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9"/>
  </p:notesMasterIdLst>
  <p:sldIdLst>
    <p:sldId id="267" r:id="rId2"/>
    <p:sldId id="268" r:id="rId3"/>
    <p:sldId id="269" r:id="rId4"/>
    <p:sldId id="271" r:id="rId5"/>
    <p:sldId id="290" r:id="rId6"/>
    <p:sldId id="291" r:id="rId7"/>
    <p:sldId id="293" r:id="rId8"/>
    <p:sldId id="294" r:id="rId9"/>
    <p:sldId id="306" r:id="rId10"/>
    <p:sldId id="295" r:id="rId11"/>
    <p:sldId id="296" r:id="rId12"/>
    <p:sldId id="298" r:id="rId13"/>
    <p:sldId id="299" r:id="rId14"/>
    <p:sldId id="301" r:id="rId15"/>
    <p:sldId id="300" r:id="rId16"/>
    <p:sldId id="302"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B"/>
    <a:srgbClr val="F59DBF"/>
    <a:srgbClr val="840E3B"/>
    <a:srgbClr val="166861"/>
    <a:srgbClr val="4C7242"/>
    <a:srgbClr val="57998C"/>
    <a:srgbClr val="78A98E"/>
    <a:srgbClr val="E6E6E3"/>
    <a:srgbClr val="679D86"/>
    <a:srgbClr val="5585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293" autoAdjust="0"/>
  </p:normalViewPr>
  <p:slideViewPr>
    <p:cSldViewPr snapToGrid="0">
      <p:cViewPr varScale="1">
        <p:scale>
          <a:sx n="82" d="100"/>
          <a:sy n="82" d="100"/>
        </p:scale>
        <p:origin x="70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60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F2EE2-77FF-4A13-94D6-1B4974C0BD2F}"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2AA4FFE4-5F21-485D-B4F1-2C3AB345999F}">
      <dgm:prSet phldrT="[Text]" custT="1"/>
      <dgm:spPr/>
      <dgm:t>
        <a:bodyPr/>
        <a:lstStyle/>
        <a:p>
          <a:pPr algn="just" rtl="1">
            <a:lnSpc>
              <a:spcPct val="150000"/>
            </a:lnSpc>
          </a:pPr>
          <a:r>
            <a:rPr lang="ar-SY" sz="2200" smtClean="0">
              <a:solidFill>
                <a:schemeClr val="tx1"/>
              </a:solidFill>
            </a:rPr>
            <a:t>عن طريق الإنترنت.</a:t>
          </a:r>
          <a:endParaRPr lang="en-US" sz="2200">
            <a:solidFill>
              <a:schemeClr val="tx1"/>
            </a:solidFill>
          </a:endParaRPr>
        </a:p>
      </dgm:t>
    </dgm:pt>
    <dgm:pt modelId="{90BA32D1-8C6B-4A50-8444-F2B72A85CD9E}" type="parTrans" cxnId="{E83B46E0-8982-46F3-9A58-2F09BA634BD1}">
      <dgm:prSet/>
      <dgm:spPr/>
      <dgm:t>
        <a:bodyPr/>
        <a:lstStyle/>
        <a:p>
          <a:pPr algn="just" rtl="1">
            <a:lnSpc>
              <a:spcPct val="150000"/>
            </a:lnSpc>
          </a:pPr>
          <a:endParaRPr lang="en-US" sz="2200">
            <a:solidFill>
              <a:schemeClr val="tx1"/>
            </a:solidFill>
          </a:endParaRPr>
        </a:p>
      </dgm:t>
    </dgm:pt>
    <dgm:pt modelId="{24EC531F-8978-4191-8A9A-0540E842645A}" type="sibTrans" cxnId="{E83B46E0-8982-46F3-9A58-2F09BA634BD1}">
      <dgm:prSet/>
      <dgm:spPr/>
      <dgm:t>
        <a:bodyPr/>
        <a:lstStyle/>
        <a:p>
          <a:pPr algn="just" rtl="1">
            <a:lnSpc>
              <a:spcPct val="150000"/>
            </a:lnSpc>
          </a:pPr>
          <a:endParaRPr lang="en-US" sz="2200">
            <a:solidFill>
              <a:schemeClr val="tx1"/>
            </a:solidFill>
          </a:endParaRPr>
        </a:p>
      </dgm:t>
    </dgm:pt>
    <dgm:pt modelId="{D12CA652-6DFD-4728-A972-F4618F3BEB12}">
      <dgm:prSet custT="1"/>
      <dgm:spPr/>
      <dgm:t>
        <a:bodyPr/>
        <a:lstStyle/>
        <a:p>
          <a:pPr algn="just" rtl="1">
            <a:lnSpc>
              <a:spcPct val="150000"/>
            </a:lnSpc>
          </a:pPr>
          <a:r>
            <a:rPr lang="ar-SY" sz="2200" smtClean="0">
              <a:solidFill>
                <a:schemeClr val="tx1"/>
              </a:solidFill>
            </a:rPr>
            <a:t>السلاسل الفندقية.</a:t>
          </a:r>
          <a:endParaRPr lang="ar-SY" sz="2200" dirty="0" smtClean="0">
            <a:solidFill>
              <a:schemeClr val="tx1"/>
            </a:solidFill>
          </a:endParaRPr>
        </a:p>
      </dgm:t>
    </dgm:pt>
    <dgm:pt modelId="{8556D56C-8EFE-440D-97E3-E719F8E8F9BC}" type="parTrans" cxnId="{17C4775A-F33C-469D-989B-2A37D96A1B69}">
      <dgm:prSet/>
      <dgm:spPr/>
      <dgm:t>
        <a:bodyPr/>
        <a:lstStyle/>
        <a:p>
          <a:pPr algn="just" rtl="1">
            <a:lnSpc>
              <a:spcPct val="150000"/>
            </a:lnSpc>
          </a:pPr>
          <a:endParaRPr lang="en-US" sz="2200">
            <a:solidFill>
              <a:schemeClr val="tx1"/>
            </a:solidFill>
          </a:endParaRPr>
        </a:p>
      </dgm:t>
    </dgm:pt>
    <dgm:pt modelId="{372CB355-F488-428A-9DE4-245CC6CB927E}" type="sibTrans" cxnId="{17C4775A-F33C-469D-989B-2A37D96A1B69}">
      <dgm:prSet/>
      <dgm:spPr/>
      <dgm:t>
        <a:bodyPr/>
        <a:lstStyle/>
        <a:p>
          <a:pPr algn="just" rtl="1">
            <a:lnSpc>
              <a:spcPct val="150000"/>
            </a:lnSpc>
          </a:pPr>
          <a:endParaRPr lang="en-US" sz="2200">
            <a:solidFill>
              <a:schemeClr val="tx1"/>
            </a:solidFill>
          </a:endParaRPr>
        </a:p>
      </dgm:t>
    </dgm:pt>
    <dgm:pt modelId="{A69E0AA2-6479-4C0A-9699-C636C3680D77}">
      <dgm:prSet custT="1"/>
      <dgm:spPr/>
      <dgm:t>
        <a:bodyPr/>
        <a:lstStyle/>
        <a:p>
          <a:pPr algn="just" rtl="1">
            <a:lnSpc>
              <a:spcPct val="150000"/>
            </a:lnSpc>
          </a:pPr>
          <a:r>
            <a:rPr lang="ar-SY" sz="2200" smtClean="0">
              <a:solidFill>
                <a:schemeClr val="tx1"/>
              </a:solidFill>
            </a:rPr>
            <a:t>الاتصال الشخصي.</a:t>
          </a:r>
          <a:endParaRPr lang="ar-SY" sz="2200" dirty="0" smtClean="0">
            <a:solidFill>
              <a:schemeClr val="tx1"/>
            </a:solidFill>
          </a:endParaRPr>
        </a:p>
      </dgm:t>
    </dgm:pt>
    <dgm:pt modelId="{3E8FAE94-CDCF-4463-9C24-A9CB9563E811}" type="parTrans" cxnId="{EBE07E41-D137-4B58-8D00-DFF92654651D}">
      <dgm:prSet/>
      <dgm:spPr/>
      <dgm:t>
        <a:bodyPr/>
        <a:lstStyle/>
        <a:p>
          <a:pPr algn="just" rtl="1">
            <a:lnSpc>
              <a:spcPct val="150000"/>
            </a:lnSpc>
          </a:pPr>
          <a:endParaRPr lang="en-US" sz="2200">
            <a:solidFill>
              <a:schemeClr val="tx1"/>
            </a:solidFill>
          </a:endParaRPr>
        </a:p>
      </dgm:t>
    </dgm:pt>
    <dgm:pt modelId="{6FB267FC-4F49-47ED-88A5-49EC392BBA84}" type="sibTrans" cxnId="{EBE07E41-D137-4B58-8D00-DFF92654651D}">
      <dgm:prSet/>
      <dgm:spPr/>
      <dgm:t>
        <a:bodyPr/>
        <a:lstStyle/>
        <a:p>
          <a:pPr algn="just" rtl="1">
            <a:lnSpc>
              <a:spcPct val="150000"/>
            </a:lnSpc>
          </a:pPr>
          <a:endParaRPr lang="en-US" sz="2200">
            <a:solidFill>
              <a:schemeClr val="tx1"/>
            </a:solidFill>
          </a:endParaRPr>
        </a:p>
      </dgm:t>
    </dgm:pt>
    <dgm:pt modelId="{08EAFC29-B76C-4907-A487-D8CFEB5EBC27}">
      <dgm:prSet custT="1"/>
      <dgm:spPr/>
      <dgm:t>
        <a:bodyPr/>
        <a:lstStyle/>
        <a:p>
          <a:pPr algn="just" rtl="1">
            <a:lnSpc>
              <a:spcPct val="150000"/>
            </a:lnSpc>
          </a:pPr>
          <a:r>
            <a:rPr lang="ar-SY" sz="2200" smtClean="0">
              <a:solidFill>
                <a:schemeClr val="tx1"/>
              </a:solidFill>
            </a:rPr>
            <a:t>الحجز عن طريق الهاتف.</a:t>
          </a:r>
          <a:endParaRPr lang="en-US" sz="2200" dirty="0" smtClean="0">
            <a:solidFill>
              <a:schemeClr val="tx1"/>
            </a:solidFill>
          </a:endParaRPr>
        </a:p>
      </dgm:t>
    </dgm:pt>
    <dgm:pt modelId="{3B25D085-5857-443A-93FE-EF1F76A25820}" type="parTrans" cxnId="{3D9C2FBD-D8AE-468E-A550-695E05B3C89E}">
      <dgm:prSet/>
      <dgm:spPr/>
      <dgm:t>
        <a:bodyPr/>
        <a:lstStyle/>
        <a:p>
          <a:pPr algn="just" rtl="1">
            <a:lnSpc>
              <a:spcPct val="150000"/>
            </a:lnSpc>
          </a:pPr>
          <a:endParaRPr lang="en-US" sz="2200">
            <a:solidFill>
              <a:schemeClr val="tx1"/>
            </a:solidFill>
          </a:endParaRPr>
        </a:p>
      </dgm:t>
    </dgm:pt>
    <dgm:pt modelId="{A6A8430A-A039-493D-A02D-2F3EC47C236C}" type="sibTrans" cxnId="{3D9C2FBD-D8AE-468E-A550-695E05B3C89E}">
      <dgm:prSet/>
      <dgm:spPr/>
      <dgm:t>
        <a:bodyPr/>
        <a:lstStyle/>
        <a:p>
          <a:pPr algn="just" rtl="1">
            <a:lnSpc>
              <a:spcPct val="150000"/>
            </a:lnSpc>
          </a:pPr>
          <a:endParaRPr lang="en-US" sz="2200">
            <a:solidFill>
              <a:schemeClr val="tx1"/>
            </a:solidFill>
          </a:endParaRPr>
        </a:p>
      </dgm:t>
    </dgm:pt>
    <dgm:pt modelId="{31715264-5F4D-49CF-B6B8-2B09F4E5B340}">
      <dgm:prSet custT="1"/>
      <dgm:spPr/>
      <dgm:t>
        <a:bodyPr/>
        <a:lstStyle/>
        <a:p>
          <a:pPr algn="just" rtl="1">
            <a:lnSpc>
              <a:spcPct val="150000"/>
            </a:lnSpc>
          </a:pPr>
          <a:r>
            <a:rPr lang="ar-SY" sz="2200" smtClean="0">
              <a:solidFill>
                <a:schemeClr val="tx1"/>
              </a:solidFill>
            </a:rPr>
            <a:t>شركات السياحة.</a:t>
          </a:r>
          <a:endParaRPr lang="en-US" sz="2200" dirty="0" smtClean="0">
            <a:solidFill>
              <a:schemeClr val="tx1"/>
            </a:solidFill>
          </a:endParaRPr>
        </a:p>
      </dgm:t>
    </dgm:pt>
    <dgm:pt modelId="{5766CA09-057E-41D0-93FB-7BCF329E7015}" type="parTrans" cxnId="{AE4ACB6A-FC15-4140-9B88-11C6924F98F5}">
      <dgm:prSet/>
      <dgm:spPr/>
      <dgm:t>
        <a:bodyPr/>
        <a:lstStyle/>
        <a:p>
          <a:pPr algn="just" rtl="1">
            <a:lnSpc>
              <a:spcPct val="150000"/>
            </a:lnSpc>
          </a:pPr>
          <a:endParaRPr lang="en-US" sz="2200">
            <a:solidFill>
              <a:schemeClr val="tx1"/>
            </a:solidFill>
          </a:endParaRPr>
        </a:p>
      </dgm:t>
    </dgm:pt>
    <dgm:pt modelId="{5BC695BF-9C19-4B5B-A442-7F65415CD8D4}" type="sibTrans" cxnId="{AE4ACB6A-FC15-4140-9B88-11C6924F98F5}">
      <dgm:prSet/>
      <dgm:spPr/>
      <dgm:t>
        <a:bodyPr/>
        <a:lstStyle/>
        <a:p>
          <a:pPr algn="just" rtl="1">
            <a:lnSpc>
              <a:spcPct val="150000"/>
            </a:lnSpc>
          </a:pPr>
          <a:endParaRPr lang="en-US" sz="2200">
            <a:solidFill>
              <a:schemeClr val="tx1"/>
            </a:solidFill>
          </a:endParaRPr>
        </a:p>
      </dgm:t>
    </dgm:pt>
    <dgm:pt modelId="{3925346A-7D60-43B0-9474-25FCA60A9E04}">
      <dgm:prSet custT="1"/>
      <dgm:spPr/>
      <dgm:t>
        <a:bodyPr/>
        <a:lstStyle/>
        <a:p>
          <a:pPr algn="just" rtl="1">
            <a:lnSpc>
              <a:spcPct val="150000"/>
            </a:lnSpc>
          </a:pPr>
          <a:r>
            <a:rPr lang="ar-SY" sz="2200" smtClean="0">
              <a:solidFill>
                <a:schemeClr val="tx1"/>
              </a:solidFill>
            </a:rPr>
            <a:t>الرسائل.</a:t>
          </a:r>
          <a:endParaRPr lang="ar-SY" sz="2200" dirty="0" smtClean="0">
            <a:solidFill>
              <a:schemeClr val="tx1"/>
            </a:solidFill>
          </a:endParaRPr>
        </a:p>
      </dgm:t>
    </dgm:pt>
    <dgm:pt modelId="{954DF136-2F50-4252-BF43-BBED2ED782C3}" type="parTrans" cxnId="{911AC9DE-B296-4D87-B34C-F16FD419C56C}">
      <dgm:prSet/>
      <dgm:spPr/>
      <dgm:t>
        <a:bodyPr/>
        <a:lstStyle/>
        <a:p>
          <a:pPr algn="just" rtl="1">
            <a:lnSpc>
              <a:spcPct val="150000"/>
            </a:lnSpc>
          </a:pPr>
          <a:endParaRPr lang="en-US" sz="2200">
            <a:solidFill>
              <a:schemeClr val="tx1"/>
            </a:solidFill>
          </a:endParaRPr>
        </a:p>
      </dgm:t>
    </dgm:pt>
    <dgm:pt modelId="{63E936B7-B698-4908-81E1-99E8B73BEB99}" type="sibTrans" cxnId="{911AC9DE-B296-4D87-B34C-F16FD419C56C}">
      <dgm:prSet/>
      <dgm:spPr/>
      <dgm:t>
        <a:bodyPr/>
        <a:lstStyle/>
        <a:p>
          <a:pPr algn="just" rtl="1">
            <a:lnSpc>
              <a:spcPct val="150000"/>
            </a:lnSpc>
          </a:pPr>
          <a:endParaRPr lang="en-US" sz="2200">
            <a:solidFill>
              <a:schemeClr val="tx1"/>
            </a:solidFill>
          </a:endParaRPr>
        </a:p>
      </dgm:t>
    </dgm:pt>
    <dgm:pt modelId="{D2DE06D5-516C-4D83-9C63-AA062B283172}">
      <dgm:prSet custT="1"/>
      <dgm:spPr/>
      <dgm:t>
        <a:bodyPr/>
        <a:lstStyle/>
        <a:p>
          <a:pPr algn="just" rtl="1">
            <a:lnSpc>
              <a:spcPct val="150000"/>
            </a:lnSpc>
          </a:pPr>
          <a:r>
            <a:rPr lang="ar-SY" sz="2200" smtClean="0">
              <a:solidFill>
                <a:schemeClr val="tx1"/>
              </a:solidFill>
            </a:rPr>
            <a:t>الفاكس.</a:t>
          </a:r>
          <a:endParaRPr lang="ar-SY" sz="2200" dirty="0">
            <a:solidFill>
              <a:schemeClr val="tx1"/>
            </a:solidFill>
          </a:endParaRPr>
        </a:p>
      </dgm:t>
    </dgm:pt>
    <dgm:pt modelId="{AD96CE58-8ABB-4EAD-97DB-AC1B240665CA}" type="parTrans" cxnId="{8E19BD5D-8B2D-4594-91D1-670F5AEEDD53}">
      <dgm:prSet/>
      <dgm:spPr/>
      <dgm:t>
        <a:bodyPr/>
        <a:lstStyle/>
        <a:p>
          <a:pPr algn="just" rtl="1">
            <a:lnSpc>
              <a:spcPct val="150000"/>
            </a:lnSpc>
          </a:pPr>
          <a:endParaRPr lang="en-US" sz="2200">
            <a:solidFill>
              <a:schemeClr val="tx1"/>
            </a:solidFill>
          </a:endParaRPr>
        </a:p>
      </dgm:t>
    </dgm:pt>
    <dgm:pt modelId="{BB8D7B15-3637-413F-ABF2-8902965F93B9}" type="sibTrans" cxnId="{8E19BD5D-8B2D-4594-91D1-670F5AEEDD53}">
      <dgm:prSet/>
      <dgm:spPr/>
      <dgm:t>
        <a:bodyPr/>
        <a:lstStyle/>
        <a:p>
          <a:pPr algn="just" rtl="1">
            <a:lnSpc>
              <a:spcPct val="150000"/>
            </a:lnSpc>
          </a:pPr>
          <a:endParaRPr lang="en-US" sz="2200">
            <a:solidFill>
              <a:schemeClr val="tx1"/>
            </a:solidFill>
          </a:endParaRPr>
        </a:p>
      </dgm:t>
    </dgm:pt>
    <dgm:pt modelId="{372865A2-1A0E-46A7-8901-EEE0FC28399B}" type="pres">
      <dgm:prSet presAssocID="{A82F2EE2-77FF-4A13-94D6-1B4974C0BD2F}" presName="Name0" presStyleCnt="0">
        <dgm:presLayoutVars>
          <dgm:chMax val="7"/>
          <dgm:chPref val="7"/>
          <dgm:dir val="rev"/>
        </dgm:presLayoutVars>
      </dgm:prSet>
      <dgm:spPr/>
    </dgm:pt>
    <dgm:pt modelId="{74869C20-B856-4A9A-BB7C-897548A1E033}" type="pres">
      <dgm:prSet presAssocID="{A82F2EE2-77FF-4A13-94D6-1B4974C0BD2F}" presName="Name1" presStyleCnt="0"/>
      <dgm:spPr/>
    </dgm:pt>
    <dgm:pt modelId="{A363022F-217C-43D7-9319-D1BC4460499B}" type="pres">
      <dgm:prSet presAssocID="{A82F2EE2-77FF-4A13-94D6-1B4974C0BD2F}" presName="cycle" presStyleCnt="0"/>
      <dgm:spPr/>
    </dgm:pt>
    <dgm:pt modelId="{0F23EE4D-23D5-4371-B168-38D8E7C7DF0E}" type="pres">
      <dgm:prSet presAssocID="{A82F2EE2-77FF-4A13-94D6-1B4974C0BD2F}" presName="srcNode" presStyleLbl="node1" presStyleIdx="0" presStyleCnt="7"/>
      <dgm:spPr/>
    </dgm:pt>
    <dgm:pt modelId="{D45E0AC8-2379-4F97-8525-F4CA14868D9B}" type="pres">
      <dgm:prSet presAssocID="{A82F2EE2-77FF-4A13-94D6-1B4974C0BD2F}" presName="conn" presStyleLbl="parChTrans1D2" presStyleIdx="0" presStyleCnt="1"/>
      <dgm:spPr/>
    </dgm:pt>
    <dgm:pt modelId="{F53ED5E5-5823-4076-9B8F-D1BC56E72162}" type="pres">
      <dgm:prSet presAssocID="{A82F2EE2-77FF-4A13-94D6-1B4974C0BD2F}" presName="extraNode" presStyleLbl="node1" presStyleIdx="0" presStyleCnt="7"/>
      <dgm:spPr/>
    </dgm:pt>
    <dgm:pt modelId="{3DBEB8F5-C0AA-4047-B050-55796A182812}" type="pres">
      <dgm:prSet presAssocID="{A82F2EE2-77FF-4A13-94D6-1B4974C0BD2F}" presName="dstNode" presStyleLbl="node1" presStyleIdx="0" presStyleCnt="7"/>
      <dgm:spPr/>
    </dgm:pt>
    <dgm:pt modelId="{C6686547-0535-45EC-9887-12FA5959DA6C}" type="pres">
      <dgm:prSet presAssocID="{2AA4FFE4-5F21-485D-B4F1-2C3AB345999F}" presName="text_1" presStyleLbl="node1" presStyleIdx="0" presStyleCnt="7">
        <dgm:presLayoutVars>
          <dgm:bulletEnabled val="1"/>
        </dgm:presLayoutVars>
      </dgm:prSet>
      <dgm:spPr/>
      <dgm:t>
        <a:bodyPr/>
        <a:lstStyle/>
        <a:p>
          <a:endParaRPr lang="en-US"/>
        </a:p>
      </dgm:t>
    </dgm:pt>
    <dgm:pt modelId="{649E6E2A-395A-4E41-BE1E-748F5616FD2D}" type="pres">
      <dgm:prSet presAssocID="{2AA4FFE4-5F21-485D-B4F1-2C3AB345999F}" presName="accent_1" presStyleCnt="0"/>
      <dgm:spPr/>
    </dgm:pt>
    <dgm:pt modelId="{2194074D-4749-491F-B0FB-BF885B327094}" type="pres">
      <dgm:prSet presAssocID="{2AA4FFE4-5F21-485D-B4F1-2C3AB345999F}" presName="accentRepeatNode" presStyleLbl="solidFgAcc1" presStyleIdx="0" presStyleCnt="7"/>
      <dgm:spPr/>
    </dgm:pt>
    <dgm:pt modelId="{4EBC8EEA-AAD4-4B9E-8DBF-A0BE09059443}" type="pres">
      <dgm:prSet presAssocID="{D12CA652-6DFD-4728-A972-F4618F3BEB12}" presName="text_2" presStyleLbl="node1" presStyleIdx="1" presStyleCnt="7">
        <dgm:presLayoutVars>
          <dgm:bulletEnabled val="1"/>
        </dgm:presLayoutVars>
      </dgm:prSet>
      <dgm:spPr/>
    </dgm:pt>
    <dgm:pt modelId="{4A7219E3-782E-4432-A61D-FAA10D4D58FD}" type="pres">
      <dgm:prSet presAssocID="{D12CA652-6DFD-4728-A972-F4618F3BEB12}" presName="accent_2" presStyleCnt="0"/>
      <dgm:spPr/>
    </dgm:pt>
    <dgm:pt modelId="{BC1E05E7-170A-4104-A78F-267F87DE4BED}" type="pres">
      <dgm:prSet presAssocID="{D12CA652-6DFD-4728-A972-F4618F3BEB12}" presName="accentRepeatNode" presStyleLbl="solidFgAcc1" presStyleIdx="1" presStyleCnt="7"/>
      <dgm:spPr/>
    </dgm:pt>
    <dgm:pt modelId="{767BB069-5764-4209-958F-029DFE872DD7}" type="pres">
      <dgm:prSet presAssocID="{A69E0AA2-6479-4C0A-9699-C636C3680D77}" presName="text_3" presStyleLbl="node1" presStyleIdx="2" presStyleCnt="7">
        <dgm:presLayoutVars>
          <dgm:bulletEnabled val="1"/>
        </dgm:presLayoutVars>
      </dgm:prSet>
      <dgm:spPr/>
    </dgm:pt>
    <dgm:pt modelId="{53BC31CD-D8EF-4FFD-B6F7-4E3110BFD502}" type="pres">
      <dgm:prSet presAssocID="{A69E0AA2-6479-4C0A-9699-C636C3680D77}" presName="accent_3" presStyleCnt="0"/>
      <dgm:spPr/>
    </dgm:pt>
    <dgm:pt modelId="{D310F9B3-144D-44FC-9C91-D9032D0466BE}" type="pres">
      <dgm:prSet presAssocID="{A69E0AA2-6479-4C0A-9699-C636C3680D77}" presName="accentRepeatNode" presStyleLbl="solidFgAcc1" presStyleIdx="2" presStyleCnt="7"/>
      <dgm:spPr/>
    </dgm:pt>
    <dgm:pt modelId="{D6F24322-C06B-43C7-B319-2C6A7E4D1994}" type="pres">
      <dgm:prSet presAssocID="{08EAFC29-B76C-4907-A487-D8CFEB5EBC27}" presName="text_4" presStyleLbl="node1" presStyleIdx="3" presStyleCnt="7">
        <dgm:presLayoutVars>
          <dgm:bulletEnabled val="1"/>
        </dgm:presLayoutVars>
      </dgm:prSet>
      <dgm:spPr/>
    </dgm:pt>
    <dgm:pt modelId="{95759994-7920-4ECE-9A6A-9AE90F2EEE41}" type="pres">
      <dgm:prSet presAssocID="{08EAFC29-B76C-4907-A487-D8CFEB5EBC27}" presName="accent_4" presStyleCnt="0"/>
      <dgm:spPr/>
    </dgm:pt>
    <dgm:pt modelId="{21ABFF04-D5D6-400B-84DD-9CB5BE508C14}" type="pres">
      <dgm:prSet presAssocID="{08EAFC29-B76C-4907-A487-D8CFEB5EBC27}" presName="accentRepeatNode" presStyleLbl="solidFgAcc1" presStyleIdx="3" presStyleCnt="7"/>
      <dgm:spPr/>
    </dgm:pt>
    <dgm:pt modelId="{6E83B9AA-D16D-4F44-B2CF-DB21AAE0CED4}" type="pres">
      <dgm:prSet presAssocID="{31715264-5F4D-49CF-B6B8-2B09F4E5B340}" presName="text_5" presStyleLbl="node1" presStyleIdx="4" presStyleCnt="7">
        <dgm:presLayoutVars>
          <dgm:bulletEnabled val="1"/>
        </dgm:presLayoutVars>
      </dgm:prSet>
      <dgm:spPr/>
    </dgm:pt>
    <dgm:pt modelId="{E99AEF1B-6BC0-47E6-8D20-B211EF48D37F}" type="pres">
      <dgm:prSet presAssocID="{31715264-5F4D-49CF-B6B8-2B09F4E5B340}" presName="accent_5" presStyleCnt="0"/>
      <dgm:spPr/>
    </dgm:pt>
    <dgm:pt modelId="{61D51797-BCF7-40D2-8686-343B57170782}" type="pres">
      <dgm:prSet presAssocID="{31715264-5F4D-49CF-B6B8-2B09F4E5B340}" presName="accentRepeatNode" presStyleLbl="solidFgAcc1" presStyleIdx="4" presStyleCnt="7"/>
      <dgm:spPr/>
    </dgm:pt>
    <dgm:pt modelId="{C041F5E6-E127-4974-BAFF-A31B335F857D}" type="pres">
      <dgm:prSet presAssocID="{3925346A-7D60-43B0-9474-25FCA60A9E04}" presName="text_6" presStyleLbl="node1" presStyleIdx="5" presStyleCnt="7">
        <dgm:presLayoutVars>
          <dgm:bulletEnabled val="1"/>
        </dgm:presLayoutVars>
      </dgm:prSet>
      <dgm:spPr/>
    </dgm:pt>
    <dgm:pt modelId="{BF985328-4F3B-40A4-BBC9-3FEB4941C386}" type="pres">
      <dgm:prSet presAssocID="{3925346A-7D60-43B0-9474-25FCA60A9E04}" presName="accent_6" presStyleCnt="0"/>
      <dgm:spPr/>
    </dgm:pt>
    <dgm:pt modelId="{689E1D04-2B65-48F2-AA95-1FB6302DEF60}" type="pres">
      <dgm:prSet presAssocID="{3925346A-7D60-43B0-9474-25FCA60A9E04}" presName="accentRepeatNode" presStyleLbl="solidFgAcc1" presStyleIdx="5" presStyleCnt="7"/>
      <dgm:spPr/>
    </dgm:pt>
    <dgm:pt modelId="{1349F64F-CA94-4C41-9C5B-AFD566413976}" type="pres">
      <dgm:prSet presAssocID="{D2DE06D5-516C-4D83-9C63-AA062B283172}" presName="text_7" presStyleLbl="node1" presStyleIdx="6" presStyleCnt="7">
        <dgm:presLayoutVars>
          <dgm:bulletEnabled val="1"/>
        </dgm:presLayoutVars>
      </dgm:prSet>
      <dgm:spPr/>
    </dgm:pt>
    <dgm:pt modelId="{A7BE3782-A5D1-4616-9EA5-0D882087E519}" type="pres">
      <dgm:prSet presAssocID="{D2DE06D5-516C-4D83-9C63-AA062B283172}" presName="accent_7" presStyleCnt="0"/>
      <dgm:spPr/>
    </dgm:pt>
    <dgm:pt modelId="{4397B251-7328-444F-9716-847B0919CB25}" type="pres">
      <dgm:prSet presAssocID="{D2DE06D5-516C-4D83-9C63-AA062B283172}" presName="accentRepeatNode" presStyleLbl="solidFgAcc1" presStyleIdx="6" presStyleCnt="7"/>
      <dgm:spPr/>
    </dgm:pt>
  </dgm:ptLst>
  <dgm:cxnLst>
    <dgm:cxn modelId="{F10CEA9B-427B-4223-A083-0BA8383A1BFC}" type="presOf" srcId="{08EAFC29-B76C-4907-A487-D8CFEB5EBC27}" destId="{D6F24322-C06B-43C7-B319-2C6A7E4D1994}" srcOrd="0" destOrd="0" presId="urn:microsoft.com/office/officeart/2008/layout/VerticalCurvedList"/>
    <dgm:cxn modelId="{ACBE4874-BD69-4FB2-A2FE-8122A3795638}" type="presOf" srcId="{A69E0AA2-6479-4C0A-9699-C636C3680D77}" destId="{767BB069-5764-4209-958F-029DFE872DD7}" srcOrd="0" destOrd="0" presId="urn:microsoft.com/office/officeart/2008/layout/VerticalCurvedList"/>
    <dgm:cxn modelId="{2F8C3408-D71E-4AB7-A21B-6B006F3369FF}" type="presOf" srcId="{3925346A-7D60-43B0-9474-25FCA60A9E04}" destId="{C041F5E6-E127-4974-BAFF-A31B335F857D}" srcOrd="0" destOrd="0" presId="urn:microsoft.com/office/officeart/2008/layout/VerticalCurvedList"/>
    <dgm:cxn modelId="{63EE1A99-341F-4427-ADBE-8D293FCEE062}" type="presOf" srcId="{D12CA652-6DFD-4728-A972-F4618F3BEB12}" destId="{4EBC8EEA-AAD4-4B9E-8DBF-A0BE09059443}" srcOrd="0" destOrd="0" presId="urn:microsoft.com/office/officeart/2008/layout/VerticalCurvedList"/>
    <dgm:cxn modelId="{7A594D35-82AD-4C26-BFA6-6AB5DD94BE2A}" type="presOf" srcId="{A82F2EE2-77FF-4A13-94D6-1B4974C0BD2F}" destId="{372865A2-1A0E-46A7-8901-EEE0FC28399B}" srcOrd="0" destOrd="0" presId="urn:microsoft.com/office/officeart/2008/layout/VerticalCurvedList"/>
    <dgm:cxn modelId="{BA70DB45-C4CA-4FF1-BBCD-DF07D6A83C47}" type="presOf" srcId="{24EC531F-8978-4191-8A9A-0540E842645A}" destId="{D45E0AC8-2379-4F97-8525-F4CA14868D9B}" srcOrd="0" destOrd="0" presId="urn:microsoft.com/office/officeart/2008/layout/VerticalCurvedList"/>
    <dgm:cxn modelId="{911AC9DE-B296-4D87-B34C-F16FD419C56C}" srcId="{A82F2EE2-77FF-4A13-94D6-1B4974C0BD2F}" destId="{3925346A-7D60-43B0-9474-25FCA60A9E04}" srcOrd="5" destOrd="0" parTransId="{954DF136-2F50-4252-BF43-BBED2ED782C3}" sibTransId="{63E936B7-B698-4908-81E1-99E8B73BEB99}"/>
    <dgm:cxn modelId="{8E19BD5D-8B2D-4594-91D1-670F5AEEDD53}" srcId="{A82F2EE2-77FF-4A13-94D6-1B4974C0BD2F}" destId="{D2DE06D5-516C-4D83-9C63-AA062B283172}" srcOrd="6" destOrd="0" parTransId="{AD96CE58-8ABB-4EAD-97DB-AC1B240665CA}" sibTransId="{BB8D7B15-3637-413F-ABF2-8902965F93B9}"/>
    <dgm:cxn modelId="{E83B46E0-8982-46F3-9A58-2F09BA634BD1}" srcId="{A82F2EE2-77FF-4A13-94D6-1B4974C0BD2F}" destId="{2AA4FFE4-5F21-485D-B4F1-2C3AB345999F}" srcOrd="0" destOrd="0" parTransId="{90BA32D1-8C6B-4A50-8444-F2B72A85CD9E}" sibTransId="{24EC531F-8978-4191-8A9A-0540E842645A}"/>
    <dgm:cxn modelId="{3D9C2FBD-D8AE-468E-A550-695E05B3C89E}" srcId="{A82F2EE2-77FF-4A13-94D6-1B4974C0BD2F}" destId="{08EAFC29-B76C-4907-A487-D8CFEB5EBC27}" srcOrd="3" destOrd="0" parTransId="{3B25D085-5857-443A-93FE-EF1F76A25820}" sibTransId="{A6A8430A-A039-493D-A02D-2F3EC47C236C}"/>
    <dgm:cxn modelId="{4264AE6A-1D99-4287-8987-1A87B038D61E}" type="presOf" srcId="{2AA4FFE4-5F21-485D-B4F1-2C3AB345999F}" destId="{C6686547-0535-45EC-9887-12FA5959DA6C}" srcOrd="0" destOrd="0" presId="urn:microsoft.com/office/officeart/2008/layout/VerticalCurvedList"/>
    <dgm:cxn modelId="{17C4775A-F33C-469D-989B-2A37D96A1B69}" srcId="{A82F2EE2-77FF-4A13-94D6-1B4974C0BD2F}" destId="{D12CA652-6DFD-4728-A972-F4618F3BEB12}" srcOrd="1" destOrd="0" parTransId="{8556D56C-8EFE-440D-97E3-E719F8E8F9BC}" sibTransId="{372CB355-F488-428A-9DE4-245CC6CB927E}"/>
    <dgm:cxn modelId="{AE4ACB6A-FC15-4140-9B88-11C6924F98F5}" srcId="{A82F2EE2-77FF-4A13-94D6-1B4974C0BD2F}" destId="{31715264-5F4D-49CF-B6B8-2B09F4E5B340}" srcOrd="4" destOrd="0" parTransId="{5766CA09-057E-41D0-93FB-7BCF329E7015}" sibTransId="{5BC695BF-9C19-4B5B-A442-7F65415CD8D4}"/>
    <dgm:cxn modelId="{E411039E-A529-4959-B329-73A9456A8EA6}" type="presOf" srcId="{31715264-5F4D-49CF-B6B8-2B09F4E5B340}" destId="{6E83B9AA-D16D-4F44-B2CF-DB21AAE0CED4}" srcOrd="0" destOrd="0" presId="urn:microsoft.com/office/officeart/2008/layout/VerticalCurvedList"/>
    <dgm:cxn modelId="{EBE07E41-D137-4B58-8D00-DFF92654651D}" srcId="{A82F2EE2-77FF-4A13-94D6-1B4974C0BD2F}" destId="{A69E0AA2-6479-4C0A-9699-C636C3680D77}" srcOrd="2" destOrd="0" parTransId="{3E8FAE94-CDCF-4463-9C24-A9CB9563E811}" sibTransId="{6FB267FC-4F49-47ED-88A5-49EC392BBA84}"/>
    <dgm:cxn modelId="{98AC22F4-1E2B-443D-9CAE-E6A5A537687B}" type="presOf" srcId="{D2DE06D5-516C-4D83-9C63-AA062B283172}" destId="{1349F64F-CA94-4C41-9C5B-AFD566413976}" srcOrd="0" destOrd="0" presId="urn:microsoft.com/office/officeart/2008/layout/VerticalCurvedList"/>
    <dgm:cxn modelId="{9E3F44FD-1383-4908-BBBF-032D35DE3F0E}" type="presParOf" srcId="{372865A2-1A0E-46A7-8901-EEE0FC28399B}" destId="{74869C20-B856-4A9A-BB7C-897548A1E033}" srcOrd="0" destOrd="0" presId="urn:microsoft.com/office/officeart/2008/layout/VerticalCurvedList"/>
    <dgm:cxn modelId="{A9F3F70C-EC01-4F81-A553-94E6B6372128}" type="presParOf" srcId="{74869C20-B856-4A9A-BB7C-897548A1E033}" destId="{A363022F-217C-43D7-9319-D1BC4460499B}" srcOrd="0" destOrd="0" presId="urn:microsoft.com/office/officeart/2008/layout/VerticalCurvedList"/>
    <dgm:cxn modelId="{BA9F9F22-842B-49EF-8D7D-4B9CA62BA278}" type="presParOf" srcId="{A363022F-217C-43D7-9319-D1BC4460499B}" destId="{0F23EE4D-23D5-4371-B168-38D8E7C7DF0E}" srcOrd="0" destOrd="0" presId="urn:microsoft.com/office/officeart/2008/layout/VerticalCurvedList"/>
    <dgm:cxn modelId="{B20EDD79-D104-441A-9861-F56FE3BE71C4}" type="presParOf" srcId="{A363022F-217C-43D7-9319-D1BC4460499B}" destId="{D45E0AC8-2379-4F97-8525-F4CA14868D9B}" srcOrd="1" destOrd="0" presId="urn:microsoft.com/office/officeart/2008/layout/VerticalCurvedList"/>
    <dgm:cxn modelId="{729952AA-A2F9-43F6-B8A7-04A607165210}" type="presParOf" srcId="{A363022F-217C-43D7-9319-D1BC4460499B}" destId="{F53ED5E5-5823-4076-9B8F-D1BC56E72162}" srcOrd="2" destOrd="0" presId="urn:microsoft.com/office/officeart/2008/layout/VerticalCurvedList"/>
    <dgm:cxn modelId="{ED27377A-C01A-4807-914B-CA651B8ED5E4}" type="presParOf" srcId="{A363022F-217C-43D7-9319-D1BC4460499B}" destId="{3DBEB8F5-C0AA-4047-B050-55796A182812}" srcOrd="3" destOrd="0" presId="urn:microsoft.com/office/officeart/2008/layout/VerticalCurvedList"/>
    <dgm:cxn modelId="{AC3CC96A-A486-4374-951D-7ABB509EFD04}" type="presParOf" srcId="{74869C20-B856-4A9A-BB7C-897548A1E033}" destId="{C6686547-0535-45EC-9887-12FA5959DA6C}" srcOrd="1" destOrd="0" presId="urn:microsoft.com/office/officeart/2008/layout/VerticalCurvedList"/>
    <dgm:cxn modelId="{16EFDB05-DA4A-428E-9F78-A56A17F6B7D4}" type="presParOf" srcId="{74869C20-B856-4A9A-BB7C-897548A1E033}" destId="{649E6E2A-395A-4E41-BE1E-748F5616FD2D}" srcOrd="2" destOrd="0" presId="urn:microsoft.com/office/officeart/2008/layout/VerticalCurvedList"/>
    <dgm:cxn modelId="{D5026E04-B9FD-49A3-982C-D1C1D2CCC33D}" type="presParOf" srcId="{649E6E2A-395A-4E41-BE1E-748F5616FD2D}" destId="{2194074D-4749-491F-B0FB-BF885B327094}" srcOrd="0" destOrd="0" presId="urn:microsoft.com/office/officeart/2008/layout/VerticalCurvedList"/>
    <dgm:cxn modelId="{2F44E6C0-5E43-4B5D-BFFC-68A351682950}" type="presParOf" srcId="{74869C20-B856-4A9A-BB7C-897548A1E033}" destId="{4EBC8EEA-AAD4-4B9E-8DBF-A0BE09059443}" srcOrd="3" destOrd="0" presId="urn:microsoft.com/office/officeart/2008/layout/VerticalCurvedList"/>
    <dgm:cxn modelId="{725802F7-8020-4A83-B9E3-C61D81D4EB73}" type="presParOf" srcId="{74869C20-B856-4A9A-BB7C-897548A1E033}" destId="{4A7219E3-782E-4432-A61D-FAA10D4D58FD}" srcOrd="4" destOrd="0" presId="urn:microsoft.com/office/officeart/2008/layout/VerticalCurvedList"/>
    <dgm:cxn modelId="{7717F4A7-BA1A-4808-BC18-9782E321C2DC}" type="presParOf" srcId="{4A7219E3-782E-4432-A61D-FAA10D4D58FD}" destId="{BC1E05E7-170A-4104-A78F-267F87DE4BED}" srcOrd="0" destOrd="0" presId="urn:microsoft.com/office/officeart/2008/layout/VerticalCurvedList"/>
    <dgm:cxn modelId="{EE0C5F0B-2A01-4266-A3D5-1E89CF5DE40B}" type="presParOf" srcId="{74869C20-B856-4A9A-BB7C-897548A1E033}" destId="{767BB069-5764-4209-958F-029DFE872DD7}" srcOrd="5" destOrd="0" presId="urn:microsoft.com/office/officeart/2008/layout/VerticalCurvedList"/>
    <dgm:cxn modelId="{5D0BDC46-7F99-483E-8957-9CBC77D41AC1}" type="presParOf" srcId="{74869C20-B856-4A9A-BB7C-897548A1E033}" destId="{53BC31CD-D8EF-4FFD-B6F7-4E3110BFD502}" srcOrd="6" destOrd="0" presId="urn:microsoft.com/office/officeart/2008/layout/VerticalCurvedList"/>
    <dgm:cxn modelId="{46C6AF83-1A66-45C2-AB05-4FB15AFDCD63}" type="presParOf" srcId="{53BC31CD-D8EF-4FFD-B6F7-4E3110BFD502}" destId="{D310F9B3-144D-44FC-9C91-D9032D0466BE}" srcOrd="0" destOrd="0" presId="urn:microsoft.com/office/officeart/2008/layout/VerticalCurvedList"/>
    <dgm:cxn modelId="{13C337C9-A520-44A2-B90A-5DDCDF2E9589}" type="presParOf" srcId="{74869C20-B856-4A9A-BB7C-897548A1E033}" destId="{D6F24322-C06B-43C7-B319-2C6A7E4D1994}" srcOrd="7" destOrd="0" presId="urn:microsoft.com/office/officeart/2008/layout/VerticalCurvedList"/>
    <dgm:cxn modelId="{B788BF75-6201-4368-BFB8-5FACE6A4B00B}" type="presParOf" srcId="{74869C20-B856-4A9A-BB7C-897548A1E033}" destId="{95759994-7920-4ECE-9A6A-9AE90F2EEE41}" srcOrd="8" destOrd="0" presId="urn:microsoft.com/office/officeart/2008/layout/VerticalCurvedList"/>
    <dgm:cxn modelId="{E7906B34-6087-47F8-95B7-FF688277F7B6}" type="presParOf" srcId="{95759994-7920-4ECE-9A6A-9AE90F2EEE41}" destId="{21ABFF04-D5D6-400B-84DD-9CB5BE508C14}" srcOrd="0" destOrd="0" presId="urn:microsoft.com/office/officeart/2008/layout/VerticalCurvedList"/>
    <dgm:cxn modelId="{AF094277-12D3-4118-92A3-66F8EA7A9002}" type="presParOf" srcId="{74869C20-B856-4A9A-BB7C-897548A1E033}" destId="{6E83B9AA-D16D-4F44-B2CF-DB21AAE0CED4}" srcOrd="9" destOrd="0" presId="urn:microsoft.com/office/officeart/2008/layout/VerticalCurvedList"/>
    <dgm:cxn modelId="{F4649469-0BC4-45DB-BF90-D48C271730D8}" type="presParOf" srcId="{74869C20-B856-4A9A-BB7C-897548A1E033}" destId="{E99AEF1B-6BC0-47E6-8D20-B211EF48D37F}" srcOrd="10" destOrd="0" presId="urn:microsoft.com/office/officeart/2008/layout/VerticalCurvedList"/>
    <dgm:cxn modelId="{E7706036-0CC0-4C5A-8065-D82A1981081F}" type="presParOf" srcId="{E99AEF1B-6BC0-47E6-8D20-B211EF48D37F}" destId="{61D51797-BCF7-40D2-8686-343B57170782}" srcOrd="0" destOrd="0" presId="urn:microsoft.com/office/officeart/2008/layout/VerticalCurvedList"/>
    <dgm:cxn modelId="{AF5DEDA3-B808-4CAB-BDCB-8437399FE1AA}" type="presParOf" srcId="{74869C20-B856-4A9A-BB7C-897548A1E033}" destId="{C041F5E6-E127-4974-BAFF-A31B335F857D}" srcOrd="11" destOrd="0" presId="urn:microsoft.com/office/officeart/2008/layout/VerticalCurvedList"/>
    <dgm:cxn modelId="{C0A41BC3-1405-4E3A-A569-8B42C52B7755}" type="presParOf" srcId="{74869C20-B856-4A9A-BB7C-897548A1E033}" destId="{BF985328-4F3B-40A4-BBC9-3FEB4941C386}" srcOrd="12" destOrd="0" presId="urn:microsoft.com/office/officeart/2008/layout/VerticalCurvedList"/>
    <dgm:cxn modelId="{65D1857D-0E08-4768-BC14-7517E42DF9E6}" type="presParOf" srcId="{BF985328-4F3B-40A4-BBC9-3FEB4941C386}" destId="{689E1D04-2B65-48F2-AA95-1FB6302DEF60}" srcOrd="0" destOrd="0" presId="urn:microsoft.com/office/officeart/2008/layout/VerticalCurvedList"/>
    <dgm:cxn modelId="{B1360A01-D134-42AA-8284-9D42674F2BD3}" type="presParOf" srcId="{74869C20-B856-4A9A-BB7C-897548A1E033}" destId="{1349F64F-CA94-4C41-9C5B-AFD566413976}" srcOrd="13" destOrd="0" presId="urn:microsoft.com/office/officeart/2008/layout/VerticalCurvedList"/>
    <dgm:cxn modelId="{09D5F82D-3AC9-49E5-8955-B1A769D5FB40}" type="presParOf" srcId="{74869C20-B856-4A9A-BB7C-897548A1E033}" destId="{A7BE3782-A5D1-4616-9EA5-0D882087E519}" srcOrd="14" destOrd="0" presId="urn:microsoft.com/office/officeart/2008/layout/VerticalCurvedList"/>
    <dgm:cxn modelId="{F3E8F892-C94E-4986-94CD-60078F98DDBA}" type="presParOf" srcId="{A7BE3782-A5D1-4616-9EA5-0D882087E519}" destId="{4397B251-7328-444F-9716-847B0919CB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09367-DF50-4EED-BC71-2050D421351E}"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94EB2E1D-4706-40B1-BDED-0BE017333F45}">
      <dgm:prSet phldrT="[Text]" custT="1"/>
      <dgm:spPr/>
      <dgm:t>
        <a:bodyPr/>
        <a:lstStyle/>
        <a:p>
          <a:pPr algn="just" rtl="1">
            <a:lnSpc>
              <a:spcPct val="150000"/>
            </a:lnSpc>
          </a:pPr>
          <a:r>
            <a:rPr lang="ar-SA" sz="2200" dirty="0" smtClean="0">
              <a:solidFill>
                <a:schemeClr val="tx1"/>
              </a:solidFill>
            </a:rPr>
            <a:t>المجموعات</a:t>
          </a:r>
          <a:r>
            <a:rPr lang="ar-SY" sz="2200" dirty="0" smtClean="0">
              <a:solidFill>
                <a:schemeClr val="tx1"/>
              </a:solidFill>
            </a:rPr>
            <a:t>.</a:t>
          </a:r>
          <a:endParaRPr lang="en-US" sz="2200" dirty="0">
            <a:solidFill>
              <a:schemeClr val="tx1"/>
            </a:solidFill>
          </a:endParaRPr>
        </a:p>
      </dgm:t>
    </dgm:pt>
    <dgm:pt modelId="{02476BA4-5282-440F-BD6D-7284C7965003}" type="parTrans" cxnId="{C70DC844-3175-4BD9-9BAE-339288DB79DA}">
      <dgm:prSet/>
      <dgm:spPr/>
      <dgm:t>
        <a:bodyPr/>
        <a:lstStyle/>
        <a:p>
          <a:pPr algn="just" rtl="1">
            <a:lnSpc>
              <a:spcPct val="150000"/>
            </a:lnSpc>
          </a:pPr>
          <a:endParaRPr lang="en-US" sz="2200">
            <a:solidFill>
              <a:schemeClr val="tx1"/>
            </a:solidFill>
          </a:endParaRPr>
        </a:p>
      </dgm:t>
    </dgm:pt>
    <dgm:pt modelId="{A80AB020-F428-47A9-B73E-3E59A4F5959F}" type="sibTrans" cxnId="{C70DC844-3175-4BD9-9BAE-339288DB79DA}">
      <dgm:prSet/>
      <dgm:spPr/>
      <dgm:t>
        <a:bodyPr/>
        <a:lstStyle/>
        <a:p>
          <a:pPr algn="just" rtl="1">
            <a:lnSpc>
              <a:spcPct val="150000"/>
            </a:lnSpc>
          </a:pPr>
          <a:endParaRPr lang="en-US" sz="2200">
            <a:solidFill>
              <a:schemeClr val="tx1"/>
            </a:solidFill>
          </a:endParaRPr>
        </a:p>
      </dgm:t>
    </dgm:pt>
    <dgm:pt modelId="{BE87057B-6FA5-45F7-B3F7-1B3AE9B4E370}">
      <dgm:prSet custT="1"/>
      <dgm:spPr/>
      <dgm:t>
        <a:bodyPr/>
        <a:lstStyle/>
        <a:p>
          <a:pPr algn="just" rtl="1">
            <a:lnSpc>
              <a:spcPct val="150000"/>
            </a:lnSpc>
          </a:pPr>
          <a:r>
            <a:rPr lang="ar-SA" sz="2200" smtClean="0">
              <a:solidFill>
                <a:schemeClr val="tx1"/>
              </a:solidFill>
            </a:rPr>
            <a:t>المجموعات غير الرسمية</a:t>
          </a:r>
          <a:r>
            <a:rPr lang="ar-SY" sz="2200" smtClean="0">
              <a:solidFill>
                <a:schemeClr val="tx1"/>
              </a:solidFill>
            </a:rPr>
            <a:t>.</a:t>
          </a:r>
          <a:endParaRPr lang="en-US" sz="2200" dirty="0" smtClean="0">
            <a:solidFill>
              <a:schemeClr val="tx1"/>
            </a:solidFill>
          </a:endParaRPr>
        </a:p>
      </dgm:t>
    </dgm:pt>
    <dgm:pt modelId="{FDD2F59C-C572-43A2-8E1F-A2E2383AFE56}" type="parTrans" cxnId="{BBB933C8-6993-45C6-8EDE-BC3561AD8D10}">
      <dgm:prSet/>
      <dgm:spPr/>
      <dgm:t>
        <a:bodyPr/>
        <a:lstStyle/>
        <a:p>
          <a:pPr algn="just" rtl="1">
            <a:lnSpc>
              <a:spcPct val="150000"/>
            </a:lnSpc>
          </a:pPr>
          <a:endParaRPr lang="en-US" sz="2200">
            <a:solidFill>
              <a:schemeClr val="tx1"/>
            </a:solidFill>
          </a:endParaRPr>
        </a:p>
      </dgm:t>
    </dgm:pt>
    <dgm:pt modelId="{17E9ADFC-3D47-4F1B-92B9-B412046822F2}" type="sibTrans" cxnId="{BBB933C8-6993-45C6-8EDE-BC3561AD8D10}">
      <dgm:prSet/>
      <dgm:spPr/>
      <dgm:t>
        <a:bodyPr/>
        <a:lstStyle/>
        <a:p>
          <a:pPr algn="just" rtl="1">
            <a:lnSpc>
              <a:spcPct val="150000"/>
            </a:lnSpc>
          </a:pPr>
          <a:endParaRPr lang="en-US" sz="2200">
            <a:solidFill>
              <a:schemeClr val="tx1"/>
            </a:solidFill>
          </a:endParaRPr>
        </a:p>
      </dgm:t>
    </dgm:pt>
    <dgm:pt modelId="{2BEB336F-F25E-40B9-B1DC-47CBAEA9D7A0}">
      <dgm:prSet custT="1"/>
      <dgm:spPr/>
      <dgm:t>
        <a:bodyPr/>
        <a:lstStyle/>
        <a:p>
          <a:pPr algn="just" rtl="1">
            <a:lnSpc>
              <a:spcPct val="150000"/>
            </a:lnSpc>
          </a:pPr>
          <a:r>
            <a:rPr lang="ar-SA" sz="2200" smtClean="0">
              <a:solidFill>
                <a:schemeClr val="tx1"/>
              </a:solidFill>
            </a:rPr>
            <a:t>العاملون في الفنادق</a:t>
          </a:r>
          <a:r>
            <a:rPr lang="ar-SY" sz="2200" smtClean="0">
              <a:solidFill>
                <a:schemeClr val="tx1"/>
              </a:solidFill>
            </a:rPr>
            <a:t>.</a:t>
          </a:r>
          <a:endParaRPr lang="ar-SY" sz="2200" dirty="0" smtClean="0">
            <a:solidFill>
              <a:schemeClr val="tx1"/>
            </a:solidFill>
          </a:endParaRPr>
        </a:p>
      </dgm:t>
    </dgm:pt>
    <dgm:pt modelId="{F7F08536-6196-4E33-AC4E-E9ADDDA4DAD9}" type="parTrans" cxnId="{DEF13CBF-264E-4183-8F5B-9B104C1C68E5}">
      <dgm:prSet/>
      <dgm:spPr/>
      <dgm:t>
        <a:bodyPr/>
        <a:lstStyle/>
        <a:p>
          <a:pPr algn="just" rtl="1">
            <a:lnSpc>
              <a:spcPct val="150000"/>
            </a:lnSpc>
          </a:pPr>
          <a:endParaRPr lang="en-US" sz="2200">
            <a:solidFill>
              <a:schemeClr val="tx1"/>
            </a:solidFill>
          </a:endParaRPr>
        </a:p>
      </dgm:t>
    </dgm:pt>
    <dgm:pt modelId="{4AAE28E6-6550-42B1-B0D1-CB8FF71CE943}" type="sibTrans" cxnId="{DEF13CBF-264E-4183-8F5B-9B104C1C68E5}">
      <dgm:prSet/>
      <dgm:spPr/>
      <dgm:t>
        <a:bodyPr/>
        <a:lstStyle/>
        <a:p>
          <a:pPr algn="just" rtl="1">
            <a:lnSpc>
              <a:spcPct val="150000"/>
            </a:lnSpc>
          </a:pPr>
          <a:endParaRPr lang="en-US" sz="2200">
            <a:solidFill>
              <a:schemeClr val="tx1"/>
            </a:solidFill>
          </a:endParaRPr>
        </a:p>
      </dgm:t>
    </dgm:pt>
    <dgm:pt modelId="{DBC078DA-9094-4ED3-8042-4D300F92D175}">
      <dgm:prSet custT="1"/>
      <dgm:spPr/>
      <dgm:t>
        <a:bodyPr/>
        <a:lstStyle/>
        <a:p>
          <a:pPr algn="just" rtl="1">
            <a:lnSpc>
              <a:spcPct val="150000"/>
            </a:lnSpc>
          </a:pPr>
          <a:r>
            <a:rPr lang="ar-SA" sz="2200" smtClean="0">
              <a:solidFill>
                <a:schemeClr val="tx1"/>
              </a:solidFill>
            </a:rPr>
            <a:t>طاقم العمل</a:t>
          </a:r>
          <a:r>
            <a:rPr lang="ar-SY" sz="2200" smtClean="0">
              <a:solidFill>
                <a:schemeClr val="tx1"/>
              </a:solidFill>
            </a:rPr>
            <a:t>.</a:t>
          </a:r>
          <a:endParaRPr lang="en-US" sz="2200" dirty="0" smtClean="0">
            <a:solidFill>
              <a:schemeClr val="tx1"/>
            </a:solidFill>
          </a:endParaRPr>
        </a:p>
      </dgm:t>
    </dgm:pt>
    <dgm:pt modelId="{B691CADF-E520-4617-8E3F-603713967739}" type="parTrans" cxnId="{DBEFCEFD-3ADA-4E8E-B351-BDCC917C149C}">
      <dgm:prSet/>
      <dgm:spPr/>
      <dgm:t>
        <a:bodyPr/>
        <a:lstStyle/>
        <a:p>
          <a:pPr algn="just" rtl="1">
            <a:lnSpc>
              <a:spcPct val="150000"/>
            </a:lnSpc>
          </a:pPr>
          <a:endParaRPr lang="en-US" sz="2200">
            <a:solidFill>
              <a:schemeClr val="tx1"/>
            </a:solidFill>
          </a:endParaRPr>
        </a:p>
      </dgm:t>
    </dgm:pt>
    <dgm:pt modelId="{34A87777-E426-46FE-BE7A-8101081CE9C9}" type="sibTrans" cxnId="{DBEFCEFD-3ADA-4E8E-B351-BDCC917C149C}">
      <dgm:prSet/>
      <dgm:spPr/>
      <dgm:t>
        <a:bodyPr/>
        <a:lstStyle/>
        <a:p>
          <a:pPr algn="just" rtl="1">
            <a:lnSpc>
              <a:spcPct val="150000"/>
            </a:lnSpc>
          </a:pPr>
          <a:endParaRPr lang="en-US" sz="2200">
            <a:solidFill>
              <a:schemeClr val="tx1"/>
            </a:solidFill>
          </a:endParaRPr>
        </a:p>
      </dgm:t>
    </dgm:pt>
    <dgm:pt modelId="{A0188258-B096-4FE3-950A-0040CCD6F828}">
      <dgm:prSet phldrT="[Text]" custT="1"/>
      <dgm:spPr/>
      <dgm:t>
        <a:bodyPr/>
        <a:lstStyle/>
        <a:p>
          <a:pPr algn="just" rtl="1">
            <a:lnSpc>
              <a:spcPct val="150000"/>
            </a:lnSpc>
          </a:pPr>
          <a:r>
            <a:rPr lang="ar-SA" sz="2200" dirty="0" smtClean="0">
              <a:solidFill>
                <a:schemeClr val="tx1"/>
              </a:solidFill>
            </a:rPr>
            <a:t>الضيف العادي</a:t>
          </a:r>
          <a:r>
            <a:rPr lang="ar-SY" sz="2200" dirty="0" smtClean="0">
              <a:solidFill>
                <a:schemeClr val="tx1"/>
              </a:solidFill>
            </a:rPr>
            <a:t>.</a:t>
          </a:r>
          <a:endParaRPr lang="en-US" sz="2200" dirty="0">
            <a:solidFill>
              <a:schemeClr val="tx1"/>
            </a:solidFill>
          </a:endParaRPr>
        </a:p>
      </dgm:t>
    </dgm:pt>
    <dgm:pt modelId="{E41E42FD-04FC-413D-B30E-A560CE8C8A96}" type="parTrans" cxnId="{AA6D469F-2B7D-4508-BA95-852BA08B80D9}">
      <dgm:prSet/>
      <dgm:spPr/>
      <dgm:t>
        <a:bodyPr/>
        <a:lstStyle/>
        <a:p>
          <a:pPr algn="just" rtl="1">
            <a:lnSpc>
              <a:spcPct val="150000"/>
            </a:lnSpc>
          </a:pPr>
          <a:endParaRPr lang="en-US" sz="2200">
            <a:solidFill>
              <a:schemeClr val="tx1"/>
            </a:solidFill>
          </a:endParaRPr>
        </a:p>
      </dgm:t>
    </dgm:pt>
    <dgm:pt modelId="{823736F7-CC2A-44C2-AB5B-ADF224BCA382}" type="sibTrans" cxnId="{AA6D469F-2B7D-4508-BA95-852BA08B80D9}">
      <dgm:prSet/>
      <dgm:spPr/>
      <dgm:t>
        <a:bodyPr/>
        <a:lstStyle/>
        <a:p>
          <a:pPr algn="just" rtl="1">
            <a:lnSpc>
              <a:spcPct val="150000"/>
            </a:lnSpc>
          </a:pPr>
          <a:endParaRPr lang="en-US" sz="2200">
            <a:solidFill>
              <a:schemeClr val="tx1"/>
            </a:solidFill>
          </a:endParaRPr>
        </a:p>
      </dgm:t>
    </dgm:pt>
    <dgm:pt modelId="{85E27093-F4B7-49D6-AB57-A1077E46C8D2}">
      <dgm:prSet custT="1"/>
      <dgm:spPr/>
      <dgm:t>
        <a:bodyPr/>
        <a:lstStyle/>
        <a:p>
          <a:pPr algn="just" rtl="1">
            <a:lnSpc>
              <a:spcPct val="150000"/>
            </a:lnSpc>
          </a:pPr>
          <a:r>
            <a:rPr lang="ar-SA" sz="2200" smtClean="0">
              <a:solidFill>
                <a:schemeClr val="tx1"/>
              </a:solidFill>
            </a:rPr>
            <a:t>الشركات</a:t>
          </a:r>
          <a:r>
            <a:rPr lang="ar-SY" sz="2200" smtClean="0">
              <a:solidFill>
                <a:schemeClr val="tx1"/>
              </a:solidFill>
            </a:rPr>
            <a:t>.</a:t>
          </a:r>
          <a:endParaRPr lang="ar-SY" sz="2200" dirty="0" smtClean="0">
            <a:solidFill>
              <a:schemeClr val="tx1"/>
            </a:solidFill>
          </a:endParaRPr>
        </a:p>
      </dgm:t>
    </dgm:pt>
    <dgm:pt modelId="{CB1B7E3F-2E33-4057-858E-A8238D5D4FF4}" type="parTrans" cxnId="{41FCB4EC-970A-4A6D-9911-C5BE4BCC9706}">
      <dgm:prSet/>
      <dgm:spPr/>
      <dgm:t>
        <a:bodyPr/>
        <a:lstStyle/>
        <a:p>
          <a:pPr algn="just" rtl="1">
            <a:lnSpc>
              <a:spcPct val="150000"/>
            </a:lnSpc>
          </a:pPr>
          <a:endParaRPr lang="en-US" sz="2200">
            <a:solidFill>
              <a:schemeClr val="tx1"/>
            </a:solidFill>
          </a:endParaRPr>
        </a:p>
      </dgm:t>
    </dgm:pt>
    <dgm:pt modelId="{A561712A-EBA0-4E4C-AA80-5244D489E194}" type="sibTrans" cxnId="{41FCB4EC-970A-4A6D-9911-C5BE4BCC9706}">
      <dgm:prSet/>
      <dgm:spPr/>
      <dgm:t>
        <a:bodyPr/>
        <a:lstStyle/>
        <a:p>
          <a:pPr algn="just" rtl="1">
            <a:lnSpc>
              <a:spcPct val="150000"/>
            </a:lnSpc>
          </a:pPr>
          <a:endParaRPr lang="en-US" sz="2200">
            <a:solidFill>
              <a:schemeClr val="tx1"/>
            </a:solidFill>
          </a:endParaRPr>
        </a:p>
      </dgm:t>
    </dgm:pt>
    <dgm:pt modelId="{4E26D50F-6AEC-4919-BC65-28A15DE46836}">
      <dgm:prSet custT="1"/>
      <dgm:spPr/>
      <dgm:t>
        <a:bodyPr/>
        <a:lstStyle/>
        <a:p>
          <a:pPr algn="just" rtl="1">
            <a:lnSpc>
              <a:spcPct val="150000"/>
            </a:lnSpc>
          </a:pPr>
          <a:r>
            <a:rPr lang="ar-SA" sz="2200" smtClean="0">
              <a:solidFill>
                <a:schemeClr val="tx1"/>
              </a:solidFill>
            </a:rPr>
            <a:t>السلاسل الفندقية</a:t>
          </a:r>
          <a:r>
            <a:rPr lang="ar-SY" sz="2200" smtClean="0">
              <a:solidFill>
                <a:schemeClr val="tx1"/>
              </a:solidFill>
            </a:rPr>
            <a:t>.</a:t>
          </a:r>
          <a:endParaRPr lang="ar-SY" sz="2200" dirty="0" smtClean="0">
            <a:solidFill>
              <a:schemeClr val="tx1"/>
            </a:solidFill>
          </a:endParaRPr>
        </a:p>
      </dgm:t>
    </dgm:pt>
    <dgm:pt modelId="{215CF195-58AA-4D5E-88F4-C3C1288D49DD}" type="parTrans" cxnId="{1C0602BC-7845-4300-86CF-9A77193C3A26}">
      <dgm:prSet/>
      <dgm:spPr/>
      <dgm:t>
        <a:bodyPr/>
        <a:lstStyle/>
        <a:p>
          <a:pPr algn="just" rtl="1">
            <a:lnSpc>
              <a:spcPct val="150000"/>
            </a:lnSpc>
          </a:pPr>
          <a:endParaRPr lang="en-US" sz="2200">
            <a:solidFill>
              <a:schemeClr val="tx1"/>
            </a:solidFill>
          </a:endParaRPr>
        </a:p>
      </dgm:t>
    </dgm:pt>
    <dgm:pt modelId="{8825ADD3-F785-4EB7-B3AA-431EBBC5DACD}" type="sibTrans" cxnId="{1C0602BC-7845-4300-86CF-9A77193C3A26}">
      <dgm:prSet/>
      <dgm:spPr/>
      <dgm:t>
        <a:bodyPr/>
        <a:lstStyle/>
        <a:p>
          <a:pPr algn="just" rtl="1">
            <a:lnSpc>
              <a:spcPct val="150000"/>
            </a:lnSpc>
          </a:pPr>
          <a:endParaRPr lang="en-US" sz="2200">
            <a:solidFill>
              <a:schemeClr val="tx1"/>
            </a:solidFill>
          </a:endParaRPr>
        </a:p>
      </dgm:t>
    </dgm:pt>
    <dgm:pt modelId="{19B9C3BB-C11F-4D88-9425-49083AB5066C}">
      <dgm:prSet custT="1"/>
      <dgm:spPr/>
      <dgm:t>
        <a:bodyPr/>
        <a:lstStyle/>
        <a:p>
          <a:pPr algn="just" rtl="1">
            <a:lnSpc>
              <a:spcPct val="150000"/>
            </a:lnSpc>
          </a:pPr>
          <a:r>
            <a:rPr lang="ar-SA" sz="2200" smtClean="0">
              <a:solidFill>
                <a:schemeClr val="tx1"/>
              </a:solidFill>
            </a:rPr>
            <a:t>شركات السياحة</a:t>
          </a:r>
          <a:r>
            <a:rPr lang="ar-SY" sz="2200" smtClean="0">
              <a:solidFill>
                <a:schemeClr val="tx1"/>
              </a:solidFill>
            </a:rPr>
            <a:t>.</a:t>
          </a:r>
          <a:endParaRPr lang="ar-SY" sz="2200" dirty="0" smtClean="0">
            <a:solidFill>
              <a:schemeClr val="tx1"/>
            </a:solidFill>
          </a:endParaRPr>
        </a:p>
      </dgm:t>
    </dgm:pt>
    <dgm:pt modelId="{8B4D37F2-3834-4D8E-83D6-6ED879A97EB3}" type="parTrans" cxnId="{CADBA185-FFB1-4990-9EA4-07F405199AAE}">
      <dgm:prSet/>
      <dgm:spPr/>
      <dgm:t>
        <a:bodyPr/>
        <a:lstStyle/>
        <a:p>
          <a:pPr algn="just" rtl="1">
            <a:lnSpc>
              <a:spcPct val="150000"/>
            </a:lnSpc>
          </a:pPr>
          <a:endParaRPr lang="en-US" sz="2200">
            <a:solidFill>
              <a:schemeClr val="tx1"/>
            </a:solidFill>
          </a:endParaRPr>
        </a:p>
      </dgm:t>
    </dgm:pt>
    <dgm:pt modelId="{06096298-4866-4030-953C-197A1145E273}" type="sibTrans" cxnId="{CADBA185-FFB1-4990-9EA4-07F405199AAE}">
      <dgm:prSet/>
      <dgm:spPr/>
      <dgm:t>
        <a:bodyPr/>
        <a:lstStyle/>
        <a:p>
          <a:pPr algn="just" rtl="1">
            <a:lnSpc>
              <a:spcPct val="150000"/>
            </a:lnSpc>
          </a:pPr>
          <a:endParaRPr lang="en-US" sz="2200">
            <a:solidFill>
              <a:schemeClr val="tx1"/>
            </a:solidFill>
          </a:endParaRPr>
        </a:p>
      </dgm:t>
    </dgm:pt>
    <dgm:pt modelId="{DB352EBC-45EE-481E-BD21-9A396653782C}">
      <dgm:prSet custT="1"/>
      <dgm:spPr/>
      <dgm:t>
        <a:bodyPr/>
        <a:lstStyle/>
        <a:p>
          <a:pPr algn="just" rtl="1">
            <a:lnSpc>
              <a:spcPct val="150000"/>
            </a:lnSpc>
          </a:pPr>
          <a:r>
            <a:rPr lang="ar-SA" sz="2200" dirty="0" smtClean="0">
              <a:solidFill>
                <a:schemeClr val="tx1"/>
              </a:solidFill>
            </a:rPr>
            <a:t>شركات الطيران</a:t>
          </a:r>
          <a:r>
            <a:rPr lang="ar-SY" sz="2200" dirty="0" smtClean="0">
              <a:solidFill>
                <a:schemeClr val="tx1"/>
              </a:solidFill>
            </a:rPr>
            <a:t>.</a:t>
          </a:r>
          <a:endParaRPr lang="ar-SY" sz="2200" dirty="0">
            <a:solidFill>
              <a:schemeClr val="tx1"/>
            </a:solidFill>
          </a:endParaRPr>
        </a:p>
      </dgm:t>
    </dgm:pt>
    <dgm:pt modelId="{C19C1772-B6DE-4707-9B7C-54A8AD9B534D}" type="parTrans" cxnId="{0D6C6B8A-994A-437F-886E-D2C970460E85}">
      <dgm:prSet/>
      <dgm:spPr/>
      <dgm:t>
        <a:bodyPr/>
        <a:lstStyle/>
        <a:p>
          <a:pPr algn="just" rtl="1">
            <a:lnSpc>
              <a:spcPct val="150000"/>
            </a:lnSpc>
          </a:pPr>
          <a:endParaRPr lang="en-US" sz="2200">
            <a:solidFill>
              <a:schemeClr val="tx1"/>
            </a:solidFill>
          </a:endParaRPr>
        </a:p>
      </dgm:t>
    </dgm:pt>
    <dgm:pt modelId="{71F687D7-06B8-4A4A-B462-CB1E16317D05}" type="sibTrans" cxnId="{0D6C6B8A-994A-437F-886E-D2C970460E85}">
      <dgm:prSet/>
      <dgm:spPr/>
      <dgm:t>
        <a:bodyPr/>
        <a:lstStyle/>
        <a:p>
          <a:pPr algn="just" rtl="1">
            <a:lnSpc>
              <a:spcPct val="150000"/>
            </a:lnSpc>
          </a:pPr>
          <a:endParaRPr lang="en-US" sz="2200">
            <a:solidFill>
              <a:schemeClr val="tx1"/>
            </a:solidFill>
          </a:endParaRPr>
        </a:p>
      </dgm:t>
    </dgm:pt>
    <dgm:pt modelId="{7B0ECA5A-7BCC-4C63-9EB2-2839F8DAC777}" type="pres">
      <dgm:prSet presAssocID="{15D09367-DF50-4EED-BC71-2050D421351E}" presName="linear" presStyleCnt="0">
        <dgm:presLayoutVars>
          <dgm:animLvl val="lvl"/>
          <dgm:resizeHandles val="exact"/>
        </dgm:presLayoutVars>
      </dgm:prSet>
      <dgm:spPr/>
    </dgm:pt>
    <dgm:pt modelId="{A8C812DB-FF97-447E-8DCB-4C7F0D07127A}" type="pres">
      <dgm:prSet presAssocID="{A0188258-B096-4FE3-950A-0040CCD6F828}" presName="parentText" presStyleLbl="node1" presStyleIdx="0" presStyleCnt="9">
        <dgm:presLayoutVars>
          <dgm:chMax val="0"/>
          <dgm:bulletEnabled val="1"/>
        </dgm:presLayoutVars>
      </dgm:prSet>
      <dgm:spPr/>
      <dgm:t>
        <a:bodyPr/>
        <a:lstStyle/>
        <a:p>
          <a:endParaRPr lang="en-US"/>
        </a:p>
      </dgm:t>
    </dgm:pt>
    <dgm:pt modelId="{731498D7-5C33-4DA1-9017-DBDCFF57B5C8}" type="pres">
      <dgm:prSet presAssocID="{823736F7-CC2A-44C2-AB5B-ADF224BCA382}" presName="spacer" presStyleCnt="0"/>
      <dgm:spPr/>
    </dgm:pt>
    <dgm:pt modelId="{25132A9B-B8DF-4E9C-BA50-AC67A51BAEC8}" type="pres">
      <dgm:prSet presAssocID="{85E27093-F4B7-49D6-AB57-A1077E46C8D2}" presName="parentText" presStyleLbl="node1" presStyleIdx="1" presStyleCnt="9">
        <dgm:presLayoutVars>
          <dgm:chMax val="0"/>
          <dgm:bulletEnabled val="1"/>
        </dgm:presLayoutVars>
      </dgm:prSet>
      <dgm:spPr/>
    </dgm:pt>
    <dgm:pt modelId="{59656B6A-DE55-40A8-969F-D9CF35DDD715}" type="pres">
      <dgm:prSet presAssocID="{A561712A-EBA0-4E4C-AA80-5244D489E194}" presName="spacer" presStyleCnt="0"/>
      <dgm:spPr/>
    </dgm:pt>
    <dgm:pt modelId="{049BDFFC-1D92-4AE9-84DD-F436D87159AA}" type="pres">
      <dgm:prSet presAssocID="{4E26D50F-6AEC-4919-BC65-28A15DE46836}" presName="parentText" presStyleLbl="node1" presStyleIdx="2" presStyleCnt="9">
        <dgm:presLayoutVars>
          <dgm:chMax val="0"/>
          <dgm:bulletEnabled val="1"/>
        </dgm:presLayoutVars>
      </dgm:prSet>
      <dgm:spPr/>
    </dgm:pt>
    <dgm:pt modelId="{F4F6E974-E70C-4AA5-9D67-7D248B2B492B}" type="pres">
      <dgm:prSet presAssocID="{8825ADD3-F785-4EB7-B3AA-431EBBC5DACD}" presName="spacer" presStyleCnt="0"/>
      <dgm:spPr/>
    </dgm:pt>
    <dgm:pt modelId="{972597CC-7EF9-4663-B5B4-2EF2CE68CC49}" type="pres">
      <dgm:prSet presAssocID="{19B9C3BB-C11F-4D88-9425-49083AB5066C}" presName="parentText" presStyleLbl="node1" presStyleIdx="3" presStyleCnt="9">
        <dgm:presLayoutVars>
          <dgm:chMax val="0"/>
          <dgm:bulletEnabled val="1"/>
        </dgm:presLayoutVars>
      </dgm:prSet>
      <dgm:spPr/>
    </dgm:pt>
    <dgm:pt modelId="{10D46757-3D57-46E0-831B-A71B14C7AB89}" type="pres">
      <dgm:prSet presAssocID="{06096298-4866-4030-953C-197A1145E273}" presName="spacer" presStyleCnt="0"/>
      <dgm:spPr/>
    </dgm:pt>
    <dgm:pt modelId="{66C49047-0875-4FA8-A51C-3C24C14DFC6C}" type="pres">
      <dgm:prSet presAssocID="{DB352EBC-45EE-481E-BD21-9A396653782C}" presName="parentText" presStyleLbl="node1" presStyleIdx="4" presStyleCnt="9">
        <dgm:presLayoutVars>
          <dgm:chMax val="0"/>
          <dgm:bulletEnabled val="1"/>
        </dgm:presLayoutVars>
      </dgm:prSet>
      <dgm:spPr/>
    </dgm:pt>
    <dgm:pt modelId="{DF5511B2-CCE1-4DA5-B616-01FCAB2CCEC4}" type="pres">
      <dgm:prSet presAssocID="{71F687D7-06B8-4A4A-B462-CB1E16317D05}" presName="spacer" presStyleCnt="0"/>
      <dgm:spPr/>
    </dgm:pt>
    <dgm:pt modelId="{DB527264-AA85-432E-970F-55E3E9E24D43}" type="pres">
      <dgm:prSet presAssocID="{94EB2E1D-4706-40B1-BDED-0BE017333F45}" presName="parentText" presStyleLbl="node1" presStyleIdx="5" presStyleCnt="9">
        <dgm:presLayoutVars>
          <dgm:chMax val="0"/>
          <dgm:bulletEnabled val="1"/>
        </dgm:presLayoutVars>
      </dgm:prSet>
      <dgm:spPr/>
      <dgm:t>
        <a:bodyPr/>
        <a:lstStyle/>
        <a:p>
          <a:endParaRPr lang="en-US"/>
        </a:p>
      </dgm:t>
    </dgm:pt>
    <dgm:pt modelId="{B0E6E8DC-BE1C-4F2B-BF26-D7230181FF92}" type="pres">
      <dgm:prSet presAssocID="{A80AB020-F428-47A9-B73E-3E59A4F5959F}" presName="spacer" presStyleCnt="0"/>
      <dgm:spPr/>
    </dgm:pt>
    <dgm:pt modelId="{3100FC44-F64F-4C2E-9DF5-F413FE27F0A0}" type="pres">
      <dgm:prSet presAssocID="{BE87057B-6FA5-45F7-B3F7-1B3AE9B4E370}" presName="parentText" presStyleLbl="node1" presStyleIdx="6" presStyleCnt="9">
        <dgm:presLayoutVars>
          <dgm:chMax val="0"/>
          <dgm:bulletEnabled val="1"/>
        </dgm:presLayoutVars>
      </dgm:prSet>
      <dgm:spPr/>
    </dgm:pt>
    <dgm:pt modelId="{4CE13EB1-73F5-4F6B-96DB-E2C90509A9D6}" type="pres">
      <dgm:prSet presAssocID="{17E9ADFC-3D47-4F1B-92B9-B412046822F2}" presName="spacer" presStyleCnt="0"/>
      <dgm:spPr/>
    </dgm:pt>
    <dgm:pt modelId="{9C0B3B8D-7BE5-4752-BB49-01D1D45D7E06}" type="pres">
      <dgm:prSet presAssocID="{2BEB336F-F25E-40B9-B1DC-47CBAEA9D7A0}" presName="parentText" presStyleLbl="node1" presStyleIdx="7" presStyleCnt="9">
        <dgm:presLayoutVars>
          <dgm:chMax val="0"/>
          <dgm:bulletEnabled val="1"/>
        </dgm:presLayoutVars>
      </dgm:prSet>
      <dgm:spPr/>
    </dgm:pt>
    <dgm:pt modelId="{B4136098-B2E7-4D3A-84BD-9A52C8EE4B08}" type="pres">
      <dgm:prSet presAssocID="{4AAE28E6-6550-42B1-B0D1-CB8FF71CE943}" presName="spacer" presStyleCnt="0"/>
      <dgm:spPr/>
    </dgm:pt>
    <dgm:pt modelId="{5C418442-2E51-41B8-B605-33561AED4D47}" type="pres">
      <dgm:prSet presAssocID="{DBC078DA-9094-4ED3-8042-4D300F92D175}" presName="parentText" presStyleLbl="node1" presStyleIdx="8" presStyleCnt="9">
        <dgm:presLayoutVars>
          <dgm:chMax val="0"/>
          <dgm:bulletEnabled val="1"/>
        </dgm:presLayoutVars>
      </dgm:prSet>
      <dgm:spPr/>
    </dgm:pt>
  </dgm:ptLst>
  <dgm:cxnLst>
    <dgm:cxn modelId="{B758E7FB-C0DE-4B9E-B29F-A9C4A62C80C9}" type="presOf" srcId="{4E26D50F-6AEC-4919-BC65-28A15DE46836}" destId="{049BDFFC-1D92-4AE9-84DD-F436D87159AA}" srcOrd="0" destOrd="0" presId="urn:microsoft.com/office/officeart/2005/8/layout/vList2"/>
    <dgm:cxn modelId="{1125DE03-DFA7-441C-8C94-A73CCA6575D0}" type="presOf" srcId="{2BEB336F-F25E-40B9-B1DC-47CBAEA9D7A0}" destId="{9C0B3B8D-7BE5-4752-BB49-01D1D45D7E06}" srcOrd="0" destOrd="0" presId="urn:microsoft.com/office/officeart/2005/8/layout/vList2"/>
    <dgm:cxn modelId="{CADBA185-FFB1-4990-9EA4-07F405199AAE}" srcId="{15D09367-DF50-4EED-BC71-2050D421351E}" destId="{19B9C3BB-C11F-4D88-9425-49083AB5066C}" srcOrd="3" destOrd="0" parTransId="{8B4D37F2-3834-4D8E-83D6-6ED879A97EB3}" sibTransId="{06096298-4866-4030-953C-197A1145E273}"/>
    <dgm:cxn modelId="{C70DC844-3175-4BD9-9BAE-339288DB79DA}" srcId="{15D09367-DF50-4EED-BC71-2050D421351E}" destId="{94EB2E1D-4706-40B1-BDED-0BE017333F45}" srcOrd="5" destOrd="0" parTransId="{02476BA4-5282-440F-BD6D-7284C7965003}" sibTransId="{A80AB020-F428-47A9-B73E-3E59A4F5959F}"/>
    <dgm:cxn modelId="{DBEFCEFD-3ADA-4E8E-B351-BDCC917C149C}" srcId="{15D09367-DF50-4EED-BC71-2050D421351E}" destId="{DBC078DA-9094-4ED3-8042-4D300F92D175}" srcOrd="8" destOrd="0" parTransId="{B691CADF-E520-4617-8E3F-603713967739}" sibTransId="{34A87777-E426-46FE-BE7A-8101081CE9C9}"/>
    <dgm:cxn modelId="{E44283E1-B7A6-4C31-A528-55BA1945DB1E}" type="presOf" srcId="{DB352EBC-45EE-481E-BD21-9A396653782C}" destId="{66C49047-0875-4FA8-A51C-3C24C14DFC6C}" srcOrd="0" destOrd="0" presId="urn:microsoft.com/office/officeart/2005/8/layout/vList2"/>
    <dgm:cxn modelId="{97ECAD38-6A05-4629-9414-6B2F3E840EDD}" type="presOf" srcId="{19B9C3BB-C11F-4D88-9425-49083AB5066C}" destId="{972597CC-7EF9-4663-B5B4-2EF2CE68CC49}" srcOrd="0" destOrd="0" presId="urn:microsoft.com/office/officeart/2005/8/layout/vList2"/>
    <dgm:cxn modelId="{3A24C29F-E65F-4591-A17E-15550551AEDB}" type="presOf" srcId="{94EB2E1D-4706-40B1-BDED-0BE017333F45}" destId="{DB527264-AA85-432E-970F-55E3E9E24D43}" srcOrd="0" destOrd="0" presId="urn:microsoft.com/office/officeart/2005/8/layout/vList2"/>
    <dgm:cxn modelId="{1C0602BC-7845-4300-86CF-9A77193C3A26}" srcId="{15D09367-DF50-4EED-BC71-2050D421351E}" destId="{4E26D50F-6AEC-4919-BC65-28A15DE46836}" srcOrd="2" destOrd="0" parTransId="{215CF195-58AA-4D5E-88F4-C3C1288D49DD}" sibTransId="{8825ADD3-F785-4EB7-B3AA-431EBBC5DACD}"/>
    <dgm:cxn modelId="{6D1BAEB3-03BC-4C23-82F0-DBF42B4E8BDA}" type="presOf" srcId="{A0188258-B096-4FE3-950A-0040CCD6F828}" destId="{A8C812DB-FF97-447E-8DCB-4C7F0D07127A}" srcOrd="0" destOrd="0" presId="urn:microsoft.com/office/officeart/2005/8/layout/vList2"/>
    <dgm:cxn modelId="{69B5C02F-8E06-4E85-B4D4-7374B5C6EC6A}" type="presOf" srcId="{BE87057B-6FA5-45F7-B3F7-1B3AE9B4E370}" destId="{3100FC44-F64F-4C2E-9DF5-F413FE27F0A0}" srcOrd="0" destOrd="0" presId="urn:microsoft.com/office/officeart/2005/8/layout/vList2"/>
    <dgm:cxn modelId="{9DCE9E13-4387-4FF0-88E1-26CC67B52A62}" type="presOf" srcId="{15D09367-DF50-4EED-BC71-2050D421351E}" destId="{7B0ECA5A-7BCC-4C63-9EB2-2839F8DAC777}" srcOrd="0" destOrd="0" presId="urn:microsoft.com/office/officeart/2005/8/layout/vList2"/>
    <dgm:cxn modelId="{DEF13CBF-264E-4183-8F5B-9B104C1C68E5}" srcId="{15D09367-DF50-4EED-BC71-2050D421351E}" destId="{2BEB336F-F25E-40B9-B1DC-47CBAEA9D7A0}" srcOrd="7" destOrd="0" parTransId="{F7F08536-6196-4E33-AC4E-E9ADDDA4DAD9}" sibTransId="{4AAE28E6-6550-42B1-B0D1-CB8FF71CE943}"/>
    <dgm:cxn modelId="{AA6D469F-2B7D-4508-BA95-852BA08B80D9}" srcId="{15D09367-DF50-4EED-BC71-2050D421351E}" destId="{A0188258-B096-4FE3-950A-0040CCD6F828}" srcOrd="0" destOrd="0" parTransId="{E41E42FD-04FC-413D-B30E-A560CE8C8A96}" sibTransId="{823736F7-CC2A-44C2-AB5B-ADF224BCA382}"/>
    <dgm:cxn modelId="{0D6C6B8A-994A-437F-886E-D2C970460E85}" srcId="{15D09367-DF50-4EED-BC71-2050D421351E}" destId="{DB352EBC-45EE-481E-BD21-9A396653782C}" srcOrd="4" destOrd="0" parTransId="{C19C1772-B6DE-4707-9B7C-54A8AD9B534D}" sibTransId="{71F687D7-06B8-4A4A-B462-CB1E16317D05}"/>
    <dgm:cxn modelId="{41FCB4EC-970A-4A6D-9911-C5BE4BCC9706}" srcId="{15D09367-DF50-4EED-BC71-2050D421351E}" destId="{85E27093-F4B7-49D6-AB57-A1077E46C8D2}" srcOrd="1" destOrd="0" parTransId="{CB1B7E3F-2E33-4057-858E-A8238D5D4FF4}" sibTransId="{A561712A-EBA0-4E4C-AA80-5244D489E194}"/>
    <dgm:cxn modelId="{C2B21F17-CD4B-475A-AB10-8FF0186562AE}" type="presOf" srcId="{85E27093-F4B7-49D6-AB57-A1077E46C8D2}" destId="{25132A9B-B8DF-4E9C-BA50-AC67A51BAEC8}" srcOrd="0" destOrd="0" presId="urn:microsoft.com/office/officeart/2005/8/layout/vList2"/>
    <dgm:cxn modelId="{BBB933C8-6993-45C6-8EDE-BC3561AD8D10}" srcId="{15D09367-DF50-4EED-BC71-2050D421351E}" destId="{BE87057B-6FA5-45F7-B3F7-1B3AE9B4E370}" srcOrd="6" destOrd="0" parTransId="{FDD2F59C-C572-43A2-8E1F-A2E2383AFE56}" sibTransId="{17E9ADFC-3D47-4F1B-92B9-B412046822F2}"/>
    <dgm:cxn modelId="{3A679D87-A3D1-4174-9728-1D4CF3F451E7}" type="presOf" srcId="{DBC078DA-9094-4ED3-8042-4D300F92D175}" destId="{5C418442-2E51-41B8-B605-33561AED4D47}" srcOrd="0" destOrd="0" presId="urn:microsoft.com/office/officeart/2005/8/layout/vList2"/>
    <dgm:cxn modelId="{473CD445-47A7-4C24-938A-899BB77B9F6E}" type="presParOf" srcId="{7B0ECA5A-7BCC-4C63-9EB2-2839F8DAC777}" destId="{A8C812DB-FF97-447E-8DCB-4C7F0D07127A}" srcOrd="0" destOrd="0" presId="urn:microsoft.com/office/officeart/2005/8/layout/vList2"/>
    <dgm:cxn modelId="{BCEEBE64-0FC4-4CF7-8624-42FFA092B2A7}" type="presParOf" srcId="{7B0ECA5A-7BCC-4C63-9EB2-2839F8DAC777}" destId="{731498D7-5C33-4DA1-9017-DBDCFF57B5C8}" srcOrd="1" destOrd="0" presId="urn:microsoft.com/office/officeart/2005/8/layout/vList2"/>
    <dgm:cxn modelId="{E58299B6-DC8F-45CD-B925-7531BE1ED004}" type="presParOf" srcId="{7B0ECA5A-7BCC-4C63-9EB2-2839F8DAC777}" destId="{25132A9B-B8DF-4E9C-BA50-AC67A51BAEC8}" srcOrd="2" destOrd="0" presId="urn:microsoft.com/office/officeart/2005/8/layout/vList2"/>
    <dgm:cxn modelId="{46260A32-C595-4C79-9F72-304CE844F814}" type="presParOf" srcId="{7B0ECA5A-7BCC-4C63-9EB2-2839F8DAC777}" destId="{59656B6A-DE55-40A8-969F-D9CF35DDD715}" srcOrd="3" destOrd="0" presId="urn:microsoft.com/office/officeart/2005/8/layout/vList2"/>
    <dgm:cxn modelId="{8F3BE3D4-8173-4D92-8A4F-25B011B3E365}" type="presParOf" srcId="{7B0ECA5A-7BCC-4C63-9EB2-2839F8DAC777}" destId="{049BDFFC-1D92-4AE9-84DD-F436D87159AA}" srcOrd="4" destOrd="0" presId="urn:microsoft.com/office/officeart/2005/8/layout/vList2"/>
    <dgm:cxn modelId="{5EEB51EF-2346-4808-9A56-3D691BA84913}" type="presParOf" srcId="{7B0ECA5A-7BCC-4C63-9EB2-2839F8DAC777}" destId="{F4F6E974-E70C-4AA5-9D67-7D248B2B492B}" srcOrd="5" destOrd="0" presId="urn:microsoft.com/office/officeart/2005/8/layout/vList2"/>
    <dgm:cxn modelId="{3201327D-4A66-4D07-A1F9-24A8598D8C58}" type="presParOf" srcId="{7B0ECA5A-7BCC-4C63-9EB2-2839F8DAC777}" destId="{972597CC-7EF9-4663-B5B4-2EF2CE68CC49}" srcOrd="6" destOrd="0" presId="urn:microsoft.com/office/officeart/2005/8/layout/vList2"/>
    <dgm:cxn modelId="{1E216CC0-CB5F-40C7-82D9-8A7C46483359}" type="presParOf" srcId="{7B0ECA5A-7BCC-4C63-9EB2-2839F8DAC777}" destId="{10D46757-3D57-46E0-831B-A71B14C7AB89}" srcOrd="7" destOrd="0" presId="urn:microsoft.com/office/officeart/2005/8/layout/vList2"/>
    <dgm:cxn modelId="{4002BEF3-6604-4FA6-8B8B-16F73ED06349}" type="presParOf" srcId="{7B0ECA5A-7BCC-4C63-9EB2-2839F8DAC777}" destId="{66C49047-0875-4FA8-A51C-3C24C14DFC6C}" srcOrd="8" destOrd="0" presId="urn:microsoft.com/office/officeart/2005/8/layout/vList2"/>
    <dgm:cxn modelId="{F6208C98-8A00-407F-85C7-81039176E5DE}" type="presParOf" srcId="{7B0ECA5A-7BCC-4C63-9EB2-2839F8DAC777}" destId="{DF5511B2-CCE1-4DA5-B616-01FCAB2CCEC4}" srcOrd="9" destOrd="0" presId="urn:microsoft.com/office/officeart/2005/8/layout/vList2"/>
    <dgm:cxn modelId="{751C4902-DE79-4FCC-93E5-F34983B40D99}" type="presParOf" srcId="{7B0ECA5A-7BCC-4C63-9EB2-2839F8DAC777}" destId="{DB527264-AA85-432E-970F-55E3E9E24D43}" srcOrd="10" destOrd="0" presId="urn:microsoft.com/office/officeart/2005/8/layout/vList2"/>
    <dgm:cxn modelId="{DD875A2E-7C99-4CDC-BF91-F108221F114B}" type="presParOf" srcId="{7B0ECA5A-7BCC-4C63-9EB2-2839F8DAC777}" destId="{B0E6E8DC-BE1C-4F2B-BF26-D7230181FF92}" srcOrd="11" destOrd="0" presId="urn:microsoft.com/office/officeart/2005/8/layout/vList2"/>
    <dgm:cxn modelId="{1EEB75D1-DA02-4689-9C14-5594DE45D6F0}" type="presParOf" srcId="{7B0ECA5A-7BCC-4C63-9EB2-2839F8DAC777}" destId="{3100FC44-F64F-4C2E-9DF5-F413FE27F0A0}" srcOrd="12" destOrd="0" presId="urn:microsoft.com/office/officeart/2005/8/layout/vList2"/>
    <dgm:cxn modelId="{02DC4025-3BCC-4187-A35E-4A0A5A590497}" type="presParOf" srcId="{7B0ECA5A-7BCC-4C63-9EB2-2839F8DAC777}" destId="{4CE13EB1-73F5-4F6B-96DB-E2C90509A9D6}" srcOrd="13" destOrd="0" presId="urn:microsoft.com/office/officeart/2005/8/layout/vList2"/>
    <dgm:cxn modelId="{6FE64C8C-A309-4423-B3E5-5416700EB7A2}" type="presParOf" srcId="{7B0ECA5A-7BCC-4C63-9EB2-2839F8DAC777}" destId="{9C0B3B8D-7BE5-4752-BB49-01D1D45D7E06}" srcOrd="14" destOrd="0" presId="urn:microsoft.com/office/officeart/2005/8/layout/vList2"/>
    <dgm:cxn modelId="{E7231BF2-182C-45F4-B3D1-2930F1550373}" type="presParOf" srcId="{7B0ECA5A-7BCC-4C63-9EB2-2839F8DAC777}" destId="{B4136098-B2E7-4D3A-84BD-9A52C8EE4B08}" srcOrd="15" destOrd="0" presId="urn:microsoft.com/office/officeart/2005/8/layout/vList2"/>
    <dgm:cxn modelId="{91291A69-4719-409A-A7A4-9C8CBE35599E}" type="presParOf" srcId="{7B0ECA5A-7BCC-4C63-9EB2-2839F8DAC777}" destId="{5C418442-2E51-41B8-B605-33561AED4D47}"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4DB520-5B5D-4D50-9AE7-642D5284AE6A}"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946D63D-8A3F-4168-A4A7-EC3DDFD7E2BD}">
      <dgm:prSet phldrT="[Text]" custT="1"/>
      <dgm:spPr/>
      <dgm:t>
        <a:bodyPr/>
        <a:lstStyle/>
        <a:p>
          <a:pPr algn="just" rtl="1">
            <a:lnSpc>
              <a:spcPct val="150000"/>
            </a:lnSpc>
          </a:pPr>
          <a:r>
            <a:rPr lang="ar-SY" sz="2200" smtClean="0">
              <a:solidFill>
                <a:schemeClr val="tx1"/>
              </a:solidFill>
            </a:rPr>
            <a:t>الفندق محجوز بالكامل خلال المواسم المزدحمة.</a:t>
          </a:r>
          <a:endParaRPr lang="en-US" sz="2200">
            <a:solidFill>
              <a:schemeClr val="tx1"/>
            </a:solidFill>
          </a:endParaRPr>
        </a:p>
      </dgm:t>
    </dgm:pt>
    <dgm:pt modelId="{C656B54D-FBC0-47A8-9BD9-562C7259C069}" type="parTrans" cxnId="{E9142C77-5A17-48A0-83E2-1D6AE9C3D98F}">
      <dgm:prSet/>
      <dgm:spPr/>
      <dgm:t>
        <a:bodyPr/>
        <a:lstStyle/>
        <a:p>
          <a:pPr algn="just" rtl="1">
            <a:lnSpc>
              <a:spcPct val="150000"/>
            </a:lnSpc>
          </a:pPr>
          <a:endParaRPr lang="en-US" sz="2200">
            <a:solidFill>
              <a:schemeClr val="tx1"/>
            </a:solidFill>
          </a:endParaRPr>
        </a:p>
      </dgm:t>
    </dgm:pt>
    <dgm:pt modelId="{BD47BB0D-4F1C-4528-98FB-073B35E2FB1F}" type="sibTrans" cxnId="{E9142C77-5A17-48A0-83E2-1D6AE9C3D98F}">
      <dgm:prSet/>
      <dgm:spPr/>
      <dgm:t>
        <a:bodyPr/>
        <a:lstStyle/>
        <a:p>
          <a:pPr algn="just" rtl="1">
            <a:lnSpc>
              <a:spcPct val="150000"/>
            </a:lnSpc>
          </a:pPr>
          <a:endParaRPr lang="en-US" sz="2200">
            <a:solidFill>
              <a:schemeClr val="tx1"/>
            </a:solidFill>
          </a:endParaRPr>
        </a:p>
      </dgm:t>
    </dgm:pt>
    <dgm:pt modelId="{E9FA1AAF-F0B2-4544-83B2-96018E853921}">
      <dgm:prSet custT="1"/>
      <dgm:spPr/>
      <dgm:t>
        <a:bodyPr/>
        <a:lstStyle/>
        <a:p>
          <a:pPr algn="just" rtl="1">
            <a:lnSpc>
              <a:spcPct val="150000"/>
            </a:lnSpc>
          </a:pPr>
          <a:r>
            <a:rPr lang="ar-SY" sz="2200" smtClean="0">
              <a:solidFill>
                <a:schemeClr val="tx1"/>
              </a:solidFill>
            </a:rPr>
            <a:t>الضيف غير مهتم بالحجز بعد معرفة الأسعار.</a:t>
          </a:r>
          <a:endParaRPr lang="en-US" sz="2200" dirty="0" smtClean="0">
            <a:solidFill>
              <a:schemeClr val="tx1"/>
            </a:solidFill>
          </a:endParaRPr>
        </a:p>
      </dgm:t>
    </dgm:pt>
    <dgm:pt modelId="{2744545C-816A-4BDA-B695-8053075549C9}" type="parTrans" cxnId="{965B1E39-AB51-4713-AC41-65B4027E66DF}">
      <dgm:prSet/>
      <dgm:spPr/>
      <dgm:t>
        <a:bodyPr/>
        <a:lstStyle/>
        <a:p>
          <a:pPr algn="just" rtl="1">
            <a:lnSpc>
              <a:spcPct val="150000"/>
            </a:lnSpc>
          </a:pPr>
          <a:endParaRPr lang="en-US" sz="2200">
            <a:solidFill>
              <a:schemeClr val="tx1"/>
            </a:solidFill>
          </a:endParaRPr>
        </a:p>
      </dgm:t>
    </dgm:pt>
    <dgm:pt modelId="{544F8587-47CB-4D63-8C70-029BF90E228B}" type="sibTrans" cxnId="{965B1E39-AB51-4713-AC41-65B4027E66DF}">
      <dgm:prSet/>
      <dgm:spPr/>
      <dgm:t>
        <a:bodyPr/>
        <a:lstStyle/>
        <a:p>
          <a:pPr algn="just" rtl="1">
            <a:lnSpc>
              <a:spcPct val="150000"/>
            </a:lnSpc>
          </a:pPr>
          <a:endParaRPr lang="en-US" sz="2200">
            <a:solidFill>
              <a:schemeClr val="tx1"/>
            </a:solidFill>
          </a:endParaRPr>
        </a:p>
      </dgm:t>
    </dgm:pt>
    <dgm:pt modelId="{1FE280D6-3195-4C0C-8926-45681D38A6BA}">
      <dgm:prSet custT="1"/>
      <dgm:spPr/>
      <dgm:t>
        <a:bodyPr/>
        <a:lstStyle/>
        <a:p>
          <a:pPr algn="just" rtl="1">
            <a:lnSpc>
              <a:spcPct val="150000"/>
            </a:lnSpc>
          </a:pPr>
          <a:r>
            <a:rPr lang="ar-SY" sz="2200" smtClean="0">
              <a:solidFill>
                <a:schemeClr val="tx1"/>
              </a:solidFill>
            </a:rPr>
            <a:t>نوع الإقامة التي يرغب فيها النزيل غير متوفر.</a:t>
          </a:r>
          <a:endParaRPr lang="en-US" sz="2200" dirty="0" smtClean="0">
            <a:solidFill>
              <a:schemeClr val="tx1"/>
            </a:solidFill>
          </a:endParaRPr>
        </a:p>
      </dgm:t>
    </dgm:pt>
    <dgm:pt modelId="{3AD882B1-0546-4F93-8815-69C02523B63E}" type="parTrans" cxnId="{7889E52D-5BF0-46C8-8BA0-C417F2AAA445}">
      <dgm:prSet/>
      <dgm:spPr/>
      <dgm:t>
        <a:bodyPr/>
        <a:lstStyle/>
        <a:p>
          <a:pPr algn="just" rtl="1">
            <a:lnSpc>
              <a:spcPct val="150000"/>
            </a:lnSpc>
          </a:pPr>
          <a:endParaRPr lang="en-US" sz="2200">
            <a:solidFill>
              <a:schemeClr val="tx1"/>
            </a:solidFill>
          </a:endParaRPr>
        </a:p>
      </dgm:t>
    </dgm:pt>
    <dgm:pt modelId="{DA00EAB4-472F-4A04-8F97-5664D0687156}" type="sibTrans" cxnId="{7889E52D-5BF0-46C8-8BA0-C417F2AAA445}">
      <dgm:prSet/>
      <dgm:spPr/>
      <dgm:t>
        <a:bodyPr/>
        <a:lstStyle/>
        <a:p>
          <a:pPr algn="just" rtl="1">
            <a:lnSpc>
              <a:spcPct val="150000"/>
            </a:lnSpc>
          </a:pPr>
          <a:endParaRPr lang="en-US" sz="2200">
            <a:solidFill>
              <a:schemeClr val="tx1"/>
            </a:solidFill>
          </a:endParaRPr>
        </a:p>
      </dgm:t>
    </dgm:pt>
    <dgm:pt modelId="{CC7FA943-7189-4DDA-853C-8C11D2740625}" type="pres">
      <dgm:prSet presAssocID="{284DB520-5B5D-4D50-9AE7-642D5284AE6A}" presName="linear" presStyleCnt="0">
        <dgm:presLayoutVars>
          <dgm:animLvl val="lvl"/>
          <dgm:resizeHandles val="exact"/>
        </dgm:presLayoutVars>
      </dgm:prSet>
      <dgm:spPr/>
    </dgm:pt>
    <dgm:pt modelId="{F2A2524C-5C53-4C1C-8C34-1913B199DEF7}" type="pres">
      <dgm:prSet presAssocID="{D946D63D-8A3F-4168-A4A7-EC3DDFD7E2BD}" presName="parentText" presStyleLbl="node1" presStyleIdx="0" presStyleCnt="3">
        <dgm:presLayoutVars>
          <dgm:chMax val="0"/>
          <dgm:bulletEnabled val="1"/>
        </dgm:presLayoutVars>
      </dgm:prSet>
      <dgm:spPr/>
      <dgm:t>
        <a:bodyPr/>
        <a:lstStyle/>
        <a:p>
          <a:endParaRPr lang="en-US"/>
        </a:p>
      </dgm:t>
    </dgm:pt>
    <dgm:pt modelId="{4C630C6D-0B65-43B6-AB1A-8D7C278A7658}" type="pres">
      <dgm:prSet presAssocID="{BD47BB0D-4F1C-4528-98FB-073B35E2FB1F}" presName="spacer" presStyleCnt="0"/>
      <dgm:spPr/>
    </dgm:pt>
    <dgm:pt modelId="{F439EBE6-421A-485F-8B10-7BF638C4F78E}" type="pres">
      <dgm:prSet presAssocID="{E9FA1AAF-F0B2-4544-83B2-96018E853921}" presName="parentText" presStyleLbl="node1" presStyleIdx="1" presStyleCnt="3">
        <dgm:presLayoutVars>
          <dgm:chMax val="0"/>
          <dgm:bulletEnabled val="1"/>
        </dgm:presLayoutVars>
      </dgm:prSet>
      <dgm:spPr/>
    </dgm:pt>
    <dgm:pt modelId="{EEBEF479-D65E-4E01-ADB0-E2D6F79503EF}" type="pres">
      <dgm:prSet presAssocID="{544F8587-47CB-4D63-8C70-029BF90E228B}" presName="spacer" presStyleCnt="0"/>
      <dgm:spPr/>
    </dgm:pt>
    <dgm:pt modelId="{6A71D7A0-169B-4DF0-A012-916AAF81BE8C}" type="pres">
      <dgm:prSet presAssocID="{1FE280D6-3195-4C0C-8926-45681D38A6BA}" presName="parentText" presStyleLbl="node1" presStyleIdx="2" presStyleCnt="3">
        <dgm:presLayoutVars>
          <dgm:chMax val="0"/>
          <dgm:bulletEnabled val="1"/>
        </dgm:presLayoutVars>
      </dgm:prSet>
      <dgm:spPr/>
    </dgm:pt>
  </dgm:ptLst>
  <dgm:cxnLst>
    <dgm:cxn modelId="{965B1E39-AB51-4713-AC41-65B4027E66DF}" srcId="{284DB520-5B5D-4D50-9AE7-642D5284AE6A}" destId="{E9FA1AAF-F0B2-4544-83B2-96018E853921}" srcOrd="1" destOrd="0" parTransId="{2744545C-816A-4BDA-B695-8053075549C9}" sibTransId="{544F8587-47CB-4D63-8C70-029BF90E228B}"/>
    <dgm:cxn modelId="{E9142C77-5A17-48A0-83E2-1D6AE9C3D98F}" srcId="{284DB520-5B5D-4D50-9AE7-642D5284AE6A}" destId="{D946D63D-8A3F-4168-A4A7-EC3DDFD7E2BD}" srcOrd="0" destOrd="0" parTransId="{C656B54D-FBC0-47A8-9BD9-562C7259C069}" sibTransId="{BD47BB0D-4F1C-4528-98FB-073B35E2FB1F}"/>
    <dgm:cxn modelId="{66B30B71-F0A1-4A92-A8BD-76EDAA65F9FA}" type="presOf" srcId="{1FE280D6-3195-4C0C-8926-45681D38A6BA}" destId="{6A71D7A0-169B-4DF0-A012-916AAF81BE8C}" srcOrd="0" destOrd="0" presId="urn:microsoft.com/office/officeart/2005/8/layout/vList2"/>
    <dgm:cxn modelId="{7889E52D-5BF0-46C8-8BA0-C417F2AAA445}" srcId="{284DB520-5B5D-4D50-9AE7-642D5284AE6A}" destId="{1FE280D6-3195-4C0C-8926-45681D38A6BA}" srcOrd="2" destOrd="0" parTransId="{3AD882B1-0546-4F93-8815-69C02523B63E}" sibTransId="{DA00EAB4-472F-4A04-8F97-5664D0687156}"/>
    <dgm:cxn modelId="{CEDAEF96-CAE4-4BEA-8886-4784CB3F1F7B}" type="presOf" srcId="{D946D63D-8A3F-4168-A4A7-EC3DDFD7E2BD}" destId="{F2A2524C-5C53-4C1C-8C34-1913B199DEF7}" srcOrd="0" destOrd="0" presId="urn:microsoft.com/office/officeart/2005/8/layout/vList2"/>
    <dgm:cxn modelId="{5B6AF389-A8C3-4B9B-8197-64308C55ECC5}" type="presOf" srcId="{E9FA1AAF-F0B2-4544-83B2-96018E853921}" destId="{F439EBE6-421A-485F-8B10-7BF638C4F78E}" srcOrd="0" destOrd="0" presId="urn:microsoft.com/office/officeart/2005/8/layout/vList2"/>
    <dgm:cxn modelId="{CA2528A4-295D-4651-8766-B17AFE94B661}" type="presOf" srcId="{284DB520-5B5D-4D50-9AE7-642D5284AE6A}" destId="{CC7FA943-7189-4DDA-853C-8C11D2740625}" srcOrd="0" destOrd="0" presId="urn:microsoft.com/office/officeart/2005/8/layout/vList2"/>
    <dgm:cxn modelId="{FCCE52C6-977D-4C8C-BBB6-799B60B2A0C2}" type="presParOf" srcId="{CC7FA943-7189-4DDA-853C-8C11D2740625}" destId="{F2A2524C-5C53-4C1C-8C34-1913B199DEF7}" srcOrd="0" destOrd="0" presId="urn:microsoft.com/office/officeart/2005/8/layout/vList2"/>
    <dgm:cxn modelId="{88ADF546-4237-4B1F-9D80-35EBD8B88B07}" type="presParOf" srcId="{CC7FA943-7189-4DDA-853C-8C11D2740625}" destId="{4C630C6D-0B65-43B6-AB1A-8D7C278A7658}" srcOrd="1" destOrd="0" presId="urn:microsoft.com/office/officeart/2005/8/layout/vList2"/>
    <dgm:cxn modelId="{5DF4E4B6-6BED-4D0D-B837-AEAF12AE201A}" type="presParOf" srcId="{CC7FA943-7189-4DDA-853C-8C11D2740625}" destId="{F439EBE6-421A-485F-8B10-7BF638C4F78E}" srcOrd="2" destOrd="0" presId="urn:microsoft.com/office/officeart/2005/8/layout/vList2"/>
    <dgm:cxn modelId="{09FAF554-EF72-40AB-9428-D6100FB9662D}" type="presParOf" srcId="{CC7FA943-7189-4DDA-853C-8C11D2740625}" destId="{EEBEF479-D65E-4E01-ADB0-E2D6F79503EF}" srcOrd="3" destOrd="0" presId="urn:microsoft.com/office/officeart/2005/8/layout/vList2"/>
    <dgm:cxn modelId="{BB59D53B-1C3A-44F0-9436-B05693A79AA1}" type="presParOf" srcId="{CC7FA943-7189-4DDA-853C-8C11D2740625}" destId="{6A71D7A0-169B-4DF0-A012-916AAF81BE8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FDA4CC-F560-40CC-B9C3-754F28E6DFB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B896B3EA-4447-455F-8406-7D17BB4705A3}">
      <dgm:prSet phldrT="[Text]" custT="1"/>
      <dgm:spPr/>
      <dgm:t>
        <a:bodyPr/>
        <a:lstStyle/>
        <a:p>
          <a:pPr algn="just" rtl="1">
            <a:lnSpc>
              <a:spcPct val="150000"/>
            </a:lnSpc>
          </a:pPr>
          <a:r>
            <a:rPr lang="ar-SY" sz="2200" smtClean="0">
              <a:solidFill>
                <a:schemeClr val="tx1"/>
              </a:solidFill>
            </a:rPr>
            <a:t>اسأل الضيف عن مواعيد تسجيل الوصول والمغادرة المطلوبة للحجز.</a:t>
          </a:r>
          <a:endParaRPr lang="en-US" sz="2200">
            <a:solidFill>
              <a:schemeClr val="tx1"/>
            </a:solidFill>
          </a:endParaRPr>
        </a:p>
      </dgm:t>
    </dgm:pt>
    <dgm:pt modelId="{E7D19C2B-D29F-4082-A000-4A8D0ADB1DE8}" type="parTrans" cxnId="{F02CDDBC-4406-42AA-BFFA-70A114C0D9E7}">
      <dgm:prSet/>
      <dgm:spPr/>
      <dgm:t>
        <a:bodyPr/>
        <a:lstStyle/>
        <a:p>
          <a:pPr algn="just" rtl="1">
            <a:lnSpc>
              <a:spcPct val="150000"/>
            </a:lnSpc>
          </a:pPr>
          <a:endParaRPr lang="en-US" sz="2200">
            <a:solidFill>
              <a:schemeClr val="tx1"/>
            </a:solidFill>
          </a:endParaRPr>
        </a:p>
      </dgm:t>
    </dgm:pt>
    <dgm:pt modelId="{06CD8B2D-F855-4028-B347-32E9A081E688}" type="sibTrans" cxnId="{F02CDDBC-4406-42AA-BFFA-70A114C0D9E7}">
      <dgm:prSet/>
      <dgm:spPr/>
      <dgm:t>
        <a:bodyPr/>
        <a:lstStyle/>
        <a:p>
          <a:pPr algn="just" rtl="1">
            <a:lnSpc>
              <a:spcPct val="150000"/>
            </a:lnSpc>
          </a:pPr>
          <a:endParaRPr lang="en-US" sz="2200">
            <a:solidFill>
              <a:schemeClr val="tx1"/>
            </a:solidFill>
          </a:endParaRPr>
        </a:p>
      </dgm:t>
    </dgm:pt>
    <dgm:pt modelId="{FE574AFC-C82E-499A-885F-75F85CF3EE5E}">
      <dgm:prSet custT="1"/>
      <dgm:spPr/>
      <dgm:t>
        <a:bodyPr/>
        <a:lstStyle/>
        <a:p>
          <a:pPr algn="just" rtl="1">
            <a:lnSpc>
              <a:spcPct val="150000"/>
            </a:lnSpc>
          </a:pPr>
          <a:r>
            <a:rPr lang="ar-SY" sz="2200" smtClean="0">
              <a:solidFill>
                <a:schemeClr val="tx1"/>
              </a:solidFill>
            </a:rPr>
            <a:t>اطلب من الضيف الاحتفاظ بالخط حتى تبحث عن مدى توفر الإقامة المطلوبة.</a:t>
          </a:r>
          <a:endParaRPr lang="en-US" sz="2200" dirty="0" smtClean="0">
            <a:solidFill>
              <a:schemeClr val="tx1"/>
            </a:solidFill>
          </a:endParaRPr>
        </a:p>
      </dgm:t>
    </dgm:pt>
    <dgm:pt modelId="{C8C86241-A302-468D-90E3-84FCB314F4B4}" type="parTrans" cxnId="{0AD2C90F-291D-48F1-BACC-9E6EF3FDC4E9}">
      <dgm:prSet/>
      <dgm:spPr/>
      <dgm:t>
        <a:bodyPr/>
        <a:lstStyle/>
        <a:p>
          <a:pPr algn="just" rtl="1">
            <a:lnSpc>
              <a:spcPct val="150000"/>
            </a:lnSpc>
          </a:pPr>
          <a:endParaRPr lang="en-US" sz="2200">
            <a:solidFill>
              <a:schemeClr val="tx1"/>
            </a:solidFill>
          </a:endParaRPr>
        </a:p>
      </dgm:t>
    </dgm:pt>
    <dgm:pt modelId="{63FA9466-F78E-4DA2-945B-CF500F6260E0}" type="sibTrans" cxnId="{0AD2C90F-291D-48F1-BACC-9E6EF3FDC4E9}">
      <dgm:prSet/>
      <dgm:spPr/>
      <dgm:t>
        <a:bodyPr/>
        <a:lstStyle/>
        <a:p>
          <a:pPr algn="just" rtl="1">
            <a:lnSpc>
              <a:spcPct val="150000"/>
            </a:lnSpc>
          </a:pPr>
          <a:endParaRPr lang="en-US" sz="2200">
            <a:solidFill>
              <a:schemeClr val="tx1"/>
            </a:solidFill>
          </a:endParaRPr>
        </a:p>
      </dgm:t>
    </dgm:pt>
    <dgm:pt modelId="{E290FA3E-10BB-4DF9-9AD0-ED97DD954EA0}">
      <dgm:prSet custT="1"/>
      <dgm:spPr/>
      <dgm:t>
        <a:bodyPr/>
        <a:lstStyle/>
        <a:p>
          <a:pPr algn="just" rtl="1">
            <a:lnSpc>
              <a:spcPct val="150000"/>
            </a:lnSpc>
          </a:pPr>
          <a:r>
            <a:rPr lang="ar-SY" sz="2200" smtClean="0">
              <a:solidFill>
                <a:schemeClr val="tx1"/>
              </a:solidFill>
            </a:rPr>
            <a:t>أبلغ الضيف عن مقدار الوقت الذي ستستغرقه لمعرفة ذلك.</a:t>
          </a:r>
          <a:endParaRPr lang="en-US" sz="2200" dirty="0" smtClean="0">
            <a:solidFill>
              <a:schemeClr val="tx1"/>
            </a:solidFill>
          </a:endParaRPr>
        </a:p>
      </dgm:t>
    </dgm:pt>
    <dgm:pt modelId="{D85947CA-9020-413E-A16F-E1C125CC60D6}" type="parTrans" cxnId="{4DDFFAC4-9878-4901-AF47-1DB272C58050}">
      <dgm:prSet/>
      <dgm:spPr/>
      <dgm:t>
        <a:bodyPr/>
        <a:lstStyle/>
        <a:p>
          <a:pPr algn="just" rtl="1">
            <a:lnSpc>
              <a:spcPct val="150000"/>
            </a:lnSpc>
          </a:pPr>
          <a:endParaRPr lang="en-US" sz="2200">
            <a:solidFill>
              <a:schemeClr val="tx1"/>
            </a:solidFill>
          </a:endParaRPr>
        </a:p>
      </dgm:t>
    </dgm:pt>
    <dgm:pt modelId="{ED789AAC-34EB-4962-A64C-9B6D41B683A2}" type="sibTrans" cxnId="{4DDFFAC4-9878-4901-AF47-1DB272C58050}">
      <dgm:prSet/>
      <dgm:spPr/>
      <dgm:t>
        <a:bodyPr/>
        <a:lstStyle/>
        <a:p>
          <a:pPr algn="just" rtl="1">
            <a:lnSpc>
              <a:spcPct val="150000"/>
            </a:lnSpc>
          </a:pPr>
          <a:endParaRPr lang="en-US" sz="2200">
            <a:solidFill>
              <a:schemeClr val="tx1"/>
            </a:solidFill>
          </a:endParaRPr>
        </a:p>
      </dgm:t>
    </dgm:pt>
    <dgm:pt modelId="{A184A6F3-EF18-46EB-8C03-7E7B8AAD0883}">
      <dgm:prSet custT="1"/>
      <dgm:spPr/>
      <dgm:t>
        <a:bodyPr/>
        <a:lstStyle/>
        <a:p>
          <a:pPr algn="just" rtl="1">
            <a:lnSpc>
              <a:spcPct val="150000"/>
            </a:lnSpc>
          </a:pPr>
          <a:r>
            <a:rPr lang="ar-SY" sz="2200" smtClean="0">
              <a:solidFill>
                <a:schemeClr val="tx1"/>
              </a:solidFill>
            </a:rPr>
            <a:t>ضع المكالمة قيد الانتظار وتحقق من التوافر.</a:t>
          </a:r>
          <a:endParaRPr lang="en-US" sz="2200" dirty="0" smtClean="0">
            <a:solidFill>
              <a:schemeClr val="tx1"/>
            </a:solidFill>
          </a:endParaRPr>
        </a:p>
      </dgm:t>
    </dgm:pt>
    <dgm:pt modelId="{72841E8F-1AA4-40F7-90A2-35358B9CC780}" type="parTrans" cxnId="{2ADAF429-EEBC-4123-A782-5E68507A959C}">
      <dgm:prSet/>
      <dgm:spPr/>
      <dgm:t>
        <a:bodyPr/>
        <a:lstStyle/>
        <a:p>
          <a:pPr algn="just" rtl="1">
            <a:lnSpc>
              <a:spcPct val="150000"/>
            </a:lnSpc>
          </a:pPr>
          <a:endParaRPr lang="en-US" sz="2200">
            <a:solidFill>
              <a:schemeClr val="tx1"/>
            </a:solidFill>
          </a:endParaRPr>
        </a:p>
      </dgm:t>
    </dgm:pt>
    <dgm:pt modelId="{8FCAC706-9408-4F3A-9EC2-4F8C03F4439C}" type="sibTrans" cxnId="{2ADAF429-EEBC-4123-A782-5E68507A959C}">
      <dgm:prSet/>
      <dgm:spPr/>
      <dgm:t>
        <a:bodyPr/>
        <a:lstStyle/>
        <a:p>
          <a:pPr algn="just" rtl="1">
            <a:lnSpc>
              <a:spcPct val="150000"/>
            </a:lnSpc>
          </a:pPr>
          <a:endParaRPr lang="en-US" sz="2200">
            <a:solidFill>
              <a:schemeClr val="tx1"/>
            </a:solidFill>
          </a:endParaRPr>
        </a:p>
      </dgm:t>
    </dgm:pt>
    <dgm:pt modelId="{C134534A-4A49-46DF-9F57-E982F12DA0FD}">
      <dgm:prSet custT="1"/>
      <dgm:spPr/>
      <dgm:t>
        <a:bodyPr/>
        <a:lstStyle/>
        <a:p>
          <a:pPr algn="just" rtl="1">
            <a:lnSpc>
              <a:spcPct val="100000"/>
            </a:lnSpc>
          </a:pPr>
          <a:r>
            <a:rPr lang="ar-SY" sz="2200" dirty="0" smtClean="0">
              <a:solidFill>
                <a:schemeClr val="tx1"/>
              </a:solidFill>
            </a:rPr>
            <a:t>نقل عدم توافر نوع الإقامة المطلوب للنزيل بأدب، "آسف يا سيدي / سيدتي،" (جميع أماكن الإقامة مشغولة / نوع السكن المرغوب </a:t>
          </a:r>
          <a:r>
            <a:rPr lang="ar-SY" sz="2200" smtClean="0">
              <a:solidFill>
                <a:schemeClr val="tx1"/>
              </a:solidFill>
            </a:rPr>
            <a:t>غير متوفر).</a:t>
          </a:r>
          <a:endParaRPr lang="en-US" sz="2200" dirty="0" smtClean="0">
            <a:solidFill>
              <a:schemeClr val="tx1"/>
            </a:solidFill>
          </a:endParaRPr>
        </a:p>
      </dgm:t>
    </dgm:pt>
    <dgm:pt modelId="{46CE83C6-53B1-43FB-B92F-DDA723048300}" type="parTrans" cxnId="{76EDDAFB-D4D9-4614-A559-725353316D33}">
      <dgm:prSet/>
      <dgm:spPr/>
      <dgm:t>
        <a:bodyPr/>
        <a:lstStyle/>
        <a:p>
          <a:pPr algn="just" rtl="1">
            <a:lnSpc>
              <a:spcPct val="150000"/>
            </a:lnSpc>
          </a:pPr>
          <a:endParaRPr lang="en-US" sz="2200">
            <a:solidFill>
              <a:schemeClr val="tx1"/>
            </a:solidFill>
          </a:endParaRPr>
        </a:p>
      </dgm:t>
    </dgm:pt>
    <dgm:pt modelId="{390E40A6-D31E-43E4-9A90-9936DDDFCA92}" type="sibTrans" cxnId="{76EDDAFB-D4D9-4614-A559-725353316D33}">
      <dgm:prSet/>
      <dgm:spPr/>
      <dgm:t>
        <a:bodyPr/>
        <a:lstStyle/>
        <a:p>
          <a:pPr algn="just" rtl="1">
            <a:lnSpc>
              <a:spcPct val="150000"/>
            </a:lnSpc>
          </a:pPr>
          <a:endParaRPr lang="en-US" sz="2200">
            <a:solidFill>
              <a:schemeClr val="tx1"/>
            </a:solidFill>
          </a:endParaRPr>
        </a:p>
      </dgm:t>
    </dgm:pt>
    <dgm:pt modelId="{1C9D409D-383C-485D-891B-D50E1259A3D8}">
      <dgm:prSet custT="1"/>
      <dgm:spPr/>
      <dgm:t>
        <a:bodyPr/>
        <a:lstStyle/>
        <a:p>
          <a:pPr algn="just" rtl="1">
            <a:lnSpc>
              <a:spcPct val="150000"/>
            </a:lnSpc>
          </a:pPr>
          <a:r>
            <a:rPr lang="ar-SY" sz="2200" smtClean="0">
              <a:solidFill>
                <a:schemeClr val="tx1"/>
              </a:solidFill>
            </a:rPr>
            <a:t>اقترح على الضيف أن يأخذ نوعاً آخر مشابهاً من الإقامة من خلال وصف وسائل الراحة.</a:t>
          </a:r>
          <a:endParaRPr lang="en-US" sz="2200" dirty="0" smtClean="0">
            <a:solidFill>
              <a:schemeClr val="tx1"/>
            </a:solidFill>
          </a:endParaRPr>
        </a:p>
      </dgm:t>
    </dgm:pt>
    <dgm:pt modelId="{9A65263A-1580-4A46-9A31-DB8D97AD3129}" type="parTrans" cxnId="{877F0BE6-F705-43FB-AC79-357A990B9DDF}">
      <dgm:prSet/>
      <dgm:spPr/>
      <dgm:t>
        <a:bodyPr/>
        <a:lstStyle/>
        <a:p>
          <a:pPr algn="just" rtl="1">
            <a:lnSpc>
              <a:spcPct val="150000"/>
            </a:lnSpc>
          </a:pPr>
          <a:endParaRPr lang="en-US" sz="2200">
            <a:solidFill>
              <a:schemeClr val="tx1"/>
            </a:solidFill>
          </a:endParaRPr>
        </a:p>
      </dgm:t>
    </dgm:pt>
    <dgm:pt modelId="{F8D60972-1EAF-41AF-A9BE-BD1230DBDA44}" type="sibTrans" cxnId="{877F0BE6-F705-43FB-AC79-357A990B9DDF}">
      <dgm:prSet/>
      <dgm:spPr/>
      <dgm:t>
        <a:bodyPr/>
        <a:lstStyle/>
        <a:p>
          <a:pPr algn="just" rtl="1">
            <a:lnSpc>
              <a:spcPct val="150000"/>
            </a:lnSpc>
          </a:pPr>
          <a:endParaRPr lang="en-US" sz="2200">
            <a:solidFill>
              <a:schemeClr val="tx1"/>
            </a:solidFill>
          </a:endParaRPr>
        </a:p>
      </dgm:t>
    </dgm:pt>
    <dgm:pt modelId="{FA753DF4-EC06-4722-9161-8ED13F06D6AB}">
      <dgm:prSet custT="1"/>
      <dgm:spPr/>
      <dgm:t>
        <a:bodyPr/>
        <a:lstStyle/>
        <a:p>
          <a:pPr algn="just" rtl="1">
            <a:lnSpc>
              <a:spcPct val="150000"/>
            </a:lnSpc>
          </a:pPr>
          <a:r>
            <a:rPr lang="ar-SY" sz="2200" smtClean="0">
              <a:solidFill>
                <a:schemeClr val="tx1"/>
              </a:solidFill>
            </a:rPr>
            <a:t>إذا لم يوافق الضيف على ذلك، ابلغ بأدب كالتالي، "آسف يا سيدي، إذن نحن لا نمتلك أي أماكن إقامة أخرى متاحة</a:t>
          </a:r>
          <a:r>
            <a:rPr lang="en-US" sz="2200" smtClean="0">
              <a:solidFill>
                <a:schemeClr val="tx1"/>
              </a:solidFill>
            </a:rPr>
            <a:t> "</a:t>
          </a:r>
          <a:r>
            <a:rPr lang="ar-SY" sz="2200" smtClean="0">
              <a:solidFill>
                <a:schemeClr val="tx1"/>
              </a:solidFill>
            </a:rPr>
            <a:t>.</a:t>
          </a:r>
          <a:endParaRPr lang="en-US" sz="2200" dirty="0" smtClean="0">
            <a:solidFill>
              <a:schemeClr val="tx1"/>
            </a:solidFill>
          </a:endParaRPr>
        </a:p>
      </dgm:t>
    </dgm:pt>
    <dgm:pt modelId="{A60968F5-D3B8-434E-BE28-72AD252A74EE}" type="parTrans" cxnId="{EC104241-C9CC-42FC-B2CC-E9B70E59426B}">
      <dgm:prSet/>
      <dgm:spPr/>
      <dgm:t>
        <a:bodyPr/>
        <a:lstStyle/>
        <a:p>
          <a:pPr algn="just" rtl="1">
            <a:lnSpc>
              <a:spcPct val="150000"/>
            </a:lnSpc>
          </a:pPr>
          <a:endParaRPr lang="en-US" sz="2200">
            <a:solidFill>
              <a:schemeClr val="tx1"/>
            </a:solidFill>
          </a:endParaRPr>
        </a:p>
      </dgm:t>
    </dgm:pt>
    <dgm:pt modelId="{7BD8AF8A-8FE9-498B-B267-B4691EF94231}" type="sibTrans" cxnId="{EC104241-C9CC-42FC-B2CC-E9B70E59426B}">
      <dgm:prSet/>
      <dgm:spPr/>
      <dgm:t>
        <a:bodyPr/>
        <a:lstStyle/>
        <a:p>
          <a:pPr algn="just" rtl="1">
            <a:lnSpc>
              <a:spcPct val="150000"/>
            </a:lnSpc>
          </a:pPr>
          <a:endParaRPr lang="en-US" sz="2200">
            <a:solidFill>
              <a:schemeClr val="tx1"/>
            </a:solidFill>
          </a:endParaRPr>
        </a:p>
      </dgm:t>
    </dgm:pt>
    <dgm:pt modelId="{801D2114-867C-421D-A859-132AE7F308FA}" type="pres">
      <dgm:prSet presAssocID="{13FDA4CC-F560-40CC-B9C3-754F28E6DFB9}" presName="linear" presStyleCnt="0">
        <dgm:presLayoutVars>
          <dgm:animLvl val="lvl"/>
          <dgm:resizeHandles val="exact"/>
        </dgm:presLayoutVars>
      </dgm:prSet>
      <dgm:spPr/>
    </dgm:pt>
    <dgm:pt modelId="{2FB13602-8896-413E-A31C-52246F4075BB}" type="pres">
      <dgm:prSet presAssocID="{B896B3EA-4447-455F-8406-7D17BB4705A3}" presName="parentText" presStyleLbl="node1" presStyleIdx="0" presStyleCnt="7">
        <dgm:presLayoutVars>
          <dgm:chMax val="0"/>
          <dgm:bulletEnabled val="1"/>
        </dgm:presLayoutVars>
      </dgm:prSet>
      <dgm:spPr/>
      <dgm:t>
        <a:bodyPr/>
        <a:lstStyle/>
        <a:p>
          <a:endParaRPr lang="en-US"/>
        </a:p>
      </dgm:t>
    </dgm:pt>
    <dgm:pt modelId="{CD331689-674F-4FAB-AF90-8CCF04BB4DA7}" type="pres">
      <dgm:prSet presAssocID="{06CD8B2D-F855-4028-B347-32E9A081E688}" presName="spacer" presStyleCnt="0"/>
      <dgm:spPr/>
    </dgm:pt>
    <dgm:pt modelId="{4D6B3D69-E2AD-4EAC-A43E-034E039A234F}" type="pres">
      <dgm:prSet presAssocID="{FE574AFC-C82E-499A-885F-75F85CF3EE5E}" presName="parentText" presStyleLbl="node1" presStyleIdx="1" presStyleCnt="7">
        <dgm:presLayoutVars>
          <dgm:chMax val="0"/>
          <dgm:bulletEnabled val="1"/>
        </dgm:presLayoutVars>
      </dgm:prSet>
      <dgm:spPr/>
    </dgm:pt>
    <dgm:pt modelId="{1A2DAD2A-91F6-4447-BB61-7F1A122470F7}" type="pres">
      <dgm:prSet presAssocID="{63FA9466-F78E-4DA2-945B-CF500F6260E0}" presName="spacer" presStyleCnt="0"/>
      <dgm:spPr/>
    </dgm:pt>
    <dgm:pt modelId="{14737E12-AC9C-4D72-82E6-F86988059D6C}" type="pres">
      <dgm:prSet presAssocID="{E290FA3E-10BB-4DF9-9AD0-ED97DD954EA0}" presName="parentText" presStyleLbl="node1" presStyleIdx="2" presStyleCnt="7">
        <dgm:presLayoutVars>
          <dgm:chMax val="0"/>
          <dgm:bulletEnabled val="1"/>
        </dgm:presLayoutVars>
      </dgm:prSet>
      <dgm:spPr/>
    </dgm:pt>
    <dgm:pt modelId="{5E84CD67-34D8-46B3-83CF-5F84514333A8}" type="pres">
      <dgm:prSet presAssocID="{ED789AAC-34EB-4962-A64C-9B6D41B683A2}" presName="spacer" presStyleCnt="0"/>
      <dgm:spPr/>
    </dgm:pt>
    <dgm:pt modelId="{D3ED708C-309E-4737-8A95-87ED061F9FD5}" type="pres">
      <dgm:prSet presAssocID="{A184A6F3-EF18-46EB-8C03-7E7B8AAD0883}" presName="parentText" presStyleLbl="node1" presStyleIdx="3" presStyleCnt="7">
        <dgm:presLayoutVars>
          <dgm:chMax val="0"/>
          <dgm:bulletEnabled val="1"/>
        </dgm:presLayoutVars>
      </dgm:prSet>
      <dgm:spPr/>
    </dgm:pt>
    <dgm:pt modelId="{0C7EEDB3-C0BE-4B99-AF67-AE28B1237B41}" type="pres">
      <dgm:prSet presAssocID="{8FCAC706-9408-4F3A-9EC2-4F8C03F4439C}" presName="spacer" presStyleCnt="0"/>
      <dgm:spPr/>
    </dgm:pt>
    <dgm:pt modelId="{D3B0FB6A-AE24-49AF-AA0B-5777D82EB1D7}" type="pres">
      <dgm:prSet presAssocID="{C134534A-4A49-46DF-9F57-E982F12DA0FD}" presName="parentText" presStyleLbl="node1" presStyleIdx="4" presStyleCnt="7">
        <dgm:presLayoutVars>
          <dgm:chMax val="0"/>
          <dgm:bulletEnabled val="1"/>
        </dgm:presLayoutVars>
      </dgm:prSet>
      <dgm:spPr/>
    </dgm:pt>
    <dgm:pt modelId="{4475E980-81E5-4737-9F07-CF23B1E56E0E}" type="pres">
      <dgm:prSet presAssocID="{390E40A6-D31E-43E4-9A90-9936DDDFCA92}" presName="spacer" presStyleCnt="0"/>
      <dgm:spPr/>
    </dgm:pt>
    <dgm:pt modelId="{561442BD-C338-43B4-B0A8-D7BF240FEE28}" type="pres">
      <dgm:prSet presAssocID="{1C9D409D-383C-485D-891B-D50E1259A3D8}" presName="parentText" presStyleLbl="node1" presStyleIdx="5" presStyleCnt="7">
        <dgm:presLayoutVars>
          <dgm:chMax val="0"/>
          <dgm:bulletEnabled val="1"/>
        </dgm:presLayoutVars>
      </dgm:prSet>
      <dgm:spPr/>
    </dgm:pt>
    <dgm:pt modelId="{C537AB81-5BE4-43B1-BE62-5503D43A5E26}" type="pres">
      <dgm:prSet presAssocID="{F8D60972-1EAF-41AF-A9BE-BD1230DBDA44}" presName="spacer" presStyleCnt="0"/>
      <dgm:spPr/>
    </dgm:pt>
    <dgm:pt modelId="{AFFC5477-2B26-4873-87E9-7416B8952280}" type="pres">
      <dgm:prSet presAssocID="{FA753DF4-EC06-4722-9161-8ED13F06D6AB}" presName="parentText" presStyleLbl="node1" presStyleIdx="6" presStyleCnt="7">
        <dgm:presLayoutVars>
          <dgm:chMax val="0"/>
          <dgm:bulletEnabled val="1"/>
        </dgm:presLayoutVars>
      </dgm:prSet>
      <dgm:spPr/>
    </dgm:pt>
  </dgm:ptLst>
  <dgm:cxnLst>
    <dgm:cxn modelId="{EC104241-C9CC-42FC-B2CC-E9B70E59426B}" srcId="{13FDA4CC-F560-40CC-B9C3-754F28E6DFB9}" destId="{FA753DF4-EC06-4722-9161-8ED13F06D6AB}" srcOrd="6" destOrd="0" parTransId="{A60968F5-D3B8-434E-BE28-72AD252A74EE}" sibTransId="{7BD8AF8A-8FE9-498B-B267-B4691EF94231}"/>
    <dgm:cxn modelId="{680F174C-DD01-4BB0-8EA3-21989120A382}" type="presOf" srcId="{1C9D409D-383C-485D-891B-D50E1259A3D8}" destId="{561442BD-C338-43B4-B0A8-D7BF240FEE28}" srcOrd="0" destOrd="0" presId="urn:microsoft.com/office/officeart/2005/8/layout/vList2"/>
    <dgm:cxn modelId="{2ADAF429-EEBC-4123-A782-5E68507A959C}" srcId="{13FDA4CC-F560-40CC-B9C3-754F28E6DFB9}" destId="{A184A6F3-EF18-46EB-8C03-7E7B8AAD0883}" srcOrd="3" destOrd="0" parTransId="{72841E8F-1AA4-40F7-90A2-35358B9CC780}" sibTransId="{8FCAC706-9408-4F3A-9EC2-4F8C03F4439C}"/>
    <dgm:cxn modelId="{877F0BE6-F705-43FB-AC79-357A990B9DDF}" srcId="{13FDA4CC-F560-40CC-B9C3-754F28E6DFB9}" destId="{1C9D409D-383C-485D-891B-D50E1259A3D8}" srcOrd="5" destOrd="0" parTransId="{9A65263A-1580-4A46-9A31-DB8D97AD3129}" sibTransId="{F8D60972-1EAF-41AF-A9BE-BD1230DBDA44}"/>
    <dgm:cxn modelId="{FE9F77CB-DE29-40D3-A331-D48EA6C55D17}" type="presOf" srcId="{C134534A-4A49-46DF-9F57-E982F12DA0FD}" destId="{D3B0FB6A-AE24-49AF-AA0B-5777D82EB1D7}" srcOrd="0" destOrd="0" presId="urn:microsoft.com/office/officeart/2005/8/layout/vList2"/>
    <dgm:cxn modelId="{61951840-C3FE-47F1-B79A-BF5297CBCA67}" type="presOf" srcId="{13FDA4CC-F560-40CC-B9C3-754F28E6DFB9}" destId="{801D2114-867C-421D-A859-132AE7F308FA}" srcOrd="0" destOrd="0" presId="urn:microsoft.com/office/officeart/2005/8/layout/vList2"/>
    <dgm:cxn modelId="{20788460-36C7-4865-828F-8F18470C566E}" type="presOf" srcId="{A184A6F3-EF18-46EB-8C03-7E7B8AAD0883}" destId="{D3ED708C-309E-4737-8A95-87ED061F9FD5}" srcOrd="0" destOrd="0" presId="urn:microsoft.com/office/officeart/2005/8/layout/vList2"/>
    <dgm:cxn modelId="{183AEF10-423F-4677-8974-96400585C223}" type="presOf" srcId="{E290FA3E-10BB-4DF9-9AD0-ED97DD954EA0}" destId="{14737E12-AC9C-4D72-82E6-F86988059D6C}" srcOrd="0" destOrd="0" presId="urn:microsoft.com/office/officeart/2005/8/layout/vList2"/>
    <dgm:cxn modelId="{E9ECBABC-7DCE-49EB-BD40-346AEDAC7F0E}" type="presOf" srcId="{B896B3EA-4447-455F-8406-7D17BB4705A3}" destId="{2FB13602-8896-413E-A31C-52246F4075BB}" srcOrd="0" destOrd="0" presId="urn:microsoft.com/office/officeart/2005/8/layout/vList2"/>
    <dgm:cxn modelId="{72DD54A2-044B-43B1-ADB5-AED782CB0D6D}" type="presOf" srcId="{FA753DF4-EC06-4722-9161-8ED13F06D6AB}" destId="{AFFC5477-2B26-4873-87E9-7416B8952280}" srcOrd="0" destOrd="0" presId="urn:microsoft.com/office/officeart/2005/8/layout/vList2"/>
    <dgm:cxn modelId="{76EDDAFB-D4D9-4614-A559-725353316D33}" srcId="{13FDA4CC-F560-40CC-B9C3-754F28E6DFB9}" destId="{C134534A-4A49-46DF-9F57-E982F12DA0FD}" srcOrd="4" destOrd="0" parTransId="{46CE83C6-53B1-43FB-B92F-DDA723048300}" sibTransId="{390E40A6-D31E-43E4-9A90-9936DDDFCA92}"/>
    <dgm:cxn modelId="{4DDFFAC4-9878-4901-AF47-1DB272C58050}" srcId="{13FDA4CC-F560-40CC-B9C3-754F28E6DFB9}" destId="{E290FA3E-10BB-4DF9-9AD0-ED97DD954EA0}" srcOrd="2" destOrd="0" parTransId="{D85947CA-9020-413E-A16F-E1C125CC60D6}" sibTransId="{ED789AAC-34EB-4962-A64C-9B6D41B683A2}"/>
    <dgm:cxn modelId="{6DB23B74-F198-482F-ACE4-B0A25E65F9CB}" type="presOf" srcId="{FE574AFC-C82E-499A-885F-75F85CF3EE5E}" destId="{4D6B3D69-E2AD-4EAC-A43E-034E039A234F}" srcOrd="0" destOrd="0" presId="urn:microsoft.com/office/officeart/2005/8/layout/vList2"/>
    <dgm:cxn modelId="{F02CDDBC-4406-42AA-BFFA-70A114C0D9E7}" srcId="{13FDA4CC-F560-40CC-B9C3-754F28E6DFB9}" destId="{B896B3EA-4447-455F-8406-7D17BB4705A3}" srcOrd="0" destOrd="0" parTransId="{E7D19C2B-D29F-4082-A000-4A8D0ADB1DE8}" sibTransId="{06CD8B2D-F855-4028-B347-32E9A081E688}"/>
    <dgm:cxn modelId="{0AD2C90F-291D-48F1-BACC-9E6EF3FDC4E9}" srcId="{13FDA4CC-F560-40CC-B9C3-754F28E6DFB9}" destId="{FE574AFC-C82E-499A-885F-75F85CF3EE5E}" srcOrd="1" destOrd="0" parTransId="{C8C86241-A302-468D-90E3-84FCB314F4B4}" sibTransId="{63FA9466-F78E-4DA2-945B-CF500F6260E0}"/>
    <dgm:cxn modelId="{EEBD58D1-17FB-4081-9234-81CF07980021}" type="presParOf" srcId="{801D2114-867C-421D-A859-132AE7F308FA}" destId="{2FB13602-8896-413E-A31C-52246F4075BB}" srcOrd="0" destOrd="0" presId="urn:microsoft.com/office/officeart/2005/8/layout/vList2"/>
    <dgm:cxn modelId="{4373D530-92BD-4C5B-9794-36D585229160}" type="presParOf" srcId="{801D2114-867C-421D-A859-132AE7F308FA}" destId="{CD331689-674F-4FAB-AF90-8CCF04BB4DA7}" srcOrd="1" destOrd="0" presId="urn:microsoft.com/office/officeart/2005/8/layout/vList2"/>
    <dgm:cxn modelId="{AD81A46A-223D-410D-99F7-211383146D34}" type="presParOf" srcId="{801D2114-867C-421D-A859-132AE7F308FA}" destId="{4D6B3D69-E2AD-4EAC-A43E-034E039A234F}" srcOrd="2" destOrd="0" presId="urn:microsoft.com/office/officeart/2005/8/layout/vList2"/>
    <dgm:cxn modelId="{ECB7C3A1-F7D4-4447-AC48-3DBE251DEAC9}" type="presParOf" srcId="{801D2114-867C-421D-A859-132AE7F308FA}" destId="{1A2DAD2A-91F6-4447-BB61-7F1A122470F7}" srcOrd="3" destOrd="0" presId="urn:microsoft.com/office/officeart/2005/8/layout/vList2"/>
    <dgm:cxn modelId="{A8A01AC5-C15D-4F91-86F4-F0CA1BBF9014}" type="presParOf" srcId="{801D2114-867C-421D-A859-132AE7F308FA}" destId="{14737E12-AC9C-4D72-82E6-F86988059D6C}" srcOrd="4" destOrd="0" presId="urn:microsoft.com/office/officeart/2005/8/layout/vList2"/>
    <dgm:cxn modelId="{F0BD1ACA-8339-4D43-92AB-C598C5CDAB43}" type="presParOf" srcId="{801D2114-867C-421D-A859-132AE7F308FA}" destId="{5E84CD67-34D8-46B3-83CF-5F84514333A8}" srcOrd="5" destOrd="0" presId="urn:microsoft.com/office/officeart/2005/8/layout/vList2"/>
    <dgm:cxn modelId="{EA558ED7-0B65-43F4-B7E5-1BEE3E968396}" type="presParOf" srcId="{801D2114-867C-421D-A859-132AE7F308FA}" destId="{D3ED708C-309E-4737-8A95-87ED061F9FD5}" srcOrd="6" destOrd="0" presId="urn:microsoft.com/office/officeart/2005/8/layout/vList2"/>
    <dgm:cxn modelId="{C9448B6B-CACF-41D9-95F6-40A8A12338B3}" type="presParOf" srcId="{801D2114-867C-421D-A859-132AE7F308FA}" destId="{0C7EEDB3-C0BE-4B99-AF67-AE28B1237B41}" srcOrd="7" destOrd="0" presId="urn:microsoft.com/office/officeart/2005/8/layout/vList2"/>
    <dgm:cxn modelId="{4730B9A4-2425-4272-AF47-70C51A277D19}" type="presParOf" srcId="{801D2114-867C-421D-A859-132AE7F308FA}" destId="{D3B0FB6A-AE24-49AF-AA0B-5777D82EB1D7}" srcOrd="8" destOrd="0" presId="urn:microsoft.com/office/officeart/2005/8/layout/vList2"/>
    <dgm:cxn modelId="{0FF682F4-18F9-4C3C-960B-BBE0F4AB407A}" type="presParOf" srcId="{801D2114-867C-421D-A859-132AE7F308FA}" destId="{4475E980-81E5-4737-9F07-CF23B1E56E0E}" srcOrd="9" destOrd="0" presId="urn:microsoft.com/office/officeart/2005/8/layout/vList2"/>
    <dgm:cxn modelId="{394706EB-1927-4689-A502-7673EF35C876}" type="presParOf" srcId="{801D2114-867C-421D-A859-132AE7F308FA}" destId="{561442BD-C338-43B4-B0A8-D7BF240FEE28}" srcOrd="10" destOrd="0" presId="urn:microsoft.com/office/officeart/2005/8/layout/vList2"/>
    <dgm:cxn modelId="{80E5CD67-4465-4F61-A56B-5ED3C4F27090}" type="presParOf" srcId="{801D2114-867C-421D-A859-132AE7F308FA}" destId="{C537AB81-5BE4-43B1-BE62-5503D43A5E26}" srcOrd="11" destOrd="0" presId="urn:microsoft.com/office/officeart/2005/8/layout/vList2"/>
    <dgm:cxn modelId="{FA5D2279-C6DB-47C7-9FF5-AC26D244CAE2}" type="presParOf" srcId="{801D2114-867C-421D-A859-132AE7F308FA}" destId="{AFFC5477-2B26-4873-87E9-7416B895228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B0EEE7-C7C1-48CE-B27D-D28BB11520FE}"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22FB0406-3AE8-4C4D-AA4C-11D958D473BD}">
      <dgm:prSet phldrT="[Text]" custT="1"/>
      <dgm:spPr/>
      <dgm:t>
        <a:bodyPr/>
        <a:lstStyle/>
        <a:p>
          <a:pPr algn="just" rtl="0">
            <a:lnSpc>
              <a:spcPct val="150000"/>
            </a:lnSpc>
          </a:pPr>
          <a:r>
            <a:rPr lang="en-US" sz="2200" smtClean="0">
              <a:solidFill>
                <a:schemeClr val="tx1"/>
              </a:solidFill>
              <a:latin typeface="Arial" panose="020B0604020202020204" pitchFamily="34" charset="0"/>
              <a:cs typeface="Arial" panose="020B0604020202020204" pitchFamily="34" charset="0"/>
            </a:rPr>
            <a:t>Occupied Ready/O.R</a:t>
          </a:r>
          <a:endParaRPr lang="en-US" sz="2200" dirty="0">
            <a:solidFill>
              <a:schemeClr val="tx1"/>
            </a:solidFill>
            <a:latin typeface="Arial" panose="020B0604020202020204" pitchFamily="34" charset="0"/>
            <a:cs typeface="Arial" panose="020B0604020202020204" pitchFamily="34" charset="0"/>
          </a:endParaRPr>
        </a:p>
      </dgm:t>
    </dgm:pt>
    <dgm:pt modelId="{4779B3C3-4289-41C3-9EF8-A97211C1D40A}" type="parTrans" cxnId="{89225357-4F58-4470-A26A-63F8212635BA}">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BF78638A-70E3-4A50-AC57-A6CFB6461731}" type="sibTrans" cxnId="{89225357-4F58-4470-A26A-63F8212635BA}">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55540F74-0CEA-43A7-A294-0BBE635F8583}">
      <dgm:prSet custT="1"/>
      <dgm:spPr/>
      <dgm:t>
        <a:bodyPr/>
        <a:lstStyle/>
        <a:p>
          <a:pPr algn="just" rtl="0">
            <a:lnSpc>
              <a:spcPct val="150000"/>
            </a:lnSpc>
          </a:pPr>
          <a:r>
            <a:rPr lang="en-US" sz="2200" smtClean="0">
              <a:solidFill>
                <a:schemeClr val="tx1"/>
              </a:solidFill>
              <a:latin typeface="Arial" panose="020B0604020202020204" pitchFamily="34" charset="0"/>
              <a:cs typeface="Arial" panose="020B0604020202020204" pitchFamily="34" charset="0"/>
            </a:rPr>
            <a:t>Occupied Not Ready/ O.NR</a:t>
          </a:r>
          <a:endParaRPr lang="ar-SY" sz="2200" dirty="0" smtClean="0">
            <a:solidFill>
              <a:schemeClr val="tx1"/>
            </a:solidFill>
            <a:latin typeface="Arial" panose="020B0604020202020204" pitchFamily="34" charset="0"/>
            <a:cs typeface="Arial" panose="020B0604020202020204" pitchFamily="34" charset="0"/>
          </a:endParaRPr>
        </a:p>
      </dgm:t>
    </dgm:pt>
    <dgm:pt modelId="{A772FBC7-0A3C-4449-B9A9-4B9631CEF811}" type="parTrans" cxnId="{BC379EE4-B4BF-46F0-8057-A9411C9777F7}">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13C38ABD-CC52-49E0-9AAA-62095E9D2022}" type="sibTrans" cxnId="{BC379EE4-B4BF-46F0-8057-A9411C9777F7}">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D4C2E74E-0B43-4733-83EA-B3B8CB0B1626}">
      <dgm:prSet custT="1"/>
      <dgm:spPr/>
      <dgm:t>
        <a:bodyPr/>
        <a:lstStyle/>
        <a:p>
          <a:pPr algn="just" rtl="0">
            <a:lnSpc>
              <a:spcPct val="150000"/>
            </a:lnSpc>
          </a:pPr>
          <a:r>
            <a:rPr lang="en-US" sz="2200" smtClean="0">
              <a:solidFill>
                <a:schemeClr val="tx1"/>
              </a:solidFill>
              <a:latin typeface="Arial" panose="020B0604020202020204" pitchFamily="34" charset="0"/>
              <a:cs typeface="Arial" panose="020B0604020202020204" pitchFamily="34" charset="0"/>
            </a:rPr>
            <a:t>Stay over</a:t>
          </a:r>
          <a:r>
            <a:rPr lang="ar-SA" sz="2200" smtClean="0">
              <a:solidFill>
                <a:schemeClr val="tx1"/>
              </a:solidFill>
              <a:latin typeface="Arial" panose="020B0604020202020204" pitchFamily="34" charset="0"/>
              <a:cs typeface="Arial" panose="020B0604020202020204" pitchFamily="34" charset="0"/>
            </a:rPr>
            <a:t> </a:t>
          </a:r>
          <a:endParaRPr lang="ar-SY" sz="2200" dirty="0" smtClean="0">
            <a:solidFill>
              <a:schemeClr val="tx1"/>
            </a:solidFill>
            <a:latin typeface="Arial" panose="020B0604020202020204" pitchFamily="34" charset="0"/>
            <a:cs typeface="Arial" panose="020B0604020202020204" pitchFamily="34" charset="0"/>
          </a:endParaRPr>
        </a:p>
      </dgm:t>
    </dgm:pt>
    <dgm:pt modelId="{B5B38D31-F587-4CA5-8D19-AD149471CAAB}" type="parTrans" cxnId="{5E4C0406-B954-49CC-9E04-FA4B89EEE7F3}">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91DFF5CD-5333-4110-B403-F4E335A3D24C}" type="sibTrans" cxnId="{5E4C0406-B954-49CC-9E04-FA4B89EEE7F3}">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A4BD2C2C-0F76-4B63-8AD4-5EF8E50696BE}">
      <dgm:prSet custT="1"/>
      <dgm:spPr/>
      <dgm:t>
        <a:bodyPr/>
        <a:lstStyle/>
        <a:p>
          <a:pPr algn="just" rtl="0">
            <a:lnSpc>
              <a:spcPct val="150000"/>
            </a:lnSpc>
          </a:pPr>
          <a:r>
            <a:rPr lang="en-US" sz="2200" smtClean="0">
              <a:solidFill>
                <a:schemeClr val="tx1"/>
              </a:solidFill>
              <a:latin typeface="Arial" panose="020B0604020202020204" pitchFamily="34" charset="0"/>
              <a:cs typeface="Arial" panose="020B0604020202020204" pitchFamily="34" charset="0"/>
            </a:rPr>
            <a:t>Double Lock/ DL</a:t>
          </a:r>
          <a:endParaRPr lang="ar-SY" sz="2200" dirty="0" smtClean="0">
            <a:solidFill>
              <a:schemeClr val="tx1"/>
            </a:solidFill>
            <a:latin typeface="Arial" panose="020B0604020202020204" pitchFamily="34" charset="0"/>
            <a:cs typeface="Arial" panose="020B0604020202020204" pitchFamily="34" charset="0"/>
          </a:endParaRPr>
        </a:p>
      </dgm:t>
    </dgm:pt>
    <dgm:pt modelId="{5A07E312-6BF7-4AE8-9454-DD66E7DE0FF4}" type="parTrans" cxnId="{CC190ECF-ABB9-4114-9A43-94F5D536E1E3}">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A8A150D1-8E28-48D8-A5AD-039E835C5BBA}" type="sibTrans" cxnId="{CC190ECF-ABB9-4114-9A43-94F5D536E1E3}">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F07A9C98-3F44-4255-9B65-75B13FC7FCBC}">
      <dgm:prSet custT="1"/>
      <dgm:spPr/>
      <dgm:t>
        <a:bodyPr/>
        <a:lstStyle/>
        <a:p>
          <a:pPr algn="just" rtl="0">
            <a:lnSpc>
              <a:spcPct val="150000"/>
            </a:lnSpc>
          </a:pPr>
          <a:r>
            <a:rPr lang="en-US" sz="2200" smtClean="0">
              <a:solidFill>
                <a:schemeClr val="tx1"/>
              </a:solidFill>
              <a:latin typeface="Arial" panose="020B0604020202020204" pitchFamily="34" charset="0"/>
              <a:cs typeface="Arial" panose="020B0604020202020204" pitchFamily="34" charset="0"/>
            </a:rPr>
            <a:t>Do Not Disturb/ DND</a:t>
          </a:r>
          <a:endParaRPr lang="ar-SY" sz="2200" dirty="0" smtClean="0">
            <a:solidFill>
              <a:schemeClr val="tx1"/>
            </a:solidFill>
            <a:latin typeface="Arial" panose="020B0604020202020204" pitchFamily="34" charset="0"/>
            <a:cs typeface="Arial" panose="020B0604020202020204" pitchFamily="34" charset="0"/>
          </a:endParaRPr>
        </a:p>
      </dgm:t>
    </dgm:pt>
    <dgm:pt modelId="{458D2D11-F4C4-4DA8-AC4B-5642DCF5C83E}" type="parTrans" cxnId="{2D7F98D8-3D1B-4878-9AEA-6F12473CA723}">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F35CED6D-F011-4482-880C-E9EA9EF61BD7}" type="sibTrans" cxnId="{2D7F98D8-3D1B-4878-9AEA-6F12473CA723}">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8F4A1369-0654-4B60-A196-8B7E1B995C71}">
      <dgm:prSet custT="1"/>
      <dgm:spPr/>
      <dgm:t>
        <a:bodyPr/>
        <a:lstStyle/>
        <a:p>
          <a:pPr algn="just" rtl="0">
            <a:lnSpc>
              <a:spcPct val="150000"/>
            </a:lnSpc>
          </a:pPr>
          <a:r>
            <a:rPr lang="en-US" sz="2200" dirty="0" smtClean="0">
              <a:solidFill>
                <a:schemeClr val="tx1"/>
              </a:solidFill>
              <a:latin typeface="Arial" panose="020B0604020202020204" pitchFamily="34" charset="0"/>
              <a:cs typeface="Arial" panose="020B0604020202020204" pitchFamily="34" charset="0"/>
            </a:rPr>
            <a:t>Bed Not Used/ BNU</a:t>
          </a:r>
          <a:endParaRPr lang="ar-SY" sz="2200" dirty="0">
            <a:solidFill>
              <a:schemeClr val="tx1"/>
            </a:solidFill>
            <a:latin typeface="Arial" panose="020B0604020202020204" pitchFamily="34" charset="0"/>
            <a:cs typeface="Arial" panose="020B0604020202020204" pitchFamily="34" charset="0"/>
          </a:endParaRPr>
        </a:p>
      </dgm:t>
    </dgm:pt>
    <dgm:pt modelId="{B21BDE6B-C999-4B79-98A6-B6EC4022CD99}" type="parTrans" cxnId="{90B1646A-4740-4209-BEAA-416CF2414868}">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067B6FD7-9666-406E-95D7-22A19B7CE498}" type="sibTrans" cxnId="{90B1646A-4740-4209-BEAA-416CF2414868}">
      <dgm:prSet/>
      <dgm:spPr/>
      <dgm:t>
        <a:bodyPr/>
        <a:lstStyle/>
        <a:p>
          <a:pPr algn="just" rtl="0">
            <a:lnSpc>
              <a:spcPct val="150000"/>
            </a:lnSpc>
          </a:pPr>
          <a:endParaRPr lang="en-US" sz="2200">
            <a:solidFill>
              <a:schemeClr val="tx1"/>
            </a:solidFill>
            <a:latin typeface="Arial" panose="020B0604020202020204" pitchFamily="34" charset="0"/>
            <a:cs typeface="Arial" panose="020B0604020202020204" pitchFamily="34" charset="0"/>
          </a:endParaRPr>
        </a:p>
      </dgm:t>
    </dgm:pt>
    <dgm:pt modelId="{63F80E8C-9885-413E-93AD-AE9A4857483B}">
      <dgm:prSet phldrT="[Text]" custT="1"/>
      <dgm:spPr/>
      <dgm:t>
        <a:bodyPr/>
        <a:lstStyle/>
        <a:p>
          <a:pPr algn="just" rtl="0">
            <a:lnSpc>
              <a:spcPct val="150000"/>
            </a:lnSpc>
          </a:pPr>
          <a:r>
            <a:rPr lang="en-US" sz="2200" smtClean="0">
              <a:solidFill>
                <a:schemeClr val="tx1"/>
              </a:solidFill>
              <a:latin typeface="Arial" panose="020B0604020202020204" pitchFamily="34" charset="0"/>
              <a:cs typeface="Arial" panose="020B0604020202020204" pitchFamily="34" charset="0"/>
            </a:rPr>
            <a:t>Late Check Out. L.C/O</a:t>
          </a:r>
          <a:endParaRPr lang="ar-SY" sz="2200" dirty="0">
            <a:solidFill>
              <a:schemeClr val="tx1"/>
            </a:solidFill>
            <a:latin typeface="Arial" panose="020B0604020202020204" pitchFamily="34" charset="0"/>
            <a:cs typeface="Arial" panose="020B0604020202020204" pitchFamily="34" charset="0"/>
          </a:endParaRPr>
        </a:p>
      </dgm:t>
    </dgm:pt>
    <dgm:pt modelId="{84A8F14A-A8C9-4D51-81CA-5D6E76693ADD}" type="parTrans" cxnId="{F8551EEB-3E5A-4EE5-AB17-93F3B3F43D96}">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356A90AE-D559-4900-9B28-D58527E560D4}" type="sibTrans" cxnId="{F8551EEB-3E5A-4EE5-AB17-93F3B3F43D96}">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80B43A17-F098-4AC9-8890-2A44CDF023D4}">
      <dgm:prSe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Long Stay/L.S</a:t>
          </a:r>
          <a:endParaRPr lang="ar-SY" sz="2200" dirty="0" smtClean="0">
            <a:solidFill>
              <a:schemeClr val="tx1"/>
            </a:solidFill>
            <a:latin typeface="Arial" panose="020B0604020202020204" pitchFamily="34" charset="0"/>
            <a:cs typeface="Arial" panose="020B0604020202020204" pitchFamily="34" charset="0"/>
          </a:endParaRPr>
        </a:p>
      </dgm:t>
    </dgm:pt>
    <dgm:pt modelId="{C4979A40-8209-4B4E-AB8E-9B017A605AAA}" type="parTrans" cxnId="{3A7DD738-E019-4AD6-8639-AD634C12699F}">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4AE055A1-2740-4CC6-B380-EA7A80A1E78D}" type="sibTrans" cxnId="{3A7DD738-E019-4AD6-8639-AD634C12699F}">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3867F8A6-B527-4AA8-B55A-49CB861A1E9B}" type="pres">
      <dgm:prSet presAssocID="{CDB0EEE7-C7C1-48CE-B27D-D28BB11520FE}" presName="linear" presStyleCnt="0">
        <dgm:presLayoutVars>
          <dgm:animLvl val="lvl"/>
          <dgm:resizeHandles val="exact"/>
        </dgm:presLayoutVars>
      </dgm:prSet>
      <dgm:spPr/>
    </dgm:pt>
    <dgm:pt modelId="{7AD15339-D277-4D94-B02F-069A0F35E2F3}" type="pres">
      <dgm:prSet presAssocID="{22FB0406-3AE8-4C4D-AA4C-11D958D473BD}" presName="parentText" presStyleLbl="node1" presStyleIdx="0" presStyleCnt="8">
        <dgm:presLayoutVars>
          <dgm:chMax val="0"/>
          <dgm:bulletEnabled val="1"/>
        </dgm:presLayoutVars>
      </dgm:prSet>
      <dgm:spPr/>
      <dgm:t>
        <a:bodyPr/>
        <a:lstStyle/>
        <a:p>
          <a:endParaRPr lang="en-US"/>
        </a:p>
      </dgm:t>
    </dgm:pt>
    <dgm:pt modelId="{4E532032-E0FB-4C92-996E-C4070845781E}" type="pres">
      <dgm:prSet presAssocID="{BF78638A-70E3-4A50-AC57-A6CFB6461731}" presName="spacer" presStyleCnt="0"/>
      <dgm:spPr/>
    </dgm:pt>
    <dgm:pt modelId="{5BFB8BB4-C0B0-4290-9D47-73295DED34B1}" type="pres">
      <dgm:prSet presAssocID="{55540F74-0CEA-43A7-A294-0BBE635F8583}" presName="parentText" presStyleLbl="node1" presStyleIdx="1" presStyleCnt="8">
        <dgm:presLayoutVars>
          <dgm:chMax val="0"/>
          <dgm:bulletEnabled val="1"/>
        </dgm:presLayoutVars>
      </dgm:prSet>
      <dgm:spPr/>
    </dgm:pt>
    <dgm:pt modelId="{5911BC61-EFF7-4DC8-B33A-801EED618910}" type="pres">
      <dgm:prSet presAssocID="{13C38ABD-CC52-49E0-9AAA-62095E9D2022}" presName="spacer" presStyleCnt="0"/>
      <dgm:spPr/>
    </dgm:pt>
    <dgm:pt modelId="{C4889BA9-41E6-462B-B1F8-9EC56B595673}" type="pres">
      <dgm:prSet presAssocID="{D4C2E74E-0B43-4733-83EA-B3B8CB0B1626}" presName="parentText" presStyleLbl="node1" presStyleIdx="2" presStyleCnt="8">
        <dgm:presLayoutVars>
          <dgm:chMax val="0"/>
          <dgm:bulletEnabled val="1"/>
        </dgm:presLayoutVars>
      </dgm:prSet>
      <dgm:spPr/>
    </dgm:pt>
    <dgm:pt modelId="{FA9EB2EE-A2D7-4649-A28E-A9E2B402ACD7}" type="pres">
      <dgm:prSet presAssocID="{91DFF5CD-5333-4110-B403-F4E335A3D24C}" presName="spacer" presStyleCnt="0"/>
      <dgm:spPr/>
    </dgm:pt>
    <dgm:pt modelId="{B5CA9EF2-1267-41A3-8C15-B52E72C2831C}" type="pres">
      <dgm:prSet presAssocID="{A4BD2C2C-0F76-4B63-8AD4-5EF8E50696BE}" presName="parentText" presStyleLbl="node1" presStyleIdx="3" presStyleCnt="8">
        <dgm:presLayoutVars>
          <dgm:chMax val="0"/>
          <dgm:bulletEnabled val="1"/>
        </dgm:presLayoutVars>
      </dgm:prSet>
      <dgm:spPr/>
    </dgm:pt>
    <dgm:pt modelId="{637B1FE3-A47A-4FF2-A215-56326E39F8DE}" type="pres">
      <dgm:prSet presAssocID="{A8A150D1-8E28-48D8-A5AD-039E835C5BBA}" presName="spacer" presStyleCnt="0"/>
      <dgm:spPr/>
    </dgm:pt>
    <dgm:pt modelId="{6F83C44B-5D2D-4A58-9828-23E7ACFA0296}" type="pres">
      <dgm:prSet presAssocID="{F07A9C98-3F44-4255-9B65-75B13FC7FCBC}" presName="parentText" presStyleLbl="node1" presStyleIdx="4" presStyleCnt="8">
        <dgm:presLayoutVars>
          <dgm:chMax val="0"/>
          <dgm:bulletEnabled val="1"/>
        </dgm:presLayoutVars>
      </dgm:prSet>
      <dgm:spPr/>
    </dgm:pt>
    <dgm:pt modelId="{51E9C915-19F9-4B5C-88B0-91497CAA1E40}" type="pres">
      <dgm:prSet presAssocID="{F35CED6D-F011-4482-880C-E9EA9EF61BD7}" presName="spacer" presStyleCnt="0"/>
      <dgm:spPr/>
    </dgm:pt>
    <dgm:pt modelId="{C8C5B81C-31C1-4099-BADA-64D523EDF568}" type="pres">
      <dgm:prSet presAssocID="{8F4A1369-0654-4B60-A196-8B7E1B995C71}" presName="parentText" presStyleLbl="node1" presStyleIdx="5" presStyleCnt="8">
        <dgm:presLayoutVars>
          <dgm:chMax val="0"/>
          <dgm:bulletEnabled val="1"/>
        </dgm:presLayoutVars>
      </dgm:prSet>
      <dgm:spPr/>
    </dgm:pt>
    <dgm:pt modelId="{A350EF0F-38DA-4A1F-B2C2-F45CCE1DA0E5}" type="pres">
      <dgm:prSet presAssocID="{067B6FD7-9666-406E-95D7-22A19B7CE498}" presName="spacer" presStyleCnt="0"/>
      <dgm:spPr/>
    </dgm:pt>
    <dgm:pt modelId="{401484AF-6CB4-4F19-B28A-7B44859C4853}" type="pres">
      <dgm:prSet presAssocID="{63F80E8C-9885-413E-93AD-AE9A4857483B}" presName="parentText" presStyleLbl="node1" presStyleIdx="6" presStyleCnt="8">
        <dgm:presLayoutVars>
          <dgm:chMax val="0"/>
          <dgm:bulletEnabled val="1"/>
        </dgm:presLayoutVars>
      </dgm:prSet>
      <dgm:spPr/>
      <dgm:t>
        <a:bodyPr/>
        <a:lstStyle/>
        <a:p>
          <a:endParaRPr lang="en-US"/>
        </a:p>
      </dgm:t>
    </dgm:pt>
    <dgm:pt modelId="{1FCF2A88-3746-465E-984E-4D25BCE24704}" type="pres">
      <dgm:prSet presAssocID="{356A90AE-D559-4900-9B28-D58527E560D4}" presName="spacer" presStyleCnt="0"/>
      <dgm:spPr/>
    </dgm:pt>
    <dgm:pt modelId="{68E9700D-D9F2-4D9B-8F63-7A88EB6F9AAF}" type="pres">
      <dgm:prSet presAssocID="{80B43A17-F098-4AC9-8890-2A44CDF023D4}" presName="parentText" presStyleLbl="node1" presStyleIdx="7" presStyleCnt="8">
        <dgm:presLayoutVars>
          <dgm:chMax val="0"/>
          <dgm:bulletEnabled val="1"/>
        </dgm:presLayoutVars>
      </dgm:prSet>
      <dgm:spPr/>
    </dgm:pt>
  </dgm:ptLst>
  <dgm:cxnLst>
    <dgm:cxn modelId="{DD47F5CE-B03A-4269-BB9E-12194CA50688}" type="presOf" srcId="{A4BD2C2C-0F76-4B63-8AD4-5EF8E50696BE}" destId="{B5CA9EF2-1267-41A3-8C15-B52E72C2831C}" srcOrd="0" destOrd="0" presId="urn:microsoft.com/office/officeart/2005/8/layout/vList2"/>
    <dgm:cxn modelId="{F8551EEB-3E5A-4EE5-AB17-93F3B3F43D96}" srcId="{CDB0EEE7-C7C1-48CE-B27D-D28BB11520FE}" destId="{63F80E8C-9885-413E-93AD-AE9A4857483B}" srcOrd="6" destOrd="0" parTransId="{84A8F14A-A8C9-4D51-81CA-5D6E76693ADD}" sibTransId="{356A90AE-D559-4900-9B28-D58527E560D4}"/>
    <dgm:cxn modelId="{89225357-4F58-4470-A26A-63F8212635BA}" srcId="{CDB0EEE7-C7C1-48CE-B27D-D28BB11520FE}" destId="{22FB0406-3AE8-4C4D-AA4C-11D958D473BD}" srcOrd="0" destOrd="0" parTransId="{4779B3C3-4289-41C3-9EF8-A97211C1D40A}" sibTransId="{BF78638A-70E3-4A50-AC57-A6CFB6461731}"/>
    <dgm:cxn modelId="{3893C18D-69F7-4FE8-930A-123FB21A815C}" type="presOf" srcId="{55540F74-0CEA-43A7-A294-0BBE635F8583}" destId="{5BFB8BB4-C0B0-4290-9D47-73295DED34B1}" srcOrd="0" destOrd="0" presId="urn:microsoft.com/office/officeart/2005/8/layout/vList2"/>
    <dgm:cxn modelId="{2D7F98D8-3D1B-4878-9AEA-6F12473CA723}" srcId="{CDB0EEE7-C7C1-48CE-B27D-D28BB11520FE}" destId="{F07A9C98-3F44-4255-9B65-75B13FC7FCBC}" srcOrd="4" destOrd="0" parTransId="{458D2D11-F4C4-4DA8-AC4B-5642DCF5C83E}" sibTransId="{F35CED6D-F011-4482-880C-E9EA9EF61BD7}"/>
    <dgm:cxn modelId="{27F98E53-1544-4C25-8D37-68B4F0EA2B9B}" type="presOf" srcId="{CDB0EEE7-C7C1-48CE-B27D-D28BB11520FE}" destId="{3867F8A6-B527-4AA8-B55A-49CB861A1E9B}" srcOrd="0" destOrd="0" presId="urn:microsoft.com/office/officeart/2005/8/layout/vList2"/>
    <dgm:cxn modelId="{BC379EE4-B4BF-46F0-8057-A9411C9777F7}" srcId="{CDB0EEE7-C7C1-48CE-B27D-D28BB11520FE}" destId="{55540F74-0CEA-43A7-A294-0BBE635F8583}" srcOrd="1" destOrd="0" parTransId="{A772FBC7-0A3C-4449-B9A9-4B9631CEF811}" sibTransId="{13C38ABD-CC52-49E0-9AAA-62095E9D2022}"/>
    <dgm:cxn modelId="{5E4C0406-B954-49CC-9E04-FA4B89EEE7F3}" srcId="{CDB0EEE7-C7C1-48CE-B27D-D28BB11520FE}" destId="{D4C2E74E-0B43-4733-83EA-B3B8CB0B1626}" srcOrd="2" destOrd="0" parTransId="{B5B38D31-F587-4CA5-8D19-AD149471CAAB}" sibTransId="{91DFF5CD-5333-4110-B403-F4E335A3D24C}"/>
    <dgm:cxn modelId="{C3C3DB6E-71D7-4CF2-ADC5-3C15E3C569E5}" type="presOf" srcId="{D4C2E74E-0B43-4733-83EA-B3B8CB0B1626}" destId="{C4889BA9-41E6-462B-B1F8-9EC56B595673}" srcOrd="0" destOrd="0" presId="urn:microsoft.com/office/officeart/2005/8/layout/vList2"/>
    <dgm:cxn modelId="{703B229A-3869-4A2F-A13B-FED1C5FCFBA2}" type="presOf" srcId="{8F4A1369-0654-4B60-A196-8B7E1B995C71}" destId="{C8C5B81C-31C1-4099-BADA-64D523EDF568}" srcOrd="0" destOrd="0" presId="urn:microsoft.com/office/officeart/2005/8/layout/vList2"/>
    <dgm:cxn modelId="{CC190ECF-ABB9-4114-9A43-94F5D536E1E3}" srcId="{CDB0EEE7-C7C1-48CE-B27D-D28BB11520FE}" destId="{A4BD2C2C-0F76-4B63-8AD4-5EF8E50696BE}" srcOrd="3" destOrd="0" parTransId="{5A07E312-6BF7-4AE8-9454-DD66E7DE0FF4}" sibTransId="{A8A150D1-8E28-48D8-A5AD-039E835C5BBA}"/>
    <dgm:cxn modelId="{04986D6B-A814-4EC0-A403-F598A9CCCB0E}" type="presOf" srcId="{80B43A17-F098-4AC9-8890-2A44CDF023D4}" destId="{68E9700D-D9F2-4D9B-8F63-7A88EB6F9AAF}" srcOrd="0" destOrd="0" presId="urn:microsoft.com/office/officeart/2005/8/layout/vList2"/>
    <dgm:cxn modelId="{3A7DD738-E019-4AD6-8639-AD634C12699F}" srcId="{CDB0EEE7-C7C1-48CE-B27D-D28BB11520FE}" destId="{80B43A17-F098-4AC9-8890-2A44CDF023D4}" srcOrd="7" destOrd="0" parTransId="{C4979A40-8209-4B4E-AB8E-9B017A605AAA}" sibTransId="{4AE055A1-2740-4CC6-B380-EA7A80A1E78D}"/>
    <dgm:cxn modelId="{81F9AD36-6AC0-4E2E-B43B-3D8253B99501}" type="presOf" srcId="{22FB0406-3AE8-4C4D-AA4C-11D958D473BD}" destId="{7AD15339-D277-4D94-B02F-069A0F35E2F3}" srcOrd="0" destOrd="0" presId="urn:microsoft.com/office/officeart/2005/8/layout/vList2"/>
    <dgm:cxn modelId="{90B1646A-4740-4209-BEAA-416CF2414868}" srcId="{CDB0EEE7-C7C1-48CE-B27D-D28BB11520FE}" destId="{8F4A1369-0654-4B60-A196-8B7E1B995C71}" srcOrd="5" destOrd="0" parTransId="{B21BDE6B-C999-4B79-98A6-B6EC4022CD99}" sibTransId="{067B6FD7-9666-406E-95D7-22A19B7CE498}"/>
    <dgm:cxn modelId="{6920DD26-3BB4-4713-8B75-08A140196418}" type="presOf" srcId="{63F80E8C-9885-413E-93AD-AE9A4857483B}" destId="{401484AF-6CB4-4F19-B28A-7B44859C4853}" srcOrd="0" destOrd="0" presId="urn:microsoft.com/office/officeart/2005/8/layout/vList2"/>
    <dgm:cxn modelId="{76932A14-8CC2-431C-BDDA-E3F3E80F5743}" type="presOf" srcId="{F07A9C98-3F44-4255-9B65-75B13FC7FCBC}" destId="{6F83C44B-5D2D-4A58-9828-23E7ACFA0296}" srcOrd="0" destOrd="0" presId="urn:microsoft.com/office/officeart/2005/8/layout/vList2"/>
    <dgm:cxn modelId="{7F64438D-8AC4-4D64-9D50-0EB70BD08233}" type="presParOf" srcId="{3867F8A6-B527-4AA8-B55A-49CB861A1E9B}" destId="{7AD15339-D277-4D94-B02F-069A0F35E2F3}" srcOrd="0" destOrd="0" presId="urn:microsoft.com/office/officeart/2005/8/layout/vList2"/>
    <dgm:cxn modelId="{26FC876D-D2E6-46FE-BF07-FABCB9B28512}" type="presParOf" srcId="{3867F8A6-B527-4AA8-B55A-49CB861A1E9B}" destId="{4E532032-E0FB-4C92-996E-C4070845781E}" srcOrd="1" destOrd="0" presId="urn:microsoft.com/office/officeart/2005/8/layout/vList2"/>
    <dgm:cxn modelId="{74CD8488-EE94-40AA-930E-C685686266FD}" type="presParOf" srcId="{3867F8A6-B527-4AA8-B55A-49CB861A1E9B}" destId="{5BFB8BB4-C0B0-4290-9D47-73295DED34B1}" srcOrd="2" destOrd="0" presId="urn:microsoft.com/office/officeart/2005/8/layout/vList2"/>
    <dgm:cxn modelId="{2BBEC360-5C97-4857-924F-BBC75006F262}" type="presParOf" srcId="{3867F8A6-B527-4AA8-B55A-49CB861A1E9B}" destId="{5911BC61-EFF7-4DC8-B33A-801EED618910}" srcOrd="3" destOrd="0" presId="urn:microsoft.com/office/officeart/2005/8/layout/vList2"/>
    <dgm:cxn modelId="{1D7487B3-F1E9-4BEC-9FA1-9E4ABE68A3EB}" type="presParOf" srcId="{3867F8A6-B527-4AA8-B55A-49CB861A1E9B}" destId="{C4889BA9-41E6-462B-B1F8-9EC56B595673}" srcOrd="4" destOrd="0" presId="urn:microsoft.com/office/officeart/2005/8/layout/vList2"/>
    <dgm:cxn modelId="{0C173C53-627B-4B96-AB19-A729CE5525E1}" type="presParOf" srcId="{3867F8A6-B527-4AA8-B55A-49CB861A1E9B}" destId="{FA9EB2EE-A2D7-4649-A28E-A9E2B402ACD7}" srcOrd="5" destOrd="0" presId="urn:microsoft.com/office/officeart/2005/8/layout/vList2"/>
    <dgm:cxn modelId="{D15F6F98-B724-4516-80A4-93E680E1E02C}" type="presParOf" srcId="{3867F8A6-B527-4AA8-B55A-49CB861A1E9B}" destId="{B5CA9EF2-1267-41A3-8C15-B52E72C2831C}" srcOrd="6" destOrd="0" presId="urn:microsoft.com/office/officeart/2005/8/layout/vList2"/>
    <dgm:cxn modelId="{7CAD1271-7C9F-486A-B55F-56A05D250A67}" type="presParOf" srcId="{3867F8A6-B527-4AA8-B55A-49CB861A1E9B}" destId="{637B1FE3-A47A-4FF2-A215-56326E39F8DE}" srcOrd="7" destOrd="0" presId="urn:microsoft.com/office/officeart/2005/8/layout/vList2"/>
    <dgm:cxn modelId="{9C9399E7-E7C1-4A18-AA11-C52D7BA9CB94}" type="presParOf" srcId="{3867F8A6-B527-4AA8-B55A-49CB861A1E9B}" destId="{6F83C44B-5D2D-4A58-9828-23E7ACFA0296}" srcOrd="8" destOrd="0" presId="urn:microsoft.com/office/officeart/2005/8/layout/vList2"/>
    <dgm:cxn modelId="{8F8FACEE-33C3-464F-818E-95BFB448A1C5}" type="presParOf" srcId="{3867F8A6-B527-4AA8-B55A-49CB861A1E9B}" destId="{51E9C915-19F9-4B5C-88B0-91497CAA1E40}" srcOrd="9" destOrd="0" presId="urn:microsoft.com/office/officeart/2005/8/layout/vList2"/>
    <dgm:cxn modelId="{AA7E035C-F939-4DE2-B518-993A06A7B129}" type="presParOf" srcId="{3867F8A6-B527-4AA8-B55A-49CB861A1E9B}" destId="{C8C5B81C-31C1-4099-BADA-64D523EDF568}" srcOrd="10" destOrd="0" presId="urn:microsoft.com/office/officeart/2005/8/layout/vList2"/>
    <dgm:cxn modelId="{4B754F93-1821-4FDF-BF28-6B17366F33E5}" type="presParOf" srcId="{3867F8A6-B527-4AA8-B55A-49CB861A1E9B}" destId="{A350EF0F-38DA-4A1F-B2C2-F45CCE1DA0E5}" srcOrd="11" destOrd="0" presId="urn:microsoft.com/office/officeart/2005/8/layout/vList2"/>
    <dgm:cxn modelId="{0D259640-B501-45A1-97D4-9EDFCA4C6EB7}" type="presParOf" srcId="{3867F8A6-B527-4AA8-B55A-49CB861A1E9B}" destId="{401484AF-6CB4-4F19-B28A-7B44859C4853}" srcOrd="12" destOrd="0" presId="urn:microsoft.com/office/officeart/2005/8/layout/vList2"/>
    <dgm:cxn modelId="{57E71B17-EE73-4248-824B-1871C96353E7}" type="presParOf" srcId="{3867F8A6-B527-4AA8-B55A-49CB861A1E9B}" destId="{1FCF2A88-3746-465E-984E-4D25BCE24704}" srcOrd="13" destOrd="0" presId="urn:microsoft.com/office/officeart/2005/8/layout/vList2"/>
    <dgm:cxn modelId="{4CD67D54-7E09-4805-B494-26C3198921C7}" type="presParOf" srcId="{3867F8A6-B527-4AA8-B55A-49CB861A1E9B}" destId="{68E9700D-D9F2-4D9B-8F63-7A88EB6F9AAF}"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E07665-0E16-43A1-AC27-A3D41738A72A}"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C6022D53-FF2A-452D-A911-2EBDE1BC3A99}">
      <dgm:prSet custT="1"/>
      <dgm:spPr/>
      <dgm:t>
        <a:bodyPr/>
        <a:lstStyle/>
        <a:p>
          <a:pPr algn="just" rtl="0"/>
          <a:r>
            <a:rPr lang="en-US" sz="2200" dirty="0" smtClean="0">
              <a:solidFill>
                <a:schemeClr val="tx1"/>
              </a:solidFill>
              <a:latin typeface="Arial" panose="020B0604020202020204" pitchFamily="34" charset="0"/>
              <a:cs typeface="Arial" panose="020B0604020202020204" pitchFamily="34" charset="0"/>
            </a:rPr>
            <a:t>Very Important Person/ VIP</a:t>
          </a:r>
          <a:endParaRPr lang="ar-SY" sz="2200" dirty="0" smtClean="0">
            <a:solidFill>
              <a:schemeClr val="tx1"/>
            </a:solidFill>
            <a:latin typeface="Arial" panose="020B0604020202020204" pitchFamily="34" charset="0"/>
            <a:cs typeface="Arial" panose="020B0604020202020204" pitchFamily="34" charset="0"/>
          </a:endParaRPr>
        </a:p>
      </dgm:t>
    </dgm:pt>
    <dgm:pt modelId="{F00FB257-20BC-49B9-A73F-666D13939FF2}" type="parTrans" cxnId="{DB9C2901-2D30-421E-B365-C4DDD2E4A37D}">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CC0F7D43-E1D0-4A94-8577-9FC23D32A82C}" type="sibTrans" cxnId="{DB9C2901-2D30-421E-B365-C4DDD2E4A37D}">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843079BA-4DB8-4AD5-AD5D-158E9D69C510}">
      <dgm:prSe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complimentary / comp</a:t>
          </a:r>
          <a:endParaRPr lang="en-US" sz="2200" dirty="0" smtClean="0">
            <a:solidFill>
              <a:schemeClr val="tx1"/>
            </a:solidFill>
            <a:latin typeface="Arial" panose="020B0604020202020204" pitchFamily="34" charset="0"/>
            <a:cs typeface="Arial" panose="020B0604020202020204" pitchFamily="34" charset="0"/>
          </a:endParaRPr>
        </a:p>
      </dgm:t>
    </dgm:pt>
    <dgm:pt modelId="{56F4EBE0-8186-4C46-A282-ADF9FB87E763}" type="parTrans" cxnId="{9BAE893C-3965-4140-9EA4-95F2B17297D0}">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7958D861-3AEB-47AA-BCE9-3E8582FF3E95}" type="sibTrans" cxnId="{9BAE893C-3965-4140-9EA4-95F2B17297D0}">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B35C7969-AF4D-4E44-9F82-8C44448DBACC}">
      <dgm:prSe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Day Use/ D.U</a:t>
          </a:r>
          <a:endParaRPr lang="ar-SY" sz="2200" dirty="0" smtClean="0">
            <a:solidFill>
              <a:schemeClr val="tx1"/>
            </a:solidFill>
            <a:latin typeface="Arial" panose="020B0604020202020204" pitchFamily="34" charset="0"/>
            <a:cs typeface="Arial" panose="020B0604020202020204" pitchFamily="34" charset="0"/>
          </a:endParaRPr>
        </a:p>
      </dgm:t>
    </dgm:pt>
    <dgm:pt modelId="{273BE207-74A3-4F7F-9A27-BD083D32998E}" type="parTrans" cxnId="{07BDEDEF-2057-41B0-8244-5F5F869D6E1E}">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CAC6F1B0-8E3E-4BE8-BC2E-8EB2E5665776}" type="sibTrans" cxnId="{07BDEDEF-2057-41B0-8244-5F5F869D6E1E}">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29CA9882-BCF9-4FF8-80D3-9F67E237C483}">
      <dgm:prSet custT="1"/>
      <dgm:spPr/>
      <dgm:t>
        <a:bodyPr/>
        <a:lstStyle/>
        <a:p>
          <a:pPr algn="just" rtl="0"/>
          <a:r>
            <a:rPr lang="en-US" sz="2200" dirty="0" smtClean="0">
              <a:solidFill>
                <a:schemeClr val="tx1"/>
              </a:solidFill>
              <a:latin typeface="Arial" panose="020B0604020202020204" pitchFamily="34" charset="0"/>
              <a:cs typeface="Arial" panose="020B0604020202020204" pitchFamily="34" charset="0"/>
            </a:rPr>
            <a:t>House / H.U</a:t>
          </a:r>
          <a:endParaRPr lang="ar-SY" sz="2200" dirty="0">
            <a:solidFill>
              <a:schemeClr val="tx1"/>
            </a:solidFill>
            <a:latin typeface="Arial" panose="020B0604020202020204" pitchFamily="34" charset="0"/>
            <a:cs typeface="Arial" panose="020B0604020202020204" pitchFamily="34" charset="0"/>
          </a:endParaRPr>
        </a:p>
      </dgm:t>
    </dgm:pt>
    <dgm:pt modelId="{40600797-27D1-429E-976E-5B1D0F65500C}" type="parTrans" cxnId="{236A6099-6C29-4CD6-BB12-60904A7E3305}">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17C9F160-DCE3-4C09-AD10-F083B7E3473D}" type="sibTrans" cxnId="{236A6099-6C29-4CD6-BB12-60904A7E3305}">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7A93A116-604D-4845-8799-20EC216C2FD0}">
      <dgm:prSet phldrT="[Tex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Due Out</a:t>
          </a:r>
          <a:endParaRPr lang="ar-SY" sz="2200" dirty="0">
            <a:solidFill>
              <a:schemeClr val="tx1"/>
            </a:solidFill>
            <a:latin typeface="Arial" panose="020B0604020202020204" pitchFamily="34" charset="0"/>
            <a:cs typeface="Arial" panose="020B0604020202020204" pitchFamily="34" charset="0"/>
          </a:endParaRPr>
        </a:p>
      </dgm:t>
    </dgm:pt>
    <dgm:pt modelId="{9A662970-7095-48AC-BFA8-C6244640F8A7}" type="parTrans" cxnId="{B3AEB2B3-2EB7-46DC-B98B-EC6FB6BC0B2A}">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35AD5A68-D203-4A17-86CC-D9B31FEAD504}" type="sibTrans" cxnId="{B3AEB2B3-2EB7-46DC-B98B-EC6FB6BC0B2A}">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B42DE33C-9E99-4C3E-96C8-52C14AFF90C5}">
      <dgm:prSe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Vacant not ready/ V.NR</a:t>
          </a:r>
          <a:endParaRPr lang="ar-SY" sz="2200" dirty="0" smtClean="0">
            <a:solidFill>
              <a:schemeClr val="tx1"/>
            </a:solidFill>
            <a:latin typeface="Arial" panose="020B0604020202020204" pitchFamily="34" charset="0"/>
            <a:cs typeface="Arial" panose="020B0604020202020204" pitchFamily="34" charset="0"/>
          </a:endParaRPr>
        </a:p>
      </dgm:t>
    </dgm:pt>
    <dgm:pt modelId="{54ABEAA7-08F5-430B-820C-995AAD48586C}" type="parTrans" cxnId="{E7D79774-86D3-4189-BB98-BFFACDCAC259}">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6C2F7E0D-C626-458F-A512-6D1904115611}" type="sibTrans" cxnId="{E7D79774-86D3-4189-BB98-BFFACDCAC259}">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468560C7-3BE7-41E5-949A-2774744C2EB4}">
      <dgm:prSet phldrT="[Text]" custT="1"/>
      <dgm:spPr/>
      <dgm:t>
        <a:bodyPr/>
        <a:lstStyle/>
        <a:p>
          <a:pPr algn="just" rtl="0"/>
          <a:r>
            <a:rPr lang="en-US" sz="2200" dirty="0" smtClean="0">
              <a:solidFill>
                <a:schemeClr val="tx1"/>
              </a:solidFill>
              <a:latin typeface="Arial" panose="020B0604020202020204" pitchFamily="34" charset="0"/>
              <a:cs typeface="Arial" panose="020B0604020202020204" pitchFamily="34" charset="0"/>
            </a:rPr>
            <a:t>Repair/ R</a:t>
          </a:r>
          <a:endParaRPr lang="ar-SY" sz="2200" dirty="0" smtClean="0">
            <a:solidFill>
              <a:schemeClr val="tx1"/>
            </a:solidFill>
            <a:latin typeface="Arial" panose="020B0604020202020204" pitchFamily="34" charset="0"/>
            <a:cs typeface="Arial" panose="020B0604020202020204" pitchFamily="34" charset="0"/>
          </a:endParaRPr>
        </a:p>
      </dgm:t>
    </dgm:pt>
    <dgm:pt modelId="{4B91156D-0286-4DF6-9C17-2E469A7D055B}" type="parTrans" cxnId="{00C4D2CD-FFAE-471E-9003-D1407280B5AE}">
      <dgm:prSet/>
      <dgm:spPr/>
      <dgm:t>
        <a:bodyPr/>
        <a:lstStyle/>
        <a:p>
          <a:endParaRPr lang="en-US"/>
        </a:p>
      </dgm:t>
    </dgm:pt>
    <dgm:pt modelId="{2240D653-8978-4182-B806-C93661B89C5A}" type="sibTrans" cxnId="{00C4D2CD-FFAE-471E-9003-D1407280B5AE}">
      <dgm:prSet/>
      <dgm:spPr/>
      <dgm:t>
        <a:bodyPr/>
        <a:lstStyle/>
        <a:p>
          <a:endParaRPr lang="en-US"/>
        </a:p>
      </dgm:t>
    </dgm:pt>
    <dgm:pt modelId="{3EB7D683-05FB-4822-A067-1CB2B8493505}">
      <dgm:prSet/>
      <dgm:spPr/>
      <dgm:t>
        <a:bodyPr/>
        <a:lstStyle/>
        <a:p>
          <a:pPr rtl="0"/>
          <a:r>
            <a:rPr lang="en-US" dirty="0" smtClean="0">
              <a:solidFill>
                <a:schemeClr val="tx1"/>
              </a:solidFill>
              <a:latin typeface="Arial" panose="020B0604020202020204" pitchFamily="34" charset="0"/>
              <a:cs typeface="Arial" panose="020B0604020202020204" pitchFamily="34" charset="0"/>
            </a:rPr>
            <a:t>Out of service/ O.O.S</a:t>
          </a:r>
          <a:endParaRPr lang="ar-SY" dirty="0" smtClean="0">
            <a:solidFill>
              <a:schemeClr val="tx1"/>
            </a:solidFill>
            <a:latin typeface="Arial" panose="020B0604020202020204" pitchFamily="34" charset="0"/>
            <a:cs typeface="Arial" panose="020B0604020202020204" pitchFamily="34" charset="0"/>
          </a:endParaRPr>
        </a:p>
      </dgm:t>
    </dgm:pt>
    <dgm:pt modelId="{4ED3F576-D3F5-47A1-A2EE-2813DDB68F95}" type="parTrans" cxnId="{7A2F6AD9-F021-45DC-990C-4BA982AFF336}">
      <dgm:prSet/>
      <dgm:spPr/>
      <dgm:t>
        <a:bodyPr/>
        <a:lstStyle/>
        <a:p>
          <a:endParaRPr lang="en-US"/>
        </a:p>
      </dgm:t>
    </dgm:pt>
    <dgm:pt modelId="{E66A72B2-BDEA-4AEF-A626-6818610A7211}" type="sibTrans" cxnId="{7A2F6AD9-F021-45DC-990C-4BA982AFF336}">
      <dgm:prSet/>
      <dgm:spPr/>
      <dgm:t>
        <a:bodyPr/>
        <a:lstStyle/>
        <a:p>
          <a:endParaRPr lang="en-US"/>
        </a:p>
      </dgm:t>
    </dgm:pt>
    <dgm:pt modelId="{C8AFB1EB-A613-4672-84FE-B5048131C620}" type="pres">
      <dgm:prSet presAssocID="{1BE07665-0E16-43A1-AC27-A3D41738A72A}" presName="linear" presStyleCnt="0">
        <dgm:presLayoutVars>
          <dgm:animLvl val="lvl"/>
          <dgm:resizeHandles val="exact"/>
        </dgm:presLayoutVars>
      </dgm:prSet>
      <dgm:spPr/>
    </dgm:pt>
    <dgm:pt modelId="{C7F6C69C-87DD-49B8-97CC-FA175C9827FA}" type="pres">
      <dgm:prSet presAssocID="{468560C7-3BE7-41E5-949A-2774744C2EB4}" presName="parentText" presStyleLbl="node1" presStyleIdx="0" presStyleCnt="8">
        <dgm:presLayoutVars>
          <dgm:chMax val="0"/>
          <dgm:bulletEnabled val="1"/>
        </dgm:presLayoutVars>
      </dgm:prSet>
      <dgm:spPr/>
      <dgm:t>
        <a:bodyPr/>
        <a:lstStyle/>
        <a:p>
          <a:endParaRPr lang="en-US"/>
        </a:p>
      </dgm:t>
    </dgm:pt>
    <dgm:pt modelId="{5D623809-D68D-415F-ABF1-FAF031732256}" type="pres">
      <dgm:prSet presAssocID="{2240D653-8978-4182-B806-C93661B89C5A}" presName="spacer" presStyleCnt="0"/>
      <dgm:spPr/>
    </dgm:pt>
    <dgm:pt modelId="{FCED2333-5F3A-4B38-94B8-9D78542898D4}" type="pres">
      <dgm:prSet presAssocID="{3EB7D683-05FB-4822-A067-1CB2B8493505}" presName="parentText" presStyleLbl="node1" presStyleIdx="1" presStyleCnt="8">
        <dgm:presLayoutVars>
          <dgm:chMax val="0"/>
          <dgm:bulletEnabled val="1"/>
        </dgm:presLayoutVars>
      </dgm:prSet>
      <dgm:spPr/>
    </dgm:pt>
    <dgm:pt modelId="{9641B847-3B56-40FD-86E6-754A48BC2734}" type="pres">
      <dgm:prSet presAssocID="{E66A72B2-BDEA-4AEF-A626-6818610A7211}" presName="spacer" presStyleCnt="0"/>
      <dgm:spPr/>
    </dgm:pt>
    <dgm:pt modelId="{3F3C13B9-FB8F-489C-BFDD-573B3DBE88A2}" type="pres">
      <dgm:prSet presAssocID="{C6022D53-FF2A-452D-A911-2EBDE1BC3A99}" presName="parentText" presStyleLbl="node1" presStyleIdx="2" presStyleCnt="8">
        <dgm:presLayoutVars>
          <dgm:chMax val="0"/>
          <dgm:bulletEnabled val="1"/>
        </dgm:presLayoutVars>
      </dgm:prSet>
      <dgm:spPr/>
    </dgm:pt>
    <dgm:pt modelId="{D639FC1A-8801-4183-ACD5-42290B95666C}" type="pres">
      <dgm:prSet presAssocID="{CC0F7D43-E1D0-4A94-8577-9FC23D32A82C}" presName="spacer" presStyleCnt="0"/>
      <dgm:spPr/>
    </dgm:pt>
    <dgm:pt modelId="{494E0943-4ED8-4581-99DC-CC6E80BCC73C}" type="pres">
      <dgm:prSet presAssocID="{843079BA-4DB8-4AD5-AD5D-158E9D69C510}" presName="parentText" presStyleLbl="node1" presStyleIdx="3" presStyleCnt="8">
        <dgm:presLayoutVars>
          <dgm:chMax val="0"/>
          <dgm:bulletEnabled val="1"/>
        </dgm:presLayoutVars>
      </dgm:prSet>
      <dgm:spPr/>
    </dgm:pt>
    <dgm:pt modelId="{FCF0A5D6-879F-41A5-9459-BD88228076D5}" type="pres">
      <dgm:prSet presAssocID="{7958D861-3AEB-47AA-BCE9-3E8582FF3E95}" presName="spacer" presStyleCnt="0"/>
      <dgm:spPr/>
    </dgm:pt>
    <dgm:pt modelId="{CAE4CDF5-63FA-48C3-BE8F-4854AA6ED5CE}" type="pres">
      <dgm:prSet presAssocID="{B35C7969-AF4D-4E44-9F82-8C44448DBACC}" presName="parentText" presStyleLbl="node1" presStyleIdx="4" presStyleCnt="8">
        <dgm:presLayoutVars>
          <dgm:chMax val="0"/>
          <dgm:bulletEnabled val="1"/>
        </dgm:presLayoutVars>
      </dgm:prSet>
      <dgm:spPr/>
    </dgm:pt>
    <dgm:pt modelId="{643221BE-5B3B-49FD-95E9-3EC1003DF224}" type="pres">
      <dgm:prSet presAssocID="{CAC6F1B0-8E3E-4BE8-BC2E-8EB2E5665776}" presName="spacer" presStyleCnt="0"/>
      <dgm:spPr/>
    </dgm:pt>
    <dgm:pt modelId="{72BA6CAA-4F3C-41E1-A238-8B77169AF4F7}" type="pres">
      <dgm:prSet presAssocID="{29CA9882-BCF9-4FF8-80D3-9F67E237C483}" presName="parentText" presStyleLbl="node1" presStyleIdx="5" presStyleCnt="8">
        <dgm:presLayoutVars>
          <dgm:chMax val="0"/>
          <dgm:bulletEnabled val="1"/>
        </dgm:presLayoutVars>
      </dgm:prSet>
      <dgm:spPr/>
    </dgm:pt>
    <dgm:pt modelId="{E543E509-82BD-4A95-A8D3-D8BCB907ECBF}" type="pres">
      <dgm:prSet presAssocID="{17C9F160-DCE3-4C09-AD10-F083B7E3473D}" presName="spacer" presStyleCnt="0"/>
      <dgm:spPr/>
    </dgm:pt>
    <dgm:pt modelId="{714DDFF5-BC4D-4B0F-967B-AAFFE51B2EAF}" type="pres">
      <dgm:prSet presAssocID="{7A93A116-604D-4845-8799-20EC216C2FD0}" presName="parentText" presStyleLbl="node1" presStyleIdx="6" presStyleCnt="8">
        <dgm:presLayoutVars>
          <dgm:chMax val="0"/>
          <dgm:bulletEnabled val="1"/>
        </dgm:presLayoutVars>
      </dgm:prSet>
      <dgm:spPr/>
      <dgm:t>
        <a:bodyPr/>
        <a:lstStyle/>
        <a:p>
          <a:endParaRPr lang="en-US"/>
        </a:p>
      </dgm:t>
    </dgm:pt>
    <dgm:pt modelId="{F047E8F4-6F20-4563-A353-4024A44FD61D}" type="pres">
      <dgm:prSet presAssocID="{35AD5A68-D203-4A17-86CC-D9B31FEAD504}" presName="spacer" presStyleCnt="0"/>
      <dgm:spPr/>
    </dgm:pt>
    <dgm:pt modelId="{21EFA573-A8E8-49B6-9ABF-7244DA67FCF5}" type="pres">
      <dgm:prSet presAssocID="{B42DE33C-9E99-4C3E-96C8-52C14AFF90C5}" presName="parentText" presStyleLbl="node1" presStyleIdx="7" presStyleCnt="8">
        <dgm:presLayoutVars>
          <dgm:chMax val="0"/>
          <dgm:bulletEnabled val="1"/>
        </dgm:presLayoutVars>
      </dgm:prSet>
      <dgm:spPr/>
    </dgm:pt>
  </dgm:ptLst>
  <dgm:cxnLst>
    <dgm:cxn modelId="{2DEAC881-BD38-4BA7-82B8-6B0A6FDD770A}" type="presOf" srcId="{1BE07665-0E16-43A1-AC27-A3D41738A72A}" destId="{C8AFB1EB-A613-4672-84FE-B5048131C620}" srcOrd="0" destOrd="0" presId="urn:microsoft.com/office/officeart/2005/8/layout/vList2"/>
    <dgm:cxn modelId="{236A6099-6C29-4CD6-BB12-60904A7E3305}" srcId="{1BE07665-0E16-43A1-AC27-A3D41738A72A}" destId="{29CA9882-BCF9-4FF8-80D3-9F67E237C483}" srcOrd="5" destOrd="0" parTransId="{40600797-27D1-429E-976E-5B1D0F65500C}" sibTransId="{17C9F160-DCE3-4C09-AD10-F083B7E3473D}"/>
    <dgm:cxn modelId="{DB9C2901-2D30-421E-B365-C4DDD2E4A37D}" srcId="{1BE07665-0E16-43A1-AC27-A3D41738A72A}" destId="{C6022D53-FF2A-452D-A911-2EBDE1BC3A99}" srcOrd="2" destOrd="0" parTransId="{F00FB257-20BC-49B9-A73F-666D13939FF2}" sibTransId="{CC0F7D43-E1D0-4A94-8577-9FC23D32A82C}"/>
    <dgm:cxn modelId="{B35E4B49-0C63-4B8E-BCBB-24A460BD1568}" type="presOf" srcId="{7A93A116-604D-4845-8799-20EC216C2FD0}" destId="{714DDFF5-BC4D-4B0F-967B-AAFFE51B2EAF}" srcOrd="0" destOrd="0" presId="urn:microsoft.com/office/officeart/2005/8/layout/vList2"/>
    <dgm:cxn modelId="{A7E63632-3EA8-4572-B5A4-92E3935671E7}" type="presOf" srcId="{B35C7969-AF4D-4E44-9F82-8C44448DBACC}" destId="{CAE4CDF5-63FA-48C3-BE8F-4854AA6ED5CE}" srcOrd="0" destOrd="0" presId="urn:microsoft.com/office/officeart/2005/8/layout/vList2"/>
    <dgm:cxn modelId="{1DA7A8B7-D7AA-4BC7-A8C3-C0D9BC912D44}" type="presOf" srcId="{843079BA-4DB8-4AD5-AD5D-158E9D69C510}" destId="{494E0943-4ED8-4581-99DC-CC6E80BCC73C}" srcOrd="0" destOrd="0" presId="urn:microsoft.com/office/officeart/2005/8/layout/vList2"/>
    <dgm:cxn modelId="{E19CC193-A7DD-4339-8AF1-1DEE83E0DE11}" type="presOf" srcId="{29CA9882-BCF9-4FF8-80D3-9F67E237C483}" destId="{72BA6CAA-4F3C-41E1-A238-8B77169AF4F7}" srcOrd="0" destOrd="0" presId="urn:microsoft.com/office/officeart/2005/8/layout/vList2"/>
    <dgm:cxn modelId="{6F4C70E7-452D-4300-991D-791F2632CECA}" type="presOf" srcId="{B42DE33C-9E99-4C3E-96C8-52C14AFF90C5}" destId="{21EFA573-A8E8-49B6-9ABF-7244DA67FCF5}" srcOrd="0" destOrd="0" presId="urn:microsoft.com/office/officeart/2005/8/layout/vList2"/>
    <dgm:cxn modelId="{CE303173-DF6A-4B4B-AF8A-7732375876E2}" type="presOf" srcId="{468560C7-3BE7-41E5-949A-2774744C2EB4}" destId="{C7F6C69C-87DD-49B8-97CC-FA175C9827FA}" srcOrd="0" destOrd="0" presId="urn:microsoft.com/office/officeart/2005/8/layout/vList2"/>
    <dgm:cxn modelId="{00C4D2CD-FFAE-471E-9003-D1407280B5AE}" srcId="{1BE07665-0E16-43A1-AC27-A3D41738A72A}" destId="{468560C7-3BE7-41E5-949A-2774744C2EB4}" srcOrd="0" destOrd="0" parTransId="{4B91156D-0286-4DF6-9C17-2E469A7D055B}" sibTransId="{2240D653-8978-4182-B806-C93661B89C5A}"/>
    <dgm:cxn modelId="{E7D79774-86D3-4189-BB98-BFFACDCAC259}" srcId="{1BE07665-0E16-43A1-AC27-A3D41738A72A}" destId="{B42DE33C-9E99-4C3E-96C8-52C14AFF90C5}" srcOrd="7" destOrd="0" parTransId="{54ABEAA7-08F5-430B-820C-995AAD48586C}" sibTransId="{6C2F7E0D-C626-458F-A512-6D1904115611}"/>
    <dgm:cxn modelId="{9BAE893C-3965-4140-9EA4-95F2B17297D0}" srcId="{1BE07665-0E16-43A1-AC27-A3D41738A72A}" destId="{843079BA-4DB8-4AD5-AD5D-158E9D69C510}" srcOrd="3" destOrd="0" parTransId="{56F4EBE0-8186-4C46-A282-ADF9FB87E763}" sibTransId="{7958D861-3AEB-47AA-BCE9-3E8582FF3E95}"/>
    <dgm:cxn modelId="{07BDEDEF-2057-41B0-8244-5F5F869D6E1E}" srcId="{1BE07665-0E16-43A1-AC27-A3D41738A72A}" destId="{B35C7969-AF4D-4E44-9F82-8C44448DBACC}" srcOrd="4" destOrd="0" parTransId="{273BE207-74A3-4F7F-9A27-BD083D32998E}" sibTransId="{CAC6F1B0-8E3E-4BE8-BC2E-8EB2E5665776}"/>
    <dgm:cxn modelId="{7A2F6AD9-F021-45DC-990C-4BA982AFF336}" srcId="{1BE07665-0E16-43A1-AC27-A3D41738A72A}" destId="{3EB7D683-05FB-4822-A067-1CB2B8493505}" srcOrd="1" destOrd="0" parTransId="{4ED3F576-D3F5-47A1-A2EE-2813DDB68F95}" sibTransId="{E66A72B2-BDEA-4AEF-A626-6818610A7211}"/>
    <dgm:cxn modelId="{2EC5DC2D-C715-43FF-BC83-8A5E0404F98E}" type="presOf" srcId="{3EB7D683-05FB-4822-A067-1CB2B8493505}" destId="{FCED2333-5F3A-4B38-94B8-9D78542898D4}" srcOrd="0" destOrd="0" presId="urn:microsoft.com/office/officeart/2005/8/layout/vList2"/>
    <dgm:cxn modelId="{17068A1C-7A37-40AC-8FEE-78B20D15AB3C}" type="presOf" srcId="{C6022D53-FF2A-452D-A911-2EBDE1BC3A99}" destId="{3F3C13B9-FB8F-489C-BFDD-573B3DBE88A2}" srcOrd="0" destOrd="0" presId="urn:microsoft.com/office/officeart/2005/8/layout/vList2"/>
    <dgm:cxn modelId="{B3AEB2B3-2EB7-46DC-B98B-EC6FB6BC0B2A}" srcId="{1BE07665-0E16-43A1-AC27-A3D41738A72A}" destId="{7A93A116-604D-4845-8799-20EC216C2FD0}" srcOrd="6" destOrd="0" parTransId="{9A662970-7095-48AC-BFA8-C6244640F8A7}" sibTransId="{35AD5A68-D203-4A17-86CC-D9B31FEAD504}"/>
    <dgm:cxn modelId="{5D2A3C3B-199A-4609-A2C2-1333D2EB0A29}" type="presParOf" srcId="{C8AFB1EB-A613-4672-84FE-B5048131C620}" destId="{C7F6C69C-87DD-49B8-97CC-FA175C9827FA}" srcOrd="0" destOrd="0" presId="urn:microsoft.com/office/officeart/2005/8/layout/vList2"/>
    <dgm:cxn modelId="{E2A2F259-EF30-416F-8A71-A87E5D2E8852}" type="presParOf" srcId="{C8AFB1EB-A613-4672-84FE-B5048131C620}" destId="{5D623809-D68D-415F-ABF1-FAF031732256}" srcOrd="1" destOrd="0" presId="urn:microsoft.com/office/officeart/2005/8/layout/vList2"/>
    <dgm:cxn modelId="{E402A972-8DF7-415D-8821-7FE41FD25CB7}" type="presParOf" srcId="{C8AFB1EB-A613-4672-84FE-B5048131C620}" destId="{FCED2333-5F3A-4B38-94B8-9D78542898D4}" srcOrd="2" destOrd="0" presId="urn:microsoft.com/office/officeart/2005/8/layout/vList2"/>
    <dgm:cxn modelId="{D185D6D7-CD7E-49D8-A00D-C66FE9C0B207}" type="presParOf" srcId="{C8AFB1EB-A613-4672-84FE-B5048131C620}" destId="{9641B847-3B56-40FD-86E6-754A48BC2734}" srcOrd="3" destOrd="0" presId="urn:microsoft.com/office/officeart/2005/8/layout/vList2"/>
    <dgm:cxn modelId="{21C44035-98E7-48D1-9581-4349CF801758}" type="presParOf" srcId="{C8AFB1EB-A613-4672-84FE-B5048131C620}" destId="{3F3C13B9-FB8F-489C-BFDD-573B3DBE88A2}" srcOrd="4" destOrd="0" presId="urn:microsoft.com/office/officeart/2005/8/layout/vList2"/>
    <dgm:cxn modelId="{62AB768E-1764-4C75-8B33-EF35C4EEF7B8}" type="presParOf" srcId="{C8AFB1EB-A613-4672-84FE-B5048131C620}" destId="{D639FC1A-8801-4183-ACD5-42290B95666C}" srcOrd="5" destOrd="0" presId="urn:microsoft.com/office/officeart/2005/8/layout/vList2"/>
    <dgm:cxn modelId="{62B256DB-154C-409E-AB73-8B5E611EEE7A}" type="presParOf" srcId="{C8AFB1EB-A613-4672-84FE-B5048131C620}" destId="{494E0943-4ED8-4581-99DC-CC6E80BCC73C}" srcOrd="6" destOrd="0" presId="urn:microsoft.com/office/officeart/2005/8/layout/vList2"/>
    <dgm:cxn modelId="{F936EFC5-52BB-4D49-80E7-44E696DA32B2}" type="presParOf" srcId="{C8AFB1EB-A613-4672-84FE-B5048131C620}" destId="{FCF0A5D6-879F-41A5-9459-BD88228076D5}" srcOrd="7" destOrd="0" presId="urn:microsoft.com/office/officeart/2005/8/layout/vList2"/>
    <dgm:cxn modelId="{530CE557-A6C5-4A6B-8D2E-A361602E0187}" type="presParOf" srcId="{C8AFB1EB-A613-4672-84FE-B5048131C620}" destId="{CAE4CDF5-63FA-48C3-BE8F-4854AA6ED5CE}" srcOrd="8" destOrd="0" presId="urn:microsoft.com/office/officeart/2005/8/layout/vList2"/>
    <dgm:cxn modelId="{33CDC861-062B-4A3A-8019-F58D1DF1E02C}" type="presParOf" srcId="{C8AFB1EB-A613-4672-84FE-B5048131C620}" destId="{643221BE-5B3B-49FD-95E9-3EC1003DF224}" srcOrd="9" destOrd="0" presId="urn:microsoft.com/office/officeart/2005/8/layout/vList2"/>
    <dgm:cxn modelId="{90A9653A-969A-4A27-9ABF-FC3D5BE688BB}" type="presParOf" srcId="{C8AFB1EB-A613-4672-84FE-B5048131C620}" destId="{72BA6CAA-4F3C-41E1-A238-8B77169AF4F7}" srcOrd="10" destOrd="0" presId="urn:microsoft.com/office/officeart/2005/8/layout/vList2"/>
    <dgm:cxn modelId="{42054F3F-538B-4F50-88B4-55F0753062E3}" type="presParOf" srcId="{C8AFB1EB-A613-4672-84FE-B5048131C620}" destId="{E543E509-82BD-4A95-A8D3-D8BCB907ECBF}" srcOrd="11" destOrd="0" presId="urn:microsoft.com/office/officeart/2005/8/layout/vList2"/>
    <dgm:cxn modelId="{AA6BD48F-9222-4AAE-86E5-1C74B8C6EB4A}" type="presParOf" srcId="{C8AFB1EB-A613-4672-84FE-B5048131C620}" destId="{714DDFF5-BC4D-4B0F-967B-AAFFE51B2EAF}" srcOrd="12" destOrd="0" presId="urn:microsoft.com/office/officeart/2005/8/layout/vList2"/>
    <dgm:cxn modelId="{A8DD1194-0DA3-4D74-B7F2-654EE40F0DD6}" type="presParOf" srcId="{C8AFB1EB-A613-4672-84FE-B5048131C620}" destId="{F047E8F4-6F20-4563-A353-4024A44FD61D}" srcOrd="13" destOrd="0" presId="urn:microsoft.com/office/officeart/2005/8/layout/vList2"/>
    <dgm:cxn modelId="{28B6D8DF-BE6C-43EA-86C5-D57B6290DA88}" type="presParOf" srcId="{C8AFB1EB-A613-4672-84FE-B5048131C620}" destId="{21EFA573-A8E8-49B6-9ABF-7244DA67FCF5}" srcOrd="1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F78ADA-3DCA-4DEA-AD02-9D2E83D05A16}"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11390151-7837-4BE8-8727-B99233F50615}">
      <dgm:prSe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Skipper</a:t>
          </a:r>
          <a:endParaRPr lang="ar-SY" sz="2200" dirty="0" smtClean="0">
            <a:solidFill>
              <a:schemeClr val="tx1"/>
            </a:solidFill>
            <a:latin typeface="Arial" panose="020B0604020202020204" pitchFamily="34" charset="0"/>
            <a:cs typeface="Arial" panose="020B0604020202020204" pitchFamily="34" charset="0"/>
          </a:endParaRPr>
        </a:p>
      </dgm:t>
    </dgm:pt>
    <dgm:pt modelId="{084FE467-3972-4347-BD3A-C7BCCAB59159}" type="parTrans" cxnId="{C526B108-C0CA-4D2B-848E-A1954A705F1E}">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2F2DFBF1-5BBB-49D3-9524-E37607BA39F6}" type="sibTrans" cxnId="{C526B108-C0CA-4D2B-848E-A1954A705F1E}">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BC1D3E51-6C06-44BD-B9B4-4F614C540DCA}">
      <dgm:prSe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Sleeper</a:t>
          </a:r>
          <a:endParaRPr lang="ar-SY" sz="2200" dirty="0" smtClean="0">
            <a:solidFill>
              <a:schemeClr val="tx1"/>
            </a:solidFill>
            <a:latin typeface="Arial" panose="020B0604020202020204" pitchFamily="34" charset="0"/>
            <a:cs typeface="Arial" panose="020B0604020202020204" pitchFamily="34" charset="0"/>
          </a:endParaRPr>
        </a:p>
      </dgm:t>
    </dgm:pt>
    <dgm:pt modelId="{A31B1ACD-93A3-4FF1-892A-5D9010C8E20E}" type="parTrans" cxnId="{85DA7477-254E-4A5C-9672-68425E70C528}">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41814DFF-BB7F-454B-A8D9-2D0D29D94E8C}" type="sibTrans" cxnId="{85DA7477-254E-4A5C-9672-68425E70C528}">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905CD403-B4BF-42EA-8C53-18A4EDB74E5C}">
      <dgm:prSe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Lock Out</a:t>
          </a:r>
          <a:endParaRPr lang="ar-SY" sz="2200" dirty="0" smtClean="0">
            <a:solidFill>
              <a:schemeClr val="tx1"/>
            </a:solidFill>
            <a:latin typeface="Arial" panose="020B0604020202020204" pitchFamily="34" charset="0"/>
            <a:cs typeface="Arial" panose="020B0604020202020204" pitchFamily="34" charset="0"/>
          </a:endParaRPr>
        </a:p>
      </dgm:t>
    </dgm:pt>
    <dgm:pt modelId="{E79E2EBD-79B9-4EBF-BC22-4B045F1A8FF6}" type="parTrans" cxnId="{1B844752-DB77-4C5C-BC90-63293127FA1C}">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A35F2CAC-F7CB-4C4C-A6BB-69474CE00564}" type="sibTrans" cxnId="{1B844752-DB77-4C5C-BC90-63293127FA1C}">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282B3040-A685-4A62-B873-B7BA984D1C3F}">
      <dgm:prSe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Early Check-in</a:t>
          </a:r>
          <a:endParaRPr lang="ar-SY" sz="2200" dirty="0" smtClean="0">
            <a:solidFill>
              <a:schemeClr val="tx1"/>
            </a:solidFill>
            <a:latin typeface="Arial" panose="020B0604020202020204" pitchFamily="34" charset="0"/>
            <a:cs typeface="Arial" panose="020B0604020202020204" pitchFamily="34" charset="0"/>
          </a:endParaRPr>
        </a:p>
      </dgm:t>
    </dgm:pt>
    <dgm:pt modelId="{36F087E0-13D8-4B35-9D76-8198B2555FE1}" type="parTrans" cxnId="{CE05CBAB-7FF1-4575-B0D1-5E47771664E7}">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EAA19908-7CA0-48C6-AD86-1EE8112EC1BC}" type="sibTrans" cxnId="{CE05CBAB-7FF1-4575-B0D1-5E47771664E7}">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506FFDE5-8967-4D5A-B157-38D789E60C4B}">
      <dgm:prSe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check out / C.O</a:t>
          </a:r>
          <a:endParaRPr lang="ar-SY" sz="2200" dirty="0" smtClean="0">
            <a:solidFill>
              <a:schemeClr val="tx1"/>
            </a:solidFill>
            <a:latin typeface="Arial" panose="020B0604020202020204" pitchFamily="34" charset="0"/>
            <a:cs typeface="Arial" panose="020B0604020202020204" pitchFamily="34" charset="0"/>
          </a:endParaRPr>
        </a:p>
      </dgm:t>
    </dgm:pt>
    <dgm:pt modelId="{866FB85A-7F58-461C-91DA-8CF7C06A689B}" type="parTrans" cxnId="{0EA1D77D-02E9-4AA4-AC19-D153E00EFF01}">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5F87E13F-1525-49CA-8005-E11F6E7992F2}" type="sibTrans" cxnId="{0EA1D77D-02E9-4AA4-AC19-D153E00EFF01}">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52697A8C-0DF3-4100-9F01-CA81E49AA7F9}">
      <dgm:prSe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On-change</a:t>
          </a:r>
          <a:endParaRPr lang="ar-SY" sz="2200" dirty="0" smtClean="0">
            <a:solidFill>
              <a:schemeClr val="tx1"/>
            </a:solidFill>
            <a:latin typeface="Arial" panose="020B0604020202020204" pitchFamily="34" charset="0"/>
            <a:cs typeface="Arial" panose="020B0604020202020204" pitchFamily="34" charset="0"/>
          </a:endParaRPr>
        </a:p>
      </dgm:t>
    </dgm:pt>
    <dgm:pt modelId="{41C4E09D-CC40-4643-A28B-428C8496FB7A}" type="parTrans" cxnId="{382EC42A-BC8D-4A4A-9FE7-1D1F04C770DB}">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AA68A43D-F18D-401D-BEF0-D4FFFE001491}" type="sibTrans" cxnId="{382EC42A-BC8D-4A4A-9FE7-1D1F04C770DB}">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A6236427-964F-4D0A-A38E-5B356017E5CF}">
      <dgm:prSet custT="1"/>
      <dgm:spPr/>
      <dgm:t>
        <a:bodyPr/>
        <a:lstStyle/>
        <a:p>
          <a:pPr algn="just" rtl="0"/>
          <a:r>
            <a:rPr lang="en-US" sz="2200" smtClean="0">
              <a:solidFill>
                <a:schemeClr val="tx1"/>
              </a:solidFill>
              <a:latin typeface="Arial" panose="020B0604020202020204" pitchFamily="34" charset="0"/>
              <a:cs typeface="Arial" panose="020B0604020202020204" pitchFamily="34" charset="0"/>
            </a:rPr>
            <a:t>out of order/ O.O.O</a:t>
          </a:r>
          <a:endParaRPr lang="en-US" sz="2200" dirty="0" smtClean="0">
            <a:solidFill>
              <a:schemeClr val="tx1"/>
            </a:solidFill>
            <a:latin typeface="Arial" panose="020B0604020202020204" pitchFamily="34" charset="0"/>
            <a:cs typeface="Arial" panose="020B0604020202020204" pitchFamily="34" charset="0"/>
          </a:endParaRPr>
        </a:p>
      </dgm:t>
    </dgm:pt>
    <dgm:pt modelId="{C9299431-16FE-4BAE-BCEC-9D119EC9FFC6}" type="parTrans" cxnId="{E5401A3C-3978-4A68-B61C-DA895DD270F4}">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FF88A530-06CE-4755-8C55-4E1A959E5F0E}" type="sibTrans" cxnId="{E5401A3C-3978-4A68-B61C-DA895DD270F4}">
      <dgm:prSet/>
      <dgm:spPr/>
      <dgm:t>
        <a:bodyPr/>
        <a:lstStyle/>
        <a:p>
          <a:pPr algn="just" rtl="0"/>
          <a:endParaRPr lang="en-US" sz="2200">
            <a:solidFill>
              <a:schemeClr val="tx1"/>
            </a:solidFill>
            <a:latin typeface="Arial" panose="020B0604020202020204" pitchFamily="34" charset="0"/>
            <a:cs typeface="Arial" panose="020B0604020202020204" pitchFamily="34" charset="0"/>
          </a:endParaRPr>
        </a:p>
      </dgm:t>
    </dgm:pt>
    <dgm:pt modelId="{D6C853E9-61D3-4799-9A12-73B99B665027}" type="pres">
      <dgm:prSet presAssocID="{2AF78ADA-3DCA-4DEA-AD02-9D2E83D05A16}" presName="linear" presStyleCnt="0">
        <dgm:presLayoutVars>
          <dgm:animLvl val="lvl"/>
          <dgm:resizeHandles val="exact"/>
        </dgm:presLayoutVars>
      </dgm:prSet>
      <dgm:spPr/>
    </dgm:pt>
    <dgm:pt modelId="{074D5FCA-7DFE-41D6-9030-682CC4F11A29}" type="pres">
      <dgm:prSet presAssocID="{11390151-7837-4BE8-8727-B99233F50615}" presName="parentText" presStyleLbl="node1" presStyleIdx="0" presStyleCnt="7">
        <dgm:presLayoutVars>
          <dgm:chMax val="0"/>
          <dgm:bulletEnabled val="1"/>
        </dgm:presLayoutVars>
      </dgm:prSet>
      <dgm:spPr/>
    </dgm:pt>
    <dgm:pt modelId="{B0422CBE-F233-46C7-8016-F32900904F50}" type="pres">
      <dgm:prSet presAssocID="{2F2DFBF1-5BBB-49D3-9524-E37607BA39F6}" presName="spacer" presStyleCnt="0"/>
      <dgm:spPr/>
    </dgm:pt>
    <dgm:pt modelId="{A3F76729-7BEC-4418-B34F-293FAF612AA2}" type="pres">
      <dgm:prSet presAssocID="{BC1D3E51-6C06-44BD-B9B4-4F614C540DCA}" presName="parentText" presStyleLbl="node1" presStyleIdx="1" presStyleCnt="7">
        <dgm:presLayoutVars>
          <dgm:chMax val="0"/>
          <dgm:bulletEnabled val="1"/>
        </dgm:presLayoutVars>
      </dgm:prSet>
      <dgm:spPr/>
    </dgm:pt>
    <dgm:pt modelId="{4492E5BC-B7AB-4622-A425-36115C7A946A}" type="pres">
      <dgm:prSet presAssocID="{41814DFF-BB7F-454B-A8D9-2D0D29D94E8C}" presName="spacer" presStyleCnt="0"/>
      <dgm:spPr/>
    </dgm:pt>
    <dgm:pt modelId="{CC2D3C21-F63D-4B57-B9DB-1167AB7B580F}" type="pres">
      <dgm:prSet presAssocID="{905CD403-B4BF-42EA-8C53-18A4EDB74E5C}" presName="parentText" presStyleLbl="node1" presStyleIdx="2" presStyleCnt="7">
        <dgm:presLayoutVars>
          <dgm:chMax val="0"/>
          <dgm:bulletEnabled val="1"/>
        </dgm:presLayoutVars>
      </dgm:prSet>
      <dgm:spPr/>
    </dgm:pt>
    <dgm:pt modelId="{BB53726E-6EA9-4546-80CF-E71A5D81051F}" type="pres">
      <dgm:prSet presAssocID="{A35F2CAC-F7CB-4C4C-A6BB-69474CE00564}" presName="spacer" presStyleCnt="0"/>
      <dgm:spPr/>
    </dgm:pt>
    <dgm:pt modelId="{77019A85-6550-48BF-8588-25A5AB75DAF9}" type="pres">
      <dgm:prSet presAssocID="{282B3040-A685-4A62-B873-B7BA984D1C3F}" presName="parentText" presStyleLbl="node1" presStyleIdx="3" presStyleCnt="7">
        <dgm:presLayoutVars>
          <dgm:chMax val="0"/>
          <dgm:bulletEnabled val="1"/>
        </dgm:presLayoutVars>
      </dgm:prSet>
      <dgm:spPr/>
    </dgm:pt>
    <dgm:pt modelId="{0CBF553D-7AE6-4764-B2FD-C53CA5257F0B}" type="pres">
      <dgm:prSet presAssocID="{EAA19908-7CA0-48C6-AD86-1EE8112EC1BC}" presName="spacer" presStyleCnt="0"/>
      <dgm:spPr/>
    </dgm:pt>
    <dgm:pt modelId="{F94E4988-08DE-47BB-A03E-6B903BA2B2EF}" type="pres">
      <dgm:prSet presAssocID="{506FFDE5-8967-4D5A-B157-38D789E60C4B}" presName="parentText" presStyleLbl="node1" presStyleIdx="4" presStyleCnt="7">
        <dgm:presLayoutVars>
          <dgm:chMax val="0"/>
          <dgm:bulletEnabled val="1"/>
        </dgm:presLayoutVars>
      </dgm:prSet>
      <dgm:spPr/>
      <dgm:t>
        <a:bodyPr/>
        <a:lstStyle/>
        <a:p>
          <a:endParaRPr lang="en-US"/>
        </a:p>
      </dgm:t>
    </dgm:pt>
    <dgm:pt modelId="{11534869-ED6E-40FA-8D7A-3DD165426964}" type="pres">
      <dgm:prSet presAssocID="{5F87E13F-1525-49CA-8005-E11F6E7992F2}" presName="spacer" presStyleCnt="0"/>
      <dgm:spPr/>
    </dgm:pt>
    <dgm:pt modelId="{A131ADEC-8828-44F1-991C-D520D560EFF9}" type="pres">
      <dgm:prSet presAssocID="{52697A8C-0DF3-4100-9F01-CA81E49AA7F9}" presName="parentText" presStyleLbl="node1" presStyleIdx="5" presStyleCnt="7">
        <dgm:presLayoutVars>
          <dgm:chMax val="0"/>
          <dgm:bulletEnabled val="1"/>
        </dgm:presLayoutVars>
      </dgm:prSet>
      <dgm:spPr/>
    </dgm:pt>
    <dgm:pt modelId="{002F704F-EF9A-432F-A385-DB0A9B9088D6}" type="pres">
      <dgm:prSet presAssocID="{AA68A43D-F18D-401D-BEF0-D4FFFE001491}" presName="spacer" presStyleCnt="0"/>
      <dgm:spPr/>
    </dgm:pt>
    <dgm:pt modelId="{DE9573B8-E37A-4841-969C-A4A29EEFF7F2}" type="pres">
      <dgm:prSet presAssocID="{A6236427-964F-4D0A-A38E-5B356017E5CF}" presName="parentText" presStyleLbl="node1" presStyleIdx="6" presStyleCnt="7">
        <dgm:presLayoutVars>
          <dgm:chMax val="0"/>
          <dgm:bulletEnabled val="1"/>
        </dgm:presLayoutVars>
      </dgm:prSet>
      <dgm:spPr/>
    </dgm:pt>
  </dgm:ptLst>
  <dgm:cxnLst>
    <dgm:cxn modelId="{CE05CBAB-7FF1-4575-B0D1-5E47771664E7}" srcId="{2AF78ADA-3DCA-4DEA-AD02-9D2E83D05A16}" destId="{282B3040-A685-4A62-B873-B7BA984D1C3F}" srcOrd="3" destOrd="0" parTransId="{36F087E0-13D8-4B35-9D76-8198B2555FE1}" sibTransId="{EAA19908-7CA0-48C6-AD86-1EE8112EC1BC}"/>
    <dgm:cxn modelId="{A242A17C-8F15-428F-B6AC-5D92299B9000}" type="presOf" srcId="{11390151-7837-4BE8-8727-B99233F50615}" destId="{074D5FCA-7DFE-41D6-9030-682CC4F11A29}" srcOrd="0" destOrd="0" presId="urn:microsoft.com/office/officeart/2005/8/layout/vList2"/>
    <dgm:cxn modelId="{81FE1196-4352-4BF0-B216-D12CF504664C}" type="presOf" srcId="{A6236427-964F-4D0A-A38E-5B356017E5CF}" destId="{DE9573B8-E37A-4841-969C-A4A29EEFF7F2}" srcOrd="0" destOrd="0" presId="urn:microsoft.com/office/officeart/2005/8/layout/vList2"/>
    <dgm:cxn modelId="{C526B108-C0CA-4D2B-848E-A1954A705F1E}" srcId="{2AF78ADA-3DCA-4DEA-AD02-9D2E83D05A16}" destId="{11390151-7837-4BE8-8727-B99233F50615}" srcOrd="0" destOrd="0" parTransId="{084FE467-3972-4347-BD3A-C7BCCAB59159}" sibTransId="{2F2DFBF1-5BBB-49D3-9524-E37607BA39F6}"/>
    <dgm:cxn modelId="{3B1A53D8-926A-410C-B119-68D01863168A}" type="presOf" srcId="{282B3040-A685-4A62-B873-B7BA984D1C3F}" destId="{77019A85-6550-48BF-8588-25A5AB75DAF9}" srcOrd="0" destOrd="0" presId="urn:microsoft.com/office/officeart/2005/8/layout/vList2"/>
    <dgm:cxn modelId="{3FF3A25C-3426-4CEF-9672-7F7F65668210}" type="presOf" srcId="{506FFDE5-8967-4D5A-B157-38D789E60C4B}" destId="{F94E4988-08DE-47BB-A03E-6B903BA2B2EF}" srcOrd="0" destOrd="0" presId="urn:microsoft.com/office/officeart/2005/8/layout/vList2"/>
    <dgm:cxn modelId="{9AEBF1A0-E75C-4511-B0F3-D25EF8520100}" type="presOf" srcId="{52697A8C-0DF3-4100-9F01-CA81E49AA7F9}" destId="{A131ADEC-8828-44F1-991C-D520D560EFF9}" srcOrd="0" destOrd="0" presId="urn:microsoft.com/office/officeart/2005/8/layout/vList2"/>
    <dgm:cxn modelId="{382EC42A-BC8D-4A4A-9FE7-1D1F04C770DB}" srcId="{2AF78ADA-3DCA-4DEA-AD02-9D2E83D05A16}" destId="{52697A8C-0DF3-4100-9F01-CA81E49AA7F9}" srcOrd="5" destOrd="0" parTransId="{41C4E09D-CC40-4643-A28B-428C8496FB7A}" sibTransId="{AA68A43D-F18D-401D-BEF0-D4FFFE001491}"/>
    <dgm:cxn modelId="{0903C967-C5F5-49E7-B14E-863F69D93996}" type="presOf" srcId="{2AF78ADA-3DCA-4DEA-AD02-9D2E83D05A16}" destId="{D6C853E9-61D3-4799-9A12-73B99B665027}" srcOrd="0" destOrd="0" presId="urn:microsoft.com/office/officeart/2005/8/layout/vList2"/>
    <dgm:cxn modelId="{3F967B75-834B-4FEB-8C04-80ABEFB04597}" type="presOf" srcId="{BC1D3E51-6C06-44BD-B9B4-4F614C540DCA}" destId="{A3F76729-7BEC-4418-B34F-293FAF612AA2}" srcOrd="0" destOrd="0" presId="urn:microsoft.com/office/officeart/2005/8/layout/vList2"/>
    <dgm:cxn modelId="{85DA7477-254E-4A5C-9672-68425E70C528}" srcId="{2AF78ADA-3DCA-4DEA-AD02-9D2E83D05A16}" destId="{BC1D3E51-6C06-44BD-B9B4-4F614C540DCA}" srcOrd="1" destOrd="0" parTransId="{A31B1ACD-93A3-4FF1-892A-5D9010C8E20E}" sibTransId="{41814DFF-BB7F-454B-A8D9-2D0D29D94E8C}"/>
    <dgm:cxn modelId="{CDEAE778-A159-473D-AD9B-45B08E779E7C}" type="presOf" srcId="{905CD403-B4BF-42EA-8C53-18A4EDB74E5C}" destId="{CC2D3C21-F63D-4B57-B9DB-1167AB7B580F}" srcOrd="0" destOrd="0" presId="urn:microsoft.com/office/officeart/2005/8/layout/vList2"/>
    <dgm:cxn modelId="{1B844752-DB77-4C5C-BC90-63293127FA1C}" srcId="{2AF78ADA-3DCA-4DEA-AD02-9D2E83D05A16}" destId="{905CD403-B4BF-42EA-8C53-18A4EDB74E5C}" srcOrd="2" destOrd="0" parTransId="{E79E2EBD-79B9-4EBF-BC22-4B045F1A8FF6}" sibTransId="{A35F2CAC-F7CB-4C4C-A6BB-69474CE00564}"/>
    <dgm:cxn modelId="{0EA1D77D-02E9-4AA4-AC19-D153E00EFF01}" srcId="{2AF78ADA-3DCA-4DEA-AD02-9D2E83D05A16}" destId="{506FFDE5-8967-4D5A-B157-38D789E60C4B}" srcOrd="4" destOrd="0" parTransId="{866FB85A-7F58-461C-91DA-8CF7C06A689B}" sibTransId="{5F87E13F-1525-49CA-8005-E11F6E7992F2}"/>
    <dgm:cxn modelId="{E5401A3C-3978-4A68-B61C-DA895DD270F4}" srcId="{2AF78ADA-3DCA-4DEA-AD02-9D2E83D05A16}" destId="{A6236427-964F-4D0A-A38E-5B356017E5CF}" srcOrd="6" destOrd="0" parTransId="{C9299431-16FE-4BAE-BCEC-9D119EC9FFC6}" sibTransId="{FF88A530-06CE-4755-8C55-4E1A959E5F0E}"/>
    <dgm:cxn modelId="{4F4A2CBC-684A-4F42-A1E7-48128461120F}" type="presParOf" srcId="{D6C853E9-61D3-4799-9A12-73B99B665027}" destId="{074D5FCA-7DFE-41D6-9030-682CC4F11A29}" srcOrd="0" destOrd="0" presId="urn:microsoft.com/office/officeart/2005/8/layout/vList2"/>
    <dgm:cxn modelId="{2F917AF5-0904-468A-B1B9-50E03DC91663}" type="presParOf" srcId="{D6C853E9-61D3-4799-9A12-73B99B665027}" destId="{B0422CBE-F233-46C7-8016-F32900904F50}" srcOrd="1" destOrd="0" presId="urn:microsoft.com/office/officeart/2005/8/layout/vList2"/>
    <dgm:cxn modelId="{673C79CF-50B3-4922-B5F2-2E9B2A5DB18B}" type="presParOf" srcId="{D6C853E9-61D3-4799-9A12-73B99B665027}" destId="{A3F76729-7BEC-4418-B34F-293FAF612AA2}" srcOrd="2" destOrd="0" presId="urn:microsoft.com/office/officeart/2005/8/layout/vList2"/>
    <dgm:cxn modelId="{6A108485-64B5-44D4-A38D-41CEC925C15D}" type="presParOf" srcId="{D6C853E9-61D3-4799-9A12-73B99B665027}" destId="{4492E5BC-B7AB-4622-A425-36115C7A946A}" srcOrd="3" destOrd="0" presId="urn:microsoft.com/office/officeart/2005/8/layout/vList2"/>
    <dgm:cxn modelId="{1272827B-E767-4A0C-99A7-92E80BCFA491}" type="presParOf" srcId="{D6C853E9-61D3-4799-9A12-73B99B665027}" destId="{CC2D3C21-F63D-4B57-B9DB-1167AB7B580F}" srcOrd="4" destOrd="0" presId="urn:microsoft.com/office/officeart/2005/8/layout/vList2"/>
    <dgm:cxn modelId="{31B8A610-464C-4ADD-9348-5F47DDC2343C}" type="presParOf" srcId="{D6C853E9-61D3-4799-9A12-73B99B665027}" destId="{BB53726E-6EA9-4546-80CF-E71A5D81051F}" srcOrd="5" destOrd="0" presId="urn:microsoft.com/office/officeart/2005/8/layout/vList2"/>
    <dgm:cxn modelId="{8DA9CF18-D943-4522-9AA4-0648CDBE721A}" type="presParOf" srcId="{D6C853E9-61D3-4799-9A12-73B99B665027}" destId="{77019A85-6550-48BF-8588-25A5AB75DAF9}" srcOrd="6" destOrd="0" presId="urn:microsoft.com/office/officeart/2005/8/layout/vList2"/>
    <dgm:cxn modelId="{A60DA51B-2702-4F85-80A7-4ACC84B60A91}" type="presParOf" srcId="{D6C853E9-61D3-4799-9A12-73B99B665027}" destId="{0CBF553D-7AE6-4764-B2FD-C53CA5257F0B}" srcOrd="7" destOrd="0" presId="urn:microsoft.com/office/officeart/2005/8/layout/vList2"/>
    <dgm:cxn modelId="{B7B152E4-B7B8-40F1-B93C-82A70E8CC278}" type="presParOf" srcId="{D6C853E9-61D3-4799-9A12-73B99B665027}" destId="{F94E4988-08DE-47BB-A03E-6B903BA2B2EF}" srcOrd="8" destOrd="0" presId="urn:microsoft.com/office/officeart/2005/8/layout/vList2"/>
    <dgm:cxn modelId="{FF25BEF6-CECA-4F9F-875D-83E632274CF3}" type="presParOf" srcId="{D6C853E9-61D3-4799-9A12-73B99B665027}" destId="{11534869-ED6E-40FA-8D7A-3DD165426964}" srcOrd="9" destOrd="0" presId="urn:microsoft.com/office/officeart/2005/8/layout/vList2"/>
    <dgm:cxn modelId="{8A887C3E-0720-4EA4-B360-53E412FF8F15}" type="presParOf" srcId="{D6C853E9-61D3-4799-9A12-73B99B665027}" destId="{A131ADEC-8828-44F1-991C-D520D560EFF9}" srcOrd="10" destOrd="0" presId="urn:microsoft.com/office/officeart/2005/8/layout/vList2"/>
    <dgm:cxn modelId="{64A48746-E494-4B2A-A299-DAEA50986A8A}" type="presParOf" srcId="{D6C853E9-61D3-4799-9A12-73B99B665027}" destId="{002F704F-EF9A-432F-A385-DB0A9B9088D6}" srcOrd="11" destOrd="0" presId="urn:microsoft.com/office/officeart/2005/8/layout/vList2"/>
    <dgm:cxn modelId="{3B7002C7-D918-411D-B374-5FA2F6317234}" type="presParOf" srcId="{D6C853E9-61D3-4799-9A12-73B99B665027}" destId="{DE9573B8-E37A-4841-969C-A4A29EEFF7F2}" srcOrd="1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E0AC8-2379-4F97-8525-F4CA14868D9B}">
      <dsp:nvSpPr>
        <dsp:cNvPr id="0" name=""/>
        <dsp:cNvSpPr/>
      </dsp:nvSpPr>
      <dsp:spPr>
        <a:xfrm>
          <a:off x="8482422" y="-884643"/>
          <a:ext cx="6881164" cy="6881164"/>
        </a:xfrm>
        <a:prstGeom prst="blockArc">
          <a:avLst>
            <a:gd name="adj1" fmla="val 8100000"/>
            <a:gd name="adj2" fmla="val 13500000"/>
            <a:gd name="adj3" fmla="val 314"/>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686547-0535-45EC-9887-12FA5959DA6C}">
      <dsp:nvSpPr>
        <dsp:cNvPr id="0" name=""/>
        <dsp:cNvSpPr/>
      </dsp:nvSpPr>
      <dsp:spPr>
        <a:xfrm>
          <a:off x="68243" y="232385"/>
          <a:ext cx="9160352" cy="464567"/>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8750"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عن طريق الإنترنت.</a:t>
          </a:r>
          <a:endParaRPr lang="en-US" sz="2200" kern="1200">
            <a:solidFill>
              <a:schemeClr val="tx1"/>
            </a:solidFill>
          </a:endParaRPr>
        </a:p>
      </dsp:txBody>
      <dsp:txXfrm>
        <a:off x="68243" y="232385"/>
        <a:ext cx="9160352" cy="464567"/>
      </dsp:txXfrm>
    </dsp:sp>
    <dsp:sp modelId="{2194074D-4749-491F-B0FB-BF885B327094}">
      <dsp:nvSpPr>
        <dsp:cNvPr id="0" name=""/>
        <dsp:cNvSpPr/>
      </dsp:nvSpPr>
      <dsp:spPr>
        <a:xfrm>
          <a:off x="8938241" y="174315"/>
          <a:ext cx="580709" cy="580709"/>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BC8EEA-AAD4-4B9E-8DBF-A0BE09059443}">
      <dsp:nvSpPr>
        <dsp:cNvPr id="0" name=""/>
        <dsp:cNvSpPr/>
      </dsp:nvSpPr>
      <dsp:spPr>
        <a:xfrm>
          <a:off x="68243" y="929646"/>
          <a:ext cx="8739644" cy="464567"/>
        </a:xfrm>
        <a:prstGeom prst="rect">
          <a:avLst/>
        </a:prstGeom>
        <a:solidFill>
          <a:schemeClr val="accent1">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8750"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السلاسل الفندقية.</a:t>
          </a:r>
          <a:endParaRPr lang="ar-SY" sz="2200" kern="1200" dirty="0" smtClean="0">
            <a:solidFill>
              <a:schemeClr val="tx1"/>
            </a:solidFill>
          </a:endParaRPr>
        </a:p>
      </dsp:txBody>
      <dsp:txXfrm>
        <a:off x="68243" y="929646"/>
        <a:ext cx="8739644" cy="464567"/>
      </dsp:txXfrm>
    </dsp:sp>
    <dsp:sp modelId="{BC1E05E7-170A-4104-A78F-267F87DE4BED}">
      <dsp:nvSpPr>
        <dsp:cNvPr id="0" name=""/>
        <dsp:cNvSpPr/>
      </dsp:nvSpPr>
      <dsp:spPr>
        <a:xfrm>
          <a:off x="8517533" y="871575"/>
          <a:ext cx="580709" cy="580709"/>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dsp:style>
    </dsp:sp>
    <dsp:sp modelId="{767BB069-5764-4209-958F-029DFE872DD7}">
      <dsp:nvSpPr>
        <dsp:cNvPr id="0" name=""/>
        <dsp:cNvSpPr/>
      </dsp:nvSpPr>
      <dsp:spPr>
        <a:xfrm>
          <a:off x="68243" y="1626395"/>
          <a:ext cx="8509098" cy="464567"/>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8750"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الاتصال الشخصي.</a:t>
          </a:r>
          <a:endParaRPr lang="ar-SY" sz="2200" kern="1200" dirty="0" smtClean="0">
            <a:solidFill>
              <a:schemeClr val="tx1"/>
            </a:solidFill>
          </a:endParaRPr>
        </a:p>
      </dsp:txBody>
      <dsp:txXfrm>
        <a:off x="68243" y="1626395"/>
        <a:ext cx="8509098" cy="464567"/>
      </dsp:txXfrm>
    </dsp:sp>
    <dsp:sp modelId="{D310F9B3-144D-44FC-9C91-D9032D0466BE}">
      <dsp:nvSpPr>
        <dsp:cNvPr id="0" name=""/>
        <dsp:cNvSpPr/>
      </dsp:nvSpPr>
      <dsp:spPr>
        <a:xfrm>
          <a:off x="8286987" y="1568324"/>
          <a:ext cx="580709" cy="580709"/>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D6F24322-C06B-43C7-B319-2C6A7E4D1994}">
      <dsp:nvSpPr>
        <dsp:cNvPr id="0" name=""/>
        <dsp:cNvSpPr/>
      </dsp:nvSpPr>
      <dsp:spPr>
        <a:xfrm>
          <a:off x="68243" y="2323655"/>
          <a:ext cx="8435487" cy="464567"/>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8750"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الحجز عن طريق الهاتف.</a:t>
          </a:r>
          <a:endParaRPr lang="en-US" sz="2200" kern="1200" dirty="0" smtClean="0">
            <a:solidFill>
              <a:schemeClr val="tx1"/>
            </a:solidFill>
          </a:endParaRPr>
        </a:p>
      </dsp:txBody>
      <dsp:txXfrm>
        <a:off x="68243" y="2323655"/>
        <a:ext cx="8435487" cy="464567"/>
      </dsp:txXfrm>
    </dsp:sp>
    <dsp:sp modelId="{21ABFF04-D5D6-400B-84DD-9CB5BE508C14}">
      <dsp:nvSpPr>
        <dsp:cNvPr id="0" name=""/>
        <dsp:cNvSpPr/>
      </dsp:nvSpPr>
      <dsp:spPr>
        <a:xfrm>
          <a:off x="8213376" y="2265584"/>
          <a:ext cx="580709" cy="580709"/>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6E83B9AA-D16D-4F44-B2CF-DB21AAE0CED4}">
      <dsp:nvSpPr>
        <dsp:cNvPr id="0" name=""/>
        <dsp:cNvSpPr/>
      </dsp:nvSpPr>
      <dsp:spPr>
        <a:xfrm>
          <a:off x="68243" y="3020915"/>
          <a:ext cx="8509098" cy="464567"/>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8750"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شركات السياحة.</a:t>
          </a:r>
          <a:endParaRPr lang="en-US" sz="2200" kern="1200" dirty="0" smtClean="0">
            <a:solidFill>
              <a:schemeClr val="tx1"/>
            </a:solidFill>
          </a:endParaRPr>
        </a:p>
      </dsp:txBody>
      <dsp:txXfrm>
        <a:off x="68243" y="3020915"/>
        <a:ext cx="8509098" cy="464567"/>
      </dsp:txXfrm>
    </dsp:sp>
    <dsp:sp modelId="{61D51797-BCF7-40D2-8686-343B57170782}">
      <dsp:nvSpPr>
        <dsp:cNvPr id="0" name=""/>
        <dsp:cNvSpPr/>
      </dsp:nvSpPr>
      <dsp:spPr>
        <a:xfrm>
          <a:off x="8286987" y="2962844"/>
          <a:ext cx="580709" cy="580709"/>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C041F5E6-E127-4974-BAFF-A31B335F857D}">
      <dsp:nvSpPr>
        <dsp:cNvPr id="0" name=""/>
        <dsp:cNvSpPr/>
      </dsp:nvSpPr>
      <dsp:spPr>
        <a:xfrm>
          <a:off x="68243" y="3717664"/>
          <a:ext cx="8739644" cy="464567"/>
        </a:xfrm>
        <a:prstGeom prst="rect">
          <a:avLst/>
        </a:prstGeom>
        <a:solidFill>
          <a:schemeClr val="accent1">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8750"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الرسائل.</a:t>
          </a:r>
          <a:endParaRPr lang="ar-SY" sz="2200" kern="1200" dirty="0" smtClean="0">
            <a:solidFill>
              <a:schemeClr val="tx1"/>
            </a:solidFill>
          </a:endParaRPr>
        </a:p>
      </dsp:txBody>
      <dsp:txXfrm>
        <a:off x="68243" y="3717664"/>
        <a:ext cx="8739644" cy="464567"/>
      </dsp:txXfrm>
    </dsp:sp>
    <dsp:sp modelId="{689E1D04-2B65-48F2-AA95-1FB6302DEF60}">
      <dsp:nvSpPr>
        <dsp:cNvPr id="0" name=""/>
        <dsp:cNvSpPr/>
      </dsp:nvSpPr>
      <dsp:spPr>
        <a:xfrm>
          <a:off x="8517533" y="3659593"/>
          <a:ext cx="580709" cy="580709"/>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dsp:style>
    </dsp:sp>
    <dsp:sp modelId="{1349F64F-CA94-4C41-9C5B-AFD566413976}">
      <dsp:nvSpPr>
        <dsp:cNvPr id="0" name=""/>
        <dsp:cNvSpPr/>
      </dsp:nvSpPr>
      <dsp:spPr>
        <a:xfrm>
          <a:off x="68243" y="4414924"/>
          <a:ext cx="9160352" cy="464567"/>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8750"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الفاكس.</a:t>
          </a:r>
          <a:endParaRPr lang="ar-SY" sz="2200" kern="1200" dirty="0">
            <a:solidFill>
              <a:schemeClr val="tx1"/>
            </a:solidFill>
          </a:endParaRPr>
        </a:p>
      </dsp:txBody>
      <dsp:txXfrm>
        <a:off x="68243" y="4414924"/>
        <a:ext cx="9160352" cy="464567"/>
      </dsp:txXfrm>
    </dsp:sp>
    <dsp:sp modelId="{4397B251-7328-444F-9716-847B0919CB25}">
      <dsp:nvSpPr>
        <dsp:cNvPr id="0" name=""/>
        <dsp:cNvSpPr/>
      </dsp:nvSpPr>
      <dsp:spPr>
        <a:xfrm>
          <a:off x="8938241" y="4356853"/>
          <a:ext cx="580709" cy="580709"/>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812DB-FF97-447E-8DCB-4C7F0D07127A}">
      <dsp:nvSpPr>
        <dsp:cNvPr id="0" name=""/>
        <dsp:cNvSpPr/>
      </dsp:nvSpPr>
      <dsp:spPr>
        <a:xfrm>
          <a:off x="0" y="159"/>
          <a:ext cx="9327661" cy="498678"/>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dirty="0" smtClean="0">
              <a:solidFill>
                <a:schemeClr val="tx1"/>
              </a:solidFill>
            </a:rPr>
            <a:t>الضيف العادي</a:t>
          </a:r>
          <a:r>
            <a:rPr lang="ar-SY" sz="2200" kern="1200" dirty="0" smtClean="0">
              <a:solidFill>
                <a:schemeClr val="tx1"/>
              </a:solidFill>
            </a:rPr>
            <a:t>.</a:t>
          </a:r>
          <a:endParaRPr lang="en-US" sz="2200" kern="1200" dirty="0">
            <a:solidFill>
              <a:schemeClr val="tx1"/>
            </a:solidFill>
          </a:endParaRPr>
        </a:p>
      </dsp:txBody>
      <dsp:txXfrm>
        <a:off x="24343" y="24502"/>
        <a:ext cx="9278975" cy="449992"/>
      </dsp:txXfrm>
    </dsp:sp>
    <dsp:sp modelId="{25132A9B-B8DF-4E9C-BA50-AC67A51BAEC8}">
      <dsp:nvSpPr>
        <dsp:cNvPr id="0" name=""/>
        <dsp:cNvSpPr/>
      </dsp:nvSpPr>
      <dsp:spPr>
        <a:xfrm>
          <a:off x="0" y="513110"/>
          <a:ext cx="9327661" cy="498678"/>
        </a:xfrm>
        <a:prstGeom prst="roundRect">
          <a:avLst/>
        </a:prstGeom>
        <a:solidFill>
          <a:schemeClr val="accent1">
            <a:alpha val="90000"/>
            <a:hueOff val="0"/>
            <a:satOff val="0"/>
            <a:lumOff val="0"/>
            <a:alpha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rPr>
            <a:t>الشركات</a:t>
          </a:r>
          <a:r>
            <a:rPr lang="ar-SY" sz="2200" kern="1200" smtClean="0">
              <a:solidFill>
                <a:schemeClr val="tx1"/>
              </a:solidFill>
            </a:rPr>
            <a:t>.</a:t>
          </a:r>
          <a:endParaRPr lang="ar-SY" sz="2200" kern="1200" dirty="0" smtClean="0">
            <a:solidFill>
              <a:schemeClr val="tx1"/>
            </a:solidFill>
          </a:endParaRPr>
        </a:p>
      </dsp:txBody>
      <dsp:txXfrm>
        <a:off x="24343" y="537453"/>
        <a:ext cx="9278975" cy="449992"/>
      </dsp:txXfrm>
    </dsp:sp>
    <dsp:sp modelId="{049BDFFC-1D92-4AE9-84DD-F436D87159AA}">
      <dsp:nvSpPr>
        <dsp:cNvPr id="0" name=""/>
        <dsp:cNvSpPr/>
      </dsp:nvSpPr>
      <dsp:spPr>
        <a:xfrm>
          <a:off x="0" y="1026062"/>
          <a:ext cx="9327661" cy="498678"/>
        </a:xfrm>
        <a:prstGeom prst="round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rPr>
            <a:t>السلاسل الفندقية</a:t>
          </a:r>
          <a:r>
            <a:rPr lang="ar-SY" sz="2200" kern="1200" smtClean="0">
              <a:solidFill>
                <a:schemeClr val="tx1"/>
              </a:solidFill>
            </a:rPr>
            <a:t>.</a:t>
          </a:r>
          <a:endParaRPr lang="ar-SY" sz="2200" kern="1200" dirty="0" smtClean="0">
            <a:solidFill>
              <a:schemeClr val="tx1"/>
            </a:solidFill>
          </a:endParaRPr>
        </a:p>
      </dsp:txBody>
      <dsp:txXfrm>
        <a:off x="24343" y="1050405"/>
        <a:ext cx="9278975" cy="449992"/>
      </dsp:txXfrm>
    </dsp:sp>
    <dsp:sp modelId="{972597CC-7EF9-4663-B5B4-2EF2CE68CC49}">
      <dsp:nvSpPr>
        <dsp:cNvPr id="0" name=""/>
        <dsp:cNvSpPr/>
      </dsp:nvSpPr>
      <dsp:spPr>
        <a:xfrm>
          <a:off x="0" y="1539014"/>
          <a:ext cx="9327661" cy="498678"/>
        </a:xfrm>
        <a:prstGeom prst="roundRect">
          <a:avLst/>
        </a:prstGeom>
        <a:solidFill>
          <a:schemeClr val="accent1">
            <a:alpha val="90000"/>
            <a:hueOff val="0"/>
            <a:satOff val="0"/>
            <a:lumOff val="0"/>
            <a:alpha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rPr>
            <a:t>شركات السياحة</a:t>
          </a:r>
          <a:r>
            <a:rPr lang="ar-SY" sz="2200" kern="1200" smtClean="0">
              <a:solidFill>
                <a:schemeClr val="tx1"/>
              </a:solidFill>
            </a:rPr>
            <a:t>.</a:t>
          </a:r>
          <a:endParaRPr lang="ar-SY" sz="2200" kern="1200" dirty="0" smtClean="0">
            <a:solidFill>
              <a:schemeClr val="tx1"/>
            </a:solidFill>
          </a:endParaRPr>
        </a:p>
      </dsp:txBody>
      <dsp:txXfrm>
        <a:off x="24343" y="1563357"/>
        <a:ext cx="9278975" cy="449992"/>
      </dsp:txXfrm>
    </dsp:sp>
    <dsp:sp modelId="{66C49047-0875-4FA8-A51C-3C24C14DFC6C}">
      <dsp:nvSpPr>
        <dsp:cNvPr id="0" name=""/>
        <dsp:cNvSpPr/>
      </dsp:nvSpPr>
      <dsp:spPr>
        <a:xfrm>
          <a:off x="0" y="2051965"/>
          <a:ext cx="9327661" cy="498678"/>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dirty="0" smtClean="0">
              <a:solidFill>
                <a:schemeClr val="tx1"/>
              </a:solidFill>
            </a:rPr>
            <a:t>شركات الطيران</a:t>
          </a:r>
          <a:r>
            <a:rPr lang="ar-SY" sz="2200" kern="1200" dirty="0" smtClean="0">
              <a:solidFill>
                <a:schemeClr val="tx1"/>
              </a:solidFill>
            </a:rPr>
            <a:t>.</a:t>
          </a:r>
          <a:endParaRPr lang="ar-SY" sz="2200" kern="1200" dirty="0">
            <a:solidFill>
              <a:schemeClr val="tx1"/>
            </a:solidFill>
          </a:endParaRPr>
        </a:p>
      </dsp:txBody>
      <dsp:txXfrm>
        <a:off x="24343" y="2076308"/>
        <a:ext cx="9278975" cy="449992"/>
      </dsp:txXfrm>
    </dsp:sp>
    <dsp:sp modelId="{DB527264-AA85-432E-970F-55E3E9E24D43}">
      <dsp:nvSpPr>
        <dsp:cNvPr id="0" name=""/>
        <dsp:cNvSpPr/>
      </dsp:nvSpPr>
      <dsp:spPr>
        <a:xfrm>
          <a:off x="0" y="2564917"/>
          <a:ext cx="9327661" cy="498678"/>
        </a:xfrm>
        <a:prstGeom prst="roundRect">
          <a:avLst/>
        </a:prstGeom>
        <a:solidFill>
          <a:schemeClr val="accent1">
            <a:alpha val="90000"/>
            <a:hueOff val="0"/>
            <a:satOff val="0"/>
            <a:lumOff val="0"/>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dirty="0" smtClean="0">
              <a:solidFill>
                <a:schemeClr val="tx1"/>
              </a:solidFill>
            </a:rPr>
            <a:t>المجموعات</a:t>
          </a:r>
          <a:r>
            <a:rPr lang="ar-SY" sz="2200" kern="1200" dirty="0" smtClean="0">
              <a:solidFill>
                <a:schemeClr val="tx1"/>
              </a:solidFill>
            </a:rPr>
            <a:t>.</a:t>
          </a:r>
          <a:endParaRPr lang="en-US" sz="2200" kern="1200" dirty="0">
            <a:solidFill>
              <a:schemeClr val="tx1"/>
            </a:solidFill>
          </a:endParaRPr>
        </a:p>
      </dsp:txBody>
      <dsp:txXfrm>
        <a:off x="24343" y="2589260"/>
        <a:ext cx="9278975" cy="449992"/>
      </dsp:txXfrm>
    </dsp:sp>
    <dsp:sp modelId="{3100FC44-F64F-4C2E-9DF5-F413FE27F0A0}">
      <dsp:nvSpPr>
        <dsp:cNvPr id="0" name=""/>
        <dsp:cNvSpPr/>
      </dsp:nvSpPr>
      <dsp:spPr>
        <a:xfrm>
          <a:off x="0" y="3077869"/>
          <a:ext cx="9327661" cy="498678"/>
        </a:xfrm>
        <a:prstGeom prst="round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rPr>
            <a:t>المجموعات غير الرسمية</a:t>
          </a:r>
          <a:r>
            <a:rPr lang="ar-SY" sz="2200" kern="1200" smtClean="0">
              <a:solidFill>
                <a:schemeClr val="tx1"/>
              </a:solidFill>
            </a:rPr>
            <a:t>.</a:t>
          </a:r>
          <a:endParaRPr lang="en-US" sz="2200" kern="1200" dirty="0" smtClean="0">
            <a:solidFill>
              <a:schemeClr val="tx1"/>
            </a:solidFill>
          </a:endParaRPr>
        </a:p>
      </dsp:txBody>
      <dsp:txXfrm>
        <a:off x="24343" y="3102212"/>
        <a:ext cx="9278975" cy="449992"/>
      </dsp:txXfrm>
    </dsp:sp>
    <dsp:sp modelId="{9C0B3B8D-7BE5-4752-BB49-01D1D45D7E06}">
      <dsp:nvSpPr>
        <dsp:cNvPr id="0" name=""/>
        <dsp:cNvSpPr/>
      </dsp:nvSpPr>
      <dsp:spPr>
        <a:xfrm>
          <a:off x="0" y="3590820"/>
          <a:ext cx="9327661" cy="498678"/>
        </a:xfrm>
        <a:prstGeom prst="roundRect">
          <a:avLst/>
        </a:prstGeom>
        <a:solidFill>
          <a:schemeClr val="accent1">
            <a:alpha val="90000"/>
            <a:hueOff val="0"/>
            <a:satOff val="0"/>
            <a:lumOff val="0"/>
            <a:alpha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rPr>
            <a:t>العاملون في الفنادق</a:t>
          </a:r>
          <a:r>
            <a:rPr lang="ar-SY" sz="2200" kern="1200" smtClean="0">
              <a:solidFill>
                <a:schemeClr val="tx1"/>
              </a:solidFill>
            </a:rPr>
            <a:t>.</a:t>
          </a:r>
          <a:endParaRPr lang="ar-SY" sz="2200" kern="1200" dirty="0" smtClean="0">
            <a:solidFill>
              <a:schemeClr val="tx1"/>
            </a:solidFill>
          </a:endParaRPr>
        </a:p>
      </dsp:txBody>
      <dsp:txXfrm>
        <a:off x="24343" y="3615163"/>
        <a:ext cx="9278975" cy="449992"/>
      </dsp:txXfrm>
    </dsp:sp>
    <dsp:sp modelId="{5C418442-2E51-41B8-B605-33561AED4D47}">
      <dsp:nvSpPr>
        <dsp:cNvPr id="0" name=""/>
        <dsp:cNvSpPr/>
      </dsp:nvSpPr>
      <dsp:spPr>
        <a:xfrm>
          <a:off x="0" y="4103772"/>
          <a:ext cx="9327661" cy="498678"/>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rPr>
            <a:t>طاقم العمل</a:t>
          </a:r>
          <a:r>
            <a:rPr lang="ar-SY" sz="2200" kern="1200" smtClean="0">
              <a:solidFill>
                <a:schemeClr val="tx1"/>
              </a:solidFill>
            </a:rPr>
            <a:t>.</a:t>
          </a:r>
          <a:endParaRPr lang="en-US" sz="2200" kern="1200" dirty="0" smtClean="0">
            <a:solidFill>
              <a:schemeClr val="tx1"/>
            </a:solidFill>
          </a:endParaRPr>
        </a:p>
      </dsp:txBody>
      <dsp:txXfrm>
        <a:off x="24343" y="4128115"/>
        <a:ext cx="9278975" cy="449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2524C-5C53-4C1C-8C34-1913B199DEF7}">
      <dsp:nvSpPr>
        <dsp:cNvPr id="0" name=""/>
        <dsp:cNvSpPr/>
      </dsp:nvSpPr>
      <dsp:spPr>
        <a:xfrm>
          <a:off x="0" y="14751"/>
          <a:ext cx="9257323" cy="9360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الفندق محجوز بالكامل خلال المواسم المزدحمة.</a:t>
          </a:r>
          <a:endParaRPr lang="en-US" sz="2200" kern="1200">
            <a:solidFill>
              <a:schemeClr val="tx1"/>
            </a:solidFill>
          </a:endParaRPr>
        </a:p>
      </dsp:txBody>
      <dsp:txXfrm>
        <a:off x="45692" y="60443"/>
        <a:ext cx="9165939" cy="844616"/>
      </dsp:txXfrm>
    </dsp:sp>
    <dsp:sp modelId="{F439EBE6-421A-485F-8B10-7BF638C4F78E}">
      <dsp:nvSpPr>
        <dsp:cNvPr id="0" name=""/>
        <dsp:cNvSpPr/>
      </dsp:nvSpPr>
      <dsp:spPr>
        <a:xfrm>
          <a:off x="0" y="1094751"/>
          <a:ext cx="9257323" cy="93600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الضيف غير مهتم بالحجز بعد معرفة الأسعار.</a:t>
          </a:r>
          <a:endParaRPr lang="en-US" sz="2200" kern="1200" dirty="0" smtClean="0">
            <a:solidFill>
              <a:schemeClr val="tx1"/>
            </a:solidFill>
          </a:endParaRPr>
        </a:p>
      </dsp:txBody>
      <dsp:txXfrm>
        <a:off x="45692" y="1140443"/>
        <a:ext cx="9165939" cy="844616"/>
      </dsp:txXfrm>
    </dsp:sp>
    <dsp:sp modelId="{6A71D7A0-169B-4DF0-A012-916AAF81BE8C}">
      <dsp:nvSpPr>
        <dsp:cNvPr id="0" name=""/>
        <dsp:cNvSpPr/>
      </dsp:nvSpPr>
      <dsp:spPr>
        <a:xfrm>
          <a:off x="0" y="2174751"/>
          <a:ext cx="9257323" cy="93600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نوع الإقامة التي يرغب فيها النزيل غير متوفر.</a:t>
          </a:r>
          <a:endParaRPr lang="en-US" sz="2200" kern="1200" dirty="0" smtClean="0">
            <a:solidFill>
              <a:schemeClr val="tx1"/>
            </a:solidFill>
          </a:endParaRPr>
        </a:p>
      </dsp:txBody>
      <dsp:txXfrm>
        <a:off x="45692" y="2220443"/>
        <a:ext cx="9165939" cy="844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13602-8896-413E-A31C-52246F4075BB}">
      <dsp:nvSpPr>
        <dsp:cNvPr id="0" name=""/>
        <dsp:cNvSpPr/>
      </dsp:nvSpPr>
      <dsp:spPr>
        <a:xfrm>
          <a:off x="0" y="2122"/>
          <a:ext cx="10582031" cy="664905"/>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اسأل الضيف عن مواعيد تسجيل الوصول والمغادرة المطلوبة للحجز.</a:t>
          </a:r>
          <a:endParaRPr lang="en-US" sz="2200" kern="1200">
            <a:solidFill>
              <a:schemeClr val="tx1"/>
            </a:solidFill>
          </a:endParaRPr>
        </a:p>
      </dsp:txBody>
      <dsp:txXfrm>
        <a:off x="32458" y="34580"/>
        <a:ext cx="10517115" cy="599989"/>
      </dsp:txXfrm>
    </dsp:sp>
    <dsp:sp modelId="{4D6B3D69-E2AD-4EAC-A43E-034E039A234F}">
      <dsp:nvSpPr>
        <dsp:cNvPr id="0" name=""/>
        <dsp:cNvSpPr/>
      </dsp:nvSpPr>
      <dsp:spPr>
        <a:xfrm>
          <a:off x="0" y="677237"/>
          <a:ext cx="10582031" cy="664905"/>
        </a:xfrm>
        <a:prstGeom prst="roundRect">
          <a:avLst/>
        </a:prstGeom>
        <a:solidFill>
          <a:schemeClr val="accent1">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اطلب من الضيف الاحتفاظ بالخط حتى تبحث عن مدى توفر الإقامة المطلوبة.</a:t>
          </a:r>
          <a:endParaRPr lang="en-US" sz="2200" kern="1200" dirty="0" smtClean="0">
            <a:solidFill>
              <a:schemeClr val="tx1"/>
            </a:solidFill>
          </a:endParaRPr>
        </a:p>
      </dsp:txBody>
      <dsp:txXfrm>
        <a:off x="32458" y="709695"/>
        <a:ext cx="10517115" cy="599989"/>
      </dsp:txXfrm>
    </dsp:sp>
    <dsp:sp modelId="{14737E12-AC9C-4D72-82E6-F86988059D6C}">
      <dsp:nvSpPr>
        <dsp:cNvPr id="0" name=""/>
        <dsp:cNvSpPr/>
      </dsp:nvSpPr>
      <dsp:spPr>
        <a:xfrm>
          <a:off x="0" y="1352352"/>
          <a:ext cx="10582031" cy="664905"/>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أبلغ الضيف عن مقدار الوقت الذي ستستغرقه لمعرفة ذلك.</a:t>
          </a:r>
          <a:endParaRPr lang="en-US" sz="2200" kern="1200" dirty="0" smtClean="0">
            <a:solidFill>
              <a:schemeClr val="tx1"/>
            </a:solidFill>
          </a:endParaRPr>
        </a:p>
      </dsp:txBody>
      <dsp:txXfrm>
        <a:off x="32458" y="1384810"/>
        <a:ext cx="10517115" cy="599989"/>
      </dsp:txXfrm>
    </dsp:sp>
    <dsp:sp modelId="{D3ED708C-309E-4737-8A95-87ED061F9FD5}">
      <dsp:nvSpPr>
        <dsp:cNvPr id="0" name=""/>
        <dsp:cNvSpPr/>
      </dsp:nvSpPr>
      <dsp:spPr>
        <a:xfrm>
          <a:off x="0" y="2027467"/>
          <a:ext cx="10582031" cy="664905"/>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ضع المكالمة قيد الانتظار وتحقق من التوافر.</a:t>
          </a:r>
          <a:endParaRPr lang="en-US" sz="2200" kern="1200" dirty="0" smtClean="0">
            <a:solidFill>
              <a:schemeClr val="tx1"/>
            </a:solidFill>
          </a:endParaRPr>
        </a:p>
      </dsp:txBody>
      <dsp:txXfrm>
        <a:off x="32458" y="2059925"/>
        <a:ext cx="10517115" cy="599989"/>
      </dsp:txXfrm>
    </dsp:sp>
    <dsp:sp modelId="{D3B0FB6A-AE24-49AF-AA0B-5777D82EB1D7}">
      <dsp:nvSpPr>
        <dsp:cNvPr id="0" name=""/>
        <dsp:cNvSpPr/>
      </dsp:nvSpPr>
      <dsp:spPr>
        <a:xfrm>
          <a:off x="0" y="2702582"/>
          <a:ext cx="10582031" cy="664905"/>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00000"/>
            </a:lnSpc>
            <a:spcBef>
              <a:spcPct val="0"/>
            </a:spcBef>
            <a:spcAft>
              <a:spcPct val="35000"/>
            </a:spcAft>
          </a:pPr>
          <a:r>
            <a:rPr lang="ar-SY" sz="2200" kern="1200" dirty="0" smtClean="0">
              <a:solidFill>
                <a:schemeClr val="tx1"/>
              </a:solidFill>
            </a:rPr>
            <a:t>نقل عدم توافر نوع الإقامة المطلوب للنزيل بأدب، "آسف يا سيدي / سيدتي،" (جميع أماكن الإقامة مشغولة / نوع السكن المرغوب </a:t>
          </a:r>
          <a:r>
            <a:rPr lang="ar-SY" sz="2200" kern="1200" smtClean="0">
              <a:solidFill>
                <a:schemeClr val="tx1"/>
              </a:solidFill>
            </a:rPr>
            <a:t>غير متوفر).</a:t>
          </a:r>
          <a:endParaRPr lang="en-US" sz="2200" kern="1200" dirty="0" smtClean="0">
            <a:solidFill>
              <a:schemeClr val="tx1"/>
            </a:solidFill>
          </a:endParaRPr>
        </a:p>
      </dsp:txBody>
      <dsp:txXfrm>
        <a:off x="32458" y="2735040"/>
        <a:ext cx="10517115" cy="599989"/>
      </dsp:txXfrm>
    </dsp:sp>
    <dsp:sp modelId="{561442BD-C338-43B4-B0A8-D7BF240FEE28}">
      <dsp:nvSpPr>
        <dsp:cNvPr id="0" name=""/>
        <dsp:cNvSpPr/>
      </dsp:nvSpPr>
      <dsp:spPr>
        <a:xfrm>
          <a:off x="0" y="3377696"/>
          <a:ext cx="10582031" cy="664905"/>
        </a:xfrm>
        <a:prstGeom prst="roundRect">
          <a:avLst/>
        </a:prstGeom>
        <a:solidFill>
          <a:schemeClr val="accent1">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اقترح على الضيف أن يأخذ نوعاً آخر مشابهاً من الإقامة من خلال وصف وسائل الراحة.</a:t>
          </a:r>
          <a:endParaRPr lang="en-US" sz="2200" kern="1200" dirty="0" smtClean="0">
            <a:solidFill>
              <a:schemeClr val="tx1"/>
            </a:solidFill>
          </a:endParaRPr>
        </a:p>
      </dsp:txBody>
      <dsp:txXfrm>
        <a:off x="32458" y="3410154"/>
        <a:ext cx="10517115" cy="599989"/>
      </dsp:txXfrm>
    </dsp:sp>
    <dsp:sp modelId="{AFFC5477-2B26-4873-87E9-7416B8952280}">
      <dsp:nvSpPr>
        <dsp:cNvPr id="0" name=""/>
        <dsp:cNvSpPr/>
      </dsp:nvSpPr>
      <dsp:spPr>
        <a:xfrm>
          <a:off x="0" y="4052811"/>
          <a:ext cx="10582031" cy="664905"/>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إذا لم يوافق الضيف على ذلك، ابلغ بأدب كالتالي، "آسف يا سيدي، إذن نحن لا نمتلك أي أماكن إقامة أخرى متاحة</a:t>
          </a:r>
          <a:r>
            <a:rPr lang="en-US" sz="2200" kern="1200" smtClean="0">
              <a:solidFill>
                <a:schemeClr val="tx1"/>
              </a:solidFill>
            </a:rPr>
            <a:t> "</a:t>
          </a:r>
          <a:r>
            <a:rPr lang="ar-SY" sz="2200" kern="1200" smtClean="0">
              <a:solidFill>
                <a:schemeClr val="tx1"/>
              </a:solidFill>
            </a:rPr>
            <a:t>.</a:t>
          </a:r>
          <a:endParaRPr lang="en-US" sz="2200" kern="1200" dirty="0" smtClean="0">
            <a:solidFill>
              <a:schemeClr val="tx1"/>
            </a:solidFill>
          </a:endParaRPr>
        </a:p>
      </dsp:txBody>
      <dsp:txXfrm>
        <a:off x="32458" y="4085269"/>
        <a:ext cx="10517115" cy="5999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15339-D277-4D94-B02F-069A0F35E2F3}">
      <dsp:nvSpPr>
        <dsp:cNvPr id="0" name=""/>
        <dsp:cNvSpPr/>
      </dsp:nvSpPr>
      <dsp:spPr>
        <a:xfrm>
          <a:off x="0" y="1875"/>
          <a:ext cx="3700583" cy="580886"/>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15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Occupied Ready/O.R</a:t>
          </a:r>
          <a:endParaRPr lang="en-US" sz="2200" kern="1200" dirty="0">
            <a:solidFill>
              <a:schemeClr val="tx1"/>
            </a:solidFill>
            <a:latin typeface="Arial" panose="020B0604020202020204" pitchFamily="34" charset="0"/>
            <a:cs typeface="Arial" panose="020B0604020202020204" pitchFamily="34" charset="0"/>
          </a:endParaRPr>
        </a:p>
      </dsp:txBody>
      <dsp:txXfrm>
        <a:off x="28357" y="30232"/>
        <a:ext cx="3643869" cy="524172"/>
      </dsp:txXfrm>
    </dsp:sp>
    <dsp:sp modelId="{5BFB8BB4-C0B0-4290-9D47-73295DED34B1}">
      <dsp:nvSpPr>
        <dsp:cNvPr id="0" name=""/>
        <dsp:cNvSpPr/>
      </dsp:nvSpPr>
      <dsp:spPr>
        <a:xfrm>
          <a:off x="0" y="594293"/>
          <a:ext cx="3700583" cy="580886"/>
        </a:xfrm>
        <a:prstGeom prst="roundRect">
          <a:avLst/>
        </a:prstGeom>
        <a:solidFill>
          <a:schemeClr val="accent1">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15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Occupied Not Ready/ O.NR</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8357" y="622650"/>
        <a:ext cx="3643869" cy="524172"/>
      </dsp:txXfrm>
    </dsp:sp>
    <dsp:sp modelId="{C4889BA9-41E6-462B-B1F8-9EC56B595673}">
      <dsp:nvSpPr>
        <dsp:cNvPr id="0" name=""/>
        <dsp:cNvSpPr/>
      </dsp:nvSpPr>
      <dsp:spPr>
        <a:xfrm>
          <a:off x="0" y="1186711"/>
          <a:ext cx="3700583" cy="580886"/>
        </a:xfrm>
        <a:prstGeom prst="roundRect">
          <a:avLst/>
        </a:prstGeom>
        <a:solidFill>
          <a:schemeClr val="accent1">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15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Stay over</a:t>
          </a:r>
          <a:r>
            <a:rPr lang="ar-SA" sz="2200" kern="1200" smtClean="0">
              <a:solidFill>
                <a:schemeClr val="tx1"/>
              </a:solidFill>
              <a:latin typeface="Arial" panose="020B0604020202020204" pitchFamily="34" charset="0"/>
              <a:cs typeface="Arial" panose="020B0604020202020204" pitchFamily="34" charset="0"/>
            </a:rPr>
            <a:t> </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8357" y="1215068"/>
        <a:ext cx="3643869" cy="524172"/>
      </dsp:txXfrm>
    </dsp:sp>
    <dsp:sp modelId="{B5CA9EF2-1267-41A3-8C15-B52E72C2831C}">
      <dsp:nvSpPr>
        <dsp:cNvPr id="0" name=""/>
        <dsp:cNvSpPr/>
      </dsp:nvSpPr>
      <dsp:spPr>
        <a:xfrm>
          <a:off x="0" y="1779129"/>
          <a:ext cx="3700583" cy="580886"/>
        </a:xfrm>
        <a:prstGeom prst="roundRect">
          <a:avLst/>
        </a:prstGeom>
        <a:solidFill>
          <a:schemeClr val="accent1">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15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Double Lock/ DL</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8357" y="1807486"/>
        <a:ext cx="3643869" cy="524172"/>
      </dsp:txXfrm>
    </dsp:sp>
    <dsp:sp modelId="{6F83C44B-5D2D-4A58-9828-23E7ACFA0296}">
      <dsp:nvSpPr>
        <dsp:cNvPr id="0" name=""/>
        <dsp:cNvSpPr/>
      </dsp:nvSpPr>
      <dsp:spPr>
        <a:xfrm>
          <a:off x="0" y="2371547"/>
          <a:ext cx="3700583" cy="580886"/>
        </a:xfrm>
        <a:prstGeom prst="roundRect">
          <a:avLst/>
        </a:prstGeom>
        <a:solidFill>
          <a:schemeClr val="accent1">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15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Do Not Disturb/ DND</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8357" y="2399904"/>
        <a:ext cx="3643869" cy="524172"/>
      </dsp:txXfrm>
    </dsp:sp>
    <dsp:sp modelId="{C8C5B81C-31C1-4099-BADA-64D523EDF568}">
      <dsp:nvSpPr>
        <dsp:cNvPr id="0" name=""/>
        <dsp:cNvSpPr/>
      </dsp:nvSpPr>
      <dsp:spPr>
        <a:xfrm>
          <a:off x="0" y="2963965"/>
          <a:ext cx="3700583" cy="580886"/>
        </a:xfrm>
        <a:prstGeom prst="roundRect">
          <a:avLst/>
        </a:prstGeom>
        <a:solidFill>
          <a:schemeClr val="accent1">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150000"/>
            </a:lnSpc>
            <a:spcBef>
              <a:spcPct val="0"/>
            </a:spcBef>
            <a:spcAft>
              <a:spcPct val="35000"/>
            </a:spcAft>
          </a:pPr>
          <a:r>
            <a:rPr lang="en-US" sz="2200" kern="1200" dirty="0" smtClean="0">
              <a:solidFill>
                <a:schemeClr val="tx1"/>
              </a:solidFill>
              <a:latin typeface="Arial" panose="020B0604020202020204" pitchFamily="34" charset="0"/>
              <a:cs typeface="Arial" panose="020B0604020202020204" pitchFamily="34" charset="0"/>
            </a:rPr>
            <a:t>Bed Not Used/ BNU</a:t>
          </a:r>
          <a:endParaRPr lang="ar-SY" sz="2200" kern="1200" dirty="0">
            <a:solidFill>
              <a:schemeClr val="tx1"/>
            </a:solidFill>
            <a:latin typeface="Arial" panose="020B0604020202020204" pitchFamily="34" charset="0"/>
            <a:cs typeface="Arial" panose="020B0604020202020204" pitchFamily="34" charset="0"/>
          </a:endParaRPr>
        </a:p>
      </dsp:txBody>
      <dsp:txXfrm>
        <a:off x="28357" y="2992322"/>
        <a:ext cx="3643869" cy="524172"/>
      </dsp:txXfrm>
    </dsp:sp>
    <dsp:sp modelId="{401484AF-6CB4-4F19-B28A-7B44859C4853}">
      <dsp:nvSpPr>
        <dsp:cNvPr id="0" name=""/>
        <dsp:cNvSpPr/>
      </dsp:nvSpPr>
      <dsp:spPr>
        <a:xfrm>
          <a:off x="0" y="3556383"/>
          <a:ext cx="3700583" cy="580886"/>
        </a:xfrm>
        <a:prstGeom prst="roundRect">
          <a:avLst/>
        </a:prstGeom>
        <a:solidFill>
          <a:schemeClr val="accent1">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15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Late Check Out. L.C/O</a:t>
          </a:r>
          <a:endParaRPr lang="ar-SY" sz="2200" kern="1200" dirty="0">
            <a:solidFill>
              <a:schemeClr val="tx1"/>
            </a:solidFill>
            <a:latin typeface="Arial" panose="020B0604020202020204" pitchFamily="34" charset="0"/>
            <a:cs typeface="Arial" panose="020B0604020202020204" pitchFamily="34" charset="0"/>
          </a:endParaRPr>
        </a:p>
      </dsp:txBody>
      <dsp:txXfrm>
        <a:off x="28357" y="3584740"/>
        <a:ext cx="3643869" cy="524172"/>
      </dsp:txXfrm>
    </dsp:sp>
    <dsp:sp modelId="{68E9700D-D9F2-4D9B-8F63-7A88EB6F9AAF}">
      <dsp:nvSpPr>
        <dsp:cNvPr id="0" name=""/>
        <dsp:cNvSpPr/>
      </dsp:nvSpPr>
      <dsp:spPr>
        <a:xfrm>
          <a:off x="0" y="4148801"/>
          <a:ext cx="3700583" cy="580886"/>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Long Stay/L.S</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8357" y="4177158"/>
        <a:ext cx="3643869" cy="524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6C69C-87DD-49B8-97CC-FA175C9827FA}">
      <dsp:nvSpPr>
        <dsp:cNvPr id="0" name=""/>
        <dsp:cNvSpPr/>
      </dsp:nvSpPr>
      <dsp:spPr>
        <a:xfrm>
          <a:off x="0" y="96083"/>
          <a:ext cx="3630246" cy="5148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smtClean="0">
              <a:solidFill>
                <a:schemeClr val="tx1"/>
              </a:solidFill>
              <a:latin typeface="Arial" panose="020B0604020202020204" pitchFamily="34" charset="0"/>
              <a:cs typeface="Arial" panose="020B0604020202020204" pitchFamily="34" charset="0"/>
            </a:rPr>
            <a:t>Repair/ R</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5130" y="121213"/>
        <a:ext cx="3579986" cy="464540"/>
      </dsp:txXfrm>
    </dsp:sp>
    <dsp:sp modelId="{FCED2333-5F3A-4B38-94B8-9D78542898D4}">
      <dsp:nvSpPr>
        <dsp:cNvPr id="0" name=""/>
        <dsp:cNvSpPr/>
      </dsp:nvSpPr>
      <dsp:spPr>
        <a:xfrm>
          <a:off x="0" y="674243"/>
          <a:ext cx="3630246" cy="514800"/>
        </a:xfrm>
        <a:prstGeom prst="roundRect">
          <a:avLst/>
        </a:prstGeom>
        <a:solidFill>
          <a:schemeClr val="accent1">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tx1"/>
              </a:solidFill>
              <a:latin typeface="Arial" panose="020B0604020202020204" pitchFamily="34" charset="0"/>
              <a:cs typeface="Arial" panose="020B0604020202020204" pitchFamily="34" charset="0"/>
            </a:rPr>
            <a:t>Out of service/ O.O.S</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5130" y="699373"/>
        <a:ext cx="3579986" cy="464540"/>
      </dsp:txXfrm>
    </dsp:sp>
    <dsp:sp modelId="{3F3C13B9-FB8F-489C-BFDD-573B3DBE88A2}">
      <dsp:nvSpPr>
        <dsp:cNvPr id="0" name=""/>
        <dsp:cNvSpPr/>
      </dsp:nvSpPr>
      <dsp:spPr>
        <a:xfrm>
          <a:off x="0" y="1252403"/>
          <a:ext cx="3630246" cy="514800"/>
        </a:xfrm>
        <a:prstGeom prst="roundRect">
          <a:avLst/>
        </a:prstGeom>
        <a:solidFill>
          <a:schemeClr val="accent1">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smtClean="0">
              <a:solidFill>
                <a:schemeClr val="tx1"/>
              </a:solidFill>
              <a:latin typeface="Arial" panose="020B0604020202020204" pitchFamily="34" charset="0"/>
              <a:cs typeface="Arial" panose="020B0604020202020204" pitchFamily="34" charset="0"/>
            </a:rPr>
            <a:t>Very Important Person/ VIP</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5130" y="1277533"/>
        <a:ext cx="3579986" cy="464540"/>
      </dsp:txXfrm>
    </dsp:sp>
    <dsp:sp modelId="{494E0943-4ED8-4581-99DC-CC6E80BCC73C}">
      <dsp:nvSpPr>
        <dsp:cNvPr id="0" name=""/>
        <dsp:cNvSpPr/>
      </dsp:nvSpPr>
      <dsp:spPr>
        <a:xfrm>
          <a:off x="0" y="1830564"/>
          <a:ext cx="3630246" cy="514800"/>
        </a:xfrm>
        <a:prstGeom prst="roundRect">
          <a:avLst/>
        </a:prstGeom>
        <a:solidFill>
          <a:schemeClr val="accent1">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complimentary / comp</a:t>
          </a:r>
          <a:endParaRPr lang="en-US" sz="2200" kern="1200" dirty="0" smtClean="0">
            <a:solidFill>
              <a:schemeClr val="tx1"/>
            </a:solidFill>
            <a:latin typeface="Arial" panose="020B0604020202020204" pitchFamily="34" charset="0"/>
            <a:cs typeface="Arial" panose="020B0604020202020204" pitchFamily="34" charset="0"/>
          </a:endParaRPr>
        </a:p>
      </dsp:txBody>
      <dsp:txXfrm>
        <a:off x="25130" y="1855694"/>
        <a:ext cx="3579986" cy="464540"/>
      </dsp:txXfrm>
    </dsp:sp>
    <dsp:sp modelId="{CAE4CDF5-63FA-48C3-BE8F-4854AA6ED5CE}">
      <dsp:nvSpPr>
        <dsp:cNvPr id="0" name=""/>
        <dsp:cNvSpPr/>
      </dsp:nvSpPr>
      <dsp:spPr>
        <a:xfrm>
          <a:off x="0" y="2408724"/>
          <a:ext cx="3630246" cy="514800"/>
        </a:xfrm>
        <a:prstGeom prst="roundRect">
          <a:avLst/>
        </a:prstGeom>
        <a:solidFill>
          <a:schemeClr val="accent1">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Day Use/ D.U</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5130" y="2433854"/>
        <a:ext cx="3579986" cy="464540"/>
      </dsp:txXfrm>
    </dsp:sp>
    <dsp:sp modelId="{72BA6CAA-4F3C-41E1-A238-8B77169AF4F7}">
      <dsp:nvSpPr>
        <dsp:cNvPr id="0" name=""/>
        <dsp:cNvSpPr/>
      </dsp:nvSpPr>
      <dsp:spPr>
        <a:xfrm>
          <a:off x="0" y="2986884"/>
          <a:ext cx="3630246" cy="514800"/>
        </a:xfrm>
        <a:prstGeom prst="roundRect">
          <a:avLst/>
        </a:prstGeom>
        <a:solidFill>
          <a:schemeClr val="accent1">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smtClean="0">
              <a:solidFill>
                <a:schemeClr val="tx1"/>
              </a:solidFill>
              <a:latin typeface="Arial" panose="020B0604020202020204" pitchFamily="34" charset="0"/>
              <a:cs typeface="Arial" panose="020B0604020202020204" pitchFamily="34" charset="0"/>
            </a:rPr>
            <a:t>House / H.U</a:t>
          </a:r>
          <a:endParaRPr lang="ar-SY" sz="2200" kern="1200" dirty="0">
            <a:solidFill>
              <a:schemeClr val="tx1"/>
            </a:solidFill>
            <a:latin typeface="Arial" panose="020B0604020202020204" pitchFamily="34" charset="0"/>
            <a:cs typeface="Arial" panose="020B0604020202020204" pitchFamily="34" charset="0"/>
          </a:endParaRPr>
        </a:p>
      </dsp:txBody>
      <dsp:txXfrm>
        <a:off x="25130" y="3012014"/>
        <a:ext cx="3579986" cy="464540"/>
      </dsp:txXfrm>
    </dsp:sp>
    <dsp:sp modelId="{714DDFF5-BC4D-4B0F-967B-AAFFE51B2EAF}">
      <dsp:nvSpPr>
        <dsp:cNvPr id="0" name=""/>
        <dsp:cNvSpPr/>
      </dsp:nvSpPr>
      <dsp:spPr>
        <a:xfrm>
          <a:off x="0" y="3565044"/>
          <a:ext cx="3630246" cy="514800"/>
        </a:xfrm>
        <a:prstGeom prst="roundRect">
          <a:avLst/>
        </a:prstGeom>
        <a:solidFill>
          <a:schemeClr val="accent1">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Due Out</a:t>
          </a:r>
          <a:endParaRPr lang="ar-SY" sz="2200" kern="1200" dirty="0">
            <a:solidFill>
              <a:schemeClr val="tx1"/>
            </a:solidFill>
            <a:latin typeface="Arial" panose="020B0604020202020204" pitchFamily="34" charset="0"/>
            <a:cs typeface="Arial" panose="020B0604020202020204" pitchFamily="34" charset="0"/>
          </a:endParaRPr>
        </a:p>
      </dsp:txBody>
      <dsp:txXfrm>
        <a:off x="25130" y="3590174"/>
        <a:ext cx="3579986" cy="464540"/>
      </dsp:txXfrm>
    </dsp:sp>
    <dsp:sp modelId="{21EFA573-A8E8-49B6-9ABF-7244DA67FCF5}">
      <dsp:nvSpPr>
        <dsp:cNvPr id="0" name=""/>
        <dsp:cNvSpPr/>
      </dsp:nvSpPr>
      <dsp:spPr>
        <a:xfrm>
          <a:off x="0" y="4143204"/>
          <a:ext cx="3630246" cy="51480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Vacant not ready/ V.NR</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5130" y="4168334"/>
        <a:ext cx="3579986" cy="464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5FCA-7DFE-41D6-9030-682CC4F11A29}">
      <dsp:nvSpPr>
        <dsp:cNvPr id="0" name=""/>
        <dsp:cNvSpPr/>
      </dsp:nvSpPr>
      <dsp:spPr>
        <a:xfrm>
          <a:off x="0" y="28378"/>
          <a:ext cx="3208214" cy="58032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Skipper</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8329" y="56707"/>
        <a:ext cx="3151556" cy="523662"/>
      </dsp:txXfrm>
    </dsp:sp>
    <dsp:sp modelId="{A3F76729-7BEC-4418-B34F-293FAF612AA2}">
      <dsp:nvSpPr>
        <dsp:cNvPr id="0" name=""/>
        <dsp:cNvSpPr/>
      </dsp:nvSpPr>
      <dsp:spPr>
        <a:xfrm>
          <a:off x="0" y="697978"/>
          <a:ext cx="3208214" cy="580320"/>
        </a:xfrm>
        <a:prstGeom prst="roundRect">
          <a:avLst/>
        </a:prstGeom>
        <a:solidFill>
          <a:schemeClr val="accent1">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Sleeper</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8329" y="726307"/>
        <a:ext cx="3151556" cy="523662"/>
      </dsp:txXfrm>
    </dsp:sp>
    <dsp:sp modelId="{CC2D3C21-F63D-4B57-B9DB-1167AB7B580F}">
      <dsp:nvSpPr>
        <dsp:cNvPr id="0" name=""/>
        <dsp:cNvSpPr/>
      </dsp:nvSpPr>
      <dsp:spPr>
        <a:xfrm>
          <a:off x="0" y="1367578"/>
          <a:ext cx="3208214" cy="580320"/>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Lock Out</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8329" y="1395907"/>
        <a:ext cx="3151556" cy="523662"/>
      </dsp:txXfrm>
    </dsp:sp>
    <dsp:sp modelId="{77019A85-6550-48BF-8588-25A5AB75DAF9}">
      <dsp:nvSpPr>
        <dsp:cNvPr id="0" name=""/>
        <dsp:cNvSpPr/>
      </dsp:nvSpPr>
      <dsp:spPr>
        <a:xfrm>
          <a:off x="0" y="2037178"/>
          <a:ext cx="3208214" cy="58032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Early Check-in</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8329" y="2065507"/>
        <a:ext cx="3151556" cy="523662"/>
      </dsp:txXfrm>
    </dsp:sp>
    <dsp:sp modelId="{F94E4988-08DE-47BB-A03E-6B903BA2B2EF}">
      <dsp:nvSpPr>
        <dsp:cNvPr id="0" name=""/>
        <dsp:cNvSpPr/>
      </dsp:nvSpPr>
      <dsp:spPr>
        <a:xfrm>
          <a:off x="0" y="2706778"/>
          <a:ext cx="3208214" cy="580320"/>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check out / C.O</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8329" y="2735107"/>
        <a:ext cx="3151556" cy="523662"/>
      </dsp:txXfrm>
    </dsp:sp>
    <dsp:sp modelId="{A131ADEC-8828-44F1-991C-D520D560EFF9}">
      <dsp:nvSpPr>
        <dsp:cNvPr id="0" name=""/>
        <dsp:cNvSpPr/>
      </dsp:nvSpPr>
      <dsp:spPr>
        <a:xfrm>
          <a:off x="0" y="3376378"/>
          <a:ext cx="3208214" cy="580320"/>
        </a:xfrm>
        <a:prstGeom prst="roundRect">
          <a:avLst/>
        </a:prstGeom>
        <a:solidFill>
          <a:schemeClr val="accent1">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On-change</a:t>
          </a:r>
          <a:endParaRPr lang="ar-SY" sz="2200" kern="1200" dirty="0" smtClean="0">
            <a:solidFill>
              <a:schemeClr val="tx1"/>
            </a:solidFill>
            <a:latin typeface="Arial" panose="020B0604020202020204" pitchFamily="34" charset="0"/>
            <a:cs typeface="Arial" panose="020B0604020202020204" pitchFamily="34" charset="0"/>
          </a:endParaRPr>
        </a:p>
      </dsp:txBody>
      <dsp:txXfrm>
        <a:off x="28329" y="3404707"/>
        <a:ext cx="3151556" cy="523662"/>
      </dsp:txXfrm>
    </dsp:sp>
    <dsp:sp modelId="{DE9573B8-E37A-4841-969C-A4A29EEFF7F2}">
      <dsp:nvSpPr>
        <dsp:cNvPr id="0" name=""/>
        <dsp:cNvSpPr/>
      </dsp:nvSpPr>
      <dsp:spPr>
        <a:xfrm>
          <a:off x="0" y="4045978"/>
          <a:ext cx="3208214" cy="58032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solidFill>
                <a:schemeClr val="tx1"/>
              </a:solidFill>
              <a:latin typeface="Arial" panose="020B0604020202020204" pitchFamily="34" charset="0"/>
              <a:cs typeface="Arial" panose="020B0604020202020204" pitchFamily="34" charset="0"/>
            </a:rPr>
            <a:t>out of order/ O.O.O</a:t>
          </a:r>
          <a:endParaRPr lang="en-US" sz="2200" kern="1200" dirty="0" smtClean="0">
            <a:solidFill>
              <a:schemeClr val="tx1"/>
            </a:solidFill>
            <a:latin typeface="Arial" panose="020B0604020202020204" pitchFamily="34" charset="0"/>
            <a:cs typeface="Arial" panose="020B0604020202020204" pitchFamily="34" charset="0"/>
          </a:endParaRPr>
        </a:p>
      </dsp:txBody>
      <dsp:txXfrm>
        <a:off x="28329" y="4074307"/>
        <a:ext cx="3151556" cy="52366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06142-0378-4788-A3ED-0E04B276DD02}"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CAD34-0B39-4CD1-9779-352EE9DF55A2}" type="slidenum">
              <a:rPr lang="en-US" smtClean="0"/>
              <a:t>‹#›</a:t>
            </a:fld>
            <a:endParaRPr lang="en-US"/>
          </a:p>
        </p:txBody>
      </p:sp>
    </p:spTree>
    <p:extLst>
      <p:ext uri="{BB962C8B-B14F-4D97-AF65-F5344CB8AC3E}">
        <p14:creationId xmlns:p14="http://schemas.microsoft.com/office/powerpoint/2010/main" val="163744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الكتاب">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4E83D2-CAAA-4911-A412-D1515149C9E7}"/>
              </a:ext>
            </a:extLst>
          </p:cNvPr>
          <p:cNvPicPr>
            <a:picLocks noChangeAspect="1"/>
          </p:cNvPicPr>
          <p:nvPr userDrawn="1"/>
        </p:nvPicPr>
        <p:blipFill>
          <a:blip r:embed="rId2"/>
          <a:stretch>
            <a:fillRect/>
          </a:stretch>
        </p:blipFill>
        <p:spPr>
          <a:xfrm>
            <a:off x="-9167" y="-66013"/>
            <a:ext cx="12192001" cy="6924012"/>
          </a:xfrm>
          <a:prstGeom prst="rect">
            <a:avLst/>
          </a:prstGeom>
        </p:spPr>
      </p:pic>
      <p:sp useBgFill="1">
        <p:nvSpPr>
          <p:cNvPr id="8" name="Rectangle 7">
            <a:extLst>
              <a:ext uri="{FF2B5EF4-FFF2-40B4-BE49-F238E27FC236}">
                <a16:creationId xmlns:a16="http://schemas.microsoft.com/office/drawing/2014/main" id="{5E9D7826-F10E-499E-9AFE-2493E5D07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 name="Rectangle 8">
            <a:extLst>
              <a:ext uri="{FF2B5EF4-FFF2-40B4-BE49-F238E27FC236}">
                <a16:creationId xmlns:a16="http://schemas.microsoft.com/office/drawing/2014/main" id="{1CF972BE-D4BD-4FA1-9D3B-7AB35C75AE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2" name="Rectangle 11">
            <a:extLst>
              <a:ext uri="{FF2B5EF4-FFF2-40B4-BE49-F238E27FC236}">
                <a16:creationId xmlns:a16="http://schemas.microsoft.com/office/drawing/2014/main" id="{ADD71D7D-B357-479A-A71B-B2FF8192F0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923B625A-83D7-4CBF-8E6F-A492DA759A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BCA719-0EAE-4091-A88F-EC4093F341C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6C378E-F37E-476B-9579-1B19A147595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09C87EE-E31E-48A9-9BB9-A5EE8F13EA14}"/>
              </a:ext>
            </a:extLst>
          </p:cNvPr>
          <p:cNvSpPr/>
          <p:nvPr userDrawn="1"/>
        </p:nvSpPr>
        <p:spPr>
          <a:xfrm>
            <a:off x="-9167" y="-66012"/>
            <a:ext cx="12201167" cy="954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520639C1-AB1B-4174-81BB-C9447C8F26A7}"/>
              </a:ext>
            </a:extLst>
          </p:cNvPr>
          <p:cNvSpPr>
            <a:spLocks noGrp="1"/>
          </p:cNvSpPr>
          <p:nvPr>
            <p:ph sz="quarter" idx="11"/>
          </p:nvPr>
        </p:nvSpPr>
        <p:spPr>
          <a:xfrm>
            <a:off x="2468880" y="2500660"/>
            <a:ext cx="7254240" cy="1430072"/>
          </a:xfrm>
        </p:spPr>
        <p:txBody>
          <a:bodyPr anchor="ctr">
            <a:normAutofit/>
          </a:bodyPr>
          <a:lstStyle>
            <a:lvl1pPr algn="ctr" rtl="1">
              <a:lnSpc>
                <a:spcPct val="100000"/>
              </a:lnSpc>
              <a:buNone/>
              <a:defRPr sz="3600" b="1">
                <a:solidFill>
                  <a:schemeClr val="accent6">
                    <a:lumMod val="50000"/>
                  </a:schemeClr>
                </a:solidFill>
              </a:defRPr>
            </a:lvl1pPr>
          </a:lstStyle>
          <a:p>
            <a:pPr lvl="0"/>
            <a:endParaRPr lang="en-US" dirty="0"/>
          </a:p>
        </p:txBody>
      </p:sp>
      <p:sp>
        <p:nvSpPr>
          <p:cNvPr id="18" name="Content Placeholder 2">
            <a:extLst>
              <a:ext uri="{FF2B5EF4-FFF2-40B4-BE49-F238E27FC236}">
                <a16:creationId xmlns:a16="http://schemas.microsoft.com/office/drawing/2014/main" id="{F6A7A5C1-F184-4768-A47F-F85247E046B3}"/>
              </a:ext>
            </a:extLst>
          </p:cNvPr>
          <p:cNvSpPr>
            <a:spLocks noGrp="1"/>
          </p:cNvSpPr>
          <p:nvPr>
            <p:ph sz="quarter" idx="12"/>
          </p:nvPr>
        </p:nvSpPr>
        <p:spPr>
          <a:xfrm>
            <a:off x="3121793" y="4886975"/>
            <a:ext cx="5950955"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sp>
        <p:nvSpPr>
          <p:cNvPr id="19" name="TextBox 18">
            <a:extLst>
              <a:ext uri="{FF2B5EF4-FFF2-40B4-BE49-F238E27FC236}">
                <a16:creationId xmlns:a16="http://schemas.microsoft.com/office/drawing/2014/main" id="{3A46A69B-38B3-4BC2-BEB9-F24DDA97D870}"/>
              </a:ext>
            </a:extLst>
          </p:cNvPr>
          <p:cNvSpPr txBox="1"/>
          <p:nvPr userDrawn="1"/>
        </p:nvSpPr>
        <p:spPr>
          <a:xfrm>
            <a:off x="4932815" y="4363476"/>
            <a:ext cx="2943498" cy="400110"/>
          </a:xfrm>
          <a:prstGeom prst="rect">
            <a:avLst/>
          </a:prstGeom>
          <a:noFill/>
        </p:spPr>
        <p:txBody>
          <a:bodyPr wrap="square" rtlCol="0">
            <a:spAutoFit/>
          </a:bodyPr>
          <a:lstStyle/>
          <a:p>
            <a:pPr algn="ctr" rtl="1"/>
            <a:r>
              <a:rPr lang="ar-SA" sz="2000" b="1" dirty="0">
                <a:solidFill>
                  <a:schemeClr val="accent6">
                    <a:lumMod val="50000"/>
                  </a:schemeClr>
                </a:solidFill>
                <a:latin typeface="+mn-lt"/>
              </a:rPr>
              <a:t>رمز المقرر</a:t>
            </a:r>
            <a:r>
              <a:rPr lang="ar-SY" sz="2000" b="1" dirty="0">
                <a:solidFill>
                  <a:schemeClr val="accent6">
                    <a:lumMod val="50000"/>
                  </a:schemeClr>
                </a:solidFill>
                <a:latin typeface="+mn-lt"/>
              </a:rPr>
              <a:t>: </a:t>
            </a:r>
            <a:endParaRPr lang="en-US" sz="2000" b="1" dirty="0">
              <a:solidFill>
                <a:schemeClr val="accent6">
                  <a:lumMod val="50000"/>
                </a:schemeClr>
              </a:solidFill>
              <a:latin typeface="+mn-lt"/>
            </a:endParaRPr>
          </a:p>
        </p:txBody>
      </p:sp>
      <p:sp>
        <p:nvSpPr>
          <p:cNvPr id="22" name="Content Placeholder 2">
            <a:extLst>
              <a:ext uri="{FF2B5EF4-FFF2-40B4-BE49-F238E27FC236}">
                <a16:creationId xmlns:a16="http://schemas.microsoft.com/office/drawing/2014/main" id="{E971D08C-7BAC-4743-B139-764ECFA0EC59}"/>
              </a:ext>
            </a:extLst>
          </p:cNvPr>
          <p:cNvSpPr>
            <a:spLocks noGrp="1"/>
          </p:cNvSpPr>
          <p:nvPr>
            <p:ph sz="quarter" idx="13"/>
          </p:nvPr>
        </p:nvSpPr>
        <p:spPr>
          <a:xfrm>
            <a:off x="3012647" y="4277528"/>
            <a:ext cx="3822003"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pic>
        <p:nvPicPr>
          <p:cNvPr id="21" name="Picture 20">
            <a:extLst>
              <a:ext uri="{FF2B5EF4-FFF2-40B4-BE49-F238E27FC236}">
                <a16:creationId xmlns:a16="http://schemas.microsoft.com/office/drawing/2014/main" id="{A1499344-B84B-4179-9D79-4C353829E9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2228" y="-66013"/>
            <a:ext cx="1454934" cy="954415"/>
          </a:xfrm>
          <a:prstGeom prst="rect">
            <a:avLst/>
          </a:prstGeom>
        </p:spPr>
      </p:pic>
      <p:pic>
        <p:nvPicPr>
          <p:cNvPr id="23" name="Picture 22">
            <a:extLst>
              <a:ext uri="{FF2B5EF4-FFF2-40B4-BE49-F238E27FC236}">
                <a16:creationId xmlns:a16="http://schemas.microsoft.com/office/drawing/2014/main" id="{C7146BC3-3485-4255-9643-25D2D4D2EAE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83263" y="102309"/>
            <a:ext cx="1454934" cy="677714"/>
          </a:xfrm>
          <a:prstGeom prst="rect">
            <a:avLst/>
          </a:prstGeom>
        </p:spPr>
      </p:pic>
      <p:sp>
        <p:nvSpPr>
          <p:cNvPr id="24" name="Arrow: Pentagon 23">
            <a:extLst>
              <a:ext uri="{FF2B5EF4-FFF2-40B4-BE49-F238E27FC236}">
                <a16:creationId xmlns:a16="http://schemas.microsoft.com/office/drawing/2014/main" id="{7C441932-A219-45CE-9E6E-BC59F0ED27AE}"/>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25" name="TextBox 24">
            <a:extLst>
              <a:ext uri="{FF2B5EF4-FFF2-40B4-BE49-F238E27FC236}">
                <a16:creationId xmlns:a16="http://schemas.microsoft.com/office/drawing/2014/main" id="{5A178754-038A-47A0-BC17-6DD174ECA33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72934644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حالة عملي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0A983B-2795-43A5-B2E6-681F55746DD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AA961B-14BA-497E-8EFB-575A1E13A07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08817029-EE2D-458F-91FF-B864691803F3}"/>
              </a:ext>
            </a:extLst>
          </p:cNvPr>
          <p:cNvSpPr/>
          <p:nvPr userDrawn="1"/>
        </p:nvSpPr>
        <p:spPr>
          <a:xfrm>
            <a:off x="4754880" y="524692"/>
            <a:ext cx="2682240" cy="699616"/>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b="1" dirty="0">
                <a:latin typeface="Calibri" panose="020F0502020204030204" pitchFamily="34" charset="0"/>
                <a:cs typeface="Calibri" panose="020F0502020204030204" pitchFamily="34" charset="0"/>
              </a:rPr>
              <a:t>حالة عملية</a:t>
            </a:r>
            <a:endParaRPr lang="en-US" sz="2800" b="1" dirty="0">
              <a:latin typeface="Calibri" panose="020F0502020204030204" pitchFamily="34" charset="0"/>
              <a:cs typeface="Calibri" panose="020F0502020204030204" pitchFamily="34" charset="0"/>
            </a:endParaRPr>
          </a:p>
        </p:txBody>
      </p:sp>
      <p:pic>
        <p:nvPicPr>
          <p:cNvPr id="18" name="Graphic 17" descr="Beaker">
            <a:extLst>
              <a:ext uri="{FF2B5EF4-FFF2-40B4-BE49-F238E27FC236}">
                <a16:creationId xmlns:a16="http://schemas.microsoft.com/office/drawing/2014/main" id="{937D5BC4-71FC-4686-9657-43CB13AB5B4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0578625">
            <a:off x="4402183" y="481148"/>
            <a:ext cx="914400" cy="914400"/>
          </a:xfrm>
          <a:prstGeom prst="rect">
            <a:avLst/>
          </a:prstGeom>
        </p:spPr>
      </p:pic>
      <p:sp>
        <p:nvSpPr>
          <p:cNvPr id="9" name="Content Placeholder 2">
            <a:extLst>
              <a:ext uri="{FF2B5EF4-FFF2-40B4-BE49-F238E27FC236}">
                <a16:creationId xmlns:a16="http://schemas.microsoft.com/office/drawing/2014/main" id="{86286DE9-638B-4112-B1D1-109F7B95AE20}"/>
              </a:ext>
            </a:extLst>
          </p:cNvPr>
          <p:cNvSpPr>
            <a:spLocks noGrp="1"/>
          </p:cNvSpPr>
          <p:nvPr>
            <p:ph sz="quarter" idx="10"/>
          </p:nvPr>
        </p:nvSpPr>
        <p:spPr>
          <a:xfrm>
            <a:off x="531222" y="1461615"/>
            <a:ext cx="11129555" cy="4871693"/>
          </a:xfrm>
        </p:spPr>
        <p:txBody>
          <a:bodyPr>
            <a:normAutofit/>
          </a:bodyPr>
          <a:lstStyle>
            <a:lvl1pPr algn="just" rtl="1">
              <a:lnSpc>
                <a:spcPct val="150000"/>
              </a:lnSpc>
              <a:buNone/>
              <a:defRPr sz="2200"/>
            </a:lvl1pPr>
          </a:lstStyle>
          <a:p>
            <a:pPr lvl="0"/>
            <a:endParaRPr lang="en-US" dirty="0"/>
          </a:p>
        </p:txBody>
      </p:sp>
      <p:pic>
        <p:nvPicPr>
          <p:cNvPr id="7" name="Picture 6">
            <a:extLst>
              <a:ext uri="{FF2B5EF4-FFF2-40B4-BE49-F238E27FC236}">
                <a16:creationId xmlns:a16="http://schemas.microsoft.com/office/drawing/2014/main" id="{302AFADB-CC00-416A-9CEA-69C22B56F3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CB2B753C-9900-4A25-BA1F-18F2445AE5B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2" name="Arrow: Pentagon 11">
            <a:extLst>
              <a:ext uri="{FF2B5EF4-FFF2-40B4-BE49-F238E27FC236}">
                <a16:creationId xmlns:a16="http://schemas.microsoft.com/office/drawing/2014/main" id="{FAADE3FD-9AFC-433B-BDBF-66CBC1A0756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3" name="TextBox 12">
            <a:extLst>
              <a:ext uri="{FF2B5EF4-FFF2-40B4-BE49-F238E27FC236}">
                <a16:creationId xmlns:a16="http://schemas.microsoft.com/office/drawing/2014/main" id="{BE27B584-3C19-4D5F-9870-6FB8693847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0499574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فيديو">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197FF-AC5F-45A8-B9FE-E4E228D3B8C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44FC121-EEB2-41D7-8655-64BFB4E1D7C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4A2E362-39A2-4B95-99E4-57D71AE8658F}"/>
              </a:ext>
            </a:extLst>
          </p:cNvPr>
          <p:cNvPicPr>
            <a:picLocks noChangeAspect="1"/>
          </p:cNvPicPr>
          <p:nvPr userDrawn="1"/>
        </p:nvPicPr>
        <p:blipFill>
          <a:blip r:embed="rId2"/>
          <a:stretch>
            <a:fillRect/>
          </a:stretch>
        </p:blipFill>
        <p:spPr>
          <a:xfrm>
            <a:off x="974311" y="1219200"/>
            <a:ext cx="10250737" cy="5181600"/>
          </a:xfrm>
          <a:prstGeom prst="rect">
            <a:avLst/>
          </a:prstGeom>
        </p:spPr>
      </p:pic>
      <p:sp>
        <p:nvSpPr>
          <p:cNvPr id="5" name="Content Placeholder 2">
            <a:extLst>
              <a:ext uri="{FF2B5EF4-FFF2-40B4-BE49-F238E27FC236}">
                <a16:creationId xmlns:a16="http://schemas.microsoft.com/office/drawing/2014/main" id="{4C07AEAB-7CB1-4658-A0A1-FF85B3312DC2}"/>
              </a:ext>
            </a:extLst>
          </p:cNvPr>
          <p:cNvSpPr>
            <a:spLocks noGrp="1"/>
          </p:cNvSpPr>
          <p:nvPr>
            <p:ph sz="quarter" idx="10"/>
          </p:nvPr>
        </p:nvSpPr>
        <p:spPr>
          <a:xfrm>
            <a:off x="1706581" y="1653510"/>
            <a:ext cx="8647611" cy="4179841"/>
          </a:xfrm>
        </p:spPr>
        <p:txBody>
          <a:bodyPr>
            <a:normAutofit/>
          </a:bodyPr>
          <a:lstStyle>
            <a:lvl1pPr>
              <a:buNone/>
              <a:defRPr sz="2200"/>
            </a:lvl1pPr>
          </a:lstStyle>
          <a:p>
            <a:pPr lvl="0"/>
            <a:endParaRPr lang="en-US" dirty="0"/>
          </a:p>
        </p:txBody>
      </p:sp>
      <p:sp>
        <p:nvSpPr>
          <p:cNvPr id="6" name="Rectangle 5">
            <a:extLst>
              <a:ext uri="{FF2B5EF4-FFF2-40B4-BE49-F238E27FC236}">
                <a16:creationId xmlns:a16="http://schemas.microsoft.com/office/drawing/2014/main" id="{2E7C17D3-08C1-4799-B12A-609C6B914A3A}"/>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676FC10-C32B-45D3-8C58-1DC527F1E7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774" y="310081"/>
            <a:ext cx="1349184" cy="885045"/>
          </a:xfrm>
          <a:prstGeom prst="rect">
            <a:avLst/>
          </a:prstGeom>
        </p:spPr>
      </p:pic>
      <p:pic>
        <p:nvPicPr>
          <p:cNvPr id="9" name="Picture 8">
            <a:extLst>
              <a:ext uri="{FF2B5EF4-FFF2-40B4-BE49-F238E27FC236}">
                <a16:creationId xmlns:a16="http://schemas.microsoft.com/office/drawing/2014/main" id="{08BC2504-2A50-4671-84C8-A3023627003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67907" y="377196"/>
            <a:ext cx="1108628" cy="516403"/>
          </a:xfrm>
          <a:prstGeom prst="rect">
            <a:avLst/>
          </a:prstGeom>
        </p:spPr>
      </p:pic>
      <p:sp>
        <p:nvSpPr>
          <p:cNvPr id="11" name="Arrow: Pentagon 10">
            <a:extLst>
              <a:ext uri="{FF2B5EF4-FFF2-40B4-BE49-F238E27FC236}">
                <a16:creationId xmlns:a16="http://schemas.microsoft.com/office/drawing/2014/main" id="{C568C709-DC20-4FDF-A7A9-0170DAA1397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2" name="TextBox 11">
            <a:extLst>
              <a:ext uri="{FF2B5EF4-FFF2-40B4-BE49-F238E27FC236}">
                <a16:creationId xmlns:a16="http://schemas.microsoft.com/office/drawing/2014/main" id="{C916737D-5C5D-4F50-9E0A-5301653D5D02}"/>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36642963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فرعي والرئيسي">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4FE12A-7A0D-4956-B522-F2373579711C}"/>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AD6525-0033-44D1-A3C9-C5D8226CC492}"/>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2EF3C47-42AF-4D88-9D80-AE4B9E942A86}"/>
              </a:ext>
            </a:extLst>
          </p:cNvPr>
          <p:cNvPicPr>
            <a:picLocks noChangeAspect="1"/>
          </p:cNvPicPr>
          <p:nvPr userDrawn="1"/>
        </p:nvPicPr>
        <p:blipFill>
          <a:blip r:embed="rId2"/>
          <a:stretch>
            <a:fillRect/>
          </a:stretch>
        </p:blipFill>
        <p:spPr>
          <a:xfrm>
            <a:off x="1355075" y="-130628"/>
            <a:ext cx="9353320" cy="1795348"/>
          </a:xfrm>
          <a:prstGeom prst="rect">
            <a:avLst/>
          </a:prstGeom>
        </p:spPr>
      </p:pic>
      <p:pic>
        <p:nvPicPr>
          <p:cNvPr id="23" name="Picture 22">
            <a:extLst>
              <a:ext uri="{FF2B5EF4-FFF2-40B4-BE49-F238E27FC236}">
                <a16:creationId xmlns:a16="http://schemas.microsoft.com/office/drawing/2014/main" id="{4BF3866B-CD5E-44F4-9F5C-46DA8A786744}"/>
              </a:ext>
            </a:extLst>
          </p:cNvPr>
          <p:cNvPicPr>
            <a:picLocks noChangeAspect="1"/>
          </p:cNvPicPr>
          <p:nvPr userDrawn="1"/>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3915179" y="1027177"/>
            <a:ext cx="8916320" cy="1189891"/>
          </a:xfrm>
          <a:prstGeom prst="rect">
            <a:avLst/>
          </a:prstGeom>
          <a:effectLst>
            <a:outerShdw blurRad="50800" dist="38100" dir="8100000" algn="tr" rotWithShape="0">
              <a:prstClr val="black">
                <a:alpha val="40000"/>
              </a:prstClr>
            </a:outerShdw>
          </a:effectLst>
        </p:spPr>
      </p:pic>
      <p:sp>
        <p:nvSpPr>
          <p:cNvPr id="7" name="Content Placeholder 2">
            <a:extLst>
              <a:ext uri="{FF2B5EF4-FFF2-40B4-BE49-F238E27FC236}">
                <a16:creationId xmlns:a16="http://schemas.microsoft.com/office/drawing/2014/main" id="{C10174F3-90DF-421C-98B4-B6FC3C635DE2}"/>
              </a:ext>
            </a:extLst>
          </p:cNvPr>
          <p:cNvSpPr>
            <a:spLocks noGrp="1"/>
          </p:cNvSpPr>
          <p:nvPr>
            <p:ph sz="quarter" idx="10"/>
          </p:nvPr>
        </p:nvSpPr>
        <p:spPr>
          <a:xfrm>
            <a:off x="831273" y="2313852"/>
            <a:ext cx="10438410" cy="4090705"/>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7D39ACF-EA77-42C6-8BA7-FA9159DAC71C}"/>
              </a:ext>
            </a:extLst>
          </p:cNvPr>
          <p:cNvSpPr>
            <a:spLocks noGrp="1"/>
          </p:cNvSpPr>
          <p:nvPr>
            <p:ph sz="quarter" idx="11"/>
          </p:nvPr>
        </p:nvSpPr>
        <p:spPr>
          <a:xfrm>
            <a:off x="2688116" y="391886"/>
            <a:ext cx="6715693" cy="827259"/>
          </a:xfrm>
        </p:spPr>
        <p:txBody>
          <a:bodyPr anchor="ctr">
            <a:noAutofit/>
          </a:bodyPr>
          <a:lstStyle>
            <a:lvl1pPr algn="ctr" rtl="1">
              <a:lnSpc>
                <a:spcPct val="100000"/>
              </a:lnSpc>
              <a:buNone/>
              <a:defRPr sz="2800" b="1">
                <a:solidFill>
                  <a:srgbClr val="0070C0"/>
                </a:solidFill>
              </a:defRPr>
            </a:lvl1pPr>
          </a:lstStyle>
          <a:p>
            <a:pPr lvl="0"/>
            <a:endParaRPr lang="en-US" dirty="0"/>
          </a:p>
        </p:txBody>
      </p:sp>
      <p:sp>
        <p:nvSpPr>
          <p:cNvPr id="9" name="Content Placeholder 2">
            <a:extLst>
              <a:ext uri="{FF2B5EF4-FFF2-40B4-BE49-F238E27FC236}">
                <a16:creationId xmlns:a16="http://schemas.microsoft.com/office/drawing/2014/main" id="{44EC8A08-49F0-4119-87A9-ECADCC41446E}"/>
              </a:ext>
            </a:extLst>
          </p:cNvPr>
          <p:cNvSpPr>
            <a:spLocks noGrp="1"/>
          </p:cNvSpPr>
          <p:nvPr>
            <p:ph sz="quarter" idx="12"/>
          </p:nvPr>
        </p:nvSpPr>
        <p:spPr>
          <a:xfrm>
            <a:off x="6940627" y="1459627"/>
            <a:ext cx="4924331" cy="698448"/>
          </a:xfrm>
        </p:spPr>
        <p:txBody>
          <a:bodyPr anchor="ctr">
            <a:normAutofit/>
          </a:bodyPr>
          <a:lstStyle>
            <a:lvl1pPr algn="ctr" rtl="1">
              <a:lnSpc>
                <a:spcPct val="100000"/>
              </a:lnSpc>
              <a:buNone/>
              <a:defRPr sz="2400" b="1">
                <a:solidFill>
                  <a:schemeClr val="bg1"/>
                </a:solidFill>
              </a:defRPr>
            </a:lvl1pPr>
          </a:lstStyle>
          <a:p>
            <a:pPr lvl="0"/>
            <a:endParaRPr lang="en-US" dirty="0"/>
          </a:p>
        </p:txBody>
      </p:sp>
      <p:sp>
        <p:nvSpPr>
          <p:cNvPr id="10" name="Rectangle 9">
            <a:extLst>
              <a:ext uri="{FF2B5EF4-FFF2-40B4-BE49-F238E27FC236}">
                <a16:creationId xmlns:a16="http://schemas.microsoft.com/office/drawing/2014/main" id="{CCAB3EF5-D0D6-4F91-A9FB-BE3E3C3A1E38}"/>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83CBBAF-B3E0-44D5-944D-C6AB98F862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2" name="Picture 11">
            <a:extLst>
              <a:ext uri="{FF2B5EF4-FFF2-40B4-BE49-F238E27FC236}">
                <a16:creationId xmlns:a16="http://schemas.microsoft.com/office/drawing/2014/main" id="{88CB799D-9490-45BA-AEF3-EECCFDCA983D}"/>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B0D43EA0-12FE-4AAC-A01B-499B7DC12CFC}"/>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4" name="TextBox 13">
            <a:extLst>
              <a:ext uri="{FF2B5EF4-FFF2-40B4-BE49-F238E27FC236}">
                <a16:creationId xmlns:a16="http://schemas.microsoft.com/office/drawing/2014/main" id="{639F7059-ED75-4D49-8BEB-84172441D82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00257556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رئيسي">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D942-BC07-4338-BE52-AEB603D412AD}"/>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D14D41-D6CD-48AD-AD6C-06D70BCEBB7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27C57D8-C128-4DAA-B9B1-35CE45279DCE}"/>
              </a:ext>
            </a:extLst>
          </p:cNvPr>
          <p:cNvPicPr>
            <a:picLocks noChangeAspect="1"/>
          </p:cNvPicPr>
          <p:nvPr userDrawn="1"/>
        </p:nvPicPr>
        <p:blipFill>
          <a:blip r:embed="rId2"/>
          <a:stretch>
            <a:fillRect/>
          </a:stretch>
        </p:blipFill>
        <p:spPr>
          <a:xfrm>
            <a:off x="1498294" y="-106878"/>
            <a:ext cx="9221117" cy="1880460"/>
          </a:xfrm>
          <a:prstGeom prst="rect">
            <a:avLst/>
          </a:prstGeom>
        </p:spPr>
      </p:pic>
      <p:sp>
        <p:nvSpPr>
          <p:cNvPr id="6" name="Content Placeholder 2">
            <a:extLst>
              <a:ext uri="{FF2B5EF4-FFF2-40B4-BE49-F238E27FC236}">
                <a16:creationId xmlns:a16="http://schemas.microsoft.com/office/drawing/2014/main" id="{E95B7A67-25B8-4FD1-A6FC-E45C8DBEDA62}"/>
              </a:ext>
            </a:extLst>
          </p:cNvPr>
          <p:cNvSpPr>
            <a:spLocks noGrp="1"/>
          </p:cNvSpPr>
          <p:nvPr>
            <p:ph sz="quarter" idx="10"/>
          </p:nvPr>
        </p:nvSpPr>
        <p:spPr>
          <a:xfrm>
            <a:off x="890649" y="1601386"/>
            <a:ext cx="10367159" cy="4731922"/>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25B55EA-3A63-40D4-97E3-4F5A12EE2B4A}"/>
              </a:ext>
            </a:extLst>
          </p:cNvPr>
          <p:cNvSpPr>
            <a:spLocks noGrp="1"/>
          </p:cNvSpPr>
          <p:nvPr>
            <p:ph sz="quarter" idx="11"/>
          </p:nvPr>
        </p:nvSpPr>
        <p:spPr>
          <a:xfrm>
            <a:off x="2006930" y="427511"/>
            <a:ext cx="8134598" cy="890649"/>
          </a:xfrm>
        </p:spPr>
        <p:txBody>
          <a:bodyPr anchor="ctr">
            <a:normAutofit/>
          </a:bodyPr>
          <a:lstStyle>
            <a:lvl1pPr algn="ctr" rtl="1">
              <a:lnSpc>
                <a:spcPct val="100000"/>
              </a:lnSpc>
              <a:buNone/>
              <a:defRPr sz="2800" b="1">
                <a:solidFill>
                  <a:srgbClr val="0070C0"/>
                </a:solidFill>
              </a:defRPr>
            </a:lvl1pPr>
          </a:lstStyle>
          <a:p>
            <a:pPr lvl="0"/>
            <a:endParaRPr lang="en-US" dirty="0"/>
          </a:p>
        </p:txBody>
      </p:sp>
      <p:sp>
        <p:nvSpPr>
          <p:cNvPr id="10" name="Rectangle 9">
            <a:extLst>
              <a:ext uri="{FF2B5EF4-FFF2-40B4-BE49-F238E27FC236}">
                <a16:creationId xmlns:a16="http://schemas.microsoft.com/office/drawing/2014/main" id="{20E7EB31-5FBF-44ED-A3E3-B1EA4AA36E4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630DEEA-C5A8-4D18-B763-9656FD1750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1041" y="319577"/>
            <a:ext cx="1454934" cy="954415"/>
          </a:xfrm>
          <a:prstGeom prst="rect">
            <a:avLst/>
          </a:prstGeom>
        </p:spPr>
      </p:pic>
      <p:pic>
        <p:nvPicPr>
          <p:cNvPr id="13" name="Picture 12">
            <a:extLst>
              <a:ext uri="{FF2B5EF4-FFF2-40B4-BE49-F238E27FC236}">
                <a16:creationId xmlns:a16="http://schemas.microsoft.com/office/drawing/2014/main" id="{BAC958B2-5430-4F1B-9718-CCC8FE8451F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93430" y="344679"/>
            <a:ext cx="1454934" cy="677714"/>
          </a:xfrm>
          <a:prstGeom prst="rect">
            <a:avLst/>
          </a:prstGeom>
        </p:spPr>
      </p:pic>
      <p:sp>
        <p:nvSpPr>
          <p:cNvPr id="14" name="Arrow: Pentagon 13">
            <a:extLst>
              <a:ext uri="{FF2B5EF4-FFF2-40B4-BE49-F238E27FC236}">
                <a16:creationId xmlns:a16="http://schemas.microsoft.com/office/drawing/2014/main" id="{720DDE05-CFC3-465A-AFEA-F2290C174DCA}"/>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C33CF470-E957-40B7-B9B1-39434486818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6223176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حتويات الوحدة التعليمية">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298D80-76AE-49FA-8581-442DB39EF9B8}"/>
              </a:ext>
            </a:extLst>
          </p:cNvPr>
          <p:cNvSpPr/>
          <p:nvPr userDrawn="1"/>
        </p:nvSpPr>
        <p:spPr>
          <a:xfrm>
            <a:off x="187231" y="174173"/>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2EBB07C-D2FA-4D06-B138-83781515215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FB89DBC-DF7D-4A31-BD7F-512EDEB82B51}"/>
              </a:ext>
            </a:extLst>
          </p:cNvPr>
          <p:cNvSpPr/>
          <p:nvPr userDrawn="1"/>
        </p:nvSpPr>
        <p:spPr>
          <a:xfrm>
            <a:off x="795646" y="1518765"/>
            <a:ext cx="10735293" cy="4913326"/>
          </a:xfrm>
          <a:prstGeom prst="roundRect">
            <a:avLst/>
          </a:prstGeom>
          <a:solidFill>
            <a:schemeClr val="tx2">
              <a:lumMod val="10000"/>
              <a:lumOff val="90000"/>
            </a:schemeClr>
          </a:solidFill>
          <a:ln w="76200">
            <a:solidFill>
              <a:schemeClr val="accent3">
                <a:lumMod val="40000"/>
                <a:lumOff val="6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78C6F712-83D1-4E53-A80D-036F468DA0FE}"/>
              </a:ext>
            </a:extLst>
          </p:cNvPr>
          <p:cNvGrpSpPr/>
          <p:nvPr userDrawn="1"/>
        </p:nvGrpSpPr>
        <p:grpSpPr>
          <a:xfrm>
            <a:off x="4108863" y="393723"/>
            <a:ext cx="4001984" cy="973063"/>
            <a:chOff x="4507079" y="385422"/>
            <a:chExt cx="3078087" cy="999307"/>
          </a:xfrm>
          <a:solidFill>
            <a:schemeClr val="accent6">
              <a:lumMod val="75000"/>
            </a:schemeClr>
          </a:solidFill>
        </p:grpSpPr>
        <p:grpSp>
          <p:nvGrpSpPr>
            <p:cNvPr id="20" name="Group 19">
              <a:extLst>
                <a:ext uri="{FF2B5EF4-FFF2-40B4-BE49-F238E27FC236}">
                  <a16:creationId xmlns:a16="http://schemas.microsoft.com/office/drawing/2014/main" id="{C1AD04F4-190B-41C3-9248-48C67E4D5CA7}"/>
                </a:ext>
              </a:extLst>
            </p:cNvPr>
            <p:cNvGrpSpPr/>
            <p:nvPr/>
          </p:nvGrpSpPr>
          <p:grpSpPr>
            <a:xfrm>
              <a:off x="4606834" y="504241"/>
              <a:ext cx="2978332" cy="682913"/>
              <a:chOff x="8525691" y="513364"/>
              <a:chExt cx="2682240" cy="948088"/>
            </a:xfrm>
            <a:grpFill/>
          </p:grpSpPr>
          <p:sp>
            <p:nvSpPr>
              <p:cNvPr id="22" name="Rectangle: Rounded Corners 21">
                <a:extLst>
                  <a:ext uri="{FF2B5EF4-FFF2-40B4-BE49-F238E27FC236}">
                    <a16:creationId xmlns:a16="http://schemas.microsoft.com/office/drawing/2014/main" id="{62E86948-9BA3-4DC5-84AA-43666B2598DB}"/>
                  </a:ext>
                </a:extLst>
              </p:cNvPr>
              <p:cNvSpPr/>
              <p:nvPr/>
            </p:nvSpPr>
            <p:spPr>
              <a:xfrm>
                <a:off x="8525691" y="513364"/>
                <a:ext cx="2682240" cy="948088"/>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1BF5D0C-4F7F-4DCC-8C9D-7F8243E5E8F1}"/>
                  </a:ext>
                </a:extLst>
              </p:cNvPr>
              <p:cNvSpPr txBox="1"/>
              <p:nvPr/>
            </p:nvSpPr>
            <p:spPr>
              <a:xfrm>
                <a:off x="8541733" y="656037"/>
                <a:ext cx="2213783" cy="640929"/>
              </a:xfrm>
              <a:prstGeom prst="rect">
                <a:avLst/>
              </a:prstGeom>
              <a:noFill/>
            </p:spPr>
            <p:txBody>
              <a:bodyPr wrap="square" rtlCol="0">
                <a:spAutoFit/>
              </a:bodyPr>
              <a:lstStyle/>
              <a:p>
                <a:pPr algn="r"/>
                <a:r>
                  <a:rPr lang="ar-SY" sz="2400" b="1" dirty="0">
                    <a:solidFill>
                      <a:schemeClr val="bg1"/>
                    </a:solidFill>
                    <a:latin typeface="Calibri" panose="020F0502020204030204" pitchFamily="34" charset="0"/>
                    <a:cs typeface="Calibri" panose="020F0502020204030204" pitchFamily="34" charset="0"/>
                  </a:rPr>
                  <a:t>محتويات الوحدة</a:t>
                </a:r>
                <a:endParaRPr lang="en-US" sz="2400" b="1" dirty="0">
                  <a:solidFill>
                    <a:schemeClr val="bg1"/>
                  </a:solidFill>
                  <a:latin typeface="Calibri" panose="020F0502020204030204" pitchFamily="34" charset="0"/>
                  <a:cs typeface="Calibri" panose="020F0502020204030204" pitchFamily="34" charset="0"/>
                </a:endParaRPr>
              </a:p>
            </p:txBody>
          </p:sp>
        </p:grpSp>
        <p:pic>
          <p:nvPicPr>
            <p:cNvPr id="21" name="Graphic 20" descr="Document">
              <a:extLst>
                <a:ext uri="{FF2B5EF4-FFF2-40B4-BE49-F238E27FC236}">
                  <a16:creationId xmlns:a16="http://schemas.microsoft.com/office/drawing/2014/main" id="{FBF7F661-2621-4ADD-8CFC-79F0BCEED38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0697119">
              <a:off x="4507079" y="385422"/>
              <a:ext cx="999307" cy="999307"/>
            </a:xfrm>
            <a:prstGeom prst="rect">
              <a:avLst/>
            </a:prstGeom>
          </p:spPr>
        </p:pic>
      </p:grpSp>
      <p:sp>
        <p:nvSpPr>
          <p:cNvPr id="10" name="Content Placeholder 2">
            <a:extLst>
              <a:ext uri="{FF2B5EF4-FFF2-40B4-BE49-F238E27FC236}">
                <a16:creationId xmlns:a16="http://schemas.microsoft.com/office/drawing/2014/main" id="{75C675A3-611B-4751-BA18-97DB1B0BFFF5}"/>
              </a:ext>
            </a:extLst>
          </p:cNvPr>
          <p:cNvSpPr>
            <a:spLocks noGrp="1"/>
          </p:cNvSpPr>
          <p:nvPr>
            <p:ph sz="quarter" idx="10"/>
          </p:nvPr>
        </p:nvSpPr>
        <p:spPr>
          <a:xfrm>
            <a:off x="1306286" y="1740800"/>
            <a:ext cx="9702140" cy="4472083"/>
          </a:xfrm>
        </p:spPr>
        <p:txBody>
          <a:bodyPr>
            <a:normAutofit/>
          </a:bodyPr>
          <a:lstStyle>
            <a:lvl1pPr algn="just" rtl="1">
              <a:lnSpc>
                <a:spcPct val="150000"/>
              </a:lnSpc>
              <a:buNone/>
              <a:defRPr sz="2200"/>
            </a:lvl1pPr>
          </a:lstStyle>
          <a:p>
            <a:pPr lvl="0"/>
            <a:endParaRPr lang="en-US" dirty="0"/>
          </a:p>
        </p:txBody>
      </p:sp>
      <p:sp>
        <p:nvSpPr>
          <p:cNvPr id="12" name="Rectangle 11">
            <a:extLst>
              <a:ext uri="{FF2B5EF4-FFF2-40B4-BE49-F238E27FC236}">
                <a16:creationId xmlns:a16="http://schemas.microsoft.com/office/drawing/2014/main" id="{18A82A51-FE33-47CE-92BB-859C00FDFD57}"/>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2DAD53D-56ED-4C53-8DEC-7707787FF8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5" name="Picture 14">
            <a:extLst>
              <a:ext uri="{FF2B5EF4-FFF2-40B4-BE49-F238E27FC236}">
                <a16:creationId xmlns:a16="http://schemas.microsoft.com/office/drawing/2014/main" id="{9562F5A7-3B20-4BD4-A7FB-77AEB4DD25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7" name="Arrow: Pentagon 16">
            <a:extLst>
              <a:ext uri="{FF2B5EF4-FFF2-40B4-BE49-F238E27FC236}">
                <a16:creationId xmlns:a16="http://schemas.microsoft.com/office/drawing/2014/main" id="{6D7404D2-4AC9-4A38-B2AE-D349187D5D31}"/>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8" name="TextBox 17">
            <a:extLst>
              <a:ext uri="{FF2B5EF4-FFF2-40B4-BE49-F238E27FC236}">
                <a16:creationId xmlns:a16="http://schemas.microsoft.com/office/drawing/2014/main" id="{A229BA59-6E24-4E34-B5B7-CAEF5C1E14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2436485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عنوان الوحدة التعليمية ورقمها">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62760D-CD8F-4524-AFDE-6E65F19730B1}"/>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19C9370-E4A2-410B-86F6-1862DCC2C3D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D9B0DA1-4EF8-49FE-8E7A-D98E9B3FFFAA}"/>
              </a:ext>
            </a:extLst>
          </p:cNvPr>
          <p:cNvPicPr>
            <a:picLocks noChangeAspect="1"/>
          </p:cNvPicPr>
          <p:nvPr userDrawn="1"/>
        </p:nvPicPr>
        <p:blipFill>
          <a:blip r:embed="rId2"/>
          <a:stretch>
            <a:fillRect/>
          </a:stretch>
        </p:blipFill>
        <p:spPr>
          <a:xfrm>
            <a:off x="700644" y="2172497"/>
            <a:ext cx="11203972" cy="2272762"/>
          </a:xfrm>
          <a:prstGeom prst="rect">
            <a:avLst/>
          </a:prstGeom>
        </p:spPr>
      </p:pic>
      <p:sp>
        <p:nvSpPr>
          <p:cNvPr id="5" name="Content Placeholder 2">
            <a:extLst>
              <a:ext uri="{FF2B5EF4-FFF2-40B4-BE49-F238E27FC236}">
                <a16:creationId xmlns:a16="http://schemas.microsoft.com/office/drawing/2014/main" id="{1AE7F77D-165B-4946-8673-C317A2D00C14}"/>
              </a:ext>
            </a:extLst>
          </p:cNvPr>
          <p:cNvSpPr>
            <a:spLocks noGrp="1"/>
          </p:cNvSpPr>
          <p:nvPr>
            <p:ph sz="quarter" idx="10"/>
          </p:nvPr>
        </p:nvSpPr>
        <p:spPr>
          <a:xfrm>
            <a:off x="2220686" y="2861953"/>
            <a:ext cx="8087096" cy="1033154"/>
          </a:xfrm>
        </p:spPr>
        <p:txBody>
          <a:bodyPr anchor="ctr">
            <a:normAutofit/>
          </a:bodyPr>
          <a:lstStyle>
            <a:lvl1pPr algn="ctr" rtl="1">
              <a:lnSpc>
                <a:spcPct val="100000"/>
              </a:lnSpc>
              <a:buNone/>
              <a:defRPr sz="3000" b="1">
                <a:solidFill>
                  <a:schemeClr val="accent6">
                    <a:lumMod val="50000"/>
                  </a:schemeClr>
                </a:solidFill>
                <a:latin typeface="+mn-lt"/>
              </a:defRPr>
            </a:lvl1pPr>
          </a:lstStyle>
          <a:p>
            <a:pPr lvl="0"/>
            <a:endParaRPr lang="ar-SY" dirty="0"/>
          </a:p>
        </p:txBody>
      </p:sp>
      <p:sp>
        <p:nvSpPr>
          <p:cNvPr id="2" name="TextBox 1">
            <a:extLst>
              <a:ext uri="{FF2B5EF4-FFF2-40B4-BE49-F238E27FC236}">
                <a16:creationId xmlns:a16="http://schemas.microsoft.com/office/drawing/2014/main" id="{D7DFB498-42F3-46A4-B731-FD401618AEE3}"/>
              </a:ext>
            </a:extLst>
          </p:cNvPr>
          <p:cNvSpPr txBox="1"/>
          <p:nvPr userDrawn="1"/>
        </p:nvSpPr>
        <p:spPr>
          <a:xfrm>
            <a:off x="5238599" y="4445259"/>
            <a:ext cx="2943498" cy="400110"/>
          </a:xfrm>
          <a:prstGeom prst="rect">
            <a:avLst/>
          </a:prstGeom>
          <a:noFill/>
        </p:spPr>
        <p:txBody>
          <a:bodyPr wrap="square" rtlCol="0">
            <a:spAutoFit/>
          </a:bodyPr>
          <a:lstStyle/>
          <a:p>
            <a:pPr algn="ctr" rtl="1"/>
            <a:r>
              <a:rPr lang="ar-SY" sz="2000" b="1" dirty="0">
                <a:solidFill>
                  <a:schemeClr val="accent6">
                    <a:lumMod val="50000"/>
                  </a:schemeClr>
                </a:solidFill>
                <a:latin typeface="+mn-lt"/>
              </a:rPr>
              <a:t>رقم الوحدة: </a:t>
            </a:r>
            <a:endParaRPr lang="en-US" sz="2000" b="1" dirty="0">
              <a:solidFill>
                <a:schemeClr val="accent6">
                  <a:lumMod val="50000"/>
                </a:schemeClr>
              </a:solidFill>
              <a:latin typeface="+mn-lt"/>
            </a:endParaRPr>
          </a:p>
        </p:txBody>
      </p:sp>
      <p:sp>
        <p:nvSpPr>
          <p:cNvPr id="10" name="Text Placeholder 9">
            <a:extLst>
              <a:ext uri="{FF2B5EF4-FFF2-40B4-BE49-F238E27FC236}">
                <a16:creationId xmlns:a16="http://schemas.microsoft.com/office/drawing/2014/main" id="{B15ADAEF-87FE-4155-AC55-56E2D4B1D6A2}"/>
              </a:ext>
            </a:extLst>
          </p:cNvPr>
          <p:cNvSpPr>
            <a:spLocks noGrp="1"/>
          </p:cNvSpPr>
          <p:nvPr>
            <p:ph type="body" sz="quarter" idx="11"/>
          </p:nvPr>
        </p:nvSpPr>
        <p:spPr>
          <a:xfrm>
            <a:off x="4251367" y="4322619"/>
            <a:ext cx="1871394" cy="676893"/>
          </a:xfrm>
        </p:spPr>
        <p:txBody>
          <a:bodyPr>
            <a:normAutofit/>
          </a:bodyPr>
          <a:lstStyle>
            <a:lvl1pPr algn="ctr">
              <a:buNone/>
              <a:defRPr sz="2000" b="1">
                <a:solidFill>
                  <a:schemeClr val="accent6">
                    <a:lumMod val="50000"/>
                  </a:schemeClr>
                </a:solidFill>
              </a:defRPr>
            </a:lvl1pPr>
          </a:lstStyle>
          <a:p>
            <a:pPr lvl="0"/>
            <a:endParaRPr lang="en-US" dirty="0"/>
          </a:p>
        </p:txBody>
      </p:sp>
      <p:sp>
        <p:nvSpPr>
          <p:cNvPr id="11" name="Rectangle 10">
            <a:extLst>
              <a:ext uri="{FF2B5EF4-FFF2-40B4-BE49-F238E27FC236}">
                <a16:creationId xmlns:a16="http://schemas.microsoft.com/office/drawing/2014/main" id="{AB0F2E58-CE35-42D1-A7FC-F7B43672448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C3E9455-0A77-44D6-BCA1-A32A1127C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3" name="Picture 12">
            <a:extLst>
              <a:ext uri="{FF2B5EF4-FFF2-40B4-BE49-F238E27FC236}">
                <a16:creationId xmlns:a16="http://schemas.microsoft.com/office/drawing/2014/main" id="{808C0444-004F-4D25-8436-7AE4EC3AD99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4" name="Arrow: Pentagon 13">
            <a:extLst>
              <a:ext uri="{FF2B5EF4-FFF2-40B4-BE49-F238E27FC236}">
                <a16:creationId xmlns:a16="http://schemas.microsoft.com/office/drawing/2014/main" id="{F69D7D65-2A06-4ED3-8A09-E39A72017B43}"/>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1630A972-5930-4CA4-BCFD-F096BF6672EE}"/>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46918938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الخلاصة/ النتيجة">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EC635-D085-4F81-8EAB-4E93B776C4BE}"/>
              </a:ext>
            </a:extLst>
          </p:cNvPr>
          <p:cNvSpPr/>
          <p:nvPr userDrawn="1"/>
        </p:nvSpPr>
        <p:spPr>
          <a:xfrm>
            <a:off x="187234" y="0"/>
            <a:ext cx="1181753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DF2C31-4BE3-4BD4-9B15-D4BC301018E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AC6F68EB-5B51-4295-9E44-EE73FCEC5BA8}"/>
              </a:ext>
            </a:extLst>
          </p:cNvPr>
          <p:cNvSpPr/>
          <p:nvPr userDrawn="1"/>
        </p:nvSpPr>
        <p:spPr>
          <a:xfrm>
            <a:off x="4548249" y="457199"/>
            <a:ext cx="3408219" cy="840561"/>
          </a:xfrm>
          <a:prstGeom prst="roundRect">
            <a:avLst/>
          </a:prstGeom>
          <a:solidFill>
            <a:schemeClr val="accent6">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الخلاصة/ النتيجة</a:t>
            </a:r>
            <a:endParaRPr lang="en-US" sz="2600" b="1"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D223A297-D6A7-4F3C-BF1E-5BDCF72F0C87}"/>
              </a:ext>
            </a:extLst>
          </p:cNvPr>
          <p:cNvSpPr/>
          <p:nvPr userDrawn="1"/>
        </p:nvSpPr>
        <p:spPr>
          <a:xfrm>
            <a:off x="714102" y="1589496"/>
            <a:ext cx="10763794" cy="4811303"/>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Lightbulb">
            <a:extLst>
              <a:ext uri="{FF2B5EF4-FFF2-40B4-BE49-F238E27FC236}">
                <a16:creationId xmlns:a16="http://schemas.microsoft.com/office/drawing/2014/main" id="{950D3080-3EE6-45B4-A72B-487D7A1AC4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0124472">
            <a:off x="4072267" y="392902"/>
            <a:ext cx="1032718" cy="1032718"/>
          </a:xfrm>
          <a:prstGeom prst="rect">
            <a:avLst/>
          </a:prstGeom>
        </p:spPr>
      </p:pic>
      <p:sp>
        <p:nvSpPr>
          <p:cNvPr id="15" name="Rectangle: Rounded Corners 14">
            <a:extLst>
              <a:ext uri="{FF2B5EF4-FFF2-40B4-BE49-F238E27FC236}">
                <a16:creationId xmlns:a16="http://schemas.microsoft.com/office/drawing/2014/main" id="{8C262CE1-6FCD-4084-AACE-6203F2808FAF}"/>
              </a:ext>
            </a:extLst>
          </p:cNvPr>
          <p:cNvSpPr/>
          <p:nvPr userDrawn="1"/>
        </p:nvSpPr>
        <p:spPr>
          <a:xfrm>
            <a:off x="712914" y="1593669"/>
            <a:ext cx="10763794" cy="4811302"/>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6ABA1BB8-A50B-4FD8-BE8D-16BE7C601067}"/>
              </a:ext>
            </a:extLst>
          </p:cNvPr>
          <p:cNvSpPr>
            <a:spLocks noGrp="1"/>
          </p:cNvSpPr>
          <p:nvPr>
            <p:ph sz="quarter" idx="11"/>
          </p:nvPr>
        </p:nvSpPr>
        <p:spPr>
          <a:xfrm>
            <a:off x="1163781" y="1821680"/>
            <a:ext cx="9856521" cy="4357512"/>
          </a:xfrm>
        </p:spPr>
        <p:txBody>
          <a:bodyPr>
            <a:normAutofit/>
          </a:bodyPr>
          <a:lstStyle>
            <a:lvl1pPr algn="just" rtl="1">
              <a:lnSpc>
                <a:spcPct val="150000"/>
              </a:lnSpc>
              <a:buNone/>
              <a:defRPr sz="2400">
                <a:solidFill>
                  <a:schemeClr val="tx1"/>
                </a:solidFill>
              </a:defRPr>
            </a:lvl1pPr>
          </a:lstStyle>
          <a:p>
            <a:pPr lvl="0"/>
            <a:endParaRPr lang="en-US" dirty="0"/>
          </a:p>
        </p:txBody>
      </p:sp>
      <p:sp>
        <p:nvSpPr>
          <p:cNvPr id="9" name="Rectangle 8">
            <a:extLst>
              <a:ext uri="{FF2B5EF4-FFF2-40B4-BE49-F238E27FC236}">
                <a16:creationId xmlns:a16="http://schemas.microsoft.com/office/drawing/2014/main" id="{B93FE745-BEB4-4D33-889B-49E341CD1DFF}"/>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D580923-EFCE-46C6-9290-D613F56F90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50541DAA-0306-4ECF-9E2B-AAD2ED973A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7A0F17CD-1531-472D-ABB1-EF1D42456BE6}"/>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7F0A9D54-4404-4DEF-A972-9D78674BDE6A}"/>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1811478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استنتاج">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36B870-28E8-4EBC-8A33-04AAD5C4A7FB}"/>
              </a:ext>
            </a:extLst>
          </p:cNvPr>
          <p:cNvSpPr/>
          <p:nvPr userDrawn="1"/>
        </p:nvSpPr>
        <p:spPr>
          <a:xfrm>
            <a:off x="113211" y="60962"/>
            <a:ext cx="11817531" cy="6797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DFC53BA-C399-4FFD-BB2B-7642F88A819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8315B3B-BB32-4D80-9528-6EB24C575650}"/>
              </a:ext>
            </a:extLst>
          </p:cNvPr>
          <p:cNvSpPr/>
          <p:nvPr userDrawn="1"/>
        </p:nvSpPr>
        <p:spPr>
          <a:xfrm>
            <a:off x="4453247" y="452369"/>
            <a:ext cx="3360717" cy="782719"/>
          </a:xfrm>
          <a:prstGeom prst="roundRect">
            <a:avLst/>
          </a:prstGeom>
          <a:solidFill>
            <a:schemeClr val="accent1">
              <a:lumMod val="75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أستنتج</a:t>
            </a:r>
            <a:endParaRPr lang="en-US" sz="2600" b="1"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1C5E2DE-D791-4941-AC35-78F4E1E23FFD}"/>
              </a:ext>
            </a:extLst>
          </p:cNvPr>
          <p:cNvSpPr/>
          <p:nvPr userDrawn="1"/>
        </p:nvSpPr>
        <p:spPr>
          <a:xfrm>
            <a:off x="689165" y="1520163"/>
            <a:ext cx="10763794" cy="4807131"/>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1804972-3373-433C-B6AF-91410C540704}"/>
              </a:ext>
            </a:extLst>
          </p:cNvPr>
          <p:cNvSpPr/>
          <p:nvPr userDrawn="1"/>
        </p:nvSpPr>
        <p:spPr>
          <a:xfrm>
            <a:off x="689165" y="1524994"/>
            <a:ext cx="10763794" cy="4807131"/>
          </a:xfrm>
          <a:prstGeom prst="roundRect">
            <a:avLst/>
          </a:prstGeom>
          <a:solidFill>
            <a:schemeClr val="accent4">
              <a:lumMod val="20000"/>
              <a:lumOff val="80000"/>
            </a:schemeClr>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6BC8C08D-6401-47C3-B28A-F2F88B437A86}"/>
              </a:ext>
            </a:extLst>
          </p:cNvPr>
          <p:cNvSpPr>
            <a:spLocks noGrp="1"/>
          </p:cNvSpPr>
          <p:nvPr>
            <p:ph sz="quarter" idx="11"/>
          </p:nvPr>
        </p:nvSpPr>
        <p:spPr>
          <a:xfrm>
            <a:off x="1046613" y="1805483"/>
            <a:ext cx="10006147" cy="4231906"/>
          </a:xfrm>
        </p:spPr>
        <p:txBody>
          <a:bodyPr>
            <a:normAutofit/>
          </a:bodyPr>
          <a:lstStyle>
            <a:lvl1pPr algn="just" rtl="1">
              <a:lnSpc>
                <a:spcPct val="150000"/>
              </a:lnSpc>
              <a:buNone/>
              <a:defRPr sz="2400">
                <a:solidFill>
                  <a:schemeClr val="tx1"/>
                </a:solidFill>
              </a:defRPr>
            </a:lvl1pPr>
          </a:lstStyle>
          <a:p>
            <a:pPr lvl="0"/>
            <a:endParaRPr lang="en-US" dirty="0"/>
          </a:p>
        </p:txBody>
      </p:sp>
      <p:pic>
        <p:nvPicPr>
          <p:cNvPr id="15" name="Graphic 14" descr="Bug under magnifying glass">
            <a:extLst>
              <a:ext uri="{FF2B5EF4-FFF2-40B4-BE49-F238E27FC236}">
                <a16:creationId xmlns:a16="http://schemas.microsoft.com/office/drawing/2014/main" id="{BAE8DA79-2FBD-4515-89DB-FAFD542288F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80264" y="457200"/>
            <a:ext cx="914400" cy="914400"/>
          </a:xfrm>
          <a:prstGeom prst="rect">
            <a:avLst/>
          </a:prstGeom>
        </p:spPr>
      </p:pic>
      <p:sp>
        <p:nvSpPr>
          <p:cNvPr id="9" name="Rectangle 8">
            <a:extLst>
              <a:ext uri="{FF2B5EF4-FFF2-40B4-BE49-F238E27FC236}">
                <a16:creationId xmlns:a16="http://schemas.microsoft.com/office/drawing/2014/main" id="{27ED3E67-CE01-4BD3-8F8D-56991D7B3BD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F03EC95-A5B9-4A5B-A843-C448B1D152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4" name="Picture 13">
            <a:extLst>
              <a:ext uri="{FF2B5EF4-FFF2-40B4-BE49-F238E27FC236}">
                <a16:creationId xmlns:a16="http://schemas.microsoft.com/office/drawing/2014/main" id="{44EA27BC-481F-47F9-8E5E-8AA0A0429DC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6" name="Arrow: Pentagon 15">
            <a:extLst>
              <a:ext uri="{FF2B5EF4-FFF2-40B4-BE49-F238E27FC236}">
                <a16:creationId xmlns:a16="http://schemas.microsoft.com/office/drawing/2014/main" id="{F3764827-866B-48AF-81F2-06F233DAFD94}"/>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DA4C4ED0-5E7C-43FD-8730-72DE4A9259F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433089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DC7A5-7315-4967-9249-D76E7DA0E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7B0D9-6226-44AE-B3D7-CF9C67BB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9E307-6ED4-4302-A5AF-57869B69C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D8A81-26D6-4458-9E13-5D0F24CC2F7F}" type="datetimeFigureOut">
              <a:rPr lang="en-US" smtClean="0"/>
              <a:t>3/21/2023</a:t>
            </a:fld>
            <a:endParaRPr lang="en-US"/>
          </a:p>
        </p:txBody>
      </p:sp>
      <p:sp>
        <p:nvSpPr>
          <p:cNvPr id="5" name="Footer Placeholder 4">
            <a:extLst>
              <a:ext uri="{FF2B5EF4-FFF2-40B4-BE49-F238E27FC236}">
                <a16:creationId xmlns:a16="http://schemas.microsoft.com/office/drawing/2014/main" id="{16255821-4B92-482C-9EE5-7CC327B0B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64B481-11C2-4F7B-87F0-608ECBBAD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F01AF-6B8E-461F-A908-2022F97E2134}" type="slidenum">
              <a:rPr lang="en-US" smtClean="0"/>
              <a:t>‹#›</a:t>
            </a:fld>
            <a:endParaRPr lang="en-US"/>
          </a:p>
        </p:txBody>
      </p:sp>
    </p:spTree>
    <p:extLst>
      <p:ext uri="{BB962C8B-B14F-4D97-AF65-F5344CB8AC3E}">
        <p14:creationId xmlns:p14="http://schemas.microsoft.com/office/powerpoint/2010/main" val="2724972143"/>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3" r:id="rId4"/>
    <p:sldLayoutId id="2147483654" r:id="rId5"/>
    <p:sldLayoutId id="2147483657" r:id="rId6"/>
    <p:sldLayoutId id="2147483658" r:id="rId7"/>
    <p:sldLayoutId id="2147483662" r:id="rId8"/>
    <p:sldLayoutId id="2147483664" r:id="rId9"/>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9C1194-4640-4FFC-BBC4-CD933C854D07}"/>
              </a:ext>
            </a:extLst>
          </p:cNvPr>
          <p:cNvSpPr>
            <a:spLocks noGrp="1"/>
          </p:cNvSpPr>
          <p:nvPr>
            <p:ph sz="quarter" idx="11"/>
          </p:nvPr>
        </p:nvSpPr>
        <p:spPr/>
        <p:txBody>
          <a:bodyPr/>
          <a:lstStyle/>
          <a:p>
            <a:r>
              <a:rPr lang="ar-SY" dirty="0" smtClean="0"/>
              <a:t>عمليات مكاتب أمامية</a:t>
            </a:r>
            <a:endParaRPr lang="en-US" dirty="0" smtClean="0"/>
          </a:p>
          <a:p>
            <a:r>
              <a:rPr lang="en-US" dirty="0" smtClean="0">
                <a:latin typeface="Arial" panose="020B0604020202020204" pitchFamily="34" charset="0"/>
                <a:cs typeface="Arial" panose="020B0604020202020204" pitchFamily="34" charset="0"/>
              </a:rPr>
              <a:t>Front office operations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ACD0077-D4A9-42CB-B7F1-1B2E121ACB3E}"/>
              </a:ext>
            </a:extLst>
          </p:cNvPr>
          <p:cNvSpPr>
            <a:spLocks noGrp="1"/>
          </p:cNvSpPr>
          <p:nvPr>
            <p:ph sz="quarter" idx="12"/>
          </p:nvPr>
        </p:nvSpPr>
        <p:spPr/>
        <p:txBody>
          <a:bodyPr/>
          <a:lstStyle/>
          <a:p>
            <a:r>
              <a:rPr lang="ar-SY" smtClean="0"/>
              <a:t>اسمُ المؤلّف: أحمد عفيفه</a:t>
            </a:r>
            <a:endParaRPr lang="en-US" dirty="0"/>
          </a:p>
        </p:txBody>
      </p:sp>
      <p:sp>
        <p:nvSpPr>
          <p:cNvPr id="4" name="Content Placeholder 3">
            <a:extLst>
              <a:ext uri="{FF2B5EF4-FFF2-40B4-BE49-F238E27FC236}">
                <a16:creationId xmlns:a16="http://schemas.microsoft.com/office/drawing/2014/main" id="{BE79BFA8-353C-4A59-A253-772A4CABFD96}"/>
              </a:ext>
            </a:extLst>
          </p:cNvPr>
          <p:cNvSpPr>
            <a:spLocks noGrp="1"/>
          </p:cNvSpPr>
          <p:nvPr>
            <p:ph sz="quarter" idx="13"/>
          </p:nvPr>
        </p:nvSpPr>
        <p:spPr>
          <a:xfrm>
            <a:off x="3516740" y="4305009"/>
            <a:ext cx="3822003" cy="511628"/>
          </a:xfrm>
        </p:spPr>
        <p:txBody>
          <a:bodyPr/>
          <a:lstStyle/>
          <a:p>
            <a:r>
              <a:rPr lang="ar-SY" dirty="0" smtClean="0"/>
              <a:t> </a:t>
            </a:r>
            <a:r>
              <a:rPr lang="en-US" dirty="0" smtClean="0"/>
              <a:t>THM505</a:t>
            </a:r>
            <a:r>
              <a:rPr lang="ar-SY" dirty="0" smtClean="0"/>
              <a:t>  </a:t>
            </a:r>
            <a:endParaRPr lang="ar-SY" dirty="0"/>
          </a:p>
        </p:txBody>
      </p:sp>
    </p:spTree>
    <p:extLst>
      <p:ext uri="{BB962C8B-B14F-4D97-AF65-F5344CB8AC3E}">
        <p14:creationId xmlns:p14="http://schemas.microsoft.com/office/powerpoint/2010/main" val="136575460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1910862" y="2314575"/>
            <a:ext cx="8288215" cy="4089400"/>
          </a:xfrm>
        </p:spPr>
      </p:pic>
      <p:sp>
        <p:nvSpPr>
          <p:cNvPr id="3" name="عنصر نائب للمحتوى 2"/>
          <p:cNvSpPr>
            <a:spLocks noGrp="1"/>
          </p:cNvSpPr>
          <p:nvPr>
            <p:ph sz="quarter" idx="11"/>
          </p:nvPr>
        </p:nvSpPr>
        <p:spPr/>
        <p:txBody>
          <a:bodyPr/>
          <a:lstStyle/>
          <a:p>
            <a:r>
              <a:rPr lang="ar-SY" dirty="0" smtClean="0"/>
              <a:t>متطلبات خاصة في أثناء تلقي حجوزات الضيوف</a:t>
            </a:r>
            <a:endParaRPr lang="en-US" dirty="0"/>
          </a:p>
        </p:txBody>
      </p:sp>
      <p:sp>
        <p:nvSpPr>
          <p:cNvPr id="4" name="عنصر نائب للمحتوى 3"/>
          <p:cNvSpPr>
            <a:spLocks noGrp="1"/>
          </p:cNvSpPr>
          <p:nvPr>
            <p:ph sz="quarter" idx="12"/>
          </p:nvPr>
        </p:nvSpPr>
        <p:spPr>
          <a:xfrm>
            <a:off x="5005755" y="1459627"/>
            <a:ext cx="6859204" cy="698448"/>
          </a:xfrm>
        </p:spPr>
        <p:txBody>
          <a:bodyPr/>
          <a:lstStyle/>
          <a:p>
            <a:r>
              <a:rPr lang="ar-SY" dirty="0" smtClean="0"/>
              <a:t>التصميم والديكور</a:t>
            </a:r>
            <a:endParaRPr lang="en-US" dirty="0"/>
          </a:p>
        </p:txBody>
      </p:sp>
    </p:spTree>
    <p:extLst>
      <p:ext uri="{BB962C8B-B14F-4D97-AF65-F5344CB8AC3E}">
        <p14:creationId xmlns:p14="http://schemas.microsoft.com/office/powerpoint/2010/main" val="251537497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1981199" y="2314575"/>
            <a:ext cx="8569569" cy="4089400"/>
          </a:xfrm>
        </p:spPr>
      </p:pic>
      <p:sp>
        <p:nvSpPr>
          <p:cNvPr id="3" name="عنصر نائب للمحتوى 2"/>
          <p:cNvSpPr>
            <a:spLocks noGrp="1"/>
          </p:cNvSpPr>
          <p:nvPr>
            <p:ph sz="quarter" idx="11"/>
          </p:nvPr>
        </p:nvSpPr>
        <p:spPr/>
        <p:txBody>
          <a:bodyPr/>
          <a:lstStyle/>
          <a:p>
            <a:r>
              <a:rPr lang="ar-SY" dirty="0" smtClean="0"/>
              <a:t>متطلبات خاصة في أثناء تلقي حجوزات الضيوف</a:t>
            </a:r>
            <a:endParaRPr lang="en-US" dirty="0"/>
          </a:p>
        </p:txBody>
      </p:sp>
      <p:sp>
        <p:nvSpPr>
          <p:cNvPr id="4" name="عنصر نائب للمحتوى 3"/>
          <p:cNvSpPr>
            <a:spLocks noGrp="1"/>
          </p:cNvSpPr>
          <p:nvPr>
            <p:ph sz="quarter" idx="12"/>
          </p:nvPr>
        </p:nvSpPr>
        <p:spPr>
          <a:xfrm>
            <a:off x="4853355" y="1459627"/>
            <a:ext cx="7011604" cy="698448"/>
          </a:xfrm>
        </p:spPr>
        <p:txBody>
          <a:bodyPr/>
          <a:lstStyle/>
          <a:p>
            <a:r>
              <a:rPr lang="ar-SY" dirty="0" smtClean="0"/>
              <a:t>المعدات والتجهيزات </a:t>
            </a:r>
            <a:endParaRPr lang="en-US" dirty="0"/>
          </a:p>
        </p:txBody>
      </p:sp>
    </p:spTree>
    <p:extLst>
      <p:ext uri="{BB962C8B-B14F-4D97-AF65-F5344CB8AC3E}">
        <p14:creationId xmlns:p14="http://schemas.microsoft.com/office/powerpoint/2010/main" val="285583765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570892" y="1723291"/>
            <a:ext cx="8921262" cy="4466493"/>
          </a:xfrm>
        </p:spPr>
      </p:pic>
      <p:sp>
        <p:nvSpPr>
          <p:cNvPr id="3" name="عنصر نائب للمحتوى 2"/>
          <p:cNvSpPr>
            <a:spLocks noGrp="1"/>
          </p:cNvSpPr>
          <p:nvPr>
            <p:ph sz="quarter" idx="11"/>
          </p:nvPr>
        </p:nvSpPr>
        <p:spPr/>
        <p:txBody>
          <a:bodyPr>
            <a:normAutofit/>
          </a:bodyPr>
          <a:lstStyle/>
          <a:p>
            <a:r>
              <a:rPr lang="ar-SA" dirty="0" smtClean="0"/>
              <a:t>الإجراء التشغيلي الموحد للتعامل مع طلب الحجز</a:t>
            </a:r>
            <a:endParaRPr lang="en-US" dirty="0"/>
          </a:p>
        </p:txBody>
      </p:sp>
    </p:spTree>
    <p:extLst>
      <p:ext uri="{BB962C8B-B14F-4D97-AF65-F5344CB8AC3E}">
        <p14:creationId xmlns:p14="http://schemas.microsoft.com/office/powerpoint/2010/main" val="3100400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0"/>
          </p:nvPr>
        </p:nvSpPr>
        <p:spPr>
          <a:xfrm>
            <a:off x="646292" y="1472432"/>
            <a:ext cx="10855874" cy="1727968"/>
          </a:xfrm>
        </p:spPr>
        <p:txBody>
          <a:bodyPr/>
          <a:lstStyle/>
          <a:p>
            <a:pPr marL="0" indent="0"/>
            <a:r>
              <a:rPr lang="ar-SY" dirty="0" smtClean="0"/>
              <a:t>شيء واحد مؤكد، حاول دائماً حل مشكلة إقامة الضيف قدر المستطاع، وحاول بيع خدمة فندقية من خلال إعطاء خيارات بدلاً من رفض ما يريد الضيف صراحةً. هناك عدد من الأسباب التي تجعل موظفي الحجز بحاجة إلى رفض طلب الحجز، وهذه بعض الأشياء المهمة</a:t>
            </a:r>
            <a:r>
              <a:rPr lang="en-US" dirty="0" smtClean="0"/>
              <a:t>:</a:t>
            </a:r>
          </a:p>
        </p:txBody>
      </p:sp>
      <p:sp>
        <p:nvSpPr>
          <p:cNvPr id="3" name="عنصر نائب للمحتوى 2"/>
          <p:cNvSpPr>
            <a:spLocks noGrp="1"/>
          </p:cNvSpPr>
          <p:nvPr>
            <p:ph sz="quarter" idx="11"/>
          </p:nvPr>
        </p:nvSpPr>
        <p:spPr/>
        <p:txBody>
          <a:bodyPr>
            <a:normAutofit/>
          </a:bodyPr>
          <a:lstStyle/>
          <a:p>
            <a:r>
              <a:rPr lang="ar-SY" dirty="0" smtClean="0"/>
              <a:t>الإجراء التشغيلي الموحد الخاص بإلغاء طلب الحجز</a:t>
            </a:r>
            <a:endParaRPr lang="en-US" dirty="0"/>
          </a:p>
        </p:txBody>
      </p:sp>
      <p:graphicFrame>
        <p:nvGraphicFramePr>
          <p:cNvPr id="6" name="Diagram 5"/>
          <p:cNvGraphicFramePr/>
          <p:nvPr>
            <p:extLst>
              <p:ext uri="{D42A27DB-BD31-4B8C-83A1-F6EECF244321}">
                <p14:modId xmlns:p14="http://schemas.microsoft.com/office/powerpoint/2010/main" val="1851478452"/>
              </p:ext>
            </p:extLst>
          </p:nvPr>
        </p:nvGraphicFramePr>
        <p:xfrm>
          <a:off x="1692030" y="3200400"/>
          <a:ext cx="9257323" cy="312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0672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normAutofit/>
          </a:bodyPr>
          <a:lstStyle/>
          <a:p>
            <a:r>
              <a:rPr lang="ar-SY" dirty="0" smtClean="0"/>
              <a:t>الإجراء التشغيلي الموحد الخاص بإلغاء طلب الحجز</a:t>
            </a:r>
            <a:endParaRPr lang="en-US" dirty="0"/>
          </a:p>
        </p:txBody>
      </p:sp>
      <p:sp>
        <p:nvSpPr>
          <p:cNvPr id="6" name="Snip Diagonal Corner Rectangle 5"/>
          <p:cNvSpPr/>
          <p:nvPr/>
        </p:nvSpPr>
        <p:spPr>
          <a:xfrm>
            <a:off x="746624" y="1570893"/>
            <a:ext cx="10913118" cy="4689230"/>
          </a:xfrm>
          <a:prstGeom prst="snip2DiagRect">
            <a:avLst>
              <a:gd name="adj1" fmla="val 0"/>
              <a:gd name="adj2" fmla="val 1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SY" sz="2200" dirty="0">
                <a:solidFill>
                  <a:schemeClr val="tx1"/>
                </a:solidFill>
              </a:rPr>
              <a:t>هذه هي الطريقة التي ترفض بها الحجز بأمان</a:t>
            </a:r>
            <a:r>
              <a:rPr lang="en-US" sz="2200" dirty="0">
                <a:solidFill>
                  <a:schemeClr val="tx1"/>
                </a:solidFill>
              </a:rPr>
              <a:t>:</a:t>
            </a:r>
          </a:p>
          <a:p>
            <a:pPr lvl="0" algn="just" rtl="1">
              <a:lnSpc>
                <a:spcPct val="150000"/>
              </a:lnSpc>
            </a:pPr>
            <a:r>
              <a:rPr lang="ar-SY" sz="2200" dirty="0">
                <a:solidFill>
                  <a:schemeClr val="tx1"/>
                </a:solidFill>
              </a:rPr>
              <a:t>عندما يتصل بك الضيف للاستفسار، أجب على المكالمة بعبارة: "صباح الخير، هذا هو</a:t>
            </a:r>
            <a:r>
              <a:rPr lang="en-US" sz="2200" dirty="0">
                <a:solidFill>
                  <a:schemeClr val="tx1"/>
                </a:solidFill>
              </a:rPr>
              <a:t> own name</a:t>
            </a:r>
            <a:r>
              <a:rPr lang="ar-SY" sz="2200" dirty="0">
                <a:solidFill>
                  <a:schemeClr val="tx1"/>
                </a:solidFill>
              </a:rPr>
              <a:t>، كيف يمكنني مساعدتك؟</a:t>
            </a:r>
            <a:r>
              <a:rPr lang="en-US" sz="2200" dirty="0">
                <a:solidFill>
                  <a:schemeClr val="tx1"/>
                </a:solidFill>
              </a:rPr>
              <a:t>"</a:t>
            </a:r>
          </a:p>
          <a:p>
            <a:pPr lvl="0" algn="just" rtl="1">
              <a:lnSpc>
                <a:spcPct val="150000"/>
              </a:lnSpc>
            </a:pPr>
            <a:r>
              <a:rPr lang="ar-SY" sz="2200" dirty="0">
                <a:solidFill>
                  <a:schemeClr val="tx1"/>
                </a:solidFill>
              </a:rPr>
              <a:t>يقول الضيف إنه يرغب في حجز مكان للإقامة.</a:t>
            </a:r>
            <a:endParaRPr lang="en-US" sz="2200" dirty="0">
              <a:solidFill>
                <a:schemeClr val="tx1"/>
              </a:solidFill>
            </a:endParaRPr>
          </a:p>
          <a:p>
            <a:pPr lvl="0" algn="just" rtl="1">
              <a:lnSpc>
                <a:spcPct val="150000"/>
              </a:lnSpc>
            </a:pPr>
            <a:r>
              <a:rPr lang="ar-SY" sz="2200" dirty="0">
                <a:solidFill>
                  <a:schemeClr val="tx1"/>
                </a:solidFill>
              </a:rPr>
              <a:t>رد بـ "بالتأكيد (سيدي / سيدتي)، هل لي أن أطلب منك اسمك ورقم هاتفك المحمول ومعرفة البريد الإلكتروني من فضلك؟</a:t>
            </a:r>
            <a:r>
              <a:rPr lang="en-US" sz="2200" dirty="0">
                <a:solidFill>
                  <a:schemeClr val="tx1"/>
                </a:solidFill>
              </a:rPr>
              <a:t> "</a:t>
            </a:r>
          </a:p>
          <a:p>
            <a:pPr lvl="0" algn="just" rtl="1">
              <a:lnSpc>
                <a:spcPct val="150000"/>
              </a:lnSpc>
            </a:pPr>
            <a:r>
              <a:rPr lang="en-US" sz="2200" dirty="0">
                <a:solidFill>
                  <a:schemeClr val="tx1"/>
                </a:solidFill>
              </a:rPr>
              <a:t>"</a:t>
            </a:r>
            <a:r>
              <a:rPr lang="ar-SY" sz="2200" dirty="0">
                <a:solidFill>
                  <a:schemeClr val="tx1"/>
                </a:solidFill>
              </a:rPr>
              <a:t>الضيف يقول الشيء نفسه.</a:t>
            </a:r>
            <a:endParaRPr lang="en-US" sz="2200" dirty="0">
              <a:solidFill>
                <a:schemeClr val="tx1"/>
              </a:solidFill>
            </a:endParaRPr>
          </a:p>
          <a:p>
            <a:pPr lvl="0" algn="just" rtl="1">
              <a:lnSpc>
                <a:spcPct val="150000"/>
              </a:lnSpc>
            </a:pPr>
            <a:r>
              <a:rPr lang="ar-SY" sz="2200" dirty="0">
                <a:solidFill>
                  <a:schemeClr val="tx1"/>
                </a:solidFill>
              </a:rPr>
              <a:t>اسأل كذلك، "واسم شركتك / وكالة السفر الخاصة بك هو؟</a:t>
            </a:r>
            <a:r>
              <a:rPr lang="en-US" sz="2200" dirty="0">
                <a:solidFill>
                  <a:schemeClr val="tx1"/>
                </a:solidFill>
              </a:rPr>
              <a:t>"</a:t>
            </a:r>
          </a:p>
          <a:p>
            <a:pPr lvl="0" algn="just" rtl="1">
              <a:lnSpc>
                <a:spcPct val="150000"/>
              </a:lnSpc>
            </a:pPr>
            <a:r>
              <a:rPr lang="ar-SY" sz="2200" dirty="0">
                <a:solidFill>
                  <a:schemeClr val="tx1"/>
                </a:solidFill>
              </a:rPr>
              <a:t>يرد الضيف "أنا من (اسم الشركة </a:t>
            </a:r>
            <a:r>
              <a:rPr lang="en-US" sz="2200" dirty="0">
                <a:solidFill>
                  <a:schemeClr val="tx1"/>
                </a:solidFill>
              </a:rPr>
              <a:t> TA</a:t>
            </a:r>
            <a:r>
              <a:rPr lang="ar-SY" sz="2200" dirty="0">
                <a:solidFill>
                  <a:schemeClr val="tx1"/>
                </a:solidFill>
              </a:rPr>
              <a:t>) </a:t>
            </a:r>
            <a:r>
              <a:rPr lang="en-US" sz="2200" dirty="0">
                <a:solidFill>
                  <a:schemeClr val="tx1"/>
                </a:solidFill>
              </a:rPr>
              <a:t>"</a:t>
            </a:r>
            <a:r>
              <a:rPr lang="ar-SY" sz="2200" dirty="0">
                <a:solidFill>
                  <a:schemeClr val="tx1"/>
                </a:solidFill>
              </a:rPr>
              <a:t>.</a:t>
            </a:r>
            <a:endParaRPr lang="en-US" sz="2200" dirty="0">
              <a:solidFill>
                <a:schemeClr val="tx1"/>
              </a:solidFill>
            </a:endParaRPr>
          </a:p>
        </p:txBody>
      </p:sp>
    </p:spTree>
    <p:extLst>
      <p:ext uri="{BB962C8B-B14F-4D97-AF65-F5344CB8AC3E}">
        <p14:creationId xmlns:p14="http://schemas.microsoft.com/office/powerpoint/2010/main" val="83953170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normAutofit/>
          </a:bodyPr>
          <a:lstStyle/>
          <a:p>
            <a:r>
              <a:rPr lang="ar-SY" dirty="0" smtClean="0"/>
              <a:t>الإجراء التشغيلي الموحد الخاص بإلغاء طلب الحجز</a:t>
            </a:r>
            <a:endParaRPr lang="en-US" dirty="0"/>
          </a:p>
        </p:txBody>
      </p:sp>
      <p:graphicFrame>
        <p:nvGraphicFramePr>
          <p:cNvPr id="8" name="Diagram 7"/>
          <p:cNvGraphicFramePr/>
          <p:nvPr>
            <p:extLst>
              <p:ext uri="{D42A27DB-BD31-4B8C-83A1-F6EECF244321}">
                <p14:modId xmlns:p14="http://schemas.microsoft.com/office/powerpoint/2010/main" val="779016883"/>
              </p:ext>
            </p:extLst>
          </p:nvPr>
        </p:nvGraphicFramePr>
        <p:xfrm>
          <a:off x="1082429" y="1594339"/>
          <a:ext cx="10582031" cy="4719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8883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normAutofit/>
          </a:bodyPr>
          <a:lstStyle/>
          <a:p>
            <a:r>
              <a:rPr lang="ar-SY" dirty="0" smtClean="0"/>
              <a:t>رموز حالة الغرفة القياسية المستخدمة في الفنادق</a:t>
            </a:r>
            <a:endParaRPr lang="en-US" dirty="0"/>
          </a:p>
        </p:txBody>
      </p:sp>
      <p:graphicFrame>
        <p:nvGraphicFramePr>
          <p:cNvPr id="6" name="Diagram 5"/>
          <p:cNvGraphicFramePr/>
          <p:nvPr>
            <p:extLst>
              <p:ext uri="{D42A27DB-BD31-4B8C-83A1-F6EECF244321}">
                <p14:modId xmlns:p14="http://schemas.microsoft.com/office/powerpoint/2010/main" val="420532548"/>
              </p:ext>
            </p:extLst>
          </p:nvPr>
        </p:nvGraphicFramePr>
        <p:xfrm>
          <a:off x="8069386" y="1646405"/>
          <a:ext cx="3700583" cy="4731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853249597"/>
              </p:ext>
            </p:extLst>
          </p:nvPr>
        </p:nvGraphicFramePr>
        <p:xfrm>
          <a:off x="4345356" y="1723292"/>
          <a:ext cx="3630246" cy="4754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3452360039"/>
              </p:ext>
            </p:extLst>
          </p:nvPr>
        </p:nvGraphicFramePr>
        <p:xfrm>
          <a:off x="1043357" y="1723292"/>
          <a:ext cx="3208215" cy="465467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69700338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lnSpc>
                <a:spcPct val="200000"/>
              </a:lnSpc>
            </a:pPr>
            <a:r>
              <a:rPr lang="ar-SY" b="1" dirty="0" smtClean="0"/>
              <a:t>تم التعرف في هذا الفصل على:</a:t>
            </a:r>
          </a:p>
          <a:p>
            <a:pPr marL="342900" lvl="0" indent="-342900">
              <a:lnSpc>
                <a:spcPct val="200000"/>
              </a:lnSpc>
              <a:buFont typeface="Wingdings" panose="05000000000000000000" pitchFamily="2" charset="2"/>
              <a:buChar char="ü"/>
            </a:pPr>
            <a:r>
              <a:rPr lang="ar-SY" dirty="0" smtClean="0"/>
              <a:t>التعرف إلى طرق الحجز.</a:t>
            </a:r>
            <a:endParaRPr lang="en-US" dirty="0" smtClean="0"/>
          </a:p>
          <a:p>
            <a:pPr marL="342900" lvl="0" indent="-342900">
              <a:lnSpc>
                <a:spcPct val="200000"/>
              </a:lnSpc>
              <a:buFont typeface="Wingdings" panose="05000000000000000000" pitchFamily="2" charset="2"/>
              <a:buChar char="ü"/>
            </a:pPr>
            <a:r>
              <a:rPr lang="ar-SY" dirty="0" smtClean="0"/>
              <a:t>إدراك مختلف أنواع الحجوزات.</a:t>
            </a:r>
            <a:endParaRPr lang="en-US" dirty="0" smtClean="0"/>
          </a:p>
          <a:p>
            <a:pPr marL="342900" lvl="0" indent="-342900">
              <a:lnSpc>
                <a:spcPct val="200000"/>
              </a:lnSpc>
              <a:buFont typeface="Wingdings" panose="05000000000000000000" pitchFamily="2" charset="2"/>
              <a:buChar char="ü"/>
            </a:pPr>
            <a:r>
              <a:rPr lang="ar-SY" dirty="0" smtClean="0"/>
              <a:t>التعرف إلى العلاقة المتبادلة بين الحجز والتسجيل.</a:t>
            </a:r>
            <a:endParaRPr lang="en-US" dirty="0" smtClean="0"/>
          </a:p>
          <a:p>
            <a:pPr marL="342900" lvl="0" indent="-342900">
              <a:lnSpc>
                <a:spcPct val="200000"/>
              </a:lnSpc>
              <a:buFont typeface="Wingdings" panose="05000000000000000000" pitchFamily="2" charset="2"/>
              <a:buChar char="ü"/>
            </a:pPr>
            <a:r>
              <a:rPr lang="ar-SY" dirty="0" smtClean="0"/>
              <a:t>التعرف إلى رموز حالات الغرف الفندقية.</a:t>
            </a:r>
            <a:endParaRPr lang="en-US" dirty="0"/>
          </a:p>
        </p:txBody>
      </p:sp>
    </p:spTree>
    <p:extLst>
      <p:ext uri="{BB962C8B-B14F-4D97-AF65-F5344CB8AC3E}">
        <p14:creationId xmlns:p14="http://schemas.microsoft.com/office/powerpoint/2010/main" val="267177346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sz="3200" dirty="0" smtClean="0"/>
              <a:t> </a:t>
            </a:r>
            <a:r>
              <a:rPr lang="ar-SY" sz="3200" dirty="0" smtClean="0"/>
              <a:t>المكتب الأمامي – الحجز</a:t>
            </a:r>
            <a:endParaRPr lang="ar-SA" sz="3200" dirty="0"/>
          </a:p>
        </p:txBody>
      </p:sp>
      <p:sp>
        <p:nvSpPr>
          <p:cNvPr id="3" name="Text Placeholder 2"/>
          <p:cNvSpPr>
            <a:spLocks noGrp="1"/>
          </p:cNvSpPr>
          <p:nvPr>
            <p:ph type="body" sz="quarter" idx="11"/>
          </p:nvPr>
        </p:nvSpPr>
        <p:spPr>
          <a:xfrm>
            <a:off x="4837520" y="4475019"/>
            <a:ext cx="1871394" cy="676893"/>
          </a:xfrm>
        </p:spPr>
        <p:txBody>
          <a:bodyPr/>
          <a:lstStyle/>
          <a:p>
            <a:r>
              <a:rPr lang="ar-SA" dirty="0" smtClean="0"/>
              <a:t>ال</a:t>
            </a:r>
            <a:r>
              <a:rPr lang="ar-SY" dirty="0" smtClean="0"/>
              <a:t>خامسة</a:t>
            </a:r>
            <a:endParaRPr lang="en-US" dirty="0"/>
          </a:p>
        </p:txBody>
      </p:sp>
    </p:spTree>
    <p:extLst>
      <p:ext uri="{BB962C8B-B14F-4D97-AF65-F5344CB8AC3E}">
        <p14:creationId xmlns:p14="http://schemas.microsoft.com/office/powerpoint/2010/main" val="24218736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329732" y="2139385"/>
            <a:ext cx="9702140" cy="3218062"/>
          </a:xfrm>
        </p:spPr>
        <p:txBody>
          <a:bodyPr/>
          <a:lstStyle/>
          <a:p>
            <a:pPr marL="342900" lvl="0" indent="-342900">
              <a:lnSpc>
                <a:spcPct val="250000"/>
              </a:lnSpc>
              <a:buFont typeface="Wingdings" panose="05000000000000000000" pitchFamily="2" charset="2"/>
              <a:buChar char="v"/>
            </a:pPr>
            <a:r>
              <a:rPr lang="ar-SY" dirty="0" smtClean="0"/>
              <a:t>طرق الحجز.</a:t>
            </a:r>
          </a:p>
          <a:p>
            <a:pPr marL="342900" lvl="0" indent="-342900">
              <a:lnSpc>
                <a:spcPct val="250000"/>
              </a:lnSpc>
              <a:buFont typeface="Wingdings" panose="05000000000000000000" pitchFamily="2" charset="2"/>
              <a:buChar char="v"/>
            </a:pPr>
            <a:r>
              <a:rPr lang="ar-SY" dirty="0" smtClean="0"/>
              <a:t>مصادر الحجز.</a:t>
            </a:r>
            <a:endParaRPr lang="en-US" dirty="0" smtClean="0"/>
          </a:p>
          <a:p>
            <a:pPr marL="342900" lvl="0" indent="-342900">
              <a:lnSpc>
                <a:spcPct val="250000"/>
              </a:lnSpc>
              <a:buFont typeface="Wingdings" panose="05000000000000000000" pitchFamily="2" charset="2"/>
              <a:buChar char="v"/>
            </a:pPr>
            <a:r>
              <a:rPr lang="ar-SY" dirty="0" smtClean="0"/>
              <a:t>العلاقة بين الحجز والتسجيل.</a:t>
            </a:r>
            <a:endParaRPr lang="en-US" dirty="0"/>
          </a:p>
        </p:txBody>
      </p:sp>
    </p:spTree>
    <p:extLst>
      <p:ext uri="{BB962C8B-B14F-4D97-AF65-F5344CB8AC3E}">
        <p14:creationId xmlns:p14="http://schemas.microsoft.com/office/powerpoint/2010/main" val="34286161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ar-SY" dirty="0" smtClean="0"/>
              <a:t>الحجز</a:t>
            </a:r>
            <a:endParaRPr lang="en-US" dirty="0"/>
          </a:p>
        </p:txBody>
      </p:sp>
      <p:sp>
        <p:nvSpPr>
          <p:cNvPr id="6" name="Snip Diagonal Corner Rectangle 5"/>
          <p:cNvSpPr/>
          <p:nvPr/>
        </p:nvSpPr>
        <p:spPr>
          <a:xfrm>
            <a:off x="804706" y="2309446"/>
            <a:ext cx="10539045" cy="3247292"/>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spcAft>
                <a:spcPts val="1000"/>
              </a:spcAft>
            </a:pPr>
            <a:r>
              <a:rPr lang="ar-SY" sz="2200" b="1" dirty="0">
                <a:solidFill>
                  <a:schemeClr val="tx1"/>
                </a:solidFill>
                <a:latin typeface="Calibri" panose="020F0502020204030204" pitchFamily="34" charset="0"/>
                <a:ea typeface="Times New Roman" panose="02020603050405020304" pitchFamily="18" charset="0"/>
              </a:rPr>
              <a:t>الحجز:</a:t>
            </a:r>
            <a:r>
              <a:rPr lang="ar-SY" sz="2200" dirty="0">
                <a:solidFill>
                  <a:schemeClr val="tx1"/>
                </a:solidFill>
                <a:latin typeface="Calibri" panose="020F0502020204030204" pitchFamily="34" charset="0"/>
                <a:ea typeface="Times New Roman" panose="02020603050405020304" pitchFamily="18" charset="0"/>
              </a:rPr>
              <a:t> </a:t>
            </a:r>
            <a:r>
              <a:rPr lang="ar-SA" sz="2200" dirty="0">
                <a:solidFill>
                  <a:schemeClr val="tx1"/>
                </a:solidFill>
                <a:latin typeface="Calibri" panose="020F0502020204030204" pitchFamily="34" charset="0"/>
                <a:ea typeface="Times New Roman" panose="02020603050405020304" pitchFamily="18" charset="0"/>
              </a:rPr>
              <a:t>هو اتفاق متبادل بين الضيف والفندق، يتعهد الطرف الأول بإشغال الحجز بالتاريخ المطلوب ويتعهد الطرف الثاني بتأمينه. يتعهد الفندق بموجب عقد الحجز تأمين إقامة الضيف في فترة محددة من الزمن، ويتعهد الضيف من جهة أخرى بإشغال هذه الغرفة لتلك الفترة ودفع الأجر المناسب أو السعر المتفق عليه.</a:t>
            </a:r>
            <a:endParaRPr lang="en-US" sz="2200" dirty="0">
              <a:solidFill>
                <a:schemeClr val="tx1"/>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98923098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A" dirty="0" smtClean="0"/>
              <a:t>طرق الحجز</a:t>
            </a:r>
            <a:endParaRPr lang="en-US" dirty="0"/>
          </a:p>
        </p:txBody>
      </p:sp>
      <p:graphicFrame>
        <p:nvGraphicFramePr>
          <p:cNvPr id="6" name="Diagram 5"/>
          <p:cNvGraphicFramePr/>
          <p:nvPr>
            <p:extLst>
              <p:ext uri="{D42A27DB-BD31-4B8C-83A1-F6EECF244321}">
                <p14:modId xmlns:p14="http://schemas.microsoft.com/office/powerpoint/2010/main" val="2468333681"/>
              </p:ext>
            </p:extLst>
          </p:nvPr>
        </p:nvGraphicFramePr>
        <p:xfrm>
          <a:off x="1186314" y="1465385"/>
          <a:ext cx="9587194" cy="5111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41364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A" dirty="0" smtClean="0"/>
              <a:t>مصادر الحجز</a:t>
            </a:r>
            <a:endParaRPr lang="en-US" dirty="0"/>
          </a:p>
        </p:txBody>
      </p:sp>
      <p:graphicFrame>
        <p:nvGraphicFramePr>
          <p:cNvPr id="7" name="Diagram 6"/>
          <p:cNvGraphicFramePr/>
          <p:nvPr>
            <p:extLst>
              <p:ext uri="{D42A27DB-BD31-4B8C-83A1-F6EECF244321}">
                <p14:modId xmlns:p14="http://schemas.microsoft.com/office/powerpoint/2010/main" val="3999948934"/>
              </p:ext>
            </p:extLst>
          </p:nvPr>
        </p:nvGraphicFramePr>
        <p:xfrm>
          <a:off x="1352061" y="1711569"/>
          <a:ext cx="9327661" cy="4602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12485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Y" dirty="0" smtClean="0"/>
              <a:t>العلاقة بين الحجز والتسجيل</a:t>
            </a:r>
            <a:endParaRPr lang="en-US" dirty="0"/>
          </a:p>
        </p:txBody>
      </p:sp>
      <p:sp>
        <p:nvSpPr>
          <p:cNvPr id="4" name="عنصر نائب للمحتوى 3"/>
          <p:cNvSpPr>
            <a:spLocks noGrp="1"/>
          </p:cNvSpPr>
          <p:nvPr>
            <p:ph sz="quarter" idx="12"/>
          </p:nvPr>
        </p:nvSpPr>
        <p:spPr>
          <a:xfrm>
            <a:off x="5017477" y="1459627"/>
            <a:ext cx="6847481" cy="698448"/>
          </a:xfrm>
        </p:spPr>
        <p:txBody>
          <a:bodyPr/>
          <a:lstStyle/>
          <a:p>
            <a:r>
              <a:rPr lang="ar-SA" dirty="0" smtClean="0"/>
              <a:t>حجز</a:t>
            </a:r>
            <a:endParaRPr lang="ar-SY" dirty="0"/>
          </a:p>
        </p:txBody>
      </p:sp>
      <p:sp>
        <p:nvSpPr>
          <p:cNvPr id="8" name="Snip Diagonal Corner Rectangle 7"/>
          <p:cNvSpPr/>
          <p:nvPr/>
        </p:nvSpPr>
        <p:spPr>
          <a:xfrm>
            <a:off x="1055078" y="2790092"/>
            <a:ext cx="10152184" cy="2766646"/>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SA" sz="2200">
                <a:solidFill>
                  <a:schemeClr val="tx1"/>
                </a:solidFill>
              </a:rPr>
              <a:t>التأكد من توفر خدمة معينة على أساس مؤكد، والحجز مطلوب عندما تكون الخدمة أو المنشأة عالية الطلب. في الفندق يزداد الطلب على الغرف ولذلك عندما يزور الضيف الفندق دون حجز مسبق تقل فرص الاستفادة من الغرفة، ومن ثم بالترتيب لتجنب المشاكل يقوم الضيوف دائماً بحجز الغرف مسبقاً في أثناء إعدادهم خطط السفر.</a:t>
            </a:r>
            <a:endParaRPr lang="en-US" sz="2200" dirty="0">
              <a:solidFill>
                <a:schemeClr val="tx1"/>
              </a:solidFill>
            </a:endParaRPr>
          </a:p>
        </p:txBody>
      </p:sp>
    </p:spTree>
    <p:extLst>
      <p:ext uri="{BB962C8B-B14F-4D97-AF65-F5344CB8AC3E}">
        <p14:creationId xmlns:p14="http://schemas.microsoft.com/office/powerpoint/2010/main" val="31153429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Y" dirty="0" smtClean="0"/>
              <a:t>العلاقة بين الحجز والتسجيل</a:t>
            </a:r>
            <a:endParaRPr lang="en-US" dirty="0"/>
          </a:p>
        </p:txBody>
      </p:sp>
      <p:sp>
        <p:nvSpPr>
          <p:cNvPr id="4" name="عنصر نائب للمحتوى 3"/>
          <p:cNvSpPr>
            <a:spLocks noGrp="1"/>
          </p:cNvSpPr>
          <p:nvPr>
            <p:ph sz="quarter" idx="12"/>
          </p:nvPr>
        </p:nvSpPr>
        <p:spPr>
          <a:xfrm>
            <a:off x="4994031" y="1459627"/>
            <a:ext cx="6870927" cy="698448"/>
          </a:xfrm>
        </p:spPr>
        <p:txBody>
          <a:bodyPr/>
          <a:lstStyle/>
          <a:p>
            <a:r>
              <a:rPr lang="ar-SA" dirty="0" smtClean="0"/>
              <a:t>التسجيل</a:t>
            </a:r>
            <a:endParaRPr lang="ar-SY" dirty="0"/>
          </a:p>
        </p:txBody>
      </p:sp>
      <p:sp>
        <p:nvSpPr>
          <p:cNvPr id="8" name="Snip Diagonal Corner Rectangle 7"/>
          <p:cNvSpPr/>
          <p:nvPr/>
        </p:nvSpPr>
        <p:spPr>
          <a:xfrm>
            <a:off x="952285" y="2590799"/>
            <a:ext cx="10407377" cy="3622431"/>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SA" sz="2200">
                <a:solidFill>
                  <a:schemeClr val="tx1"/>
                </a:solidFill>
              </a:rPr>
              <a:t>هو إجراء قانوني (يفرضه القانون)، يسعى فيه الفندق إلى الحصول على تفاصيل الضيف ليتم تسجيلها في مكتب الاستقبال، في وقت تسجيل الوصول، وبعد إجراءات التسجيل يمكن تخصيص غرفة للضيف. كما يتبين فإنّ الحجز يسبق تسجيل جميع الأنشطة ويجب القيام به مع الأخذ بالحسبان أن كلا العمليتين تتزامنان مع بعضهما بعضاً.</a:t>
            </a:r>
            <a:endParaRPr lang="en-US" sz="2200">
              <a:solidFill>
                <a:schemeClr val="tx1"/>
              </a:solidFill>
            </a:endParaRPr>
          </a:p>
          <a:p>
            <a:pPr algn="just" rtl="1">
              <a:lnSpc>
                <a:spcPct val="150000"/>
              </a:lnSpc>
            </a:pPr>
            <a:r>
              <a:rPr lang="ar-SA" sz="2200">
                <a:solidFill>
                  <a:schemeClr val="tx1"/>
                </a:solidFill>
              </a:rPr>
              <a:t>يُجرى الحجز لتأكيد طلب الغرفة، وفي أثناء الحجز تؤخذ جميع تفاصيل الضيف مثل الاسم والعنوان ورقم الاتصال، تاريخ الوصول وتاريخ المغادرة وطريقة تسوية الفواتير وأي طلبات أخرى يتم طلبها أيضاً وتسجيلها حتى يتم اتخاذ الترتيبات اللازمة.</a:t>
            </a:r>
            <a:endParaRPr lang="en-US" sz="2200" dirty="0">
              <a:solidFill>
                <a:schemeClr val="tx1"/>
              </a:solidFill>
            </a:endParaRPr>
          </a:p>
        </p:txBody>
      </p:sp>
    </p:spTree>
    <p:extLst>
      <p:ext uri="{BB962C8B-B14F-4D97-AF65-F5344CB8AC3E}">
        <p14:creationId xmlns:p14="http://schemas.microsoft.com/office/powerpoint/2010/main" val="36747533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2004647" y="2314575"/>
            <a:ext cx="8088922" cy="4089400"/>
          </a:xfrm>
        </p:spPr>
      </p:pic>
      <p:sp>
        <p:nvSpPr>
          <p:cNvPr id="3" name="عنصر نائب للمحتوى 2"/>
          <p:cNvSpPr>
            <a:spLocks noGrp="1"/>
          </p:cNvSpPr>
          <p:nvPr>
            <p:ph sz="quarter" idx="11"/>
          </p:nvPr>
        </p:nvSpPr>
        <p:spPr/>
        <p:txBody>
          <a:bodyPr/>
          <a:lstStyle/>
          <a:p>
            <a:r>
              <a:rPr lang="ar-SY" dirty="0" smtClean="0"/>
              <a:t>متطلبات خاصة في أثناء تلقي حجوزات الضيوف</a:t>
            </a:r>
            <a:endParaRPr lang="en-US" dirty="0"/>
          </a:p>
        </p:txBody>
      </p:sp>
      <p:sp>
        <p:nvSpPr>
          <p:cNvPr id="4" name="عنصر نائب للمحتوى 3"/>
          <p:cNvSpPr>
            <a:spLocks noGrp="1"/>
          </p:cNvSpPr>
          <p:nvPr>
            <p:ph sz="quarter" idx="12"/>
          </p:nvPr>
        </p:nvSpPr>
        <p:spPr>
          <a:xfrm>
            <a:off x="4982309" y="1459627"/>
            <a:ext cx="6882650" cy="698448"/>
          </a:xfrm>
        </p:spPr>
        <p:txBody>
          <a:bodyPr/>
          <a:lstStyle/>
          <a:p>
            <a:r>
              <a:rPr lang="ar-SY" dirty="0" smtClean="0"/>
              <a:t>الموقع </a:t>
            </a:r>
            <a:endParaRPr lang="en-US" dirty="0"/>
          </a:p>
        </p:txBody>
      </p:sp>
    </p:spTree>
    <p:extLst>
      <p:ext uri="{BB962C8B-B14F-4D97-AF65-F5344CB8AC3E}">
        <p14:creationId xmlns:p14="http://schemas.microsoft.com/office/powerpoint/2010/main" val="3737083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1061</TotalTime>
  <Words>752</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Roula Sulaiman</dc:creator>
  <cp:lastModifiedBy>UserHP8</cp:lastModifiedBy>
  <cp:revision>196</cp:revision>
  <dcterms:created xsi:type="dcterms:W3CDTF">2020-10-20T08:45:47Z</dcterms:created>
  <dcterms:modified xsi:type="dcterms:W3CDTF">2023-03-21T09:57:10Z</dcterms:modified>
</cp:coreProperties>
</file>