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9"/>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6" r:id="rId20"/>
    <p:sldId id="315" r:id="rId21"/>
    <p:sldId id="317" r:id="rId22"/>
    <p:sldId id="318" r:id="rId23"/>
    <p:sldId id="319" r:id="rId24"/>
    <p:sldId id="320" r:id="rId25"/>
    <p:sldId id="321" r:id="rId26"/>
    <p:sldId id="322" r:id="rId27"/>
    <p:sldId id="32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4" d="100"/>
          <a:sy n="64" d="100"/>
        </p:scale>
        <p:origin x="93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C74D12-F5E8-4E7C-8BED-B6F6793F2D99}"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583965F-E324-456B-9286-37F8C3A5E8BC}">
      <dgm:prSet phldrT="[Text]" custT="1"/>
      <dgm:spPr>
        <a:ln>
          <a:solidFill>
            <a:schemeClr val="accent6">
              <a:lumMod val="50000"/>
            </a:schemeClr>
          </a:solidFill>
        </a:ln>
      </dgm:spPr>
      <dgm:t>
        <a:bodyPr/>
        <a:lstStyle/>
        <a:p>
          <a:pPr rtl="1">
            <a:lnSpc>
              <a:spcPct val="150000"/>
            </a:lnSpc>
          </a:pPr>
          <a:r>
            <a:rPr lang="ar-SA" sz="2200" b="1" dirty="0">
              <a:solidFill>
                <a:schemeClr val="tx1"/>
              </a:solidFill>
            </a:rPr>
            <a:t>أوّلاً - التّلالُ والقصورُ والكهوف </a:t>
          </a:r>
          <a:endParaRPr lang="en-US" sz="2200" b="1" dirty="0">
            <a:solidFill>
              <a:schemeClr val="tx1"/>
            </a:solidFill>
          </a:endParaRPr>
        </a:p>
      </dgm:t>
    </dgm:pt>
    <dgm:pt modelId="{28DE5489-35A3-4BF8-B0DF-1E07B192A8D9}" type="parTrans" cxnId="{2059ECE3-15A6-4250-A682-3D75EDC1D404}">
      <dgm:prSet/>
      <dgm:spPr/>
      <dgm:t>
        <a:bodyPr/>
        <a:lstStyle/>
        <a:p>
          <a:pPr rtl="1">
            <a:lnSpc>
              <a:spcPct val="150000"/>
            </a:lnSpc>
          </a:pPr>
          <a:endParaRPr lang="en-US" sz="2200">
            <a:solidFill>
              <a:schemeClr val="tx1"/>
            </a:solidFill>
          </a:endParaRPr>
        </a:p>
      </dgm:t>
    </dgm:pt>
    <dgm:pt modelId="{C798C41C-CC3F-42D8-873F-6EDE2869CCB6}" type="sibTrans" cxnId="{2059ECE3-15A6-4250-A682-3D75EDC1D404}">
      <dgm:prSet/>
      <dgm:spPr/>
      <dgm:t>
        <a:bodyPr/>
        <a:lstStyle/>
        <a:p>
          <a:pPr rtl="1">
            <a:lnSpc>
              <a:spcPct val="150000"/>
            </a:lnSpc>
          </a:pPr>
          <a:endParaRPr lang="en-US" sz="2200">
            <a:solidFill>
              <a:schemeClr val="tx1"/>
            </a:solidFill>
          </a:endParaRPr>
        </a:p>
      </dgm:t>
    </dgm:pt>
    <dgm:pt modelId="{0187F7B8-0230-4C70-BFD1-C3EB2EF6F13C}">
      <dgm:prSet phldrT="[Text]" custT="1"/>
      <dgm:spPr/>
      <dgm:t>
        <a:bodyPr/>
        <a:lstStyle/>
        <a:p>
          <a:pPr rtl="1">
            <a:lnSpc>
              <a:spcPct val="150000"/>
            </a:lnSpc>
            <a:buFont typeface="Arial" panose="020B0604020202020204" pitchFamily="34" charset="0"/>
            <a:buChar char="•"/>
          </a:pPr>
          <a:r>
            <a:rPr lang="ar-SY" sz="2200" dirty="0">
              <a:solidFill>
                <a:schemeClr val="tx1"/>
              </a:solidFill>
            </a:rPr>
            <a:t>تلُّ عينِ السّلطان (أريحا القديمة).</a:t>
          </a:r>
          <a:endParaRPr lang="en-US" sz="2200" dirty="0">
            <a:solidFill>
              <a:schemeClr val="tx1"/>
            </a:solidFill>
          </a:endParaRPr>
        </a:p>
      </dgm:t>
    </dgm:pt>
    <dgm:pt modelId="{5FC2A607-3A78-483F-B5DB-9CD257F536D0}" type="parTrans" cxnId="{BCC5E99D-47C8-4A26-8A9D-F086FA17BF04}">
      <dgm:prSet/>
      <dgm:spPr/>
      <dgm:t>
        <a:bodyPr/>
        <a:lstStyle/>
        <a:p>
          <a:pPr rtl="1">
            <a:lnSpc>
              <a:spcPct val="150000"/>
            </a:lnSpc>
          </a:pPr>
          <a:endParaRPr lang="en-US" sz="2200">
            <a:solidFill>
              <a:schemeClr val="tx1"/>
            </a:solidFill>
          </a:endParaRPr>
        </a:p>
      </dgm:t>
    </dgm:pt>
    <dgm:pt modelId="{02AC06DD-1262-43B0-B3B4-A12D922D4255}" type="sibTrans" cxnId="{BCC5E99D-47C8-4A26-8A9D-F086FA17BF04}">
      <dgm:prSet/>
      <dgm:spPr/>
      <dgm:t>
        <a:bodyPr/>
        <a:lstStyle/>
        <a:p>
          <a:pPr rtl="1">
            <a:lnSpc>
              <a:spcPct val="150000"/>
            </a:lnSpc>
          </a:pPr>
          <a:endParaRPr lang="en-US" sz="2200">
            <a:solidFill>
              <a:schemeClr val="tx1"/>
            </a:solidFill>
          </a:endParaRPr>
        </a:p>
      </dgm:t>
    </dgm:pt>
    <dgm:pt modelId="{1DCBFC69-3044-459F-AC82-7A31A15F33E7}">
      <dgm:prSet phldrT="[Text]" custT="1"/>
      <dgm:spPr>
        <a:ln>
          <a:solidFill>
            <a:schemeClr val="accent6">
              <a:lumMod val="50000"/>
            </a:schemeClr>
          </a:solidFill>
        </a:ln>
      </dgm:spPr>
      <dgm:t>
        <a:bodyPr/>
        <a:lstStyle/>
        <a:p>
          <a:pPr rtl="1">
            <a:lnSpc>
              <a:spcPct val="150000"/>
            </a:lnSpc>
          </a:pPr>
          <a:r>
            <a:rPr lang="ar-SA" sz="2200" b="1" dirty="0">
              <a:solidFill>
                <a:schemeClr val="tx1"/>
              </a:solidFill>
            </a:rPr>
            <a:t>ثانياً - الأماكنُ المقدَّسة </a:t>
          </a:r>
          <a:endParaRPr lang="en-US" sz="2200" b="1" dirty="0">
            <a:solidFill>
              <a:schemeClr val="tx1"/>
            </a:solidFill>
          </a:endParaRPr>
        </a:p>
      </dgm:t>
    </dgm:pt>
    <dgm:pt modelId="{F3712786-D0BC-45A1-B43F-FFDA8D4AC73F}" type="parTrans" cxnId="{9A99DA4C-47CB-4B5C-B9AC-9B672B443985}">
      <dgm:prSet/>
      <dgm:spPr/>
      <dgm:t>
        <a:bodyPr/>
        <a:lstStyle/>
        <a:p>
          <a:pPr rtl="1">
            <a:lnSpc>
              <a:spcPct val="150000"/>
            </a:lnSpc>
          </a:pPr>
          <a:endParaRPr lang="en-US" sz="2200">
            <a:solidFill>
              <a:schemeClr val="tx1"/>
            </a:solidFill>
          </a:endParaRPr>
        </a:p>
      </dgm:t>
    </dgm:pt>
    <dgm:pt modelId="{1AC094AD-43A4-4B1A-B4E0-46A2A8CCC1F0}" type="sibTrans" cxnId="{9A99DA4C-47CB-4B5C-B9AC-9B672B443985}">
      <dgm:prSet/>
      <dgm:spPr/>
      <dgm:t>
        <a:bodyPr/>
        <a:lstStyle/>
        <a:p>
          <a:pPr rtl="1">
            <a:lnSpc>
              <a:spcPct val="150000"/>
            </a:lnSpc>
          </a:pPr>
          <a:endParaRPr lang="en-US" sz="2200">
            <a:solidFill>
              <a:schemeClr val="tx1"/>
            </a:solidFill>
          </a:endParaRPr>
        </a:p>
      </dgm:t>
    </dgm:pt>
    <dgm:pt modelId="{E1CDD75C-3EAB-422C-9C87-E94A313E2D8E}">
      <dgm:prSet phldrT="[Text]" custT="1"/>
      <dgm:spPr/>
      <dgm:t>
        <a:bodyPr/>
        <a:lstStyle/>
        <a:p>
          <a:pPr rtl="1">
            <a:lnSpc>
              <a:spcPct val="150000"/>
            </a:lnSpc>
          </a:pPr>
          <a:r>
            <a:rPr lang="ar-SA" sz="2200" dirty="0">
              <a:solidFill>
                <a:schemeClr val="tx1"/>
              </a:solidFill>
            </a:rPr>
            <a:t>الأديرةُ والكنائس</a:t>
          </a:r>
          <a:r>
            <a:rPr lang="ar-EG" sz="2200" dirty="0">
              <a:solidFill>
                <a:schemeClr val="tx1"/>
              </a:solidFill>
            </a:rPr>
            <a:t> (</a:t>
          </a:r>
          <a:r>
            <a:rPr lang="ar-SY" sz="2200" dirty="0">
              <a:solidFill>
                <a:schemeClr val="tx1"/>
              </a:solidFill>
            </a:rPr>
            <a:t>ديرُ قرنطلَ أو جبلُ الأربعين</a:t>
          </a:r>
          <a:r>
            <a:rPr lang="ar-EG" sz="2200" dirty="0">
              <a:solidFill>
                <a:schemeClr val="tx1"/>
              </a:solidFill>
            </a:rPr>
            <a:t> - </a:t>
          </a:r>
          <a:r>
            <a:rPr lang="ar-SY" sz="2200" dirty="0">
              <a:solidFill>
                <a:schemeClr val="tx1"/>
              </a:solidFill>
            </a:rPr>
            <a:t>ديرُ مار يوحنّا </a:t>
          </a:r>
          <a:r>
            <a:rPr lang="ar-EG" sz="2200" dirty="0">
              <a:solidFill>
                <a:schemeClr val="tx1"/>
              </a:solidFill>
            </a:rPr>
            <a:t>- </a:t>
          </a:r>
          <a:r>
            <a:rPr lang="ar-SY" sz="2200" dirty="0">
              <a:solidFill>
                <a:schemeClr val="tx1"/>
              </a:solidFill>
            </a:rPr>
            <a:t>ديرُ القدّيسِ يوحنّا المعمدان</a:t>
          </a:r>
          <a:r>
            <a:rPr lang="ar-EG" sz="2200" dirty="0">
              <a:solidFill>
                <a:schemeClr val="tx1"/>
              </a:solidFill>
            </a:rPr>
            <a:t>)</a:t>
          </a:r>
          <a:r>
            <a:rPr lang="ar-SY" sz="2200" dirty="0">
              <a:solidFill>
                <a:schemeClr val="tx1"/>
              </a:solidFill>
            </a:rPr>
            <a:t>.</a:t>
          </a:r>
          <a:endParaRPr lang="en-US" sz="2200" dirty="0">
            <a:solidFill>
              <a:schemeClr val="tx1"/>
            </a:solidFill>
          </a:endParaRPr>
        </a:p>
      </dgm:t>
    </dgm:pt>
    <dgm:pt modelId="{A62BE257-F4CD-45F9-9CF4-14AF3347D8DA}" type="parTrans" cxnId="{889C303C-9177-4718-8B4F-BAA300E95F93}">
      <dgm:prSet/>
      <dgm:spPr/>
      <dgm:t>
        <a:bodyPr/>
        <a:lstStyle/>
        <a:p>
          <a:pPr rtl="1">
            <a:lnSpc>
              <a:spcPct val="150000"/>
            </a:lnSpc>
          </a:pPr>
          <a:endParaRPr lang="en-US" sz="2200">
            <a:solidFill>
              <a:schemeClr val="tx1"/>
            </a:solidFill>
          </a:endParaRPr>
        </a:p>
      </dgm:t>
    </dgm:pt>
    <dgm:pt modelId="{9864D492-494D-4041-B755-0CEF907A5C73}" type="sibTrans" cxnId="{889C303C-9177-4718-8B4F-BAA300E95F93}">
      <dgm:prSet/>
      <dgm:spPr/>
      <dgm:t>
        <a:bodyPr/>
        <a:lstStyle/>
        <a:p>
          <a:pPr rtl="1">
            <a:lnSpc>
              <a:spcPct val="150000"/>
            </a:lnSpc>
          </a:pPr>
          <a:endParaRPr lang="en-US" sz="2200">
            <a:solidFill>
              <a:schemeClr val="tx1"/>
            </a:solidFill>
          </a:endParaRPr>
        </a:p>
      </dgm:t>
    </dgm:pt>
    <dgm:pt modelId="{70AD4081-948B-42B7-B284-625C0A021C94}">
      <dgm:prSet custT="1"/>
      <dgm:spPr/>
      <dgm:t>
        <a:bodyPr/>
        <a:lstStyle/>
        <a:p>
          <a:pPr rtl="1">
            <a:lnSpc>
              <a:spcPct val="150000"/>
            </a:lnSpc>
            <a:buFont typeface="Arial" panose="020B0604020202020204" pitchFamily="34" charset="0"/>
            <a:buChar char="•"/>
          </a:pPr>
          <a:r>
            <a:rPr lang="ar-SY" sz="2200" dirty="0">
              <a:solidFill>
                <a:schemeClr val="tx1"/>
              </a:solidFill>
            </a:rPr>
            <a:t>تلولُ أبو العلايق (قصرُ هيرود).</a:t>
          </a:r>
          <a:endParaRPr lang="en-US" sz="2200" dirty="0">
            <a:solidFill>
              <a:schemeClr val="tx1"/>
            </a:solidFill>
          </a:endParaRPr>
        </a:p>
      </dgm:t>
    </dgm:pt>
    <dgm:pt modelId="{BECDD507-EA24-45EB-A523-E2A432744A4A}" type="parTrans" cxnId="{2BAB9E31-8635-4E06-A3E6-A183D7ECA584}">
      <dgm:prSet/>
      <dgm:spPr/>
      <dgm:t>
        <a:bodyPr/>
        <a:lstStyle/>
        <a:p>
          <a:pPr rtl="1">
            <a:lnSpc>
              <a:spcPct val="150000"/>
            </a:lnSpc>
          </a:pPr>
          <a:endParaRPr lang="en-US" sz="2200">
            <a:solidFill>
              <a:schemeClr val="tx1"/>
            </a:solidFill>
          </a:endParaRPr>
        </a:p>
      </dgm:t>
    </dgm:pt>
    <dgm:pt modelId="{4330624F-F85D-4693-A3EE-E96575BE8E0D}" type="sibTrans" cxnId="{2BAB9E31-8635-4E06-A3E6-A183D7ECA584}">
      <dgm:prSet/>
      <dgm:spPr/>
      <dgm:t>
        <a:bodyPr/>
        <a:lstStyle/>
        <a:p>
          <a:pPr rtl="1">
            <a:lnSpc>
              <a:spcPct val="150000"/>
            </a:lnSpc>
          </a:pPr>
          <a:endParaRPr lang="en-US" sz="2200">
            <a:solidFill>
              <a:schemeClr val="tx1"/>
            </a:solidFill>
          </a:endParaRPr>
        </a:p>
      </dgm:t>
    </dgm:pt>
    <dgm:pt modelId="{479450C6-0E9F-4716-AFA8-7770CC680ADA}">
      <dgm:prSet phldrT="[Text]" custT="1"/>
      <dgm:spPr/>
      <dgm:t>
        <a:bodyPr/>
        <a:lstStyle/>
        <a:p>
          <a:pPr rtl="1">
            <a:lnSpc>
              <a:spcPct val="150000"/>
            </a:lnSpc>
          </a:pPr>
          <a:r>
            <a:rPr lang="ar-SA" sz="2200" dirty="0">
              <a:solidFill>
                <a:schemeClr val="tx1"/>
              </a:solidFill>
            </a:rPr>
            <a:t> </a:t>
          </a:r>
          <a:r>
            <a:rPr lang="ar-SY" sz="2200" dirty="0">
              <a:solidFill>
                <a:schemeClr val="tx1"/>
              </a:solidFill>
            </a:rPr>
            <a:t>المساجد</a:t>
          </a:r>
          <a:r>
            <a:rPr lang="ar-EG" sz="2200" dirty="0">
              <a:solidFill>
                <a:schemeClr val="tx1"/>
              </a:solidFill>
            </a:rPr>
            <a:t> (</a:t>
          </a:r>
          <a:r>
            <a:rPr lang="ar-SY" sz="2200" dirty="0">
              <a:solidFill>
                <a:schemeClr val="tx1"/>
              </a:solidFill>
            </a:rPr>
            <a:t>مسجدُ أريحا القديم. - مسجدُ صالح عبده.</a:t>
          </a:r>
          <a:r>
            <a:rPr lang="ar-EG" sz="2200" dirty="0">
              <a:solidFill>
                <a:schemeClr val="tx1"/>
              </a:solidFill>
            </a:rPr>
            <a:t>)</a:t>
          </a:r>
          <a:r>
            <a:rPr lang="ar-SY" sz="2200" dirty="0">
              <a:solidFill>
                <a:schemeClr val="tx1"/>
              </a:solidFill>
            </a:rPr>
            <a:t>. </a:t>
          </a:r>
          <a:endParaRPr lang="en-US" sz="2200" dirty="0">
            <a:solidFill>
              <a:schemeClr val="tx1"/>
            </a:solidFill>
          </a:endParaRPr>
        </a:p>
      </dgm:t>
    </dgm:pt>
    <dgm:pt modelId="{93C241CD-7832-46CF-9EAF-333596ED20C2}" type="parTrans" cxnId="{09D7F0B8-8B2C-4FA4-ABC2-A80E3D488652}">
      <dgm:prSet/>
      <dgm:spPr/>
      <dgm:t>
        <a:bodyPr/>
        <a:lstStyle/>
        <a:p>
          <a:pPr rtl="1">
            <a:lnSpc>
              <a:spcPct val="150000"/>
            </a:lnSpc>
          </a:pPr>
          <a:endParaRPr lang="en-US" sz="2200">
            <a:solidFill>
              <a:schemeClr val="tx1"/>
            </a:solidFill>
          </a:endParaRPr>
        </a:p>
      </dgm:t>
    </dgm:pt>
    <dgm:pt modelId="{DFEC3698-4552-496D-8421-C1E6D07B7D44}" type="sibTrans" cxnId="{09D7F0B8-8B2C-4FA4-ABC2-A80E3D488652}">
      <dgm:prSet/>
      <dgm:spPr/>
      <dgm:t>
        <a:bodyPr/>
        <a:lstStyle/>
        <a:p>
          <a:pPr rtl="1">
            <a:lnSpc>
              <a:spcPct val="150000"/>
            </a:lnSpc>
          </a:pPr>
          <a:endParaRPr lang="en-US" sz="2200">
            <a:solidFill>
              <a:schemeClr val="tx1"/>
            </a:solidFill>
          </a:endParaRPr>
        </a:p>
      </dgm:t>
    </dgm:pt>
    <dgm:pt modelId="{C229F535-681A-434A-95CB-128BC47E6F50}" type="pres">
      <dgm:prSet presAssocID="{3DC74D12-F5E8-4E7C-8BED-B6F6793F2D99}" presName="linear" presStyleCnt="0">
        <dgm:presLayoutVars>
          <dgm:animLvl val="lvl"/>
          <dgm:resizeHandles val="exact"/>
        </dgm:presLayoutVars>
      </dgm:prSet>
      <dgm:spPr/>
    </dgm:pt>
    <dgm:pt modelId="{01620C6E-4270-421D-86FD-B4FC1182B948}" type="pres">
      <dgm:prSet presAssocID="{B583965F-E324-456B-9286-37F8C3A5E8BC}" presName="parentText" presStyleLbl="node1" presStyleIdx="0" presStyleCnt="2">
        <dgm:presLayoutVars>
          <dgm:chMax val="0"/>
          <dgm:bulletEnabled val="1"/>
        </dgm:presLayoutVars>
      </dgm:prSet>
      <dgm:spPr/>
    </dgm:pt>
    <dgm:pt modelId="{07BA49FF-DE36-4AB6-9325-8AB618161EDC}" type="pres">
      <dgm:prSet presAssocID="{B583965F-E324-456B-9286-37F8C3A5E8BC}" presName="childText" presStyleLbl="revTx" presStyleIdx="0" presStyleCnt="2">
        <dgm:presLayoutVars>
          <dgm:bulletEnabled val="1"/>
        </dgm:presLayoutVars>
      </dgm:prSet>
      <dgm:spPr/>
    </dgm:pt>
    <dgm:pt modelId="{7092DECE-95E2-4DE0-8F1F-E85A4469B3A7}" type="pres">
      <dgm:prSet presAssocID="{1DCBFC69-3044-459F-AC82-7A31A15F33E7}" presName="parentText" presStyleLbl="node1" presStyleIdx="1" presStyleCnt="2">
        <dgm:presLayoutVars>
          <dgm:chMax val="0"/>
          <dgm:bulletEnabled val="1"/>
        </dgm:presLayoutVars>
      </dgm:prSet>
      <dgm:spPr/>
    </dgm:pt>
    <dgm:pt modelId="{E9DD1F7E-B6FE-4174-84D5-7D2E07A94B99}" type="pres">
      <dgm:prSet presAssocID="{1DCBFC69-3044-459F-AC82-7A31A15F33E7}" presName="childText" presStyleLbl="revTx" presStyleIdx="1" presStyleCnt="2">
        <dgm:presLayoutVars>
          <dgm:bulletEnabled val="1"/>
        </dgm:presLayoutVars>
      </dgm:prSet>
      <dgm:spPr/>
    </dgm:pt>
  </dgm:ptLst>
  <dgm:cxnLst>
    <dgm:cxn modelId="{99314203-63F9-46C5-A179-6C9A1758C569}" type="presOf" srcId="{1DCBFC69-3044-459F-AC82-7A31A15F33E7}" destId="{7092DECE-95E2-4DE0-8F1F-E85A4469B3A7}" srcOrd="0" destOrd="0" presId="urn:microsoft.com/office/officeart/2005/8/layout/vList2"/>
    <dgm:cxn modelId="{2BAB9E31-8635-4E06-A3E6-A183D7ECA584}" srcId="{B583965F-E324-456B-9286-37F8C3A5E8BC}" destId="{70AD4081-948B-42B7-B284-625C0A021C94}" srcOrd="1" destOrd="0" parTransId="{BECDD507-EA24-45EB-A523-E2A432744A4A}" sibTransId="{4330624F-F85D-4693-A3EE-E96575BE8E0D}"/>
    <dgm:cxn modelId="{889C303C-9177-4718-8B4F-BAA300E95F93}" srcId="{1DCBFC69-3044-459F-AC82-7A31A15F33E7}" destId="{E1CDD75C-3EAB-422C-9C87-E94A313E2D8E}" srcOrd="0" destOrd="0" parTransId="{A62BE257-F4CD-45F9-9CF4-14AF3347D8DA}" sibTransId="{9864D492-494D-4041-B755-0CEF907A5C73}"/>
    <dgm:cxn modelId="{9A99DA4C-47CB-4B5C-B9AC-9B672B443985}" srcId="{3DC74D12-F5E8-4E7C-8BED-B6F6793F2D99}" destId="{1DCBFC69-3044-459F-AC82-7A31A15F33E7}" srcOrd="1" destOrd="0" parTransId="{F3712786-D0BC-45A1-B43F-FFDA8D4AC73F}" sibTransId="{1AC094AD-43A4-4B1A-B4E0-46A2A8CCC1F0}"/>
    <dgm:cxn modelId="{71F91070-6B52-4D33-9213-133C8CA6CF78}" type="presOf" srcId="{70AD4081-948B-42B7-B284-625C0A021C94}" destId="{07BA49FF-DE36-4AB6-9325-8AB618161EDC}" srcOrd="0" destOrd="1" presId="urn:microsoft.com/office/officeart/2005/8/layout/vList2"/>
    <dgm:cxn modelId="{A444EF58-B1DB-43B8-AE1A-363BBB069386}" type="presOf" srcId="{479450C6-0E9F-4716-AFA8-7770CC680ADA}" destId="{E9DD1F7E-B6FE-4174-84D5-7D2E07A94B99}" srcOrd="0" destOrd="1" presId="urn:microsoft.com/office/officeart/2005/8/layout/vList2"/>
    <dgm:cxn modelId="{BCC5E99D-47C8-4A26-8A9D-F086FA17BF04}" srcId="{B583965F-E324-456B-9286-37F8C3A5E8BC}" destId="{0187F7B8-0230-4C70-BFD1-C3EB2EF6F13C}" srcOrd="0" destOrd="0" parTransId="{5FC2A607-3A78-483F-B5DB-9CD257F536D0}" sibTransId="{02AC06DD-1262-43B0-B3B4-A12D922D4255}"/>
    <dgm:cxn modelId="{390A28A4-CA9E-45AF-9D44-561E1A4AF76E}" type="presOf" srcId="{3DC74D12-F5E8-4E7C-8BED-B6F6793F2D99}" destId="{C229F535-681A-434A-95CB-128BC47E6F50}" srcOrd="0" destOrd="0" presId="urn:microsoft.com/office/officeart/2005/8/layout/vList2"/>
    <dgm:cxn modelId="{09D7F0B8-8B2C-4FA4-ABC2-A80E3D488652}" srcId="{1DCBFC69-3044-459F-AC82-7A31A15F33E7}" destId="{479450C6-0E9F-4716-AFA8-7770CC680ADA}" srcOrd="1" destOrd="0" parTransId="{93C241CD-7832-46CF-9EAF-333596ED20C2}" sibTransId="{DFEC3698-4552-496D-8421-C1E6D07B7D44}"/>
    <dgm:cxn modelId="{4D02C6C6-1A81-4D1F-A627-1C62E168FB8E}" type="presOf" srcId="{E1CDD75C-3EAB-422C-9C87-E94A313E2D8E}" destId="{E9DD1F7E-B6FE-4174-84D5-7D2E07A94B99}" srcOrd="0" destOrd="0" presId="urn:microsoft.com/office/officeart/2005/8/layout/vList2"/>
    <dgm:cxn modelId="{987433DB-DC18-4206-B601-07763278CE9A}" type="presOf" srcId="{0187F7B8-0230-4C70-BFD1-C3EB2EF6F13C}" destId="{07BA49FF-DE36-4AB6-9325-8AB618161EDC}" srcOrd="0" destOrd="0" presId="urn:microsoft.com/office/officeart/2005/8/layout/vList2"/>
    <dgm:cxn modelId="{2059ECE3-15A6-4250-A682-3D75EDC1D404}" srcId="{3DC74D12-F5E8-4E7C-8BED-B6F6793F2D99}" destId="{B583965F-E324-456B-9286-37F8C3A5E8BC}" srcOrd="0" destOrd="0" parTransId="{28DE5489-35A3-4BF8-B0DF-1E07B192A8D9}" sibTransId="{C798C41C-CC3F-42D8-873F-6EDE2869CCB6}"/>
    <dgm:cxn modelId="{7556ACE6-9ECC-4D38-B977-0116C725D275}" type="presOf" srcId="{B583965F-E324-456B-9286-37F8C3A5E8BC}" destId="{01620C6E-4270-421D-86FD-B4FC1182B948}" srcOrd="0" destOrd="0" presId="urn:microsoft.com/office/officeart/2005/8/layout/vList2"/>
    <dgm:cxn modelId="{284E24EC-34D7-40E8-9689-CA994A578121}" type="presParOf" srcId="{C229F535-681A-434A-95CB-128BC47E6F50}" destId="{01620C6E-4270-421D-86FD-B4FC1182B948}" srcOrd="0" destOrd="0" presId="urn:microsoft.com/office/officeart/2005/8/layout/vList2"/>
    <dgm:cxn modelId="{D307A433-BE7B-4848-8B2A-F42DA3094426}" type="presParOf" srcId="{C229F535-681A-434A-95CB-128BC47E6F50}" destId="{07BA49FF-DE36-4AB6-9325-8AB618161EDC}" srcOrd="1" destOrd="0" presId="urn:microsoft.com/office/officeart/2005/8/layout/vList2"/>
    <dgm:cxn modelId="{5AC62B8B-7E1C-49C5-B3FA-6345C9B8A914}" type="presParOf" srcId="{C229F535-681A-434A-95CB-128BC47E6F50}" destId="{7092DECE-95E2-4DE0-8F1F-E85A4469B3A7}" srcOrd="2" destOrd="0" presId="urn:microsoft.com/office/officeart/2005/8/layout/vList2"/>
    <dgm:cxn modelId="{85EABCFA-3708-41FF-B1A7-409E4F586EA6}" type="presParOf" srcId="{C229F535-681A-434A-95CB-128BC47E6F50}" destId="{E9DD1F7E-B6FE-4174-84D5-7D2E07A94B9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0AFEEEA-8480-408B-A780-B084E130DE46}"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23E1CF2B-9723-48B9-A0B2-7860A93A80AD}">
      <dgm:prSet phldrT="[Text]" custT="1"/>
      <dgm:spPr>
        <a:ln>
          <a:solidFill>
            <a:schemeClr val="accent6">
              <a:lumMod val="50000"/>
            </a:schemeClr>
          </a:solidFill>
        </a:ln>
      </dgm:spPr>
      <dgm:t>
        <a:bodyPr/>
        <a:lstStyle/>
        <a:p>
          <a:pPr rtl="1">
            <a:lnSpc>
              <a:spcPct val="150000"/>
            </a:lnSpc>
          </a:pPr>
          <a:r>
            <a:rPr lang="ar-EG" sz="2200" b="1" dirty="0">
              <a:solidFill>
                <a:schemeClr val="tx1"/>
              </a:solidFill>
              <a:cs typeface="+mn-cs"/>
            </a:rPr>
            <a:t>أسواقُ دمشقَ القديمة</a:t>
          </a:r>
        </a:p>
        <a:p>
          <a:pPr rtl="1">
            <a:lnSpc>
              <a:spcPct val="150000"/>
            </a:lnSpc>
          </a:pPr>
          <a:r>
            <a:rPr lang="ar-SA" sz="2200" dirty="0">
              <a:solidFill>
                <a:schemeClr val="tx1"/>
              </a:solidFill>
              <a:cs typeface="+mn-cs"/>
            </a:rPr>
            <a:t>اشتهرتْ دمشقُ منذُ القديمِ بأسواقِها الّتي استقطبتْ ومازالتْ تستقطبُ أعداداً كبيرةً من محبّيَّ التّسوّقِ والصّناعاتِ التّقليديّة، وقد تزايدتْ أعدادُها عبرَ العصورِ الإسلاميّةِ وخاصّةً في العصرِ المملوكيِّ والعصرِ العثمانيّ</a:t>
          </a:r>
          <a:r>
            <a:rPr lang="ar-EG" sz="2200" dirty="0">
              <a:solidFill>
                <a:schemeClr val="tx1"/>
              </a:solidFill>
              <a:cs typeface="+mn-cs"/>
            </a:rPr>
            <a:t>  </a:t>
          </a:r>
          <a:r>
            <a:rPr lang="ar-SA" sz="2200" dirty="0">
              <a:solidFill>
                <a:schemeClr val="tx1"/>
              </a:solidFill>
              <a:cs typeface="+mn-cs"/>
            </a:rPr>
            <a:t>ومن أشهرِ الأسواقِ الباقية:</a:t>
          </a:r>
          <a:r>
            <a:rPr lang="ar-EG" sz="2200" dirty="0">
              <a:solidFill>
                <a:schemeClr val="tx1"/>
              </a:solidFill>
              <a:cs typeface="+mn-cs"/>
            </a:rPr>
            <a:t> (</a:t>
          </a:r>
          <a:r>
            <a:rPr lang="ar-SA" sz="2200" dirty="0">
              <a:solidFill>
                <a:schemeClr val="tx1"/>
              </a:solidFill>
              <a:cs typeface="+mn-cs"/>
            </a:rPr>
            <a:t>سوقُ الحميديّة</a:t>
          </a:r>
          <a:r>
            <a:rPr lang="ar-EG" sz="2200" dirty="0">
              <a:solidFill>
                <a:schemeClr val="tx1"/>
              </a:solidFill>
              <a:cs typeface="+mn-cs"/>
            </a:rPr>
            <a:t> - </a:t>
          </a:r>
          <a:r>
            <a:rPr lang="ar-SA" sz="2200" dirty="0">
              <a:solidFill>
                <a:schemeClr val="tx1"/>
              </a:solidFill>
              <a:cs typeface="+mn-cs"/>
            </a:rPr>
            <a:t>سوقُ مدحتَ باشا</a:t>
          </a:r>
          <a:r>
            <a:rPr lang="ar-EG" sz="2200" dirty="0">
              <a:solidFill>
                <a:schemeClr val="tx1"/>
              </a:solidFill>
              <a:cs typeface="+mn-cs"/>
            </a:rPr>
            <a:t>)</a:t>
          </a:r>
          <a:r>
            <a:rPr lang="ar-SY" sz="2200" dirty="0">
              <a:solidFill>
                <a:schemeClr val="tx1"/>
              </a:solidFill>
              <a:cs typeface="+mn-cs"/>
            </a:rPr>
            <a:t>.</a:t>
          </a:r>
          <a:endParaRPr lang="en-US" sz="2200" dirty="0">
            <a:solidFill>
              <a:schemeClr val="tx1"/>
            </a:solidFill>
            <a:cs typeface="+mn-cs"/>
          </a:endParaRPr>
        </a:p>
      </dgm:t>
    </dgm:pt>
    <dgm:pt modelId="{8304FD69-3075-4E2E-8572-7D631196DA52}" type="parTrans" cxnId="{1790425B-5640-4631-B987-17FA15AE7A6B}">
      <dgm:prSet/>
      <dgm:spPr/>
      <dgm:t>
        <a:bodyPr/>
        <a:lstStyle/>
        <a:p>
          <a:pPr>
            <a:lnSpc>
              <a:spcPct val="150000"/>
            </a:lnSpc>
          </a:pPr>
          <a:endParaRPr lang="en-US"/>
        </a:p>
      </dgm:t>
    </dgm:pt>
    <dgm:pt modelId="{603AC001-754F-4A23-A35A-A2FBC3F7E841}" type="sibTrans" cxnId="{1790425B-5640-4631-B987-17FA15AE7A6B}">
      <dgm:prSet/>
      <dgm:spPr/>
      <dgm:t>
        <a:bodyPr/>
        <a:lstStyle/>
        <a:p>
          <a:pPr>
            <a:lnSpc>
              <a:spcPct val="150000"/>
            </a:lnSpc>
          </a:pPr>
          <a:endParaRPr lang="en-US"/>
        </a:p>
      </dgm:t>
    </dgm:pt>
    <dgm:pt modelId="{4D8ACF4F-3BFA-49EC-B23C-7144A154D523}">
      <dgm:prSet custT="1"/>
      <dgm:spPr>
        <a:ln>
          <a:solidFill>
            <a:schemeClr val="accent6">
              <a:lumMod val="50000"/>
            </a:schemeClr>
          </a:solidFill>
        </a:ln>
      </dgm:spPr>
      <dgm:t>
        <a:bodyPr/>
        <a:lstStyle/>
        <a:p>
          <a:pPr rtl="1">
            <a:lnSpc>
              <a:spcPct val="150000"/>
            </a:lnSpc>
          </a:pPr>
          <a:r>
            <a:rPr lang="ar-SA" sz="2200" b="1" dirty="0">
              <a:solidFill>
                <a:schemeClr val="tx1"/>
              </a:solidFill>
              <a:cs typeface="+mn-cs"/>
            </a:rPr>
            <a:t>المدارسُ الدّمشقيّةُ القديمة</a:t>
          </a:r>
          <a:endParaRPr lang="ar-EG" sz="2200" b="1" dirty="0">
            <a:solidFill>
              <a:schemeClr val="tx1"/>
            </a:solidFill>
            <a:cs typeface="+mn-cs"/>
          </a:endParaRPr>
        </a:p>
        <a:p>
          <a:pPr rtl="1">
            <a:lnSpc>
              <a:spcPct val="150000"/>
            </a:lnSpc>
          </a:pPr>
          <a:r>
            <a:rPr lang="ar-SA" sz="2200" dirty="0">
              <a:solidFill>
                <a:schemeClr val="tx1"/>
              </a:solidFill>
              <a:cs typeface="+mn-cs"/>
            </a:rPr>
            <a:t>وكما ذاعَ صيتُ دمشقَ بأسواقِها فقد لمعَ اسمُها بمدارسِها حيثُ ساهمَ كلٌّ منَ الأيوبيّينَ والسّلاجقةِ وغيرِهم في زيادةِ عددِ المدارسِ وخاصّةً الإسلاميّة، ويُذكَرُ من بعضِ هذهِ المدارس:</a:t>
          </a:r>
          <a:r>
            <a:rPr lang="ar-EG" sz="2200" dirty="0">
              <a:solidFill>
                <a:schemeClr val="tx1"/>
              </a:solidFill>
              <a:cs typeface="+mn-cs"/>
            </a:rPr>
            <a:t>(</a:t>
          </a:r>
          <a:r>
            <a:rPr lang="ar-SA" sz="2200" dirty="0">
              <a:solidFill>
                <a:schemeClr val="tx1"/>
              </a:solidFill>
              <a:cs typeface="+mn-cs"/>
            </a:rPr>
            <a:t>المدرسةُ العادليّة</a:t>
          </a:r>
          <a:r>
            <a:rPr lang="ar-EG" sz="2200" dirty="0">
              <a:solidFill>
                <a:schemeClr val="tx1"/>
              </a:solidFill>
              <a:cs typeface="+mn-cs"/>
            </a:rPr>
            <a:t> - </a:t>
          </a:r>
          <a:r>
            <a:rPr lang="ar-SA" sz="2200" dirty="0">
              <a:solidFill>
                <a:schemeClr val="tx1"/>
              </a:solidFill>
              <a:cs typeface="+mn-cs"/>
            </a:rPr>
            <a:t>المدرسةُ النّوريّةُ الكبرى</a:t>
          </a:r>
          <a:r>
            <a:rPr lang="ar-EG" sz="2200" dirty="0">
              <a:solidFill>
                <a:schemeClr val="tx1"/>
              </a:solidFill>
              <a:cs typeface="+mn-cs"/>
            </a:rPr>
            <a:t> - </a:t>
          </a:r>
          <a:r>
            <a:rPr lang="ar-SA" sz="2200" dirty="0">
              <a:solidFill>
                <a:schemeClr val="tx1"/>
              </a:solidFill>
              <a:cs typeface="+mn-cs"/>
            </a:rPr>
            <a:t>المدرسةُ العزيزيّة</a:t>
          </a:r>
          <a:r>
            <a:rPr lang="ar-EG" sz="2200" dirty="0">
              <a:solidFill>
                <a:schemeClr val="tx1"/>
              </a:solidFill>
              <a:cs typeface="+mn-cs"/>
            </a:rPr>
            <a:t>)</a:t>
          </a:r>
          <a:r>
            <a:rPr lang="ar-SY" sz="2200" dirty="0">
              <a:solidFill>
                <a:schemeClr val="tx1"/>
              </a:solidFill>
              <a:cs typeface="+mn-cs"/>
            </a:rPr>
            <a:t>.</a:t>
          </a:r>
          <a:endParaRPr lang="en-US" sz="2200" dirty="0">
            <a:solidFill>
              <a:schemeClr val="tx1"/>
            </a:solidFill>
            <a:cs typeface="+mn-cs"/>
          </a:endParaRPr>
        </a:p>
      </dgm:t>
    </dgm:pt>
    <dgm:pt modelId="{35895533-1B2E-4535-8F79-460F5D809530}" type="parTrans" cxnId="{B85230C3-069A-49DC-921E-6400ADB8D865}">
      <dgm:prSet/>
      <dgm:spPr/>
      <dgm:t>
        <a:bodyPr/>
        <a:lstStyle/>
        <a:p>
          <a:pPr>
            <a:lnSpc>
              <a:spcPct val="150000"/>
            </a:lnSpc>
          </a:pPr>
          <a:endParaRPr lang="en-US"/>
        </a:p>
      </dgm:t>
    </dgm:pt>
    <dgm:pt modelId="{F772318D-E048-40BD-81CA-8AFD3773055F}" type="sibTrans" cxnId="{B85230C3-069A-49DC-921E-6400ADB8D865}">
      <dgm:prSet/>
      <dgm:spPr/>
      <dgm:t>
        <a:bodyPr/>
        <a:lstStyle/>
        <a:p>
          <a:pPr>
            <a:lnSpc>
              <a:spcPct val="150000"/>
            </a:lnSpc>
          </a:pPr>
          <a:endParaRPr lang="en-US"/>
        </a:p>
      </dgm:t>
    </dgm:pt>
    <dgm:pt modelId="{EC3E6D61-8C9D-4F11-9E6B-D196DAAE8B36}" type="pres">
      <dgm:prSet presAssocID="{90AFEEEA-8480-408B-A780-B084E130DE46}" presName="diagram" presStyleCnt="0">
        <dgm:presLayoutVars>
          <dgm:dir val="rev"/>
          <dgm:resizeHandles val="exact"/>
        </dgm:presLayoutVars>
      </dgm:prSet>
      <dgm:spPr/>
    </dgm:pt>
    <dgm:pt modelId="{12CEDCA0-FBC1-46C4-A9C2-16292D00D434}" type="pres">
      <dgm:prSet presAssocID="{23E1CF2B-9723-48B9-A0B2-7860A93A80AD}" presName="node" presStyleLbl="node1" presStyleIdx="0" presStyleCnt="2" custScaleY="135497">
        <dgm:presLayoutVars>
          <dgm:bulletEnabled val="1"/>
        </dgm:presLayoutVars>
      </dgm:prSet>
      <dgm:spPr/>
    </dgm:pt>
    <dgm:pt modelId="{91474573-C806-42E9-88AD-C2AD6B105FD1}" type="pres">
      <dgm:prSet presAssocID="{603AC001-754F-4A23-A35A-A2FBC3F7E841}" presName="sibTrans" presStyleCnt="0"/>
      <dgm:spPr/>
    </dgm:pt>
    <dgm:pt modelId="{2F404711-3792-4D86-8DFD-965CD1105BC2}" type="pres">
      <dgm:prSet presAssocID="{4D8ACF4F-3BFA-49EC-B23C-7144A154D523}" presName="node" presStyleLbl="node1" presStyleIdx="1" presStyleCnt="2" custScaleY="135497">
        <dgm:presLayoutVars>
          <dgm:bulletEnabled val="1"/>
        </dgm:presLayoutVars>
      </dgm:prSet>
      <dgm:spPr/>
    </dgm:pt>
  </dgm:ptLst>
  <dgm:cxnLst>
    <dgm:cxn modelId="{1790425B-5640-4631-B987-17FA15AE7A6B}" srcId="{90AFEEEA-8480-408B-A780-B084E130DE46}" destId="{23E1CF2B-9723-48B9-A0B2-7860A93A80AD}" srcOrd="0" destOrd="0" parTransId="{8304FD69-3075-4E2E-8572-7D631196DA52}" sibTransId="{603AC001-754F-4A23-A35A-A2FBC3F7E841}"/>
    <dgm:cxn modelId="{885AF564-5827-4045-A15A-1A9C6DB80BC5}" type="presOf" srcId="{23E1CF2B-9723-48B9-A0B2-7860A93A80AD}" destId="{12CEDCA0-FBC1-46C4-A9C2-16292D00D434}" srcOrd="0" destOrd="0" presId="urn:microsoft.com/office/officeart/2005/8/layout/default"/>
    <dgm:cxn modelId="{419DC9AA-41B5-4668-ABB6-17A026821115}" type="presOf" srcId="{4D8ACF4F-3BFA-49EC-B23C-7144A154D523}" destId="{2F404711-3792-4D86-8DFD-965CD1105BC2}" srcOrd="0" destOrd="0" presId="urn:microsoft.com/office/officeart/2005/8/layout/default"/>
    <dgm:cxn modelId="{0EFD98B8-50AA-4D44-AB2F-46BBF0D994D7}" type="presOf" srcId="{90AFEEEA-8480-408B-A780-B084E130DE46}" destId="{EC3E6D61-8C9D-4F11-9E6B-D196DAAE8B36}" srcOrd="0" destOrd="0" presId="urn:microsoft.com/office/officeart/2005/8/layout/default"/>
    <dgm:cxn modelId="{B85230C3-069A-49DC-921E-6400ADB8D865}" srcId="{90AFEEEA-8480-408B-A780-B084E130DE46}" destId="{4D8ACF4F-3BFA-49EC-B23C-7144A154D523}" srcOrd="1" destOrd="0" parTransId="{35895533-1B2E-4535-8F79-460F5D809530}" sibTransId="{F772318D-E048-40BD-81CA-8AFD3773055F}"/>
    <dgm:cxn modelId="{B7D1D4B9-D02B-495B-8109-F1586448EED3}" type="presParOf" srcId="{EC3E6D61-8C9D-4F11-9E6B-D196DAAE8B36}" destId="{12CEDCA0-FBC1-46C4-A9C2-16292D00D434}" srcOrd="0" destOrd="0" presId="urn:microsoft.com/office/officeart/2005/8/layout/default"/>
    <dgm:cxn modelId="{BB3A2BCE-C084-404C-AA27-71CDB5731187}" type="presParOf" srcId="{EC3E6D61-8C9D-4F11-9E6B-D196DAAE8B36}" destId="{91474573-C806-42E9-88AD-C2AD6B105FD1}" srcOrd="1" destOrd="0" presId="urn:microsoft.com/office/officeart/2005/8/layout/default"/>
    <dgm:cxn modelId="{A2496681-A3EF-4364-A7B7-1C3F247A0075}" type="presParOf" srcId="{EC3E6D61-8C9D-4F11-9E6B-D196DAAE8B36}" destId="{2F404711-3792-4D86-8DFD-965CD1105BC2}"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C154E61-04AB-444A-9313-EE79866638B4}"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5938C51-03DF-44B2-9740-38E1DC96180C}">
      <dgm:prSet phldrT="[Text]" custT="1"/>
      <dgm:spPr>
        <a:ln>
          <a:solidFill>
            <a:schemeClr val="accent6">
              <a:lumMod val="50000"/>
            </a:schemeClr>
          </a:solidFill>
        </a:ln>
      </dgm:spPr>
      <dgm:t>
        <a:bodyPr/>
        <a:lstStyle/>
        <a:p>
          <a:pPr algn="just" rtl="1">
            <a:lnSpc>
              <a:spcPct val="120000"/>
            </a:lnSpc>
          </a:pPr>
          <a:r>
            <a:rPr lang="ar-SA" sz="2200" b="1" dirty="0">
              <a:solidFill>
                <a:schemeClr val="tx1"/>
              </a:solidFill>
            </a:rPr>
            <a:t>أبوابُ حلبَ القديمة </a:t>
          </a:r>
          <a:endParaRPr lang="en-US" sz="2200" b="1" dirty="0">
            <a:solidFill>
              <a:schemeClr val="tx1"/>
            </a:solidFill>
          </a:endParaRPr>
        </a:p>
      </dgm:t>
    </dgm:pt>
    <dgm:pt modelId="{4C176A76-7A3E-4FFA-A4BF-A5125E211040}" type="parTrans" cxnId="{8B7893AF-4FB9-4189-8F49-8BECF303891E}">
      <dgm:prSet/>
      <dgm:spPr/>
      <dgm:t>
        <a:bodyPr/>
        <a:lstStyle/>
        <a:p>
          <a:pPr algn="just">
            <a:lnSpc>
              <a:spcPct val="120000"/>
            </a:lnSpc>
          </a:pPr>
          <a:endParaRPr lang="en-US" sz="2200">
            <a:solidFill>
              <a:schemeClr val="tx1"/>
            </a:solidFill>
          </a:endParaRPr>
        </a:p>
      </dgm:t>
    </dgm:pt>
    <dgm:pt modelId="{93866B0A-31A1-41C7-AF1E-4CCE4932D3B9}" type="sibTrans" cxnId="{8B7893AF-4FB9-4189-8F49-8BECF303891E}">
      <dgm:prSet/>
      <dgm:spPr/>
      <dgm:t>
        <a:bodyPr/>
        <a:lstStyle/>
        <a:p>
          <a:pPr algn="just">
            <a:lnSpc>
              <a:spcPct val="120000"/>
            </a:lnSpc>
          </a:pPr>
          <a:endParaRPr lang="en-US" sz="2200">
            <a:solidFill>
              <a:schemeClr val="tx1"/>
            </a:solidFill>
          </a:endParaRPr>
        </a:p>
      </dgm:t>
    </dgm:pt>
    <dgm:pt modelId="{BF09B75B-ED54-45D7-9222-0E23B964D4A6}">
      <dgm:prSet phldrT="[Text]" custT="1"/>
      <dgm:spPr/>
      <dgm:t>
        <a:bodyPr/>
        <a:lstStyle/>
        <a:p>
          <a:pPr algn="just" rtl="1">
            <a:lnSpc>
              <a:spcPct val="120000"/>
            </a:lnSpc>
          </a:pPr>
          <a:r>
            <a:rPr lang="ar-SA" sz="2200" dirty="0">
              <a:solidFill>
                <a:schemeClr val="tx1"/>
              </a:solidFill>
            </a:rPr>
            <a:t>وعددُ هذهِ الأبوابِ تسعة، اندثرَ منها أربعةٌ وتمَّ الحفاظُ على خمسةٍ منها في المدينةِ القديمة</a:t>
          </a:r>
          <a:r>
            <a:rPr lang="ar-EG" sz="2200" dirty="0">
              <a:solidFill>
                <a:schemeClr val="tx1"/>
              </a:solidFill>
            </a:rPr>
            <a:t>: (</a:t>
          </a:r>
          <a:r>
            <a:rPr lang="ar-SA" sz="2200" dirty="0">
              <a:solidFill>
                <a:schemeClr val="tx1"/>
              </a:solidFill>
            </a:rPr>
            <a:t>أ- بابُ الفرج. ب- بابُ الحديد. ت- بابُ أنطاكيّة. ث- بابُ النّصر. جـ- بابُ قنّسرين. خـ- بابُ المقام. د- بابُ الجنان. ذ- بابُ الأحمر. ر- بابُ النّيرب</a:t>
          </a:r>
          <a:r>
            <a:rPr lang="ar-EG" sz="2200" dirty="0">
              <a:solidFill>
                <a:schemeClr val="tx1"/>
              </a:solidFill>
            </a:rPr>
            <a:t>)</a:t>
          </a:r>
          <a:r>
            <a:rPr lang="en-US" sz="2200" dirty="0">
              <a:solidFill>
                <a:schemeClr val="tx1"/>
              </a:solidFill>
            </a:rPr>
            <a:t>.</a:t>
          </a:r>
        </a:p>
      </dgm:t>
    </dgm:pt>
    <dgm:pt modelId="{12E0846F-FA5E-4782-B420-0F4C6D4399E9}" type="parTrans" cxnId="{58C1ED69-5D42-4B8C-9818-12DEAE55F57F}">
      <dgm:prSet/>
      <dgm:spPr/>
      <dgm:t>
        <a:bodyPr/>
        <a:lstStyle/>
        <a:p>
          <a:pPr algn="just">
            <a:lnSpc>
              <a:spcPct val="120000"/>
            </a:lnSpc>
          </a:pPr>
          <a:endParaRPr lang="en-US" sz="2200">
            <a:solidFill>
              <a:schemeClr val="tx1"/>
            </a:solidFill>
          </a:endParaRPr>
        </a:p>
      </dgm:t>
    </dgm:pt>
    <dgm:pt modelId="{79E7614A-34CF-4D21-BF73-BC8EFD68F900}" type="sibTrans" cxnId="{58C1ED69-5D42-4B8C-9818-12DEAE55F57F}">
      <dgm:prSet/>
      <dgm:spPr/>
      <dgm:t>
        <a:bodyPr/>
        <a:lstStyle/>
        <a:p>
          <a:pPr algn="just">
            <a:lnSpc>
              <a:spcPct val="120000"/>
            </a:lnSpc>
          </a:pPr>
          <a:endParaRPr lang="en-US" sz="2200">
            <a:solidFill>
              <a:schemeClr val="tx1"/>
            </a:solidFill>
          </a:endParaRPr>
        </a:p>
      </dgm:t>
    </dgm:pt>
    <dgm:pt modelId="{12B62088-8035-4761-AB54-05D884BAE4BC}">
      <dgm:prSet phldrT="[Text]" custT="1"/>
      <dgm:spPr>
        <a:ln>
          <a:solidFill>
            <a:schemeClr val="accent6">
              <a:lumMod val="50000"/>
            </a:schemeClr>
          </a:solidFill>
        </a:ln>
      </dgm:spPr>
      <dgm:t>
        <a:bodyPr/>
        <a:lstStyle/>
        <a:p>
          <a:pPr algn="just" rtl="1">
            <a:lnSpc>
              <a:spcPct val="120000"/>
            </a:lnSpc>
          </a:pPr>
          <a:r>
            <a:rPr lang="ar-SA" sz="2200" b="1" dirty="0">
              <a:solidFill>
                <a:schemeClr val="tx1"/>
              </a:solidFill>
            </a:rPr>
            <a:t>الأسواقُ في مدينةِ حلب </a:t>
          </a:r>
          <a:endParaRPr lang="en-US" sz="2200" b="1" dirty="0">
            <a:solidFill>
              <a:schemeClr val="tx1"/>
            </a:solidFill>
          </a:endParaRPr>
        </a:p>
      </dgm:t>
    </dgm:pt>
    <dgm:pt modelId="{4541C77D-CC96-4772-9B2F-1D85FB478C31}" type="parTrans" cxnId="{3E6B99C0-89D9-4709-A537-972080FFA868}">
      <dgm:prSet/>
      <dgm:spPr/>
      <dgm:t>
        <a:bodyPr/>
        <a:lstStyle/>
        <a:p>
          <a:pPr algn="just">
            <a:lnSpc>
              <a:spcPct val="120000"/>
            </a:lnSpc>
          </a:pPr>
          <a:endParaRPr lang="en-US" sz="2200">
            <a:solidFill>
              <a:schemeClr val="tx1"/>
            </a:solidFill>
          </a:endParaRPr>
        </a:p>
      </dgm:t>
    </dgm:pt>
    <dgm:pt modelId="{11AFA409-2179-4B02-96E8-E85E8EED58D1}" type="sibTrans" cxnId="{3E6B99C0-89D9-4709-A537-972080FFA868}">
      <dgm:prSet/>
      <dgm:spPr/>
      <dgm:t>
        <a:bodyPr/>
        <a:lstStyle/>
        <a:p>
          <a:pPr algn="just">
            <a:lnSpc>
              <a:spcPct val="120000"/>
            </a:lnSpc>
          </a:pPr>
          <a:endParaRPr lang="en-US" sz="2200">
            <a:solidFill>
              <a:schemeClr val="tx1"/>
            </a:solidFill>
          </a:endParaRPr>
        </a:p>
      </dgm:t>
    </dgm:pt>
    <dgm:pt modelId="{D58D5753-4A52-4DFA-8A1D-84439F444EDB}">
      <dgm:prSet phldrT="[Text]" custT="1"/>
      <dgm:spPr/>
      <dgm:t>
        <a:bodyPr/>
        <a:lstStyle/>
        <a:p>
          <a:pPr algn="just" rtl="1">
            <a:lnSpc>
              <a:spcPct val="120000"/>
            </a:lnSpc>
          </a:pPr>
          <a:r>
            <a:rPr lang="ar-SA" sz="2200" dirty="0">
              <a:solidFill>
                <a:schemeClr val="tx1"/>
              </a:solidFill>
            </a:rPr>
            <a:t>تُعتبَرُ منطقةُ المدينةِ المنطقةَ التّجاريّةَ النّشطةَ للبضاع</a:t>
          </a:r>
          <a:r>
            <a:rPr lang="ar-SY" sz="2200" dirty="0">
              <a:solidFill>
                <a:schemeClr val="tx1"/>
              </a:solidFill>
            </a:rPr>
            <a:t>ةِ </a:t>
          </a:r>
          <a:r>
            <a:rPr lang="ar-SA" sz="2200" dirty="0">
              <a:solidFill>
                <a:schemeClr val="tx1"/>
              </a:solidFill>
            </a:rPr>
            <a:t>المستورَدة، مثلَ الحريرِ القادمِ من إيران، التّوابلِ والبهاراتِ القادمةِ منَ الهند، والقهوةِ والأقمشةِ القادمةِ من دمشقَ واليمنِ كما تُعتبَرُ موطنَ الصّناعاتِ المحلّيّةِ كالقطن، المنتجاتِ الزّراعيّة، وصابونِ الغارِ الّذي تشتهرُ بهِ مدينةُ حلب. </a:t>
          </a:r>
          <a:endParaRPr lang="en-US" sz="2200" dirty="0">
            <a:solidFill>
              <a:schemeClr val="tx1"/>
            </a:solidFill>
          </a:endParaRPr>
        </a:p>
      </dgm:t>
    </dgm:pt>
    <dgm:pt modelId="{C75B37B8-5FD7-4EBB-B8AD-A2E52AC8954C}" type="parTrans" cxnId="{71301F29-F3B2-495F-A901-8B5FBB01EE2D}">
      <dgm:prSet/>
      <dgm:spPr/>
      <dgm:t>
        <a:bodyPr/>
        <a:lstStyle/>
        <a:p>
          <a:pPr algn="just">
            <a:lnSpc>
              <a:spcPct val="120000"/>
            </a:lnSpc>
          </a:pPr>
          <a:endParaRPr lang="en-US" sz="2200">
            <a:solidFill>
              <a:schemeClr val="tx1"/>
            </a:solidFill>
          </a:endParaRPr>
        </a:p>
      </dgm:t>
    </dgm:pt>
    <dgm:pt modelId="{B210C2A3-DAEB-41E8-9DC5-6F5C725B6BD7}" type="sibTrans" cxnId="{71301F29-F3B2-495F-A901-8B5FBB01EE2D}">
      <dgm:prSet/>
      <dgm:spPr/>
      <dgm:t>
        <a:bodyPr/>
        <a:lstStyle/>
        <a:p>
          <a:pPr algn="just">
            <a:lnSpc>
              <a:spcPct val="120000"/>
            </a:lnSpc>
          </a:pPr>
          <a:endParaRPr lang="en-US" sz="2200">
            <a:solidFill>
              <a:schemeClr val="tx1"/>
            </a:solidFill>
          </a:endParaRPr>
        </a:p>
      </dgm:t>
    </dgm:pt>
    <dgm:pt modelId="{2D5A4E4E-BCE3-469E-AE69-4905FC0AE401}">
      <dgm:prSet phldrT="[Text]" custT="1"/>
      <dgm:spPr/>
      <dgm:t>
        <a:bodyPr/>
        <a:lstStyle/>
        <a:p>
          <a:pPr algn="just" rtl="1">
            <a:lnSpc>
              <a:spcPct val="120000"/>
            </a:lnSpc>
          </a:pPr>
          <a:r>
            <a:rPr lang="ar-SA" sz="2200" dirty="0">
              <a:solidFill>
                <a:schemeClr val="tx1"/>
              </a:solidFill>
            </a:rPr>
            <a:t>شُيِّدَتْ معظمُ أجزاءِ السّوقِ في القرنِ الرّابعَ عشرَ وسُمِّيَتْ حسبَ أسماءِ الحرفِ والمهنِ المزاولةِ فيها، مثلَ سوقِ الصّوف، سوقِ الصّاغة</a:t>
          </a:r>
          <a:r>
            <a:rPr lang="ar-SY" sz="2200" dirty="0">
              <a:solidFill>
                <a:schemeClr val="tx1"/>
              </a:solidFill>
            </a:rPr>
            <a:t>.</a:t>
          </a:r>
          <a:endParaRPr lang="en-US" sz="2200" dirty="0">
            <a:solidFill>
              <a:schemeClr val="tx1"/>
            </a:solidFill>
          </a:endParaRPr>
        </a:p>
      </dgm:t>
    </dgm:pt>
    <dgm:pt modelId="{7AEA73AE-8032-4E9F-9BE8-66DD1E84ADDF}" type="parTrans" cxnId="{17590E5D-2EF6-464A-9CF1-F135B8D878D1}">
      <dgm:prSet/>
      <dgm:spPr/>
      <dgm:t>
        <a:bodyPr/>
        <a:lstStyle/>
        <a:p>
          <a:pPr algn="just">
            <a:lnSpc>
              <a:spcPct val="120000"/>
            </a:lnSpc>
          </a:pPr>
          <a:endParaRPr lang="en-US" sz="2200">
            <a:solidFill>
              <a:schemeClr val="tx1"/>
            </a:solidFill>
          </a:endParaRPr>
        </a:p>
      </dgm:t>
    </dgm:pt>
    <dgm:pt modelId="{64C92E43-71C9-4C59-BD70-2E13E8DA8657}" type="sibTrans" cxnId="{17590E5D-2EF6-464A-9CF1-F135B8D878D1}">
      <dgm:prSet/>
      <dgm:spPr/>
      <dgm:t>
        <a:bodyPr/>
        <a:lstStyle/>
        <a:p>
          <a:pPr algn="just">
            <a:lnSpc>
              <a:spcPct val="120000"/>
            </a:lnSpc>
          </a:pPr>
          <a:endParaRPr lang="en-US" sz="2200">
            <a:solidFill>
              <a:schemeClr val="tx1"/>
            </a:solidFill>
          </a:endParaRPr>
        </a:p>
      </dgm:t>
    </dgm:pt>
    <dgm:pt modelId="{376A2697-F5DA-4553-A9DC-C9B8B6D0C5F0}" type="pres">
      <dgm:prSet presAssocID="{CC154E61-04AB-444A-9313-EE79866638B4}" presName="linear" presStyleCnt="0">
        <dgm:presLayoutVars>
          <dgm:animLvl val="lvl"/>
          <dgm:resizeHandles val="exact"/>
        </dgm:presLayoutVars>
      </dgm:prSet>
      <dgm:spPr/>
    </dgm:pt>
    <dgm:pt modelId="{C01EC439-3A82-4DD2-BBC5-B1D3576151B4}" type="pres">
      <dgm:prSet presAssocID="{B5938C51-03DF-44B2-9740-38E1DC96180C}" presName="parentText" presStyleLbl="node1" presStyleIdx="0" presStyleCnt="2" custScaleY="44870">
        <dgm:presLayoutVars>
          <dgm:chMax val="0"/>
          <dgm:bulletEnabled val="1"/>
        </dgm:presLayoutVars>
      </dgm:prSet>
      <dgm:spPr/>
    </dgm:pt>
    <dgm:pt modelId="{A66701F1-5460-4721-B20F-D6D31B796104}" type="pres">
      <dgm:prSet presAssocID="{B5938C51-03DF-44B2-9740-38E1DC96180C}" presName="childText" presStyleLbl="revTx" presStyleIdx="0" presStyleCnt="2">
        <dgm:presLayoutVars>
          <dgm:bulletEnabled val="1"/>
        </dgm:presLayoutVars>
      </dgm:prSet>
      <dgm:spPr/>
    </dgm:pt>
    <dgm:pt modelId="{772E47C1-7DE9-47E6-8696-B54C675B2DEE}" type="pres">
      <dgm:prSet presAssocID="{12B62088-8035-4761-AB54-05D884BAE4BC}" presName="parentText" presStyleLbl="node1" presStyleIdx="1" presStyleCnt="2" custScaleY="33917">
        <dgm:presLayoutVars>
          <dgm:chMax val="0"/>
          <dgm:bulletEnabled val="1"/>
        </dgm:presLayoutVars>
      </dgm:prSet>
      <dgm:spPr/>
    </dgm:pt>
    <dgm:pt modelId="{FD953BD1-FEC3-4ED0-A39D-F60576230AAD}" type="pres">
      <dgm:prSet presAssocID="{12B62088-8035-4761-AB54-05D884BAE4BC}" presName="childText" presStyleLbl="revTx" presStyleIdx="1" presStyleCnt="2">
        <dgm:presLayoutVars>
          <dgm:bulletEnabled val="1"/>
        </dgm:presLayoutVars>
      </dgm:prSet>
      <dgm:spPr/>
    </dgm:pt>
  </dgm:ptLst>
  <dgm:cxnLst>
    <dgm:cxn modelId="{71301F29-F3B2-495F-A901-8B5FBB01EE2D}" srcId="{12B62088-8035-4761-AB54-05D884BAE4BC}" destId="{D58D5753-4A52-4DFA-8A1D-84439F444EDB}" srcOrd="0" destOrd="0" parTransId="{C75B37B8-5FD7-4EBB-B8AD-A2E52AC8954C}" sibTransId="{B210C2A3-DAEB-41E8-9DC5-6F5C725B6BD7}"/>
    <dgm:cxn modelId="{17590E5D-2EF6-464A-9CF1-F135B8D878D1}" srcId="{12B62088-8035-4761-AB54-05D884BAE4BC}" destId="{2D5A4E4E-BCE3-469E-AE69-4905FC0AE401}" srcOrd="1" destOrd="0" parTransId="{7AEA73AE-8032-4E9F-9BE8-66DD1E84ADDF}" sibTransId="{64C92E43-71C9-4C59-BD70-2E13E8DA8657}"/>
    <dgm:cxn modelId="{58C1ED69-5D42-4B8C-9818-12DEAE55F57F}" srcId="{B5938C51-03DF-44B2-9740-38E1DC96180C}" destId="{BF09B75B-ED54-45D7-9222-0E23B964D4A6}" srcOrd="0" destOrd="0" parTransId="{12E0846F-FA5E-4782-B420-0F4C6D4399E9}" sibTransId="{79E7614A-34CF-4D21-BF73-BC8EFD68F900}"/>
    <dgm:cxn modelId="{03AE5080-9900-4335-90B8-8210E88179E3}" type="presOf" srcId="{CC154E61-04AB-444A-9313-EE79866638B4}" destId="{376A2697-F5DA-4553-A9DC-C9B8B6D0C5F0}" srcOrd="0" destOrd="0" presId="urn:microsoft.com/office/officeart/2005/8/layout/vList2"/>
    <dgm:cxn modelId="{8B7893AF-4FB9-4189-8F49-8BECF303891E}" srcId="{CC154E61-04AB-444A-9313-EE79866638B4}" destId="{B5938C51-03DF-44B2-9740-38E1DC96180C}" srcOrd="0" destOrd="0" parTransId="{4C176A76-7A3E-4FFA-A4BF-A5125E211040}" sibTransId="{93866B0A-31A1-41C7-AF1E-4CCE4932D3B9}"/>
    <dgm:cxn modelId="{6D569DBC-7268-434D-838F-E8A004DB9AD7}" type="presOf" srcId="{B5938C51-03DF-44B2-9740-38E1DC96180C}" destId="{C01EC439-3A82-4DD2-BBC5-B1D3576151B4}" srcOrd="0" destOrd="0" presId="urn:microsoft.com/office/officeart/2005/8/layout/vList2"/>
    <dgm:cxn modelId="{3E6B99C0-89D9-4709-A537-972080FFA868}" srcId="{CC154E61-04AB-444A-9313-EE79866638B4}" destId="{12B62088-8035-4761-AB54-05D884BAE4BC}" srcOrd="1" destOrd="0" parTransId="{4541C77D-CC96-4772-9B2F-1D85FB478C31}" sibTransId="{11AFA409-2179-4B02-96E8-E85E8EED58D1}"/>
    <dgm:cxn modelId="{183B31C7-B8D6-4A4F-B0CF-F749F052632E}" type="presOf" srcId="{D58D5753-4A52-4DFA-8A1D-84439F444EDB}" destId="{FD953BD1-FEC3-4ED0-A39D-F60576230AAD}" srcOrd="0" destOrd="0" presId="urn:microsoft.com/office/officeart/2005/8/layout/vList2"/>
    <dgm:cxn modelId="{D6B48ED1-AB49-4019-9780-3CEE600F6C6C}" type="presOf" srcId="{2D5A4E4E-BCE3-469E-AE69-4905FC0AE401}" destId="{FD953BD1-FEC3-4ED0-A39D-F60576230AAD}" srcOrd="0" destOrd="1" presId="urn:microsoft.com/office/officeart/2005/8/layout/vList2"/>
    <dgm:cxn modelId="{B45611DA-492A-4610-ADE4-4D115CD67A53}" type="presOf" srcId="{12B62088-8035-4761-AB54-05D884BAE4BC}" destId="{772E47C1-7DE9-47E6-8696-B54C675B2DEE}" srcOrd="0" destOrd="0" presId="urn:microsoft.com/office/officeart/2005/8/layout/vList2"/>
    <dgm:cxn modelId="{720161E2-701B-4814-B69D-3B36C84EE920}" type="presOf" srcId="{BF09B75B-ED54-45D7-9222-0E23B964D4A6}" destId="{A66701F1-5460-4721-B20F-D6D31B796104}" srcOrd="0" destOrd="0" presId="urn:microsoft.com/office/officeart/2005/8/layout/vList2"/>
    <dgm:cxn modelId="{3C746E3B-8FA8-46BA-AD3B-B922DCB408A7}" type="presParOf" srcId="{376A2697-F5DA-4553-A9DC-C9B8B6D0C5F0}" destId="{C01EC439-3A82-4DD2-BBC5-B1D3576151B4}" srcOrd="0" destOrd="0" presId="urn:microsoft.com/office/officeart/2005/8/layout/vList2"/>
    <dgm:cxn modelId="{C3A22296-61C6-4211-9C25-96494B2C37EB}" type="presParOf" srcId="{376A2697-F5DA-4553-A9DC-C9B8B6D0C5F0}" destId="{A66701F1-5460-4721-B20F-D6D31B796104}" srcOrd="1" destOrd="0" presId="urn:microsoft.com/office/officeart/2005/8/layout/vList2"/>
    <dgm:cxn modelId="{9F4D6F45-A981-47E9-A852-CCADA7D2C128}" type="presParOf" srcId="{376A2697-F5DA-4553-A9DC-C9B8B6D0C5F0}" destId="{772E47C1-7DE9-47E6-8696-B54C675B2DEE}" srcOrd="2" destOrd="0" presId="urn:microsoft.com/office/officeart/2005/8/layout/vList2"/>
    <dgm:cxn modelId="{5E827AEE-B750-483D-8E40-83818D05005D}" type="presParOf" srcId="{376A2697-F5DA-4553-A9DC-C9B8B6D0C5F0}" destId="{FD953BD1-FEC3-4ED0-A39D-F60576230AA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E138FA0-1B6F-4220-AD00-121B91382466}"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60145523-7A84-4694-8A26-4379E4AD834C}">
      <dgm:prSet phldrT="[Text]" custT="1"/>
      <dgm:spPr>
        <a:ln>
          <a:solidFill>
            <a:schemeClr val="accent6">
              <a:lumMod val="50000"/>
            </a:schemeClr>
          </a:solidFill>
        </a:ln>
      </dgm:spPr>
      <dgm:t>
        <a:bodyPr/>
        <a:lstStyle/>
        <a:p>
          <a:pPr algn="just" rtl="1">
            <a:lnSpc>
              <a:spcPct val="100000"/>
            </a:lnSpc>
          </a:pPr>
          <a:r>
            <a:rPr lang="ar-SA" sz="2200" b="1" dirty="0">
              <a:solidFill>
                <a:schemeClr val="tx1"/>
              </a:solidFill>
            </a:rPr>
            <a:t>خاناتُ مدينةِ حلب </a:t>
          </a:r>
          <a:endParaRPr lang="en-US" sz="2200" b="1" dirty="0">
            <a:solidFill>
              <a:schemeClr val="tx1"/>
            </a:solidFill>
          </a:endParaRPr>
        </a:p>
      </dgm:t>
    </dgm:pt>
    <dgm:pt modelId="{D5CFE831-1664-417A-9575-60452DC69996}" type="parTrans" cxnId="{73B3FB25-4827-4070-B045-EB4E7845269F}">
      <dgm:prSet/>
      <dgm:spPr/>
      <dgm:t>
        <a:bodyPr/>
        <a:lstStyle/>
        <a:p>
          <a:pPr algn="just" rtl="1">
            <a:lnSpc>
              <a:spcPct val="100000"/>
            </a:lnSpc>
          </a:pPr>
          <a:endParaRPr lang="en-US" sz="2200">
            <a:solidFill>
              <a:schemeClr val="tx1"/>
            </a:solidFill>
          </a:endParaRPr>
        </a:p>
      </dgm:t>
    </dgm:pt>
    <dgm:pt modelId="{BA48A8A5-1D9C-44B0-8933-00F2B0ED8903}" type="sibTrans" cxnId="{73B3FB25-4827-4070-B045-EB4E7845269F}">
      <dgm:prSet/>
      <dgm:spPr/>
      <dgm:t>
        <a:bodyPr/>
        <a:lstStyle/>
        <a:p>
          <a:pPr algn="just" rtl="1">
            <a:lnSpc>
              <a:spcPct val="100000"/>
            </a:lnSpc>
          </a:pPr>
          <a:endParaRPr lang="en-US" sz="2200">
            <a:solidFill>
              <a:schemeClr val="tx1"/>
            </a:solidFill>
          </a:endParaRPr>
        </a:p>
      </dgm:t>
    </dgm:pt>
    <dgm:pt modelId="{4ABEB524-B3A4-43FE-9645-C30A296A3FBA}">
      <dgm:prSet phldrT="[Text]" custT="1"/>
      <dgm:spPr/>
      <dgm:t>
        <a:bodyPr/>
        <a:lstStyle/>
        <a:p>
          <a:pPr algn="just" rtl="1">
            <a:lnSpc>
              <a:spcPct val="100000"/>
            </a:lnSpc>
            <a:spcAft>
              <a:spcPts val="0"/>
            </a:spcAft>
          </a:pPr>
          <a:r>
            <a:rPr lang="ar-SA" sz="2200" b="1" dirty="0">
              <a:solidFill>
                <a:schemeClr val="tx1"/>
              </a:solidFill>
            </a:rPr>
            <a:t>هناكَ بشكلٍ عامٍّ نوعانِ منَ الخانات</a:t>
          </a:r>
          <a:r>
            <a:rPr lang="ar-EG" sz="2200" b="1" dirty="0">
              <a:solidFill>
                <a:schemeClr val="tx1"/>
              </a:solidFill>
            </a:rPr>
            <a:t>:</a:t>
          </a:r>
          <a:endParaRPr lang="en-US" sz="2200" b="1" dirty="0">
            <a:solidFill>
              <a:schemeClr val="tx1"/>
            </a:solidFill>
          </a:endParaRPr>
        </a:p>
      </dgm:t>
    </dgm:pt>
    <dgm:pt modelId="{15F897A1-76E9-4DA1-8D0A-5C7F942B5A75}" type="parTrans" cxnId="{CAF7E4B4-7395-4E1C-B8F5-8A10CB0D08D6}">
      <dgm:prSet/>
      <dgm:spPr/>
      <dgm:t>
        <a:bodyPr/>
        <a:lstStyle/>
        <a:p>
          <a:pPr algn="just" rtl="1">
            <a:lnSpc>
              <a:spcPct val="100000"/>
            </a:lnSpc>
          </a:pPr>
          <a:endParaRPr lang="en-US" sz="2200">
            <a:solidFill>
              <a:schemeClr val="tx1"/>
            </a:solidFill>
          </a:endParaRPr>
        </a:p>
      </dgm:t>
    </dgm:pt>
    <dgm:pt modelId="{5944F5D6-910D-4E55-A3D3-C27E90AC0F1E}" type="sibTrans" cxnId="{CAF7E4B4-7395-4E1C-B8F5-8A10CB0D08D6}">
      <dgm:prSet/>
      <dgm:spPr/>
      <dgm:t>
        <a:bodyPr/>
        <a:lstStyle/>
        <a:p>
          <a:pPr algn="just" rtl="1">
            <a:lnSpc>
              <a:spcPct val="100000"/>
            </a:lnSpc>
          </a:pPr>
          <a:endParaRPr lang="en-US" sz="2200">
            <a:solidFill>
              <a:schemeClr val="tx1"/>
            </a:solidFill>
          </a:endParaRPr>
        </a:p>
      </dgm:t>
    </dgm:pt>
    <dgm:pt modelId="{8E97269E-8BF8-4FB1-B011-6EDE6538A4FB}">
      <dgm:prSet phldrT="[Text]" custT="1"/>
      <dgm:spPr>
        <a:ln>
          <a:solidFill>
            <a:schemeClr val="accent6">
              <a:lumMod val="50000"/>
            </a:schemeClr>
          </a:solidFill>
        </a:ln>
      </dgm:spPr>
      <dgm:t>
        <a:bodyPr/>
        <a:lstStyle/>
        <a:p>
          <a:pPr algn="just" rtl="1">
            <a:lnSpc>
              <a:spcPct val="100000"/>
            </a:lnSpc>
          </a:pPr>
          <a:r>
            <a:rPr lang="ar-SA" sz="2200" b="1" dirty="0">
              <a:solidFill>
                <a:schemeClr val="tx1"/>
              </a:solidFill>
            </a:rPr>
            <a:t>قلعةُ حلب </a:t>
          </a:r>
          <a:endParaRPr lang="en-US" sz="2200" b="1" dirty="0">
            <a:solidFill>
              <a:schemeClr val="tx1"/>
            </a:solidFill>
          </a:endParaRPr>
        </a:p>
      </dgm:t>
    </dgm:pt>
    <dgm:pt modelId="{D1D32EC8-D6B6-411D-B023-74DA3C10537A}" type="parTrans" cxnId="{4A3A79C7-F4D5-4CE2-AF4E-27772FB27242}">
      <dgm:prSet/>
      <dgm:spPr/>
      <dgm:t>
        <a:bodyPr/>
        <a:lstStyle/>
        <a:p>
          <a:pPr algn="just" rtl="1">
            <a:lnSpc>
              <a:spcPct val="100000"/>
            </a:lnSpc>
          </a:pPr>
          <a:endParaRPr lang="en-US" sz="2200">
            <a:solidFill>
              <a:schemeClr val="tx1"/>
            </a:solidFill>
          </a:endParaRPr>
        </a:p>
      </dgm:t>
    </dgm:pt>
    <dgm:pt modelId="{877C6BA6-DAFC-444C-8A3D-AC096C025F7A}" type="sibTrans" cxnId="{4A3A79C7-F4D5-4CE2-AF4E-27772FB27242}">
      <dgm:prSet/>
      <dgm:spPr/>
      <dgm:t>
        <a:bodyPr/>
        <a:lstStyle/>
        <a:p>
          <a:pPr algn="just" rtl="1">
            <a:lnSpc>
              <a:spcPct val="100000"/>
            </a:lnSpc>
          </a:pPr>
          <a:endParaRPr lang="en-US" sz="2200">
            <a:solidFill>
              <a:schemeClr val="tx1"/>
            </a:solidFill>
          </a:endParaRPr>
        </a:p>
      </dgm:t>
    </dgm:pt>
    <dgm:pt modelId="{9ECA090A-723F-410A-9F0E-30064C51C74E}">
      <dgm:prSet phldrT="[Text]" custT="1"/>
      <dgm:spPr/>
      <dgm:t>
        <a:bodyPr/>
        <a:lstStyle/>
        <a:p>
          <a:pPr algn="just" rtl="1">
            <a:lnSpc>
              <a:spcPct val="100000"/>
            </a:lnSpc>
          </a:pPr>
          <a:r>
            <a:rPr lang="ar-SA" sz="2200" dirty="0">
              <a:solidFill>
                <a:schemeClr val="tx1"/>
              </a:solidFill>
            </a:rPr>
            <a:t>يحيطُ بالقلعةِ سورٌ مزدوَجٌ في أكثرِ أقسامِه، ولقد خُرِّبَ في مناسباتٍ كثيرة، ومازالَ في كثيرٍ من أجزائِهِ أنقاضٌ تنتظرُ التّرميم، أمّا الأبراجُ فإنّ أبرزَها برجُ المدخلِ المرتفعُ وبرجُ المدخلِ السّابقُ للجسر، وفي الجهةِ المقابلةِ إلى الجنوبِ برجٌ ضخمٌ ينهضُ على سفحِ جدارِ الخندقِ المكسوِّ بالحجرِ وحولَها خندق، وشُيِّدَ في داخلِها مسجدٌ وعددٌ منَ القصور. </a:t>
          </a:r>
          <a:endParaRPr lang="en-US" sz="2200" dirty="0">
            <a:solidFill>
              <a:schemeClr val="tx1"/>
            </a:solidFill>
          </a:endParaRPr>
        </a:p>
      </dgm:t>
    </dgm:pt>
    <dgm:pt modelId="{A79707E3-EA95-4787-853C-A0CA54B2D599}" type="parTrans" cxnId="{D1EB56A8-CF08-4557-AB9B-5F1C22DA1ABC}">
      <dgm:prSet/>
      <dgm:spPr/>
      <dgm:t>
        <a:bodyPr/>
        <a:lstStyle/>
        <a:p>
          <a:pPr algn="just" rtl="1">
            <a:lnSpc>
              <a:spcPct val="100000"/>
            </a:lnSpc>
          </a:pPr>
          <a:endParaRPr lang="en-US" sz="2200">
            <a:solidFill>
              <a:schemeClr val="tx1"/>
            </a:solidFill>
          </a:endParaRPr>
        </a:p>
      </dgm:t>
    </dgm:pt>
    <dgm:pt modelId="{04E2CA56-998D-4D69-BB89-D1F139314C7C}" type="sibTrans" cxnId="{D1EB56A8-CF08-4557-AB9B-5F1C22DA1ABC}">
      <dgm:prSet/>
      <dgm:spPr/>
      <dgm:t>
        <a:bodyPr/>
        <a:lstStyle/>
        <a:p>
          <a:pPr algn="just" rtl="1">
            <a:lnSpc>
              <a:spcPct val="100000"/>
            </a:lnSpc>
          </a:pPr>
          <a:endParaRPr lang="en-US" sz="2200">
            <a:solidFill>
              <a:schemeClr val="tx1"/>
            </a:solidFill>
          </a:endParaRPr>
        </a:p>
      </dgm:t>
    </dgm:pt>
    <dgm:pt modelId="{81B45E95-F6DB-4334-8444-E7B5F5E64CBF}">
      <dgm:prSet custT="1"/>
      <dgm:spPr/>
      <dgm:t>
        <a:bodyPr/>
        <a:lstStyle/>
        <a:p>
          <a:pPr algn="just" rtl="1">
            <a:lnSpc>
              <a:spcPct val="100000"/>
            </a:lnSpc>
            <a:spcAft>
              <a:spcPts val="0"/>
            </a:spcAft>
          </a:pPr>
          <a:r>
            <a:rPr lang="ar-SA" sz="2200" dirty="0">
              <a:solidFill>
                <a:schemeClr val="tx1"/>
              </a:solidFill>
            </a:rPr>
            <a:t>خاناتٌ تُقامُ في المدنِ الهامّة، وتكونُ على طبقتين: عليا لإقامةِ التّجّارِ والمسافرينَ وسفلى لعرضِ البضائع، وقد يُستعمَلُ جزءٌ منها كإسطبلٍ لمبيتِ الحيوانات.  </a:t>
          </a:r>
          <a:endParaRPr lang="en-US" sz="2200" dirty="0">
            <a:solidFill>
              <a:schemeClr val="tx1"/>
            </a:solidFill>
          </a:endParaRPr>
        </a:p>
      </dgm:t>
    </dgm:pt>
    <dgm:pt modelId="{9BA39F94-1F88-4179-A3F4-4D78F2518AC7}" type="parTrans" cxnId="{7023E1C4-D660-4E7D-9947-836897EEE630}">
      <dgm:prSet/>
      <dgm:spPr/>
      <dgm:t>
        <a:bodyPr/>
        <a:lstStyle/>
        <a:p>
          <a:pPr algn="just" rtl="1">
            <a:lnSpc>
              <a:spcPct val="100000"/>
            </a:lnSpc>
          </a:pPr>
          <a:endParaRPr lang="en-US" sz="2200">
            <a:solidFill>
              <a:schemeClr val="tx1"/>
            </a:solidFill>
          </a:endParaRPr>
        </a:p>
      </dgm:t>
    </dgm:pt>
    <dgm:pt modelId="{F56CC57C-2B7E-46FE-900B-D48C26667CDF}" type="sibTrans" cxnId="{7023E1C4-D660-4E7D-9947-836897EEE630}">
      <dgm:prSet/>
      <dgm:spPr/>
      <dgm:t>
        <a:bodyPr/>
        <a:lstStyle/>
        <a:p>
          <a:pPr algn="just" rtl="1">
            <a:lnSpc>
              <a:spcPct val="100000"/>
            </a:lnSpc>
          </a:pPr>
          <a:endParaRPr lang="en-US" sz="2200">
            <a:solidFill>
              <a:schemeClr val="tx1"/>
            </a:solidFill>
          </a:endParaRPr>
        </a:p>
      </dgm:t>
    </dgm:pt>
    <dgm:pt modelId="{E4CCE4D6-47A2-425C-B5A8-40319186D466}">
      <dgm:prSet phldrT="[Text]" custT="1"/>
      <dgm:spPr/>
      <dgm:t>
        <a:bodyPr/>
        <a:lstStyle/>
        <a:p>
          <a:pPr algn="just" rtl="1">
            <a:lnSpc>
              <a:spcPct val="100000"/>
            </a:lnSpc>
            <a:spcAft>
              <a:spcPts val="0"/>
            </a:spcAft>
          </a:pPr>
          <a:r>
            <a:rPr lang="ar-SA" sz="2200" dirty="0">
              <a:solidFill>
                <a:schemeClr val="tx1"/>
              </a:solidFill>
            </a:rPr>
            <a:t>خاناتٌ إلى جانبِ الطّرقِ لإيواءِ المسافرينَ وبشكلٍ خاصٍّ الذّاهبينَ لأداءِ فريضةِ الحجّ، وتتألّفُ عادةً من طبقةٍ واحدةٍ منَ البناء، وتكونُ خارجَ المدن. </a:t>
          </a:r>
          <a:endParaRPr lang="en-US" sz="2200" dirty="0">
            <a:solidFill>
              <a:schemeClr val="tx1"/>
            </a:solidFill>
          </a:endParaRPr>
        </a:p>
      </dgm:t>
    </dgm:pt>
    <dgm:pt modelId="{D9B809F1-709D-4DA4-A81A-D1F8F2614860}" type="parTrans" cxnId="{B357E333-2E3B-461F-AC47-DD7B47BC8E24}">
      <dgm:prSet/>
      <dgm:spPr/>
      <dgm:t>
        <a:bodyPr/>
        <a:lstStyle/>
        <a:p>
          <a:pPr algn="just">
            <a:lnSpc>
              <a:spcPct val="100000"/>
            </a:lnSpc>
          </a:pPr>
          <a:endParaRPr lang="en-US" sz="2200"/>
        </a:p>
      </dgm:t>
    </dgm:pt>
    <dgm:pt modelId="{5185F309-0843-46A2-A08F-FF7714D748C8}" type="sibTrans" cxnId="{B357E333-2E3B-461F-AC47-DD7B47BC8E24}">
      <dgm:prSet/>
      <dgm:spPr/>
      <dgm:t>
        <a:bodyPr/>
        <a:lstStyle/>
        <a:p>
          <a:pPr algn="just">
            <a:lnSpc>
              <a:spcPct val="100000"/>
            </a:lnSpc>
          </a:pPr>
          <a:endParaRPr lang="en-US" sz="2200"/>
        </a:p>
      </dgm:t>
    </dgm:pt>
    <dgm:pt modelId="{2DB5E10F-948D-4D98-ACAE-91A0EB782281}" type="pres">
      <dgm:prSet presAssocID="{9E138FA0-1B6F-4220-AD00-121B91382466}" presName="linear" presStyleCnt="0">
        <dgm:presLayoutVars>
          <dgm:animLvl val="lvl"/>
          <dgm:resizeHandles val="exact"/>
        </dgm:presLayoutVars>
      </dgm:prSet>
      <dgm:spPr/>
    </dgm:pt>
    <dgm:pt modelId="{7744FDAF-A2A3-4140-BEFC-09C840D3BDD9}" type="pres">
      <dgm:prSet presAssocID="{60145523-7A84-4694-8A26-4379E4AD834C}" presName="parentText" presStyleLbl="node1" presStyleIdx="0" presStyleCnt="2">
        <dgm:presLayoutVars>
          <dgm:chMax val="0"/>
          <dgm:bulletEnabled val="1"/>
        </dgm:presLayoutVars>
      </dgm:prSet>
      <dgm:spPr/>
    </dgm:pt>
    <dgm:pt modelId="{D973DC85-4D7A-418F-B75B-24FC7B7CE841}" type="pres">
      <dgm:prSet presAssocID="{60145523-7A84-4694-8A26-4379E4AD834C}" presName="childText" presStyleLbl="revTx" presStyleIdx="0" presStyleCnt="2">
        <dgm:presLayoutVars>
          <dgm:bulletEnabled val="1"/>
        </dgm:presLayoutVars>
      </dgm:prSet>
      <dgm:spPr/>
    </dgm:pt>
    <dgm:pt modelId="{F468252B-78D6-4505-A849-EFA26F219B6C}" type="pres">
      <dgm:prSet presAssocID="{8E97269E-8BF8-4FB1-B011-6EDE6538A4FB}" presName="parentText" presStyleLbl="node1" presStyleIdx="1" presStyleCnt="2">
        <dgm:presLayoutVars>
          <dgm:chMax val="0"/>
          <dgm:bulletEnabled val="1"/>
        </dgm:presLayoutVars>
      </dgm:prSet>
      <dgm:spPr/>
    </dgm:pt>
    <dgm:pt modelId="{43079F1B-8DEA-4B02-9CF1-F805EB47D3E9}" type="pres">
      <dgm:prSet presAssocID="{8E97269E-8BF8-4FB1-B011-6EDE6538A4FB}" presName="childText" presStyleLbl="revTx" presStyleIdx="1" presStyleCnt="2">
        <dgm:presLayoutVars>
          <dgm:bulletEnabled val="1"/>
        </dgm:presLayoutVars>
      </dgm:prSet>
      <dgm:spPr/>
    </dgm:pt>
  </dgm:ptLst>
  <dgm:cxnLst>
    <dgm:cxn modelId="{E66C3217-6962-4817-8366-F600423B2F6F}" type="presOf" srcId="{8E97269E-8BF8-4FB1-B011-6EDE6538A4FB}" destId="{F468252B-78D6-4505-A849-EFA26F219B6C}" srcOrd="0" destOrd="0" presId="urn:microsoft.com/office/officeart/2005/8/layout/vList2"/>
    <dgm:cxn modelId="{73B3FB25-4827-4070-B045-EB4E7845269F}" srcId="{9E138FA0-1B6F-4220-AD00-121B91382466}" destId="{60145523-7A84-4694-8A26-4379E4AD834C}" srcOrd="0" destOrd="0" parTransId="{D5CFE831-1664-417A-9575-60452DC69996}" sibTransId="{BA48A8A5-1D9C-44B0-8933-00F2B0ED8903}"/>
    <dgm:cxn modelId="{6E00D229-14D1-40EF-A52D-2B9A3E08DCF5}" type="presOf" srcId="{E4CCE4D6-47A2-425C-B5A8-40319186D466}" destId="{D973DC85-4D7A-418F-B75B-24FC7B7CE841}" srcOrd="0" destOrd="1" presId="urn:microsoft.com/office/officeart/2005/8/layout/vList2"/>
    <dgm:cxn modelId="{B357E333-2E3B-461F-AC47-DD7B47BC8E24}" srcId="{60145523-7A84-4694-8A26-4379E4AD834C}" destId="{E4CCE4D6-47A2-425C-B5A8-40319186D466}" srcOrd="1" destOrd="0" parTransId="{D9B809F1-709D-4DA4-A81A-D1F8F2614860}" sibTransId="{5185F309-0843-46A2-A08F-FF7714D748C8}"/>
    <dgm:cxn modelId="{EA5AC738-BDEC-4677-8D8D-3544F9BD69D2}" type="presOf" srcId="{4ABEB524-B3A4-43FE-9645-C30A296A3FBA}" destId="{D973DC85-4D7A-418F-B75B-24FC7B7CE841}" srcOrd="0" destOrd="0" presId="urn:microsoft.com/office/officeart/2005/8/layout/vList2"/>
    <dgm:cxn modelId="{1E8C413A-E9BF-47A2-8A36-2209F6884B88}" type="presOf" srcId="{9E138FA0-1B6F-4220-AD00-121B91382466}" destId="{2DB5E10F-948D-4D98-ACAE-91A0EB782281}" srcOrd="0" destOrd="0" presId="urn:microsoft.com/office/officeart/2005/8/layout/vList2"/>
    <dgm:cxn modelId="{DAE54879-3FCB-473D-BAAD-1EFF8FE57E95}" type="presOf" srcId="{81B45E95-F6DB-4334-8444-E7B5F5E64CBF}" destId="{D973DC85-4D7A-418F-B75B-24FC7B7CE841}" srcOrd="0" destOrd="2" presId="urn:microsoft.com/office/officeart/2005/8/layout/vList2"/>
    <dgm:cxn modelId="{D7FC9D94-987C-4AD9-A8A9-1CC23A37D546}" type="presOf" srcId="{9ECA090A-723F-410A-9F0E-30064C51C74E}" destId="{43079F1B-8DEA-4B02-9CF1-F805EB47D3E9}" srcOrd="0" destOrd="0" presId="urn:microsoft.com/office/officeart/2005/8/layout/vList2"/>
    <dgm:cxn modelId="{D1EB56A8-CF08-4557-AB9B-5F1C22DA1ABC}" srcId="{8E97269E-8BF8-4FB1-B011-6EDE6538A4FB}" destId="{9ECA090A-723F-410A-9F0E-30064C51C74E}" srcOrd="0" destOrd="0" parTransId="{A79707E3-EA95-4787-853C-A0CA54B2D599}" sibTransId="{04E2CA56-998D-4D69-BB89-D1F139314C7C}"/>
    <dgm:cxn modelId="{CAF7E4B4-7395-4E1C-B8F5-8A10CB0D08D6}" srcId="{60145523-7A84-4694-8A26-4379E4AD834C}" destId="{4ABEB524-B3A4-43FE-9645-C30A296A3FBA}" srcOrd="0" destOrd="0" parTransId="{15F897A1-76E9-4DA1-8D0A-5C7F942B5A75}" sibTransId="{5944F5D6-910D-4E55-A3D3-C27E90AC0F1E}"/>
    <dgm:cxn modelId="{FA206FBD-29E2-4815-9B6D-10C79799248B}" type="presOf" srcId="{60145523-7A84-4694-8A26-4379E4AD834C}" destId="{7744FDAF-A2A3-4140-BEFC-09C840D3BDD9}" srcOrd="0" destOrd="0" presId="urn:microsoft.com/office/officeart/2005/8/layout/vList2"/>
    <dgm:cxn modelId="{7023E1C4-D660-4E7D-9947-836897EEE630}" srcId="{60145523-7A84-4694-8A26-4379E4AD834C}" destId="{81B45E95-F6DB-4334-8444-E7B5F5E64CBF}" srcOrd="2" destOrd="0" parTransId="{9BA39F94-1F88-4179-A3F4-4D78F2518AC7}" sibTransId="{F56CC57C-2B7E-46FE-900B-D48C26667CDF}"/>
    <dgm:cxn modelId="{4A3A79C7-F4D5-4CE2-AF4E-27772FB27242}" srcId="{9E138FA0-1B6F-4220-AD00-121B91382466}" destId="{8E97269E-8BF8-4FB1-B011-6EDE6538A4FB}" srcOrd="1" destOrd="0" parTransId="{D1D32EC8-D6B6-411D-B023-74DA3C10537A}" sibTransId="{877C6BA6-DAFC-444C-8A3D-AC096C025F7A}"/>
    <dgm:cxn modelId="{559BDBF3-FD8D-4D57-A1A1-815FD01892E6}" type="presParOf" srcId="{2DB5E10F-948D-4D98-ACAE-91A0EB782281}" destId="{7744FDAF-A2A3-4140-BEFC-09C840D3BDD9}" srcOrd="0" destOrd="0" presId="urn:microsoft.com/office/officeart/2005/8/layout/vList2"/>
    <dgm:cxn modelId="{EF82A7C9-5532-48E6-8646-D31766973467}" type="presParOf" srcId="{2DB5E10F-948D-4D98-ACAE-91A0EB782281}" destId="{D973DC85-4D7A-418F-B75B-24FC7B7CE841}" srcOrd="1" destOrd="0" presId="urn:microsoft.com/office/officeart/2005/8/layout/vList2"/>
    <dgm:cxn modelId="{CD7D126F-8939-44CE-9387-D536BE90986C}" type="presParOf" srcId="{2DB5E10F-948D-4D98-ACAE-91A0EB782281}" destId="{F468252B-78D6-4505-A849-EFA26F219B6C}" srcOrd="2" destOrd="0" presId="urn:microsoft.com/office/officeart/2005/8/layout/vList2"/>
    <dgm:cxn modelId="{A94986B9-204A-444A-BC5D-31D54B379233}" type="presParOf" srcId="{2DB5E10F-948D-4D98-ACAE-91A0EB782281}" destId="{43079F1B-8DEA-4B02-9CF1-F805EB47D3E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AC85E72-FD82-4B3F-B1B7-95DF963F5B75}"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0B503260-2F87-47E4-BDE3-5E8A4DE55403}">
      <dgm:prSet phldrT="[Text]" custT="1"/>
      <dgm:spPr>
        <a:ln>
          <a:solidFill>
            <a:schemeClr val="accent6">
              <a:lumMod val="50000"/>
            </a:schemeClr>
          </a:solidFill>
        </a:ln>
      </dgm:spPr>
      <dgm:t>
        <a:bodyPr/>
        <a:lstStyle/>
        <a:p>
          <a:pPr algn="ctr" rtl="1"/>
          <a:r>
            <a:rPr lang="ar-SA" sz="2200" b="1" dirty="0">
              <a:solidFill>
                <a:schemeClr val="tx1"/>
              </a:solidFill>
            </a:rPr>
            <a:t>مدارسُ حلب </a:t>
          </a:r>
          <a:endParaRPr lang="en-US" sz="2200" b="1" dirty="0">
            <a:solidFill>
              <a:schemeClr val="tx1"/>
            </a:solidFill>
          </a:endParaRPr>
        </a:p>
      </dgm:t>
    </dgm:pt>
    <dgm:pt modelId="{4D262ADF-2C5B-4DFE-B6BD-E4648E608BDD}" type="parTrans" cxnId="{7EE5E369-B92D-4877-AA61-4F7CD2991CED}">
      <dgm:prSet/>
      <dgm:spPr/>
      <dgm:t>
        <a:bodyPr/>
        <a:lstStyle/>
        <a:p>
          <a:endParaRPr lang="en-US"/>
        </a:p>
      </dgm:t>
    </dgm:pt>
    <dgm:pt modelId="{E20EA8A8-1CC2-464C-8A67-938F53BADE22}" type="sibTrans" cxnId="{7EE5E369-B92D-4877-AA61-4F7CD2991CED}">
      <dgm:prSet/>
      <dgm:spPr/>
      <dgm:t>
        <a:bodyPr/>
        <a:lstStyle/>
        <a:p>
          <a:endParaRPr lang="en-US"/>
        </a:p>
      </dgm:t>
    </dgm:pt>
    <dgm:pt modelId="{E22EA2CF-A6F5-41A1-AABF-0319975DDB1D}">
      <dgm:prSet phldrT="[Text]" custT="1"/>
      <dgm:spPr>
        <a:ln>
          <a:solidFill>
            <a:schemeClr val="accent6">
              <a:lumMod val="50000"/>
            </a:schemeClr>
          </a:solidFill>
        </a:ln>
      </dgm:spPr>
      <dgm:t>
        <a:bodyPr/>
        <a:lstStyle/>
        <a:p>
          <a:pPr algn="r" rtl="1"/>
          <a:r>
            <a:rPr lang="ar-SA" sz="2200" b="0" dirty="0">
              <a:solidFill>
                <a:schemeClr val="tx1"/>
              </a:solidFill>
            </a:rPr>
            <a:t>المدرسةُ الحلاويّةُ (الحلويّة)</a:t>
          </a:r>
          <a:r>
            <a:rPr lang="ar-SY" sz="2200" b="0" dirty="0">
              <a:solidFill>
                <a:schemeClr val="tx1"/>
              </a:solidFill>
            </a:rPr>
            <a:t>.</a:t>
          </a:r>
          <a:endParaRPr lang="en-US" sz="2200" b="0" dirty="0">
            <a:solidFill>
              <a:schemeClr val="tx1"/>
            </a:solidFill>
          </a:endParaRPr>
        </a:p>
      </dgm:t>
    </dgm:pt>
    <dgm:pt modelId="{4B16E853-4A73-4D06-AFAB-EEEFB65C9E63}" type="parTrans" cxnId="{115B82D5-0584-4080-BB77-50BDF2516B3C}">
      <dgm:prSet/>
      <dgm:spPr/>
      <dgm:t>
        <a:bodyPr/>
        <a:lstStyle/>
        <a:p>
          <a:endParaRPr lang="en-US"/>
        </a:p>
      </dgm:t>
    </dgm:pt>
    <dgm:pt modelId="{FEB81828-4380-4057-AD8E-F8F622F464EC}" type="sibTrans" cxnId="{115B82D5-0584-4080-BB77-50BDF2516B3C}">
      <dgm:prSet/>
      <dgm:spPr/>
      <dgm:t>
        <a:bodyPr/>
        <a:lstStyle/>
        <a:p>
          <a:endParaRPr lang="en-US"/>
        </a:p>
      </dgm:t>
    </dgm:pt>
    <dgm:pt modelId="{8B7C7DD1-04E5-4E46-B292-3C8E938BC8EF}">
      <dgm:prSet phldrT="[Text]" custT="1"/>
      <dgm:spPr>
        <a:ln>
          <a:solidFill>
            <a:schemeClr val="accent6">
              <a:lumMod val="50000"/>
            </a:schemeClr>
          </a:solidFill>
        </a:ln>
      </dgm:spPr>
      <dgm:t>
        <a:bodyPr/>
        <a:lstStyle/>
        <a:p>
          <a:pPr algn="ctr" rtl="1">
            <a:buFont typeface="Symbol" panose="05050102010706020507" pitchFamily="18" charset="2"/>
            <a:buChar char=""/>
          </a:pPr>
          <a:r>
            <a:rPr lang="ar-SA" sz="2200" b="1" dirty="0">
              <a:solidFill>
                <a:schemeClr val="tx1"/>
              </a:solidFill>
            </a:rPr>
            <a:t>مبانٍ أخرى</a:t>
          </a:r>
          <a:endParaRPr lang="en-US" sz="2200" b="1" dirty="0">
            <a:solidFill>
              <a:schemeClr val="tx1"/>
            </a:solidFill>
          </a:endParaRPr>
        </a:p>
      </dgm:t>
    </dgm:pt>
    <dgm:pt modelId="{B371E32D-2A7A-4D49-9BB6-761A52BE93BD}" type="parTrans" cxnId="{43B32703-B940-4165-A650-05205AAC5253}">
      <dgm:prSet/>
      <dgm:spPr/>
      <dgm:t>
        <a:bodyPr/>
        <a:lstStyle/>
        <a:p>
          <a:endParaRPr lang="en-US"/>
        </a:p>
      </dgm:t>
    </dgm:pt>
    <dgm:pt modelId="{78217A59-FF4C-4D2D-B5BF-DA6E0E808A72}" type="sibTrans" cxnId="{43B32703-B940-4165-A650-05205AAC5253}">
      <dgm:prSet/>
      <dgm:spPr/>
      <dgm:t>
        <a:bodyPr/>
        <a:lstStyle/>
        <a:p>
          <a:endParaRPr lang="en-US"/>
        </a:p>
      </dgm:t>
    </dgm:pt>
    <dgm:pt modelId="{04E427B4-F2DC-44BE-97DD-CEAE7FBCF7B3}">
      <dgm:prSet phldrT="[Text]" custT="1"/>
      <dgm:spPr>
        <a:ln>
          <a:solidFill>
            <a:schemeClr val="accent6">
              <a:lumMod val="50000"/>
            </a:schemeClr>
          </a:solidFill>
        </a:ln>
      </dgm:spPr>
      <dgm:t>
        <a:bodyPr/>
        <a:lstStyle/>
        <a:p>
          <a:pPr algn="r" rtl="1"/>
          <a:r>
            <a:rPr lang="ar-SA" sz="2200" b="0" dirty="0">
              <a:solidFill>
                <a:schemeClr val="tx1"/>
              </a:solidFill>
            </a:rPr>
            <a:t>بيمارستانُ أرغونَ الكامليّ</a:t>
          </a:r>
          <a:r>
            <a:rPr lang="en-US" sz="2200" b="0" dirty="0">
              <a:solidFill>
                <a:schemeClr val="tx1"/>
              </a:solidFill>
            </a:rPr>
            <a:t>.</a:t>
          </a:r>
          <a:r>
            <a:rPr lang="ar-EG" sz="2200" b="0" dirty="0">
              <a:solidFill>
                <a:schemeClr val="tx1"/>
              </a:solidFill>
            </a:rPr>
            <a:t>       </a:t>
          </a:r>
          <a:r>
            <a:rPr lang="ar-SA" sz="2200" b="0" dirty="0">
              <a:solidFill>
                <a:schemeClr val="tx1"/>
              </a:solidFill>
            </a:rPr>
            <a:t>بيتُ وكيل</a:t>
          </a:r>
          <a:r>
            <a:rPr lang="en-US" sz="2200" b="0" dirty="0">
              <a:solidFill>
                <a:schemeClr val="tx1"/>
              </a:solidFill>
            </a:rPr>
            <a:t>.</a:t>
          </a:r>
          <a:r>
            <a:rPr lang="ar-SA" sz="2200" b="0" dirty="0">
              <a:solidFill>
                <a:schemeClr val="tx1"/>
              </a:solidFill>
            </a:rPr>
            <a:t>  </a:t>
          </a:r>
          <a:endParaRPr lang="en-US" sz="2200" b="0" dirty="0">
            <a:solidFill>
              <a:schemeClr val="tx1"/>
            </a:solidFill>
          </a:endParaRPr>
        </a:p>
      </dgm:t>
    </dgm:pt>
    <dgm:pt modelId="{038584BB-E207-43A1-AB83-CABF38784FC7}" type="parTrans" cxnId="{CF98360A-19D4-4222-AA46-A64450079E89}">
      <dgm:prSet/>
      <dgm:spPr/>
      <dgm:t>
        <a:bodyPr/>
        <a:lstStyle/>
        <a:p>
          <a:endParaRPr lang="en-US"/>
        </a:p>
      </dgm:t>
    </dgm:pt>
    <dgm:pt modelId="{8AD8A19F-3825-4FE5-AB34-CD8E656E6774}" type="sibTrans" cxnId="{CF98360A-19D4-4222-AA46-A64450079E89}">
      <dgm:prSet/>
      <dgm:spPr/>
      <dgm:t>
        <a:bodyPr/>
        <a:lstStyle/>
        <a:p>
          <a:endParaRPr lang="en-US"/>
        </a:p>
      </dgm:t>
    </dgm:pt>
    <dgm:pt modelId="{E20CFA32-BD51-4F2B-92F0-27B80C325E81}">
      <dgm:prSet custT="1"/>
      <dgm:spPr>
        <a:ln>
          <a:solidFill>
            <a:schemeClr val="accent6">
              <a:lumMod val="50000"/>
            </a:schemeClr>
          </a:solidFill>
        </a:ln>
      </dgm:spPr>
      <dgm:t>
        <a:bodyPr/>
        <a:lstStyle/>
        <a:p>
          <a:pPr algn="r" rtl="1"/>
          <a:r>
            <a:rPr lang="ar-SA" sz="2200" b="0" dirty="0">
              <a:solidFill>
                <a:schemeClr val="tx1"/>
              </a:solidFill>
            </a:rPr>
            <a:t>المكتبةُ العجميّة</a:t>
          </a:r>
          <a:r>
            <a:rPr lang="ar-SY" sz="2200" b="0" dirty="0">
              <a:solidFill>
                <a:schemeClr val="tx1"/>
              </a:solidFill>
            </a:rPr>
            <a:t>.</a:t>
          </a:r>
          <a:endParaRPr lang="en-US" sz="2200" b="0" dirty="0">
            <a:solidFill>
              <a:schemeClr val="tx1"/>
            </a:solidFill>
          </a:endParaRPr>
        </a:p>
      </dgm:t>
    </dgm:pt>
    <dgm:pt modelId="{1B2C0E07-8147-47E1-9348-07BEAC14E075}" type="parTrans" cxnId="{AB582516-1F6F-4D6D-83F1-3A2DF5857AF2}">
      <dgm:prSet/>
      <dgm:spPr/>
      <dgm:t>
        <a:bodyPr/>
        <a:lstStyle/>
        <a:p>
          <a:endParaRPr lang="en-US"/>
        </a:p>
      </dgm:t>
    </dgm:pt>
    <dgm:pt modelId="{A9F6778B-D484-4BD2-93A6-E6C98AE0469F}" type="sibTrans" cxnId="{AB582516-1F6F-4D6D-83F1-3A2DF5857AF2}">
      <dgm:prSet/>
      <dgm:spPr/>
      <dgm:t>
        <a:bodyPr/>
        <a:lstStyle/>
        <a:p>
          <a:endParaRPr lang="en-US"/>
        </a:p>
      </dgm:t>
    </dgm:pt>
    <dgm:pt modelId="{47375AC2-1503-4D40-B6ED-4F69CF85827D}">
      <dgm:prSet custT="1"/>
      <dgm:spPr>
        <a:ln>
          <a:solidFill>
            <a:schemeClr val="accent6">
              <a:lumMod val="50000"/>
            </a:schemeClr>
          </a:solidFill>
        </a:ln>
      </dgm:spPr>
      <dgm:t>
        <a:bodyPr/>
        <a:lstStyle/>
        <a:p>
          <a:pPr algn="r" rtl="1"/>
          <a:r>
            <a:rPr lang="ar-SA" sz="2200" b="0" dirty="0">
              <a:solidFill>
                <a:schemeClr val="tx1"/>
              </a:solidFill>
            </a:rPr>
            <a:t>المدرسةُ المقدميّة</a:t>
          </a:r>
          <a:r>
            <a:rPr lang="ar-SY" sz="2200" b="0" dirty="0">
              <a:solidFill>
                <a:schemeClr val="tx1"/>
              </a:solidFill>
            </a:rPr>
            <a:t>.</a:t>
          </a:r>
          <a:endParaRPr lang="en-US" sz="2200" b="0" dirty="0">
            <a:solidFill>
              <a:schemeClr val="tx1"/>
            </a:solidFill>
          </a:endParaRPr>
        </a:p>
      </dgm:t>
    </dgm:pt>
    <dgm:pt modelId="{B29868B1-D75B-46B1-9CEE-06F17FF7915B}" type="parTrans" cxnId="{4CCDFDD3-7B93-433D-B61A-85C2D62A03B3}">
      <dgm:prSet/>
      <dgm:spPr/>
      <dgm:t>
        <a:bodyPr/>
        <a:lstStyle/>
        <a:p>
          <a:endParaRPr lang="en-US"/>
        </a:p>
      </dgm:t>
    </dgm:pt>
    <dgm:pt modelId="{A3B39652-D7CB-4585-B426-458EEED7D339}" type="sibTrans" cxnId="{4CCDFDD3-7B93-433D-B61A-85C2D62A03B3}">
      <dgm:prSet/>
      <dgm:spPr/>
      <dgm:t>
        <a:bodyPr/>
        <a:lstStyle/>
        <a:p>
          <a:endParaRPr lang="en-US"/>
        </a:p>
      </dgm:t>
    </dgm:pt>
    <dgm:pt modelId="{E8D7D889-E066-4FA4-AE86-F8367BF73C9E}">
      <dgm:prSet custT="1"/>
      <dgm:spPr>
        <a:ln>
          <a:solidFill>
            <a:schemeClr val="accent6">
              <a:lumMod val="50000"/>
            </a:schemeClr>
          </a:solidFill>
        </a:ln>
      </dgm:spPr>
      <dgm:t>
        <a:bodyPr/>
        <a:lstStyle/>
        <a:p>
          <a:pPr algn="r" rtl="1"/>
          <a:r>
            <a:rPr lang="ar-SA" sz="2200" b="0" dirty="0">
              <a:solidFill>
                <a:schemeClr val="tx1"/>
              </a:solidFill>
            </a:rPr>
            <a:t>المدرسةُ الظّاهرية</a:t>
          </a:r>
          <a:r>
            <a:rPr lang="en-US" sz="2200" b="0" dirty="0">
              <a:solidFill>
                <a:schemeClr val="tx1"/>
              </a:solidFill>
            </a:rPr>
            <a:t>.</a:t>
          </a:r>
        </a:p>
      </dgm:t>
    </dgm:pt>
    <dgm:pt modelId="{6CC217B5-7512-4985-A851-3FD2BBD1B459}" type="parTrans" cxnId="{5995A0B2-DAD5-4D0F-A99E-B6BE6D82B477}">
      <dgm:prSet/>
      <dgm:spPr/>
      <dgm:t>
        <a:bodyPr/>
        <a:lstStyle/>
        <a:p>
          <a:endParaRPr lang="en-US"/>
        </a:p>
      </dgm:t>
    </dgm:pt>
    <dgm:pt modelId="{4E639D39-0D4E-4756-9AAE-A71BADD2BD14}" type="sibTrans" cxnId="{5995A0B2-DAD5-4D0F-A99E-B6BE6D82B477}">
      <dgm:prSet/>
      <dgm:spPr/>
      <dgm:t>
        <a:bodyPr/>
        <a:lstStyle/>
        <a:p>
          <a:endParaRPr lang="en-US"/>
        </a:p>
      </dgm:t>
    </dgm:pt>
    <dgm:pt modelId="{75FD30E0-3329-42A3-B649-8581CD3DBCE0}">
      <dgm:prSet custT="1"/>
      <dgm:spPr>
        <a:ln>
          <a:solidFill>
            <a:schemeClr val="accent6">
              <a:lumMod val="50000"/>
            </a:schemeClr>
          </a:solidFill>
        </a:ln>
      </dgm:spPr>
      <dgm:t>
        <a:bodyPr/>
        <a:lstStyle/>
        <a:p>
          <a:pPr algn="r" rtl="1"/>
          <a:r>
            <a:rPr lang="ar-SA" sz="2200" b="0" dirty="0">
              <a:solidFill>
                <a:schemeClr val="tx1"/>
              </a:solidFill>
            </a:rPr>
            <a:t>مدرسةُ الفردوس</a:t>
          </a:r>
          <a:r>
            <a:rPr lang="en-US" sz="2200" b="0" dirty="0">
              <a:solidFill>
                <a:schemeClr val="tx1"/>
              </a:solidFill>
            </a:rPr>
            <a:t>.</a:t>
          </a:r>
        </a:p>
      </dgm:t>
    </dgm:pt>
    <dgm:pt modelId="{A880E75F-1141-4BF0-85A2-3685DD6E3081}" type="parTrans" cxnId="{1452CC7F-731C-46E1-AF5A-AAE83B39C1A8}">
      <dgm:prSet/>
      <dgm:spPr/>
      <dgm:t>
        <a:bodyPr/>
        <a:lstStyle/>
        <a:p>
          <a:endParaRPr lang="en-US"/>
        </a:p>
      </dgm:t>
    </dgm:pt>
    <dgm:pt modelId="{EDADDE22-9647-47C2-9717-2399B4327AE2}" type="sibTrans" cxnId="{1452CC7F-731C-46E1-AF5A-AAE83B39C1A8}">
      <dgm:prSet/>
      <dgm:spPr/>
      <dgm:t>
        <a:bodyPr/>
        <a:lstStyle/>
        <a:p>
          <a:endParaRPr lang="en-US"/>
        </a:p>
      </dgm:t>
    </dgm:pt>
    <dgm:pt modelId="{A5F83852-56B1-43FA-88AB-983501F8174A}">
      <dgm:prSet custT="1"/>
      <dgm:spPr>
        <a:ln>
          <a:solidFill>
            <a:schemeClr val="accent6">
              <a:lumMod val="50000"/>
            </a:schemeClr>
          </a:solidFill>
        </a:ln>
      </dgm:spPr>
      <dgm:t>
        <a:bodyPr/>
        <a:lstStyle/>
        <a:p>
          <a:pPr algn="r" rtl="1"/>
          <a:r>
            <a:rPr lang="ar-SA" sz="2200" b="0" dirty="0">
              <a:solidFill>
                <a:schemeClr val="tx1"/>
              </a:solidFill>
            </a:rPr>
            <a:t>المدرسةُ السّلطانيّة</a:t>
          </a:r>
          <a:r>
            <a:rPr lang="en-US" sz="2200" b="0" dirty="0">
              <a:solidFill>
                <a:schemeClr val="tx1"/>
              </a:solidFill>
            </a:rPr>
            <a:t>.</a:t>
          </a:r>
        </a:p>
      </dgm:t>
    </dgm:pt>
    <dgm:pt modelId="{47DC5389-AC8B-4926-9B14-F61F07C52375}" type="parTrans" cxnId="{7E71C993-DEA2-4992-8BBA-AAB86EA23A6A}">
      <dgm:prSet/>
      <dgm:spPr/>
      <dgm:t>
        <a:bodyPr/>
        <a:lstStyle/>
        <a:p>
          <a:endParaRPr lang="en-US"/>
        </a:p>
      </dgm:t>
    </dgm:pt>
    <dgm:pt modelId="{04D23123-498F-4139-B0C5-EF753D008758}" type="sibTrans" cxnId="{7E71C993-DEA2-4992-8BBA-AAB86EA23A6A}">
      <dgm:prSet/>
      <dgm:spPr/>
      <dgm:t>
        <a:bodyPr/>
        <a:lstStyle/>
        <a:p>
          <a:endParaRPr lang="en-US"/>
        </a:p>
      </dgm:t>
    </dgm:pt>
    <dgm:pt modelId="{4C5A831C-D72C-4ED8-90BD-93D9C2CC5E1A}">
      <dgm:prSet custT="1"/>
      <dgm:spPr>
        <a:ln>
          <a:solidFill>
            <a:schemeClr val="accent6">
              <a:lumMod val="50000"/>
            </a:schemeClr>
          </a:solidFill>
        </a:ln>
      </dgm:spPr>
      <dgm:t>
        <a:bodyPr/>
        <a:lstStyle/>
        <a:p>
          <a:pPr algn="r" rtl="1"/>
          <a:r>
            <a:rPr lang="ar-SA" sz="2200" b="0" dirty="0">
              <a:solidFill>
                <a:schemeClr val="tx1"/>
              </a:solidFill>
            </a:rPr>
            <a:t>المدرسةُ العثمانيّة</a:t>
          </a:r>
          <a:r>
            <a:rPr lang="en-US" sz="2200" b="0" dirty="0">
              <a:solidFill>
                <a:schemeClr val="tx1"/>
              </a:solidFill>
            </a:rPr>
            <a:t>.</a:t>
          </a:r>
        </a:p>
      </dgm:t>
    </dgm:pt>
    <dgm:pt modelId="{F0067CAF-F2DB-4436-A26B-8E4D8E02EB3F}" type="parTrans" cxnId="{8CEB3E8F-D5C7-4F66-BF5B-86B8EF4FEA35}">
      <dgm:prSet/>
      <dgm:spPr/>
      <dgm:t>
        <a:bodyPr/>
        <a:lstStyle/>
        <a:p>
          <a:endParaRPr lang="en-US"/>
        </a:p>
      </dgm:t>
    </dgm:pt>
    <dgm:pt modelId="{F4EA93B1-EDB1-4CCE-A2B3-5855D9E1B1BF}" type="sibTrans" cxnId="{8CEB3E8F-D5C7-4F66-BF5B-86B8EF4FEA35}">
      <dgm:prSet/>
      <dgm:spPr/>
      <dgm:t>
        <a:bodyPr/>
        <a:lstStyle/>
        <a:p>
          <a:endParaRPr lang="en-US"/>
        </a:p>
      </dgm:t>
    </dgm:pt>
    <dgm:pt modelId="{11C7B99F-348A-4E30-9AF2-102612710385}">
      <dgm:prSet custT="1"/>
      <dgm:spPr>
        <a:ln>
          <a:solidFill>
            <a:schemeClr val="accent6">
              <a:lumMod val="50000"/>
            </a:schemeClr>
          </a:solidFill>
        </a:ln>
      </dgm:spPr>
      <dgm:t>
        <a:bodyPr/>
        <a:lstStyle/>
        <a:p>
          <a:pPr algn="r" rtl="1"/>
          <a:r>
            <a:rPr lang="ar-SA" sz="2200" b="0" dirty="0">
              <a:solidFill>
                <a:schemeClr val="tx1"/>
              </a:solidFill>
            </a:rPr>
            <a:t>دارُ رجبَ باشا</a:t>
          </a:r>
          <a:r>
            <a:rPr lang="en-US" sz="2200" b="0" dirty="0">
              <a:solidFill>
                <a:schemeClr val="tx1"/>
              </a:solidFill>
            </a:rPr>
            <a:t>.</a:t>
          </a:r>
          <a:r>
            <a:rPr lang="ar-EG" sz="2200" b="0" dirty="0">
              <a:solidFill>
                <a:schemeClr val="tx1"/>
              </a:solidFill>
            </a:rPr>
            <a:t> </a:t>
          </a:r>
          <a:r>
            <a:rPr lang="ar-SA" sz="2200" b="0" dirty="0">
              <a:solidFill>
                <a:schemeClr val="tx1"/>
              </a:solidFill>
            </a:rPr>
            <a:t> </a:t>
          </a:r>
          <a:r>
            <a:rPr lang="ar-EG" sz="2200" b="0" dirty="0">
              <a:solidFill>
                <a:schemeClr val="tx1"/>
              </a:solidFill>
            </a:rPr>
            <a:t>                  </a:t>
          </a:r>
          <a:r>
            <a:rPr lang="ar-SA" sz="2200" b="0" dirty="0">
              <a:solidFill>
                <a:schemeClr val="tx1"/>
              </a:solidFill>
            </a:rPr>
            <a:t>بيتُ دلال</a:t>
          </a:r>
          <a:r>
            <a:rPr lang="en-US" sz="2200" b="0" dirty="0">
              <a:solidFill>
                <a:schemeClr val="tx1"/>
              </a:solidFill>
            </a:rPr>
            <a:t>.</a:t>
          </a:r>
        </a:p>
      </dgm:t>
    </dgm:pt>
    <dgm:pt modelId="{2955ECEF-057E-4718-BD08-5F82D9C20F4E}" type="parTrans" cxnId="{F5C2EA4F-9E0C-4515-AFF4-0ACFB3B84670}">
      <dgm:prSet/>
      <dgm:spPr/>
      <dgm:t>
        <a:bodyPr/>
        <a:lstStyle/>
        <a:p>
          <a:endParaRPr lang="en-US"/>
        </a:p>
      </dgm:t>
    </dgm:pt>
    <dgm:pt modelId="{6B69D98B-9318-4522-97E5-37A134A3A20C}" type="sibTrans" cxnId="{F5C2EA4F-9E0C-4515-AFF4-0ACFB3B84670}">
      <dgm:prSet/>
      <dgm:spPr/>
      <dgm:t>
        <a:bodyPr/>
        <a:lstStyle/>
        <a:p>
          <a:endParaRPr lang="en-US"/>
        </a:p>
      </dgm:t>
    </dgm:pt>
    <dgm:pt modelId="{FB64CDE5-EC44-4A13-9F74-87D21B4416CC}">
      <dgm:prSet custT="1"/>
      <dgm:spPr>
        <a:ln>
          <a:solidFill>
            <a:schemeClr val="accent6">
              <a:lumMod val="50000"/>
            </a:schemeClr>
          </a:solidFill>
        </a:ln>
      </dgm:spPr>
      <dgm:t>
        <a:bodyPr/>
        <a:lstStyle/>
        <a:p>
          <a:pPr algn="r" rtl="1"/>
          <a:r>
            <a:rPr lang="ar-SA" sz="2200" b="0" dirty="0">
              <a:solidFill>
                <a:schemeClr val="tx1"/>
              </a:solidFill>
            </a:rPr>
            <a:t>بيتُ جنبلاط</a:t>
          </a:r>
          <a:r>
            <a:rPr lang="en-US" sz="2200" b="0" dirty="0">
              <a:solidFill>
                <a:schemeClr val="tx1"/>
              </a:solidFill>
            </a:rPr>
            <a:t>.</a:t>
          </a:r>
          <a:r>
            <a:rPr lang="ar-EG" sz="2200" b="0" dirty="0">
              <a:solidFill>
                <a:schemeClr val="tx1"/>
              </a:solidFill>
            </a:rPr>
            <a:t>                 </a:t>
          </a:r>
          <a:r>
            <a:rPr lang="ar-SA" sz="2200" b="0" dirty="0">
              <a:solidFill>
                <a:schemeClr val="tx1"/>
              </a:solidFill>
            </a:rPr>
            <a:t> </a:t>
          </a:r>
          <a:r>
            <a:rPr lang="ar-EG" sz="2200" b="0" dirty="0">
              <a:solidFill>
                <a:schemeClr val="tx1"/>
              </a:solidFill>
            </a:rPr>
            <a:t>     </a:t>
          </a:r>
          <a:r>
            <a:rPr lang="ar-SA" sz="2200" b="0" dirty="0">
              <a:solidFill>
                <a:schemeClr val="tx1"/>
              </a:solidFill>
            </a:rPr>
            <a:t>دارُ باسيل</a:t>
          </a:r>
          <a:r>
            <a:rPr lang="en-US" sz="2200" b="0" dirty="0">
              <a:solidFill>
                <a:schemeClr val="tx1"/>
              </a:solidFill>
            </a:rPr>
            <a:t>.</a:t>
          </a:r>
          <a:r>
            <a:rPr lang="ar-SA" sz="2200" b="0" dirty="0">
              <a:solidFill>
                <a:schemeClr val="tx1"/>
              </a:solidFill>
            </a:rPr>
            <a:t> </a:t>
          </a:r>
          <a:endParaRPr lang="en-US" sz="2200" b="0" dirty="0">
            <a:solidFill>
              <a:schemeClr val="tx1"/>
            </a:solidFill>
          </a:endParaRPr>
        </a:p>
      </dgm:t>
    </dgm:pt>
    <dgm:pt modelId="{EB99CBF9-8382-42EB-B67B-18C64253B6A7}" type="parTrans" cxnId="{94BC0CC0-C7A6-41E1-94ED-647B0FAB19E9}">
      <dgm:prSet/>
      <dgm:spPr/>
      <dgm:t>
        <a:bodyPr/>
        <a:lstStyle/>
        <a:p>
          <a:endParaRPr lang="en-US"/>
        </a:p>
      </dgm:t>
    </dgm:pt>
    <dgm:pt modelId="{951143F2-FDB6-4A3B-8492-F386478136AD}" type="sibTrans" cxnId="{94BC0CC0-C7A6-41E1-94ED-647B0FAB19E9}">
      <dgm:prSet/>
      <dgm:spPr/>
      <dgm:t>
        <a:bodyPr/>
        <a:lstStyle/>
        <a:p>
          <a:endParaRPr lang="en-US"/>
        </a:p>
      </dgm:t>
    </dgm:pt>
    <dgm:pt modelId="{ABE87C4E-61A4-44EA-AE61-78AFA4D36E9D}">
      <dgm:prSet custT="1"/>
      <dgm:spPr>
        <a:ln>
          <a:solidFill>
            <a:schemeClr val="accent6">
              <a:lumMod val="50000"/>
            </a:schemeClr>
          </a:solidFill>
        </a:ln>
      </dgm:spPr>
      <dgm:t>
        <a:bodyPr/>
        <a:lstStyle/>
        <a:p>
          <a:pPr algn="r" rtl="1"/>
          <a:r>
            <a:rPr lang="ar-SA" sz="2200" b="0" dirty="0">
              <a:solidFill>
                <a:schemeClr val="tx1"/>
              </a:solidFill>
            </a:rPr>
            <a:t>بيتُ مرعش</a:t>
          </a:r>
          <a:r>
            <a:rPr lang="en-US" sz="2200" b="0" dirty="0">
              <a:solidFill>
                <a:schemeClr val="tx1"/>
              </a:solidFill>
            </a:rPr>
            <a:t>.</a:t>
          </a:r>
          <a:r>
            <a:rPr lang="ar-EG" sz="2200" b="0" dirty="0">
              <a:solidFill>
                <a:schemeClr val="tx1"/>
              </a:solidFill>
            </a:rPr>
            <a:t> </a:t>
          </a:r>
          <a:r>
            <a:rPr lang="ar-SA" sz="2200" b="0" dirty="0">
              <a:solidFill>
                <a:schemeClr val="tx1"/>
              </a:solidFill>
            </a:rPr>
            <a:t> </a:t>
          </a:r>
          <a:r>
            <a:rPr lang="ar-EG" sz="2200" b="0" dirty="0">
              <a:solidFill>
                <a:schemeClr val="tx1"/>
              </a:solidFill>
            </a:rPr>
            <a:t>                     </a:t>
          </a:r>
          <a:r>
            <a:rPr lang="ar-SA" sz="2200" b="0" dirty="0">
              <a:solidFill>
                <a:schemeClr val="tx1"/>
              </a:solidFill>
            </a:rPr>
            <a:t>دارُ زمريا</a:t>
          </a:r>
          <a:r>
            <a:rPr lang="en-US" sz="2200" b="0" dirty="0">
              <a:solidFill>
                <a:schemeClr val="tx1"/>
              </a:solidFill>
            </a:rPr>
            <a:t>.</a:t>
          </a:r>
          <a:r>
            <a:rPr lang="ar-SA" sz="2200" b="0" dirty="0">
              <a:solidFill>
                <a:schemeClr val="tx1"/>
              </a:solidFill>
            </a:rPr>
            <a:t> </a:t>
          </a:r>
          <a:endParaRPr lang="en-US" sz="2200" b="0" dirty="0">
            <a:solidFill>
              <a:schemeClr val="tx1"/>
            </a:solidFill>
          </a:endParaRPr>
        </a:p>
      </dgm:t>
    </dgm:pt>
    <dgm:pt modelId="{41346FE8-277E-4B5B-B4BA-A02FB0AF829D}" type="parTrans" cxnId="{6182CC3F-F557-43B9-866A-5C6199CACBCD}">
      <dgm:prSet/>
      <dgm:spPr/>
      <dgm:t>
        <a:bodyPr/>
        <a:lstStyle/>
        <a:p>
          <a:endParaRPr lang="en-US"/>
        </a:p>
      </dgm:t>
    </dgm:pt>
    <dgm:pt modelId="{367308EF-D1A3-4F56-AF23-5B4173F4585F}" type="sibTrans" cxnId="{6182CC3F-F557-43B9-866A-5C6199CACBCD}">
      <dgm:prSet/>
      <dgm:spPr/>
      <dgm:t>
        <a:bodyPr/>
        <a:lstStyle/>
        <a:p>
          <a:endParaRPr lang="en-US"/>
        </a:p>
      </dgm:t>
    </dgm:pt>
    <dgm:pt modelId="{7DB0ADA3-E02D-491A-86C4-D099786D7FA3}">
      <dgm:prSet custT="1"/>
      <dgm:spPr>
        <a:ln>
          <a:solidFill>
            <a:schemeClr val="accent6">
              <a:lumMod val="50000"/>
            </a:schemeClr>
          </a:solidFill>
        </a:ln>
      </dgm:spPr>
      <dgm:t>
        <a:bodyPr/>
        <a:lstStyle/>
        <a:p>
          <a:pPr algn="r" rtl="1"/>
          <a:r>
            <a:rPr lang="ar-SA" sz="2200" b="0" dirty="0">
              <a:solidFill>
                <a:schemeClr val="tx1"/>
              </a:solidFill>
            </a:rPr>
            <a:t>ساعةُ بابِ الفرج</a:t>
          </a:r>
          <a:r>
            <a:rPr lang="en-US" sz="2200" b="0" dirty="0">
              <a:solidFill>
                <a:schemeClr val="tx1"/>
              </a:solidFill>
            </a:rPr>
            <a:t>.</a:t>
          </a:r>
          <a:r>
            <a:rPr lang="ar-EG" sz="2200" b="0" dirty="0">
              <a:solidFill>
                <a:schemeClr val="tx1"/>
              </a:solidFill>
            </a:rPr>
            <a:t>                 </a:t>
          </a:r>
          <a:r>
            <a:rPr lang="ar-SA" sz="2200" b="0" dirty="0">
              <a:solidFill>
                <a:schemeClr val="tx1"/>
              </a:solidFill>
            </a:rPr>
            <a:t> بيتُ غزالة</a:t>
          </a:r>
          <a:r>
            <a:rPr lang="en-US" sz="2200" b="0" dirty="0">
              <a:solidFill>
                <a:schemeClr val="tx1"/>
              </a:solidFill>
            </a:rPr>
            <a:t>.</a:t>
          </a:r>
          <a:r>
            <a:rPr lang="ar-SA" sz="2200" b="0" dirty="0">
              <a:solidFill>
                <a:schemeClr val="tx1"/>
              </a:solidFill>
            </a:rPr>
            <a:t> </a:t>
          </a:r>
          <a:endParaRPr lang="en-US" sz="2200" b="0" dirty="0">
            <a:solidFill>
              <a:schemeClr val="tx1"/>
            </a:solidFill>
          </a:endParaRPr>
        </a:p>
      </dgm:t>
    </dgm:pt>
    <dgm:pt modelId="{303BCFEC-8759-4953-A1A0-F4C312D5D000}" type="parTrans" cxnId="{9798DF10-6624-4A80-9922-4841CCA883B4}">
      <dgm:prSet/>
      <dgm:spPr/>
      <dgm:t>
        <a:bodyPr/>
        <a:lstStyle/>
        <a:p>
          <a:endParaRPr lang="en-US"/>
        </a:p>
      </dgm:t>
    </dgm:pt>
    <dgm:pt modelId="{44B0CEFE-5693-438B-82CF-6F8C4A68C39C}" type="sibTrans" cxnId="{9798DF10-6624-4A80-9922-4841CCA883B4}">
      <dgm:prSet/>
      <dgm:spPr/>
      <dgm:t>
        <a:bodyPr/>
        <a:lstStyle/>
        <a:p>
          <a:endParaRPr lang="en-US"/>
        </a:p>
      </dgm:t>
    </dgm:pt>
    <dgm:pt modelId="{472A95AB-994C-4680-80EB-B60B8D196F4D}">
      <dgm:prSet custT="1"/>
      <dgm:spPr>
        <a:ln>
          <a:solidFill>
            <a:schemeClr val="accent6">
              <a:lumMod val="50000"/>
            </a:schemeClr>
          </a:solidFill>
        </a:ln>
      </dgm:spPr>
      <dgm:t>
        <a:bodyPr/>
        <a:lstStyle/>
        <a:p>
          <a:pPr algn="r" rtl="1"/>
          <a:r>
            <a:rPr lang="ar-SA" sz="2200" b="0" dirty="0">
              <a:solidFill>
                <a:schemeClr val="tx1"/>
              </a:solidFill>
            </a:rPr>
            <a:t>دارُ الكتبِ الوطنيّة</a:t>
          </a:r>
          <a:r>
            <a:rPr lang="en-US" sz="2200" b="0" dirty="0">
              <a:solidFill>
                <a:schemeClr val="tx1"/>
              </a:solidFill>
            </a:rPr>
            <a:t>.</a:t>
          </a:r>
          <a:r>
            <a:rPr lang="ar-EG" sz="2200" b="0" dirty="0">
              <a:solidFill>
                <a:schemeClr val="tx1"/>
              </a:solidFill>
            </a:rPr>
            <a:t> </a:t>
          </a:r>
          <a:r>
            <a:rPr lang="ar-SA" sz="2200" b="0" dirty="0">
              <a:solidFill>
                <a:schemeClr val="tx1"/>
              </a:solidFill>
            </a:rPr>
            <a:t> </a:t>
          </a:r>
          <a:r>
            <a:rPr lang="ar-EG" sz="2200" b="0" dirty="0">
              <a:solidFill>
                <a:schemeClr val="tx1"/>
              </a:solidFill>
            </a:rPr>
            <a:t>              </a:t>
          </a:r>
          <a:r>
            <a:rPr lang="ar-SA" sz="2200" b="0" dirty="0">
              <a:solidFill>
                <a:schemeClr val="tx1"/>
              </a:solidFill>
            </a:rPr>
            <a:t>بيتُ أجقباش</a:t>
          </a:r>
          <a:r>
            <a:rPr lang="en-US" sz="2200" b="0" dirty="0">
              <a:solidFill>
                <a:schemeClr val="tx1"/>
              </a:solidFill>
            </a:rPr>
            <a:t>.</a:t>
          </a:r>
        </a:p>
      </dgm:t>
    </dgm:pt>
    <dgm:pt modelId="{B09305B0-5DD5-437D-9E6B-614261530790}" type="parTrans" cxnId="{C8C17D1E-2537-4218-8982-D15F4250FAC2}">
      <dgm:prSet/>
      <dgm:spPr/>
      <dgm:t>
        <a:bodyPr/>
        <a:lstStyle/>
        <a:p>
          <a:endParaRPr lang="en-US"/>
        </a:p>
      </dgm:t>
    </dgm:pt>
    <dgm:pt modelId="{B88B493C-C369-464A-A6AC-E9A82AA9D351}" type="sibTrans" cxnId="{C8C17D1E-2537-4218-8982-D15F4250FAC2}">
      <dgm:prSet/>
      <dgm:spPr/>
      <dgm:t>
        <a:bodyPr/>
        <a:lstStyle/>
        <a:p>
          <a:endParaRPr lang="en-US"/>
        </a:p>
      </dgm:t>
    </dgm:pt>
    <dgm:pt modelId="{B3B63343-5E12-4C9E-B9E7-9A6405BAAB1D}" type="pres">
      <dgm:prSet presAssocID="{FAC85E72-FD82-4B3F-B1B7-95DF963F5B75}" presName="diagram" presStyleCnt="0">
        <dgm:presLayoutVars>
          <dgm:dir val="rev"/>
          <dgm:resizeHandles val="exact"/>
        </dgm:presLayoutVars>
      </dgm:prSet>
      <dgm:spPr/>
    </dgm:pt>
    <dgm:pt modelId="{257820BC-C9E4-4D6E-8D62-05E0F99DEBC4}" type="pres">
      <dgm:prSet presAssocID="{0B503260-2F87-47E4-BDE3-5E8A4DE55403}" presName="node" presStyleLbl="node1" presStyleIdx="0" presStyleCnt="2" custScaleY="106694">
        <dgm:presLayoutVars>
          <dgm:bulletEnabled val="1"/>
        </dgm:presLayoutVars>
      </dgm:prSet>
      <dgm:spPr/>
    </dgm:pt>
    <dgm:pt modelId="{7AEB0FD8-06B6-46A3-B8E2-6A2BA8C95B4C}" type="pres">
      <dgm:prSet presAssocID="{E20EA8A8-1CC2-464C-8A67-938F53BADE22}" presName="sibTrans" presStyleCnt="0"/>
      <dgm:spPr/>
    </dgm:pt>
    <dgm:pt modelId="{71E3F908-E8F9-41B5-92C0-D44B245302A7}" type="pres">
      <dgm:prSet presAssocID="{8B7C7DD1-04E5-4E46-B292-3C8E938BC8EF}" presName="node" presStyleLbl="node1" presStyleIdx="1" presStyleCnt="2" custScaleY="106694">
        <dgm:presLayoutVars>
          <dgm:bulletEnabled val="1"/>
        </dgm:presLayoutVars>
      </dgm:prSet>
      <dgm:spPr/>
    </dgm:pt>
  </dgm:ptLst>
  <dgm:cxnLst>
    <dgm:cxn modelId="{43B32703-B940-4165-A650-05205AAC5253}" srcId="{FAC85E72-FD82-4B3F-B1B7-95DF963F5B75}" destId="{8B7C7DD1-04E5-4E46-B292-3C8E938BC8EF}" srcOrd="1" destOrd="0" parTransId="{B371E32D-2A7A-4D49-9BB6-761A52BE93BD}" sibTransId="{78217A59-FF4C-4D2D-B5BF-DA6E0E808A72}"/>
    <dgm:cxn modelId="{CF98360A-19D4-4222-AA46-A64450079E89}" srcId="{8B7C7DD1-04E5-4E46-B292-3C8E938BC8EF}" destId="{04E427B4-F2DC-44BE-97DD-CEAE7FBCF7B3}" srcOrd="0" destOrd="0" parTransId="{038584BB-E207-43A1-AB83-CABF38784FC7}" sibTransId="{8AD8A19F-3825-4FE5-AB34-CD8E656E6774}"/>
    <dgm:cxn modelId="{9798DF10-6624-4A80-9922-4841CCA883B4}" srcId="{8B7C7DD1-04E5-4E46-B292-3C8E938BC8EF}" destId="{7DB0ADA3-E02D-491A-86C4-D099786D7FA3}" srcOrd="4" destOrd="0" parTransId="{303BCFEC-8759-4953-A1A0-F4C312D5D000}" sibTransId="{44B0CEFE-5693-438B-82CF-6F8C4A68C39C}"/>
    <dgm:cxn modelId="{AB582516-1F6F-4D6D-83F1-3A2DF5857AF2}" srcId="{0B503260-2F87-47E4-BDE3-5E8A4DE55403}" destId="{E20CFA32-BD51-4F2B-92F0-27B80C325E81}" srcOrd="1" destOrd="0" parTransId="{1B2C0E07-8147-47E1-9348-07BEAC14E075}" sibTransId="{A9F6778B-D484-4BD2-93A6-E6C98AE0469F}"/>
    <dgm:cxn modelId="{44AF2D17-E2A7-4865-A67B-349435716526}" type="presOf" srcId="{75FD30E0-3329-42A3-B649-8581CD3DBCE0}" destId="{257820BC-C9E4-4D6E-8D62-05E0F99DEBC4}" srcOrd="0" destOrd="5" presId="urn:microsoft.com/office/officeart/2005/8/layout/default"/>
    <dgm:cxn modelId="{C8C17D1E-2537-4218-8982-D15F4250FAC2}" srcId="{8B7C7DD1-04E5-4E46-B292-3C8E938BC8EF}" destId="{472A95AB-994C-4680-80EB-B60B8D196F4D}" srcOrd="5" destOrd="0" parTransId="{B09305B0-5DD5-437D-9E6B-614261530790}" sibTransId="{B88B493C-C369-464A-A6AC-E9A82AA9D351}"/>
    <dgm:cxn modelId="{DE0C6D21-04F0-484B-BD7C-16411FEFDB22}" type="presOf" srcId="{4C5A831C-D72C-4ED8-90BD-93D9C2CC5E1A}" destId="{257820BC-C9E4-4D6E-8D62-05E0F99DEBC4}" srcOrd="0" destOrd="7" presId="urn:microsoft.com/office/officeart/2005/8/layout/default"/>
    <dgm:cxn modelId="{1DB47324-A75C-4A10-93DC-B07D3EA52573}" type="presOf" srcId="{7DB0ADA3-E02D-491A-86C4-D099786D7FA3}" destId="{71E3F908-E8F9-41B5-92C0-D44B245302A7}" srcOrd="0" destOrd="5" presId="urn:microsoft.com/office/officeart/2005/8/layout/default"/>
    <dgm:cxn modelId="{8484852C-6DF1-4BFE-8EA4-AAD1227B35C3}" type="presOf" srcId="{11C7B99F-348A-4E30-9AF2-102612710385}" destId="{71E3F908-E8F9-41B5-92C0-D44B245302A7}" srcOrd="0" destOrd="2" presId="urn:microsoft.com/office/officeart/2005/8/layout/default"/>
    <dgm:cxn modelId="{6182CC3F-F557-43B9-866A-5C6199CACBCD}" srcId="{8B7C7DD1-04E5-4E46-B292-3C8E938BC8EF}" destId="{ABE87C4E-61A4-44EA-AE61-78AFA4D36E9D}" srcOrd="3" destOrd="0" parTransId="{41346FE8-277E-4B5B-B4BA-A02FB0AF829D}" sibTransId="{367308EF-D1A3-4F56-AF23-5B4173F4585F}"/>
    <dgm:cxn modelId="{9DADA05C-EED4-4FDF-9C3B-C483B7CD59F7}" type="presOf" srcId="{E22EA2CF-A6F5-41A1-AABF-0319975DDB1D}" destId="{257820BC-C9E4-4D6E-8D62-05E0F99DEBC4}" srcOrd="0" destOrd="1" presId="urn:microsoft.com/office/officeart/2005/8/layout/default"/>
    <dgm:cxn modelId="{E8C64C5E-B478-471F-93CB-88A6D5161EE8}" type="presOf" srcId="{8B7C7DD1-04E5-4E46-B292-3C8E938BC8EF}" destId="{71E3F908-E8F9-41B5-92C0-D44B245302A7}" srcOrd="0" destOrd="0" presId="urn:microsoft.com/office/officeart/2005/8/layout/default"/>
    <dgm:cxn modelId="{3C4CC342-D61E-40F2-90A0-F09CDD80A592}" type="presOf" srcId="{ABE87C4E-61A4-44EA-AE61-78AFA4D36E9D}" destId="{71E3F908-E8F9-41B5-92C0-D44B245302A7}" srcOrd="0" destOrd="4" presId="urn:microsoft.com/office/officeart/2005/8/layout/default"/>
    <dgm:cxn modelId="{7EE5E369-B92D-4877-AA61-4F7CD2991CED}" srcId="{FAC85E72-FD82-4B3F-B1B7-95DF963F5B75}" destId="{0B503260-2F87-47E4-BDE3-5E8A4DE55403}" srcOrd="0" destOrd="0" parTransId="{4D262ADF-2C5B-4DFE-B6BD-E4648E608BDD}" sibTransId="{E20EA8A8-1CC2-464C-8A67-938F53BADE22}"/>
    <dgm:cxn modelId="{EF5AEB6D-87B6-452A-9C7B-5582DF5856D9}" type="presOf" srcId="{04E427B4-F2DC-44BE-97DD-CEAE7FBCF7B3}" destId="{71E3F908-E8F9-41B5-92C0-D44B245302A7}" srcOrd="0" destOrd="1" presId="urn:microsoft.com/office/officeart/2005/8/layout/default"/>
    <dgm:cxn modelId="{F5C2EA4F-9E0C-4515-AFF4-0ACFB3B84670}" srcId="{8B7C7DD1-04E5-4E46-B292-3C8E938BC8EF}" destId="{11C7B99F-348A-4E30-9AF2-102612710385}" srcOrd="1" destOrd="0" parTransId="{2955ECEF-057E-4718-BD08-5F82D9C20F4E}" sibTransId="{6B69D98B-9318-4522-97E5-37A134A3A20C}"/>
    <dgm:cxn modelId="{4CEEF971-7629-4B8B-BE90-31BAE1C5CD07}" type="presOf" srcId="{FAC85E72-FD82-4B3F-B1B7-95DF963F5B75}" destId="{B3B63343-5E12-4C9E-B9E7-9A6405BAAB1D}" srcOrd="0" destOrd="0" presId="urn:microsoft.com/office/officeart/2005/8/layout/default"/>
    <dgm:cxn modelId="{1452CC7F-731C-46E1-AF5A-AAE83B39C1A8}" srcId="{0B503260-2F87-47E4-BDE3-5E8A4DE55403}" destId="{75FD30E0-3329-42A3-B649-8581CD3DBCE0}" srcOrd="4" destOrd="0" parTransId="{A880E75F-1141-4BF0-85A2-3685DD6E3081}" sibTransId="{EDADDE22-9647-47C2-9717-2399B4327AE2}"/>
    <dgm:cxn modelId="{1101F186-6B7F-4E89-97CF-BE6BD5D5A86D}" type="presOf" srcId="{E20CFA32-BD51-4F2B-92F0-27B80C325E81}" destId="{257820BC-C9E4-4D6E-8D62-05E0F99DEBC4}" srcOrd="0" destOrd="2" presId="urn:microsoft.com/office/officeart/2005/8/layout/default"/>
    <dgm:cxn modelId="{8CEB3E8F-D5C7-4F66-BF5B-86B8EF4FEA35}" srcId="{0B503260-2F87-47E4-BDE3-5E8A4DE55403}" destId="{4C5A831C-D72C-4ED8-90BD-93D9C2CC5E1A}" srcOrd="6" destOrd="0" parTransId="{F0067CAF-F2DB-4436-A26B-8E4D8E02EB3F}" sibTransId="{F4EA93B1-EDB1-4CCE-A2B3-5855D9E1B1BF}"/>
    <dgm:cxn modelId="{53C22890-11DB-4FEE-A727-61319DFC3406}" type="presOf" srcId="{0B503260-2F87-47E4-BDE3-5E8A4DE55403}" destId="{257820BC-C9E4-4D6E-8D62-05E0F99DEBC4}" srcOrd="0" destOrd="0" presId="urn:microsoft.com/office/officeart/2005/8/layout/default"/>
    <dgm:cxn modelId="{7E71C993-DEA2-4992-8BBA-AAB86EA23A6A}" srcId="{0B503260-2F87-47E4-BDE3-5E8A4DE55403}" destId="{A5F83852-56B1-43FA-88AB-983501F8174A}" srcOrd="5" destOrd="0" parTransId="{47DC5389-AC8B-4926-9B14-F61F07C52375}" sibTransId="{04D23123-498F-4139-B0C5-EF753D008758}"/>
    <dgm:cxn modelId="{441CD5B1-EB33-46DA-A508-A3B916816FE6}" type="presOf" srcId="{A5F83852-56B1-43FA-88AB-983501F8174A}" destId="{257820BC-C9E4-4D6E-8D62-05E0F99DEBC4}" srcOrd="0" destOrd="6" presId="urn:microsoft.com/office/officeart/2005/8/layout/default"/>
    <dgm:cxn modelId="{5995A0B2-DAD5-4D0F-A99E-B6BE6D82B477}" srcId="{0B503260-2F87-47E4-BDE3-5E8A4DE55403}" destId="{E8D7D889-E066-4FA4-AE86-F8367BF73C9E}" srcOrd="3" destOrd="0" parTransId="{6CC217B5-7512-4985-A851-3FD2BBD1B459}" sibTransId="{4E639D39-0D4E-4756-9AAE-A71BADD2BD14}"/>
    <dgm:cxn modelId="{1D32D1B5-2155-49BA-9860-4BFEBE1F1C52}" type="presOf" srcId="{472A95AB-994C-4680-80EB-B60B8D196F4D}" destId="{71E3F908-E8F9-41B5-92C0-D44B245302A7}" srcOrd="0" destOrd="6" presId="urn:microsoft.com/office/officeart/2005/8/layout/default"/>
    <dgm:cxn modelId="{94BC0CC0-C7A6-41E1-94ED-647B0FAB19E9}" srcId="{8B7C7DD1-04E5-4E46-B292-3C8E938BC8EF}" destId="{FB64CDE5-EC44-4A13-9F74-87D21B4416CC}" srcOrd="2" destOrd="0" parTransId="{EB99CBF9-8382-42EB-B67B-18C64253B6A7}" sibTransId="{951143F2-FDB6-4A3B-8492-F386478136AD}"/>
    <dgm:cxn modelId="{4CCDFDD3-7B93-433D-B61A-85C2D62A03B3}" srcId="{0B503260-2F87-47E4-BDE3-5E8A4DE55403}" destId="{47375AC2-1503-4D40-B6ED-4F69CF85827D}" srcOrd="2" destOrd="0" parTransId="{B29868B1-D75B-46B1-9CEE-06F17FF7915B}" sibTransId="{A3B39652-D7CB-4585-B426-458EEED7D339}"/>
    <dgm:cxn modelId="{8DC1E3D4-0026-4D74-BD20-DD38340263A3}" type="presOf" srcId="{47375AC2-1503-4D40-B6ED-4F69CF85827D}" destId="{257820BC-C9E4-4D6E-8D62-05E0F99DEBC4}" srcOrd="0" destOrd="3" presId="urn:microsoft.com/office/officeart/2005/8/layout/default"/>
    <dgm:cxn modelId="{115B82D5-0584-4080-BB77-50BDF2516B3C}" srcId="{0B503260-2F87-47E4-BDE3-5E8A4DE55403}" destId="{E22EA2CF-A6F5-41A1-AABF-0319975DDB1D}" srcOrd="0" destOrd="0" parTransId="{4B16E853-4A73-4D06-AFAB-EEEFB65C9E63}" sibTransId="{FEB81828-4380-4057-AD8E-F8F622F464EC}"/>
    <dgm:cxn modelId="{90C7FFE4-2539-4CF2-8CB7-3D29698F1953}" type="presOf" srcId="{E8D7D889-E066-4FA4-AE86-F8367BF73C9E}" destId="{257820BC-C9E4-4D6E-8D62-05E0F99DEBC4}" srcOrd="0" destOrd="4" presId="urn:microsoft.com/office/officeart/2005/8/layout/default"/>
    <dgm:cxn modelId="{A78CB0F5-0B56-4797-90F4-539E9BFF79EA}" type="presOf" srcId="{FB64CDE5-EC44-4A13-9F74-87D21B4416CC}" destId="{71E3F908-E8F9-41B5-92C0-D44B245302A7}" srcOrd="0" destOrd="3" presId="urn:microsoft.com/office/officeart/2005/8/layout/default"/>
    <dgm:cxn modelId="{590645F0-9D6C-4C04-9843-B95F591DBD34}" type="presParOf" srcId="{B3B63343-5E12-4C9E-B9E7-9A6405BAAB1D}" destId="{257820BC-C9E4-4D6E-8D62-05E0F99DEBC4}" srcOrd="0" destOrd="0" presId="urn:microsoft.com/office/officeart/2005/8/layout/default"/>
    <dgm:cxn modelId="{9A5A88F3-2761-4C2A-B59D-517B42D5CD64}" type="presParOf" srcId="{B3B63343-5E12-4C9E-B9E7-9A6405BAAB1D}" destId="{7AEB0FD8-06B6-46A3-B8E2-6A2BA8C95B4C}" srcOrd="1" destOrd="0" presId="urn:microsoft.com/office/officeart/2005/8/layout/default"/>
    <dgm:cxn modelId="{3E654F27-EDCE-4256-8F83-901FFC18AA7D}" type="presParOf" srcId="{B3B63343-5E12-4C9E-B9E7-9A6405BAAB1D}" destId="{71E3F908-E8F9-41B5-92C0-D44B245302A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916E0C9-FD73-4315-AB1B-5C560E7F7CCA}"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E798E563-1DA6-40F0-BB2B-BE9B097BF43C}">
      <dgm:prSet/>
      <dgm:spPr>
        <a:ln>
          <a:solidFill>
            <a:schemeClr val="accent6">
              <a:lumMod val="50000"/>
            </a:schemeClr>
          </a:solidFill>
        </a:ln>
      </dgm:spPr>
      <dgm:t>
        <a:bodyPr/>
        <a:lstStyle/>
        <a:p>
          <a:r>
            <a:rPr lang="ar-SA" b="0" dirty="0">
              <a:solidFill>
                <a:schemeClr val="tx1"/>
              </a:solidFill>
            </a:rPr>
            <a:t>الجامعُ الأمويُّ الكبير</a:t>
          </a:r>
          <a:r>
            <a:rPr lang="ar-SY" b="0" dirty="0">
              <a:solidFill>
                <a:schemeClr val="tx1"/>
              </a:solidFill>
            </a:rPr>
            <a:t>.</a:t>
          </a:r>
          <a:endParaRPr lang="en-US" b="0" dirty="0">
            <a:solidFill>
              <a:schemeClr val="tx1"/>
            </a:solidFill>
          </a:endParaRPr>
        </a:p>
      </dgm:t>
    </dgm:pt>
    <dgm:pt modelId="{69549D41-1A32-4591-A332-88E24FCE796F}" type="parTrans" cxnId="{3056E4EF-0EBA-4117-8B09-EED3D9755C63}">
      <dgm:prSet/>
      <dgm:spPr/>
      <dgm:t>
        <a:bodyPr/>
        <a:lstStyle/>
        <a:p>
          <a:endParaRPr lang="en-US"/>
        </a:p>
      </dgm:t>
    </dgm:pt>
    <dgm:pt modelId="{85B03A6C-5297-48FB-AB44-F8E3EF24BBF3}" type="sibTrans" cxnId="{3056E4EF-0EBA-4117-8B09-EED3D9755C63}">
      <dgm:prSet/>
      <dgm:spPr/>
      <dgm:t>
        <a:bodyPr/>
        <a:lstStyle/>
        <a:p>
          <a:endParaRPr lang="en-US"/>
        </a:p>
      </dgm:t>
    </dgm:pt>
    <dgm:pt modelId="{E1519BED-8925-4C05-9A7D-89CEF228D7E6}">
      <dgm:prSet/>
      <dgm:spPr>
        <a:ln>
          <a:solidFill>
            <a:schemeClr val="accent6">
              <a:lumMod val="50000"/>
            </a:schemeClr>
          </a:solidFill>
        </a:ln>
      </dgm:spPr>
      <dgm:t>
        <a:bodyPr/>
        <a:lstStyle/>
        <a:p>
          <a:r>
            <a:rPr lang="ar-SA" b="0" dirty="0">
              <a:solidFill>
                <a:schemeClr val="tx1"/>
              </a:solidFill>
            </a:rPr>
            <a:t>جامعُ الأطروش</a:t>
          </a:r>
          <a:r>
            <a:rPr lang="ar-SY" b="0" dirty="0">
              <a:solidFill>
                <a:schemeClr val="tx1"/>
              </a:solidFill>
            </a:rPr>
            <a:t>.</a:t>
          </a:r>
          <a:endParaRPr lang="en-US" b="0" dirty="0">
            <a:solidFill>
              <a:schemeClr val="tx1"/>
            </a:solidFill>
          </a:endParaRPr>
        </a:p>
      </dgm:t>
    </dgm:pt>
    <dgm:pt modelId="{443752FE-CE97-421E-BAF9-E9A088CF0C87}" type="parTrans" cxnId="{9E13A9FB-18B7-4767-9F15-E23CAE62D796}">
      <dgm:prSet/>
      <dgm:spPr/>
      <dgm:t>
        <a:bodyPr/>
        <a:lstStyle/>
        <a:p>
          <a:endParaRPr lang="en-US"/>
        </a:p>
      </dgm:t>
    </dgm:pt>
    <dgm:pt modelId="{67499F0A-9360-4FD6-ACDA-3D757B816EA2}" type="sibTrans" cxnId="{9E13A9FB-18B7-4767-9F15-E23CAE62D796}">
      <dgm:prSet/>
      <dgm:spPr/>
      <dgm:t>
        <a:bodyPr/>
        <a:lstStyle/>
        <a:p>
          <a:endParaRPr lang="en-US"/>
        </a:p>
      </dgm:t>
    </dgm:pt>
    <dgm:pt modelId="{CB3EBEF1-B993-4EA6-A964-3AFC388E1FC1}">
      <dgm:prSet/>
      <dgm:spPr>
        <a:ln>
          <a:solidFill>
            <a:schemeClr val="accent6">
              <a:lumMod val="50000"/>
            </a:schemeClr>
          </a:solidFill>
        </a:ln>
      </dgm:spPr>
      <dgm:t>
        <a:bodyPr/>
        <a:lstStyle/>
        <a:p>
          <a:r>
            <a:rPr lang="ar-SA" b="0" dirty="0">
              <a:solidFill>
                <a:schemeClr val="tx1"/>
              </a:solidFill>
            </a:rPr>
            <a:t>جامعُ العادليّة</a:t>
          </a:r>
          <a:r>
            <a:rPr lang="ar-SY" b="0" dirty="0">
              <a:solidFill>
                <a:schemeClr val="tx1"/>
              </a:solidFill>
            </a:rPr>
            <a:t>.</a:t>
          </a:r>
          <a:endParaRPr lang="en-US" b="0" dirty="0">
            <a:solidFill>
              <a:schemeClr val="tx1"/>
            </a:solidFill>
          </a:endParaRPr>
        </a:p>
      </dgm:t>
    </dgm:pt>
    <dgm:pt modelId="{72E8F8CC-365E-42AE-9755-C2704EC47936}" type="parTrans" cxnId="{3C6E32B4-BBB8-4A8E-BCF7-AC0CB7652354}">
      <dgm:prSet/>
      <dgm:spPr/>
      <dgm:t>
        <a:bodyPr/>
        <a:lstStyle/>
        <a:p>
          <a:endParaRPr lang="en-US"/>
        </a:p>
      </dgm:t>
    </dgm:pt>
    <dgm:pt modelId="{ED73B0AE-2A23-494F-A7B5-23391F8E1AD7}" type="sibTrans" cxnId="{3C6E32B4-BBB8-4A8E-BCF7-AC0CB7652354}">
      <dgm:prSet/>
      <dgm:spPr/>
      <dgm:t>
        <a:bodyPr/>
        <a:lstStyle/>
        <a:p>
          <a:endParaRPr lang="en-US"/>
        </a:p>
      </dgm:t>
    </dgm:pt>
    <dgm:pt modelId="{38E5FF18-1F3F-4212-A704-607BEBD12386}">
      <dgm:prSet/>
      <dgm:spPr>
        <a:ln>
          <a:solidFill>
            <a:schemeClr val="accent6">
              <a:lumMod val="50000"/>
            </a:schemeClr>
          </a:solidFill>
        </a:ln>
      </dgm:spPr>
      <dgm:t>
        <a:bodyPr/>
        <a:lstStyle/>
        <a:p>
          <a:r>
            <a:rPr lang="ar-SA" b="0" dirty="0">
              <a:solidFill>
                <a:schemeClr val="tx1"/>
              </a:solidFill>
            </a:rPr>
            <a:t>جامعُ الطّواشي</a:t>
          </a:r>
          <a:r>
            <a:rPr lang="ar-SY" b="0" dirty="0">
              <a:solidFill>
                <a:schemeClr val="tx1"/>
              </a:solidFill>
            </a:rPr>
            <a:t>.</a:t>
          </a:r>
          <a:endParaRPr lang="en-US" b="0" dirty="0">
            <a:solidFill>
              <a:schemeClr val="tx1"/>
            </a:solidFill>
          </a:endParaRPr>
        </a:p>
      </dgm:t>
    </dgm:pt>
    <dgm:pt modelId="{DF2E3924-1E0C-45ED-B4D5-EEC6E305B9C9}" type="parTrans" cxnId="{7968F0B5-CEF8-4B8F-ACE2-6787CF5D98E0}">
      <dgm:prSet/>
      <dgm:spPr/>
      <dgm:t>
        <a:bodyPr/>
        <a:lstStyle/>
        <a:p>
          <a:endParaRPr lang="en-US"/>
        </a:p>
      </dgm:t>
    </dgm:pt>
    <dgm:pt modelId="{6BBD02A8-A02A-429D-B052-BF8245D7B087}" type="sibTrans" cxnId="{7968F0B5-CEF8-4B8F-ACE2-6787CF5D98E0}">
      <dgm:prSet/>
      <dgm:spPr/>
      <dgm:t>
        <a:bodyPr/>
        <a:lstStyle/>
        <a:p>
          <a:endParaRPr lang="en-US"/>
        </a:p>
      </dgm:t>
    </dgm:pt>
    <dgm:pt modelId="{EC975960-7756-44E5-BBBA-213401DA734C}">
      <dgm:prSet/>
      <dgm:spPr>
        <a:ln>
          <a:solidFill>
            <a:schemeClr val="accent6">
              <a:lumMod val="50000"/>
            </a:schemeClr>
          </a:solidFill>
        </a:ln>
      </dgm:spPr>
      <dgm:t>
        <a:bodyPr/>
        <a:lstStyle/>
        <a:p>
          <a:r>
            <a:rPr lang="ar-SA" b="0" dirty="0">
              <a:solidFill>
                <a:schemeClr val="tx1"/>
              </a:solidFill>
            </a:rPr>
            <a:t>جامعُ الصّاحبيّة</a:t>
          </a:r>
          <a:r>
            <a:rPr lang="ar-SY" b="0" dirty="0">
              <a:solidFill>
                <a:schemeClr val="tx1"/>
              </a:solidFill>
            </a:rPr>
            <a:t>.</a:t>
          </a:r>
          <a:endParaRPr lang="en-US" b="0" dirty="0">
            <a:solidFill>
              <a:schemeClr val="tx1"/>
            </a:solidFill>
          </a:endParaRPr>
        </a:p>
      </dgm:t>
    </dgm:pt>
    <dgm:pt modelId="{FFCC2000-329C-45CB-9011-600E9ACA5C0D}" type="parTrans" cxnId="{2EEE9C0D-5DD3-4009-9FBF-6B4D511958AC}">
      <dgm:prSet/>
      <dgm:spPr/>
      <dgm:t>
        <a:bodyPr/>
        <a:lstStyle/>
        <a:p>
          <a:endParaRPr lang="en-US"/>
        </a:p>
      </dgm:t>
    </dgm:pt>
    <dgm:pt modelId="{9D41D7E3-3A06-45D9-B71A-E4AFCAE6B308}" type="sibTrans" cxnId="{2EEE9C0D-5DD3-4009-9FBF-6B4D511958AC}">
      <dgm:prSet/>
      <dgm:spPr/>
      <dgm:t>
        <a:bodyPr/>
        <a:lstStyle/>
        <a:p>
          <a:endParaRPr lang="en-US"/>
        </a:p>
      </dgm:t>
    </dgm:pt>
    <dgm:pt modelId="{92199238-9043-450D-BAB7-F17548B71189}">
      <dgm:prSet/>
      <dgm:spPr>
        <a:ln>
          <a:solidFill>
            <a:schemeClr val="accent6">
              <a:lumMod val="50000"/>
            </a:schemeClr>
          </a:solidFill>
        </a:ln>
      </dgm:spPr>
      <dgm:t>
        <a:bodyPr/>
        <a:lstStyle/>
        <a:p>
          <a:r>
            <a:rPr lang="ar-SA" b="0" dirty="0">
              <a:solidFill>
                <a:schemeClr val="tx1"/>
              </a:solidFill>
            </a:rPr>
            <a:t>جامعُ القيقان</a:t>
          </a:r>
          <a:r>
            <a:rPr lang="ar-SY" b="0" dirty="0">
              <a:solidFill>
                <a:schemeClr val="tx1"/>
              </a:solidFill>
            </a:rPr>
            <a:t>.</a:t>
          </a:r>
          <a:endParaRPr lang="en-US" b="0" dirty="0">
            <a:solidFill>
              <a:schemeClr val="tx1"/>
            </a:solidFill>
          </a:endParaRPr>
        </a:p>
      </dgm:t>
    </dgm:pt>
    <dgm:pt modelId="{61ED205A-A12C-41C1-A3A2-82D9D730E208}" type="parTrans" cxnId="{B78E9225-AD20-4CDC-9067-9F1304314616}">
      <dgm:prSet/>
      <dgm:spPr/>
      <dgm:t>
        <a:bodyPr/>
        <a:lstStyle/>
        <a:p>
          <a:endParaRPr lang="en-US"/>
        </a:p>
      </dgm:t>
    </dgm:pt>
    <dgm:pt modelId="{AA814BF3-DFC6-411C-B9E1-B239D5915D55}" type="sibTrans" cxnId="{B78E9225-AD20-4CDC-9067-9F1304314616}">
      <dgm:prSet/>
      <dgm:spPr/>
      <dgm:t>
        <a:bodyPr/>
        <a:lstStyle/>
        <a:p>
          <a:endParaRPr lang="en-US"/>
        </a:p>
      </dgm:t>
    </dgm:pt>
    <dgm:pt modelId="{6DD095C1-845B-4073-AC2A-F6EE7A331E4E}">
      <dgm:prSet/>
      <dgm:spPr>
        <a:ln>
          <a:solidFill>
            <a:schemeClr val="accent6">
              <a:lumMod val="50000"/>
            </a:schemeClr>
          </a:solidFill>
        </a:ln>
      </dgm:spPr>
      <dgm:t>
        <a:bodyPr/>
        <a:lstStyle/>
        <a:p>
          <a:r>
            <a:rPr lang="ar-SA" b="0" dirty="0">
              <a:solidFill>
                <a:schemeClr val="tx1"/>
              </a:solidFill>
            </a:rPr>
            <a:t>جامعُ الصّفاقيّة</a:t>
          </a:r>
          <a:r>
            <a:rPr lang="ar-SY" b="0" dirty="0">
              <a:solidFill>
                <a:schemeClr val="tx1"/>
              </a:solidFill>
            </a:rPr>
            <a:t>.</a:t>
          </a:r>
          <a:endParaRPr lang="en-US" b="0" dirty="0">
            <a:solidFill>
              <a:schemeClr val="tx1"/>
            </a:solidFill>
          </a:endParaRPr>
        </a:p>
      </dgm:t>
    </dgm:pt>
    <dgm:pt modelId="{5442FB29-56A1-4D83-AA34-8BD284EBA633}" type="parTrans" cxnId="{4878DF32-33E5-452F-A9D1-8A4B579F4AF1}">
      <dgm:prSet/>
      <dgm:spPr/>
      <dgm:t>
        <a:bodyPr/>
        <a:lstStyle/>
        <a:p>
          <a:endParaRPr lang="en-US"/>
        </a:p>
      </dgm:t>
    </dgm:pt>
    <dgm:pt modelId="{11EB826A-0301-4996-8D51-6F025FC0BDF3}" type="sibTrans" cxnId="{4878DF32-33E5-452F-A9D1-8A4B579F4AF1}">
      <dgm:prSet/>
      <dgm:spPr/>
      <dgm:t>
        <a:bodyPr/>
        <a:lstStyle/>
        <a:p>
          <a:endParaRPr lang="en-US"/>
        </a:p>
      </dgm:t>
    </dgm:pt>
    <dgm:pt modelId="{9C33B7A4-ACBF-4D92-96D9-F97AC12341F3}">
      <dgm:prSet/>
      <dgm:spPr>
        <a:ln>
          <a:solidFill>
            <a:schemeClr val="accent6">
              <a:lumMod val="50000"/>
            </a:schemeClr>
          </a:solidFill>
        </a:ln>
      </dgm:spPr>
      <dgm:t>
        <a:bodyPr/>
        <a:lstStyle/>
        <a:p>
          <a:r>
            <a:rPr lang="ar-SA" b="0" dirty="0">
              <a:solidFill>
                <a:schemeClr val="tx1"/>
              </a:solidFill>
            </a:rPr>
            <a:t>جامعُ السّفاحيّة</a:t>
          </a:r>
          <a:r>
            <a:rPr lang="ar-SY" b="0" dirty="0">
              <a:solidFill>
                <a:schemeClr val="tx1"/>
              </a:solidFill>
            </a:rPr>
            <a:t>.</a:t>
          </a:r>
          <a:endParaRPr lang="en-US" b="0" dirty="0">
            <a:solidFill>
              <a:schemeClr val="tx1"/>
            </a:solidFill>
          </a:endParaRPr>
        </a:p>
      </dgm:t>
    </dgm:pt>
    <dgm:pt modelId="{DACA12DB-78E9-478E-BB3A-E5BDFB145799}" type="parTrans" cxnId="{8EE061D2-303A-4EB2-B110-ED7BE5D17446}">
      <dgm:prSet/>
      <dgm:spPr/>
      <dgm:t>
        <a:bodyPr/>
        <a:lstStyle/>
        <a:p>
          <a:endParaRPr lang="en-US"/>
        </a:p>
      </dgm:t>
    </dgm:pt>
    <dgm:pt modelId="{A8B9B0BC-E825-4C0C-9D45-B52B7E23AE62}" type="sibTrans" cxnId="{8EE061D2-303A-4EB2-B110-ED7BE5D17446}">
      <dgm:prSet/>
      <dgm:spPr/>
      <dgm:t>
        <a:bodyPr/>
        <a:lstStyle/>
        <a:p>
          <a:endParaRPr lang="en-US"/>
        </a:p>
      </dgm:t>
    </dgm:pt>
    <dgm:pt modelId="{D119071A-AF97-406B-8EAE-5B0AFD4DBB9A}">
      <dgm:prSet/>
      <dgm:spPr>
        <a:ln>
          <a:solidFill>
            <a:schemeClr val="accent6">
              <a:lumMod val="50000"/>
            </a:schemeClr>
          </a:solidFill>
        </a:ln>
      </dgm:spPr>
      <dgm:t>
        <a:bodyPr/>
        <a:lstStyle/>
        <a:p>
          <a:r>
            <a:rPr lang="ar-SA" b="0" dirty="0">
              <a:solidFill>
                <a:schemeClr val="tx1"/>
              </a:solidFill>
            </a:rPr>
            <a:t>جامعُ النّقطة</a:t>
          </a:r>
          <a:r>
            <a:rPr lang="ar-SY" b="0" dirty="0">
              <a:solidFill>
                <a:schemeClr val="tx1"/>
              </a:solidFill>
            </a:rPr>
            <a:t>.</a:t>
          </a:r>
          <a:endParaRPr lang="en-US" b="0" dirty="0">
            <a:solidFill>
              <a:schemeClr val="tx1"/>
            </a:solidFill>
          </a:endParaRPr>
        </a:p>
      </dgm:t>
    </dgm:pt>
    <dgm:pt modelId="{61623516-A654-42E7-9A03-D04F12B4D2F1}" type="parTrans" cxnId="{02DC7E1D-2A4B-4B45-B9A4-29AC80836850}">
      <dgm:prSet/>
      <dgm:spPr/>
      <dgm:t>
        <a:bodyPr/>
        <a:lstStyle/>
        <a:p>
          <a:endParaRPr lang="en-US"/>
        </a:p>
      </dgm:t>
    </dgm:pt>
    <dgm:pt modelId="{A575FAE3-36E0-49C8-9328-746DA7E2EAA1}" type="sibTrans" cxnId="{02DC7E1D-2A4B-4B45-B9A4-29AC80836850}">
      <dgm:prSet/>
      <dgm:spPr/>
      <dgm:t>
        <a:bodyPr/>
        <a:lstStyle/>
        <a:p>
          <a:endParaRPr lang="en-US"/>
        </a:p>
      </dgm:t>
    </dgm:pt>
    <dgm:pt modelId="{F9B6011C-AD4A-46AD-AD22-20E25DD1F36A}">
      <dgm:prSet/>
      <dgm:spPr>
        <a:ln>
          <a:solidFill>
            <a:schemeClr val="accent6">
              <a:lumMod val="50000"/>
            </a:schemeClr>
          </a:solidFill>
        </a:ln>
      </dgm:spPr>
      <dgm:t>
        <a:bodyPr/>
        <a:lstStyle/>
        <a:p>
          <a:r>
            <a:rPr lang="ar-SA" b="0" dirty="0">
              <a:solidFill>
                <a:schemeClr val="tx1"/>
              </a:solidFill>
            </a:rPr>
            <a:t>جامعُ التّوتة</a:t>
          </a:r>
          <a:r>
            <a:rPr lang="ar-SY" b="0" dirty="0">
              <a:solidFill>
                <a:schemeClr val="tx1"/>
              </a:solidFill>
            </a:rPr>
            <a:t>.</a:t>
          </a:r>
          <a:endParaRPr lang="en-US" b="0" dirty="0">
            <a:solidFill>
              <a:schemeClr val="tx1"/>
            </a:solidFill>
          </a:endParaRPr>
        </a:p>
      </dgm:t>
    </dgm:pt>
    <dgm:pt modelId="{975BD806-6099-41FA-A47E-70D2B1096CE0}" type="parTrans" cxnId="{82FE23C4-30F3-45A1-AAB0-BB048FC59E16}">
      <dgm:prSet/>
      <dgm:spPr/>
      <dgm:t>
        <a:bodyPr/>
        <a:lstStyle/>
        <a:p>
          <a:endParaRPr lang="en-US"/>
        </a:p>
      </dgm:t>
    </dgm:pt>
    <dgm:pt modelId="{72671015-A07D-426D-BBD8-3A10AFCFD66D}" type="sibTrans" cxnId="{82FE23C4-30F3-45A1-AAB0-BB048FC59E16}">
      <dgm:prSet/>
      <dgm:spPr/>
      <dgm:t>
        <a:bodyPr/>
        <a:lstStyle/>
        <a:p>
          <a:endParaRPr lang="en-US"/>
        </a:p>
      </dgm:t>
    </dgm:pt>
    <dgm:pt modelId="{ACD477DD-4A29-4BA5-868A-A832BCD03AD7}">
      <dgm:prSet/>
      <dgm:spPr>
        <a:ln>
          <a:solidFill>
            <a:schemeClr val="accent6">
              <a:lumMod val="50000"/>
            </a:schemeClr>
          </a:solidFill>
        </a:ln>
      </dgm:spPr>
      <dgm:t>
        <a:bodyPr/>
        <a:lstStyle/>
        <a:p>
          <a:r>
            <a:rPr lang="ar-SA" b="0" dirty="0">
              <a:solidFill>
                <a:schemeClr val="tx1"/>
              </a:solidFill>
            </a:rPr>
            <a:t>جامعُ الخسرويّة</a:t>
          </a:r>
          <a:r>
            <a:rPr lang="ar-SY" b="0" dirty="0">
              <a:solidFill>
                <a:schemeClr val="tx1"/>
              </a:solidFill>
            </a:rPr>
            <a:t>.</a:t>
          </a:r>
          <a:endParaRPr lang="en-US" b="0" dirty="0">
            <a:solidFill>
              <a:schemeClr val="tx1"/>
            </a:solidFill>
          </a:endParaRPr>
        </a:p>
      </dgm:t>
    </dgm:pt>
    <dgm:pt modelId="{6D740771-0428-4BD8-95E3-68789231BBDA}" type="parTrans" cxnId="{1F3183F8-A11E-4F39-8CEA-D152A2CAAD6E}">
      <dgm:prSet/>
      <dgm:spPr/>
      <dgm:t>
        <a:bodyPr/>
        <a:lstStyle/>
        <a:p>
          <a:endParaRPr lang="en-US"/>
        </a:p>
      </dgm:t>
    </dgm:pt>
    <dgm:pt modelId="{F8DFD78F-E152-466A-8637-873BB50FF9A8}" type="sibTrans" cxnId="{1F3183F8-A11E-4F39-8CEA-D152A2CAAD6E}">
      <dgm:prSet/>
      <dgm:spPr/>
      <dgm:t>
        <a:bodyPr/>
        <a:lstStyle/>
        <a:p>
          <a:endParaRPr lang="en-US"/>
        </a:p>
      </dgm:t>
    </dgm:pt>
    <dgm:pt modelId="{2131C4FC-B2BF-4C51-B194-909E6641C96D}">
      <dgm:prSet/>
      <dgm:spPr>
        <a:ln>
          <a:solidFill>
            <a:schemeClr val="accent6">
              <a:lumMod val="50000"/>
            </a:schemeClr>
          </a:solidFill>
        </a:ln>
      </dgm:spPr>
      <dgm:t>
        <a:bodyPr/>
        <a:lstStyle/>
        <a:p>
          <a:r>
            <a:rPr lang="ar-SA" b="0" dirty="0">
              <a:solidFill>
                <a:schemeClr val="tx1"/>
              </a:solidFill>
            </a:rPr>
            <a:t>كنيسةُ الأربعينَ شهيداً</a:t>
          </a:r>
          <a:r>
            <a:rPr lang="ar-SY" b="0" dirty="0">
              <a:solidFill>
                <a:schemeClr val="tx1"/>
              </a:solidFill>
            </a:rPr>
            <a:t>.</a:t>
          </a:r>
          <a:endParaRPr lang="en-US" b="0" dirty="0">
            <a:solidFill>
              <a:schemeClr val="tx1"/>
            </a:solidFill>
          </a:endParaRPr>
        </a:p>
      </dgm:t>
    </dgm:pt>
    <dgm:pt modelId="{B88CB160-3330-40A5-863D-E05D2E53CA1F}" type="parTrans" cxnId="{020FBCE9-959A-40D9-86D3-1CE6597AF908}">
      <dgm:prSet/>
      <dgm:spPr/>
      <dgm:t>
        <a:bodyPr/>
        <a:lstStyle/>
        <a:p>
          <a:endParaRPr lang="en-US"/>
        </a:p>
      </dgm:t>
    </dgm:pt>
    <dgm:pt modelId="{935BB526-70C9-446E-91BC-7694A47163C2}" type="sibTrans" cxnId="{020FBCE9-959A-40D9-86D3-1CE6597AF908}">
      <dgm:prSet/>
      <dgm:spPr/>
      <dgm:t>
        <a:bodyPr/>
        <a:lstStyle/>
        <a:p>
          <a:endParaRPr lang="en-US"/>
        </a:p>
      </dgm:t>
    </dgm:pt>
    <dgm:pt modelId="{AB259F22-F767-4844-B25F-367C3C791040}">
      <dgm:prSet/>
      <dgm:spPr>
        <a:ln>
          <a:solidFill>
            <a:schemeClr val="accent6">
              <a:lumMod val="50000"/>
            </a:schemeClr>
          </a:solidFill>
        </a:ln>
      </dgm:spPr>
      <dgm:t>
        <a:bodyPr/>
        <a:lstStyle/>
        <a:p>
          <a:r>
            <a:rPr lang="ar-SA" b="0" dirty="0">
              <a:solidFill>
                <a:schemeClr val="tx1"/>
              </a:solidFill>
            </a:rPr>
            <a:t>كنيسةُ الشّيبانيّ</a:t>
          </a:r>
          <a:r>
            <a:rPr lang="ar-SY" b="0" dirty="0">
              <a:solidFill>
                <a:schemeClr val="tx1"/>
              </a:solidFill>
            </a:rPr>
            <a:t>.</a:t>
          </a:r>
          <a:endParaRPr lang="en-US" b="0" dirty="0">
            <a:solidFill>
              <a:schemeClr val="tx1"/>
            </a:solidFill>
          </a:endParaRPr>
        </a:p>
      </dgm:t>
    </dgm:pt>
    <dgm:pt modelId="{51FFD99C-689B-42BA-BB65-0AECDD1F35FD}" type="parTrans" cxnId="{EFCB38D2-8A33-4CD2-819A-43ED554C800D}">
      <dgm:prSet/>
      <dgm:spPr/>
      <dgm:t>
        <a:bodyPr/>
        <a:lstStyle/>
        <a:p>
          <a:endParaRPr lang="en-US"/>
        </a:p>
      </dgm:t>
    </dgm:pt>
    <dgm:pt modelId="{2D6C677D-0F18-4E1D-BE72-9ADF6482F7A5}" type="sibTrans" cxnId="{EFCB38D2-8A33-4CD2-819A-43ED554C800D}">
      <dgm:prSet/>
      <dgm:spPr/>
      <dgm:t>
        <a:bodyPr/>
        <a:lstStyle/>
        <a:p>
          <a:endParaRPr lang="en-US"/>
        </a:p>
      </dgm:t>
    </dgm:pt>
    <dgm:pt modelId="{4FD23420-0928-4420-8FCE-22D27D4445D8}">
      <dgm:prSet/>
      <dgm:spPr>
        <a:ln>
          <a:solidFill>
            <a:schemeClr val="accent6">
              <a:lumMod val="50000"/>
            </a:schemeClr>
          </a:solidFill>
        </a:ln>
      </dgm:spPr>
      <dgm:t>
        <a:bodyPr/>
        <a:lstStyle/>
        <a:p>
          <a:r>
            <a:rPr lang="ar-SA" b="0" dirty="0">
              <a:solidFill>
                <a:schemeClr val="tx1"/>
              </a:solidFill>
            </a:rPr>
            <a:t>متحفُ زارهيان (كنيسةُ الأرمنِ الأرثودوكس)</a:t>
          </a:r>
          <a:r>
            <a:rPr lang="ar-SY" b="0" dirty="0">
              <a:solidFill>
                <a:schemeClr val="tx1"/>
              </a:solidFill>
            </a:rPr>
            <a:t>.</a:t>
          </a:r>
          <a:endParaRPr lang="en-US" b="0" dirty="0">
            <a:solidFill>
              <a:schemeClr val="tx1"/>
            </a:solidFill>
          </a:endParaRPr>
        </a:p>
      </dgm:t>
    </dgm:pt>
    <dgm:pt modelId="{9F6D2FF3-23ED-4AC4-A2DF-42EC9A5E4FC2}" type="parTrans" cxnId="{0068BB06-E555-4BE4-ABEE-8F6C5110E4D9}">
      <dgm:prSet/>
      <dgm:spPr/>
      <dgm:t>
        <a:bodyPr/>
        <a:lstStyle/>
        <a:p>
          <a:endParaRPr lang="en-US"/>
        </a:p>
      </dgm:t>
    </dgm:pt>
    <dgm:pt modelId="{289560B6-7F1D-412F-9338-1C29623CC77A}" type="sibTrans" cxnId="{0068BB06-E555-4BE4-ABEE-8F6C5110E4D9}">
      <dgm:prSet/>
      <dgm:spPr/>
      <dgm:t>
        <a:bodyPr/>
        <a:lstStyle/>
        <a:p>
          <a:endParaRPr lang="en-US"/>
        </a:p>
      </dgm:t>
    </dgm:pt>
    <dgm:pt modelId="{3B93DACB-515E-44E1-B541-30CE77B32E2B}">
      <dgm:prSet/>
      <dgm:spPr>
        <a:ln>
          <a:solidFill>
            <a:schemeClr val="accent6">
              <a:lumMod val="50000"/>
            </a:schemeClr>
          </a:solidFill>
        </a:ln>
      </dgm:spPr>
      <dgm:t>
        <a:bodyPr/>
        <a:lstStyle/>
        <a:p>
          <a:r>
            <a:rPr lang="ar-SA" b="0" dirty="0">
              <a:solidFill>
                <a:schemeClr val="tx1"/>
              </a:solidFill>
            </a:rPr>
            <a:t>مار راسيا الحكيم</a:t>
          </a:r>
          <a:r>
            <a:rPr lang="ar-SY" b="0" dirty="0">
              <a:solidFill>
                <a:schemeClr val="tx1"/>
              </a:solidFill>
            </a:rPr>
            <a:t>.</a:t>
          </a:r>
          <a:endParaRPr lang="en-US" b="0" dirty="0">
            <a:solidFill>
              <a:schemeClr val="tx1"/>
            </a:solidFill>
          </a:endParaRPr>
        </a:p>
      </dgm:t>
    </dgm:pt>
    <dgm:pt modelId="{0ADB59B7-8A40-4C56-A980-A0561190B2AC}" type="parTrans" cxnId="{B031E6C3-B2E8-4F0B-9CD7-7ECCDF3DE3C5}">
      <dgm:prSet/>
      <dgm:spPr/>
      <dgm:t>
        <a:bodyPr/>
        <a:lstStyle/>
        <a:p>
          <a:endParaRPr lang="en-US"/>
        </a:p>
      </dgm:t>
    </dgm:pt>
    <dgm:pt modelId="{BB872A7F-D48E-4A3C-9A0F-FC0183C8D0EB}" type="sibTrans" cxnId="{B031E6C3-B2E8-4F0B-9CD7-7ECCDF3DE3C5}">
      <dgm:prSet/>
      <dgm:spPr/>
      <dgm:t>
        <a:bodyPr/>
        <a:lstStyle/>
        <a:p>
          <a:endParaRPr lang="en-US"/>
        </a:p>
      </dgm:t>
    </dgm:pt>
    <dgm:pt modelId="{CC9E91AA-DEC2-4914-9785-58E0103930F4}" type="pres">
      <dgm:prSet presAssocID="{1916E0C9-FD73-4315-AB1B-5C560E7F7CCA}" presName="diagram" presStyleCnt="0">
        <dgm:presLayoutVars>
          <dgm:dir val="rev"/>
          <dgm:resizeHandles val="exact"/>
        </dgm:presLayoutVars>
      </dgm:prSet>
      <dgm:spPr/>
    </dgm:pt>
    <dgm:pt modelId="{A96FEE36-7769-4E3A-9231-A80766B6B83E}" type="pres">
      <dgm:prSet presAssocID="{E798E563-1DA6-40F0-BB2B-BE9B097BF43C}" presName="node" presStyleLbl="node1" presStyleIdx="0" presStyleCnt="15">
        <dgm:presLayoutVars>
          <dgm:bulletEnabled val="1"/>
        </dgm:presLayoutVars>
      </dgm:prSet>
      <dgm:spPr/>
    </dgm:pt>
    <dgm:pt modelId="{3598E339-0303-44A7-AEF3-E582A4DF5D41}" type="pres">
      <dgm:prSet presAssocID="{85B03A6C-5297-48FB-AB44-F8E3EF24BBF3}" presName="sibTrans" presStyleCnt="0"/>
      <dgm:spPr/>
    </dgm:pt>
    <dgm:pt modelId="{5C722BF1-9C7D-450A-B834-9E3D1F3FF6EB}" type="pres">
      <dgm:prSet presAssocID="{E1519BED-8925-4C05-9A7D-89CEF228D7E6}" presName="node" presStyleLbl="node1" presStyleIdx="1" presStyleCnt="15">
        <dgm:presLayoutVars>
          <dgm:bulletEnabled val="1"/>
        </dgm:presLayoutVars>
      </dgm:prSet>
      <dgm:spPr/>
    </dgm:pt>
    <dgm:pt modelId="{F641786C-B109-4377-BBE6-ACBE22E517DF}" type="pres">
      <dgm:prSet presAssocID="{67499F0A-9360-4FD6-ACDA-3D757B816EA2}" presName="sibTrans" presStyleCnt="0"/>
      <dgm:spPr/>
    </dgm:pt>
    <dgm:pt modelId="{E3515EA7-35DB-4469-B201-1741D7738B0D}" type="pres">
      <dgm:prSet presAssocID="{CB3EBEF1-B993-4EA6-A964-3AFC388E1FC1}" presName="node" presStyleLbl="node1" presStyleIdx="2" presStyleCnt="15">
        <dgm:presLayoutVars>
          <dgm:bulletEnabled val="1"/>
        </dgm:presLayoutVars>
      </dgm:prSet>
      <dgm:spPr/>
    </dgm:pt>
    <dgm:pt modelId="{BEB4A495-1EEB-49BF-935F-2552007BD294}" type="pres">
      <dgm:prSet presAssocID="{ED73B0AE-2A23-494F-A7B5-23391F8E1AD7}" presName="sibTrans" presStyleCnt="0"/>
      <dgm:spPr/>
    </dgm:pt>
    <dgm:pt modelId="{A832090E-43E7-4738-9989-0C83B4A28784}" type="pres">
      <dgm:prSet presAssocID="{38E5FF18-1F3F-4212-A704-607BEBD12386}" presName="node" presStyleLbl="node1" presStyleIdx="3" presStyleCnt="15">
        <dgm:presLayoutVars>
          <dgm:bulletEnabled val="1"/>
        </dgm:presLayoutVars>
      </dgm:prSet>
      <dgm:spPr/>
    </dgm:pt>
    <dgm:pt modelId="{0A2FBA7F-F6E0-4BC2-95F0-A00B71238490}" type="pres">
      <dgm:prSet presAssocID="{6BBD02A8-A02A-429D-B052-BF8245D7B087}" presName="sibTrans" presStyleCnt="0"/>
      <dgm:spPr/>
    </dgm:pt>
    <dgm:pt modelId="{B7236CFA-4BD7-4596-A1A5-C3FFFC1A80F5}" type="pres">
      <dgm:prSet presAssocID="{EC975960-7756-44E5-BBBA-213401DA734C}" presName="node" presStyleLbl="node1" presStyleIdx="4" presStyleCnt="15">
        <dgm:presLayoutVars>
          <dgm:bulletEnabled val="1"/>
        </dgm:presLayoutVars>
      </dgm:prSet>
      <dgm:spPr/>
    </dgm:pt>
    <dgm:pt modelId="{4F35FE84-18EF-4972-B415-A70FCB337A1C}" type="pres">
      <dgm:prSet presAssocID="{9D41D7E3-3A06-45D9-B71A-E4AFCAE6B308}" presName="sibTrans" presStyleCnt="0"/>
      <dgm:spPr/>
    </dgm:pt>
    <dgm:pt modelId="{A8A12197-3B5A-4A67-8FFA-CEB2AFB1B0E5}" type="pres">
      <dgm:prSet presAssocID="{92199238-9043-450D-BAB7-F17548B71189}" presName="node" presStyleLbl="node1" presStyleIdx="5" presStyleCnt="15">
        <dgm:presLayoutVars>
          <dgm:bulletEnabled val="1"/>
        </dgm:presLayoutVars>
      </dgm:prSet>
      <dgm:spPr/>
    </dgm:pt>
    <dgm:pt modelId="{78369C79-A194-4DEA-B4AF-E52360865949}" type="pres">
      <dgm:prSet presAssocID="{AA814BF3-DFC6-411C-B9E1-B239D5915D55}" presName="sibTrans" presStyleCnt="0"/>
      <dgm:spPr/>
    </dgm:pt>
    <dgm:pt modelId="{80A51149-47FB-48D2-A2A9-DAE1B297E540}" type="pres">
      <dgm:prSet presAssocID="{6DD095C1-845B-4073-AC2A-F6EE7A331E4E}" presName="node" presStyleLbl="node1" presStyleIdx="6" presStyleCnt="15">
        <dgm:presLayoutVars>
          <dgm:bulletEnabled val="1"/>
        </dgm:presLayoutVars>
      </dgm:prSet>
      <dgm:spPr/>
    </dgm:pt>
    <dgm:pt modelId="{9D84165D-0ECF-424E-9392-BF7F39334D46}" type="pres">
      <dgm:prSet presAssocID="{11EB826A-0301-4996-8D51-6F025FC0BDF3}" presName="sibTrans" presStyleCnt="0"/>
      <dgm:spPr/>
    </dgm:pt>
    <dgm:pt modelId="{D2A55A7B-1976-4EC4-AFFA-C05E17ADB22A}" type="pres">
      <dgm:prSet presAssocID="{9C33B7A4-ACBF-4D92-96D9-F97AC12341F3}" presName="node" presStyleLbl="node1" presStyleIdx="7" presStyleCnt="15">
        <dgm:presLayoutVars>
          <dgm:bulletEnabled val="1"/>
        </dgm:presLayoutVars>
      </dgm:prSet>
      <dgm:spPr/>
    </dgm:pt>
    <dgm:pt modelId="{0C0A729E-765C-4100-9C03-7C685687B58C}" type="pres">
      <dgm:prSet presAssocID="{A8B9B0BC-E825-4C0C-9D45-B52B7E23AE62}" presName="sibTrans" presStyleCnt="0"/>
      <dgm:spPr/>
    </dgm:pt>
    <dgm:pt modelId="{5DC6E7A0-1AE1-4450-AFB6-C17FDBD14FA3}" type="pres">
      <dgm:prSet presAssocID="{D119071A-AF97-406B-8EAE-5B0AFD4DBB9A}" presName="node" presStyleLbl="node1" presStyleIdx="8" presStyleCnt="15">
        <dgm:presLayoutVars>
          <dgm:bulletEnabled val="1"/>
        </dgm:presLayoutVars>
      </dgm:prSet>
      <dgm:spPr/>
    </dgm:pt>
    <dgm:pt modelId="{52A8210D-D732-4E85-A091-D98BAF791D44}" type="pres">
      <dgm:prSet presAssocID="{A575FAE3-36E0-49C8-9328-746DA7E2EAA1}" presName="sibTrans" presStyleCnt="0"/>
      <dgm:spPr/>
    </dgm:pt>
    <dgm:pt modelId="{D92289FB-076E-47AD-B614-A68739D8C0E9}" type="pres">
      <dgm:prSet presAssocID="{F9B6011C-AD4A-46AD-AD22-20E25DD1F36A}" presName="node" presStyleLbl="node1" presStyleIdx="9" presStyleCnt="15">
        <dgm:presLayoutVars>
          <dgm:bulletEnabled val="1"/>
        </dgm:presLayoutVars>
      </dgm:prSet>
      <dgm:spPr/>
    </dgm:pt>
    <dgm:pt modelId="{ACD2BF69-5635-48C8-A844-4BA9FC986389}" type="pres">
      <dgm:prSet presAssocID="{72671015-A07D-426D-BBD8-3A10AFCFD66D}" presName="sibTrans" presStyleCnt="0"/>
      <dgm:spPr/>
    </dgm:pt>
    <dgm:pt modelId="{F9064FE5-901F-473B-B71D-E78C6EC00C94}" type="pres">
      <dgm:prSet presAssocID="{ACD477DD-4A29-4BA5-868A-A832BCD03AD7}" presName="node" presStyleLbl="node1" presStyleIdx="10" presStyleCnt="15">
        <dgm:presLayoutVars>
          <dgm:bulletEnabled val="1"/>
        </dgm:presLayoutVars>
      </dgm:prSet>
      <dgm:spPr/>
    </dgm:pt>
    <dgm:pt modelId="{FB1B36EB-ED54-4F0B-84B9-495E6E5D9CD4}" type="pres">
      <dgm:prSet presAssocID="{F8DFD78F-E152-466A-8637-873BB50FF9A8}" presName="sibTrans" presStyleCnt="0"/>
      <dgm:spPr/>
    </dgm:pt>
    <dgm:pt modelId="{222ECF4F-D94E-4D8F-B921-E4E43FB19A04}" type="pres">
      <dgm:prSet presAssocID="{2131C4FC-B2BF-4C51-B194-909E6641C96D}" presName="node" presStyleLbl="node1" presStyleIdx="11" presStyleCnt="15">
        <dgm:presLayoutVars>
          <dgm:bulletEnabled val="1"/>
        </dgm:presLayoutVars>
      </dgm:prSet>
      <dgm:spPr/>
    </dgm:pt>
    <dgm:pt modelId="{BF51B22F-C667-46AE-B7EB-3B36E4FA37CB}" type="pres">
      <dgm:prSet presAssocID="{935BB526-70C9-446E-91BC-7694A47163C2}" presName="sibTrans" presStyleCnt="0"/>
      <dgm:spPr/>
    </dgm:pt>
    <dgm:pt modelId="{A6A9052E-E027-44D6-8FD0-8E1A70CBE9C9}" type="pres">
      <dgm:prSet presAssocID="{AB259F22-F767-4844-B25F-367C3C791040}" presName="node" presStyleLbl="node1" presStyleIdx="12" presStyleCnt="15">
        <dgm:presLayoutVars>
          <dgm:bulletEnabled val="1"/>
        </dgm:presLayoutVars>
      </dgm:prSet>
      <dgm:spPr/>
    </dgm:pt>
    <dgm:pt modelId="{324DD6F5-80EE-461B-BBC8-B1D8C6F626A3}" type="pres">
      <dgm:prSet presAssocID="{2D6C677D-0F18-4E1D-BE72-9ADF6482F7A5}" presName="sibTrans" presStyleCnt="0"/>
      <dgm:spPr/>
    </dgm:pt>
    <dgm:pt modelId="{314AAE36-B701-4A03-87EE-C7A16A49D96A}" type="pres">
      <dgm:prSet presAssocID="{4FD23420-0928-4420-8FCE-22D27D4445D8}" presName="node" presStyleLbl="node1" presStyleIdx="13" presStyleCnt="15">
        <dgm:presLayoutVars>
          <dgm:bulletEnabled val="1"/>
        </dgm:presLayoutVars>
      </dgm:prSet>
      <dgm:spPr/>
    </dgm:pt>
    <dgm:pt modelId="{992A5554-4050-44BF-B302-660CF4DEA1D8}" type="pres">
      <dgm:prSet presAssocID="{289560B6-7F1D-412F-9338-1C29623CC77A}" presName="sibTrans" presStyleCnt="0"/>
      <dgm:spPr/>
    </dgm:pt>
    <dgm:pt modelId="{34E08C38-9FCE-47AF-9337-E0E450665D4A}" type="pres">
      <dgm:prSet presAssocID="{3B93DACB-515E-44E1-B541-30CE77B32E2B}" presName="node" presStyleLbl="node1" presStyleIdx="14" presStyleCnt="15">
        <dgm:presLayoutVars>
          <dgm:bulletEnabled val="1"/>
        </dgm:presLayoutVars>
      </dgm:prSet>
      <dgm:spPr/>
    </dgm:pt>
  </dgm:ptLst>
  <dgm:cxnLst>
    <dgm:cxn modelId="{0068BB06-E555-4BE4-ABEE-8F6C5110E4D9}" srcId="{1916E0C9-FD73-4315-AB1B-5C560E7F7CCA}" destId="{4FD23420-0928-4420-8FCE-22D27D4445D8}" srcOrd="13" destOrd="0" parTransId="{9F6D2FF3-23ED-4AC4-A2DF-42EC9A5E4FC2}" sibTransId="{289560B6-7F1D-412F-9338-1C29623CC77A}"/>
    <dgm:cxn modelId="{15A7A60C-24E8-494A-BE54-81FEB9E31618}" type="presOf" srcId="{D119071A-AF97-406B-8EAE-5B0AFD4DBB9A}" destId="{5DC6E7A0-1AE1-4450-AFB6-C17FDBD14FA3}" srcOrd="0" destOrd="0" presId="urn:microsoft.com/office/officeart/2005/8/layout/default"/>
    <dgm:cxn modelId="{2EEE9C0D-5DD3-4009-9FBF-6B4D511958AC}" srcId="{1916E0C9-FD73-4315-AB1B-5C560E7F7CCA}" destId="{EC975960-7756-44E5-BBBA-213401DA734C}" srcOrd="4" destOrd="0" parTransId="{FFCC2000-329C-45CB-9011-600E9ACA5C0D}" sibTransId="{9D41D7E3-3A06-45D9-B71A-E4AFCAE6B308}"/>
    <dgm:cxn modelId="{02DC7E1D-2A4B-4B45-B9A4-29AC80836850}" srcId="{1916E0C9-FD73-4315-AB1B-5C560E7F7CCA}" destId="{D119071A-AF97-406B-8EAE-5B0AFD4DBB9A}" srcOrd="8" destOrd="0" parTransId="{61623516-A654-42E7-9A03-D04F12B4D2F1}" sibTransId="{A575FAE3-36E0-49C8-9328-746DA7E2EAA1}"/>
    <dgm:cxn modelId="{B78E9225-AD20-4CDC-9067-9F1304314616}" srcId="{1916E0C9-FD73-4315-AB1B-5C560E7F7CCA}" destId="{92199238-9043-450D-BAB7-F17548B71189}" srcOrd="5" destOrd="0" parTransId="{61ED205A-A12C-41C1-A3A2-82D9D730E208}" sibTransId="{AA814BF3-DFC6-411C-B9E1-B239D5915D55}"/>
    <dgm:cxn modelId="{C6630D2B-CCF9-4762-8156-5DFF3E48F311}" type="presOf" srcId="{38E5FF18-1F3F-4212-A704-607BEBD12386}" destId="{A832090E-43E7-4738-9989-0C83B4A28784}" srcOrd="0" destOrd="0" presId="urn:microsoft.com/office/officeart/2005/8/layout/default"/>
    <dgm:cxn modelId="{946BCB32-5E15-41D7-9279-FFB8D2D491E6}" type="presOf" srcId="{4FD23420-0928-4420-8FCE-22D27D4445D8}" destId="{314AAE36-B701-4A03-87EE-C7A16A49D96A}" srcOrd="0" destOrd="0" presId="urn:microsoft.com/office/officeart/2005/8/layout/default"/>
    <dgm:cxn modelId="{4878DF32-33E5-452F-A9D1-8A4B579F4AF1}" srcId="{1916E0C9-FD73-4315-AB1B-5C560E7F7CCA}" destId="{6DD095C1-845B-4073-AC2A-F6EE7A331E4E}" srcOrd="6" destOrd="0" parTransId="{5442FB29-56A1-4D83-AA34-8BD284EBA633}" sibTransId="{11EB826A-0301-4996-8D51-6F025FC0BDF3}"/>
    <dgm:cxn modelId="{889FC95F-3F96-4A67-8767-271465092408}" type="presOf" srcId="{3B93DACB-515E-44E1-B541-30CE77B32E2B}" destId="{34E08C38-9FCE-47AF-9337-E0E450665D4A}" srcOrd="0" destOrd="0" presId="urn:microsoft.com/office/officeart/2005/8/layout/default"/>
    <dgm:cxn modelId="{4B054545-8CCB-437A-9FF3-27EAED9AF663}" type="presOf" srcId="{9C33B7A4-ACBF-4D92-96D9-F97AC12341F3}" destId="{D2A55A7B-1976-4EC4-AFFA-C05E17ADB22A}" srcOrd="0" destOrd="0" presId="urn:microsoft.com/office/officeart/2005/8/layout/default"/>
    <dgm:cxn modelId="{EF01F668-40AC-478B-90F7-A9C96E4FD2F4}" type="presOf" srcId="{F9B6011C-AD4A-46AD-AD22-20E25DD1F36A}" destId="{D92289FB-076E-47AD-B614-A68739D8C0E9}" srcOrd="0" destOrd="0" presId="urn:microsoft.com/office/officeart/2005/8/layout/default"/>
    <dgm:cxn modelId="{660CC46E-4F92-4DF0-BECA-3CB35075FD82}" type="presOf" srcId="{E798E563-1DA6-40F0-BB2B-BE9B097BF43C}" destId="{A96FEE36-7769-4E3A-9231-A80766B6B83E}" srcOrd="0" destOrd="0" presId="urn:microsoft.com/office/officeart/2005/8/layout/default"/>
    <dgm:cxn modelId="{4FD8D34E-16D5-45D2-86AA-88AE95A5E541}" type="presOf" srcId="{E1519BED-8925-4C05-9A7D-89CEF228D7E6}" destId="{5C722BF1-9C7D-450A-B834-9E3D1F3FF6EB}" srcOrd="0" destOrd="0" presId="urn:microsoft.com/office/officeart/2005/8/layout/default"/>
    <dgm:cxn modelId="{1FA2C950-1659-4F2A-BCCC-4BFE7FFA0CAA}" type="presOf" srcId="{1916E0C9-FD73-4315-AB1B-5C560E7F7CCA}" destId="{CC9E91AA-DEC2-4914-9785-58E0103930F4}" srcOrd="0" destOrd="0" presId="urn:microsoft.com/office/officeart/2005/8/layout/default"/>
    <dgm:cxn modelId="{2E2C799B-7DA4-454F-9B33-6791AB2EB10C}" type="presOf" srcId="{92199238-9043-450D-BAB7-F17548B71189}" destId="{A8A12197-3B5A-4A67-8FFA-CEB2AFB1B0E5}" srcOrd="0" destOrd="0" presId="urn:microsoft.com/office/officeart/2005/8/layout/default"/>
    <dgm:cxn modelId="{97DD4C9E-FD03-4BEF-A61B-ED35D83DBCDC}" type="presOf" srcId="{ACD477DD-4A29-4BA5-868A-A832BCD03AD7}" destId="{F9064FE5-901F-473B-B71D-E78C6EC00C94}" srcOrd="0" destOrd="0" presId="urn:microsoft.com/office/officeart/2005/8/layout/default"/>
    <dgm:cxn modelId="{6927FEB1-69F5-43A9-AA36-4AF8B7553F16}" type="presOf" srcId="{CB3EBEF1-B993-4EA6-A964-3AFC388E1FC1}" destId="{E3515EA7-35DB-4469-B201-1741D7738B0D}" srcOrd="0" destOrd="0" presId="urn:microsoft.com/office/officeart/2005/8/layout/default"/>
    <dgm:cxn modelId="{9A0AFFB2-C62C-44C2-81E1-26E561B564B2}" type="presOf" srcId="{6DD095C1-845B-4073-AC2A-F6EE7A331E4E}" destId="{80A51149-47FB-48D2-A2A9-DAE1B297E540}" srcOrd="0" destOrd="0" presId="urn:microsoft.com/office/officeart/2005/8/layout/default"/>
    <dgm:cxn modelId="{3C6E32B4-BBB8-4A8E-BCF7-AC0CB7652354}" srcId="{1916E0C9-FD73-4315-AB1B-5C560E7F7CCA}" destId="{CB3EBEF1-B993-4EA6-A964-3AFC388E1FC1}" srcOrd="2" destOrd="0" parTransId="{72E8F8CC-365E-42AE-9755-C2704EC47936}" sibTransId="{ED73B0AE-2A23-494F-A7B5-23391F8E1AD7}"/>
    <dgm:cxn modelId="{7968F0B5-CEF8-4B8F-ACE2-6787CF5D98E0}" srcId="{1916E0C9-FD73-4315-AB1B-5C560E7F7CCA}" destId="{38E5FF18-1F3F-4212-A704-607BEBD12386}" srcOrd="3" destOrd="0" parTransId="{DF2E3924-1E0C-45ED-B4D5-EEC6E305B9C9}" sibTransId="{6BBD02A8-A02A-429D-B052-BF8245D7B087}"/>
    <dgm:cxn modelId="{B031E6C3-B2E8-4F0B-9CD7-7ECCDF3DE3C5}" srcId="{1916E0C9-FD73-4315-AB1B-5C560E7F7CCA}" destId="{3B93DACB-515E-44E1-B541-30CE77B32E2B}" srcOrd="14" destOrd="0" parTransId="{0ADB59B7-8A40-4C56-A980-A0561190B2AC}" sibTransId="{BB872A7F-D48E-4A3C-9A0F-FC0183C8D0EB}"/>
    <dgm:cxn modelId="{82FE23C4-30F3-45A1-AAB0-BB048FC59E16}" srcId="{1916E0C9-FD73-4315-AB1B-5C560E7F7CCA}" destId="{F9B6011C-AD4A-46AD-AD22-20E25DD1F36A}" srcOrd="9" destOrd="0" parTransId="{975BD806-6099-41FA-A47E-70D2B1096CE0}" sibTransId="{72671015-A07D-426D-BBD8-3A10AFCFD66D}"/>
    <dgm:cxn modelId="{EFCB38D2-8A33-4CD2-819A-43ED554C800D}" srcId="{1916E0C9-FD73-4315-AB1B-5C560E7F7CCA}" destId="{AB259F22-F767-4844-B25F-367C3C791040}" srcOrd="12" destOrd="0" parTransId="{51FFD99C-689B-42BA-BB65-0AECDD1F35FD}" sibTransId="{2D6C677D-0F18-4E1D-BE72-9ADF6482F7A5}"/>
    <dgm:cxn modelId="{8EE061D2-303A-4EB2-B110-ED7BE5D17446}" srcId="{1916E0C9-FD73-4315-AB1B-5C560E7F7CCA}" destId="{9C33B7A4-ACBF-4D92-96D9-F97AC12341F3}" srcOrd="7" destOrd="0" parTransId="{DACA12DB-78E9-478E-BB3A-E5BDFB145799}" sibTransId="{A8B9B0BC-E825-4C0C-9D45-B52B7E23AE62}"/>
    <dgm:cxn modelId="{09119EE3-107A-47AC-8278-CBED4545E0CB}" type="presOf" srcId="{2131C4FC-B2BF-4C51-B194-909E6641C96D}" destId="{222ECF4F-D94E-4D8F-B921-E4E43FB19A04}" srcOrd="0" destOrd="0" presId="urn:microsoft.com/office/officeart/2005/8/layout/default"/>
    <dgm:cxn modelId="{020FBCE9-959A-40D9-86D3-1CE6597AF908}" srcId="{1916E0C9-FD73-4315-AB1B-5C560E7F7CCA}" destId="{2131C4FC-B2BF-4C51-B194-909E6641C96D}" srcOrd="11" destOrd="0" parTransId="{B88CB160-3330-40A5-863D-E05D2E53CA1F}" sibTransId="{935BB526-70C9-446E-91BC-7694A47163C2}"/>
    <dgm:cxn modelId="{3056E4EF-0EBA-4117-8B09-EED3D9755C63}" srcId="{1916E0C9-FD73-4315-AB1B-5C560E7F7CCA}" destId="{E798E563-1DA6-40F0-BB2B-BE9B097BF43C}" srcOrd="0" destOrd="0" parTransId="{69549D41-1A32-4591-A332-88E24FCE796F}" sibTransId="{85B03A6C-5297-48FB-AB44-F8E3EF24BBF3}"/>
    <dgm:cxn modelId="{F8D355F7-E7EB-476B-B4C9-C8D7DBBA4F75}" type="presOf" srcId="{EC975960-7756-44E5-BBBA-213401DA734C}" destId="{B7236CFA-4BD7-4596-A1A5-C3FFFC1A80F5}" srcOrd="0" destOrd="0" presId="urn:microsoft.com/office/officeart/2005/8/layout/default"/>
    <dgm:cxn modelId="{1F3183F8-A11E-4F39-8CEA-D152A2CAAD6E}" srcId="{1916E0C9-FD73-4315-AB1B-5C560E7F7CCA}" destId="{ACD477DD-4A29-4BA5-868A-A832BCD03AD7}" srcOrd="10" destOrd="0" parTransId="{6D740771-0428-4BD8-95E3-68789231BBDA}" sibTransId="{F8DFD78F-E152-466A-8637-873BB50FF9A8}"/>
    <dgm:cxn modelId="{9E13A9FB-18B7-4767-9F15-E23CAE62D796}" srcId="{1916E0C9-FD73-4315-AB1B-5C560E7F7CCA}" destId="{E1519BED-8925-4C05-9A7D-89CEF228D7E6}" srcOrd="1" destOrd="0" parTransId="{443752FE-CE97-421E-BAF9-E9A088CF0C87}" sibTransId="{67499F0A-9360-4FD6-ACDA-3D757B816EA2}"/>
    <dgm:cxn modelId="{AE24D8FB-7F4B-4A87-AD63-AF9272CD5106}" type="presOf" srcId="{AB259F22-F767-4844-B25F-367C3C791040}" destId="{A6A9052E-E027-44D6-8FD0-8E1A70CBE9C9}" srcOrd="0" destOrd="0" presId="urn:microsoft.com/office/officeart/2005/8/layout/default"/>
    <dgm:cxn modelId="{70CC3160-39A0-4B29-8FB8-F60AA6985874}" type="presParOf" srcId="{CC9E91AA-DEC2-4914-9785-58E0103930F4}" destId="{A96FEE36-7769-4E3A-9231-A80766B6B83E}" srcOrd="0" destOrd="0" presId="urn:microsoft.com/office/officeart/2005/8/layout/default"/>
    <dgm:cxn modelId="{DD7B7281-D7A1-40DF-8AB0-5FB25EFAF52B}" type="presParOf" srcId="{CC9E91AA-DEC2-4914-9785-58E0103930F4}" destId="{3598E339-0303-44A7-AEF3-E582A4DF5D41}" srcOrd="1" destOrd="0" presId="urn:microsoft.com/office/officeart/2005/8/layout/default"/>
    <dgm:cxn modelId="{F8077E17-CD33-43AA-8D9A-69752BB382B8}" type="presParOf" srcId="{CC9E91AA-DEC2-4914-9785-58E0103930F4}" destId="{5C722BF1-9C7D-450A-B834-9E3D1F3FF6EB}" srcOrd="2" destOrd="0" presId="urn:microsoft.com/office/officeart/2005/8/layout/default"/>
    <dgm:cxn modelId="{360D372D-8C57-4A5B-8647-0160F8A5B5F9}" type="presParOf" srcId="{CC9E91AA-DEC2-4914-9785-58E0103930F4}" destId="{F641786C-B109-4377-BBE6-ACBE22E517DF}" srcOrd="3" destOrd="0" presId="urn:microsoft.com/office/officeart/2005/8/layout/default"/>
    <dgm:cxn modelId="{FBEBE770-D5A5-43EC-B49F-2E015F1A170F}" type="presParOf" srcId="{CC9E91AA-DEC2-4914-9785-58E0103930F4}" destId="{E3515EA7-35DB-4469-B201-1741D7738B0D}" srcOrd="4" destOrd="0" presId="urn:microsoft.com/office/officeart/2005/8/layout/default"/>
    <dgm:cxn modelId="{4DEA9300-0C18-4EA2-A32F-C6BBF34D3B6F}" type="presParOf" srcId="{CC9E91AA-DEC2-4914-9785-58E0103930F4}" destId="{BEB4A495-1EEB-49BF-935F-2552007BD294}" srcOrd="5" destOrd="0" presId="urn:microsoft.com/office/officeart/2005/8/layout/default"/>
    <dgm:cxn modelId="{04D5D149-F405-4CBD-847E-4C24880FBE7D}" type="presParOf" srcId="{CC9E91AA-DEC2-4914-9785-58E0103930F4}" destId="{A832090E-43E7-4738-9989-0C83B4A28784}" srcOrd="6" destOrd="0" presId="urn:microsoft.com/office/officeart/2005/8/layout/default"/>
    <dgm:cxn modelId="{38427B40-83B8-45B3-A562-F2F07F5AD3D5}" type="presParOf" srcId="{CC9E91AA-DEC2-4914-9785-58E0103930F4}" destId="{0A2FBA7F-F6E0-4BC2-95F0-A00B71238490}" srcOrd="7" destOrd="0" presId="urn:microsoft.com/office/officeart/2005/8/layout/default"/>
    <dgm:cxn modelId="{D95511D5-30BE-4D8C-8DF9-72FE3A32B078}" type="presParOf" srcId="{CC9E91AA-DEC2-4914-9785-58E0103930F4}" destId="{B7236CFA-4BD7-4596-A1A5-C3FFFC1A80F5}" srcOrd="8" destOrd="0" presId="urn:microsoft.com/office/officeart/2005/8/layout/default"/>
    <dgm:cxn modelId="{4D722690-E7C4-496F-9600-635B859FC57D}" type="presParOf" srcId="{CC9E91AA-DEC2-4914-9785-58E0103930F4}" destId="{4F35FE84-18EF-4972-B415-A70FCB337A1C}" srcOrd="9" destOrd="0" presId="urn:microsoft.com/office/officeart/2005/8/layout/default"/>
    <dgm:cxn modelId="{894A06AF-8CFD-4AB2-B664-68349FCBEF2C}" type="presParOf" srcId="{CC9E91AA-DEC2-4914-9785-58E0103930F4}" destId="{A8A12197-3B5A-4A67-8FFA-CEB2AFB1B0E5}" srcOrd="10" destOrd="0" presId="urn:microsoft.com/office/officeart/2005/8/layout/default"/>
    <dgm:cxn modelId="{172BBBAC-4079-4FD4-B073-E83D61DEDDFC}" type="presParOf" srcId="{CC9E91AA-DEC2-4914-9785-58E0103930F4}" destId="{78369C79-A194-4DEA-B4AF-E52360865949}" srcOrd="11" destOrd="0" presId="urn:microsoft.com/office/officeart/2005/8/layout/default"/>
    <dgm:cxn modelId="{8CDBB188-2064-460B-A2DD-22571FA700F7}" type="presParOf" srcId="{CC9E91AA-DEC2-4914-9785-58E0103930F4}" destId="{80A51149-47FB-48D2-A2A9-DAE1B297E540}" srcOrd="12" destOrd="0" presId="urn:microsoft.com/office/officeart/2005/8/layout/default"/>
    <dgm:cxn modelId="{F5DEDE00-4B59-46E2-9152-DCFE0B1D02CB}" type="presParOf" srcId="{CC9E91AA-DEC2-4914-9785-58E0103930F4}" destId="{9D84165D-0ECF-424E-9392-BF7F39334D46}" srcOrd="13" destOrd="0" presId="urn:microsoft.com/office/officeart/2005/8/layout/default"/>
    <dgm:cxn modelId="{470ECFAC-D4E8-4976-8D4B-D6E1E5FDBF75}" type="presParOf" srcId="{CC9E91AA-DEC2-4914-9785-58E0103930F4}" destId="{D2A55A7B-1976-4EC4-AFFA-C05E17ADB22A}" srcOrd="14" destOrd="0" presId="urn:microsoft.com/office/officeart/2005/8/layout/default"/>
    <dgm:cxn modelId="{ADC093E8-0366-4E65-A569-4E7D2567DA7E}" type="presParOf" srcId="{CC9E91AA-DEC2-4914-9785-58E0103930F4}" destId="{0C0A729E-765C-4100-9C03-7C685687B58C}" srcOrd="15" destOrd="0" presId="urn:microsoft.com/office/officeart/2005/8/layout/default"/>
    <dgm:cxn modelId="{D2C2FBD7-47F6-4E4A-B594-4038B87FA562}" type="presParOf" srcId="{CC9E91AA-DEC2-4914-9785-58E0103930F4}" destId="{5DC6E7A0-1AE1-4450-AFB6-C17FDBD14FA3}" srcOrd="16" destOrd="0" presId="urn:microsoft.com/office/officeart/2005/8/layout/default"/>
    <dgm:cxn modelId="{3653E72B-50E1-4F29-91C1-F0D722DA7007}" type="presParOf" srcId="{CC9E91AA-DEC2-4914-9785-58E0103930F4}" destId="{52A8210D-D732-4E85-A091-D98BAF791D44}" srcOrd="17" destOrd="0" presId="urn:microsoft.com/office/officeart/2005/8/layout/default"/>
    <dgm:cxn modelId="{B8D778AB-D4A1-4ED5-9324-95BB627816C1}" type="presParOf" srcId="{CC9E91AA-DEC2-4914-9785-58E0103930F4}" destId="{D92289FB-076E-47AD-B614-A68739D8C0E9}" srcOrd="18" destOrd="0" presId="urn:microsoft.com/office/officeart/2005/8/layout/default"/>
    <dgm:cxn modelId="{018DED7A-2262-4535-8442-33CC185A25A2}" type="presParOf" srcId="{CC9E91AA-DEC2-4914-9785-58E0103930F4}" destId="{ACD2BF69-5635-48C8-A844-4BA9FC986389}" srcOrd="19" destOrd="0" presId="urn:microsoft.com/office/officeart/2005/8/layout/default"/>
    <dgm:cxn modelId="{097E9B9B-6C72-4D6A-BFC3-7AA7F0A1CC01}" type="presParOf" srcId="{CC9E91AA-DEC2-4914-9785-58E0103930F4}" destId="{F9064FE5-901F-473B-B71D-E78C6EC00C94}" srcOrd="20" destOrd="0" presId="urn:microsoft.com/office/officeart/2005/8/layout/default"/>
    <dgm:cxn modelId="{5CE4A2C1-3E0A-47FB-977E-F41EF3204E20}" type="presParOf" srcId="{CC9E91AA-DEC2-4914-9785-58E0103930F4}" destId="{FB1B36EB-ED54-4F0B-84B9-495E6E5D9CD4}" srcOrd="21" destOrd="0" presId="urn:microsoft.com/office/officeart/2005/8/layout/default"/>
    <dgm:cxn modelId="{20BD2684-DD56-4724-9E07-53623DB84539}" type="presParOf" srcId="{CC9E91AA-DEC2-4914-9785-58E0103930F4}" destId="{222ECF4F-D94E-4D8F-B921-E4E43FB19A04}" srcOrd="22" destOrd="0" presId="urn:microsoft.com/office/officeart/2005/8/layout/default"/>
    <dgm:cxn modelId="{41C24B58-2B11-48B0-B11E-34F237FD49A5}" type="presParOf" srcId="{CC9E91AA-DEC2-4914-9785-58E0103930F4}" destId="{BF51B22F-C667-46AE-B7EB-3B36E4FA37CB}" srcOrd="23" destOrd="0" presId="urn:microsoft.com/office/officeart/2005/8/layout/default"/>
    <dgm:cxn modelId="{89A11B11-F164-4A26-A5FF-A9CF6ED50198}" type="presParOf" srcId="{CC9E91AA-DEC2-4914-9785-58E0103930F4}" destId="{A6A9052E-E027-44D6-8FD0-8E1A70CBE9C9}" srcOrd="24" destOrd="0" presId="urn:microsoft.com/office/officeart/2005/8/layout/default"/>
    <dgm:cxn modelId="{20C6D612-ACAB-40D4-99FE-9223D600E116}" type="presParOf" srcId="{CC9E91AA-DEC2-4914-9785-58E0103930F4}" destId="{324DD6F5-80EE-461B-BBC8-B1D8C6F626A3}" srcOrd="25" destOrd="0" presId="urn:microsoft.com/office/officeart/2005/8/layout/default"/>
    <dgm:cxn modelId="{31D09699-F6BB-465B-A918-8D46BBFBF6C4}" type="presParOf" srcId="{CC9E91AA-DEC2-4914-9785-58E0103930F4}" destId="{314AAE36-B701-4A03-87EE-C7A16A49D96A}" srcOrd="26" destOrd="0" presId="urn:microsoft.com/office/officeart/2005/8/layout/default"/>
    <dgm:cxn modelId="{6B5BBDA6-8E5C-446D-9D8F-342DB3846C35}" type="presParOf" srcId="{CC9E91AA-DEC2-4914-9785-58E0103930F4}" destId="{992A5554-4050-44BF-B302-660CF4DEA1D8}" srcOrd="27" destOrd="0" presId="urn:microsoft.com/office/officeart/2005/8/layout/default"/>
    <dgm:cxn modelId="{915CA49D-6FAA-4370-9933-13C9366D445D}" type="presParOf" srcId="{CC9E91AA-DEC2-4914-9785-58E0103930F4}" destId="{34E08C38-9FCE-47AF-9337-E0E450665D4A}" srcOrd="2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B86EDE9-B487-46D8-840C-189141AC90A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4FA74BD-9433-420A-851B-98E765033CE2}">
      <dgm:prSet phldrT="[Text]" custT="1"/>
      <dgm:spPr>
        <a:ln>
          <a:solidFill>
            <a:schemeClr val="accent6">
              <a:lumMod val="50000"/>
            </a:schemeClr>
          </a:solidFill>
        </a:ln>
      </dgm:spPr>
      <dgm:t>
        <a:bodyPr/>
        <a:lstStyle/>
        <a:p>
          <a:pPr rtl="1"/>
          <a:r>
            <a:rPr lang="ar-SA" sz="2200" b="1" dirty="0">
              <a:solidFill>
                <a:schemeClr val="tx1"/>
              </a:solidFill>
            </a:rPr>
            <a:t>الأديــــرة</a:t>
          </a:r>
          <a:r>
            <a:rPr lang="ar-SA" sz="2200" dirty="0">
              <a:solidFill>
                <a:schemeClr val="tx1"/>
              </a:solidFill>
            </a:rPr>
            <a:t> </a:t>
          </a:r>
          <a:endParaRPr lang="en-US" sz="2200" dirty="0">
            <a:solidFill>
              <a:schemeClr val="tx1"/>
            </a:solidFill>
          </a:endParaRPr>
        </a:p>
      </dgm:t>
    </dgm:pt>
    <dgm:pt modelId="{E0D7DEB6-B1C3-4E24-8CDF-1C1800490E9E}" type="parTrans" cxnId="{9B94DF5D-E1B2-4CED-A1D0-4B55890F679A}">
      <dgm:prSet/>
      <dgm:spPr/>
      <dgm:t>
        <a:bodyPr/>
        <a:lstStyle/>
        <a:p>
          <a:pPr rtl="1"/>
          <a:endParaRPr lang="en-US" sz="2200">
            <a:solidFill>
              <a:schemeClr val="tx1"/>
            </a:solidFill>
          </a:endParaRPr>
        </a:p>
      </dgm:t>
    </dgm:pt>
    <dgm:pt modelId="{137F7473-B95A-4D7E-8457-0A9A3324807D}" type="sibTrans" cxnId="{9B94DF5D-E1B2-4CED-A1D0-4B55890F679A}">
      <dgm:prSet/>
      <dgm:spPr/>
      <dgm:t>
        <a:bodyPr/>
        <a:lstStyle/>
        <a:p>
          <a:pPr rtl="1"/>
          <a:endParaRPr lang="en-US" sz="2200">
            <a:solidFill>
              <a:schemeClr val="tx1"/>
            </a:solidFill>
          </a:endParaRPr>
        </a:p>
      </dgm:t>
    </dgm:pt>
    <dgm:pt modelId="{0E508293-660D-4B22-99C0-9D4B603EF3BA}">
      <dgm:prSet phldrT="[Text]" custT="1"/>
      <dgm:spPr/>
      <dgm:t>
        <a:bodyPr/>
        <a:lstStyle/>
        <a:p>
          <a:pPr rtl="1"/>
          <a:r>
            <a:rPr lang="ar-SA" sz="2200" dirty="0">
              <a:solidFill>
                <a:schemeClr val="tx1"/>
              </a:solidFill>
            </a:rPr>
            <a:t>ديــــــرُ مار سركيسَ (ديرُ سركيسَ وباخوس). </a:t>
          </a:r>
          <a:endParaRPr lang="en-US" sz="2200" dirty="0">
            <a:solidFill>
              <a:schemeClr val="tx1"/>
            </a:solidFill>
          </a:endParaRPr>
        </a:p>
      </dgm:t>
    </dgm:pt>
    <dgm:pt modelId="{46A2C34B-4918-468E-9206-A5EC4634E48B}" type="parTrans" cxnId="{2A6E2F96-905C-404C-A3E8-DEA8093E022E}">
      <dgm:prSet/>
      <dgm:spPr/>
      <dgm:t>
        <a:bodyPr/>
        <a:lstStyle/>
        <a:p>
          <a:pPr rtl="1"/>
          <a:endParaRPr lang="en-US" sz="2200">
            <a:solidFill>
              <a:schemeClr val="tx1"/>
            </a:solidFill>
          </a:endParaRPr>
        </a:p>
      </dgm:t>
    </dgm:pt>
    <dgm:pt modelId="{DBBAAEE8-6594-4BA6-93E4-2A22A4E3A9E2}" type="sibTrans" cxnId="{2A6E2F96-905C-404C-A3E8-DEA8093E022E}">
      <dgm:prSet/>
      <dgm:spPr/>
      <dgm:t>
        <a:bodyPr/>
        <a:lstStyle/>
        <a:p>
          <a:pPr rtl="1"/>
          <a:endParaRPr lang="en-US" sz="2200">
            <a:solidFill>
              <a:schemeClr val="tx1"/>
            </a:solidFill>
          </a:endParaRPr>
        </a:p>
      </dgm:t>
    </dgm:pt>
    <dgm:pt modelId="{6A35D83B-5C6A-40E8-9036-87B611833A5D}">
      <dgm:prSet phldrT="[Text]" custT="1"/>
      <dgm:spPr>
        <a:ln>
          <a:solidFill>
            <a:schemeClr val="accent6">
              <a:lumMod val="50000"/>
            </a:schemeClr>
          </a:solidFill>
        </a:ln>
      </dgm:spPr>
      <dgm:t>
        <a:bodyPr/>
        <a:lstStyle/>
        <a:p>
          <a:pPr rtl="1"/>
          <a:r>
            <a:rPr lang="ar-SA" sz="2200" b="1" dirty="0">
              <a:solidFill>
                <a:schemeClr val="tx1"/>
              </a:solidFill>
            </a:rPr>
            <a:t>الكنــائـــس</a:t>
          </a:r>
          <a:endParaRPr lang="en-US" sz="2200" b="1" dirty="0">
            <a:solidFill>
              <a:schemeClr val="tx1"/>
            </a:solidFill>
          </a:endParaRPr>
        </a:p>
      </dgm:t>
    </dgm:pt>
    <dgm:pt modelId="{8FDBC63A-B20C-4AF8-A36F-DB4070C3C641}" type="parTrans" cxnId="{3ADCB115-3E2A-4FE8-ACEE-B983911ED9F9}">
      <dgm:prSet/>
      <dgm:spPr/>
      <dgm:t>
        <a:bodyPr/>
        <a:lstStyle/>
        <a:p>
          <a:pPr rtl="1"/>
          <a:endParaRPr lang="en-US" sz="2200">
            <a:solidFill>
              <a:schemeClr val="tx1"/>
            </a:solidFill>
          </a:endParaRPr>
        </a:p>
      </dgm:t>
    </dgm:pt>
    <dgm:pt modelId="{D54E48AC-E2F5-4226-8A9F-0B6F2FEDAAEF}" type="sibTrans" cxnId="{3ADCB115-3E2A-4FE8-ACEE-B983911ED9F9}">
      <dgm:prSet/>
      <dgm:spPr/>
      <dgm:t>
        <a:bodyPr/>
        <a:lstStyle/>
        <a:p>
          <a:pPr rtl="1"/>
          <a:endParaRPr lang="en-US" sz="2200">
            <a:solidFill>
              <a:schemeClr val="tx1"/>
            </a:solidFill>
          </a:endParaRPr>
        </a:p>
      </dgm:t>
    </dgm:pt>
    <dgm:pt modelId="{959C7218-0E94-429D-B4A6-81330EE78075}">
      <dgm:prSet phldrT="[Text]" custT="1"/>
      <dgm:spPr/>
      <dgm:t>
        <a:bodyPr/>
        <a:lstStyle/>
        <a:p>
          <a:pPr rtl="1"/>
          <a:r>
            <a:rPr lang="ar-SA" sz="2200" dirty="0">
              <a:solidFill>
                <a:schemeClr val="tx1"/>
              </a:solidFill>
            </a:rPr>
            <a:t>كنيســـةُ التّوبـــة</a:t>
          </a:r>
          <a:r>
            <a:rPr lang="ar-SY" sz="2200" dirty="0">
              <a:solidFill>
                <a:schemeClr val="tx1"/>
              </a:solidFill>
            </a:rPr>
            <a:t>.</a:t>
          </a:r>
          <a:endParaRPr lang="en-US" sz="2200" dirty="0">
            <a:solidFill>
              <a:schemeClr val="tx1"/>
            </a:solidFill>
          </a:endParaRPr>
        </a:p>
      </dgm:t>
    </dgm:pt>
    <dgm:pt modelId="{09F9701F-4DF9-4BC1-8958-CF9E20F1133B}" type="parTrans" cxnId="{35F3C3D9-BCD7-4385-AAF3-27B2600DD3F0}">
      <dgm:prSet/>
      <dgm:spPr/>
      <dgm:t>
        <a:bodyPr/>
        <a:lstStyle/>
        <a:p>
          <a:pPr rtl="1"/>
          <a:endParaRPr lang="en-US" sz="2200">
            <a:solidFill>
              <a:schemeClr val="tx1"/>
            </a:solidFill>
          </a:endParaRPr>
        </a:p>
      </dgm:t>
    </dgm:pt>
    <dgm:pt modelId="{CDFC28AB-BAC0-42B2-A1E1-28DEDA17EE30}" type="sibTrans" cxnId="{35F3C3D9-BCD7-4385-AAF3-27B2600DD3F0}">
      <dgm:prSet/>
      <dgm:spPr/>
      <dgm:t>
        <a:bodyPr/>
        <a:lstStyle/>
        <a:p>
          <a:pPr rtl="1"/>
          <a:endParaRPr lang="en-US" sz="2200">
            <a:solidFill>
              <a:schemeClr val="tx1"/>
            </a:solidFill>
          </a:endParaRPr>
        </a:p>
      </dgm:t>
    </dgm:pt>
    <dgm:pt modelId="{95E5AFDA-E161-4569-9178-A478470FA39F}">
      <dgm:prSet custT="1"/>
      <dgm:spPr/>
      <dgm:t>
        <a:bodyPr/>
        <a:lstStyle/>
        <a:p>
          <a:pPr rtl="1"/>
          <a:r>
            <a:rPr lang="ar-SA" sz="2200" dirty="0">
              <a:solidFill>
                <a:schemeClr val="tx1"/>
              </a:solidFill>
            </a:rPr>
            <a:t>ديـــرُ القدّيسةِ تقــــلا.</a:t>
          </a:r>
          <a:endParaRPr lang="en-US" sz="2200" dirty="0">
            <a:solidFill>
              <a:schemeClr val="tx1"/>
            </a:solidFill>
          </a:endParaRPr>
        </a:p>
      </dgm:t>
    </dgm:pt>
    <dgm:pt modelId="{EEE86D26-0D8F-4BC2-965E-52ABE7B36FCC}" type="parTrans" cxnId="{ABA5A901-DF51-49F6-B7EC-36A32F4D5D0E}">
      <dgm:prSet/>
      <dgm:spPr/>
      <dgm:t>
        <a:bodyPr/>
        <a:lstStyle/>
        <a:p>
          <a:pPr rtl="1"/>
          <a:endParaRPr lang="en-US" sz="2200">
            <a:solidFill>
              <a:schemeClr val="tx1"/>
            </a:solidFill>
          </a:endParaRPr>
        </a:p>
      </dgm:t>
    </dgm:pt>
    <dgm:pt modelId="{EA2FB839-D126-46FF-9C8C-A12FB2ADCCEB}" type="sibTrans" cxnId="{ABA5A901-DF51-49F6-B7EC-36A32F4D5D0E}">
      <dgm:prSet/>
      <dgm:spPr/>
      <dgm:t>
        <a:bodyPr/>
        <a:lstStyle/>
        <a:p>
          <a:pPr rtl="1"/>
          <a:endParaRPr lang="en-US" sz="2200">
            <a:solidFill>
              <a:schemeClr val="tx1"/>
            </a:solidFill>
          </a:endParaRPr>
        </a:p>
      </dgm:t>
    </dgm:pt>
    <dgm:pt modelId="{87CE618F-5276-40FD-8A08-E2170A11E066}">
      <dgm:prSet custT="1"/>
      <dgm:spPr/>
      <dgm:t>
        <a:bodyPr/>
        <a:lstStyle/>
        <a:p>
          <a:pPr rtl="1"/>
          <a:r>
            <a:rPr lang="ar-SA" sz="2200" dirty="0">
              <a:solidFill>
                <a:schemeClr val="tx1"/>
              </a:solidFill>
            </a:rPr>
            <a:t>كنيسةُ مــار إليــاس</a:t>
          </a:r>
          <a:r>
            <a:rPr lang="ar-SY" sz="2200" dirty="0">
              <a:solidFill>
                <a:schemeClr val="tx1"/>
              </a:solidFill>
            </a:rPr>
            <a:t>.</a:t>
          </a:r>
          <a:endParaRPr lang="en-US" sz="2200" dirty="0">
            <a:solidFill>
              <a:schemeClr val="tx1"/>
            </a:solidFill>
          </a:endParaRPr>
        </a:p>
      </dgm:t>
    </dgm:pt>
    <dgm:pt modelId="{867E0C42-E46D-43DC-8E48-FF855DDD78A3}" type="parTrans" cxnId="{BFD9894B-B67B-45E9-90E6-5D6DD162B4BF}">
      <dgm:prSet/>
      <dgm:spPr/>
      <dgm:t>
        <a:bodyPr/>
        <a:lstStyle/>
        <a:p>
          <a:pPr rtl="1"/>
          <a:endParaRPr lang="en-US" sz="2200">
            <a:solidFill>
              <a:schemeClr val="tx1"/>
            </a:solidFill>
          </a:endParaRPr>
        </a:p>
      </dgm:t>
    </dgm:pt>
    <dgm:pt modelId="{CCB2FD7C-69F7-450C-B2D3-814994F81753}" type="sibTrans" cxnId="{BFD9894B-B67B-45E9-90E6-5D6DD162B4BF}">
      <dgm:prSet/>
      <dgm:spPr/>
      <dgm:t>
        <a:bodyPr/>
        <a:lstStyle/>
        <a:p>
          <a:pPr rtl="1"/>
          <a:endParaRPr lang="en-US" sz="2200">
            <a:solidFill>
              <a:schemeClr val="tx1"/>
            </a:solidFill>
          </a:endParaRPr>
        </a:p>
      </dgm:t>
    </dgm:pt>
    <dgm:pt modelId="{9FE3B3DF-FA08-4A47-882D-B11A945BCBFC}">
      <dgm:prSet custT="1"/>
      <dgm:spPr>
        <a:ln>
          <a:solidFill>
            <a:schemeClr val="accent6">
              <a:lumMod val="50000"/>
            </a:schemeClr>
          </a:solidFill>
        </a:ln>
      </dgm:spPr>
      <dgm:t>
        <a:bodyPr/>
        <a:lstStyle/>
        <a:p>
          <a:pPr rtl="1"/>
          <a:r>
            <a:rPr lang="ar-SA" sz="2200" b="1" dirty="0">
              <a:solidFill>
                <a:schemeClr val="tx1"/>
              </a:solidFill>
            </a:rPr>
            <a:t>المقامات</a:t>
          </a:r>
          <a:endParaRPr lang="en-US" sz="2200" b="1" dirty="0">
            <a:solidFill>
              <a:schemeClr val="tx1"/>
            </a:solidFill>
          </a:endParaRPr>
        </a:p>
      </dgm:t>
    </dgm:pt>
    <dgm:pt modelId="{0DABF467-9689-40D9-B278-8E60AE317EAE}" type="parTrans" cxnId="{8247911F-8DD1-4CDD-865F-A1E4E3ED875E}">
      <dgm:prSet/>
      <dgm:spPr/>
      <dgm:t>
        <a:bodyPr/>
        <a:lstStyle/>
        <a:p>
          <a:pPr rtl="1"/>
          <a:endParaRPr lang="en-US" sz="2200">
            <a:solidFill>
              <a:schemeClr val="tx1"/>
            </a:solidFill>
          </a:endParaRPr>
        </a:p>
      </dgm:t>
    </dgm:pt>
    <dgm:pt modelId="{FAA5D85D-145D-45F7-88D7-2632AB02338B}" type="sibTrans" cxnId="{8247911F-8DD1-4CDD-865F-A1E4E3ED875E}">
      <dgm:prSet/>
      <dgm:spPr/>
      <dgm:t>
        <a:bodyPr/>
        <a:lstStyle/>
        <a:p>
          <a:pPr rtl="1"/>
          <a:endParaRPr lang="en-US" sz="2200">
            <a:solidFill>
              <a:schemeClr val="tx1"/>
            </a:solidFill>
          </a:endParaRPr>
        </a:p>
      </dgm:t>
    </dgm:pt>
    <dgm:pt modelId="{68AB7ABC-E5D7-4977-9061-C4385238B9C3}">
      <dgm:prSet custT="1"/>
      <dgm:spPr/>
      <dgm:t>
        <a:bodyPr/>
        <a:lstStyle/>
        <a:p>
          <a:pPr rtl="1"/>
          <a:r>
            <a:rPr lang="ar-SA" sz="2200" dirty="0">
              <a:solidFill>
                <a:schemeClr val="tx1"/>
              </a:solidFill>
            </a:rPr>
            <a:t>مقامُ القدّيسينِ الطّبيبيّنِ قزما وداميانوس</a:t>
          </a:r>
          <a:r>
            <a:rPr lang="ar-SY" sz="2200" dirty="0">
              <a:solidFill>
                <a:schemeClr val="tx1"/>
              </a:solidFill>
            </a:rPr>
            <a:t>.</a:t>
          </a:r>
          <a:endParaRPr lang="en-US" sz="2200" dirty="0">
            <a:solidFill>
              <a:schemeClr val="tx1"/>
            </a:solidFill>
          </a:endParaRPr>
        </a:p>
      </dgm:t>
    </dgm:pt>
    <dgm:pt modelId="{8D1A4096-213D-4C2C-BE38-4A14102C9342}" type="parTrans" cxnId="{BFE9AF29-3C00-46AF-B6C7-1A37A901516F}">
      <dgm:prSet/>
      <dgm:spPr/>
      <dgm:t>
        <a:bodyPr/>
        <a:lstStyle/>
        <a:p>
          <a:pPr rtl="1"/>
          <a:endParaRPr lang="en-US" sz="2200">
            <a:solidFill>
              <a:schemeClr val="tx1"/>
            </a:solidFill>
          </a:endParaRPr>
        </a:p>
      </dgm:t>
    </dgm:pt>
    <dgm:pt modelId="{6801715F-2996-4716-82A3-6AC96A3DF5C5}" type="sibTrans" cxnId="{BFE9AF29-3C00-46AF-B6C7-1A37A901516F}">
      <dgm:prSet/>
      <dgm:spPr/>
      <dgm:t>
        <a:bodyPr/>
        <a:lstStyle/>
        <a:p>
          <a:pPr rtl="1"/>
          <a:endParaRPr lang="en-US" sz="2200">
            <a:solidFill>
              <a:schemeClr val="tx1"/>
            </a:solidFill>
          </a:endParaRPr>
        </a:p>
      </dgm:t>
    </dgm:pt>
    <dgm:pt modelId="{EBE67391-72CB-4FC6-B04B-777860A5716D}">
      <dgm:prSet custT="1"/>
      <dgm:spPr/>
      <dgm:t>
        <a:bodyPr/>
        <a:lstStyle/>
        <a:p>
          <a:pPr rtl="1"/>
          <a:r>
            <a:rPr lang="ar-SA" sz="2200" dirty="0">
              <a:solidFill>
                <a:schemeClr val="tx1"/>
              </a:solidFill>
            </a:rPr>
            <a:t>مقامُ القدّيسِ سابا</a:t>
          </a:r>
          <a:r>
            <a:rPr lang="ar-SY" sz="2200" dirty="0">
              <a:solidFill>
                <a:schemeClr val="tx1"/>
              </a:solidFill>
            </a:rPr>
            <a:t>.</a:t>
          </a:r>
          <a:endParaRPr lang="en-US" sz="2200" dirty="0">
            <a:solidFill>
              <a:schemeClr val="tx1"/>
            </a:solidFill>
          </a:endParaRPr>
        </a:p>
      </dgm:t>
    </dgm:pt>
    <dgm:pt modelId="{9E64976D-75BA-4CFD-85A8-BC7341A6F80F}" type="parTrans" cxnId="{5DB703B9-0003-4263-88B5-DED4D8F96A50}">
      <dgm:prSet/>
      <dgm:spPr/>
      <dgm:t>
        <a:bodyPr/>
        <a:lstStyle/>
        <a:p>
          <a:pPr rtl="1"/>
          <a:endParaRPr lang="en-US" sz="2200">
            <a:solidFill>
              <a:schemeClr val="tx1"/>
            </a:solidFill>
          </a:endParaRPr>
        </a:p>
      </dgm:t>
    </dgm:pt>
    <dgm:pt modelId="{34BFFCBF-1E10-4D42-8CE1-163255DB0A71}" type="sibTrans" cxnId="{5DB703B9-0003-4263-88B5-DED4D8F96A50}">
      <dgm:prSet/>
      <dgm:spPr/>
      <dgm:t>
        <a:bodyPr/>
        <a:lstStyle/>
        <a:p>
          <a:pPr rtl="1"/>
          <a:endParaRPr lang="en-US" sz="2200">
            <a:solidFill>
              <a:schemeClr val="tx1"/>
            </a:solidFill>
          </a:endParaRPr>
        </a:p>
      </dgm:t>
    </dgm:pt>
    <dgm:pt modelId="{4483CFB5-E994-4763-AECE-D47EB35DA067}" type="pres">
      <dgm:prSet presAssocID="{3B86EDE9-B487-46D8-840C-189141AC90A5}" presName="linear" presStyleCnt="0">
        <dgm:presLayoutVars>
          <dgm:animLvl val="lvl"/>
          <dgm:resizeHandles val="exact"/>
        </dgm:presLayoutVars>
      </dgm:prSet>
      <dgm:spPr/>
    </dgm:pt>
    <dgm:pt modelId="{A9875C26-E7B2-4455-861D-F1220643E33B}" type="pres">
      <dgm:prSet presAssocID="{D4FA74BD-9433-420A-851B-98E765033CE2}" presName="parentText" presStyleLbl="node1" presStyleIdx="0" presStyleCnt="3">
        <dgm:presLayoutVars>
          <dgm:chMax val="0"/>
          <dgm:bulletEnabled val="1"/>
        </dgm:presLayoutVars>
      </dgm:prSet>
      <dgm:spPr/>
    </dgm:pt>
    <dgm:pt modelId="{18BBB2FC-3D6D-4125-B68A-A20D0FFBF3C8}" type="pres">
      <dgm:prSet presAssocID="{D4FA74BD-9433-420A-851B-98E765033CE2}" presName="childText" presStyleLbl="revTx" presStyleIdx="0" presStyleCnt="3">
        <dgm:presLayoutVars>
          <dgm:bulletEnabled val="1"/>
        </dgm:presLayoutVars>
      </dgm:prSet>
      <dgm:spPr/>
    </dgm:pt>
    <dgm:pt modelId="{B9908F78-72BD-4721-A3F0-81D0C07EB39C}" type="pres">
      <dgm:prSet presAssocID="{6A35D83B-5C6A-40E8-9036-87B611833A5D}" presName="parentText" presStyleLbl="node1" presStyleIdx="1" presStyleCnt="3">
        <dgm:presLayoutVars>
          <dgm:chMax val="0"/>
          <dgm:bulletEnabled val="1"/>
        </dgm:presLayoutVars>
      </dgm:prSet>
      <dgm:spPr/>
    </dgm:pt>
    <dgm:pt modelId="{E39FA945-78B3-4A71-9706-AD4BC2BD5732}" type="pres">
      <dgm:prSet presAssocID="{6A35D83B-5C6A-40E8-9036-87B611833A5D}" presName="childText" presStyleLbl="revTx" presStyleIdx="1" presStyleCnt="3">
        <dgm:presLayoutVars>
          <dgm:bulletEnabled val="1"/>
        </dgm:presLayoutVars>
      </dgm:prSet>
      <dgm:spPr/>
    </dgm:pt>
    <dgm:pt modelId="{644CB8C9-022C-47DB-B37B-AE6D944E4087}" type="pres">
      <dgm:prSet presAssocID="{9FE3B3DF-FA08-4A47-882D-B11A945BCBFC}" presName="parentText" presStyleLbl="node1" presStyleIdx="2" presStyleCnt="3">
        <dgm:presLayoutVars>
          <dgm:chMax val="0"/>
          <dgm:bulletEnabled val="1"/>
        </dgm:presLayoutVars>
      </dgm:prSet>
      <dgm:spPr/>
    </dgm:pt>
    <dgm:pt modelId="{C8E112E1-2AEE-410F-B710-A654C3707153}" type="pres">
      <dgm:prSet presAssocID="{9FE3B3DF-FA08-4A47-882D-B11A945BCBFC}" presName="childText" presStyleLbl="revTx" presStyleIdx="2" presStyleCnt="3" custLinFactNeighborY="5136">
        <dgm:presLayoutVars>
          <dgm:bulletEnabled val="1"/>
        </dgm:presLayoutVars>
      </dgm:prSet>
      <dgm:spPr/>
    </dgm:pt>
  </dgm:ptLst>
  <dgm:cxnLst>
    <dgm:cxn modelId="{ABA5A901-DF51-49F6-B7EC-36A32F4D5D0E}" srcId="{D4FA74BD-9433-420A-851B-98E765033CE2}" destId="{95E5AFDA-E161-4569-9178-A478470FA39F}" srcOrd="1" destOrd="0" parTransId="{EEE86D26-0D8F-4BC2-965E-52ABE7B36FCC}" sibTransId="{EA2FB839-D126-46FF-9C8C-A12FB2ADCCEB}"/>
    <dgm:cxn modelId="{2F78270C-A582-4193-B55D-926993356303}" type="presOf" srcId="{0E508293-660D-4B22-99C0-9D4B603EF3BA}" destId="{18BBB2FC-3D6D-4125-B68A-A20D0FFBF3C8}" srcOrd="0" destOrd="0" presId="urn:microsoft.com/office/officeart/2005/8/layout/vList2"/>
    <dgm:cxn modelId="{C1FF9A0D-00D7-4C29-BC4F-AC31F306CF7A}" type="presOf" srcId="{9FE3B3DF-FA08-4A47-882D-B11A945BCBFC}" destId="{644CB8C9-022C-47DB-B37B-AE6D944E4087}" srcOrd="0" destOrd="0" presId="urn:microsoft.com/office/officeart/2005/8/layout/vList2"/>
    <dgm:cxn modelId="{3ADCB115-3E2A-4FE8-ACEE-B983911ED9F9}" srcId="{3B86EDE9-B487-46D8-840C-189141AC90A5}" destId="{6A35D83B-5C6A-40E8-9036-87B611833A5D}" srcOrd="1" destOrd="0" parTransId="{8FDBC63A-B20C-4AF8-A36F-DB4070C3C641}" sibTransId="{D54E48AC-E2F5-4226-8A9F-0B6F2FEDAAEF}"/>
    <dgm:cxn modelId="{004B851E-7415-49A0-81BD-705E6C630B10}" type="presOf" srcId="{68AB7ABC-E5D7-4977-9061-C4385238B9C3}" destId="{C8E112E1-2AEE-410F-B710-A654C3707153}" srcOrd="0" destOrd="0" presId="urn:microsoft.com/office/officeart/2005/8/layout/vList2"/>
    <dgm:cxn modelId="{8247911F-8DD1-4CDD-865F-A1E4E3ED875E}" srcId="{3B86EDE9-B487-46D8-840C-189141AC90A5}" destId="{9FE3B3DF-FA08-4A47-882D-B11A945BCBFC}" srcOrd="2" destOrd="0" parTransId="{0DABF467-9689-40D9-B278-8E60AE317EAE}" sibTransId="{FAA5D85D-145D-45F7-88D7-2632AB02338B}"/>
    <dgm:cxn modelId="{BFE9AF29-3C00-46AF-B6C7-1A37A901516F}" srcId="{9FE3B3DF-FA08-4A47-882D-B11A945BCBFC}" destId="{68AB7ABC-E5D7-4977-9061-C4385238B9C3}" srcOrd="0" destOrd="0" parTransId="{8D1A4096-213D-4C2C-BE38-4A14102C9342}" sibTransId="{6801715F-2996-4716-82A3-6AC96A3DF5C5}"/>
    <dgm:cxn modelId="{A7D6CB38-AB8B-4500-A864-AD4182187CFE}" type="presOf" srcId="{87CE618F-5276-40FD-8A08-E2170A11E066}" destId="{E39FA945-78B3-4A71-9706-AD4BC2BD5732}" srcOrd="0" destOrd="1" presId="urn:microsoft.com/office/officeart/2005/8/layout/vList2"/>
    <dgm:cxn modelId="{1296B65D-C1C3-4ED3-A48B-2FDF99C23F85}" type="presOf" srcId="{3B86EDE9-B487-46D8-840C-189141AC90A5}" destId="{4483CFB5-E994-4763-AECE-D47EB35DA067}" srcOrd="0" destOrd="0" presId="urn:microsoft.com/office/officeart/2005/8/layout/vList2"/>
    <dgm:cxn modelId="{9B94DF5D-E1B2-4CED-A1D0-4B55890F679A}" srcId="{3B86EDE9-B487-46D8-840C-189141AC90A5}" destId="{D4FA74BD-9433-420A-851B-98E765033CE2}" srcOrd="0" destOrd="0" parTransId="{E0D7DEB6-B1C3-4E24-8CDF-1C1800490E9E}" sibTransId="{137F7473-B95A-4D7E-8457-0A9A3324807D}"/>
    <dgm:cxn modelId="{BFD9894B-B67B-45E9-90E6-5D6DD162B4BF}" srcId="{6A35D83B-5C6A-40E8-9036-87B611833A5D}" destId="{87CE618F-5276-40FD-8A08-E2170A11E066}" srcOrd="1" destOrd="0" parTransId="{867E0C42-E46D-43DC-8E48-FF855DDD78A3}" sibTransId="{CCB2FD7C-69F7-450C-B2D3-814994F81753}"/>
    <dgm:cxn modelId="{A59B6771-91AA-4DB2-8F26-B73DBF929697}" type="presOf" srcId="{6A35D83B-5C6A-40E8-9036-87B611833A5D}" destId="{B9908F78-72BD-4721-A3F0-81D0C07EB39C}" srcOrd="0" destOrd="0" presId="urn:microsoft.com/office/officeart/2005/8/layout/vList2"/>
    <dgm:cxn modelId="{7DEA7D83-5B67-4E92-BD39-C14533FF81A8}" type="presOf" srcId="{95E5AFDA-E161-4569-9178-A478470FA39F}" destId="{18BBB2FC-3D6D-4125-B68A-A20D0FFBF3C8}" srcOrd="0" destOrd="1" presId="urn:microsoft.com/office/officeart/2005/8/layout/vList2"/>
    <dgm:cxn modelId="{2A6E2F96-905C-404C-A3E8-DEA8093E022E}" srcId="{D4FA74BD-9433-420A-851B-98E765033CE2}" destId="{0E508293-660D-4B22-99C0-9D4B603EF3BA}" srcOrd="0" destOrd="0" parTransId="{46A2C34B-4918-468E-9206-A5EC4634E48B}" sibTransId="{DBBAAEE8-6594-4BA6-93E4-2A22A4E3A9E2}"/>
    <dgm:cxn modelId="{BD65C3AF-92FF-4248-B6F8-0C505C19948F}" type="presOf" srcId="{EBE67391-72CB-4FC6-B04B-777860A5716D}" destId="{C8E112E1-2AEE-410F-B710-A654C3707153}" srcOrd="0" destOrd="1" presId="urn:microsoft.com/office/officeart/2005/8/layout/vList2"/>
    <dgm:cxn modelId="{5DB703B9-0003-4263-88B5-DED4D8F96A50}" srcId="{9FE3B3DF-FA08-4A47-882D-B11A945BCBFC}" destId="{EBE67391-72CB-4FC6-B04B-777860A5716D}" srcOrd="1" destOrd="0" parTransId="{9E64976D-75BA-4CFD-85A8-BC7341A6F80F}" sibTransId="{34BFFCBF-1E10-4D42-8CE1-163255DB0A71}"/>
    <dgm:cxn modelId="{32A714C2-B334-4002-9F3C-A1B9917611C4}" type="presOf" srcId="{D4FA74BD-9433-420A-851B-98E765033CE2}" destId="{A9875C26-E7B2-4455-861D-F1220643E33B}" srcOrd="0" destOrd="0" presId="urn:microsoft.com/office/officeart/2005/8/layout/vList2"/>
    <dgm:cxn modelId="{35F3C3D9-BCD7-4385-AAF3-27B2600DD3F0}" srcId="{6A35D83B-5C6A-40E8-9036-87B611833A5D}" destId="{959C7218-0E94-429D-B4A6-81330EE78075}" srcOrd="0" destOrd="0" parTransId="{09F9701F-4DF9-4BC1-8958-CF9E20F1133B}" sibTransId="{CDFC28AB-BAC0-42B2-A1E1-28DEDA17EE30}"/>
    <dgm:cxn modelId="{CE2593F5-60BD-423B-AD76-4D7E9FE10DA6}" type="presOf" srcId="{959C7218-0E94-429D-B4A6-81330EE78075}" destId="{E39FA945-78B3-4A71-9706-AD4BC2BD5732}" srcOrd="0" destOrd="0" presId="urn:microsoft.com/office/officeart/2005/8/layout/vList2"/>
    <dgm:cxn modelId="{A1E5E284-9101-4947-9D72-3F3014A35F73}" type="presParOf" srcId="{4483CFB5-E994-4763-AECE-D47EB35DA067}" destId="{A9875C26-E7B2-4455-861D-F1220643E33B}" srcOrd="0" destOrd="0" presId="urn:microsoft.com/office/officeart/2005/8/layout/vList2"/>
    <dgm:cxn modelId="{D3F8A52F-2944-41F1-9C06-3EDD99C8FF79}" type="presParOf" srcId="{4483CFB5-E994-4763-AECE-D47EB35DA067}" destId="{18BBB2FC-3D6D-4125-B68A-A20D0FFBF3C8}" srcOrd="1" destOrd="0" presId="urn:microsoft.com/office/officeart/2005/8/layout/vList2"/>
    <dgm:cxn modelId="{927635F3-EB65-482E-AF78-5CDA3241C33B}" type="presParOf" srcId="{4483CFB5-E994-4763-AECE-D47EB35DA067}" destId="{B9908F78-72BD-4721-A3F0-81D0C07EB39C}" srcOrd="2" destOrd="0" presId="urn:microsoft.com/office/officeart/2005/8/layout/vList2"/>
    <dgm:cxn modelId="{22286735-AE1E-4D16-9D70-F32763E7B77F}" type="presParOf" srcId="{4483CFB5-E994-4763-AECE-D47EB35DA067}" destId="{E39FA945-78B3-4A71-9706-AD4BC2BD5732}" srcOrd="3" destOrd="0" presId="urn:microsoft.com/office/officeart/2005/8/layout/vList2"/>
    <dgm:cxn modelId="{EF821794-5FE4-4306-8AC9-DFE62C01BB1D}" type="presParOf" srcId="{4483CFB5-E994-4763-AECE-D47EB35DA067}" destId="{644CB8C9-022C-47DB-B37B-AE6D944E4087}" srcOrd="4" destOrd="0" presId="urn:microsoft.com/office/officeart/2005/8/layout/vList2"/>
    <dgm:cxn modelId="{F2AEC204-EC11-4BB2-8B1D-A91AB15BA298}" type="presParOf" srcId="{4483CFB5-E994-4763-AECE-D47EB35DA067}" destId="{C8E112E1-2AEE-410F-B710-A654C370715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B86EDE9-B487-46D8-840C-189141AC90A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4FA74BD-9433-420A-851B-98E765033CE2}">
      <dgm:prSet phldrT="[Text]" custT="1"/>
      <dgm:spPr>
        <a:ln>
          <a:solidFill>
            <a:schemeClr val="accent6">
              <a:lumMod val="50000"/>
            </a:schemeClr>
          </a:solidFill>
        </a:ln>
      </dgm:spPr>
      <dgm:t>
        <a:bodyPr/>
        <a:lstStyle/>
        <a:p>
          <a:pPr algn="just" rtl="1"/>
          <a:r>
            <a:rPr lang="ar-SA" sz="2100" b="1" dirty="0">
              <a:solidFill>
                <a:schemeClr val="tx1"/>
              </a:solidFill>
            </a:rPr>
            <a:t>المعـابـــدُ القديمة </a:t>
          </a:r>
          <a:endParaRPr lang="en-US" sz="2100" b="1" dirty="0">
            <a:solidFill>
              <a:schemeClr val="tx1"/>
            </a:solidFill>
          </a:endParaRPr>
        </a:p>
      </dgm:t>
    </dgm:pt>
    <dgm:pt modelId="{E0D7DEB6-B1C3-4E24-8CDF-1C1800490E9E}" type="parTrans" cxnId="{9B94DF5D-E1B2-4CED-A1D0-4B55890F679A}">
      <dgm:prSet/>
      <dgm:spPr/>
      <dgm:t>
        <a:bodyPr/>
        <a:lstStyle/>
        <a:p>
          <a:pPr algn="just" rtl="1"/>
          <a:endParaRPr lang="en-US" sz="2100">
            <a:solidFill>
              <a:schemeClr val="tx1"/>
            </a:solidFill>
          </a:endParaRPr>
        </a:p>
      </dgm:t>
    </dgm:pt>
    <dgm:pt modelId="{137F7473-B95A-4D7E-8457-0A9A3324807D}" type="sibTrans" cxnId="{9B94DF5D-E1B2-4CED-A1D0-4B55890F679A}">
      <dgm:prSet/>
      <dgm:spPr/>
      <dgm:t>
        <a:bodyPr/>
        <a:lstStyle/>
        <a:p>
          <a:pPr algn="just" rtl="1"/>
          <a:endParaRPr lang="en-US" sz="2100">
            <a:solidFill>
              <a:schemeClr val="tx1"/>
            </a:solidFill>
          </a:endParaRPr>
        </a:p>
      </dgm:t>
    </dgm:pt>
    <dgm:pt modelId="{0E508293-660D-4B22-99C0-9D4B603EF3BA}">
      <dgm:prSet phldrT="[Text]" custT="1"/>
      <dgm:spPr/>
      <dgm:t>
        <a:bodyPr/>
        <a:lstStyle/>
        <a:p>
          <a:pPr algn="just" rtl="1"/>
          <a:r>
            <a:rPr lang="ar-EG" sz="2100" dirty="0">
              <a:solidFill>
                <a:schemeClr val="tx1"/>
              </a:solidFill>
            </a:rPr>
            <a:t>معبدُ إلهِ الشّمس</a:t>
          </a:r>
          <a:r>
            <a:rPr lang="ar-SY" sz="2100" dirty="0">
              <a:solidFill>
                <a:schemeClr val="tx1"/>
              </a:solidFill>
            </a:rPr>
            <a:t>.</a:t>
          </a:r>
          <a:endParaRPr lang="en-US" sz="2100" dirty="0">
            <a:solidFill>
              <a:schemeClr val="tx1"/>
            </a:solidFill>
          </a:endParaRPr>
        </a:p>
      </dgm:t>
    </dgm:pt>
    <dgm:pt modelId="{46A2C34B-4918-468E-9206-A5EC4634E48B}" type="parTrans" cxnId="{2A6E2F96-905C-404C-A3E8-DEA8093E022E}">
      <dgm:prSet/>
      <dgm:spPr/>
      <dgm:t>
        <a:bodyPr/>
        <a:lstStyle/>
        <a:p>
          <a:pPr algn="just" rtl="1"/>
          <a:endParaRPr lang="en-US" sz="2100">
            <a:solidFill>
              <a:schemeClr val="tx1"/>
            </a:solidFill>
          </a:endParaRPr>
        </a:p>
      </dgm:t>
    </dgm:pt>
    <dgm:pt modelId="{DBBAAEE8-6594-4BA6-93E4-2A22A4E3A9E2}" type="sibTrans" cxnId="{2A6E2F96-905C-404C-A3E8-DEA8093E022E}">
      <dgm:prSet/>
      <dgm:spPr/>
      <dgm:t>
        <a:bodyPr/>
        <a:lstStyle/>
        <a:p>
          <a:pPr algn="just" rtl="1"/>
          <a:endParaRPr lang="en-US" sz="2100">
            <a:solidFill>
              <a:schemeClr val="tx1"/>
            </a:solidFill>
          </a:endParaRPr>
        </a:p>
      </dgm:t>
    </dgm:pt>
    <dgm:pt modelId="{6A35D83B-5C6A-40E8-9036-87B611833A5D}">
      <dgm:prSet phldrT="[Text]" custT="1"/>
      <dgm:spPr>
        <a:ln>
          <a:solidFill>
            <a:schemeClr val="accent6">
              <a:lumMod val="50000"/>
            </a:schemeClr>
          </a:solidFill>
        </a:ln>
      </dgm:spPr>
      <dgm:t>
        <a:bodyPr/>
        <a:lstStyle/>
        <a:p>
          <a:pPr algn="just" rtl="1"/>
          <a:r>
            <a:rPr lang="ar-SA" sz="2100" b="1" dirty="0">
              <a:solidFill>
                <a:schemeClr val="tx1"/>
              </a:solidFill>
            </a:rPr>
            <a:t>ديرُ وفجُّ مار تقلا </a:t>
          </a:r>
          <a:endParaRPr lang="en-US" sz="2100" b="1" dirty="0">
            <a:solidFill>
              <a:schemeClr val="tx1"/>
            </a:solidFill>
          </a:endParaRPr>
        </a:p>
      </dgm:t>
    </dgm:pt>
    <dgm:pt modelId="{8FDBC63A-B20C-4AF8-A36F-DB4070C3C641}" type="parTrans" cxnId="{3ADCB115-3E2A-4FE8-ACEE-B983911ED9F9}">
      <dgm:prSet/>
      <dgm:spPr/>
      <dgm:t>
        <a:bodyPr/>
        <a:lstStyle/>
        <a:p>
          <a:pPr algn="just" rtl="1"/>
          <a:endParaRPr lang="en-US" sz="2100">
            <a:solidFill>
              <a:schemeClr val="tx1"/>
            </a:solidFill>
          </a:endParaRPr>
        </a:p>
      </dgm:t>
    </dgm:pt>
    <dgm:pt modelId="{D54E48AC-E2F5-4226-8A9F-0B6F2FEDAAEF}" type="sibTrans" cxnId="{3ADCB115-3E2A-4FE8-ACEE-B983911ED9F9}">
      <dgm:prSet/>
      <dgm:spPr/>
      <dgm:t>
        <a:bodyPr/>
        <a:lstStyle/>
        <a:p>
          <a:pPr algn="just" rtl="1"/>
          <a:endParaRPr lang="en-US" sz="2100">
            <a:solidFill>
              <a:schemeClr val="tx1"/>
            </a:solidFill>
          </a:endParaRPr>
        </a:p>
      </dgm:t>
    </dgm:pt>
    <dgm:pt modelId="{959C7218-0E94-429D-B4A6-81330EE78075}">
      <dgm:prSet phldrT="[Text]" custT="1"/>
      <dgm:spPr/>
      <dgm:t>
        <a:bodyPr/>
        <a:lstStyle/>
        <a:p>
          <a:pPr algn="just" rtl="1"/>
          <a:r>
            <a:rPr lang="ar-SA" sz="2100" dirty="0">
              <a:solidFill>
                <a:schemeClr val="tx1"/>
              </a:solidFill>
            </a:rPr>
            <a:t>وتوسّعتْ رقعتُهُ في فتراتٍ زمنيّةٍ متلاحقةٍ حتّى وصلَ إلى ما هو عليهِ ال</a:t>
          </a:r>
          <a:r>
            <a:rPr lang="ar-SY" sz="2100" dirty="0">
              <a:solidFill>
                <a:schemeClr val="tx1"/>
              </a:solidFill>
            </a:rPr>
            <a:t>آ</a:t>
          </a:r>
          <a:r>
            <a:rPr lang="ar-SA" sz="2100" dirty="0">
              <a:solidFill>
                <a:schemeClr val="tx1"/>
              </a:solidFill>
            </a:rPr>
            <a:t>ن، حيثُ يضمُّ كنيسةً واسعةً</a:t>
          </a:r>
          <a:r>
            <a:rPr lang="ar-EG" sz="2100" dirty="0">
              <a:solidFill>
                <a:schemeClr val="tx1"/>
              </a:solidFill>
            </a:rPr>
            <a:t> </a:t>
          </a:r>
          <a:r>
            <a:rPr lang="ar-SA" sz="2100" dirty="0">
              <a:solidFill>
                <a:schemeClr val="tx1"/>
              </a:solidFill>
            </a:rPr>
            <a:t>وغرفاً واسعةً لسكنِ الرّاهباتِ والأيتامِ بالإضافةِ إلى أبنيةٍ خارجيّةٍ لسكنِ الزّوّارِ والمصطافين، والبناءُ والتّجديدُ مستمرّانِ حتّى يومِنا هذا. </a:t>
          </a:r>
          <a:endParaRPr lang="en-US" sz="2100" dirty="0">
            <a:solidFill>
              <a:schemeClr val="tx1"/>
            </a:solidFill>
          </a:endParaRPr>
        </a:p>
      </dgm:t>
    </dgm:pt>
    <dgm:pt modelId="{09F9701F-4DF9-4BC1-8958-CF9E20F1133B}" type="parTrans" cxnId="{35F3C3D9-BCD7-4385-AAF3-27B2600DD3F0}">
      <dgm:prSet/>
      <dgm:spPr/>
      <dgm:t>
        <a:bodyPr/>
        <a:lstStyle/>
        <a:p>
          <a:pPr algn="just" rtl="1"/>
          <a:endParaRPr lang="en-US" sz="2100">
            <a:solidFill>
              <a:schemeClr val="tx1"/>
            </a:solidFill>
          </a:endParaRPr>
        </a:p>
      </dgm:t>
    </dgm:pt>
    <dgm:pt modelId="{CDFC28AB-BAC0-42B2-A1E1-28DEDA17EE30}" type="sibTrans" cxnId="{35F3C3D9-BCD7-4385-AAF3-27B2600DD3F0}">
      <dgm:prSet/>
      <dgm:spPr/>
      <dgm:t>
        <a:bodyPr/>
        <a:lstStyle/>
        <a:p>
          <a:pPr algn="just" rtl="1"/>
          <a:endParaRPr lang="en-US" sz="2100">
            <a:solidFill>
              <a:schemeClr val="tx1"/>
            </a:solidFill>
          </a:endParaRPr>
        </a:p>
      </dgm:t>
    </dgm:pt>
    <dgm:pt modelId="{9FE3B3DF-FA08-4A47-882D-B11A945BCBFC}">
      <dgm:prSet custT="1"/>
      <dgm:spPr>
        <a:ln>
          <a:solidFill>
            <a:schemeClr val="accent6">
              <a:lumMod val="50000"/>
            </a:schemeClr>
          </a:solidFill>
        </a:ln>
      </dgm:spPr>
      <dgm:t>
        <a:bodyPr/>
        <a:lstStyle/>
        <a:p>
          <a:pPr algn="just" rtl="1"/>
          <a:r>
            <a:rPr lang="ar-SA" sz="2100" b="1" dirty="0">
              <a:solidFill>
                <a:schemeClr val="tx1"/>
              </a:solidFill>
            </a:rPr>
            <a:t>دير مار سركيس وباخوس </a:t>
          </a:r>
          <a:endParaRPr lang="en-US" sz="2100" b="1" dirty="0">
            <a:solidFill>
              <a:schemeClr val="tx1"/>
            </a:solidFill>
          </a:endParaRPr>
        </a:p>
      </dgm:t>
    </dgm:pt>
    <dgm:pt modelId="{0DABF467-9689-40D9-B278-8E60AE317EAE}" type="parTrans" cxnId="{8247911F-8DD1-4CDD-865F-A1E4E3ED875E}">
      <dgm:prSet/>
      <dgm:spPr/>
      <dgm:t>
        <a:bodyPr/>
        <a:lstStyle/>
        <a:p>
          <a:pPr algn="just" rtl="1"/>
          <a:endParaRPr lang="en-US" sz="2100">
            <a:solidFill>
              <a:schemeClr val="tx1"/>
            </a:solidFill>
          </a:endParaRPr>
        </a:p>
      </dgm:t>
    </dgm:pt>
    <dgm:pt modelId="{FAA5D85D-145D-45F7-88D7-2632AB02338B}" type="sibTrans" cxnId="{8247911F-8DD1-4CDD-865F-A1E4E3ED875E}">
      <dgm:prSet/>
      <dgm:spPr/>
      <dgm:t>
        <a:bodyPr/>
        <a:lstStyle/>
        <a:p>
          <a:pPr algn="just" rtl="1"/>
          <a:endParaRPr lang="en-US" sz="2100">
            <a:solidFill>
              <a:schemeClr val="tx1"/>
            </a:solidFill>
          </a:endParaRPr>
        </a:p>
      </dgm:t>
    </dgm:pt>
    <dgm:pt modelId="{68AB7ABC-E5D7-4977-9061-C4385238B9C3}">
      <dgm:prSet custT="1"/>
      <dgm:spPr/>
      <dgm:t>
        <a:bodyPr/>
        <a:lstStyle/>
        <a:p>
          <a:pPr algn="just" rtl="1"/>
          <a:r>
            <a:rPr lang="ar-EG" sz="2100" dirty="0">
              <a:solidFill>
                <a:schemeClr val="tx1"/>
              </a:solidFill>
            </a:rPr>
            <a:t>يعودُ بناءُ الدّيرِ للقرنِ الرّابعِ الميلاديِّ وهو ديرٌ للرّومِ الكاثوليك، كانَ معبداً وثنيّاً بدليلِ أنّ بلاطةَ مذبحِ الهيكلِ كانتْ مصمَّمةً للمعبدِ الوثنيّ، ثمّ أصبحَ كنيسةً بيزنطيّة، جدرانُها مبنيّةٌ بالفريسكو لها قبّةٌ وأقواس، وتيجانُ أعمدتِها إيوانيّةُ الطّراز، وهذا يُعَدُّ دليلاً على أنّ هذا الدّيرَ من أقدمِ الكنائسِ في سورية</a:t>
          </a:r>
          <a:r>
            <a:rPr lang="ar-SY" sz="2100" dirty="0">
              <a:solidFill>
                <a:schemeClr val="tx1"/>
              </a:solidFill>
            </a:rPr>
            <a:t>.</a:t>
          </a:r>
          <a:r>
            <a:rPr lang="ar-EG" sz="2100" dirty="0">
              <a:solidFill>
                <a:schemeClr val="tx1"/>
              </a:solidFill>
            </a:rPr>
            <a:t> </a:t>
          </a:r>
          <a:endParaRPr lang="en-US" sz="2100" dirty="0">
            <a:solidFill>
              <a:schemeClr val="tx1"/>
            </a:solidFill>
          </a:endParaRPr>
        </a:p>
      </dgm:t>
    </dgm:pt>
    <dgm:pt modelId="{8D1A4096-213D-4C2C-BE38-4A14102C9342}" type="parTrans" cxnId="{BFE9AF29-3C00-46AF-B6C7-1A37A901516F}">
      <dgm:prSet/>
      <dgm:spPr/>
      <dgm:t>
        <a:bodyPr/>
        <a:lstStyle/>
        <a:p>
          <a:pPr algn="just" rtl="1"/>
          <a:endParaRPr lang="en-US" sz="2100">
            <a:solidFill>
              <a:schemeClr val="tx1"/>
            </a:solidFill>
          </a:endParaRPr>
        </a:p>
      </dgm:t>
    </dgm:pt>
    <dgm:pt modelId="{6801715F-2996-4716-82A3-6AC96A3DF5C5}" type="sibTrans" cxnId="{BFE9AF29-3C00-46AF-B6C7-1A37A901516F}">
      <dgm:prSet/>
      <dgm:spPr/>
      <dgm:t>
        <a:bodyPr/>
        <a:lstStyle/>
        <a:p>
          <a:pPr algn="just" rtl="1"/>
          <a:endParaRPr lang="en-US" sz="2100">
            <a:solidFill>
              <a:schemeClr val="tx1"/>
            </a:solidFill>
          </a:endParaRPr>
        </a:p>
      </dgm:t>
    </dgm:pt>
    <dgm:pt modelId="{F06CEB6F-1D35-4FB8-A4FF-78805BF7098B}">
      <dgm:prSet custT="1"/>
      <dgm:spPr/>
      <dgm:t>
        <a:bodyPr/>
        <a:lstStyle/>
        <a:p>
          <a:pPr algn="just" rtl="1"/>
          <a:r>
            <a:rPr lang="ar-EG" sz="2100" dirty="0">
              <a:solidFill>
                <a:schemeClr val="tx1"/>
              </a:solidFill>
            </a:rPr>
            <a:t>حمـّـامُ الملكـة</a:t>
          </a:r>
          <a:r>
            <a:rPr lang="ar-SY" sz="2100" dirty="0">
              <a:solidFill>
                <a:schemeClr val="tx1"/>
              </a:solidFill>
            </a:rPr>
            <a:t>.</a:t>
          </a:r>
          <a:endParaRPr lang="en-US" sz="2100" dirty="0">
            <a:solidFill>
              <a:schemeClr val="tx1"/>
            </a:solidFill>
          </a:endParaRPr>
        </a:p>
      </dgm:t>
    </dgm:pt>
    <dgm:pt modelId="{A41187F1-5B54-47FD-B9AE-4A0E85C8E664}" type="parTrans" cxnId="{63401A77-0C2B-4A07-B0D5-B517E92BBCF7}">
      <dgm:prSet/>
      <dgm:spPr/>
      <dgm:t>
        <a:bodyPr/>
        <a:lstStyle/>
        <a:p>
          <a:pPr algn="just" rtl="1"/>
          <a:endParaRPr lang="en-US" sz="2100">
            <a:solidFill>
              <a:schemeClr val="tx1"/>
            </a:solidFill>
          </a:endParaRPr>
        </a:p>
      </dgm:t>
    </dgm:pt>
    <dgm:pt modelId="{CFF586E9-716F-4DF5-A786-186283BFAFFB}" type="sibTrans" cxnId="{63401A77-0C2B-4A07-B0D5-B517E92BBCF7}">
      <dgm:prSet/>
      <dgm:spPr/>
      <dgm:t>
        <a:bodyPr/>
        <a:lstStyle/>
        <a:p>
          <a:pPr algn="just" rtl="1"/>
          <a:endParaRPr lang="en-US" sz="2100">
            <a:solidFill>
              <a:schemeClr val="tx1"/>
            </a:solidFill>
          </a:endParaRPr>
        </a:p>
      </dgm:t>
    </dgm:pt>
    <dgm:pt modelId="{4483CFB5-E994-4763-AECE-D47EB35DA067}" type="pres">
      <dgm:prSet presAssocID="{3B86EDE9-B487-46D8-840C-189141AC90A5}" presName="linear" presStyleCnt="0">
        <dgm:presLayoutVars>
          <dgm:animLvl val="lvl"/>
          <dgm:resizeHandles val="exact"/>
        </dgm:presLayoutVars>
      </dgm:prSet>
      <dgm:spPr/>
    </dgm:pt>
    <dgm:pt modelId="{A9875C26-E7B2-4455-861D-F1220643E33B}" type="pres">
      <dgm:prSet presAssocID="{D4FA74BD-9433-420A-851B-98E765033CE2}" presName="parentText" presStyleLbl="node1" presStyleIdx="0" presStyleCnt="3">
        <dgm:presLayoutVars>
          <dgm:chMax val="0"/>
          <dgm:bulletEnabled val="1"/>
        </dgm:presLayoutVars>
      </dgm:prSet>
      <dgm:spPr/>
    </dgm:pt>
    <dgm:pt modelId="{18BBB2FC-3D6D-4125-B68A-A20D0FFBF3C8}" type="pres">
      <dgm:prSet presAssocID="{D4FA74BD-9433-420A-851B-98E765033CE2}" presName="childText" presStyleLbl="revTx" presStyleIdx="0" presStyleCnt="3">
        <dgm:presLayoutVars>
          <dgm:bulletEnabled val="1"/>
        </dgm:presLayoutVars>
      </dgm:prSet>
      <dgm:spPr/>
    </dgm:pt>
    <dgm:pt modelId="{B9908F78-72BD-4721-A3F0-81D0C07EB39C}" type="pres">
      <dgm:prSet presAssocID="{6A35D83B-5C6A-40E8-9036-87B611833A5D}" presName="parentText" presStyleLbl="node1" presStyleIdx="1" presStyleCnt="3">
        <dgm:presLayoutVars>
          <dgm:chMax val="0"/>
          <dgm:bulletEnabled val="1"/>
        </dgm:presLayoutVars>
      </dgm:prSet>
      <dgm:spPr/>
    </dgm:pt>
    <dgm:pt modelId="{E39FA945-78B3-4A71-9706-AD4BC2BD5732}" type="pres">
      <dgm:prSet presAssocID="{6A35D83B-5C6A-40E8-9036-87B611833A5D}" presName="childText" presStyleLbl="revTx" presStyleIdx="1" presStyleCnt="3">
        <dgm:presLayoutVars>
          <dgm:bulletEnabled val="1"/>
        </dgm:presLayoutVars>
      </dgm:prSet>
      <dgm:spPr/>
    </dgm:pt>
    <dgm:pt modelId="{644CB8C9-022C-47DB-B37B-AE6D944E4087}" type="pres">
      <dgm:prSet presAssocID="{9FE3B3DF-FA08-4A47-882D-B11A945BCBFC}" presName="parentText" presStyleLbl="node1" presStyleIdx="2" presStyleCnt="3">
        <dgm:presLayoutVars>
          <dgm:chMax val="0"/>
          <dgm:bulletEnabled val="1"/>
        </dgm:presLayoutVars>
      </dgm:prSet>
      <dgm:spPr/>
    </dgm:pt>
    <dgm:pt modelId="{C8E112E1-2AEE-410F-B710-A654C3707153}" type="pres">
      <dgm:prSet presAssocID="{9FE3B3DF-FA08-4A47-882D-B11A945BCBFC}" presName="childText" presStyleLbl="revTx" presStyleIdx="2" presStyleCnt="3">
        <dgm:presLayoutVars>
          <dgm:bulletEnabled val="1"/>
        </dgm:presLayoutVars>
      </dgm:prSet>
      <dgm:spPr/>
    </dgm:pt>
  </dgm:ptLst>
  <dgm:cxnLst>
    <dgm:cxn modelId="{2F78270C-A582-4193-B55D-926993356303}" type="presOf" srcId="{0E508293-660D-4B22-99C0-9D4B603EF3BA}" destId="{18BBB2FC-3D6D-4125-B68A-A20D0FFBF3C8}" srcOrd="0" destOrd="0" presId="urn:microsoft.com/office/officeart/2005/8/layout/vList2"/>
    <dgm:cxn modelId="{C1FF9A0D-00D7-4C29-BC4F-AC31F306CF7A}" type="presOf" srcId="{9FE3B3DF-FA08-4A47-882D-B11A945BCBFC}" destId="{644CB8C9-022C-47DB-B37B-AE6D944E4087}" srcOrd="0" destOrd="0" presId="urn:microsoft.com/office/officeart/2005/8/layout/vList2"/>
    <dgm:cxn modelId="{3ADCB115-3E2A-4FE8-ACEE-B983911ED9F9}" srcId="{3B86EDE9-B487-46D8-840C-189141AC90A5}" destId="{6A35D83B-5C6A-40E8-9036-87B611833A5D}" srcOrd="1" destOrd="0" parTransId="{8FDBC63A-B20C-4AF8-A36F-DB4070C3C641}" sibTransId="{D54E48AC-E2F5-4226-8A9F-0B6F2FEDAAEF}"/>
    <dgm:cxn modelId="{004B851E-7415-49A0-81BD-705E6C630B10}" type="presOf" srcId="{68AB7ABC-E5D7-4977-9061-C4385238B9C3}" destId="{C8E112E1-2AEE-410F-B710-A654C3707153}" srcOrd="0" destOrd="0" presId="urn:microsoft.com/office/officeart/2005/8/layout/vList2"/>
    <dgm:cxn modelId="{8247911F-8DD1-4CDD-865F-A1E4E3ED875E}" srcId="{3B86EDE9-B487-46D8-840C-189141AC90A5}" destId="{9FE3B3DF-FA08-4A47-882D-B11A945BCBFC}" srcOrd="2" destOrd="0" parTransId="{0DABF467-9689-40D9-B278-8E60AE317EAE}" sibTransId="{FAA5D85D-145D-45F7-88D7-2632AB02338B}"/>
    <dgm:cxn modelId="{BFE9AF29-3C00-46AF-B6C7-1A37A901516F}" srcId="{9FE3B3DF-FA08-4A47-882D-B11A945BCBFC}" destId="{68AB7ABC-E5D7-4977-9061-C4385238B9C3}" srcOrd="0" destOrd="0" parTransId="{8D1A4096-213D-4C2C-BE38-4A14102C9342}" sibTransId="{6801715F-2996-4716-82A3-6AC96A3DF5C5}"/>
    <dgm:cxn modelId="{1296B65D-C1C3-4ED3-A48B-2FDF99C23F85}" type="presOf" srcId="{3B86EDE9-B487-46D8-840C-189141AC90A5}" destId="{4483CFB5-E994-4763-AECE-D47EB35DA067}" srcOrd="0" destOrd="0" presId="urn:microsoft.com/office/officeart/2005/8/layout/vList2"/>
    <dgm:cxn modelId="{9B94DF5D-E1B2-4CED-A1D0-4B55890F679A}" srcId="{3B86EDE9-B487-46D8-840C-189141AC90A5}" destId="{D4FA74BD-9433-420A-851B-98E765033CE2}" srcOrd="0" destOrd="0" parTransId="{E0D7DEB6-B1C3-4E24-8CDF-1C1800490E9E}" sibTransId="{137F7473-B95A-4D7E-8457-0A9A3324807D}"/>
    <dgm:cxn modelId="{E4F5A648-749E-40CB-8996-5C25DA2DBC55}" type="presOf" srcId="{F06CEB6F-1D35-4FB8-A4FF-78805BF7098B}" destId="{18BBB2FC-3D6D-4125-B68A-A20D0FFBF3C8}" srcOrd="0" destOrd="1" presId="urn:microsoft.com/office/officeart/2005/8/layout/vList2"/>
    <dgm:cxn modelId="{A59B6771-91AA-4DB2-8F26-B73DBF929697}" type="presOf" srcId="{6A35D83B-5C6A-40E8-9036-87B611833A5D}" destId="{B9908F78-72BD-4721-A3F0-81D0C07EB39C}" srcOrd="0" destOrd="0" presId="urn:microsoft.com/office/officeart/2005/8/layout/vList2"/>
    <dgm:cxn modelId="{63401A77-0C2B-4A07-B0D5-B517E92BBCF7}" srcId="{D4FA74BD-9433-420A-851B-98E765033CE2}" destId="{F06CEB6F-1D35-4FB8-A4FF-78805BF7098B}" srcOrd="1" destOrd="0" parTransId="{A41187F1-5B54-47FD-B9AE-4A0E85C8E664}" sibTransId="{CFF586E9-716F-4DF5-A786-186283BFAFFB}"/>
    <dgm:cxn modelId="{2A6E2F96-905C-404C-A3E8-DEA8093E022E}" srcId="{D4FA74BD-9433-420A-851B-98E765033CE2}" destId="{0E508293-660D-4B22-99C0-9D4B603EF3BA}" srcOrd="0" destOrd="0" parTransId="{46A2C34B-4918-468E-9206-A5EC4634E48B}" sibTransId="{DBBAAEE8-6594-4BA6-93E4-2A22A4E3A9E2}"/>
    <dgm:cxn modelId="{32A714C2-B334-4002-9F3C-A1B9917611C4}" type="presOf" srcId="{D4FA74BD-9433-420A-851B-98E765033CE2}" destId="{A9875C26-E7B2-4455-861D-F1220643E33B}" srcOrd="0" destOrd="0" presId="urn:microsoft.com/office/officeart/2005/8/layout/vList2"/>
    <dgm:cxn modelId="{35F3C3D9-BCD7-4385-AAF3-27B2600DD3F0}" srcId="{6A35D83B-5C6A-40E8-9036-87B611833A5D}" destId="{959C7218-0E94-429D-B4A6-81330EE78075}" srcOrd="0" destOrd="0" parTransId="{09F9701F-4DF9-4BC1-8958-CF9E20F1133B}" sibTransId="{CDFC28AB-BAC0-42B2-A1E1-28DEDA17EE30}"/>
    <dgm:cxn modelId="{CE2593F5-60BD-423B-AD76-4D7E9FE10DA6}" type="presOf" srcId="{959C7218-0E94-429D-B4A6-81330EE78075}" destId="{E39FA945-78B3-4A71-9706-AD4BC2BD5732}" srcOrd="0" destOrd="0" presId="urn:microsoft.com/office/officeart/2005/8/layout/vList2"/>
    <dgm:cxn modelId="{A1E5E284-9101-4947-9D72-3F3014A35F73}" type="presParOf" srcId="{4483CFB5-E994-4763-AECE-D47EB35DA067}" destId="{A9875C26-E7B2-4455-861D-F1220643E33B}" srcOrd="0" destOrd="0" presId="urn:microsoft.com/office/officeart/2005/8/layout/vList2"/>
    <dgm:cxn modelId="{D3F8A52F-2944-41F1-9C06-3EDD99C8FF79}" type="presParOf" srcId="{4483CFB5-E994-4763-AECE-D47EB35DA067}" destId="{18BBB2FC-3D6D-4125-B68A-A20D0FFBF3C8}" srcOrd="1" destOrd="0" presId="urn:microsoft.com/office/officeart/2005/8/layout/vList2"/>
    <dgm:cxn modelId="{927635F3-EB65-482E-AF78-5CDA3241C33B}" type="presParOf" srcId="{4483CFB5-E994-4763-AECE-D47EB35DA067}" destId="{B9908F78-72BD-4721-A3F0-81D0C07EB39C}" srcOrd="2" destOrd="0" presId="urn:microsoft.com/office/officeart/2005/8/layout/vList2"/>
    <dgm:cxn modelId="{22286735-AE1E-4D16-9D70-F32763E7B77F}" type="presParOf" srcId="{4483CFB5-E994-4763-AECE-D47EB35DA067}" destId="{E39FA945-78B3-4A71-9706-AD4BC2BD5732}" srcOrd="3" destOrd="0" presId="urn:microsoft.com/office/officeart/2005/8/layout/vList2"/>
    <dgm:cxn modelId="{EF821794-5FE4-4306-8AC9-DFE62C01BB1D}" type="presParOf" srcId="{4483CFB5-E994-4763-AECE-D47EB35DA067}" destId="{644CB8C9-022C-47DB-B37B-AE6D944E4087}" srcOrd="4" destOrd="0" presId="urn:microsoft.com/office/officeart/2005/8/layout/vList2"/>
    <dgm:cxn modelId="{F2AEC204-EC11-4BB2-8B1D-A91AB15BA298}" type="presParOf" srcId="{4483CFB5-E994-4763-AECE-D47EB35DA067}" destId="{C8E112E1-2AEE-410F-B710-A654C370715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204DD2-20C6-4497-8497-9975C1BBD82F}"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B59F6CB8-4EE3-4709-8BE7-A1D147CADD2C}">
      <dgm:prSet custT="1"/>
      <dgm:spPr>
        <a:ln>
          <a:solidFill>
            <a:schemeClr val="accent6">
              <a:lumMod val="50000"/>
            </a:schemeClr>
          </a:solidFill>
        </a:ln>
      </dgm:spPr>
      <dgm:t>
        <a:bodyPr/>
        <a:lstStyle/>
        <a:p>
          <a:pPr rtl="1"/>
          <a:r>
            <a:rPr lang="ar-SA" sz="2200" b="0" dirty="0">
              <a:solidFill>
                <a:schemeClr val="tx1"/>
              </a:solidFill>
            </a:rPr>
            <a:t>تلُّ عينِ السّلطان</a:t>
          </a:r>
          <a:r>
            <a:rPr lang="ar-SY" sz="2200" b="0" dirty="0">
              <a:solidFill>
                <a:schemeClr val="tx1"/>
              </a:solidFill>
            </a:rPr>
            <a:t>.</a:t>
          </a:r>
          <a:endParaRPr lang="en-US" sz="2200" b="0" dirty="0">
            <a:solidFill>
              <a:schemeClr val="tx1"/>
            </a:solidFill>
          </a:endParaRPr>
        </a:p>
      </dgm:t>
    </dgm:pt>
    <dgm:pt modelId="{9F364DA5-A9B7-402E-82E5-2DCBB369DD64}" type="parTrans" cxnId="{B627703F-F194-44B1-A34F-4FEE6FAB02A0}">
      <dgm:prSet/>
      <dgm:spPr/>
      <dgm:t>
        <a:bodyPr/>
        <a:lstStyle/>
        <a:p>
          <a:endParaRPr lang="en-US"/>
        </a:p>
      </dgm:t>
    </dgm:pt>
    <dgm:pt modelId="{C0ACF0C9-97C2-4374-BBEA-B7AD8EAADE74}" type="sibTrans" cxnId="{B627703F-F194-44B1-A34F-4FEE6FAB02A0}">
      <dgm:prSet/>
      <dgm:spPr/>
      <dgm:t>
        <a:bodyPr/>
        <a:lstStyle/>
        <a:p>
          <a:endParaRPr lang="en-US"/>
        </a:p>
      </dgm:t>
    </dgm:pt>
    <dgm:pt modelId="{610B2B9E-FDD2-4847-94FE-D9F98209A140}">
      <dgm:prSet custT="1"/>
      <dgm:spPr>
        <a:ln>
          <a:solidFill>
            <a:schemeClr val="accent6">
              <a:lumMod val="50000"/>
            </a:schemeClr>
          </a:solidFill>
        </a:ln>
      </dgm:spPr>
      <dgm:t>
        <a:bodyPr/>
        <a:lstStyle/>
        <a:p>
          <a:pPr rtl="1"/>
          <a:r>
            <a:rPr lang="ar-SA" sz="2200" b="0" dirty="0">
              <a:solidFill>
                <a:schemeClr val="tx1"/>
              </a:solidFill>
            </a:rPr>
            <a:t>قصرُ هشام</a:t>
          </a:r>
          <a:r>
            <a:rPr lang="ar-SY" sz="2200" b="0" dirty="0">
              <a:solidFill>
                <a:schemeClr val="tx1"/>
              </a:solidFill>
            </a:rPr>
            <a:t>.</a:t>
          </a:r>
          <a:endParaRPr lang="en-US" sz="2200" b="0" dirty="0">
            <a:solidFill>
              <a:schemeClr val="tx1"/>
            </a:solidFill>
          </a:endParaRPr>
        </a:p>
      </dgm:t>
    </dgm:pt>
    <dgm:pt modelId="{E307DEE7-A663-4A27-A721-55D9C40784F7}" type="parTrans" cxnId="{DF1C7416-DD99-4E77-91FF-7EC298221D64}">
      <dgm:prSet/>
      <dgm:spPr/>
      <dgm:t>
        <a:bodyPr/>
        <a:lstStyle/>
        <a:p>
          <a:endParaRPr lang="en-US"/>
        </a:p>
      </dgm:t>
    </dgm:pt>
    <dgm:pt modelId="{508CAC4D-AA93-4345-AFEF-20A0318F2B04}" type="sibTrans" cxnId="{DF1C7416-DD99-4E77-91FF-7EC298221D64}">
      <dgm:prSet/>
      <dgm:spPr/>
      <dgm:t>
        <a:bodyPr/>
        <a:lstStyle/>
        <a:p>
          <a:endParaRPr lang="en-US"/>
        </a:p>
      </dgm:t>
    </dgm:pt>
    <dgm:pt modelId="{5EAA2D1F-7707-477F-A020-67A853CE413D}">
      <dgm:prSet custT="1"/>
      <dgm:spPr>
        <a:ln>
          <a:solidFill>
            <a:schemeClr val="accent6">
              <a:lumMod val="50000"/>
            </a:schemeClr>
          </a:solidFill>
        </a:ln>
      </dgm:spPr>
      <dgm:t>
        <a:bodyPr/>
        <a:lstStyle/>
        <a:p>
          <a:pPr rtl="1"/>
          <a:r>
            <a:rPr lang="ar-SA" sz="2200" b="0" dirty="0">
              <a:solidFill>
                <a:schemeClr val="tx1"/>
              </a:solidFill>
            </a:rPr>
            <a:t>مقامُ النّبيِّ موسى</a:t>
          </a:r>
          <a:r>
            <a:rPr lang="ar-SY" sz="2200" b="0" dirty="0">
              <a:solidFill>
                <a:schemeClr val="tx1"/>
              </a:solidFill>
            </a:rPr>
            <a:t>.</a:t>
          </a:r>
          <a:endParaRPr lang="en-US" sz="2200" b="0" dirty="0">
            <a:solidFill>
              <a:schemeClr val="tx1"/>
            </a:solidFill>
          </a:endParaRPr>
        </a:p>
      </dgm:t>
    </dgm:pt>
    <dgm:pt modelId="{2FFE551B-41D2-4080-B6E9-E17F8DCB29A8}" type="parTrans" cxnId="{C8596509-8D12-49F7-A7A0-FDB056068CD7}">
      <dgm:prSet/>
      <dgm:spPr/>
      <dgm:t>
        <a:bodyPr/>
        <a:lstStyle/>
        <a:p>
          <a:endParaRPr lang="en-US"/>
        </a:p>
      </dgm:t>
    </dgm:pt>
    <dgm:pt modelId="{B275A989-DC60-4D4C-9C19-D053C3CF4DB2}" type="sibTrans" cxnId="{C8596509-8D12-49F7-A7A0-FDB056068CD7}">
      <dgm:prSet/>
      <dgm:spPr/>
      <dgm:t>
        <a:bodyPr/>
        <a:lstStyle/>
        <a:p>
          <a:endParaRPr lang="en-US"/>
        </a:p>
      </dgm:t>
    </dgm:pt>
    <dgm:pt modelId="{0267B25A-7BB8-460E-A3A3-824B9B81C962}">
      <dgm:prSet custT="1"/>
      <dgm:spPr>
        <a:ln>
          <a:solidFill>
            <a:schemeClr val="accent6">
              <a:lumMod val="50000"/>
            </a:schemeClr>
          </a:solidFill>
        </a:ln>
      </dgm:spPr>
      <dgm:t>
        <a:bodyPr/>
        <a:lstStyle/>
        <a:p>
          <a:pPr rtl="1"/>
          <a:r>
            <a:rPr lang="ar-SA" sz="2200" b="0" dirty="0">
              <a:solidFill>
                <a:schemeClr val="tx1"/>
              </a:solidFill>
            </a:rPr>
            <a:t>نعران</a:t>
          </a:r>
          <a:r>
            <a:rPr lang="ar-SY" sz="2200" b="0" dirty="0">
              <a:solidFill>
                <a:schemeClr val="tx1"/>
              </a:solidFill>
            </a:rPr>
            <a:t>.</a:t>
          </a:r>
          <a:endParaRPr lang="en-US" sz="2200" b="0" dirty="0">
            <a:solidFill>
              <a:schemeClr val="tx1"/>
            </a:solidFill>
          </a:endParaRPr>
        </a:p>
      </dgm:t>
    </dgm:pt>
    <dgm:pt modelId="{5B404104-5467-4A5D-9AC7-E78DD71A43EA}" type="parTrans" cxnId="{2F297B07-930D-4940-954B-079B850031E6}">
      <dgm:prSet/>
      <dgm:spPr/>
      <dgm:t>
        <a:bodyPr/>
        <a:lstStyle/>
        <a:p>
          <a:endParaRPr lang="en-US"/>
        </a:p>
      </dgm:t>
    </dgm:pt>
    <dgm:pt modelId="{9C48B408-28A7-4033-8247-1CC4F64C87EA}" type="sibTrans" cxnId="{2F297B07-930D-4940-954B-079B850031E6}">
      <dgm:prSet/>
      <dgm:spPr/>
      <dgm:t>
        <a:bodyPr/>
        <a:lstStyle/>
        <a:p>
          <a:endParaRPr lang="en-US"/>
        </a:p>
      </dgm:t>
    </dgm:pt>
    <dgm:pt modelId="{72669314-5CE4-4023-A962-8BC98383CB98}">
      <dgm:prSet custT="1"/>
      <dgm:spPr>
        <a:ln>
          <a:solidFill>
            <a:schemeClr val="accent6">
              <a:lumMod val="50000"/>
            </a:schemeClr>
          </a:solidFill>
        </a:ln>
      </dgm:spPr>
      <dgm:t>
        <a:bodyPr/>
        <a:lstStyle/>
        <a:p>
          <a:pPr rtl="1"/>
          <a:r>
            <a:rPr lang="ar-SA" sz="2200" b="0" dirty="0">
              <a:solidFill>
                <a:schemeClr val="tx1"/>
              </a:solidFill>
            </a:rPr>
            <a:t>تلولُ أبو العلايق</a:t>
          </a:r>
          <a:r>
            <a:rPr lang="ar-SY" sz="2200" b="0" dirty="0">
              <a:solidFill>
                <a:schemeClr val="tx1"/>
              </a:solidFill>
            </a:rPr>
            <a:t>.</a:t>
          </a:r>
          <a:endParaRPr lang="en-US" sz="2200" b="0" dirty="0">
            <a:solidFill>
              <a:schemeClr val="tx1"/>
            </a:solidFill>
          </a:endParaRPr>
        </a:p>
      </dgm:t>
    </dgm:pt>
    <dgm:pt modelId="{195A841F-4905-48E2-A39D-51CE7948E788}" type="parTrans" cxnId="{CF70232A-B28A-4585-AA93-6AE80A83997A}">
      <dgm:prSet/>
      <dgm:spPr/>
      <dgm:t>
        <a:bodyPr/>
        <a:lstStyle/>
        <a:p>
          <a:endParaRPr lang="en-US"/>
        </a:p>
      </dgm:t>
    </dgm:pt>
    <dgm:pt modelId="{A0747E91-A5A4-4CD3-8904-44063A657E1B}" type="sibTrans" cxnId="{CF70232A-B28A-4585-AA93-6AE80A83997A}">
      <dgm:prSet/>
      <dgm:spPr/>
      <dgm:t>
        <a:bodyPr/>
        <a:lstStyle/>
        <a:p>
          <a:endParaRPr lang="en-US"/>
        </a:p>
      </dgm:t>
    </dgm:pt>
    <dgm:pt modelId="{CCF1B4FB-3B26-4D31-B042-6E77CA9799CC}">
      <dgm:prSet custT="1"/>
      <dgm:spPr>
        <a:ln>
          <a:solidFill>
            <a:schemeClr val="accent6">
              <a:lumMod val="50000"/>
            </a:schemeClr>
          </a:solidFill>
        </a:ln>
      </dgm:spPr>
      <dgm:t>
        <a:bodyPr/>
        <a:lstStyle/>
        <a:p>
          <a:pPr rtl="1"/>
          <a:r>
            <a:rPr lang="ar-SA" sz="2200" b="0" dirty="0">
              <a:solidFill>
                <a:schemeClr val="tx1"/>
              </a:solidFill>
            </a:rPr>
            <a:t>ديرُ مار يوحنّا أو ديرُ القدّيسِ يوحنّا المعمداني</a:t>
          </a:r>
          <a:r>
            <a:rPr lang="ar-SY" sz="2200" b="0" dirty="0">
              <a:solidFill>
                <a:schemeClr val="tx1"/>
              </a:solidFill>
            </a:rPr>
            <a:t>.</a:t>
          </a:r>
          <a:endParaRPr lang="en-US" sz="2200" b="0" dirty="0">
            <a:solidFill>
              <a:schemeClr val="tx1"/>
            </a:solidFill>
          </a:endParaRPr>
        </a:p>
      </dgm:t>
    </dgm:pt>
    <dgm:pt modelId="{20B478E9-50C2-4F88-8702-B0679BC945D4}" type="parTrans" cxnId="{2C05BF64-8687-43BD-8347-F58B2DBFABEC}">
      <dgm:prSet/>
      <dgm:spPr/>
      <dgm:t>
        <a:bodyPr/>
        <a:lstStyle/>
        <a:p>
          <a:endParaRPr lang="en-US"/>
        </a:p>
      </dgm:t>
    </dgm:pt>
    <dgm:pt modelId="{6F88C54F-85C5-4880-B1BE-CAB72B688499}" type="sibTrans" cxnId="{2C05BF64-8687-43BD-8347-F58B2DBFABEC}">
      <dgm:prSet/>
      <dgm:spPr/>
      <dgm:t>
        <a:bodyPr/>
        <a:lstStyle/>
        <a:p>
          <a:endParaRPr lang="en-US"/>
        </a:p>
      </dgm:t>
    </dgm:pt>
    <dgm:pt modelId="{D3F1E9D7-108B-449D-B55D-B28994136B54}">
      <dgm:prSet custT="1"/>
      <dgm:spPr>
        <a:ln>
          <a:solidFill>
            <a:schemeClr val="accent6">
              <a:lumMod val="50000"/>
            </a:schemeClr>
          </a:solidFill>
        </a:ln>
      </dgm:spPr>
      <dgm:t>
        <a:bodyPr/>
        <a:lstStyle/>
        <a:p>
          <a:pPr rtl="1"/>
          <a:r>
            <a:rPr lang="ar-SA" sz="2200" b="0" dirty="0">
              <a:solidFill>
                <a:schemeClr val="tx1"/>
              </a:solidFill>
            </a:rPr>
            <a:t>ديرُ اللّاتين</a:t>
          </a:r>
          <a:r>
            <a:rPr lang="ar-SY" sz="2200" b="0" dirty="0">
              <a:solidFill>
                <a:schemeClr val="tx1"/>
              </a:solidFill>
            </a:rPr>
            <a:t>.</a:t>
          </a:r>
          <a:endParaRPr lang="en-US" sz="2200" b="0" dirty="0">
            <a:solidFill>
              <a:schemeClr val="tx1"/>
            </a:solidFill>
          </a:endParaRPr>
        </a:p>
      </dgm:t>
    </dgm:pt>
    <dgm:pt modelId="{D596A4D4-3B23-452D-97C9-FB1026F97667}" type="parTrans" cxnId="{FF0B3975-ADB1-4134-9996-2E7D14AC6D2F}">
      <dgm:prSet/>
      <dgm:spPr/>
      <dgm:t>
        <a:bodyPr/>
        <a:lstStyle/>
        <a:p>
          <a:endParaRPr lang="en-US"/>
        </a:p>
      </dgm:t>
    </dgm:pt>
    <dgm:pt modelId="{1F1480D1-A2F4-4C32-9B3C-BB2FF64CDA29}" type="sibTrans" cxnId="{FF0B3975-ADB1-4134-9996-2E7D14AC6D2F}">
      <dgm:prSet/>
      <dgm:spPr/>
      <dgm:t>
        <a:bodyPr/>
        <a:lstStyle/>
        <a:p>
          <a:endParaRPr lang="en-US"/>
        </a:p>
      </dgm:t>
    </dgm:pt>
    <dgm:pt modelId="{DAF82E38-B997-488B-984B-E47BE2B1A431}">
      <dgm:prSet custT="1"/>
      <dgm:spPr>
        <a:ln>
          <a:solidFill>
            <a:schemeClr val="accent6">
              <a:lumMod val="50000"/>
            </a:schemeClr>
          </a:solidFill>
        </a:ln>
      </dgm:spPr>
      <dgm:t>
        <a:bodyPr/>
        <a:lstStyle/>
        <a:p>
          <a:pPr rtl="1"/>
          <a:r>
            <a:rPr lang="ar-SA" sz="2200" b="0" dirty="0">
              <a:solidFill>
                <a:schemeClr val="tx1"/>
              </a:solidFill>
            </a:rPr>
            <a:t>المغطس</a:t>
          </a:r>
          <a:r>
            <a:rPr lang="ar-SY" sz="2200" b="0" dirty="0">
              <a:solidFill>
                <a:schemeClr val="tx1"/>
              </a:solidFill>
            </a:rPr>
            <a:t>.</a:t>
          </a:r>
          <a:endParaRPr lang="en-US" sz="2200" b="0" dirty="0">
            <a:solidFill>
              <a:schemeClr val="tx1"/>
            </a:solidFill>
          </a:endParaRPr>
        </a:p>
      </dgm:t>
    </dgm:pt>
    <dgm:pt modelId="{BDDAB624-575D-4D05-AD91-2B5075918567}" type="parTrans" cxnId="{05BFF4F8-077F-4C49-8144-96286C50AD38}">
      <dgm:prSet/>
      <dgm:spPr/>
      <dgm:t>
        <a:bodyPr/>
        <a:lstStyle/>
        <a:p>
          <a:endParaRPr lang="en-US"/>
        </a:p>
      </dgm:t>
    </dgm:pt>
    <dgm:pt modelId="{610E956B-17AF-4372-95F0-99F14F3D9E22}" type="sibTrans" cxnId="{05BFF4F8-077F-4C49-8144-96286C50AD38}">
      <dgm:prSet/>
      <dgm:spPr/>
      <dgm:t>
        <a:bodyPr/>
        <a:lstStyle/>
        <a:p>
          <a:endParaRPr lang="en-US"/>
        </a:p>
      </dgm:t>
    </dgm:pt>
    <dgm:pt modelId="{B4634C38-F9A6-4F01-B0C5-26ECA4FE31C1}" type="pres">
      <dgm:prSet presAssocID="{01204DD2-20C6-4497-8497-9975C1BBD82F}" presName="diagram" presStyleCnt="0">
        <dgm:presLayoutVars>
          <dgm:dir val="rev"/>
          <dgm:resizeHandles val="exact"/>
        </dgm:presLayoutVars>
      </dgm:prSet>
      <dgm:spPr/>
    </dgm:pt>
    <dgm:pt modelId="{8198C017-4967-4454-A5B8-54544E14AE6F}" type="pres">
      <dgm:prSet presAssocID="{B59F6CB8-4EE3-4709-8BE7-A1D147CADD2C}" presName="node" presStyleLbl="node1" presStyleIdx="0" presStyleCnt="8">
        <dgm:presLayoutVars>
          <dgm:bulletEnabled val="1"/>
        </dgm:presLayoutVars>
      </dgm:prSet>
      <dgm:spPr/>
    </dgm:pt>
    <dgm:pt modelId="{2BE0B0BF-63A7-4456-A802-AAB98AC55A06}" type="pres">
      <dgm:prSet presAssocID="{C0ACF0C9-97C2-4374-BBEA-B7AD8EAADE74}" presName="sibTrans" presStyleCnt="0"/>
      <dgm:spPr/>
    </dgm:pt>
    <dgm:pt modelId="{A0988551-9A3D-4B5E-B926-734862581D6C}" type="pres">
      <dgm:prSet presAssocID="{610B2B9E-FDD2-4847-94FE-D9F98209A140}" presName="node" presStyleLbl="node1" presStyleIdx="1" presStyleCnt="8">
        <dgm:presLayoutVars>
          <dgm:bulletEnabled val="1"/>
        </dgm:presLayoutVars>
      </dgm:prSet>
      <dgm:spPr/>
    </dgm:pt>
    <dgm:pt modelId="{C2DAEA8D-EF6B-4DE2-9A2A-35742570B325}" type="pres">
      <dgm:prSet presAssocID="{508CAC4D-AA93-4345-AFEF-20A0318F2B04}" presName="sibTrans" presStyleCnt="0"/>
      <dgm:spPr/>
    </dgm:pt>
    <dgm:pt modelId="{478A800C-32BC-47DB-831E-0573A6765D80}" type="pres">
      <dgm:prSet presAssocID="{5EAA2D1F-7707-477F-A020-67A853CE413D}" presName="node" presStyleLbl="node1" presStyleIdx="2" presStyleCnt="8">
        <dgm:presLayoutVars>
          <dgm:bulletEnabled val="1"/>
        </dgm:presLayoutVars>
      </dgm:prSet>
      <dgm:spPr/>
    </dgm:pt>
    <dgm:pt modelId="{AEB5DEAA-6125-4C78-AE46-E89C5306C593}" type="pres">
      <dgm:prSet presAssocID="{B275A989-DC60-4D4C-9C19-D053C3CF4DB2}" presName="sibTrans" presStyleCnt="0"/>
      <dgm:spPr/>
    </dgm:pt>
    <dgm:pt modelId="{B212AF1C-F619-4589-A659-37829CAFAB07}" type="pres">
      <dgm:prSet presAssocID="{0267B25A-7BB8-460E-A3A3-824B9B81C962}" presName="node" presStyleLbl="node1" presStyleIdx="3" presStyleCnt="8">
        <dgm:presLayoutVars>
          <dgm:bulletEnabled val="1"/>
        </dgm:presLayoutVars>
      </dgm:prSet>
      <dgm:spPr/>
    </dgm:pt>
    <dgm:pt modelId="{06925B53-CDF6-4E6A-8051-FD0308129EDB}" type="pres">
      <dgm:prSet presAssocID="{9C48B408-28A7-4033-8247-1CC4F64C87EA}" presName="sibTrans" presStyleCnt="0"/>
      <dgm:spPr/>
    </dgm:pt>
    <dgm:pt modelId="{DFD4076B-813C-421C-8636-015FCDC79F98}" type="pres">
      <dgm:prSet presAssocID="{72669314-5CE4-4023-A962-8BC98383CB98}" presName="node" presStyleLbl="node1" presStyleIdx="4" presStyleCnt="8">
        <dgm:presLayoutVars>
          <dgm:bulletEnabled val="1"/>
        </dgm:presLayoutVars>
      </dgm:prSet>
      <dgm:spPr/>
    </dgm:pt>
    <dgm:pt modelId="{AA7DFC29-514B-4AAE-AF08-C33AFE5EF0BC}" type="pres">
      <dgm:prSet presAssocID="{A0747E91-A5A4-4CD3-8904-44063A657E1B}" presName="sibTrans" presStyleCnt="0"/>
      <dgm:spPr/>
    </dgm:pt>
    <dgm:pt modelId="{78D6DA36-EBEF-42CA-8F3E-901DF4D1C7CC}" type="pres">
      <dgm:prSet presAssocID="{CCF1B4FB-3B26-4D31-B042-6E77CA9799CC}" presName="node" presStyleLbl="node1" presStyleIdx="5" presStyleCnt="8">
        <dgm:presLayoutVars>
          <dgm:bulletEnabled val="1"/>
        </dgm:presLayoutVars>
      </dgm:prSet>
      <dgm:spPr/>
    </dgm:pt>
    <dgm:pt modelId="{6D13AE7F-AE52-4744-8AE3-2D59822B26A2}" type="pres">
      <dgm:prSet presAssocID="{6F88C54F-85C5-4880-B1BE-CAB72B688499}" presName="sibTrans" presStyleCnt="0"/>
      <dgm:spPr/>
    </dgm:pt>
    <dgm:pt modelId="{51CC80C9-8A8F-4A4F-A653-760C8372710E}" type="pres">
      <dgm:prSet presAssocID="{D3F1E9D7-108B-449D-B55D-B28994136B54}" presName="node" presStyleLbl="node1" presStyleIdx="6" presStyleCnt="8">
        <dgm:presLayoutVars>
          <dgm:bulletEnabled val="1"/>
        </dgm:presLayoutVars>
      </dgm:prSet>
      <dgm:spPr/>
    </dgm:pt>
    <dgm:pt modelId="{EBD802B5-660C-471B-8A89-322EEEE29EA7}" type="pres">
      <dgm:prSet presAssocID="{1F1480D1-A2F4-4C32-9B3C-BB2FF64CDA29}" presName="sibTrans" presStyleCnt="0"/>
      <dgm:spPr/>
    </dgm:pt>
    <dgm:pt modelId="{054CB264-D5EA-40B0-B003-72B2D15BA791}" type="pres">
      <dgm:prSet presAssocID="{DAF82E38-B997-488B-984B-E47BE2B1A431}" presName="node" presStyleLbl="node1" presStyleIdx="7" presStyleCnt="8">
        <dgm:presLayoutVars>
          <dgm:bulletEnabled val="1"/>
        </dgm:presLayoutVars>
      </dgm:prSet>
      <dgm:spPr/>
    </dgm:pt>
  </dgm:ptLst>
  <dgm:cxnLst>
    <dgm:cxn modelId="{46A52900-C017-4CDA-ACE4-B66118414327}" type="presOf" srcId="{01204DD2-20C6-4497-8497-9975C1BBD82F}" destId="{B4634C38-F9A6-4F01-B0C5-26ECA4FE31C1}" srcOrd="0" destOrd="0" presId="urn:microsoft.com/office/officeart/2005/8/layout/default"/>
    <dgm:cxn modelId="{C8B34C06-9895-4367-84A4-C1B12D3D3F3B}" type="presOf" srcId="{0267B25A-7BB8-460E-A3A3-824B9B81C962}" destId="{B212AF1C-F619-4589-A659-37829CAFAB07}" srcOrd="0" destOrd="0" presId="urn:microsoft.com/office/officeart/2005/8/layout/default"/>
    <dgm:cxn modelId="{2F297B07-930D-4940-954B-079B850031E6}" srcId="{01204DD2-20C6-4497-8497-9975C1BBD82F}" destId="{0267B25A-7BB8-460E-A3A3-824B9B81C962}" srcOrd="3" destOrd="0" parTransId="{5B404104-5467-4A5D-9AC7-E78DD71A43EA}" sibTransId="{9C48B408-28A7-4033-8247-1CC4F64C87EA}"/>
    <dgm:cxn modelId="{C8596509-8D12-49F7-A7A0-FDB056068CD7}" srcId="{01204DD2-20C6-4497-8497-9975C1BBD82F}" destId="{5EAA2D1F-7707-477F-A020-67A853CE413D}" srcOrd="2" destOrd="0" parTransId="{2FFE551B-41D2-4080-B6E9-E17F8DCB29A8}" sibTransId="{B275A989-DC60-4D4C-9C19-D053C3CF4DB2}"/>
    <dgm:cxn modelId="{0AF8810D-D25E-43E8-8FFB-0C1D1AB5C6E2}" type="presOf" srcId="{5EAA2D1F-7707-477F-A020-67A853CE413D}" destId="{478A800C-32BC-47DB-831E-0573A6765D80}" srcOrd="0" destOrd="0" presId="urn:microsoft.com/office/officeart/2005/8/layout/default"/>
    <dgm:cxn modelId="{DF1C7416-DD99-4E77-91FF-7EC298221D64}" srcId="{01204DD2-20C6-4497-8497-9975C1BBD82F}" destId="{610B2B9E-FDD2-4847-94FE-D9F98209A140}" srcOrd="1" destOrd="0" parTransId="{E307DEE7-A663-4A27-A721-55D9C40784F7}" sibTransId="{508CAC4D-AA93-4345-AFEF-20A0318F2B04}"/>
    <dgm:cxn modelId="{CF70232A-B28A-4585-AA93-6AE80A83997A}" srcId="{01204DD2-20C6-4497-8497-9975C1BBD82F}" destId="{72669314-5CE4-4023-A962-8BC98383CB98}" srcOrd="4" destOrd="0" parTransId="{195A841F-4905-48E2-A39D-51CE7948E788}" sibTransId="{A0747E91-A5A4-4CD3-8904-44063A657E1B}"/>
    <dgm:cxn modelId="{82324839-9A26-4DD7-BC2B-A02DF19377D8}" type="presOf" srcId="{610B2B9E-FDD2-4847-94FE-D9F98209A140}" destId="{A0988551-9A3D-4B5E-B926-734862581D6C}" srcOrd="0" destOrd="0" presId="urn:microsoft.com/office/officeart/2005/8/layout/default"/>
    <dgm:cxn modelId="{B627703F-F194-44B1-A34F-4FEE6FAB02A0}" srcId="{01204DD2-20C6-4497-8497-9975C1BBD82F}" destId="{B59F6CB8-4EE3-4709-8BE7-A1D147CADD2C}" srcOrd="0" destOrd="0" parTransId="{9F364DA5-A9B7-402E-82E5-2DCBB369DD64}" sibTransId="{C0ACF0C9-97C2-4374-BBEA-B7AD8EAADE74}"/>
    <dgm:cxn modelId="{B208CF62-A82B-4926-8E67-8E9BC698709A}" type="presOf" srcId="{B59F6CB8-4EE3-4709-8BE7-A1D147CADD2C}" destId="{8198C017-4967-4454-A5B8-54544E14AE6F}" srcOrd="0" destOrd="0" presId="urn:microsoft.com/office/officeart/2005/8/layout/default"/>
    <dgm:cxn modelId="{2C05BF64-8687-43BD-8347-F58B2DBFABEC}" srcId="{01204DD2-20C6-4497-8497-9975C1BBD82F}" destId="{CCF1B4FB-3B26-4D31-B042-6E77CA9799CC}" srcOrd="5" destOrd="0" parTransId="{20B478E9-50C2-4F88-8702-B0679BC945D4}" sibTransId="{6F88C54F-85C5-4880-B1BE-CAB72B688499}"/>
    <dgm:cxn modelId="{FF0B3975-ADB1-4134-9996-2E7D14AC6D2F}" srcId="{01204DD2-20C6-4497-8497-9975C1BBD82F}" destId="{D3F1E9D7-108B-449D-B55D-B28994136B54}" srcOrd="6" destOrd="0" parTransId="{D596A4D4-3B23-452D-97C9-FB1026F97667}" sibTransId="{1F1480D1-A2F4-4C32-9B3C-BB2FF64CDA29}"/>
    <dgm:cxn modelId="{26C0479D-36B9-4AE5-9D4E-DF57FC2E0F00}" type="presOf" srcId="{D3F1E9D7-108B-449D-B55D-B28994136B54}" destId="{51CC80C9-8A8F-4A4F-A653-760C8372710E}" srcOrd="0" destOrd="0" presId="urn:microsoft.com/office/officeart/2005/8/layout/default"/>
    <dgm:cxn modelId="{5E36C8C3-DFAD-4497-9B90-55C7A5F7DF9B}" type="presOf" srcId="{72669314-5CE4-4023-A962-8BC98383CB98}" destId="{DFD4076B-813C-421C-8636-015FCDC79F98}" srcOrd="0" destOrd="0" presId="urn:microsoft.com/office/officeart/2005/8/layout/default"/>
    <dgm:cxn modelId="{6DA228E1-C35D-4529-861E-56A7684661A7}" type="presOf" srcId="{DAF82E38-B997-488B-984B-E47BE2B1A431}" destId="{054CB264-D5EA-40B0-B003-72B2D15BA791}" srcOrd="0" destOrd="0" presId="urn:microsoft.com/office/officeart/2005/8/layout/default"/>
    <dgm:cxn modelId="{B8FD6AEA-2911-40F0-BD08-2EAAC22516F9}" type="presOf" srcId="{CCF1B4FB-3B26-4D31-B042-6E77CA9799CC}" destId="{78D6DA36-EBEF-42CA-8F3E-901DF4D1C7CC}" srcOrd="0" destOrd="0" presId="urn:microsoft.com/office/officeart/2005/8/layout/default"/>
    <dgm:cxn modelId="{05BFF4F8-077F-4C49-8144-96286C50AD38}" srcId="{01204DD2-20C6-4497-8497-9975C1BBD82F}" destId="{DAF82E38-B997-488B-984B-E47BE2B1A431}" srcOrd="7" destOrd="0" parTransId="{BDDAB624-575D-4D05-AD91-2B5075918567}" sibTransId="{610E956B-17AF-4372-95F0-99F14F3D9E22}"/>
    <dgm:cxn modelId="{A5508C78-FECC-45F9-B6FC-D8B86A506938}" type="presParOf" srcId="{B4634C38-F9A6-4F01-B0C5-26ECA4FE31C1}" destId="{8198C017-4967-4454-A5B8-54544E14AE6F}" srcOrd="0" destOrd="0" presId="urn:microsoft.com/office/officeart/2005/8/layout/default"/>
    <dgm:cxn modelId="{7C484D98-039A-422E-AA5F-1F65C8315EEA}" type="presParOf" srcId="{B4634C38-F9A6-4F01-B0C5-26ECA4FE31C1}" destId="{2BE0B0BF-63A7-4456-A802-AAB98AC55A06}" srcOrd="1" destOrd="0" presId="urn:microsoft.com/office/officeart/2005/8/layout/default"/>
    <dgm:cxn modelId="{655EBA41-CCF3-427C-AA14-B1935E771FE8}" type="presParOf" srcId="{B4634C38-F9A6-4F01-B0C5-26ECA4FE31C1}" destId="{A0988551-9A3D-4B5E-B926-734862581D6C}" srcOrd="2" destOrd="0" presId="urn:microsoft.com/office/officeart/2005/8/layout/default"/>
    <dgm:cxn modelId="{BCF0C960-6E8E-4F8B-BDC2-D48193C437E7}" type="presParOf" srcId="{B4634C38-F9A6-4F01-B0C5-26ECA4FE31C1}" destId="{C2DAEA8D-EF6B-4DE2-9A2A-35742570B325}" srcOrd="3" destOrd="0" presId="urn:microsoft.com/office/officeart/2005/8/layout/default"/>
    <dgm:cxn modelId="{4EC55236-86CB-4B88-99DF-29A3F8EEFC5C}" type="presParOf" srcId="{B4634C38-F9A6-4F01-B0C5-26ECA4FE31C1}" destId="{478A800C-32BC-47DB-831E-0573A6765D80}" srcOrd="4" destOrd="0" presId="urn:microsoft.com/office/officeart/2005/8/layout/default"/>
    <dgm:cxn modelId="{FE96A95E-082B-4910-AB20-20DB1694F926}" type="presParOf" srcId="{B4634C38-F9A6-4F01-B0C5-26ECA4FE31C1}" destId="{AEB5DEAA-6125-4C78-AE46-E89C5306C593}" srcOrd="5" destOrd="0" presId="urn:microsoft.com/office/officeart/2005/8/layout/default"/>
    <dgm:cxn modelId="{70F91569-FC67-4C20-9F86-8ECEEFE34D91}" type="presParOf" srcId="{B4634C38-F9A6-4F01-B0C5-26ECA4FE31C1}" destId="{B212AF1C-F619-4589-A659-37829CAFAB07}" srcOrd="6" destOrd="0" presId="urn:microsoft.com/office/officeart/2005/8/layout/default"/>
    <dgm:cxn modelId="{E09F56FC-8288-435F-9118-28E89139C9FC}" type="presParOf" srcId="{B4634C38-F9A6-4F01-B0C5-26ECA4FE31C1}" destId="{06925B53-CDF6-4E6A-8051-FD0308129EDB}" srcOrd="7" destOrd="0" presId="urn:microsoft.com/office/officeart/2005/8/layout/default"/>
    <dgm:cxn modelId="{33D9B663-B96B-4699-BC8C-9570700B9DCD}" type="presParOf" srcId="{B4634C38-F9A6-4F01-B0C5-26ECA4FE31C1}" destId="{DFD4076B-813C-421C-8636-015FCDC79F98}" srcOrd="8" destOrd="0" presId="urn:microsoft.com/office/officeart/2005/8/layout/default"/>
    <dgm:cxn modelId="{178B6A09-60AA-4C4E-A067-244A6AD40B09}" type="presParOf" srcId="{B4634C38-F9A6-4F01-B0C5-26ECA4FE31C1}" destId="{AA7DFC29-514B-4AAE-AF08-C33AFE5EF0BC}" srcOrd="9" destOrd="0" presId="urn:microsoft.com/office/officeart/2005/8/layout/default"/>
    <dgm:cxn modelId="{116B473C-E0A6-49F0-BF9D-F3A3F78EC547}" type="presParOf" srcId="{B4634C38-F9A6-4F01-B0C5-26ECA4FE31C1}" destId="{78D6DA36-EBEF-42CA-8F3E-901DF4D1C7CC}" srcOrd="10" destOrd="0" presId="urn:microsoft.com/office/officeart/2005/8/layout/default"/>
    <dgm:cxn modelId="{8B6E7E80-0481-42B8-93CB-8C92518984FD}" type="presParOf" srcId="{B4634C38-F9A6-4F01-B0C5-26ECA4FE31C1}" destId="{6D13AE7F-AE52-4744-8AE3-2D59822B26A2}" srcOrd="11" destOrd="0" presId="urn:microsoft.com/office/officeart/2005/8/layout/default"/>
    <dgm:cxn modelId="{DB470D56-459D-4479-B28D-1D6D65F76D18}" type="presParOf" srcId="{B4634C38-F9A6-4F01-B0C5-26ECA4FE31C1}" destId="{51CC80C9-8A8F-4A4F-A653-760C8372710E}" srcOrd="12" destOrd="0" presId="urn:microsoft.com/office/officeart/2005/8/layout/default"/>
    <dgm:cxn modelId="{DF6ACCA0-92BE-4473-8074-8C7050112330}" type="presParOf" srcId="{B4634C38-F9A6-4F01-B0C5-26ECA4FE31C1}" destId="{EBD802B5-660C-471B-8A89-322EEEE29EA7}" srcOrd="13" destOrd="0" presId="urn:microsoft.com/office/officeart/2005/8/layout/default"/>
    <dgm:cxn modelId="{99D7CE83-00D2-4B6C-900C-7F990B1BC0AD}" type="presParOf" srcId="{B4634C38-F9A6-4F01-B0C5-26ECA4FE31C1}" destId="{054CB264-D5EA-40B0-B003-72B2D15BA791}"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F252D8-87EF-438F-B615-E72684AA64C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FFB80EDA-5175-45DE-B193-970C409DB928}">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المدينةُ الأثريّةُ القديمة</a:t>
          </a:r>
          <a:endParaRPr lang="en-US" sz="2200" b="1" dirty="0">
            <a:solidFill>
              <a:schemeClr val="tx1"/>
            </a:solidFill>
          </a:endParaRPr>
        </a:p>
      </dgm:t>
    </dgm:pt>
    <dgm:pt modelId="{70666349-11DA-4D80-85D9-2B1383C7809D}" type="parTrans" cxnId="{C0FE1DDE-3EFF-4953-9BF6-13F8D85989E2}">
      <dgm:prSet/>
      <dgm:spPr/>
      <dgm:t>
        <a:bodyPr/>
        <a:lstStyle/>
        <a:p>
          <a:pPr rtl="1">
            <a:lnSpc>
              <a:spcPct val="150000"/>
            </a:lnSpc>
          </a:pPr>
          <a:endParaRPr lang="en-US" sz="2200" b="0">
            <a:solidFill>
              <a:schemeClr val="tx1"/>
            </a:solidFill>
          </a:endParaRPr>
        </a:p>
      </dgm:t>
    </dgm:pt>
    <dgm:pt modelId="{2617EE17-4A06-475B-B267-6BDE5F1CD745}" type="sibTrans" cxnId="{C0FE1DDE-3EFF-4953-9BF6-13F8D85989E2}">
      <dgm:prSet/>
      <dgm:spPr/>
      <dgm:t>
        <a:bodyPr/>
        <a:lstStyle/>
        <a:p>
          <a:pPr rtl="1">
            <a:lnSpc>
              <a:spcPct val="150000"/>
            </a:lnSpc>
          </a:pPr>
          <a:endParaRPr lang="en-US" sz="2200" b="0">
            <a:solidFill>
              <a:schemeClr val="tx1"/>
            </a:solidFill>
          </a:endParaRPr>
        </a:p>
      </dgm:t>
    </dgm:pt>
    <dgm:pt modelId="{C1682662-B4AD-477C-BF1B-8B9F4984E7DD}">
      <dgm:prSet phldrT="[Text]" custT="1"/>
      <dgm:spPr/>
      <dgm:t>
        <a:bodyPr/>
        <a:lstStyle/>
        <a:p>
          <a:pPr rtl="1">
            <a:lnSpc>
              <a:spcPct val="150000"/>
            </a:lnSpc>
            <a:spcAft>
              <a:spcPts val="0"/>
            </a:spcAft>
          </a:pPr>
          <a:r>
            <a:rPr lang="ar-SA" sz="2200" b="0" dirty="0">
              <a:solidFill>
                <a:schemeClr val="tx1"/>
              </a:solidFill>
            </a:rPr>
            <a:t>الكنائس </a:t>
          </a:r>
          <a:r>
            <a:rPr lang="ar-EG" sz="2200" b="0" dirty="0">
              <a:solidFill>
                <a:schemeClr val="tx1"/>
              </a:solidFill>
            </a:rPr>
            <a:t>(</a:t>
          </a:r>
          <a:r>
            <a:rPr lang="ar-SA" sz="2200" b="0" dirty="0">
              <a:solidFill>
                <a:schemeClr val="tx1"/>
              </a:solidFill>
            </a:rPr>
            <a:t>كنيسةُ مار تقلا</a:t>
          </a:r>
          <a:r>
            <a:rPr lang="ar-EG" sz="2200" b="0" dirty="0">
              <a:solidFill>
                <a:schemeClr val="tx1"/>
              </a:solidFill>
            </a:rPr>
            <a:t> - </a:t>
          </a:r>
          <a:r>
            <a:rPr lang="ar-SA" sz="2200" b="0" dirty="0">
              <a:solidFill>
                <a:schemeClr val="tx1"/>
              </a:solidFill>
            </a:rPr>
            <a:t>كنيسةُ القدّيسِ يوحنّا مرقس</a:t>
          </a:r>
          <a:r>
            <a:rPr lang="ar-EG" sz="2200" b="0" dirty="0">
              <a:solidFill>
                <a:schemeClr val="tx1"/>
              </a:solidFill>
            </a:rPr>
            <a:t>)</a:t>
          </a:r>
          <a:r>
            <a:rPr lang="ar-SY" sz="2200" b="0" dirty="0">
              <a:solidFill>
                <a:schemeClr val="tx1"/>
              </a:solidFill>
            </a:rPr>
            <a:t>.</a:t>
          </a:r>
          <a:endParaRPr lang="en-US" sz="2200" b="0" dirty="0">
            <a:solidFill>
              <a:schemeClr val="tx1"/>
            </a:solidFill>
          </a:endParaRPr>
        </a:p>
      </dgm:t>
    </dgm:pt>
    <dgm:pt modelId="{11E22D7A-92A1-4EA4-AF7B-03FAA39173D6}" type="parTrans" cxnId="{AB93E598-5CF9-49A6-B274-1F4EACC9FFBA}">
      <dgm:prSet/>
      <dgm:spPr/>
      <dgm:t>
        <a:bodyPr/>
        <a:lstStyle/>
        <a:p>
          <a:pPr rtl="1">
            <a:lnSpc>
              <a:spcPct val="150000"/>
            </a:lnSpc>
          </a:pPr>
          <a:endParaRPr lang="en-US" sz="2200" b="0">
            <a:solidFill>
              <a:schemeClr val="tx1"/>
            </a:solidFill>
          </a:endParaRPr>
        </a:p>
      </dgm:t>
    </dgm:pt>
    <dgm:pt modelId="{159B97C4-F5DD-490D-B572-3191F3230A14}" type="sibTrans" cxnId="{AB93E598-5CF9-49A6-B274-1F4EACC9FFBA}">
      <dgm:prSet/>
      <dgm:spPr/>
      <dgm:t>
        <a:bodyPr/>
        <a:lstStyle/>
        <a:p>
          <a:pPr rtl="1">
            <a:lnSpc>
              <a:spcPct val="150000"/>
            </a:lnSpc>
          </a:pPr>
          <a:endParaRPr lang="en-US" sz="2200" b="0">
            <a:solidFill>
              <a:schemeClr val="tx1"/>
            </a:solidFill>
          </a:endParaRPr>
        </a:p>
      </dgm:t>
    </dgm:pt>
    <dgm:pt modelId="{8BBB1FDD-2F51-4F04-BACF-ADBB6A645A87}">
      <dgm:prSet phldrT="[Text]" custT="1"/>
      <dgm:spPr/>
      <dgm:t>
        <a:bodyPr/>
        <a:lstStyle/>
        <a:p>
          <a:pPr rtl="1">
            <a:lnSpc>
              <a:spcPct val="150000"/>
            </a:lnSpc>
            <a:spcAft>
              <a:spcPts val="0"/>
            </a:spcAft>
          </a:pPr>
          <a:r>
            <a:rPr lang="ar-SA" sz="2200" b="0" dirty="0">
              <a:solidFill>
                <a:schemeClr val="tx1"/>
              </a:solidFill>
            </a:rPr>
            <a:t>المساجد</a:t>
          </a:r>
          <a:r>
            <a:rPr lang="ar-EG" sz="2200" b="0" dirty="0">
              <a:solidFill>
                <a:schemeClr val="tx1"/>
              </a:solidFill>
            </a:rPr>
            <a:t> (</a:t>
          </a:r>
          <a:r>
            <a:rPr lang="ar-SA" sz="2200" b="0" dirty="0">
              <a:solidFill>
                <a:schemeClr val="tx1"/>
              </a:solidFill>
            </a:rPr>
            <a:t>مسجدُ السّلطانِ عبدِ المجيد</a:t>
          </a:r>
          <a:r>
            <a:rPr lang="ar-EG" sz="2200" b="0" dirty="0">
              <a:solidFill>
                <a:schemeClr val="tx1"/>
              </a:solidFill>
            </a:rPr>
            <a:t> - </a:t>
          </a:r>
          <a:r>
            <a:rPr lang="ar-SA" sz="2200" b="0" dirty="0">
              <a:solidFill>
                <a:schemeClr val="tx1"/>
              </a:solidFill>
            </a:rPr>
            <a:t>مسجدُ السّلطانِ إبراهيمَ بن أدهم.</a:t>
          </a:r>
          <a:r>
            <a:rPr lang="ar-EG" sz="2200" b="0" dirty="0">
              <a:solidFill>
                <a:schemeClr val="tx1"/>
              </a:solidFill>
            </a:rPr>
            <a:t>)</a:t>
          </a:r>
          <a:r>
            <a:rPr lang="ar-SY" sz="2200" b="0" dirty="0">
              <a:solidFill>
                <a:schemeClr val="tx1"/>
              </a:solidFill>
            </a:rPr>
            <a:t>.</a:t>
          </a:r>
          <a:endParaRPr lang="en-US" sz="2200" b="0" dirty="0">
            <a:solidFill>
              <a:schemeClr val="tx1"/>
            </a:solidFill>
          </a:endParaRPr>
        </a:p>
      </dgm:t>
    </dgm:pt>
    <dgm:pt modelId="{315A4807-AC8E-41AA-AE04-BA0F4389B1CF}" type="parTrans" cxnId="{8DECEF88-724B-4535-AB61-2974EF091EF4}">
      <dgm:prSet/>
      <dgm:spPr/>
      <dgm:t>
        <a:bodyPr/>
        <a:lstStyle/>
        <a:p>
          <a:pPr rtl="1">
            <a:lnSpc>
              <a:spcPct val="150000"/>
            </a:lnSpc>
          </a:pPr>
          <a:endParaRPr lang="en-US" sz="2200" b="0">
            <a:solidFill>
              <a:schemeClr val="tx1"/>
            </a:solidFill>
          </a:endParaRPr>
        </a:p>
      </dgm:t>
    </dgm:pt>
    <dgm:pt modelId="{962C7999-C4C9-4539-A13F-6BE2DF245EEF}" type="sibTrans" cxnId="{8DECEF88-724B-4535-AB61-2974EF091EF4}">
      <dgm:prSet/>
      <dgm:spPr/>
      <dgm:t>
        <a:bodyPr/>
        <a:lstStyle/>
        <a:p>
          <a:pPr rtl="1">
            <a:lnSpc>
              <a:spcPct val="150000"/>
            </a:lnSpc>
          </a:pPr>
          <a:endParaRPr lang="en-US" sz="2200" b="0">
            <a:solidFill>
              <a:schemeClr val="tx1"/>
            </a:solidFill>
          </a:endParaRPr>
        </a:p>
      </dgm:t>
    </dgm:pt>
    <dgm:pt modelId="{FD7594D0-9DF5-4EE6-AE2B-19B02D5E8FCD}">
      <dgm:prSet phldrT="[Text]" custT="1"/>
      <dgm:spPr/>
      <dgm:t>
        <a:bodyPr/>
        <a:lstStyle/>
        <a:p>
          <a:pPr rtl="1">
            <a:lnSpc>
              <a:spcPct val="150000"/>
            </a:lnSpc>
            <a:spcAft>
              <a:spcPts val="0"/>
            </a:spcAft>
          </a:pPr>
          <a:r>
            <a:rPr lang="ar-SA" sz="2200" b="0" dirty="0">
              <a:solidFill>
                <a:schemeClr val="tx1"/>
              </a:solidFill>
            </a:rPr>
            <a:t>المتاحف </a:t>
          </a:r>
          <a:r>
            <a:rPr lang="ar-EG" sz="2200" b="0" dirty="0">
              <a:solidFill>
                <a:schemeClr val="tx1"/>
              </a:solidFill>
            </a:rPr>
            <a:t>(</a:t>
          </a:r>
          <a:r>
            <a:rPr lang="ar-SA" sz="2200" b="0" dirty="0">
              <a:solidFill>
                <a:schemeClr val="tx1"/>
              </a:solidFill>
            </a:rPr>
            <a:t>متحفُ موقعِ جبيل</a:t>
          </a:r>
          <a:r>
            <a:rPr lang="ar-EG" sz="2200" b="0" dirty="0">
              <a:solidFill>
                <a:schemeClr val="tx1"/>
              </a:solidFill>
            </a:rPr>
            <a:t> - </a:t>
          </a:r>
          <a:r>
            <a:rPr lang="ar-SA" sz="2200" b="0" dirty="0">
              <a:solidFill>
                <a:schemeClr val="tx1"/>
              </a:solidFill>
            </a:rPr>
            <a:t>متحفُ المتحجّرات</a:t>
          </a:r>
          <a:r>
            <a:rPr lang="ar-EG" sz="2200" b="0" dirty="0">
              <a:solidFill>
                <a:schemeClr val="tx1"/>
              </a:solidFill>
            </a:rPr>
            <a:t>)</a:t>
          </a:r>
          <a:r>
            <a:rPr lang="ar-SY" sz="2200" b="0" dirty="0">
              <a:solidFill>
                <a:schemeClr val="tx1"/>
              </a:solidFill>
            </a:rPr>
            <a:t>.</a:t>
          </a:r>
          <a:endParaRPr lang="en-US" sz="2200" b="0" dirty="0">
            <a:solidFill>
              <a:schemeClr val="tx1"/>
            </a:solidFill>
          </a:endParaRPr>
        </a:p>
      </dgm:t>
    </dgm:pt>
    <dgm:pt modelId="{D3585828-B6E4-49EC-8DC8-D117B9594BA8}" type="parTrans" cxnId="{F22D02CC-67B6-4356-ABBB-97B28BD95D56}">
      <dgm:prSet/>
      <dgm:spPr/>
      <dgm:t>
        <a:bodyPr/>
        <a:lstStyle/>
        <a:p>
          <a:pPr rtl="1">
            <a:lnSpc>
              <a:spcPct val="150000"/>
            </a:lnSpc>
          </a:pPr>
          <a:endParaRPr lang="en-US" sz="2200" b="0">
            <a:solidFill>
              <a:schemeClr val="tx1"/>
            </a:solidFill>
          </a:endParaRPr>
        </a:p>
      </dgm:t>
    </dgm:pt>
    <dgm:pt modelId="{784519FF-F813-4E6A-8E30-27D71655D0E4}" type="sibTrans" cxnId="{F22D02CC-67B6-4356-ABBB-97B28BD95D56}">
      <dgm:prSet/>
      <dgm:spPr/>
      <dgm:t>
        <a:bodyPr/>
        <a:lstStyle/>
        <a:p>
          <a:pPr rtl="1">
            <a:lnSpc>
              <a:spcPct val="150000"/>
            </a:lnSpc>
          </a:pPr>
          <a:endParaRPr lang="en-US" sz="2200" b="0">
            <a:solidFill>
              <a:schemeClr val="tx1"/>
            </a:solidFill>
          </a:endParaRPr>
        </a:p>
      </dgm:t>
    </dgm:pt>
    <dgm:pt modelId="{DD318716-7852-4BF2-865B-8221E8DE9F0A}">
      <dgm:prSet phldrT="[Text]" custT="1"/>
      <dgm:spPr/>
      <dgm:t>
        <a:bodyPr/>
        <a:lstStyle/>
        <a:p>
          <a:pPr rtl="1">
            <a:lnSpc>
              <a:spcPct val="150000"/>
            </a:lnSpc>
            <a:spcAft>
              <a:spcPts val="0"/>
            </a:spcAft>
          </a:pPr>
          <a:r>
            <a:rPr lang="ar-SA" sz="2200" b="0" dirty="0">
              <a:solidFill>
                <a:schemeClr val="tx1"/>
              </a:solidFill>
            </a:rPr>
            <a:t>الشّاطئُ والميناء</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8FA58FEB-50B6-4AB6-AA22-9966B304A4E9}" type="parTrans" cxnId="{6A953D8F-0F95-4464-A455-37D98D4F3709}">
      <dgm:prSet/>
      <dgm:spPr/>
      <dgm:t>
        <a:bodyPr/>
        <a:lstStyle/>
        <a:p>
          <a:pPr rtl="1">
            <a:lnSpc>
              <a:spcPct val="150000"/>
            </a:lnSpc>
          </a:pPr>
          <a:endParaRPr lang="en-US" sz="2200" b="0">
            <a:solidFill>
              <a:schemeClr val="tx1"/>
            </a:solidFill>
          </a:endParaRPr>
        </a:p>
      </dgm:t>
    </dgm:pt>
    <dgm:pt modelId="{E2DEA691-DE27-417C-A217-45E4FDC6311D}" type="sibTrans" cxnId="{6A953D8F-0F95-4464-A455-37D98D4F3709}">
      <dgm:prSet/>
      <dgm:spPr/>
      <dgm:t>
        <a:bodyPr/>
        <a:lstStyle/>
        <a:p>
          <a:pPr rtl="1">
            <a:lnSpc>
              <a:spcPct val="150000"/>
            </a:lnSpc>
          </a:pPr>
          <a:endParaRPr lang="en-US" sz="2200" b="0">
            <a:solidFill>
              <a:schemeClr val="tx1"/>
            </a:solidFill>
          </a:endParaRPr>
        </a:p>
      </dgm:t>
    </dgm:pt>
    <dgm:pt modelId="{F56B8320-BBF1-4A3F-B8FA-C3CD6172F56E}">
      <dgm:prSet custT="1"/>
      <dgm:spPr/>
      <dgm:t>
        <a:bodyPr/>
        <a:lstStyle/>
        <a:p>
          <a:pPr rtl="1">
            <a:lnSpc>
              <a:spcPct val="150000"/>
            </a:lnSpc>
            <a:spcAft>
              <a:spcPts val="0"/>
            </a:spcAft>
          </a:pPr>
          <a:r>
            <a:rPr lang="ar-SA" sz="2200" b="0" dirty="0">
              <a:solidFill>
                <a:schemeClr val="tx1"/>
              </a:solidFill>
            </a:rPr>
            <a:t>السّوقُ القديم</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20B058D2-256B-4A5A-8E03-44C7F857DC2B}" type="parTrans" cxnId="{A753FAA5-6D25-435A-8901-69D14BCED0FD}">
      <dgm:prSet/>
      <dgm:spPr/>
      <dgm:t>
        <a:bodyPr/>
        <a:lstStyle/>
        <a:p>
          <a:pPr rtl="1">
            <a:lnSpc>
              <a:spcPct val="150000"/>
            </a:lnSpc>
          </a:pPr>
          <a:endParaRPr lang="en-US" sz="2200" b="0">
            <a:solidFill>
              <a:schemeClr val="tx1"/>
            </a:solidFill>
          </a:endParaRPr>
        </a:p>
      </dgm:t>
    </dgm:pt>
    <dgm:pt modelId="{E866C17D-4E18-4C1F-8A6B-358C2E7B8C3A}" type="sibTrans" cxnId="{A753FAA5-6D25-435A-8901-69D14BCED0FD}">
      <dgm:prSet/>
      <dgm:spPr/>
      <dgm:t>
        <a:bodyPr/>
        <a:lstStyle/>
        <a:p>
          <a:pPr rtl="1">
            <a:lnSpc>
              <a:spcPct val="150000"/>
            </a:lnSpc>
          </a:pPr>
          <a:endParaRPr lang="en-US" sz="2200" b="0">
            <a:solidFill>
              <a:schemeClr val="tx1"/>
            </a:solidFill>
          </a:endParaRPr>
        </a:p>
      </dgm:t>
    </dgm:pt>
    <dgm:pt modelId="{01A9DC2E-2BC4-4B8E-8A3D-AB4303099570}">
      <dgm:prSet custT="1"/>
      <dgm:spPr/>
      <dgm:t>
        <a:bodyPr/>
        <a:lstStyle/>
        <a:p>
          <a:pPr rtl="1">
            <a:lnSpc>
              <a:spcPct val="150000"/>
            </a:lnSpc>
            <a:spcAft>
              <a:spcPts val="0"/>
            </a:spcAft>
          </a:pPr>
          <a:r>
            <a:rPr lang="ar-SA" sz="2200" b="0" dirty="0">
              <a:solidFill>
                <a:schemeClr val="tx1"/>
              </a:solidFill>
            </a:rPr>
            <a:t>قلعةُ جبيل</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CB92B57D-0192-4348-A040-B9076855A2A7}" type="parTrans" cxnId="{9A015243-2EE4-4EF0-9308-C19A2903CC9D}">
      <dgm:prSet/>
      <dgm:spPr/>
      <dgm:t>
        <a:bodyPr/>
        <a:lstStyle/>
        <a:p>
          <a:pPr rtl="1">
            <a:lnSpc>
              <a:spcPct val="150000"/>
            </a:lnSpc>
          </a:pPr>
          <a:endParaRPr lang="en-US" sz="2200" b="0">
            <a:solidFill>
              <a:schemeClr val="tx1"/>
            </a:solidFill>
          </a:endParaRPr>
        </a:p>
      </dgm:t>
    </dgm:pt>
    <dgm:pt modelId="{5B80E6CE-5C79-454E-A3E7-98DF2CAAF259}" type="sibTrans" cxnId="{9A015243-2EE4-4EF0-9308-C19A2903CC9D}">
      <dgm:prSet/>
      <dgm:spPr/>
      <dgm:t>
        <a:bodyPr/>
        <a:lstStyle/>
        <a:p>
          <a:pPr rtl="1">
            <a:lnSpc>
              <a:spcPct val="150000"/>
            </a:lnSpc>
          </a:pPr>
          <a:endParaRPr lang="en-US" sz="2200" b="0">
            <a:solidFill>
              <a:schemeClr val="tx1"/>
            </a:solidFill>
          </a:endParaRPr>
        </a:p>
      </dgm:t>
    </dgm:pt>
    <dgm:pt modelId="{67D7FDFB-FEC1-4A8C-9034-F4FE8886BFA1}">
      <dgm:prSet custT="1"/>
      <dgm:spPr/>
      <dgm:t>
        <a:bodyPr/>
        <a:lstStyle/>
        <a:p>
          <a:pPr rtl="1">
            <a:lnSpc>
              <a:spcPct val="150000"/>
            </a:lnSpc>
            <a:spcAft>
              <a:spcPts val="0"/>
            </a:spcAft>
          </a:pPr>
          <a:r>
            <a:rPr lang="ar-SA" sz="2200" b="0" dirty="0">
              <a:solidFill>
                <a:schemeClr val="tx1"/>
              </a:solidFill>
              <a:uFillTx/>
            </a:rPr>
            <a:t>معبدُ الإلهِ المُذَكّر</a:t>
          </a:r>
          <a:r>
            <a:rPr lang="ar-SY" sz="2200" b="0" dirty="0">
              <a:solidFill>
                <a:schemeClr val="tx1"/>
              </a:solidFill>
              <a:uFillTx/>
            </a:rPr>
            <a:t>.</a:t>
          </a:r>
          <a:r>
            <a:rPr lang="ar-SA" sz="2200" b="0" dirty="0">
              <a:solidFill>
                <a:schemeClr val="tx1"/>
              </a:solidFill>
              <a:uFillTx/>
            </a:rPr>
            <a:t> </a:t>
          </a:r>
          <a:endParaRPr lang="en-US" sz="2200" b="0" dirty="0">
            <a:solidFill>
              <a:schemeClr val="tx1"/>
            </a:solidFill>
          </a:endParaRPr>
        </a:p>
      </dgm:t>
    </dgm:pt>
    <dgm:pt modelId="{C85232D2-EEF7-4667-8610-D0B5E03FA3C1}" type="parTrans" cxnId="{8F55CDF3-E56D-4BC5-993E-52E105BDA665}">
      <dgm:prSet/>
      <dgm:spPr/>
      <dgm:t>
        <a:bodyPr/>
        <a:lstStyle/>
        <a:p>
          <a:pPr rtl="1">
            <a:lnSpc>
              <a:spcPct val="150000"/>
            </a:lnSpc>
          </a:pPr>
          <a:endParaRPr lang="en-US" sz="2200" b="0">
            <a:solidFill>
              <a:schemeClr val="tx1"/>
            </a:solidFill>
          </a:endParaRPr>
        </a:p>
      </dgm:t>
    </dgm:pt>
    <dgm:pt modelId="{9FEFD26F-0CF9-4B8E-908B-8DA4D36D3A6B}" type="sibTrans" cxnId="{8F55CDF3-E56D-4BC5-993E-52E105BDA665}">
      <dgm:prSet/>
      <dgm:spPr/>
      <dgm:t>
        <a:bodyPr/>
        <a:lstStyle/>
        <a:p>
          <a:pPr rtl="1">
            <a:lnSpc>
              <a:spcPct val="150000"/>
            </a:lnSpc>
          </a:pPr>
          <a:endParaRPr lang="en-US" sz="2200" b="0">
            <a:solidFill>
              <a:schemeClr val="tx1"/>
            </a:solidFill>
          </a:endParaRPr>
        </a:p>
      </dgm:t>
    </dgm:pt>
    <dgm:pt modelId="{EFF18BBF-25AF-49EC-A7D5-7D8C7E0BE027}" type="pres">
      <dgm:prSet presAssocID="{F0F252D8-87EF-438F-B615-E72684AA64C1}" presName="linear" presStyleCnt="0">
        <dgm:presLayoutVars>
          <dgm:animLvl val="lvl"/>
          <dgm:resizeHandles val="exact"/>
        </dgm:presLayoutVars>
      </dgm:prSet>
      <dgm:spPr/>
    </dgm:pt>
    <dgm:pt modelId="{6C0993D0-1839-486F-A4BB-BCBDB5B2CEF7}" type="pres">
      <dgm:prSet presAssocID="{FFB80EDA-5175-45DE-B193-970C409DB928}" presName="parentText" presStyleLbl="node1" presStyleIdx="0" presStyleCnt="1">
        <dgm:presLayoutVars>
          <dgm:chMax val="0"/>
          <dgm:bulletEnabled val="1"/>
        </dgm:presLayoutVars>
      </dgm:prSet>
      <dgm:spPr/>
    </dgm:pt>
    <dgm:pt modelId="{85FC165B-7568-4496-9F67-FA77D9D11956}" type="pres">
      <dgm:prSet presAssocID="{FFB80EDA-5175-45DE-B193-970C409DB928}" presName="childText" presStyleLbl="revTx" presStyleIdx="0" presStyleCnt="1" custScaleY="110831">
        <dgm:presLayoutVars>
          <dgm:bulletEnabled val="1"/>
        </dgm:presLayoutVars>
      </dgm:prSet>
      <dgm:spPr/>
    </dgm:pt>
  </dgm:ptLst>
  <dgm:cxnLst>
    <dgm:cxn modelId="{D7E04A05-177C-4EE0-9F04-B3EE1ECA569E}" type="presOf" srcId="{C1682662-B4AD-477C-BF1B-8B9F4984E7DD}" destId="{85FC165B-7568-4496-9F67-FA77D9D11956}" srcOrd="0" destOrd="0" presId="urn:microsoft.com/office/officeart/2005/8/layout/vList2"/>
    <dgm:cxn modelId="{11D2A531-91C7-475D-A9AC-616570EFEC0B}" type="presOf" srcId="{FFB80EDA-5175-45DE-B193-970C409DB928}" destId="{6C0993D0-1839-486F-A4BB-BCBDB5B2CEF7}" srcOrd="0" destOrd="0" presId="urn:microsoft.com/office/officeart/2005/8/layout/vList2"/>
    <dgm:cxn modelId="{7A352235-7BB9-4DE5-A167-3B85C63911DF}" type="presOf" srcId="{F0F252D8-87EF-438F-B615-E72684AA64C1}" destId="{EFF18BBF-25AF-49EC-A7D5-7D8C7E0BE027}" srcOrd="0" destOrd="0" presId="urn:microsoft.com/office/officeart/2005/8/layout/vList2"/>
    <dgm:cxn modelId="{7BB66F63-1C9C-47D3-AFCC-6DA801A27B1F}" type="presOf" srcId="{FD7594D0-9DF5-4EE6-AE2B-19B02D5E8FCD}" destId="{85FC165B-7568-4496-9F67-FA77D9D11956}" srcOrd="0" destOrd="2" presId="urn:microsoft.com/office/officeart/2005/8/layout/vList2"/>
    <dgm:cxn modelId="{9A015243-2EE4-4EF0-9308-C19A2903CC9D}" srcId="{FFB80EDA-5175-45DE-B193-970C409DB928}" destId="{01A9DC2E-2BC4-4B8E-8A3D-AB4303099570}" srcOrd="5" destOrd="0" parTransId="{CB92B57D-0192-4348-A040-B9076855A2A7}" sibTransId="{5B80E6CE-5C79-454E-A3E7-98DF2CAAF259}"/>
    <dgm:cxn modelId="{94207A67-7E07-492D-8431-62E0401A81B0}" type="presOf" srcId="{DD318716-7852-4BF2-865B-8221E8DE9F0A}" destId="{85FC165B-7568-4496-9F67-FA77D9D11956}" srcOrd="0" destOrd="3" presId="urn:microsoft.com/office/officeart/2005/8/layout/vList2"/>
    <dgm:cxn modelId="{4FFC1779-42B1-44DC-86C1-89112A398486}" type="presOf" srcId="{01A9DC2E-2BC4-4B8E-8A3D-AB4303099570}" destId="{85FC165B-7568-4496-9F67-FA77D9D11956}" srcOrd="0" destOrd="5" presId="urn:microsoft.com/office/officeart/2005/8/layout/vList2"/>
    <dgm:cxn modelId="{8DECEF88-724B-4535-AB61-2974EF091EF4}" srcId="{FFB80EDA-5175-45DE-B193-970C409DB928}" destId="{8BBB1FDD-2F51-4F04-BACF-ADBB6A645A87}" srcOrd="1" destOrd="0" parTransId="{315A4807-AC8E-41AA-AE04-BA0F4389B1CF}" sibTransId="{962C7999-C4C9-4539-A13F-6BE2DF245EEF}"/>
    <dgm:cxn modelId="{6A953D8F-0F95-4464-A455-37D98D4F3709}" srcId="{FFB80EDA-5175-45DE-B193-970C409DB928}" destId="{DD318716-7852-4BF2-865B-8221E8DE9F0A}" srcOrd="3" destOrd="0" parTransId="{8FA58FEB-50B6-4AB6-AA22-9966B304A4E9}" sibTransId="{E2DEA691-DE27-417C-A217-45E4FDC6311D}"/>
    <dgm:cxn modelId="{AB93E598-5CF9-49A6-B274-1F4EACC9FFBA}" srcId="{FFB80EDA-5175-45DE-B193-970C409DB928}" destId="{C1682662-B4AD-477C-BF1B-8B9F4984E7DD}" srcOrd="0" destOrd="0" parTransId="{11E22D7A-92A1-4EA4-AF7B-03FAA39173D6}" sibTransId="{159B97C4-F5DD-490D-B572-3191F3230A14}"/>
    <dgm:cxn modelId="{B73258A3-8F7E-40D2-BF93-10A1CBA57D2B}" type="presOf" srcId="{67D7FDFB-FEC1-4A8C-9034-F4FE8886BFA1}" destId="{85FC165B-7568-4496-9F67-FA77D9D11956}" srcOrd="0" destOrd="6" presId="urn:microsoft.com/office/officeart/2005/8/layout/vList2"/>
    <dgm:cxn modelId="{A753FAA5-6D25-435A-8901-69D14BCED0FD}" srcId="{FFB80EDA-5175-45DE-B193-970C409DB928}" destId="{F56B8320-BBF1-4A3F-B8FA-C3CD6172F56E}" srcOrd="4" destOrd="0" parTransId="{20B058D2-256B-4A5A-8E03-44C7F857DC2B}" sibTransId="{E866C17D-4E18-4C1F-8A6B-358C2E7B8C3A}"/>
    <dgm:cxn modelId="{3AED37B4-9B44-4063-801B-1562B99CD266}" type="presOf" srcId="{F56B8320-BBF1-4A3F-B8FA-C3CD6172F56E}" destId="{85FC165B-7568-4496-9F67-FA77D9D11956}" srcOrd="0" destOrd="4" presId="urn:microsoft.com/office/officeart/2005/8/layout/vList2"/>
    <dgm:cxn modelId="{ED0708B8-0CF7-43D2-B2FF-2B6A2B36ACC3}" type="presOf" srcId="{8BBB1FDD-2F51-4F04-BACF-ADBB6A645A87}" destId="{85FC165B-7568-4496-9F67-FA77D9D11956}" srcOrd="0" destOrd="1" presId="urn:microsoft.com/office/officeart/2005/8/layout/vList2"/>
    <dgm:cxn modelId="{F22D02CC-67B6-4356-ABBB-97B28BD95D56}" srcId="{FFB80EDA-5175-45DE-B193-970C409DB928}" destId="{FD7594D0-9DF5-4EE6-AE2B-19B02D5E8FCD}" srcOrd="2" destOrd="0" parTransId="{D3585828-B6E4-49EC-8DC8-D117B9594BA8}" sibTransId="{784519FF-F813-4E6A-8E30-27D71655D0E4}"/>
    <dgm:cxn modelId="{C0FE1DDE-3EFF-4953-9BF6-13F8D85989E2}" srcId="{F0F252D8-87EF-438F-B615-E72684AA64C1}" destId="{FFB80EDA-5175-45DE-B193-970C409DB928}" srcOrd="0" destOrd="0" parTransId="{70666349-11DA-4D80-85D9-2B1383C7809D}" sibTransId="{2617EE17-4A06-475B-B267-6BDE5F1CD745}"/>
    <dgm:cxn modelId="{8F55CDF3-E56D-4BC5-993E-52E105BDA665}" srcId="{FFB80EDA-5175-45DE-B193-970C409DB928}" destId="{67D7FDFB-FEC1-4A8C-9034-F4FE8886BFA1}" srcOrd="6" destOrd="0" parTransId="{C85232D2-EEF7-4667-8610-D0B5E03FA3C1}" sibTransId="{9FEFD26F-0CF9-4B8E-908B-8DA4D36D3A6B}"/>
    <dgm:cxn modelId="{BDB97D8E-90E0-48BA-BDC4-E3F5D76067A6}" type="presParOf" srcId="{EFF18BBF-25AF-49EC-A7D5-7D8C7E0BE027}" destId="{6C0993D0-1839-486F-A4BB-BCBDB5B2CEF7}" srcOrd="0" destOrd="0" presId="urn:microsoft.com/office/officeart/2005/8/layout/vList2"/>
    <dgm:cxn modelId="{AA9ABBB6-01F4-4F4E-8F06-F6D27C58A111}" type="presParOf" srcId="{EFF18BBF-25AF-49EC-A7D5-7D8C7E0BE027}" destId="{85FC165B-7568-4496-9F67-FA77D9D1195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F252D8-87EF-438F-B615-E72684AA64C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FFB80EDA-5175-45DE-B193-970C409DB928}">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الأبجديّةُ الفينيقيّة</a:t>
          </a:r>
          <a:endParaRPr lang="en-US" sz="2200" dirty="0">
            <a:solidFill>
              <a:schemeClr val="tx1"/>
            </a:solidFill>
          </a:endParaRPr>
        </a:p>
      </dgm:t>
    </dgm:pt>
    <dgm:pt modelId="{70666349-11DA-4D80-85D9-2B1383C7809D}" type="parTrans" cxnId="{C0FE1DDE-3EFF-4953-9BF6-13F8D85989E2}">
      <dgm:prSet/>
      <dgm:spPr/>
      <dgm:t>
        <a:bodyPr/>
        <a:lstStyle/>
        <a:p>
          <a:pPr rtl="1"/>
          <a:endParaRPr lang="en-US" sz="2200">
            <a:solidFill>
              <a:schemeClr val="tx1"/>
            </a:solidFill>
          </a:endParaRPr>
        </a:p>
      </dgm:t>
    </dgm:pt>
    <dgm:pt modelId="{2617EE17-4A06-475B-B267-6BDE5F1CD745}" type="sibTrans" cxnId="{C0FE1DDE-3EFF-4953-9BF6-13F8D85989E2}">
      <dgm:prSet/>
      <dgm:spPr/>
      <dgm:t>
        <a:bodyPr/>
        <a:lstStyle/>
        <a:p>
          <a:pPr rtl="1"/>
          <a:endParaRPr lang="en-US" sz="2200">
            <a:solidFill>
              <a:schemeClr val="tx1"/>
            </a:solidFill>
          </a:endParaRPr>
        </a:p>
      </dgm:t>
    </dgm:pt>
    <dgm:pt modelId="{C1682662-B4AD-477C-BF1B-8B9F4984E7DD}">
      <dgm:prSet phldrT="[Text]" custT="1"/>
      <dgm:spPr/>
      <dgm:t>
        <a:bodyPr/>
        <a:lstStyle/>
        <a:p>
          <a:pPr rtl="1">
            <a:lnSpc>
              <a:spcPct val="150000"/>
            </a:lnSpc>
          </a:pPr>
          <a:r>
            <a:rPr lang="ar-EG" sz="2200" dirty="0">
              <a:solidFill>
                <a:schemeClr val="tx1"/>
              </a:solidFill>
            </a:rPr>
            <a:t>حيثُ تميّزتِ الحياةُ العلميّةُ باختراعِ الأبجديّةِ الفينيقيّةِ (19 حرفاً من أصلِ 22)، المنقوشةِ على ناووسِ أحيرامَ ملكِ جبيلَ الّذي تمَّ اكتشافُهُ من قِبَلِ فريقِ الآثارِ الفرنسيِّ في عامِ 1923م خلالَ فترةِ الاستعمار، ويُحفَظُ حاليّاً في المتحفِ الوطنيِّ في بيروت. </a:t>
          </a:r>
          <a:endParaRPr lang="en-US" sz="2200" dirty="0">
            <a:solidFill>
              <a:schemeClr val="tx1"/>
            </a:solidFill>
          </a:endParaRPr>
        </a:p>
      </dgm:t>
    </dgm:pt>
    <dgm:pt modelId="{11E22D7A-92A1-4EA4-AF7B-03FAA39173D6}" type="parTrans" cxnId="{AB93E598-5CF9-49A6-B274-1F4EACC9FFBA}">
      <dgm:prSet/>
      <dgm:spPr/>
      <dgm:t>
        <a:bodyPr/>
        <a:lstStyle/>
        <a:p>
          <a:pPr rtl="1"/>
          <a:endParaRPr lang="en-US" sz="2200">
            <a:solidFill>
              <a:schemeClr val="tx1"/>
            </a:solidFill>
          </a:endParaRPr>
        </a:p>
      </dgm:t>
    </dgm:pt>
    <dgm:pt modelId="{159B97C4-F5DD-490D-B572-3191F3230A14}" type="sibTrans" cxnId="{AB93E598-5CF9-49A6-B274-1F4EACC9FFBA}">
      <dgm:prSet/>
      <dgm:spPr/>
      <dgm:t>
        <a:bodyPr/>
        <a:lstStyle/>
        <a:p>
          <a:pPr rtl="1"/>
          <a:endParaRPr lang="en-US" sz="2200">
            <a:solidFill>
              <a:schemeClr val="tx1"/>
            </a:solidFill>
          </a:endParaRPr>
        </a:p>
      </dgm:t>
    </dgm:pt>
    <dgm:pt modelId="{EFF18BBF-25AF-49EC-A7D5-7D8C7E0BE027}" type="pres">
      <dgm:prSet presAssocID="{F0F252D8-87EF-438F-B615-E72684AA64C1}" presName="linear" presStyleCnt="0">
        <dgm:presLayoutVars>
          <dgm:animLvl val="lvl"/>
          <dgm:resizeHandles val="exact"/>
        </dgm:presLayoutVars>
      </dgm:prSet>
      <dgm:spPr/>
    </dgm:pt>
    <dgm:pt modelId="{6C0993D0-1839-486F-A4BB-BCBDB5B2CEF7}" type="pres">
      <dgm:prSet presAssocID="{FFB80EDA-5175-45DE-B193-970C409DB928}" presName="parentText" presStyleLbl="node1" presStyleIdx="0" presStyleCnt="1" custScaleY="56421">
        <dgm:presLayoutVars>
          <dgm:chMax val="0"/>
          <dgm:bulletEnabled val="1"/>
        </dgm:presLayoutVars>
      </dgm:prSet>
      <dgm:spPr/>
    </dgm:pt>
    <dgm:pt modelId="{85FC165B-7568-4496-9F67-FA77D9D11956}" type="pres">
      <dgm:prSet presAssocID="{FFB80EDA-5175-45DE-B193-970C409DB928}" presName="childText" presStyleLbl="revTx" presStyleIdx="0" presStyleCnt="1">
        <dgm:presLayoutVars>
          <dgm:bulletEnabled val="1"/>
        </dgm:presLayoutVars>
      </dgm:prSet>
      <dgm:spPr/>
    </dgm:pt>
  </dgm:ptLst>
  <dgm:cxnLst>
    <dgm:cxn modelId="{D7E04A05-177C-4EE0-9F04-B3EE1ECA569E}" type="presOf" srcId="{C1682662-B4AD-477C-BF1B-8B9F4984E7DD}" destId="{85FC165B-7568-4496-9F67-FA77D9D11956}" srcOrd="0" destOrd="0" presId="urn:microsoft.com/office/officeart/2005/8/layout/vList2"/>
    <dgm:cxn modelId="{11D2A531-91C7-475D-A9AC-616570EFEC0B}" type="presOf" srcId="{FFB80EDA-5175-45DE-B193-970C409DB928}" destId="{6C0993D0-1839-486F-A4BB-BCBDB5B2CEF7}" srcOrd="0" destOrd="0" presId="urn:microsoft.com/office/officeart/2005/8/layout/vList2"/>
    <dgm:cxn modelId="{7A352235-7BB9-4DE5-A167-3B85C63911DF}" type="presOf" srcId="{F0F252D8-87EF-438F-B615-E72684AA64C1}" destId="{EFF18BBF-25AF-49EC-A7D5-7D8C7E0BE027}" srcOrd="0" destOrd="0" presId="urn:microsoft.com/office/officeart/2005/8/layout/vList2"/>
    <dgm:cxn modelId="{AB93E598-5CF9-49A6-B274-1F4EACC9FFBA}" srcId="{FFB80EDA-5175-45DE-B193-970C409DB928}" destId="{C1682662-B4AD-477C-BF1B-8B9F4984E7DD}" srcOrd="0" destOrd="0" parTransId="{11E22D7A-92A1-4EA4-AF7B-03FAA39173D6}" sibTransId="{159B97C4-F5DD-490D-B572-3191F3230A14}"/>
    <dgm:cxn modelId="{C0FE1DDE-3EFF-4953-9BF6-13F8D85989E2}" srcId="{F0F252D8-87EF-438F-B615-E72684AA64C1}" destId="{FFB80EDA-5175-45DE-B193-970C409DB928}" srcOrd="0" destOrd="0" parTransId="{70666349-11DA-4D80-85D9-2B1383C7809D}" sibTransId="{2617EE17-4A06-475B-B267-6BDE5F1CD745}"/>
    <dgm:cxn modelId="{BDB97D8E-90E0-48BA-BDC4-E3F5D76067A6}" type="presParOf" srcId="{EFF18BBF-25AF-49EC-A7D5-7D8C7E0BE027}" destId="{6C0993D0-1839-486F-A4BB-BCBDB5B2CEF7}" srcOrd="0" destOrd="0" presId="urn:microsoft.com/office/officeart/2005/8/layout/vList2"/>
    <dgm:cxn modelId="{AA9ABBB6-01F4-4F4E-8F06-F6D27C58A111}" type="presParOf" srcId="{EFF18BBF-25AF-49EC-A7D5-7D8C7E0BE027}" destId="{85FC165B-7568-4496-9F67-FA77D9D1195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D4888BD-33A7-4105-97F8-3F3C74292B38}"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F3B90E6-45D2-4D6B-A07F-2EF40C227718}">
      <dgm:prSet phldrT="[Text]" custT="1"/>
      <dgm:spPr>
        <a:ln>
          <a:solidFill>
            <a:schemeClr val="accent6">
              <a:lumMod val="50000"/>
            </a:schemeClr>
          </a:solidFill>
        </a:ln>
      </dgm:spPr>
      <dgm:t>
        <a:bodyPr/>
        <a:lstStyle/>
        <a:p>
          <a:pPr rtl="1"/>
          <a:r>
            <a:rPr lang="ar-SA" sz="2200" b="1" dirty="0">
              <a:solidFill>
                <a:schemeClr val="tx1"/>
              </a:solidFill>
            </a:rPr>
            <a:t>سورُ مدينةِ دمشقَ القديمة </a:t>
          </a:r>
          <a:endParaRPr lang="en-US" sz="2200" b="1" dirty="0">
            <a:solidFill>
              <a:schemeClr val="tx1"/>
            </a:solidFill>
          </a:endParaRPr>
        </a:p>
      </dgm:t>
    </dgm:pt>
    <dgm:pt modelId="{5344FAB5-863F-4F31-AE2C-A2BCA1D9561B}" type="parTrans" cxnId="{817EE4E4-2E60-4AFE-8EB8-5EB424D81D30}">
      <dgm:prSet/>
      <dgm:spPr/>
      <dgm:t>
        <a:bodyPr/>
        <a:lstStyle/>
        <a:p>
          <a:pPr rtl="1"/>
          <a:endParaRPr lang="en-US" sz="2200" b="0">
            <a:solidFill>
              <a:schemeClr val="tx1"/>
            </a:solidFill>
          </a:endParaRPr>
        </a:p>
      </dgm:t>
    </dgm:pt>
    <dgm:pt modelId="{838923FE-5EAF-46C8-BA57-B4AF14DF997C}" type="sibTrans" cxnId="{817EE4E4-2E60-4AFE-8EB8-5EB424D81D30}">
      <dgm:prSet/>
      <dgm:spPr/>
      <dgm:t>
        <a:bodyPr/>
        <a:lstStyle/>
        <a:p>
          <a:pPr rtl="1"/>
          <a:endParaRPr lang="en-US" sz="2200" b="0">
            <a:solidFill>
              <a:schemeClr val="tx1"/>
            </a:solidFill>
          </a:endParaRPr>
        </a:p>
      </dgm:t>
    </dgm:pt>
    <dgm:pt modelId="{753DEF5D-16D4-4282-856B-15092A723792}">
      <dgm:prSet phldrT="[Text]" custT="1"/>
      <dgm:spPr/>
      <dgm:t>
        <a:bodyPr/>
        <a:lstStyle/>
        <a:p>
          <a:pPr rtl="1"/>
          <a:r>
            <a:rPr lang="ar-SA" sz="2200" b="0" dirty="0">
              <a:solidFill>
                <a:schemeClr val="tx1"/>
              </a:solidFill>
            </a:rPr>
            <a:t>وهو منَ المعالمِ الهامّةِ الّتي تجذبُ السّيّاحَ ويسردُ لهم تاريخَ الحضاراتِ والعهودِ الّتي شيّدتْها دمشقُ فقد كانتْ دمشقُ القديمةُ محاطةً بسورٍ منيعٍ أنشأَهُ الرّومانُ ومعَ اتّساعِ المدينةِ تغيّرتْ جوانبُه.</a:t>
          </a:r>
          <a:endParaRPr lang="en-US" sz="2200" b="0" dirty="0">
            <a:solidFill>
              <a:schemeClr val="tx1"/>
            </a:solidFill>
          </a:endParaRPr>
        </a:p>
      </dgm:t>
    </dgm:pt>
    <dgm:pt modelId="{E1A55285-CE3D-4CC7-BDF9-35FDA4DF7DBD}" type="parTrans" cxnId="{B1A2C2C9-85D1-4D27-8280-E2F458B8DBD6}">
      <dgm:prSet/>
      <dgm:spPr/>
      <dgm:t>
        <a:bodyPr/>
        <a:lstStyle/>
        <a:p>
          <a:pPr rtl="1"/>
          <a:endParaRPr lang="en-US" sz="2200" b="0">
            <a:solidFill>
              <a:schemeClr val="tx1"/>
            </a:solidFill>
          </a:endParaRPr>
        </a:p>
      </dgm:t>
    </dgm:pt>
    <dgm:pt modelId="{08681FD5-4C7D-4796-A229-D182936771F4}" type="sibTrans" cxnId="{B1A2C2C9-85D1-4D27-8280-E2F458B8DBD6}">
      <dgm:prSet/>
      <dgm:spPr/>
      <dgm:t>
        <a:bodyPr/>
        <a:lstStyle/>
        <a:p>
          <a:pPr rtl="1"/>
          <a:endParaRPr lang="en-US" sz="2200" b="0">
            <a:solidFill>
              <a:schemeClr val="tx1"/>
            </a:solidFill>
          </a:endParaRPr>
        </a:p>
      </dgm:t>
    </dgm:pt>
    <dgm:pt modelId="{8B15C7FC-D008-448A-9C81-375E5EE42328}">
      <dgm:prSet phldrT="[Text]" custT="1"/>
      <dgm:spPr>
        <a:ln>
          <a:solidFill>
            <a:schemeClr val="accent6">
              <a:lumMod val="50000"/>
            </a:schemeClr>
          </a:solidFill>
        </a:ln>
      </dgm:spPr>
      <dgm:t>
        <a:bodyPr/>
        <a:lstStyle/>
        <a:p>
          <a:pPr rtl="1"/>
          <a:r>
            <a:rPr lang="ar-SA" sz="2200" b="1" dirty="0">
              <a:solidFill>
                <a:schemeClr val="tx1"/>
              </a:solidFill>
            </a:rPr>
            <a:t>أبوابُ دمشقَ الأثريّة </a:t>
          </a:r>
          <a:endParaRPr lang="en-US" sz="2200" b="1" dirty="0">
            <a:solidFill>
              <a:schemeClr val="tx1"/>
            </a:solidFill>
          </a:endParaRPr>
        </a:p>
      </dgm:t>
    </dgm:pt>
    <dgm:pt modelId="{F6FAE34B-9D9D-4031-B5B0-6D8F00B09BB6}" type="parTrans" cxnId="{8B693C04-2A4B-4CDD-A4A7-23F4BCD35912}">
      <dgm:prSet/>
      <dgm:spPr/>
      <dgm:t>
        <a:bodyPr/>
        <a:lstStyle/>
        <a:p>
          <a:pPr rtl="1"/>
          <a:endParaRPr lang="en-US" sz="2200" b="0">
            <a:solidFill>
              <a:schemeClr val="tx1"/>
            </a:solidFill>
          </a:endParaRPr>
        </a:p>
      </dgm:t>
    </dgm:pt>
    <dgm:pt modelId="{0E963710-3505-4B4B-BFD6-A0BCD24E5557}" type="sibTrans" cxnId="{8B693C04-2A4B-4CDD-A4A7-23F4BCD35912}">
      <dgm:prSet/>
      <dgm:spPr/>
      <dgm:t>
        <a:bodyPr/>
        <a:lstStyle/>
        <a:p>
          <a:pPr rtl="1"/>
          <a:endParaRPr lang="en-US" sz="2200" b="0">
            <a:solidFill>
              <a:schemeClr val="tx1"/>
            </a:solidFill>
          </a:endParaRPr>
        </a:p>
      </dgm:t>
    </dgm:pt>
    <dgm:pt modelId="{4D4CACE3-D4FF-4241-98A5-29B464CF41A4}">
      <dgm:prSet phldrT="[Text]" custT="1"/>
      <dgm:spPr/>
      <dgm:t>
        <a:bodyPr/>
        <a:lstStyle/>
        <a:p>
          <a:pPr rtl="1">
            <a:lnSpc>
              <a:spcPct val="100000"/>
            </a:lnSpc>
          </a:pPr>
          <a:r>
            <a:rPr lang="ar-SA" sz="2200" b="0" dirty="0">
              <a:solidFill>
                <a:schemeClr val="tx1"/>
              </a:solidFill>
            </a:rPr>
            <a:t>بابُ شرقيّ</a:t>
          </a:r>
          <a:r>
            <a:rPr lang="ar-SY" sz="2200" b="0" dirty="0">
              <a:solidFill>
                <a:schemeClr val="tx1"/>
              </a:solidFill>
            </a:rPr>
            <a:t>.</a:t>
          </a:r>
          <a:r>
            <a:rPr lang="ar-EG" sz="2200" b="0" dirty="0">
              <a:solidFill>
                <a:schemeClr val="tx1"/>
              </a:solidFill>
            </a:rPr>
            <a:t>                                    </a:t>
          </a:r>
          <a:r>
            <a:rPr lang="ar-SA" sz="2200" b="0" dirty="0">
              <a:solidFill>
                <a:schemeClr val="tx1"/>
              </a:solidFill>
            </a:rPr>
            <a:t>بابُ الجنيق</a:t>
          </a:r>
          <a:r>
            <a:rPr lang="ar-SY" sz="2200" b="0" dirty="0">
              <a:solidFill>
                <a:schemeClr val="tx1"/>
              </a:solidFill>
            </a:rPr>
            <a:t>.</a:t>
          </a:r>
          <a:endParaRPr lang="en-US" sz="2200" b="0" dirty="0">
            <a:solidFill>
              <a:schemeClr val="tx1"/>
            </a:solidFill>
          </a:endParaRPr>
        </a:p>
      </dgm:t>
    </dgm:pt>
    <dgm:pt modelId="{8F7DCF6F-4993-470D-A2AF-CD2F9ECF91BC}" type="parTrans" cxnId="{6D59CF27-56DE-4EF5-99BD-BCD522724218}">
      <dgm:prSet/>
      <dgm:spPr/>
      <dgm:t>
        <a:bodyPr/>
        <a:lstStyle/>
        <a:p>
          <a:pPr rtl="1"/>
          <a:endParaRPr lang="en-US" sz="2200" b="0">
            <a:solidFill>
              <a:schemeClr val="tx1"/>
            </a:solidFill>
          </a:endParaRPr>
        </a:p>
      </dgm:t>
    </dgm:pt>
    <dgm:pt modelId="{79F85794-4973-41E1-9AA3-93DBBCE50679}" type="sibTrans" cxnId="{6D59CF27-56DE-4EF5-99BD-BCD522724218}">
      <dgm:prSet/>
      <dgm:spPr/>
      <dgm:t>
        <a:bodyPr/>
        <a:lstStyle/>
        <a:p>
          <a:pPr rtl="1"/>
          <a:endParaRPr lang="en-US" sz="2200" b="0">
            <a:solidFill>
              <a:schemeClr val="tx1"/>
            </a:solidFill>
          </a:endParaRPr>
        </a:p>
      </dgm:t>
    </dgm:pt>
    <dgm:pt modelId="{0ADD756E-26B1-4CBE-BC66-7996E0155834}">
      <dgm:prSet custT="1"/>
      <dgm:spPr/>
      <dgm:t>
        <a:bodyPr/>
        <a:lstStyle/>
        <a:p>
          <a:pPr rtl="1">
            <a:lnSpc>
              <a:spcPct val="100000"/>
            </a:lnSpc>
          </a:pPr>
          <a:r>
            <a:rPr lang="ar-SA" sz="2200" b="0" dirty="0">
              <a:solidFill>
                <a:schemeClr val="tx1"/>
              </a:solidFill>
            </a:rPr>
            <a:t>بابُ الجابية</a:t>
          </a:r>
          <a:r>
            <a:rPr lang="ar-SY" sz="2200" b="0" dirty="0">
              <a:solidFill>
                <a:schemeClr val="tx1"/>
              </a:solidFill>
            </a:rPr>
            <a:t>.</a:t>
          </a:r>
          <a:r>
            <a:rPr lang="ar-EG" sz="2200" b="0" dirty="0">
              <a:solidFill>
                <a:schemeClr val="tx1"/>
              </a:solidFill>
            </a:rPr>
            <a:t>                           </a:t>
          </a:r>
          <a:r>
            <a:rPr lang="ar-SY" sz="2200" b="0" dirty="0">
              <a:solidFill>
                <a:schemeClr val="tx1"/>
              </a:solidFill>
            </a:rPr>
            <a:t> </a:t>
          </a:r>
          <a:r>
            <a:rPr lang="ar-EG" sz="2200" b="0" dirty="0">
              <a:solidFill>
                <a:schemeClr val="tx1"/>
              </a:solidFill>
            </a:rPr>
            <a:t>       </a:t>
          </a:r>
          <a:r>
            <a:rPr lang="ar-SA" sz="2200" b="0" dirty="0">
              <a:solidFill>
                <a:schemeClr val="tx1"/>
              </a:solidFill>
            </a:rPr>
            <a:t>البابُ الصّغير</a:t>
          </a:r>
          <a:r>
            <a:rPr lang="ar-SY" sz="2200" b="0" dirty="0">
              <a:solidFill>
                <a:schemeClr val="tx1"/>
              </a:solidFill>
            </a:rPr>
            <a:t>.</a:t>
          </a:r>
          <a:endParaRPr lang="en-US" sz="2200" b="0" dirty="0">
            <a:solidFill>
              <a:schemeClr val="tx1"/>
            </a:solidFill>
          </a:endParaRPr>
        </a:p>
      </dgm:t>
    </dgm:pt>
    <dgm:pt modelId="{84D23497-2EC7-4774-86C5-07D259BD752B}" type="parTrans" cxnId="{C2C1955E-5930-4ECC-9CF9-FE80F2CC617E}">
      <dgm:prSet/>
      <dgm:spPr/>
      <dgm:t>
        <a:bodyPr/>
        <a:lstStyle/>
        <a:p>
          <a:pPr rtl="1"/>
          <a:endParaRPr lang="en-US" sz="2200" b="0">
            <a:solidFill>
              <a:schemeClr val="tx1"/>
            </a:solidFill>
          </a:endParaRPr>
        </a:p>
      </dgm:t>
    </dgm:pt>
    <dgm:pt modelId="{4B2D0A34-4CE9-4F31-AB58-BD23D8A18422}" type="sibTrans" cxnId="{C2C1955E-5930-4ECC-9CF9-FE80F2CC617E}">
      <dgm:prSet/>
      <dgm:spPr/>
      <dgm:t>
        <a:bodyPr/>
        <a:lstStyle/>
        <a:p>
          <a:pPr rtl="1"/>
          <a:endParaRPr lang="en-US" sz="2200" b="0">
            <a:solidFill>
              <a:schemeClr val="tx1"/>
            </a:solidFill>
          </a:endParaRPr>
        </a:p>
      </dgm:t>
    </dgm:pt>
    <dgm:pt modelId="{7190BFFB-8257-4871-BFD8-401D6D50377F}">
      <dgm:prSet custT="1"/>
      <dgm:spPr/>
      <dgm:t>
        <a:bodyPr/>
        <a:lstStyle/>
        <a:p>
          <a:pPr rtl="1">
            <a:lnSpc>
              <a:spcPct val="100000"/>
            </a:lnSpc>
          </a:pPr>
          <a:r>
            <a:rPr lang="ar-SA" sz="2200" b="0" dirty="0">
              <a:solidFill>
                <a:schemeClr val="tx1"/>
              </a:solidFill>
            </a:rPr>
            <a:t>بابُ توما</a:t>
          </a:r>
          <a:r>
            <a:rPr lang="ar-SY" sz="2200" b="0" dirty="0">
              <a:solidFill>
                <a:schemeClr val="tx1"/>
              </a:solidFill>
            </a:rPr>
            <a:t>.</a:t>
          </a:r>
          <a:r>
            <a:rPr lang="ar-EG" sz="2200" b="0" dirty="0">
              <a:solidFill>
                <a:schemeClr val="tx1"/>
              </a:solidFill>
            </a:rPr>
            <a:t>                                      </a:t>
          </a:r>
          <a:r>
            <a:rPr lang="ar-SA" sz="2200" b="0" dirty="0">
              <a:solidFill>
                <a:schemeClr val="tx1"/>
              </a:solidFill>
            </a:rPr>
            <a:t>بابُ الفرج</a:t>
          </a:r>
          <a:r>
            <a:rPr lang="ar-SY" sz="2200" b="0" dirty="0">
              <a:solidFill>
                <a:schemeClr val="tx1"/>
              </a:solidFill>
            </a:rPr>
            <a:t>.</a:t>
          </a:r>
          <a:endParaRPr lang="en-US" sz="2200" b="0" dirty="0">
            <a:solidFill>
              <a:schemeClr val="tx1"/>
            </a:solidFill>
          </a:endParaRPr>
        </a:p>
      </dgm:t>
    </dgm:pt>
    <dgm:pt modelId="{88520111-3B31-45A8-837E-D240ED3C252D}" type="parTrans" cxnId="{0D5F9CF8-CA77-4E06-A86B-1AC1219A2F63}">
      <dgm:prSet/>
      <dgm:spPr/>
      <dgm:t>
        <a:bodyPr/>
        <a:lstStyle/>
        <a:p>
          <a:pPr rtl="1"/>
          <a:endParaRPr lang="en-US" sz="2200" b="0">
            <a:solidFill>
              <a:schemeClr val="tx1"/>
            </a:solidFill>
          </a:endParaRPr>
        </a:p>
      </dgm:t>
    </dgm:pt>
    <dgm:pt modelId="{213566CB-4FBB-47B9-B0E5-9E255678D0A1}" type="sibTrans" cxnId="{0D5F9CF8-CA77-4E06-A86B-1AC1219A2F63}">
      <dgm:prSet/>
      <dgm:spPr/>
      <dgm:t>
        <a:bodyPr/>
        <a:lstStyle/>
        <a:p>
          <a:pPr rtl="1"/>
          <a:endParaRPr lang="en-US" sz="2200" b="0">
            <a:solidFill>
              <a:schemeClr val="tx1"/>
            </a:solidFill>
          </a:endParaRPr>
        </a:p>
      </dgm:t>
    </dgm:pt>
    <dgm:pt modelId="{EFA00DEE-4A98-450B-8674-958174504667}">
      <dgm:prSet custT="1"/>
      <dgm:spPr/>
      <dgm:t>
        <a:bodyPr/>
        <a:lstStyle/>
        <a:p>
          <a:pPr rtl="1">
            <a:lnSpc>
              <a:spcPct val="100000"/>
            </a:lnSpc>
          </a:pPr>
          <a:r>
            <a:rPr lang="ar-SA" sz="2200" b="0" dirty="0">
              <a:solidFill>
                <a:schemeClr val="tx1"/>
              </a:solidFill>
            </a:rPr>
            <a:t>بابُ الفراديسِ أو بابُ العمارة</a:t>
          </a:r>
          <a:r>
            <a:rPr lang="ar-SY" sz="2200" b="0" dirty="0">
              <a:solidFill>
                <a:schemeClr val="tx1"/>
              </a:solidFill>
            </a:rPr>
            <a:t>.</a:t>
          </a:r>
          <a:r>
            <a:rPr lang="ar-EG" sz="2200" b="0" dirty="0">
              <a:solidFill>
                <a:schemeClr val="tx1"/>
              </a:solidFill>
            </a:rPr>
            <a:t>          </a:t>
          </a:r>
          <a:r>
            <a:rPr lang="ar-SY" sz="2200" b="0" dirty="0">
              <a:solidFill>
                <a:schemeClr val="tx1"/>
              </a:solidFill>
            </a:rPr>
            <a:t> </a:t>
          </a:r>
          <a:r>
            <a:rPr lang="ar-EG" sz="2200" b="0" dirty="0">
              <a:solidFill>
                <a:schemeClr val="tx1"/>
              </a:solidFill>
            </a:rPr>
            <a:t>    </a:t>
          </a:r>
          <a:r>
            <a:rPr lang="ar-SA" sz="2200" b="0" dirty="0">
              <a:solidFill>
                <a:schemeClr val="tx1"/>
              </a:solidFill>
            </a:rPr>
            <a:t>باب السلام (الجنيق)</a:t>
          </a:r>
          <a:r>
            <a:rPr lang="ar-SY" sz="2200" b="0" dirty="0">
              <a:solidFill>
                <a:schemeClr val="tx1"/>
              </a:solidFill>
            </a:rPr>
            <a:t>.</a:t>
          </a:r>
          <a:endParaRPr lang="en-US" sz="2200" b="0" dirty="0">
            <a:solidFill>
              <a:schemeClr val="tx1"/>
            </a:solidFill>
          </a:endParaRPr>
        </a:p>
      </dgm:t>
    </dgm:pt>
    <dgm:pt modelId="{225660A4-6F33-4AC7-989D-C2C500EB9DC2}" type="parTrans" cxnId="{5699FB0C-C23B-4C62-82B9-9AC08D97E3C1}">
      <dgm:prSet/>
      <dgm:spPr/>
      <dgm:t>
        <a:bodyPr/>
        <a:lstStyle/>
        <a:p>
          <a:pPr rtl="1"/>
          <a:endParaRPr lang="en-US" sz="2200" b="0">
            <a:solidFill>
              <a:schemeClr val="tx1"/>
            </a:solidFill>
          </a:endParaRPr>
        </a:p>
      </dgm:t>
    </dgm:pt>
    <dgm:pt modelId="{939E7840-7296-428B-A7A9-18757CDE7507}" type="sibTrans" cxnId="{5699FB0C-C23B-4C62-82B9-9AC08D97E3C1}">
      <dgm:prSet/>
      <dgm:spPr/>
      <dgm:t>
        <a:bodyPr/>
        <a:lstStyle/>
        <a:p>
          <a:pPr rtl="1"/>
          <a:endParaRPr lang="en-US" sz="2200" b="0">
            <a:solidFill>
              <a:schemeClr val="tx1"/>
            </a:solidFill>
          </a:endParaRPr>
        </a:p>
      </dgm:t>
    </dgm:pt>
    <dgm:pt modelId="{ADAB7E0B-A214-4BE9-ADD2-7FB3BEBE23DE}">
      <dgm:prSet custT="1"/>
      <dgm:spPr/>
      <dgm:t>
        <a:bodyPr/>
        <a:lstStyle/>
        <a:p>
          <a:pPr rtl="1">
            <a:lnSpc>
              <a:spcPct val="100000"/>
            </a:lnSpc>
          </a:pPr>
          <a:r>
            <a:rPr lang="ar-SA" sz="2200" b="0" dirty="0">
              <a:solidFill>
                <a:schemeClr val="tx1"/>
              </a:solidFill>
            </a:rPr>
            <a:t>بابُ كيسان</a:t>
          </a:r>
          <a:r>
            <a:rPr lang="ar-SY" sz="2200" b="0" dirty="0">
              <a:solidFill>
                <a:schemeClr val="tx1"/>
              </a:solidFill>
            </a:rPr>
            <a:t>.</a:t>
          </a:r>
          <a:endParaRPr lang="en-US" sz="2200" b="0" dirty="0">
            <a:solidFill>
              <a:schemeClr val="tx1"/>
            </a:solidFill>
          </a:endParaRPr>
        </a:p>
      </dgm:t>
    </dgm:pt>
    <dgm:pt modelId="{C9A48DF2-E926-4542-B6E7-5E2AD4B23652}" type="parTrans" cxnId="{A5E464CF-55E5-4865-BDE4-A6FF10BC5FB4}">
      <dgm:prSet/>
      <dgm:spPr/>
      <dgm:t>
        <a:bodyPr/>
        <a:lstStyle/>
        <a:p>
          <a:pPr rtl="1"/>
          <a:endParaRPr lang="en-US" sz="2200" b="0">
            <a:solidFill>
              <a:schemeClr val="tx1"/>
            </a:solidFill>
          </a:endParaRPr>
        </a:p>
      </dgm:t>
    </dgm:pt>
    <dgm:pt modelId="{78B66B1B-DA3F-4BA8-95B6-496138AEA8B4}" type="sibTrans" cxnId="{A5E464CF-55E5-4865-BDE4-A6FF10BC5FB4}">
      <dgm:prSet/>
      <dgm:spPr/>
      <dgm:t>
        <a:bodyPr/>
        <a:lstStyle/>
        <a:p>
          <a:pPr rtl="1"/>
          <a:endParaRPr lang="en-US" sz="2200" b="0">
            <a:solidFill>
              <a:schemeClr val="tx1"/>
            </a:solidFill>
          </a:endParaRPr>
        </a:p>
      </dgm:t>
    </dgm:pt>
    <dgm:pt modelId="{4EC05189-382D-480B-A6A0-769FD813B85A}" type="pres">
      <dgm:prSet presAssocID="{BD4888BD-33A7-4105-97F8-3F3C74292B38}" presName="linear" presStyleCnt="0">
        <dgm:presLayoutVars>
          <dgm:animLvl val="lvl"/>
          <dgm:resizeHandles val="exact"/>
        </dgm:presLayoutVars>
      </dgm:prSet>
      <dgm:spPr/>
    </dgm:pt>
    <dgm:pt modelId="{72EEFE5A-562B-4C41-B3B5-48B490C65882}" type="pres">
      <dgm:prSet presAssocID="{DF3B90E6-45D2-4D6B-A07F-2EF40C227718}" presName="parentText" presStyleLbl="node1" presStyleIdx="0" presStyleCnt="2" custScaleY="57193">
        <dgm:presLayoutVars>
          <dgm:chMax val="0"/>
          <dgm:bulletEnabled val="1"/>
        </dgm:presLayoutVars>
      </dgm:prSet>
      <dgm:spPr/>
    </dgm:pt>
    <dgm:pt modelId="{FABCCB22-962B-4B45-BEDE-B8D22BBBA4DF}" type="pres">
      <dgm:prSet presAssocID="{DF3B90E6-45D2-4D6B-A07F-2EF40C227718}" presName="childText" presStyleLbl="revTx" presStyleIdx="0" presStyleCnt="2" custLinFactNeighborY="7280">
        <dgm:presLayoutVars>
          <dgm:bulletEnabled val="1"/>
        </dgm:presLayoutVars>
      </dgm:prSet>
      <dgm:spPr/>
    </dgm:pt>
    <dgm:pt modelId="{171E2CBE-55D2-43CC-B5E7-BA5B0812BEEA}" type="pres">
      <dgm:prSet presAssocID="{8B15C7FC-D008-448A-9C81-375E5EE42328}" presName="parentText" presStyleLbl="node1" presStyleIdx="1" presStyleCnt="2" custScaleY="45656">
        <dgm:presLayoutVars>
          <dgm:chMax val="0"/>
          <dgm:bulletEnabled val="1"/>
        </dgm:presLayoutVars>
      </dgm:prSet>
      <dgm:spPr/>
    </dgm:pt>
    <dgm:pt modelId="{9795BD72-B1B1-44DF-AD58-AA1E74B8FC5B}" type="pres">
      <dgm:prSet presAssocID="{8B15C7FC-D008-448A-9C81-375E5EE42328}" presName="childText" presStyleLbl="revTx" presStyleIdx="1" presStyleCnt="2">
        <dgm:presLayoutVars>
          <dgm:bulletEnabled val="1"/>
        </dgm:presLayoutVars>
      </dgm:prSet>
      <dgm:spPr/>
    </dgm:pt>
  </dgm:ptLst>
  <dgm:cxnLst>
    <dgm:cxn modelId="{8B693C04-2A4B-4CDD-A4A7-23F4BCD35912}" srcId="{BD4888BD-33A7-4105-97F8-3F3C74292B38}" destId="{8B15C7FC-D008-448A-9C81-375E5EE42328}" srcOrd="1" destOrd="0" parTransId="{F6FAE34B-9D9D-4031-B5B0-6D8F00B09BB6}" sibTransId="{0E963710-3505-4B4B-BFD6-A0BCD24E5557}"/>
    <dgm:cxn modelId="{5699FB0C-C23B-4C62-82B9-9AC08D97E3C1}" srcId="{8B15C7FC-D008-448A-9C81-375E5EE42328}" destId="{EFA00DEE-4A98-450B-8674-958174504667}" srcOrd="3" destOrd="0" parTransId="{225660A4-6F33-4AC7-989D-C2C500EB9DC2}" sibTransId="{939E7840-7296-428B-A7A9-18757CDE7507}"/>
    <dgm:cxn modelId="{3489FA22-2E7A-469B-8F74-F6EFFED692D0}" type="presOf" srcId="{7190BFFB-8257-4871-BFD8-401D6D50377F}" destId="{9795BD72-B1B1-44DF-AD58-AA1E74B8FC5B}" srcOrd="0" destOrd="2" presId="urn:microsoft.com/office/officeart/2005/8/layout/vList2"/>
    <dgm:cxn modelId="{6D59CF27-56DE-4EF5-99BD-BCD522724218}" srcId="{8B15C7FC-D008-448A-9C81-375E5EE42328}" destId="{4D4CACE3-D4FF-4241-98A5-29B464CF41A4}" srcOrd="0" destOrd="0" parTransId="{8F7DCF6F-4993-470D-A2AF-CD2F9ECF91BC}" sibTransId="{79F85794-4973-41E1-9AA3-93DBBCE50679}"/>
    <dgm:cxn modelId="{DEE0D92C-FAC8-4B8E-9E85-BBC5DA7B7199}" type="presOf" srcId="{EFA00DEE-4A98-450B-8674-958174504667}" destId="{9795BD72-B1B1-44DF-AD58-AA1E74B8FC5B}" srcOrd="0" destOrd="3" presId="urn:microsoft.com/office/officeart/2005/8/layout/vList2"/>
    <dgm:cxn modelId="{759F6B35-8843-4C77-A62F-94E909614B20}" type="presOf" srcId="{8B15C7FC-D008-448A-9C81-375E5EE42328}" destId="{171E2CBE-55D2-43CC-B5E7-BA5B0812BEEA}" srcOrd="0" destOrd="0" presId="urn:microsoft.com/office/officeart/2005/8/layout/vList2"/>
    <dgm:cxn modelId="{EB11D83C-93B2-42C2-BF1E-5F406EF6550E}" type="presOf" srcId="{ADAB7E0B-A214-4BE9-ADD2-7FB3BEBE23DE}" destId="{9795BD72-B1B1-44DF-AD58-AA1E74B8FC5B}" srcOrd="0" destOrd="4" presId="urn:microsoft.com/office/officeart/2005/8/layout/vList2"/>
    <dgm:cxn modelId="{C2C1955E-5930-4ECC-9CF9-FE80F2CC617E}" srcId="{8B15C7FC-D008-448A-9C81-375E5EE42328}" destId="{0ADD756E-26B1-4CBE-BC66-7996E0155834}" srcOrd="1" destOrd="0" parTransId="{84D23497-2EC7-4774-86C5-07D259BD752B}" sibTransId="{4B2D0A34-4CE9-4F31-AB58-BD23D8A18422}"/>
    <dgm:cxn modelId="{6F4B8745-89DA-4927-8718-5A3068BAD43D}" type="presOf" srcId="{DF3B90E6-45D2-4D6B-A07F-2EF40C227718}" destId="{72EEFE5A-562B-4C41-B3B5-48B490C65882}" srcOrd="0" destOrd="0" presId="urn:microsoft.com/office/officeart/2005/8/layout/vList2"/>
    <dgm:cxn modelId="{E84B0C47-7838-47DF-B0B2-E0FC5376283F}" type="presOf" srcId="{0ADD756E-26B1-4CBE-BC66-7996E0155834}" destId="{9795BD72-B1B1-44DF-AD58-AA1E74B8FC5B}" srcOrd="0" destOrd="1" presId="urn:microsoft.com/office/officeart/2005/8/layout/vList2"/>
    <dgm:cxn modelId="{2F412482-E6A4-44F6-B8D8-8EB65487DAFA}" type="presOf" srcId="{BD4888BD-33A7-4105-97F8-3F3C74292B38}" destId="{4EC05189-382D-480B-A6A0-769FD813B85A}" srcOrd="0" destOrd="0" presId="urn:microsoft.com/office/officeart/2005/8/layout/vList2"/>
    <dgm:cxn modelId="{EBE4F28C-E441-426A-A4C8-09874184E081}" type="presOf" srcId="{4D4CACE3-D4FF-4241-98A5-29B464CF41A4}" destId="{9795BD72-B1B1-44DF-AD58-AA1E74B8FC5B}" srcOrd="0" destOrd="0" presId="urn:microsoft.com/office/officeart/2005/8/layout/vList2"/>
    <dgm:cxn modelId="{A6348CAB-F4E4-4937-BA96-AE806ECB458E}" type="presOf" srcId="{753DEF5D-16D4-4282-856B-15092A723792}" destId="{FABCCB22-962B-4B45-BEDE-B8D22BBBA4DF}" srcOrd="0" destOrd="0" presId="urn:microsoft.com/office/officeart/2005/8/layout/vList2"/>
    <dgm:cxn modelId="{B1A2C2C9-85D1-4D27-8280-E2F458B8DBD6}" srcId="{DF3B90E6-45D2-4D6B-A07F-2EF40C227718}" destId="{753DEF5D-16D4-4282-856B-15092A723792}" srcOrd="0" destOrd="0" parTransId="{E1A55285-CE3D-4CC7-BDF9-35FDA4DF7DBD}" sibTransId="{08681FD5-4C7D-4796-A229-D182936771F4}"/>
    <dgm:cxn modelId="{A5E464CF-55E5-4865-BDE4-A6FF10BC5FB4}" srcId="{8B15C7FC-D008-448A-9C81-375E5EE42328}" destId="{ADAB7E0B-A214-4BE9-ADD2-7FB3BEBE23DE}" srcOrd="4" destOrd="0" parTransId="{C9A48DF2-E926-4542-B6E7-5E2AD4B23652}" sibTransId="{78B66B1B-DA3F-4BA8-95B6-496138AEA8B4}"/>
    <dgm:cxn modelId="{817EE4E4-2E60-4AFE-8EB8-5EB424D81D30}" srcId="{BD4888BD-33A7-4105-97F8-3F3C74292B38}" destId="{DF3B90E6-45D2-4D6B-A07F-2EF40C227718}" srcOrd="0" destOrd="0" parTransId="{5344FAB5-863F-4F31-AE2C-A2BCA1D9561B}" sibTransId="{838923FE-5EAF-46C8-BA57-B4AF14DF997C}"/>
    <dgm:cxn modelId="{0D5F9CF8-CA77-4E06-A86B-1AC1219A2F63}" srcId="{8B15C7FC-D008-448A-9C81-375E5EE42328}" destId="{7190BFFB-8257-4871-BFD8-401D6D50377F}" srcOrd="2" destOrd="0" parTransId="{88520111-3B31-45A8-837E-D240ED3C252D}" sibTransId="{213566CB-4FBB-47B9-B0E5-9E255678D0A1}"/>
    <dgm:cxn modelId="{B1233594-C587-492D-93B1-28AAF8E3D004}" type="presParOf" srcId="{4EC05189-382D-480B-A6A0-769FD813B85A}" destId="{72EEFE5A-562B-4C41-B3B5-48B490C65882}" srcOrd="0" destOrd="0" presId="urn:microsoft.com/office/officeart/2005/8/layout/vList2"/>
    <dgm:cxn modelId="{419F8AA6-5958-40DA-8B2B-3A910A3D85E5}" type="presParOf" srcId="{4EC05189-382D-480B-A6A0-769FD813B85A}" destId="{FABCCB22-962B-4B45-BEDE-B8D22BBBA4DF}" srcOrd="1" destOrd="0" presId="urn:microsoft.com/office/officeart/2005/8/layout/vList2"/>
    <dgm:cxn modelId="{7CADC302-029C-4795-B5E8-2767E7E53358}" type="presParOf" srcId="{4EC05189-382D-480B-A6A0-769FD813B85A}" destId="{171E2CBE-55D2-43CC-B5E7-BA5B0812BEEA}" srcOrd="2" destOrd="0" presId="urn:microsoft.com/office/officeart/2005/8/layout/vList2"/>
    <dgm:cxn modelId="{85577B43-2000-498A-B5B8-7BDF43738C24}" type="presParOf" srcId="{4EC05189-382D-480B-A6A0-769FD813B85A}" destId="{9795BD72-B1B1-44DF-AD58-AA1E74B8FC5B}"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4888BD-33A7-4105-97F8-3F3C74292B38}"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F3B90E6-45D2-4D6B-A07F-2EF40C227718}">
      <dgm:prSet phldrT="[Text]" custT="1"/>
      <dgm:spPr>
        <a:ln>
          <a:solidFill>
            <a:schemeClr val="accent6">
              <a:lumMod val="50000"/>
            </a:schemeClr>
          </a:solidFill>
        </a:ln>
      </dgm:spPr>
      <dgm:t>
        <a:bodyPr/>
        <a:lstStyle/>
        <a:p>
          <a:pPr rtl="1">
            <a:lnSpc>
              <a:spcPct val="150000"/>
            </a:lnSpc>
          </a:pPr>
          <a:r>
            <a:rPr lang="ar-EG" sz="2200" b="1" dirty="0">
              <a:solidFill>
                <a:schemeClr val="tx1"/>
              </a:solidFill>
            </a:rPr>
            <a:t>قلعةُ دمشق</a:t>
          </a:r>
          <a:endParaRPr lang="en-US" sz="2200" b="1" dirty="0">
            <a:solidFill>
              <a:schemeClr val="tx1"/>
            </a:solidFill>
          </a:endParaRPr>
        </a:p>
      </dgm:t>
    </dgm:pt>
    <dgm:pt modelId="{5344FAB5-863F-4F31-AE2C-A2BCA1D9561B}" type="parTrans" cxnId="{817EE4E4-2E60-4AFE-8EB8-5EB424D81D30}">
      <dgm:prSet/>
      <dgm:spPr/>
      <dgm:t>
        <a:bodyPr/>
        <a:lstStyle/>
        <a:p>
          <a:pPr rtl="1">
            <a:lnSpc>
              <a:spcPct val="150000"/>
            </a:lnSpc>
          </a:pPr>
          <a:endParaRPr lang="en-US" sz="2200">
            <a:solidFill>
              <a:schemeClr val="tx1"/>
            </a:solidFill>
          </a:endParaRPr>
        </a:p>
      </dgm:t>
    </dgm:pt>
    <dgm:pt modelId="{838923FE-5EAF-46C8-BA57-B4AF14DF997C}" type="sibTrans" cxnId="{817EE4E4-2E60-4AFE-8EB8-5EB424D81D30}">
      <dgm:prSet/>
      <dgm:spPr/>
      <dgm:t>
        <a:bodyPr/>
        <a:lstStyle/>
        <a:p>
          <a:pPr rtl="1">
            <a:lnSpc>
              <a:spcPct val="150000"/>
            </a:lnSpc>
          </a:pPr>
          <a:endParaRPr lang="en-US" sz="2200">
            <a:solidFill>
              <a:schemeClr val="tx1"/>
            </a:solidFill>
          </a:endParaRPr>
        </a:p>
      </dgm:t>
    </dgm:pt>
    <dgm:pt modelId="{753DEF5D-16D4-4282-856B-15092A723792}">
      <dgm:prSet phldrT="[Text]" custT="1"/>
      <dgm:spPr/>
      <dgm:t>
        <a:bodyPr/>
        <a:lstStyle/>
        <a:p>
          <a:pPr algn="just" rtl="1">
            <a:lnSpc>
              <a:spcPct val="150000"/>
            </a:lnSpc>
          </a:pPr>
          <a:r>
            <a:rPr lang="ar-EG" sz="2200" dirty="0">
              <a:solidFill>
                <a:schemeClr val="tx1"/>
              </a:solidFill>
            </a:rPr>
            <a:t>كانتِ القلعةُ حصناً عسكريّاً هامّاً ومقرّاً للسّلاطينَ الأيوبيّينَ وكانتْ تُمارَسُ فيها جميعُ النّشاطاتِ السّياسيّةِ والاجتماعيّةِ وفي العصرِ المملوكيِّ 1260-1516م أصبحتْ مقرّاً لنوّابِ السّلطنةِ ولقد شغلتِ القلعةُ دوراً هامّاً في الدّفاعِ عنِ المدينةِ وخاصّةً عندَ غزوِ المغولِ والتّتارِ 1259م</a:t>
          </a:r>
          <a:r>
            <a:rPr lang="ar-SY" sz="2200" dirty="0">
              <a:solidFill>
                <a:schemeClr val="tx1"/>
              </a:solidFill>
            </a:rPr>
            <a:t>.</a:t>
          </a:r>
          <a:endParaRPr lang="en-US" sz="2200" dirty="0">
            <a:solidFill>
              <a:schemeClr val="tx1"/>
            </a:solidFill>
          </a:endParaRPr>
        </a:p>
      </dgm:t>
    </dgm:pt>
    <dgm:pt modelId="{08681FD5-4C7D-4796-A229-D182936771F4}" type="sibTrans" cxnId="{B1A2C2C9-85D1-4D27-8280-E2F458B8DBD6}">
      <dgm:prSet/>
      <dgm:spPr/>
      <dgm:t>
        <a:bodyPr/>
        <a:lstStyle/>
        <a:p>
          <a:pPr rtl="1">
            <a:lnSpc>
              <a:spcPct val="150000"/>
            </a:lnSpc>
          </a:pPr>
          <a:endParaRPr lang="en-US" sz="2200">
            <a:solidFill>
              <a:schemeClr val="tx1"/>
            </a:solidFill>
          </a:endParaRPr>
        </a:p>
      </dgm:t>
    </dgm:pt>
    <dgm:pt modelId="{E1A55285-CE3D-4CC7-BDF9-35FDA4DF7DBD}" type="parTrans" cxnId="{B1A2C2C9-85D1-4D27-8280-E2F458B8DBD6}">
      <dgm:prSet/>
      <dgm:spPr/>
      <dgm:t>
        <a:bodyPr/>
        <a:lstStyle/>
        <a:p>
          <a:pPr rtl="1">
            <a:lnSpc>
              <a:spcPct val="150000"/>
            </a:lnSpc>
          </a:pPr>
          <a:endParaRPr lang="en-US" sz="2200">
            <a:solidFill>
              <a:schemeClr val="tx1"/>
            </a:solidFill>
          </a:endParaRPr>
        </a:p>
      </dgm:t>
    </dgm:pt>
    <dgm:pt modelId="{4EC05189-382D-480B-A6A0-769FD813B85A}" type="pres">
      <dgm:prSet presAssocID="{BD4888BD-33A7-4105-97F8-3F3C74292B38}" presName="linear" presStyleCnt="0">
        <dgm:presLayoutVars>
          <dgm:animLvl val="lvl"/>
          <dgm:resizeHandles val="exact"/>
        </dgm:presLayoutVars>
      </dgm:prSet>
      <dgm:spPr/>
    </dgm:pt>
    <dgm:pt modelId="{72EEFE5A-562B-4C41-B3B5-48B490C65882}" type="pres">
      <dgm:prSet presAssocID="{DF3B90E6-45D2-4D6B-A07F-2EF40C227718}" presName="parentText" presStyleLbl="node1" presStyleIdx="0" presStyleCnt="1" custScaleY="51388">
        <dgm:presLayoutVars>
          <dgm:chMax val="0"/>
          <dgm:bulletEnabled val="1"/>
        </dgm:presLayoutVars>
      </dgm:prSet>
      <dgm:spPr/>
    </dgm:pt>
    <dgm:pt modelId="{FABCCB22-962B-4B45-BEDE-B8D22BBBA4DF}" type="pres">
      <dgm:prSet presAssocID="{DF3B90E6-45D2-4D6B-A07F-2EF40C227718}" presName="childText" presStyleLbl="revTx" presStyleIdx="0" presStyleCnt="1">
        <dgm:presLayoutVars>
          <dgm:bulletEnabled val="1"/>
        </dgm:presLayoutVars>
      </dgm:prSet>
      <dgm:spPr/>
    </dgm:pt>
  </dgm:ptLst>
  <dgm:cxnLst>
    <dgm:cxn modelId="{6F4B8745-89DA-4927-8718-5A3068BAD43D}" type="presOf" srcId="{DF3B90E6-45D2-4D6B-A07F-2EF40C227718}" destId="{72EEFE5A-562B-4C41-B3B5-48B490C65882}" srcOrd="0" destOrd="0" presId="urn:microsoft.com/office/officeart/2005/8/layout/vList2"/>
    <dgm:cxn modelId="{2F412482-E6A4-44F6-B8D8-8EB65487DAFA}" type="presOf" srcId="{BD4888BD-33A7-4105-97F8-3F3C74292B38}" destId="{4EC05189-382D-480B-A6A0-769FD813B85A}" srcOrd="0" destOrd="0" presId="urn:microsoft.com/office/officeart/2005/8/layout/vList2"/>
    <dgm:cxn modelId="{A6348CAB-F4E4-4937-BA96-AE806ECB458E}" type="presOf" srcId="{753DEF5D-16D4-4282-856B-15092A723792}" destId="{FABCCB22-962B-4B45-BEDE-B8D22BBBA4DF}" srcOrd="0" destOrd="0" presId="urn:microsoft.com/office/officeart/2005/8/layout/vList2"/>
    <dgm:cxn modelId="{B1A2C2C9-85D1-4D27-8280-E2F458B8DBD6}" srcId="{DF3B90E6-45D2-4D6B-A07F-2EF40C227718}" destId="{753DEF5D-16D4-4282-856B-15092A723792}" srcOrd="0" destOrd="0" parTransId="{E1A55285-CE3D-4CC7-BDF9-35FDA4DF7DBD}" sibTransId="{08681FD5-4C7D-4796-A229-D182936771F4}"/>
    <dgm:cxn modelId="{817EE4E4-2E60-4AFE-8EB8-5EB424D81D30}" srcId="{BD4888BD-33A7-4105-97F8-3F3C74292B38}" destId="{DF3B90E6-45D2-4D6B-A07F-2EF40C227718}" srcOrd="0" destOrd="0" parTransId="{5344FAB5-863F-4F31-AE2C-A2BCA1D9561B}" sibTransId="{838923FE-5EAF-46C8-BA57-B4AF14DF997C}"/>
    <dgm:cxn modelId="{B1233594-C587-492D-93B1-28AAF8E3D004}" type="presParOf" srcId="{4EC05189-382D-480B-A6A0-769FD813B85A}" destId="{72EEFE5A-562B-4C41-B3B5-48B490C65882}" srcOrd="0" destOrd="0" presId="urn:microsoft.com/office/officeart/2005/8/layout/vList2"/>
    <dgm:cxn modelId="{419F8AA6-5958-40DA-8B2B-3A910A3D85E5}" type="presParOf" srcId="{4EC05189-382D-480B-A6A0-769FD813B85A}" destId="{FABCCB22-962B-4B45-BEDE-B8D22BBBA4D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0AFEEEA-8480-408B-A780-B084E130DE46}"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23E1CF2B-9723-48B9-A0B2-7860A93A80AD}">
      <dgm:prSet phldrT="[Text]" custT="1"/>
      <dgm:spPr>
        <a:ln>
          <a:solidFill>
            <a:schemeClr val="accent6">
              <a:lumMod val="50000"/>
            </a:schemeClr>
          </a:solidFill>
        </a:ln>
      </dgm:spPr>
      <dgm:t>
        <a:bodyPr/>
        <a:lstStyle/>
        <a:p>
          <a:pPr rtl="1"/>
          <a:r>
            <a:rPr lang="ar-SA" sz="2200" b="1" dirty="0">
              <a:solidFill>
                <a:schemeClr val="tx1"/>
              </a:solidFill>
              <a:cs typeface="+mn-cs"/>
            </a:rPr>
            <a:t>الجوامعُ في دمشقَ القديمة</a:t>
          </a:r>
          <a:endParaRPr lang="en-US" sz="2200" b="1" dirty="0">
            <a:solidFill>
              <a:schemeClr val="tx1"/>
            </a:solidFill>
            <a:cs typeface="+mn-cs"/>
          </a:endParaRPr>
        </a:p>
        <a:p>
          <a:pPr rtl="1"/>
          <a:r>
            <a:rPr lang="ar-SA" sz="2200" b="1" dirty="0">
              <a:solidFill>
                <a:schemeClr val="tx1"/>
              </a:solidFill>
              <a:cs typeface="+mn-cs"/>
            </a:rPr>
            <a:t>الجامعُ الأمويّ</a:t>
          </a:r>
          <a:r>
            <a:rPr lang="ar-EG" sz="2200" b="1" dirty="0">
              <a:solidFill>
                <a:schemeClr val="tx1"/>
              </a:solidFill>
              <a:cs typeface="+mn-cs"/>
            </a:rPr>
            <a:t> </a:t>
          </a:r>
          <a:r>
            <a:rPr lang="ar-SA" sz="2200" dirty="0">
              <a:solidFill>
                <a:schemeClr val="tx1"/>
              </a:solidFill>
              <a:cs typeface="+mn-cs"/>
            </a:rPr>
            <a:t>لهُ ثلاثُ مآذن: المئذنةُ الشّرقيّةُ (مئذنةُ عيسى)، المئذنةُ الغربيّةُ (مئذنةُ قاتيبايَ) ومئذنةُ العروسِ وهيَ الأجمل، وأربعةُ أبوابَ وهي:</a:t>
          </a:r>
          <a:r>
            <a:rPr lang="ar-EG" sz="2200" dirty="0">
              <a:solidFill>
                <a:schemeClr val="tx1"/>
              </a:solidFill>
              <a:cs typeface="+mn-cs"/>
            </a:rPr>
            <a:t> </a:t>
          </a:r>
          <a:r>
            <a:rPr lang="ar-SA" sz="2200" dirty="0">
              <a:solidFill>
                <a:schemeClr val="tx1"/>
              </a:solidFill>
              <a:cs typeface="+mn-cs"/>
            </a:rPr>
            <a:t>بابُ جيرونَ في الشّرقِ ويُسمّى الآنَ بابُ النّوفرة</a:t>
          </a:r>
          <a:r>
            <a:rPr lang="ar-EG" sz="2200" dirty="0">
              <a:solidFill>
                <a:schemeClr val="tx1"/>
              </a:solidFill>
              <a:cs typeface="+mn-cs"/>
            </a:rPr>
            <a:t> - </a:t>
          </a:r>
          <a:r>
            <a:rPr lang="ar-SA" sz="2200" dirty="0">
              <a:solidFill>
                <a:schemeClr val="tx1"/>
              </a:solidFill>
              <a:cs typeface="+mn-cs"/>
            </a:rPr>
            <a:t>بابُ البريدِ في الغرب</a:t>
          </a:r>
          <a:r>
            <a:rPr lang="ar-EG" sz="2200" dirty="0">
              <a:solidFill>
                <a:schemeClr val="tx1"/>
              </a:solidFill>
              <a:cs typeface="+mn-cs"/>
            </a:rPr>
            <a:t> - </a:t>
          </a:r>
          <a:r>
            <a:rPr lang="ar-SA" sz="2200" dirty="0">
              <a:solidFill>
                <a:schemeClr val="tx1"/>
              </a:solidFill>
              <a:cs typeface="+mn-cs"/>
            </a:rPr>
            <a:t>بابُ الكلّاسةِ/ العمارة، في الشّمال</a:t>
          </a:r>
          <a:r>
            <a:rPr lang="ar-EG" sz="2200" dirty="0">
              <a:solidFill>
                <a:schemeClr val="tx1"/>
              </a:solidFill>
              <a:cs typeface="+mn-cs"/>
            </a:rPr>
            <a:t> - </a:t>
          </a:r>
          <a:r>
            <a:rPr lang="ar-SA" sz="2200" dirty="0">
              <a:solidFill>
                <a:schemeClr val="tx1"/>
              </a:solidFill>
              <a:cs typeface="+mn-cs"/>
            </a:rPr>
            <a:t>بابُ الزّيادةِ في الجهةِ الجنوبيّةِ للجامعِ وهوَ البابُ الوحيدُ الّذي يؤدّي إلى الحرمِ مباشرةً</a:t>
          </a:r>
          <a:r>
            <a:rPr lang="en-US" sz="2200" dirty="0">
              <a:solidFill>
                <a:schemeClr val="tx1"/>
              </a:solidFill>
              <a:cs typeface="+mn-cs"/>
            </a:rPr>
            <a:t>.</a:t>
          </a:r>
        </a:p>
        <a:p>
          <a:pPr rtl="1"/>
          <a:r>
            <a:rPr lang="ar-SA" sz="2200" dirty="0">
              <a:solidFill>
                <a:schemeClr val="tx1"/>
              </a:solidFill>
              <a:cs typeface="+mn-cs"/>
            </a:rPr>
            <a:t>إضافةً إلى ثلاثِ قبابَ وهي: قبّةُ المالِ أوِ الخزنة، وقبّةُ السّاعات، وقبّةُ البحرةِ الفوّارةِ في وسطِ الصّحن، وقبّةُ النّسر. </a:t>
          </a:r>
          <a:endParaRPr lang="en-US" sz="2200" dirty="0">
            <a:solidFill>
              <a:schemeClr val="tx1"/>
            </a:solidFill>
            <a:cs typeface="+mn-cs"/>
          </a:endParaRPr>
        </a:p>
      </dgm:t>
    </dgm:pt>
    <dgm:pt modelId="{8304FD69-3075-4E2E-8572-7D631196DA52}" type="parTrans" cxnId="{1790425B-5640-4631-B987-17FA15AE7A6B}">
      <dgm:prSet/>
      <dgm:spPr/>
      <dgm:t>
        <a:bodyPr/>
        <a:lstStyle/>
        <a:p>
          <a:endParaRPr lang="en-US" sz="2200">
            <a:cs typeface="+mn-cs"/>
          </a:endParaRPr>
        </a:p>
      </dgm:t>
    </dgm:pt>
    <dgm:pt modelId="{603AC001-754F-4A23-A35A-A2FBC3F7E841}" type="sibTrans" cxnId="{1790425B-5640-4631-B987-17FA15AE7A6B}">
      <dgm:prSet/>
      <dgm:spPr/>
      <dgm:t>
        <a:bodyPr/>
        <a:lstStyle/>
        <a:p>
          <a:endParaRPr lang="en-US" sz="2200">
            <a:cs typeface="+mn-cs"/>
          </a:endParaRPr>
        </a:p>
      </dgm:t>
    </dgm:pt>
    <dgm:pt modelId="{9075EE40-A557-4597-8E72-E467063B6943}">
      <dgm:prSet phldrT="[Text]" custT="1"/>
      <dgm:spPr>
        <a:ln>
          <a:solidFill>
            <a:schemeClr val="accent6">
              <a:lumMod val="50000"/>
            </a:schemeClr>
          </a:solidFill>
        </a:ln>
      </dgm:spPr>
      <dgm:t>
        <a:bodyPr/>
        <a:lstStyle/>
        <a:p>
          <a:r>
            <a:rPr lang="ar-SA" sz="2200" b="1" dirty="0">
              <a:solidFill>
                <a:schemeClr val="tx1"/>
              </a:solidFill>
              <a:cs typeface="+mn-cs"/>
            </a:rPr>
            <a:t>الكنائس</a:t>
          </a:r>
          <a:endParaRPr lang="ar-EG" sz="2200" b="1" dirty="0">
            <a:solidFill>
              <a:schemeClr val="tx1"/>
            </a:solidFill>
            <a:cs typeface="+mn-cs"/>
          </a:endParaRPr>
        </a:p>
        <a:p>
          <a:r>
            <a:rPr lang="ar-SA" sz="2200" b="1" dirty="0">
              <a:solidFill>
                <a:schemeClr val="tx1"/>
              </a:solidFill>
              <a:uFillTx/>
              <a:cs typeface="+mn-cs"/>
            </a:rPr>
            <a:t>كنيسةُ حنانيا</a:t>
          </a:r>
          <a:r>
            <a:rPr lang="ar-EG" sz="2200" b="1" dirty="0">
              <a:solidFill>
                <a:schemeClr val="tx1"/>
              </a:solidFill>
              <a:uFillTx/>
              <a:cs typeface="+mn-cs"/>
            </a:rPr>
            <a:t> </a:t>
          </a:r>
          <a:r>
            <a:rPr lang="ar-SA" sz="2200" dirty="0">
              <a:solidFill>
                <a:schemeClr val="tx1"/>
              </a:solidFill>
              <a:cs typeface="+mn-cs"/>
            </a:rPr>
            <a:t>تقعُ بالقربِ من بابِ شرقيّ في صدرِ جادةِ حنانيا المتفرّعةِ من شارعِ بابِ شرقيّ عندَ التقائِها بشارعِ العازاريّةِ المتفرّعِ من جادةِ بابِ توما، وهي كنيسةٌ قديمةٌ كانتْ هيكلاً وثنيّاً يعودُ الى القرنِ الثّاني.</a:t>
          </a:r>
          <a:endParaRPr lang="en-US" sz="2200" dirty="0">
            <a:solidFill>
              <a:schemeClr val="tx1"/>
            </a:solidFill>
            <a:cs typeface="+mn-cs"/>
          </a:endParaRPr>
        </a:p>
        <a:p>
          <a:r>
            <a:rPr lang="ar-SA" sz="2200" dirty="0">
              <a:solidFill>
                <a:schemeClr val="tx1"/>
              </a:solidFill>
              <a:cs typeface="+mn-cs"/>
            </a:rPr>
            <a:t>وتضمُّ الكنيسةُ عدداً منَ الأيقوناتِ الجميلةِ والشّهيرة</a:t>
          </a:r>
          <a:r>
            <a:rPr lang="en-US" sz="2200" dirty="0">
              <a:solidFill>
                <a:schemeClr val="tx1"/>
              </a:solidFill>
              <a:cs typeface="+mn-cs"/>
            </a:rPr>
            <a:t>.</a:t>
          </a:r>
          <a:r>
            <a:rPr lang="ar-SA" sz="2200" dirty="0">
              <a:solidFill>
                <a:schemeClr val="tx1"/>
              </a:solidFill>
              <a:cs typeface="+mn-cs"/>
            </a:rPr>
            <a:t> والقدّيسُ حنانيا أحدُ الشّخصيّاتِ الدّينيّةِ الهامّة، وتنبعُ أهمّيّةُ بيتِ أو كنيسةِ حنانيا لارتباطِ قصّةِ بولصَ (شاؤولَ الطّرسوسيّ) فيهِ ليعودَ النّظرُ إلى عينيهِ على يدِ القدّيسِ حنانيا بعدَ أن عَميَ بولسُ ومن ثمّ اعتناقِهِ المسيحيّة، لينطلقَ بولصُ الرّسولُ وينشرَ الدّيانةَ المسيحيّةَ في أوروبا. </a:t>
          </a:r>
          <a:endParaRPr lang="en-US" sz="2200" dirty="0">
            <a:solidFill>
              <a:schemeClr val="tx1"/>
            </a:solidFill>
            <a:cs typeface="+mn-cs"/>
          </a:endParaRPr>
        </a:p>
      </dgm:t>
    </dgm:pt>
    <dgm:pt modelId="{D88371AA-6937-4704-8746-9A8EF8B7190C}" type="parTrans" cxnId="{F8CB32B6-AD98-4B86-ACF0-A474A2A4AC15}">
      <dgm:prSet/>
      <dgm:spPr/>
      <dgm:t>
        <a:bodyPr/>
        <a:lstStyle/>
        <a:p>
          <a:endParaRPr lang="en-US" sz="2200">
            <a:cs typeface="+mn-cs"/>
          </a:endParaRPr>
        </a:p>
      </dgm:t>
    </dgm:pt>
    <dgm:pt modelId="{3979DD7D-35E6-4607-A975-F69B9C42A7EC}" type="sibTrans" cxnId="{F8CB32B6-AD98-4B86-ACF0-A474A2A4AC15}">
      <dgm:prSet/>
      <dgm:spPr/>
      <dgm:t>
        <a:bodyPr/>
        <a:lstStyle/>
        <a:p>
          <a:endParaRPr lang="en-US" sz="2200">
            <a:cs typeface="+mn-cs"/>
          </a:endParaRPr>
        </a:p>
      </dgm:t>
    </dgm:pt>
    <dgm:pt modelId="{EC3E6D61-8C9D-4F11-9E6B-D196DAAE8B36}" type="pres">
      <dgm:prSet presAssocID="{90AFEEEA-8480-408B-A780-B084E130DE46}" presName="diagram" presStyleCnt="0">
        <dgm:presLayoutVars>
          <dgm:dir val="rev"/>
          <dgm:resizeHandles val="exact"/>
        </dgm:presLayoutVars>
      </dgm:prSet>
      <dgm:spPr/>
    </dgm:pt>
    <dgm:pt modelId="{12CEDCA0-FBC1-46C4-A9C2-16292D00D434}" type="pres">
      <dgm:prSet presAssocID="{23E1CF2B-9723-48B9-A0B2-7860A93A80AD}" presName="node" presStyleLbl="node1" presStyleIdx="0" presStyleCnt="2" custScaleY="147768">
        <dgm:presLayoutVars>
          <dgm:bulletEnabled val="1"/>
        </dgm:presLayoutVars>
      </dgm:prSet>
      <dgm:spPr/>
    </dgm:pt>
    <dgm:pt modelId="{97269DFE-360D-4C55-8323-11C9596D362C}" type="pres">
      <dgm:prSet presAssocID="{603AC001-754F-4A23-A35A-A2FBC3F7E841}" presName="sibTrans" presStyleCnt="0"/>
      <dgm:spPr/>
    </dgm:pt>
    <dgm:pt modelId="{22330DDE-CB34-4A0A-A7EE-870F6714A8DA}" type="pres">
      <dgm:prSet presAssocID="{9075EE40-A557-4597-8E72-E467063B6943}" presName="node" presStyleLbl="node1" presStyleIdx="1" presStyleCnt="2" custScaleY="147768">
        <dgm:presLayoutVars>
          <dgm:bulletEnabled val="1"/>
        </dgm:presLayoutVars>
      </dgm:prSet>
      <dgm:spPr/>
    </dgm:pt>
  </dgm:ptLst>
  <dgm:cxnLst>
    <dgm:cxn modelId="{1790425B-5640-4631-B987-17FA15AE7A6B}" srcId="{90AFEEEA-8480-408B-A780-B084E130DE46}" destId="{23E1CF2B-9723-48B9-A0B2-7860A93A80AD}" srcOrd="0" destOrd="0" parTransId="{8304FD69-3075-4E2E-8572-7D631196DA52}" sibTransId="{603AC001-754F-4A23-A35A-A2FBC3F7E841}"/>
    <dgm:cxn modelId="{885AF564-5827-4045-A15A-1A9C6DB80BC5}" type="presOf" srcId="{23E1CF2B-9723-48B9-A0B2-7860A93A80AD}" destId="{12CEDCA0-FBC1-46C4-A9C2-16292D00D434}" srcOrd="0" destOrd="0" presId="urn:microsoft.com/office/officeart/2005/8/layout/default"/>
    <dgm:cxn modelId="{F8CB32B6-AD98-4B86-ACF0-A474A2A4AC15}" srcId="{90AFEEEA-8480-408B-A780-B084E130DE46}" destId="{9075EE40-A557-4597-8E72-E467063B6943}" srcOrd="1" destOrd="0" parTransId="{D88371AA-6937-4704-8746-9A8EF8B7190C}" sibTransId="{3979DD7D-35E6-4607-A975-F69B9C42A7EC}"/>
    <dgm:cxn modelId="{0EFD98B8-50AA-4D44-AB2F-46BBF0D994D7}" type="presOf" srcId="{90AFEEEA-8480-408B-A780-B084E130DE46}" destId="{EC3E6D61-8C9D-4F11-9E6B-D196DAAE8B36}" srcOrd="0" destOrd="0" presId="urn:microsoft.com/office/officeart/2005/8/layout/default"/>
    <dgm:cxn modelId="{F0FE80EA-DAEB-417D-877F-0A77E24BBBB3}" type="presOf" srcId="{9075EE40-A557-4597-8E72-E467063B6943}" destId="{22330DDE-CB34-4A0A-A7EE-870F6714A8DA}" srcOrd="0" destOrd="0" presId="urn:microsoft.com/office/officeart/2005/8/layout/default"/>
    <dgm:cxn modelId="{B7D1D4B9-D02B-495B-8109-F1586448EED3}" type="presParOf" srcId="{EC3E6D61-8C9D-4F11-9E6B-D196DAAE8B36}" destId="{12CEDCA0-FBC1-46C4-A9C2-16292D00D434}" srcOrd="0" destOrd="0" presId="urn:microsoft.com/office/officeart/2005/8/layout/default"/>
    <dgm:cxn modelId="{64C68EAC-EC99-4DF2-AF8B-685BA21AF2DB}" type="presParOf" srcId="{EC3E6D61-8C9D-4F11-9E6B-D196DAAE8B36}" destId="{97269DFE-360D-4C55-8323-11C9596D362C}" srcOrd="1" destOrd="0" presId="urn:microsoft.com/office/officeart/2005/8/layout/default"/>
    <dgm:cxn modelId="{8CF5D1A9-5C3A-43C9-82F3-93BB4513F435}" type="presParOf" srcId="{EC3E6D61-8C9D-4F11-9E6B-D196DAAE8B36}" destId="{22330DDE-CB34-4A0A-A7EE-870F6714A8DA}"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0AFEEEA-8480-408B-A780-B084E130DE46}"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23E1CF2B-9723-48B9-A0B2-7860A93A80AD}">
      <dgm:prSet phldrT="[Text]" custT="1"/>
      <dgm:spPr>
        <a:ln>
          <a:solidFill>
            <a:schemeClr val="accent6">
              <a:lumMod val="50000"/>
            </a:schemeClr>
          </a:solidFill>
        </a:ln>
      </dgm:spPr>
      <dgm:t>
        <a:bodyPr/>
        <a:lstStyle/>
        <a:p>
          <a:pPr rtl="1"/>
          <a:r>
            <a:rPr lang="ar-EG" sz="2200" b="1" dirty="0">
              <a:solidFill>
                <a:schemeClr val="tx1"/>
              </a:solidFill>
              <a:cs typeface="+mn-cs"/>
            </a:rPr>
            <a:t>البيمارستانُ النّوريّ </a:t>
          </a:r>
        </a:p>
        <a:p>
          <a:pPr rtl="1"/>
          <a:r>
            <a:rPr lang="ar-SA" sz="2200" dirty="0">
              <a:solidFill>
                <a:schemeClr val="tx1"/>
              </a:solidFill>
              <a:cs typeface="+mn-cs"/>
            </a:rPr>
            <a:t>يقعُ في وسطِ المدينةِ القديمةِ إلى الغربِ من ساحةِ الحريقة، أنشأَهُ الملكُ العادلُ نورُ الدّينِ محمودُ بنُ زنكيّ، ومن ثمّ وسّعَهُ الطّبيبُ بدرُ الدّينِ ابنُ قاضي بعلبك.</a:t>
          </a:r>
          <a:endParaRPr lang="ar-EG" sz="2200" dirty="0">
            <a:solidFill>
              <a:schemeClr val="tx1"/>
            </a:solidFill>
            <a:cs typeface="+mn-cs"/>
          </a:endParaRPr>
        </a:p>
        <a:p>
          <a:pPr rtl="1"/>
          <a:r>
            <a:rPr lang="ar-SA" sz="2200" dirty="0">
              <a:solidFill>
                <a:schemeClr val="tx1"/>
              </a:solidFill>
              <a:cs typeface="+mn-cs"/>
            </a:rPr>
            <a:t>يتألّفُ البيمارستانُ من باحةٍ سماويّةٍ</a:t>
          </a:r>
          <a:endParaRPr lang="en-US" sz="2200" dirty="0">
            <a:solidFill>
              <a:schemeClr val="tx1"/>
            </a:solidFill>
            <a:cs typeface="+mn-cs"/>
          </a:endParaRPr>
        </a:p>
        <a:p>
          <a:pPr rtl="1"/>
          <a:r>
            <a:rPr lang="ar-SA" sz="2200" dirty="0">
              <a:solidFill>
                <a:schemeClr val="tx1"/>
              </a:solidFill>
              <a:cs typeface="+mn-cs"/>
            </a:rPr>
            <a:t>تتوسّطُها بركةُ ماءٍ وتحيطُ بالباحةِ أبنيةٌ يتوسّطُها في كلِّ جهةٍ إيوان</a:t>
          </a:r>
          <a:r>
            <a:rPr lang="ar-EG" sz="2200" dirty="0">
              <a:solidFill>
                <a:schemeClr val="tx1"/>
              </a:solidFill>
              <a:cs typeface="+mn-cs"/>
            </a:rPr>
            <a:t> </a:t>
          </a:r>
          <a:r>
            <a:rPr lang="ar-SA" sz="2200" dirty="0">
              <a:solidFill>
                <a:schemeClr val="tx1"/>
              </a:solidFill>
              <a:cs typeface="+mn-cs"/>
            </a:rPr>
            <a:t>وعلى جانبيهِ غرفتان، وكلُّها مسقوفةٌ بالعقود.</a:t>
          </a:r>
          <a:r>
            <a:rPr lang="ar-EG" sz="2200" dirty="0">
              <a:solidFill>
                <a:schemeClr val="tx1"/>
              </a:solidFill>
              <a:cs typeface="+mn-cs"/>
            </a:rPr>
            <a:t> </a:t>
          </a:r>
          <a:endParaRPr lang="en-US" sz="2200" dirty="0">
            <a:solidFill>
              <a:schemeClr val="tx1"/>
            </a:solidFill>
            <a:cs typeface="+mn-cs"/>
          </a:endParaRPr>
        </a:p>
      </dgm:t>
    </dgm:pt>
    <dgm:pt modelId="{8304FD69-3075-4E2E-8572-7D631196DA52}" type="parTrans" cxnId="{1790425B-5640-4631-B987-17FA15AE7A6B}">
      <dgm:prSet/>
      <dgm:spPr/>
      <dgm:t>
        <a:bodyPr/>
        <a:lstStyle/>
        <a:p>
          <a:pPr rtl="1"/>
          <a:endParaRPr lang="en-US" sz="2200">
            <a:solidFill>
              <a:schemeClr val="tx1"/>
            </a:solidFill>
            <a:cs typeface="+mn-cs"/>
          </a:endParaRPr>
        </a:p>
      </dgm:t>
    </dgm:pt>
    <dgm:pt modelId="{603AC001-754F-4A23-A35A-A2FBC3F7E841}" type="sibTrans" cxnId="{1790425B-5640-4631-B987-17FA15AE7A6B}">
      <dgm:prSet/>
      <dgm:spPr/>
      <dgm:t>
        <a:bodyPr/>
        <a:lstStyle/>
        <a:p>
          <a:pPr rtl="1"/>
          <a:endParaRPr lang="en-US" sz="2200">
            <a:solidFill>
              <a:schemeClr val="tx1"/>
            </a:solidFill>
            <a:cs typeface="+mn-cs"/>
          </a:endParaRPr>
        </a:p>
      </dgm:t>
    </dgm:pt>
    <dgm:pt modelId="{C9A26B40-96F9-438E-A7F5-A51BD07F260A}">
      <dgm:prSet custT="1"/>
      <dgm:spPr>
        <a:ln>
          <a:solidFill>
            <a:schemeClr val="accent6">
              <a:lumMod val="50000"/>
            </a:schemeClr>
          </a:solidFill>
        </a:ln>
      </dgm:spPr>
      <dgm:t>
        <a:bodyPr/>
        <a:lstStyle/>
        <a:p>
          <a:pPr rtl="1"/>
          <a:r>
            <a:rPr lang="ar-SA" sz="2200" b="1" dirty="0">
              <a:solidFill>
                <a:schemeClr val="tx1"/>
              </a:solidFill>
              <a:cs typeface="+mn-cs"/>
            </a:rPr>
            <a:t>البيوتُ والقصورُ الدّمشقيّةُ القديمة</a:t>
          </a:r>
          <a:endParaRPr lang="ar-EG" sz="2200" b="1" dirty="0">
            <a:solidFill>
              <a:schemeClr val="tx1"/>
            </a:solidFill>
            <a:cs typeface="+mn-cs"/>
          </a:endParaRPr>
        </a:p>
        <a:p>
          <a:pPr rtl="1"/>
          <a:r>
            <a:rPr lang="ar-SA" sz="2200" b="0" u="none" dirty="0">
              <a:solidFill>
                <a:schemeClr val="tx1"/>
              </a:solidFill>
              <a:cs typeface="+mn-cs"/>
            </a:rPr>
            <a:t>قصرُ النّعسان</a:t>
          </a:r>
          <a:r>
            <a:rPr lang="ar-SY" sz="2200" b="0" u="none" dirty="0">
              <a:solidFill>
                <a:schemeClr val="tx1"/>
              </a:solidFill>
              <a:cs typeface="+mn-cs"/>
            </a:rPr>
            <a:t>.</a:t>
          </a:r>
          <a:r>
            <a:rPr lang="ar-SA" sz="2200" b="0" u="none" dirty="0">
              <a:solidFill>
                <a:schemeClr val="tx1"/>
              </a:solidFill>
              <a:cs typeface="+mn-cs"/>
            </a:rPr>
            <a:t> </a:t>
          </a:r>
          <a:endParaRPr lang="en-US" sz="2200" b="0" u="none" dirty="0">
            <a:solidFill>
              <a:schemeClr val="tx1"/>
            </a:solidFill>
            <a:cs typeface="+mn-cs"/>
          </a:endParaRPr>
        </a:p>
        <a:p>
          <a:pPr rtl="1"/>
          <a:r>
            <a:rPr lang="ar-SA" sz="2200" b="0" u="none" dirty="0">
              <a:solidFill>
                <a:schemeClr val="tx1"/>
              </a:solidFill>
              <a:cs typeface="+mn-cs"/>
            </a:rPr>
            <a:t>بيتُ جبري</a:t>
          </a:r>
          <a:r>
            <a:rPr lang="ar-SY" sz="2200" b="0" u="none" dirty="0">
              <a:solidFill>
                <a:schemeClr val="tx1"/>
              </a:solidFill>
              <a:cs typeface="+mn-cs"/>
            </a:rPr>
            <a:t>.</a:t>
          </a:r>
          <a:endParaRPr lang="en-US" sz="2200" b="0" u="none" dirty="0">
            <a:solidFill>
              <a:schemeClr val="tx1"/>
            </a:solidFill>
            <a:cs typeface="+mn-cs"/>
          </a:endParaRPr>
        </a:p>
        <a:p>
          <a:pPr rtl="1"/>
          <a:r>
            <a:rPr lang="ar-SA" sz="2200" b="0" u="none" dirty="0">
              <a:solidFill>
                <a:schemeClr val="tx1"/>
              </a:solidFill>
              <a:cs typeface="+mn-cs"/>
            </a:rPr>
            <a:t>بيتُ نظام</a:t>
          </a:r>
          <a:r>
            <a:rPr lang="ar-SY" sz="2200" b="0" u="none" dirty="0">
              <a:solidFill>
                <a:schemeClr val="tx1"/>
              </a:solidFill>
              <a:cs typeface="+mn-cs"/>
            </a:rPr>
            <a:t>.</a:t>
          </a:r>
          <a:endParaRPr lang="en-US" sz="2200" b="0" u="none" dirty="0">
            <a:solidFill>
              <a:schemeClr val="tx1"/>
            </a:solidFill>
            <a:cs typeface="+mn-cs"/>
          </a:endParaRPr>
        </a:p>
        <a:p>
          <a:pPr rtl="1"/>
          <a:r>
            <a:rPr lang="ar-SA" sz="2200" b="0" u="none" dirty="0">
              <a:solidFill>
                <a:schemeClr val="tx1"/>
              </a:solidFill>
              <a:cs typeface="+mn-cs"/>
            </a:rPr>
            <a:t>دارُ يوسفَ عنبر</a:t>
          </a:r>
          <a:r>
            <a:rPr lang="ar-SY" sz="2200" b="0" u="none" dirty="0">
              <a:solidFill>
                <a:schemeClr val="tx1"/>
              </a:solidFill>
              <a:cs typeface="+mn-cs"/>
            </a:rPr>
            <a:t>.</a:t>
          </a:r>
          <a:endParaRPr lang="en-US" sz="2200" b="0" u="none" dirty="0">
            <a:solidFill>
              <a:schemeClr val="tx1"/>
            </a:solidFill>
            <a:cs typeface="+mn-cs"/>
          </a:endParaRPr>
        </a:p>
        <a:p>
          <a:pPr rtl="1"/>
          <a:r>
            <a:rPr lang="ar-SA" sz="2200" b="0" u="none" dirty="0">
              <a:solidFill>
                <a:schemeClr val="tx1"/>
              </a:solidFill>
              <a:cs typeface="+mn-cs"/>
            </a:rPr>
            <a:t>قصرُ العظم</a:t>
          </a:r>
          <a:r>
            <a:rPr lang="ar-SY" sz="2200" b="0" u="none" dirty="0">
              <a:solidFill>
                <a:schemeClr val="tx1"/>
              </a:solidFill>
              <a:cs typeface="+mn-cs"/>
            </a:rPr>
            <a:t>.</a:t>
          </a:r>
          <a:r>
            <a:rPr lang="ar-SA" sz="2200" b="0" u="none" dirty="0">
              <a:solidFill>
                <a:schemeClr val="tx1"/>
              </a:solidFill>
              <a:cs typeface="+mn-cs"/>
            </a:rPr>
            <a:t>  </a:t>
          </a:r>
          <a:endParaRPr lang="en-US" sz="2200" b="0" u="none" dirty="0">
            <a:solidFill>
              <a:schemeClr val="tx1"/>
            </a:solidFill>
            <a:cs typeface="+mn-cs"/>
          </a:endParaRPr>
        </a:p>
      </dgm:t>
    </dgm:pt>
    <dgm:pt modelId="{A62F407D-5200-4A30-A460-2E486F4467AE}" type="parTrans" cxnId="{32B2D39E-9C7A-420B-9973-ACA9B0CCB1DF}">
      <dgm:prSet/>
      <dgm:spPr/>
      <dgm:t>
        <a:bodyPr/>
        <a:lstStyle/>
        <a:p>
          <a:pPr rtl="1"/>
          <a:endParaRPr lang="en-US" sz="2200">
            <a:solidFill>
              <a:schemeClr val="tx1"/>
            </a:solidFill>
            <a:cs typeface="+mn-cs"/>
          </a:endParaRPr>
        </a:p>
      </dgm:t>
    </dgm:pt>
    <dgm:pt modelId="{162710AC-23D7-4040-AC3C-E3FC30C57229}" type="sibTrans" cxnId="{32B2D39E-9C7A-420B-9973-ACA9B0CCB1DF}">
      <dgm:prSet/>
      <dgm:spPr/>
      <dgm:t>
        <a:bodyPr/>
        <a:lstStyle/>
        <a:p>
          <a:pPr rtl="1"/>
          <a:endParaRPr lang="en-US" sz="2200">
            <a:solidFill>
              <a:schemeClr val="tx1"/>
            </a:solidFill>
            <a:cs typeface="+mn-cs"/>
          </a:endParaRPr>
        </a:p>
      </dgm:t>
    </dgm:pt>
    <dgm:pt modelId="{EC3E6D61-8C9D-4F11-9E6B-D196DAAE8B36}" type="pres">
      <dgm:prSet presAssocID="{90AFEEEA-8480-408B-A780-B084E130DE46}" presName="diagram" presStyleCnt="0">
        <dgm:presLayoutVars>
          <dgm:dir val="rev"/>
          <dgm:resizeHandles val="exact"/>
        </dgm:presLayoutVars>
      </dgm:prSet>
      <dgm:spPr/>
    </dgm:pt>
    <dgm:pt modelId="{12CEDCA0-FBC1-46C4-A9C2-16292D00D434}" type="pres">
      <dgm:prSet presAssocID="{23E1CF2B-9723-48B9-A0B2-7860A93A80AD}" presName="node" presStyleLbl="node1" presStyleIdx="0" presStyleCnt="2" custScaleY="135497">
        <dgm:presLayoutVars>
          <dgm:bulletEnabled val="1"/>
        </dgm:presLayoutVars>
      </dgm:prSet>
      <dgm:spPr/>
    </dgm:pt>
    <dgm:pt modelId="{91474573-C806-42E9-88AD-C2AD6B105FD1}" type="pres">
      <dgm:prSet presAssocID="{603AC001-754F-4A23-A35A-A2FBC3F7E841}" presName="sibTrans" presStyleCnt="0"/>
      <dgm:spPr/>
    </dgm:pt>
    <dgm:pt modelId="{D483D9AA-8E59-4A03-90B8-E16C84234427}" type="pres">
      <dgm:prSet presAssocID="{C9A26B40-96F9-438E-A7F5-A51BD07F260A}" presName="node" presStyleLbl="node1" presStyleIdx="1" presStyleCnt="2" custScaleY="135497">
        <dgm:presLayoutVars>
          <dgm:bulletEnabled val="1"/>
        </dgm:presLayoutVars>
      </dgm:prSet>
      <dgm:spPr/>
    </dgm:pt>
  </dgm:ptLst>
  <dgm:cxnLst>
    <dgm:cxn modelId="{1790425B-5640-4631-B987-17FA15AE7A6B}" srcId="{90AFEEEA-8480-408B-A780-B084E130DE46}" destId="{23E1CF2B-9723-48B9-A0B2-7860A93A80AD}" srcOrd="0" destOrd="0" parTransId="{8304FD69-3075-4E2E-8572-7D631196DA52}" sibTransId="{603AC001-754F-4A23-A35A-A2FBC3F7E841}"/>
    <dgm:cxn modelId="{885AF564-5827-4045-A15A-1A9C6DB80BC5}" type="presOf" srcId="{23E1CF2B-9723-48B9-A0B2-7860A93A80AD}" destId="{12CEDCA0-FBC1-46C4-A9C2-16292D00D434}" srcOrd="0" destOrd="0" presId="urn:microsoft.com/office/officeart/2005/8/layout/default"/>
    <dgm:cxn modelId="{FC03C19D-9C12-4FF8-8F2D-7E75336931CF}" type="presOf" srcId="{C9A26B40-96F9-438E-A7F5-A51BD07F260A}" destId="{D483D9AA-8E59-4A03-90B8-E16C84234427}" srcOrd="0" destOrd="0" presId="urn:microsoft.com/office/officeart/2005/8/layout/default"/>
    <dgm:cxn modelId="{32B2D39E-9C7A-420B-9973-ACA9B0CCB1DF}" srcId="{90AFEEEA-8480-408B-A780-B084E130DE46}" destId="{C9A26B40-96F9-438E-A7F5-A51BD07F260A}" srcOrd="1" destOrd="0" parTransId="{A62F407D-5200-4A30-A460-2E486F4467AE}" sibTransId="{162710AC-23D7-4040-AC3C-E3FC30C57229}"/>
    <dgm:cxn modelId="{0EFD98B8-50AA-4D44-AB2F-46BBF0D994D7}" type="presOf" srcId="{90AFEEEA-8480-408B-A780-B084E130DE46}" destId="{EC3E6D61-8C9D-4F11-9E6B-D196DAAE8B36}" srcOrd="0" destOrd="0" presId="urn:microsoft.com/office/officeart/2005/8/layout/default"/>
    <dgm:cxn modelId="{B7D1D4B9-D02B-495B-8109-F1586448EED3}" type="presParOf" srcId="{EC3E6D61-8C9D-4F11-9E6B-D196DAAE8B36}" destId="{12CEDCA0-FBC1-46C4-A9C2-16292D00D434}" srcOrd="0" destOrd="0" presId="urn:microsoft.com/office/officeart/2005/8/layout/default"/>
    <dgm:cxn modelId="{BB3A2BCE-C084-404C-AA27-71CDB5731187}" type="presParOf" srcId="{EC3E6D61-8C9D-4F11-9E6B-D196DAAE8B36}" destId="{91474573-C806-42E9-88AD-C2AD6B105FD1}" srcOrd="1" destOrd="0" presId="urn:microsoft.com/office/officeart/2005/8/layout/default"/>
    <dgm:cxn modelId="{A5FB16CA-CEE0-4C2B-A99B-0F0A7E6A886F}" type="presParOf" srcId="{EC3E6D61-8C9D-4F11-9E6B-D196DAAE8B36}" destId="{D483D9AA-8E59-4A03-90B8-E16C8423442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0AFEEEA-8480-408B-A780-B084E130DE46}"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23E1CF2B-9723-48B9-A0B2-7860A93A80AD}">
      <dgm:prSet phldrT="[Text]" custT="1"/>
      <dgm:spPr>
        <a:ln>
          <a:solidFill>
            <a:schemeClr val="accent6">
              <a:lumMod val="50000"/>
            </a:schemeClr>
          </a:solidFill>
        </a:ln>
      </dgm:spPr>
      <dgm:t>
        <a:bodyPr/>
        <a:lstStyle/>
        <a:p>
          <a:pPr rtl="1">
            <a:lnSpc>
              <a:spcPct val="150000"/>
            </a:lnSpc>
          </a:pPr>
          <a:r>
            <a:rPr lang="ar-EG" sz="2200" b="1" dirty="0">
              <a:solidFill>
                <a:schemeClr val="tx1"/>
              </a:solidFill>
              <a:cs typeface="+mn-cs"/>
            </a:rPr>
            <a:t>حمّاماتُ المدينةِ القديمة</a:t>
          </a:r>
        </a:p>
        <a:p>
          <a:pPr rtl="1">
            <a:lnSpc>
              <a:spcPct val="150000"/>
            </a:lnSpc>
          </a:pPr>
          <a:r>
            <a:rPr lang="ar-SA" sz="2200" b="1" dirty="0">
              <a:solidFill>
                <a:schemeClr val="tx1"/>
              </a:solidFill>
              <a:uFillTx/>
              <a:cs typeface="+mn-cs"/>
            </a:rPr>
            <a:t>حمّامُ التّوريزيّ:</a:t>
          </a:r>
          <a:r>
            <a:rPr lang="ar-EG" sz="2200" b="1" dirty="0">
              <a:solidFill>
                <a:schemeClr val="tx1"/>
              </a:solidFill>
              <a:uFillTx/>
              <a:cs typeface="+mn-cs"/>
            </a:rPr>
            <a:t> </a:t>
          </a:r>
          <a:r>
            <a:rPr lang="ar-SA" sz="2200" dirty="0">
              <a:solidFill>
                <a:schemeClr val="tx1"/>
              </a:solidFill>
              <a:cs typeface="+mn-cs"/>
            </a:rPr>
            <a:t>يُعَدُّ الحمّامُ نموذجاً للحمّاماتِ المملوكيّة، ولاسيَما من حيثُ الفراغاتِ الكثيرةِ الّتي أحسنَ استخدامَها، والقبابِ الجميلةِ الّتي تغطّيه، ومع ذلكَ الغطاءِ فإنّها لم تمنعِ الضّوءَ منَ الولوجِ إليهِ بسببِ وجودِ النّوافذِ الّتي تتخلّلُ القبّة. </a:t>
          </a:r>
          <a:r>
            <a:rPr lang="ar-EG" sz="2200" dirty="0">
              <a:solidFill>
                <a:schemeClr val="tx1"/>
              </a:solidFill>
              <a:cs typeface="+mn-cs"/>
            </a:rPr>
            <a:t> </a:t>
          </a:r>
          <a:endParaRPr lang="en-US" sz="2200" dirty="0">
            <a:solidFill>
              <a:schemeClr val="tx1"/>
            </a:solidFill>
            <a:cs typeface="+mn-cs"/>
          </a:endParaRPr>
        </a:p>
      </dgm:t>
    </dgm:pt>
    <dgm:pt modelId="{8304FD69-3075-4E2E-8572-7D631196DA52}" type="parTrans" cxnId="{1790425B-5640-4631-B987-17FA15AE7A6B}">
      <dgm:prSet/>
      <dgm:spPr/>
      <dgm:t>
        <a:bodyPr/>
        <a:lstStyle/>
        <a:p>
          <a:pPr rtl="1">
            <a:lnSpc>
              <a:spcPct val="150000"/>
            </a:lnSpc>
          </a:pPr>
          <a:endParaRPr lang="en-US" sz="2200">
            <a:solidFill>
              <a:schemeClr val="tx1"/>
            </a:solidFill>
            <a:cs typeface="+mn-cs"/>
          </a:endParaRPr>
        </a:p>
      </dgm:t>
    </dgm:pt>
    <dgm:pt modelId="{603AC001-754F-4A23-A35A-A2FBC3F7E841}" type="sibTrans" cxnId="{1790425B-5640-4631-B987-17FA15AE7A6B}">
      <dgm:prSet/>
      <dgm:spPr/>
      <dgm:t>
        <a:bodyPr/>
        <a:lstStyle/>
        <a:p>
          <a:pPr rtl="1">
            <a:lnSpc>
              <a:spcPct val="150000"/>
            </a:lnSpc>
          </a:pPr>
          <a:endParaRPr lang="en-US" sz="2200">
            <a:solidFill>
              <a:schemeClr val="tx1"/>
            </a:solidFill>
            <a:cs typeface="+mn-cs"/>
          </a:endParaRPr>
        </a:p>
      </dgm:t>
    </dgm:pt>
    <dgm:pt modelId="{C9A26B40-96F9-438E-A7F5-A51BD07F260A}">
      <dgm:prSet custT="1"/>
      <dgm:spPr>
        <a:ln>
          <a:solidFill>
            <a:schemeClr val="accent6">
              <a:lumMod val="50000"/>
            </a:schemeClr>
          </a:solidFill>
        </a:ln>
      </dgm:spPr>
      <dgm:t>
        <a:bodyPr/>
        <a:lstStyle/>
        <a:p>
          <a:pPr rtl="1">
            <a:lnSpc>
              <a:spcPct val="150000"/>
            </a:lnSpc>
          </a:pPr>
          <a:r>
            <a:rPr lang="ar-EG" sz="2200" b="1" dirty="0">
              <a:solidFill>
                <a:schemeClr val="tx1"/>
              </a:solidFill>
              <a:cs typeface="+mn-cs"/>
            </a:rPr>
            <a:t>الخاناتُ الأثريّة </a:t>
          </a:r>
        </a:p>
        <a:p>
          <a:pPr rtl="1">
            <a:lnSpc>
              <a:spcPct val="150000"/>
            </a:lnSpc>
          </a:pPr>
          <a:r>
            <a:rPr lang="ar-SA" sz="2200" dirty="0">
              <a:solidFill>
                <a:schemeClr val="tx1"/>
              </a:solidFill>
              <a:cs typeface="+mn-cs"/>
            </a:rPr>
            <a:t>لقد أُنشِئَتِ الخاناتُ في دمشقَ منذُ العصرِ الأمويِّ واستمرّتْ حتّى عصورٍ لاحقةٍ أيّ حتّى سيطرةِ العثمانيّينَ على بلادِ الشّام. ومن أشهرِ هذهِ الخانات</a:t>
          </a:r>
          <a:r>
            <a:rPr lang="ar-EG" sz="2200" dirty="0">
              <a:solidFill>
                <a:schemeClr val="tx1"/>
              </a:solidFill>
              <a:cs typeface="+mn-cs"/>
            </a:rPr>
            <a:t> (</a:t>
          </a:r>
          <a:r>
            <a:rPr lang="ar-SA" sz="2200" dirty="0">
              <a:solidFill>
                <a:schemeClr val="tx1"/>
              </a:solidFill>
              <a:cs typeface="+mn-cs"/>
            </a:rPr>
            <a:t>خانُ الجمرك</a:t>
          </a:r>
          <a:r>
            <a:rPr lang="ar-EG" sz="2200" dirty="0">
              <a:solidFill>
                <a:schemeClr val="tx1"/>
              </a:solidFill>
              <a:cs typeface="+mn-cs"/>
            </a:rPr>
            <a:t> - </a:t>
          </a:r>
          <a:r>
            <a:rPr lang="ar-SA" sz="2200" dirty="0">
              <a:solidFill>
                <a:schemeClr val="tx1"/>
              </a:solidFill>
              <a:cs typeface="+mn-cs"/>
            </a:rPr>
            <a:t>خانُ أسعدَ باشا.</a:t>
          </a:r>
          <a:r>
            <a:rPr lang="ar-EG" sz="2200" dirty="0">
              <a:solidFill>
                <a:schemeClr val="tx1"/>
              </a:solidFill>
              <a:cs typeface="+mn-cs"/>
            </a:rPr>
            <a:t>)</a:t>
          </a:r>
          <a:r>
            <a:rPr lang="ar-SY" sz="2200" dirty="0">
              <a:solidFill>
                <a:schemeClr val="tx1"/>
              </a:solidFill>
              <a:cs typeface="+mn-cs"/>
            </a:rPr>
            <a:t>.</a:t>
          </a:r>
          <a:endParaRPr lang="en-US" sz="2200" dirty="0">
            <a:solidFill>
              <a:schemeClr val="tx1"/>
            </a:solidFill>
            <a:cs typeface="+mn-cs"/>
          </a:endParaRPr>
        </a:p>
      </dgm:t>
    </dgm:pt>
    <dgm:pt modelId="{A62F407D-5200-4A30-A460-2E486F4467AE}" type="parTrans" cxnId="{32B2D39E-9C7A-420B-9973-ACA9B0CCB1DF}">
      <dgm:prSet/>
      <dgm:spPr/>
      <dgm:t>
        <a:bodyPr/>
        <a:lstStyle/>
        <a:p>
          <a:pPr rtl="1">
            <a:lnSpc>
              <a:spcPct val="150000"/>
            </a:lnSpc>
          </a:pPr>
          <a:endParaRPr lang="en-US" sz="2200">
            <a:solidFill>
              <a:schemeClr val="tx1"/>
            </a:solidFill>
            <a:cs typeface="+mn-cs"/>
          </a:endParaRPr>
        </a:p>
      </dgm:t>
    </dgm:pt>
    <dgm:pt modelId="{162710AC-23D7-4040-AC3C-E3FC30C57229}" type="sibTrans" cxnId="{32B2D39E-9C7A-420B-9973-ACA9B0CCB1DF}">
      <dgm:prSet/>
      <dgm:spPr/>
      <dgm:t>
        <a:bodyPr/>
        <a:lstStyle/>
        <a:p>
          <a:pPr rtl="1">
            <a:lnSpc>
              <a:spcPct val="150000"/>
            </a:lnSpc>
          </a:pPr>
          <a:endParaRPr lang="en-US" sz="2200">
            <a:solidFill>
              <a:schemeClr val="tx1"/>
            </a:solidFill>
            <a:cs typeface="+mn-cs"/>
          </a:endParaRPr>
        </a:p>
      </dgm:t>
    </dgm:pt>
    <dgm:pt modelId="{EC3E6D61-8C9D-4F11-9E6B-D196DAAE8B36}" type="pres">
      <dgm:prSet presAssocID="{90AFEEEA-8480-408B-A780-B084E130DE46}" presName="diagram" presStyleCnt="0">
        <dgm:presLayoutVars>
          <dgm:dir val="rev"/>
          <dgm:resizeHandles val="exact"/>
        </dgm:presLayoutVars>
      </dgm:prSet>
      <dgm:spPr/>
    </dgm:pt>
    <dgm:pt modelId="{12CEDCA0-FBC1-46C4-A9C2-16292D00D434}" type="pres">
      <dgm:prSet presAssocID="{23E1CF2B-9723-48B9-A0B2-7860A93A80AD}" presName="node" presStyleLbl="node1" presStyleIdx="0" presStyleCnt="2" custScaleY="135497">
        <dgm:presLayoutVars>
          <dgm:bulletEnabled val="1"/>
        </dgm:presLayoutVars>
      </dgm:prSet>
      <dgm:spPr/>
    </dgm:pt>
    <dgm:pt modelId="{91474573-C806-42E9-88AD-C2AD6B105FD1}" type="pres">
      <dgm:prSet presAssocID="{603AC001-754F-4A23-A35A-A2FBC3F7E841}" presName="sibTrans" presStyleCnt="0"/>
      <dgm:spPr/>
    </dgm:pt>
    <dgm:pt modelId="{D483D9AA-8E59-4A03-90B8-E16C84234427}" type="pres">
      <dgm:prSet presAssocID="{C9A26B40-96F9-438E-A7F5-A51BD07F260A}" presName="node" presStyleLbl="node1" presStyleIdx="1" presStyleCnt="2" custScaleY="135497">
        <dgm:presLayoutVars>
          <dgm:bulletEnabled val="1"/>
        </dgm:presLayoutVars>
      </dgm:prSet>
      <dgm:spPr/>
    </dgm:pt>
  </dgm:ptLst>
  <dgm:cxnLst>
    <dgm:cxn modelId="{1790425B-5640-4631-B987-17FA15AE7A6B}" srcId="{90AFEEEA-8480-408B-A780-B084E130DE46}" destId="{23E1CF2B-9723-48B9-A0B2-7860A93A80AD}" srcOrd="0" destOrd="0" parTransId="{8304FD69-3075-4E2E-8572-7D631196DA52}" sibTransId="{603AC001-754F-4A23-A35A-A2FBC3F7E841}"/>
    <dgm:cxn modelId="{885AF564-5827-4045-A15A-1A9C6DB80BC5}" type="presOf" srcId="{23E1CF2B-9723-48B9-A0B2-7860A93A80AD}" destId="{12CEDCA0-FBC1-46C4-A9C2-16292D00D434}" srcOrd="0" destOrd="0" presId="urn:microsoft.com/office/officeart/2005/8/layout/default"/>
    <dgm:cxn modelId="{FC03C19D-9C12-4FF8-8F2D-7E75336931CF}" type="presOf" srcId="{C9A26B40-96F9-438E-A7F5-A51BD07F260A}" destId="{D483D9AA-8E59-4A03-90B8-E16C84234427}" srcOrd="0" destOrd="0" presId="urn:microsoft.com/office/officeart/2005/8/layout/default"/>
    <dgm:cxn modelId="{32B2D39E-9C7A-420B-9973-ACA9B0CCB1DF}" srcId="{90AFEEEA-8480-408B-A780-B084E130DE46}" destId="{C9A26B40-96F9-438E-A7F5-A51BD07F260A}" srcOrd="1" destOrd="0" parTransId="{A62F407D-5200-4A30-A460-2E486F4467AE}" sibTransId="{162710AC-23D7-4040-AC3C-E3FC30C57229}"/>
    <dgm:cxn modelId="{0EFD98B8-50AA-4D44-AB2F-46BBF0D994D7}" type="presOf" srcId="{90AFEEEA-8480-408B-A780-B084E130DE46}" destId="{EC3E6D61-8C9D-4F11-9E6B-D196DAAE8B36}" srcOrd="0" destOrd="0" presId="urn:microsoft.com/office/officeart/2005/8/layout/default"/>
    <dgm:cxn modelId="{B7D1D4B9-D02B-495B-8109-F1586448EED3}" type="presParOf" srcId="{EC3E6D61-8C9D-4F11-9E6B-D196DAAE8B36}" destId="{12CEDCA0-FBC1-46C4-A9C2-16292D00D434}" srcOrd="0" destOrd="0" presId="urn:microsoft.com/office/officeart/2005/8/layout/default"/>
    <dgm:cxn modelId="{BB3A2BCE-C084-404C-AA27-71CDB5731187}" type="presParOf" srcId="{EC3E6D61-8C9D-4F11-9E6B-D196DAAE8B36}" destId="{91474573-C806-42E9-88AD-C2AD6B105FD1}" srcOrd="1" destOrd="0" presId="urn:microsoft.com/office/officeart/2005/8/layout/default"/>
    <dgm:cxn modelId="{A5FB16CA-CEE0-4C2B-A99B-0F0A7E6A886F}" type="presParOf" srcId="{EC3E6D61-8C9D-4F11-9E6B-D196DAAE8B36}" destId="{D483D9AA-8E59-4A03-90B8-E16C8423442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620C6E-4270-421D-86FD-B4FC1182B948}">
      <dsp:nvSpPr>
        <dsp:cNvPr id="0" name=""/>
        <dsp:cNvSpPr/>
      </dsp:nvSpPr>
      <dsp:spPr>
        <a:xfrm>
          <a:off x="0" y="18084"/>
          <a:ext cx="9392063" cy="7862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A" sz="2200" b="1" kern="1200" dirty="0">
              <a:solidFill>
                <a:schemeClr val="tx1"/>
              </a:solidFill>
            </a:rPr>
            <a:t>أوّلاً - التّلالُ والقصورُ والكهوف </a:t>
          </a:r>
          <a:endParaRPr lang="en-US" sz="2200" b="1" kern="1200" dirty="0">
            <a:solidFill>
              <a:schemeClr val="tx1"/>
            </a:solidFill>
          </a:endParaRPr>
        </a:p>
      </dsp:txBody>
      <dsp:txXfrm>
        <a:off x="38381" y="56465"/>
        <a:ext cx="9315301" cy="709478"/>
      </dsp:txXfrm>
    </dsp:sp>
    <dsp:sp modelId="{07BA49FF-DE36-4AB6-9325-8AB618161EDC}">
      <dsp:nvSpPr>
        <dsp:cNvPr id="0" name=""/>
        <dsp:cNvSpPr/>
      </dsp:nvSpPr>
      <dsp:spPr>
        <a:xfrm>
          <a:off x="0" y="804324"/>
          <a:ext cx="9392063" cy="1108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8198" tIns="27940" rIns="156464" bIns="27940" numCol="1" spcCol="1270" anchor="t" anchorCtr="0">
          <a:noAutofit/>
        </a:bodyPr>
        <a:lstStyle/>
        <a:p>
          <a:pPr marL="228600" lvl="1" indent="-228600" algn="r" defTabSz="977900" rtl="1">
            <a:lnSpc>
              <a:spcPct val="150000"/>
            </a:lnSpc>
            <a:spcBef>
              <a:spcPct val="0"/>
            </a:spcBef>
            <a:spcAft>
              <a:spcPct val="20000"/>
            </a:spcAft>
            <a:buFont typeface="Arial" panose="020B0604020202020204" pitchFamily="34" charset="0"/>
            <a:buChar char="•"/>
          </a:pPr>
          <a:r>
            <a:rPr lang="ar-SY" sz="2200" kern="1200" dirty="0">
              <a:solidFill>
                <a:schemeClr val="tx1"/>
              </a:solidFill>
            </a:rPr>
            <a:t>تلُّ عينِ السّلطان (أريحا القديمة).</a:t>
          </a:r>
          <a:endParaRPr lang="en-US" sz="2200" kern="1200" dirty="0">
            <a:solidFill>
              <a:schemeClr val="tx1"/>
            </a:solidFill>
          </a:endParaRPr>
        </a:p>
        <a:p>
          <a:pPr marL="228600" lvl="1" indent="-228600" algn="r" defTabSz="977900" rtl="1">
            <a:lnSpc>
              <a:spcPct val="150000"/>
            </a:lnSpc>
            <a:spcBef>
              <a:spcPct val="0"/>
            </a:spcBef>
            <a:spcAft>
              <a:spcPct val="20000"/>
            </a:spcAft>
            <a:buFont typeface="Arial" panose="020B0604020202020204" pitchFamily="34" charset="0"/>
            <a:buChar char="•"/>
          </a:pPr>
          <a:r>
            <a:rPr lang="ar-SY" sz="2200" kern="1200" dirty="0">
              <a:solidFill>
                <a:schemeClr val="tx1"/>
              </a:solidFill>
            </a:rPr>
            <a:t>تلولُ أبو العلايق (قصرُ هيرود).</a:t>
          </a:r>
          <a:endParaRPr lang="en-US" sz="2200" kern="1200" dirty="0">
            <a:solidFill>
              <a:schemeClr val="tx1"/>
            </a:solidFill>
          </a:endParaRPr>
        </a:p>
      </dsp:txBody>
      <dsp:txXfrm>
        <a:off x="0" y="804324"/>
        <a:ext cx="9392063" cy="1108485"/>
      </dsp:txXfrm>
    </dsp:sp>
    <dsp:sp modelId="{7092DECE-95E2-4DE0-8F1F-E85A4469B3A7}">
      <dsp:nvSpPr>
        <dsp:cNvPr id="0" name=""/>
        <dsp:cNvSpPr/>
      </dsp:nvSpPr>
      <dsp:spPr>
        <a:xfrm>
          <a:off x="0" y="1912810"/>
          <a:ext cx="9392063" cy="7862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A" sz="2200" b="1" kern="1200" dirty="0">
              <a:solidFill>
                <a:schemeClr val="tx1"/>
              </a:solidFill>
            </a:rPr>
            <a:t>ثانياً - الأماكنُ المقدَّسة </a:t>
          </a:r>
          <a:endParaRPr lang="en-US" sz="2200" b="1" kern="1200" dirty="0">
            <a:solidFill>
              <a:schemeClr val="tx1"/>
            </a:solidFill>
          </a:endParaRPr>
        </a:p>
      </dsp:txBody>
      <dsp:txXfrm>
        <a:off x="38381" y="1951191"/>
        <a:ext cx="9315301" cy="709478"/>
      </dsp:txXfrm>
    </dsp:sp>
    <dsp:sp modelId="{E9DD1F7E-B6FE-4174-84D5-7D2E07A94B99}">
      <dsp:nvSpPr>
        <dsp:cNvPr id="0" name=""/>
        <dsp:cNvSpPr/>
      </dsp:nvSpPr>
      <dsp:spPr>
        <a:xfrm>
          <a:off x="0" y="2699050"/>
          <a:ext cx="9392063" cy="1108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8198" tIns="27940" rIns="156464" bIns="27940" numCol="1" spcCol="1270" anchor="t" anchorCtr="0">
          <a:noAutofit/>
        </a:bodyPr>
        <a:lstStyle/>
        <a:p>
          <a:pPr marL="228600" lvl="1" indent="-228600" algn="r" defTabSz="977900" rtl="1">
            <a:lnSpc>
              <a:spcPct val="150000"/>
            </a:lnSpc>
            <a:spcBef>
              <a:spcPct val="0"/>
            </a:spcBef>
            <a:spcAft>
              <a:spcPct val="20000"/>
            </a:spcAft>
            <a:buChar char="•"/>
          </a:pPr>
          <a:r>
            <a:rPr lang="ar-SA" sz="2200" kern="1200" dirty="0">
              <a:solidFill>
                <a:schemeClr val="tx1"/>
              </a:solidFill>
            </a:rPr>
            <a:t>الأديرةُ والكنائس</a:t>
          </a:r>
          <a:r>
            <a:rPr lang="ar-EG" sz="2200" kern="1200" dirty="0">
              <a:solidFill>
                <a:schemeClr val="tx1"/>
              </a:solidFill>
            </a:rPr>
            <a:t> (</a:t>
          </a:r>
          <a:r>
            <a:rPr lang="ar-SY" sz="2200" kern="1200" dirty="0">
              <a:solidFill>
                <a:schemeClr val="tx1"/>
              </a:solidFill>
            </a:rPr>
            <a:t>ديرُ قرنطلَ أو جبلُ الأربعين</a:t>
          </a:r>
          <a:r>
            <a:rPr lang="ar-EG" sz="2200" kern="1200" dirty="0">
              <a:solidFill>
                <a:schemeClr val="tx1"/>
              </a:solidFill>
            </a:rPr>
            <a:t> - </a:t>
          </a:r>
          <a:r>
            <a:rPr lang="ar-SY" sz="2200" kern="1200" dirty="0">
              <a:solidFill>
                <a:schemeClr val="tx1"/>
              </a:solidFill>
            </a:rPr>
            <a:t>ديرُ مار يوحنّا </a:t>
          </a:r>
          <a:r>
            <a:rPr lang="ar-EG" sz="2200" kern="1200" dirty="0">
              <a:solidFill>
                <a:schemeClr val="tx1"/>
              </a:solidFill>
            </a:rPr>
            <a:t>- </a:t>
          </a:r>
          <a:r>
            <a:rPr lang="ar-SY" sz="2200" kern="1200" dirty="0">
              <a:solidFill>
                <a:schemeClr val="tx1"/>
              </a:solidFill>
            </a:rPr>
            <a:t>ديرُ القدّيسِ يوحنّا المعمدان</a:t>
          </a:r>
          <a:r>
            <a:rPr lang="ar-EG" sz="2200" kern="1200" dirty="0">
              <a:solidFill>
                <a:schemeClr val="tx1"/>
              </a:solidFill>
            </a:rPr>
            <a:t>)</a:t>
          </a:r>
          <a:r>
            <a:rPr lang="ar-SY" sz="2200" kern="1200" dirty="0">
              <a:solidFill>
                <a:schemeClr val="tx1"/>
              </a:solidFill>
            </a:rPr>
            <a:t>.</a:t>
          </a:r>
          <a:endParaRPr lang="en-US" sz="2200" kern="1200" dirty="0">
            <a:solidFill>
              <a:schemeClr val="tx1"/>
            </a:solidFill>
          </a:endParaRPr>
        </a:p>
        <a:p>
          <a:pPr marL="228600" lvl="1" indent="-228600" algn="r" defTabSz="977900" rtl="1">
            <a:lnSpc>
              <a:spcPct val="150000"/>
            </a:lnSpc>
            <a:spcBef>
              <a:spcPct val="0"/>
            </a:spcBef>
            <a:spcAft>
              <a:spcPct val="20000"/>
            </a:spcAft>
            <a:buChar char="•"/>
          </a:pPr>
          <a:r>
            <a:rPr lang="ar-SA" sz="2200" kern="1200" dirty="0">
              <a:solidFill>
                <a:schemeClr val="tx1"/>
              </a:solidFill>
            </a:rPr>
            <a:t> </a:t>
          </a:r>
          <a:r>
            <a:rPr lang="ar-SY" sz="2200" kern="1200" dirty="0">
              <a:solidFill>
                <a:schemeClr val="tx1"/>
              </a:solidFill>
            </a:rPr>
            <a:t>المساجد</a:t>
          </a:r>
          <a:r>
            <a:rPr lang="ar-EG" sz="2200" kern="1200" dirty="0">
              <a:solidFill>
                <a:schemeClr val="tx1"/>
              </a:solidFill>
            </a:rPr>
            <a:t> (</a:t>
          </a:r>
          <a:r>
            <a:rPr lang="ar-SY" sz="2200" kern="1200" dirty="0">
              <a:solidFill>
                <a:schemeClr val="tx1"/>
              </a:solidFill>
            </a:rPr>
            <a:t>مسجدُ أريحا القديم. - مسجدُ صالح عبده.</a:t>
          </a:r>
          <a:r>
            <a:rPr lang="ar-EG" sz="2200" kern="1200" dirty="0">
              <a:solidFill>
                <a:schemeClr val="tx1"/>
              </a:solidFill>
            </a:rPr>
            <a:t>)</a:t>
          </a:r>
          <a:r>
            <a:rPr lang="ar-SY" sz="2200" kern="1200" dirty="0">
              <a:solidFill>
                <a:schemeClr val="tx1"/>
              </a:solidFill>
            </a:rPr>
            <a:t>. </a:t>
          </a:r>
          <a:endParaRPr lang="en-US" sz="2200" kern="1200" dirty="0">
            <a:solidFill>
              <a:schemeClr val="tx1"/>
            </a:solidFill>
          </a:endParaRPr>
        </a:p>
      </dsp:txBody>
      <dsp:txXfrm>
        <a:off x="0" y="2699050"/>
        <a:ext cx="9392063" cy="110848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CEDCA0-FBC1-46C4-A9C2-16292D00D434}">
      <dsp:nvSpPr>
        <dsp:cNvPr id="0" name=""/>
        <dsp:cNvSpPr/>
      </dsp:nvSpPr>
      <dsp:spPr>
        <a:xfrm>
          <a:off x="5056747" y="373261"/>
          <a:ext cx="4595971" cy="3736442"/>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EG" sz="2200" b="1" kern="1200" dirty="0">
              <a:solidFill>
                <a:schemeClr val="tx1"/>
              </a:solidFill>
              <a:cs typeface="+mn-cs"/>
            </a:rPr>
            <a:t>أسواقُ دمشقَ القديمة</a:t>
          </a:r>
        </a:p>
        <a:p>
          <a:pPr marL="0" lvl="0" indent="0" algn="ctr" defTabSz="977900" rtl="1">
            <a:lnSpc>
              <a:spcPct val="150000"/>
            </a:lnSpc>
            <a:spcBef>
              <a:spcPct val="0"/>
            </a:spcBef>
            <a:spcAft>
              <a:spcPct val="35000"/>
            </a:spcAft>
            <a:buNone/>
          </a:pPr>
          <a:r>
            <a:rPr lang="ar-SA" sz="2200" kern="1200" dirty="0">
              <a:solidFill>
                <a:schemeClr val="tx1"/>
              </a:solidFill>
              <a:cs typeface="+mn-cs"/>
            </a:rPr>
            <a:t>اشتهرتْ دمشقُ منذُ القديمِ بأسواقِها الّتي استقطبتْ ومازالتْ تستقطبُ أعداداً كبيرةً من محبّيَّ التّسوّقِ والصّناعاتِ التّقليديّة، وقد تزايدتْ أعدادُها عبرَ العصورِ الإسلاميّةِ وخاصّةً في العصرِ المملوكيِّ والعصرِ العثمانيّ</a:t>
          </a:r>
          <a:r>
            <a:rPr lang="ar-EG" sz="2200" kern="1200" dirty="0">
              <a:solidFill>
                <a:schemeClr val="tx1"/>
              </a:solidFill>
              <a:cs typeface="+mn-cs"/>
            </a:rPr>
            <a:t>  </a:t>
          </a:r>
          <a:r>
            <a:rPr lang="ar-SA" sz="2200" kern="1200" dirty="0">
              <a:solidFill>
                <a:schemeClr val="tx1"/>
              </a:solidFill>
              <a:cs typeface="+mn-cs"/>
            </a:rPr>
            <a:t>ومن أشهرِ الأسواقِ الباقية:</a:t>
          </a:r>
          <a:r>
            <a:rPr lang="ar-EG" sz="2200" kern="1200" dirty="0">
              <a:solidFill>
                <a:schemeClr val="tx1"/>
              </a:solidFill>
              <a:cs typeface="+mn-cs"/>
            </a:rPr>
            <a:t> (</a:t>
          </a:r>
          <a:r>
            <a:rPr lang="ar-SA" sz="2200" kern="1200" dirty="0">
              <a:solidFill>
                <a:schemeClr val="tx1"/>
              </a:solidFill>
              <a:cs typeface="+mn-cs"/>
            </a:rPr>
            <a:t>سوقُ الحميديّة</a:t>
          </a:r>
          <a:r>
            <a:rPr lang="ar-EG" sz="2200" kern="1200" dirty="0">
              <a:solidFill>
                <a:schemeClr val="tx1"/>
              </a:solidFill>
              <a:cs typeface="+mn-cs"/>
            </a:rPr>
            <a:t> - </a:t>
          </a:r>
          <a:r>
            <a:rPr lang="ar-SA" sz="2200" kern="1200" dirty="0">
              <a:solidFill>
                <a:schemeClr val="tx1"/>
              </a:solidFill>
              <a:cs typeface="+mn-cs"/>
            </a:rPr>
            <a:t>سوقُ مدحتَ باشا</a:t>
          </a:r>
          <a:r>
            <a:rPr lang="ar-EG" sz="2200" kern="1200" dirty="0">
              <a:solidFill>
                <a:schemeClr val="tx1"/>
              </a:solidFill>
              <a:cs typeface="+mn-cs"/>
            </a:rPr>
            <a:t>)</a:t>
          </a:r>
          <a:r>
            <a:rPr lang="ar-SY" sz="2200" kern="1200" dirty="0">
              <a:solidFill>
                <a:schemeClr val="tx1"/>
              </a:solidFill>
              <a:cs typeface="+mn-cs"/>
            </a:rPr>
            <a:t>.</a:t>
          </a:r>
          <a:endParaRPr lang="en-US" sz="2200" kern="1200" dirty="0">
            <a:solidFill>
              <a:schemeClr val="tx1"/>
            </a:solidFill>
            <a:cs typeface="+mn-cs"/>
          </a:endParaRPr>
        </a:p>
      </dsp:txBody>
      <dsp:txXfrm>
        <a:off x="5056747" y="373261"/>
        <a:ext cx="4595971" cy="3736442"/>
      </dsp:txXfrm>
    </dsp:sp>
    <dsp:sp modelId="{2F404711-3792-4D86-8DFD-965CD1105BC2}">
      <dsp:nvSpPr>
        <dsp:cNvPr id="0" name=""/>
        <dsp:cNvSpPr/>
      </dsp:nvSpPr>
      <dsp:spPr>
        <a:xfrm>
          <a:off x="1178" y="373261"/>
          <a:ext cx="4595971" cy="373644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SA" sz="2200" b="1" kern="1200" dirty="0">
              <a:solidFill>
                <a:schemeClr val="tx1"/>
              </a:solidFill>
              <a:cs typeface="+mn-cs"/>
            </a:rPr>
            <a:t>المدارسُ الدّمشقيّةُ القديمة</a:t>
          </a:r>
          <a:endParaRPr lang="ar-EG" sz="2200" b="1" kern="1200" dirty="0">
            <a:solidFill>
              <a:schemeClr val="tx1"/>
            </a:solidFill>
            <a:cs typeface="+mn-cs"/>
          </a:endParaRPr>
        </a:p>
        <a:p>
          <a:pPr marL="0" lvl="0" indent="0" algn="ctr" defTabSz="977900" rtl="1">
            <a:lnSpc>
              <a:spcPct val="150000"/>
            </a:lnSpc>
            <a:spcBef>
              <a:spcPct val="0"/>
            </a:spcBef>
            <a:spcAft>
              <a:spcPct val="35000"/>
            </a:spcAft>
            <a:buNone/>
          </a:pPr>
          <a:r>
            <a:rPr lang="ar-SA" sz="2200" kern="1200" dirty="0">
              <a:solidFill>
                <a:schemeClr val="tx1"/>
              </a:solidFill>
              <a:cs typeface="+mn-cs"/>
            </a:rPr>
            <a:t>وكما ذاعَ صيتُ دمشقَ بأسواقِها فقد لمعَ اسمُها بمدارسِها حيثُ ساهمَ كلٌّ منَ الأيوبيّينَ والسّلاجقةِ وغيرِهم في زيادةِ عددِ المدارسِ وخاصّةً الإسلاميّة، ويُذكَرُ من بعضِ هذهِ المدارس:</a:t>
          </a:r>
          <a:r>
            <a:rPr lang="ar-EG" sz="2200" kern="1200" dirty="0">
              <a:solidFill>
                <a:schemeClr val="tx1"/>
              </a:solidFill>
              <a:cs typeface="+mn-cs"/>
            </a:rPr>
            <a:t>(</a:t>
          </a:r>
          <a:r>
            <a:rPr lang="ar-SA" sz="2200" kern="1200" dirty="0">
              <a:solidFill>
                <a:schemeClr val="tx1"/>
              </a:solidFill>
              <a:cs typeface="+mn-cs"/>
            </a:rPr>
            <a:t>المدرسةُ العادليّة</a:t>
          </a:r>
          <a:r>
            <a:rPr lang="ar-EG" sz="2200" kern="1200" dirty="0">
              <a:solidFill>
                <a:schemeClr val="tx1"/>
              </a:solidFill>
              <a:cs typeface="+mn-cs"/>
            </a:rPr>
            <a:t> - </a:t>
          </a:r>
          <a:r>
            <a:rPr lang="ar-SA" sz="2200" kern="1200" dirty="0">
              <a:solidFill>
                <a:schemeClr val="tx1"/>
              </a:solidFill>
              <a:cs typeface="+mn-cs"/>
            </a:rPr>
            <a:t>المدرسةُ النّوريّةُ الكبرى</a:t>
          </a:r>
          <a:r>
            <a:rPr lang="ar-EG" sz="2200" kern="1200" dirty="0">
              <a:solidFill>
                <a:schemeClr val="tx1"/>
              </a:solidFill>
              <a:cs typeface="+mn-cs"/>
            </a:rPr>
            <a:t> - </a:t>
          </a:r>
          <a:r>
            <a:rPr lang="ar-SA" sz="2200" kern="1200" dirty="0">
              <a:solidFill>
                <a:schemeClr val="tx1"/>
              </a:solidFill>
              <a:cs typeface="+mn-cs"/>
            </a:rPr>
            <a:t>المدرسةُ العزيزيّة</a:t>
          </a:r>
          <a:r>
            <a:rPr lang="ar-EG" sz="2200" kern="1200" dirty="0">
              <a:solidFill>
                <a:schemeClr val="tx1"/>
              </a:solidFill>
              <a:cs typeface="+mn-cs"/>
            </a:rPr>
            <a:t>)</a:t>
          </a:r>
          <a:r>
            <a:rPr lang="ar-SY" sz="2200" kern="1200" dirty="0">
              <a:solidFill>
                <a:schemeClr val="tx1"/>
              </a:solidFill>
              <a:cs typeface="+mn-cs"/>
            </a:rPr>
            <a:t>.</a:t>
          </a:r>
          <a:endParaRPr lang="en-US" sz="2200" kern="1200" dirty="0">
            <a:solidFill>
              <a:schemeClr val="tx1"/>
            </a:solidFill>
            <a:cs typeface="+mn-cs"/>
          </a:endParaRPr>
        </a:p>
      </dsp:txBody>
      <dsp:txXfrm>
        <a:off x="1178" y="373261"/>
        <a:ext cx="4595971" cy="373644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EC439-3A82-4DD2-BBC5-B1D3576151B4}">
      <dsp:nvSpPr>
        <dsp:cNvPr id="0" name=""/>
        <dsp:cNvSpPr/>
      </dsp:nvSpPr>
      <dsp:spPr>
        <a:xfrm>
          <a:off x="0" y="10939"/>
          <a:ext cx="10330215" cy="436782"/>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20000"/>
            </a:lnSpc>
            <a:spcBef>
              <a:spcPct val="0"/>
            </a:spcBef>
            <a:spcAft>
              <a:spcPct val="35000"/>
            </a:spcAft>
            <a:buNone/>
          </a:pPr>
          <a:r>
            <a:rPr lang="ar-SA" sz="2200" b="1" kern="1200" dirty="0">
              <a:solidFill>
                <a:schemeClr val="tx1"/>
              </a:solidFill>
            </a:rPr>
            <a:t>أبوابُ حلبَ القديمة </a:t>
          </a:r>
          <a:endParaRPr lang="en-US" sz="2200" b="1" kern="1200" dirty="0">
            <a:solidFill>
              <a:schemeClr val="tx1"/>
            </a:solidFill>
          </a:endParaRPr>
        </a:p>
      </dsp:txBody>
      <dsp:txXfrm>
        <a:off x="21322" y="32261"/>
        <a:ext cx="10287571" cy="394138"/>
      </dsp:txXfrm>
    </dsp:sp>
    <dsp:sp modelId="{A66701F1-5460-4721-B20F-D6D31B796104}">
      <dsp:nvSpPr>
        <dsp:cNvPr id="0" name=""/>
        <dsp:cNvSpPr/>
      </dsp:nvSpPr>
      <dsp:spPr>
        <a:xfrm>
          <a:off x="0" y="447721"/>
          <a:ext cx="10330215" cy="1210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984" tIns="27940" rIns="156464" bIns="27940" numCol="1" spcCol="1270" anchor="t" anchorCtr="0">
          <a:noAutofit/>
        </a:bodyPr>
        <a:lstStyle/>
        <a:p>
          <a:pPr marL="228600" lvl="1" indent="-228600" algn="just" defTabSz="977900" rtl="1">
            <a:lnSpc>
              <a:spcPct val="120000"/>
            </a:lnSpc>
            <a:spcBef>
              <a:spcPct val="0"/>
            </a:spcBef>
            <a:spcAft>
              <a:spcPct val="20000"/>
            </a:spcAft>
            <a:buChar char="•"/>
          </a:pPr>
          <a:r>
            <a:rPr lang="ar-SA" sz="2200" kern="1200" dirty="0">
              <a:solidFill>
                <a:schemeClr val="tx1"/>
              </a:solidFill>
            </a:rPr>
            <a:t>وعددُ هذهِ الأبوابِ تسعة، اندثرَ منها أربعةٌ وتمَّ الحفاظُ على خمسةٍ منها في المدينةِ القديمة</a:t>
          </a:r>
          <a:r>
            <a:rPr lang="ar-EG" sz="2200" kern="1200" dirty="0">
              <a:solidFill>
                <a:schemeClr val="tx1"/>
              </a:solidFill>
            </a:rPr>
            <a:t>: (</a:t>
          </a:r>
          <a:r>
            <a:rPr lang="ar-SA" sz="2200" kern="1200" dirty="0">
              <a:solidFill>
                <a:schemeClr val="tx1"/>
              </a:solidFill>
            </a:rPr>
            <a:t>أ- بابُ الفرج. ب- بابُ الحديد. ت- بابُ أنطاكيّة. ث- بابُ النّصر. جـ- بابُ قنّسرين. خـ- بابُ المقام. د- بابُ الجنان. ذ- بابُ الأحمر. ر- بابُ النّيرب</a:t>
          </a:r>
          <a:r>
            <a:rPr lang="ar-EG" sz="2200" kern="1200" dirty="0">
              <a:solidFill>
                <a:schemeClr val="tx1"/>
              </a:solidFill>
            </a:rPr>
            <a:t>)</a:t>
          </a:r>
          <a:r>
            <a:rPr lang="en-US" sz="2200" kern="1200" dirty="0">
              <a:solidFill>
                <a:schemeClr val="tx1"/>
              </a:solidFill>
            </a:rPr>
            <a:t>.</a:t>
          </a:r>
        </a:p>
      </dsp:txBody>
      <dsp:txXfrm>
        <a:off x="0" y="447721"/>
        <a:ext cx="10330215" cy="1210949"/>
      </dsp:txXfrm>
    </dsp:sp>
    <dsp:sp modelId="{772E47C1-7DE9-47E6-8696-B54C675B2DEE}">
      <dsp:nvSpPr>
        <dsp:cNvPr id="0" name=""/>
        <dsp:cNvSpPr/>
      </dsp:nvSpPr>
      <dsp:spPr>
        <a:xfrm>
          <a:off x="0" y="1658671"/>
          <a:ext cx="10330215" cy="330161"/>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20000"/>
            </a:lnSpc>
            <a:spcBef>
              <a:spcPct val="0"/>
            </a:spcBef>
            <a:spcAft>
              <a:spcPct val="35000"/>
            </a:spcAft>
            <a:buNone/>
          </a:pPr>
          <a:r>
            <a:rPr lang="ar-SA" sz="2200" b="1" kern="1200" dirty="0">
              <a:solidFill>
                <a:schemeClr val="tx1"/>
              </a:solidFill>
            </a:rPr>
            <a:t>الأسواقُ في مدينةِ حلب </a:t>
          </a:r>
          <a:endParaRPr lang="en-US" sz="2200" b="1" kern="1200" dirty="0">
            <a:solidFill>
              <a:schemeClr val="tx1"/>
            </a:solidFill>
          </a:endParaRPr>
        </a:p>
      </dsp:txBody>
      <dsp:txXfrm>
        <a:off x="16117" y="1674788"/>
        <a:ext cx="10297981" cy="297927"/>
      </dsp:txXfrm>
    </dsp:sp>
    <dsp:sp modelId="{FD953BD1-FEC3-4ED0-A39D-F60576230AAD}">
      <dsp:nvSpPr>
        <dsp:cNvPr id="0" name=""/>
        <dsp:cNvSpPr/>
      </dsp:nvSpPr>
      <dsp:spPr>
        <a:xfrm>
          <a:off x="0" y="1988833"/>
          <a:ext cx="10330215" cy="2098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984" tIns="27940" rIns="156464" bIns="27940" numCol="1" spcCol="1270" anchor="t" anchorCtr="0">
          <a:noAutofit/>
        </a:bodyPr>
        <a:lstStyle/>
        <a:p>
          <a:pPr marL="228600" lvl="1" indent="-228600" algn="just" defTabSz="977900" rtl="1">
            <a:lnSpc>
              <a:spcPct val="120000"/>
            </a:lnSpc>
            <a:spcBef>
              <a:spcPct val="0"/>
            </a:spcBef>
            <a:spcAft>
              <a:spcPct val="20000"/>
            </a:spcAft>
            <a:buChar char="•"/>
          </a:pPr>
          <a:r>
            <a:rPr lang="ar-SA" sz="2200" kern="1200" dirty="0">
              <a:solidFill>
                <a:schemeClr val="tx1"/>
              </a:solidFill>
            </a:rPr>
            <a:t>تُعتبَرُ منطقةُ المدينةِ المنطقةَ التّجاريّةَ النّشطةَ للبضاع</a:t>
          </a:r>
          <a:r>
            <a:rPr lang="ar-SY" sz="2200" kern="1200" dirty="0">
              <a:solidFill>
                <a:schemeClr val="tx1"/>
              </a:solidFill>
            </a:rPr>
            <a:t>ةِ </a:t>
          </a:r>
          <a:r>
            <a:rPr lang="ar-SA" sz="2200" kern="1200" dirty="0">
              <a:solidFill>
                <a:schemeClr val="tx1"/>
              </a:solidFill>
            </a:rPr>
            <a:t>المستورَدة، مثلَ الحريرِ القادمِ من إيران، التّوابلِ والبهاراتِ القادمةِ منَ الهند، والقهوةِ والأقمشةِ القادمةِ من دمشقَ واليمنِ كما تُعتبَرُ موطنَ الصّناعاتِ المحلّيّةِ كالقطن، المنتجاتِ الزّراعيّة، وصابونِ الغارِ الّذي تشتهرُ بهِ مدينةُ حلب. </a:t>
          </a:r>
          <a:endParaRPr lang="en-US" sz="2200" kern="1200" dirty="0">
            <a:solidFill>
              <a:schemeClr val="tx1"/>
            </a:solidFill>
          </a:endParaRPr>
        </a:p>
        <a:p>
          <a:pPr marL="228600" lvl="1" indent="-228600" algn="just" defTabSz="977900" rtl="1">
            <a:lnSpc>
              <a:spcPct val="120000"/>
            </a:lnSpc>
            <a:spcBef>
              <a:spcPct val="0"/>
            </a:spcBef>
            <a:spcAft>
              <a:spcPct val="20000"/>
            </a:spcAft>
            <a:buChar char="•"/>
          </a:pPr>
          <a:r>
            <a:rPr lang="ar-SA" sz="2200" kern="1200" dirty="0">
              <a:solidFill>
                <a:schemeClr val="tx1"/>
              </a:solidFill>
            </a:rPr>
            <a:t>شُيِّدَتْ معظمُ أجزاءِ السّوقِ في القرنِ الرّابعَ عشرَ وسُمِّيَتْ حسبَ أسماءِ الحرفِ والمهنِ المزاولةِ فيها، مثلَ سوقِ الصّوف، سوقِ الصّاغة</a:t>
          </a:r>
          <a:r>
            <a:rPr lang="ar-SY" sz="2200" kern="1200" dirty="0">
              <a:solidFill>
                <a:schemeClr val="tx1"/>
              </a:solidFill>
            </a:rPr>
            <a:t>.</a:t>
          </a:r>
          <a:endParaRPr lang="en-US" sz="2200" kern="1200" dirty="0">
            <a:solidFill>
              <a:schemeClr val="tx1"/>
            </a:solidFill>
          </a:endParaRPr>
        </a:p>
      </dsp:txBody>
      <dsp:txXfrm>
        <a:off x="0" y="1988833"/>
        <a:ext cx="10330215" cy="20989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4FDAF-A2A3-4140-BEFC-09C840D3BDD9}">
      <dsp:nvSpPr>
        <dsp:cNvPr id="0" name=""/>
        <dsp:cNvSpPr/>
      </dsp:nvSpPr>
      <dsp:spPr>
        <a:xfrm>
          <a:off x="0" y="17577"/>
          <a:ext cx="10561892" cy="5803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00000"/>
            </a:lnSpc>
            <a:spcBef>
              <a:spcPct val="0"/>
            </a:spcBef>
            <a:spcAft>
              <a:spcPct val="35000"/>
            </a:spcAft>
            <a:buNone/>
          </a:pPr>
          <a:r>
            <a:rPr lang="ar-SA" sz="2200" b="1" kern="1200" dirty="0">
              <a:solidFill>
                <a:schemeClr val="tx1"/>
              </a:solidFill>
            </a:rPr>
            <a:t>خاناتُ مدينةِ حلب </a:t>
          </a:r>
          <a:endParaRPr lang="en-US" sz="2200" b="1" kern="1200" dirty="0">
            <a:solidFill>
              <a:schemeClr val="tx1"/>
            </a:solidFill>
          </a:endParaRPr>
        </a:p>
      </dsp:txBody>
      <dsp:txXfrm>
        <a:off x="28329" y="45906"/>
        <a:ext cx="10505234" cy="523662"/>
      </dsp:txXfrm>
    </dsp:sp>
    <dsp:sp modelId="{D973DC85-4D7A-418F-B75B-24FC7B7CE841}">
      <dsp:nvSpPr>
        <dsp:cNvPr id="0" name=""/>
        <dsp:cNvSpPr/>
      </dsp:nvSpPr>
      <dsp:spPr>
        <a:xfrm>
          <a:off x="0" y="597897"/>
          <a:ext cx="10561892" cy="1732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340" tIns="27940" rIns="156464" bIns="27940" numCol="1" spcCol="1270" anchor="t" anchorCtr="0">
          <a:noAutofit/>
        </a:bodyPr>
        <a:lstStyle/>
        <a:p>
          <a:pPr marL="228600" lvl="1" indent="-228600" algn="just" defTabSz="977900" rtl="1">
            <a:lnSpc>
              <a:spcPct val="100000"/>
            </a:lnSpc>
            <a:spcBef>
              <a:spcPct val="0"/>
            </a:spcBef>
            <a:spcAft>
              <a:spcPts val="0"/>
            </a:spcAft>
            <a:buChar char="•"/>
          </a:pPr>
          <a:r>
            <a:rPr lang="ar-SA" sz="2200" b="1" kern="1200" dirty="0">
              <a:solidFill>
                <a:schemeClr val="tx1"/>
              </a:solidFill>
            </a:rPr>
            <a:t>هناكَ بشكلٍ عامٍّ نوعانِ منَ الخانات</a:t>
          </a:r>
          <a:r>
            <a:rPr lang="ar-EG" sz="2200" b="1" kern="1200" dirty="0">
              <a:solidFill>
                <a:schemeClr val="tx1"/>
              </a:solidFill>
            </a:rPr>
            <a:t>:</a:t>
          </a:r>
          <a:endParaRPr lang="en-US" sz="2200" b="1" kern="1200" dirty="0">
            <a:solidFill>
              <a:schemeClr val="tx1"/>
            </a:solidFill>
          </a:endParaRPr>
        </a:p>
        <a:p>
          <a:pPr marL="228600" lvl="1" indent="-228600" algn="just" defTabSz="977900" rtl="1">
            <a:lnSpc>
              <a:spcPct val="100000"/>
            </a:lnSpc>
            <a:spcBef>
              <a:spcPct val="0"/>
            </a:spcBef>
            <a:spcAft>
              <a:spcPts val="0"/>
            </a:spcAft>
            <a:buChar char="•"/>
          </a:pPr>
          <a:r>
            <a:rPr lang="ar-SA" sz="2200" kern="1200" dirty="0">
              <a:solidFill>
                <a:schemeClr val="tx1"/>
              </a:solidFill>
            </a:rPr>
            <a:t>خاناتٌ إلى جانبِ الطّرقِ لإيواءِ المسافرينَ وبشكلٍ خاصٍّ الذّاهبينَ لأداءِ فريضةِ الحجّ، وتتألّفُ عادةً من طبقةٍ واحدةٍ منَ البناء، وتكونُ خارجَ المدن. </a:t>
          </a:r>
          <a:endParaRPr lang="en-US" sz="2200" kern="1200" dirty="0">
            <a:solidFill>
              <a:schemeClr val="tx1"/>
            </a:solidFill>
          </a:endParaRPr>
        </a:p>
        <a:p>
          <a:pPr marL="228600" lvl="1" indent="-228600" algn="just" defTabSz="977900" rtl="1">
            <a:lnSpc>
              <a:spcPct val="100000"/>
            </a:lnSpc>
            <a:spcBef>
              <a:spcPct val="0"/>
            </a:spcBef>
            <a:spcAft>
              <a:spcPts val="0"/>
            </a:spcAft>
            <a:buChar char="•"/>
          </a:pPr>
          <a:r>
            <a:rPr lang="ar-SA" sz="2200" kern="1200" dirty="0">
              <a:solidFill>
                <a:schemeClr val="tx1"/>
              </a:solidFill>
            </a:rPr>
            <a:t>خاناتٌ تُقامُ في المدنِ الهامّة، وتكونُ على طبقتين: عليا لإقامةِ التّجّارِ والمسافرينَ وسفلى لعرضِ البضائع، وقد يُستعمَلُ جزءٌ منها كإسطبلٍ لمبيتِ الحيوانات.  </a:t>
          </a:r>
          <a:endParaRPr lang="en-US" sz="2200" kern="1200" dirty="0">
            <a:solidFill>
              <a:schemeClr val="tx1"/>
            </a:solidFill>
          </a:endParaRPr>
        </a:p>
      </dsp:txBody>
      <dsp:txXfrm>
        <a:off x="0" y="597897"/>
        <a:ext cx="10561892" cy="1732590"/>
      </dsp:txXfrm>
    </dsp:sp>
    <dsp:sp modelId="{F468252B-78D6-4505-A849-EFA26F219B6C}">
      <dsp:nvSpPr>
        <dsp:cNvPr id="0" name=""/>
        <dsp:cNvSpPr/>
      </dsp:nvSpPr>
      <dsp:spPr>
        <a:xfrm>
          <a:off x="0" y="2330487"/>
          <a:ext cx="10561892" cy="5803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00000"/>
            </a:lnSpc>
            <a:spcBef>
              <a:spcPct val="0"/>
            </a:spcBef>
            <a:spcAft>
              <a:spcPct val="35000"/>
            </a:spcAft>
            <a:buNone/>
          </a:pPr>
          <a:r>
            <a:rPr lang="ar-SA" sz="2200" b="1" kern="1200" dirty="0">
              <a:solidFill>
                <a:schemeClr val="tx1"/>
              </a:solidFill>
            </a:rPr>
            <a:t>قلعةُ حلب </a:t>
          </a:r>
          <a:endParaRPr lang="en-US" sz="2200" b="1" kern="1200" dirty="0">
            <a:solidFill>
              <a:schemeClr val="tx1"/>
            </a:solidFill>
          </a:endParaRPr>
        </a:p>
      </dsp:txBody>
      <dsp:txXfrm>
        <a:off x="28329" y="2358816"/>
        <a:ext cx="10505234" cy="523662"/>
      </dsp:txXfrm>
    </dsp:sp>
    <dsp:sp modelId="{43079F1B-8DEA-4B02-9CF1-F805EB47D3E9}">
      <dsp:nvSpPr>
        <dsp:cNvPr id="0" name=""/>
        <dsp:cNvSpPr/>
      </dsp:nvSpPr>
      <dsp:spPr>
        <a:xfrm>
          <a:off x="0" y="2910807"/>
          <a:ext cx="10561892" cy="13796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340" tIns="27940" rIns="156464" bIns="27940" numCol="1" spcCol="1270" anchor="t" anchorCtr="0">
          <a:noAutofit/>
        </a:bodyPr>
        <a:lstStyle/>
        <a:p>
          <a:pPr marL="228600" lvl="1" indent="-228600" algn="just" defTabSz="977900" rtl="1">
            <a:lnSpc>
              <a:spcPct val="100000"/>
            </a:lnSpc>
            <a:spcBef>
              <a:spcPct val="0"/>
            </a:spcBef>
            <a:spcAft>
              <a:spcPct val="20000"/>
            </a:spcAft>
            <a:buChar char="•"/>
          </a:pPr>
          <a:r>
            <a:rPr lang="ar-SA" sz="2200" kern="1200" dirty="0">
              <a:solidFill>
                <a:schemeClr val="tx1"/>
              </a:solidFill>
            </a:rPr>
            <a:t>يحيطُ بالقلعةِ سورٌ مزدوَجٌ في أكثرِ أقسامِه، ولقد خُرِّبَ في مناسباتٍ كثيرة، ومازالَ في كثيرٍ من أجزائِهِ أنقاضٌ تنتظرُ التّرميم، أمّا الأبراجُ فإنّ أبرزَها برجُ المدخلِ المرتفعُ وبرجُ المدخلِ السّابقُ للجسر، وفي الجهةِ المقابلةِ إلى الجنوبِ برجٌ ضخمٌ ينهضُ على سفحِ جدارِ الخندقِ المكسوِّ بالحجرِ وحولَها خندق، وشُيِّدَ في داخلِها مسجدٌ وعددٌ منَ القصور. </a:t>
          </a:r>
          <a:endParaRPr lang="en-US" sz="2200" kern="1200" dirty="0">
            <a:solidFill>
              <a:schemeClr val="tx1"/>
            </a:solidFill>
          </a:endParaRPr>
        </a:p>
      </dsp:txBody>
      <dsp:txXfrm>
        <a:off x="0" y="2910807"/>
        <a:ext cx="10561892" cy="13796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7820BC-C9E4-4D6E-8D62-05E0F99DEBC4}">
      <dsp:nvSpPr>
        <dsp:cNvPr id="0" name=""/>
        <dsp:cNvSpPr/>
      </dsp:nvSpPr>
      <dsp:spPr>
        <a:xfrm>
          <a:off x="5215254" y="516578"/>
          <a:ext cx="4740035" cy="303440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90000"/>
            </a:lnSpc>
            <a:spcBef>
              <a:spcPct val="0"/>
            </a:spcBef>
            <a:spcAft>
              <a:spcPct val="35000"/>
            </a:spcAft>
            <a:buNone/>
          </a:pPr>
          <a:r>
            <a:rPr lang="ar-SA" sz="2200" b="1" kern="1200" dirty="0">
              <a:solidFill>
                <a:schemeClr val="tx1"/>
              </a:solidFill>
            </a:rPr>
            <a:t>مدارسُ حلب </a:t>
          </a:r>
          <a:endParaRPr lang="en-US" sz="2200" b="1"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المدرسةُ الحلاويّةُ (الحلويّة)</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المكتبةُ العجميّة</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المدرسةُ المقدميّة</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المدرسةُ الظّاهرية</a:t>
          </a:r>
          <a:r>
            <a:rPr lang="en-US" sz="2200" b="0" kern="1200" dirty="0">
              <a:solidFill>
                <a:schemeClr val="tx1"/>
              </a:solidFill>
            </a:rPr>
            <a:t>.</a:t>
          </a:r>
        </a:p>
        <a:p>
          <a:pPr marL="228600" lvl="1" indent="-228600" algn="r" defTabSz="977900" rtl="1">
            <a:lnSpc>
              <a:spcPct val="90000"/>
            </a:lnSpc>
            <a:spcBef>
              <a:spcPct val="0"/>
            </a:spcBef>
            <a:spcAft>
              <a:spcPct val="15000"/>
            </a:spcAft>
            <a:buChar char="•"/>
          </a:pPr>
          <a:r>
            <a:rPr lang="ar-SA" sz="2200" b="0" kern="1200" dirty="0">
              <a:solidFill>
                <a:schemeClr val="tx1"/>
              </a:solidFill>
            </a:rPr>
            <a:t>مدرسةُ الفردوس</a:t>
          </a:r>
          <a:r>
            <a:rPr lang="en-US" sz="2200" b="0" kern="1200" dirty="0">
              <a:solidFill>
                <a:schemeClr val="tx1"/>
              </a:solidFill>
            </a:rPr>
            <a:t>.</a:t>
          </a:r>
        </a:p>
        <a:p>
          <a:pPr marL="228600" lvl="1" indent="-228600" algn="r" defTabSz="977900" rtl="1">
            <a:lnSpc>
              <a:spcPct val="90000"/>
            </a:lnSpc>
            <a:spcBef>
              <a:spcPct val="0"/>
            </a:spcBef>
            <a:spcAft>
              <a:spcPct val="15000"/>
            </a:spcAft>
            <a:buChar char="•"/>
          </a:pPr>
          <a:r>
            <a:rPr lang="ar-SA" sz="2200" b="0" kern="1200" dirty="0">
              <a:solidFill>
                <a:schemeClr val="tx1"/>
              </a:solidFill>
            </a:rPr>
            <a:t>المدرسةُ السّلطانيّة</a:t>
          </a:r>
          <a:r>
            <a:rPr lang="en-US" sz="2200" b="0" kern="1200" dirty="0">
              <a:solidFill>
                <a:schemeClr val="tx1"/>
              </a:solidFill>
            </a:rPr>
            <a:t>.</a:t>
          </a:r>
        </a:p>
        <a:p>
          <a:pPr marL="228600" lvl="1" indent="-228600" algn="r" defTabSz="977900" rtl="1">
            <a:lnSpc>
              <a:spcPct val="90000"/>
            </a:lnSpc>
            <a:spcBef>
              <a:spcPct val="0"/>
            </a:spcBef>
            <a:spcAft>
              <a:spcPct val="15000"/>
            </a:spcAft>
            <a:buChar char="•"/>
          </a:pPr>
          <a:r>
            <a:rPr lang="ar-SA" sz="2200" b="0" kern="1200" dirty="0">
              <a:solidFill>
                <a:schemeClr val="tx1"/>
              </a:solidFill>
            </a:rPr>
            <a:t>المدرسةُ العثمانيّة</a:t>
          </a:r>
          <a:r>
            <a:rPr lang="en-US" sz="2200" b="0" kern="1200" dirty="0">
              <a:solidFill>
                <a:schemeClr val="tx1"/>
              </a:solidFill>
            </a:rPr>
            <a:t>.</a:t>
          </a:r>
        </a:p>
      </dsp:txBody>
      <dsp:txXfrm>
        <a:off x="5215254" y="516578"/>
        <a:ext cx="4740035" cy="3034400"/>
      </dsp:txXfrm>
    </dsp:sp>
    <dsp:sp modelId="{71E3F908-E8F9-41B5-92C0-D44B245302A7}">
      <dsp:nvSpPr>
        <dsp:cNvPr id="0" name=""/>
        <dsp:cNvSpPr/>
      </dsp:nvSpPr>
      <dsp:spPr>
        <a:xfrm>
          <a:off x="1215" y="516578"/>
          <a:ext cx="4740035" cy="30344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مبانٍ أخرى</a:t>
          </a:r>
          <a:endParaRPr lang="en-US" sz="2200" b="1"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بيمارستانُ أرغونَ الكامليّ</a:t>
          </a:r>
          <a:r>
            <a:rPr lang="en-US" sz="2200" b="0" kern="1200" dirty="0">
              <a:solidFill>
                <a:schemeClr val="tx1"/>
              </a:solidFill>
            </a:rPr>
            <a:t>.</a:t>
          </a:r>
          <a:r>
            <a:rPr lang="ar-EG" sz="2200" b="0" kern="1200" dirty="0">
              <a:solidFill>
                <a:schemeClr val="tx1"/>
              </a:solidFill>
            </a:rPr>
            <a:t>       </a:t>
          </a:r>
          <a:r>
            <a:rPr lang="ar-SA" sz="2200" b="0" kern="1200" dirty="0">
              <a:solidFill>
                <a:schemeClr val="tx1"/>
              </a:solidFill>
            </a:rPr>
            <a:t>بيتُ وكيل</a:t>
          </a:r>
          <a:r>
            <a:rPr lang="en-US"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دارُ رجبَ باشا</a:t>
          </a:r>
          <a:r>
            <a:rPr lang="en-US" sz="2200" b="0" kern="1200" dirty="0">
              <a:solidFill>
                <a:schemeClr val="tx1"/>
              </a:solidFill>
            </a:rPr>
            <a:t>.</a:t>
          </a:r>
          <a:r>
            <a:rPr lang="ar-EG" sz="2200" b="0" kern="1200" dirty="0">
              <a:solidFill>
                <a:schemeClr val="tx1"/>
              </a:solidFill>
            </a:rPr>
            <a:t> </a:t>
          </a:r>
          <a:r>
            <a:rPr lang="ar-SA" sz="2200" b="0" kern="1200" dirty="0">
              <a:solidFill>
                <a:schemeClr val="tx1"/>
              </a:solidFill>
            </a:rPr>
            <a:t> </a:t>
          </a:r>
          <a:r>
            <a:rPr lang="ar-EG" sz="2200" b="0" kern="1200" dirty="0">
              <a:solidFill>
                <a:schemeClr val="tx1"/>
              </a:solidFill>
            </a:rPr>
            <a:t>                  </a:t>
          </a:r>
          <a:r>
            <a:rPr lang="ar-SA" sz="2200" b="0" kern="1200" dirty="0">
              <a:solidFill>
                <a:schemeClr val="tx1"/>
              </a:solidFill>
            </a:rPr>
            <a:t>بيتُ دلال</a:t>
          </a:r>
          <a:r>
            <a:rPr lang="en-US" sz="2200" b="0" kern="1200" dirty="0">
              <a:solidFill>
                <a:schemeClr val="tx1"/>
              </a:solidFill>
            </a:rPr>
            <a:t>.</a:t>
          </a:r>
        </a:p>
        <a:p>
          <a:pPr marL="228600" lvl="1" indent="-228600" algn="r" defTabSz="977900" rtl="1">
            <a:lnSpc>
              <a:spcPct val="90000"/>
            </a:lnSpc>
            <a:spcBef>
              <a:spcPct val="0"/>
            </a:spcBef>
            <a:spcAft>
              <a:spcPct val="15000"/>
            </a:spcAft>
            <a:buChar char="•"/>
          </a:pPr>
          <a:r>
            <a:rPr lang="ar-SA" sz="2200" b="0" kern="1200" dirty="0">
              <a:solidFill>
                <a:schemeClr val="tx1"/>
              </a:solidFill>
            </a:rPr>
            <a:t>بيتُ جنبلاط</a:t>
          </a:r>
          <a:r>
            <a:rPr lang="en-US" sz="2200" b="0" kern="1200" dirty="0">
              <a:solidFill>
                <a:schemeClr val="tx1"/>
              </a:solidFill>
            </a:rPr>
            <a:t>.</a:t>
          </a:r>
          <a:r>
            <a:rPr lang="ar-EG" sz="2200" b="0" kern="1200" dirty="0">
              <a:solidFill>
                <a:schemeClr val="tx1"/>
              </a:solidFill>
            </a:rPr>
            <a:t>                 </a:t>
          </a:r>
          <a:r>
            <a:rPr lang="ar-SA" sz="2200" b="0" kern="1200" dirty="0">
              <a:solidFill>
                <a:schemeClr val="tx1"/>
              </a:solidFill>
            </a:rPr>
            <a:t> </a:t>
          </a:r>
          <a:r>
            <a:rPr lang="ar-EG" sz="2200" b="0" kern="1200" dirty="0">
              <a:solidFill>
                <a:schemeClr val="tx1"/>
              </a:solidFill>
            </a:rPr>
            <a:t>     </a:t>
          </a:r>
          <a:r>
            <a:rPr lang="ar-SA" sz="2200" b="0" kern="1200" dirty="0">
              <a:solidFill>
                <a:schemeClr val="tx1"/>
              </a:solidFill>
            </a:rPr>
            <a:t>دارُ باسيل</a:t>
          </a:r>
          <a:r>
            <a:rPr lang="en-US"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بيتُ مرعش</a:t>
          </a:r>
          <a:r>
            <a:rPr lang="en-US" sz="2200" b="0" kern="1200" dirty="0">
              <a:solidFill>
                <a:schemeClr val="tx1"/>
              </a:solidFill>
            </a:rPr>
            <a:t>.</a:t>
          </a:r>
          <a:r>
            <a:rPr lang="ar-EG" sz="2200" b="0" kern="1200" dirty="0">
              <a:solidFill>
                <a:schemeClr val="tx1"/>
              </a:solidFill>
            </a:rPr>
            <a:t> </a:t>
          </a:r>
          <a:r>
            <a:rPr lang="ar-SA" sz="2200" b="0" kern="1200" dirty="0">
              <a:solidFill>
                <a:schemeClr val="tx1"/>
              </a:solidFill>
            </a:rPr>
            <a:t> </a:t>
          </a:r>
          <a:r>
            <a:rPr lang="ar-EG" sz="2200" b="0" kern="1200" dirty="0">
              <a:solidFill>
                <a:schemeClr val="tx1"/>
              </a:solidFill>
            </a:rPr>
            <a:t>                     </a:t>
          </a:r>
          <a:r>
            <a:rPr lang="ar-SA" sz="2200" b="0" kern="1200" dirty="0">
              <a:solidFill>
                <a:schemeClr val="tx1"/>
              </a:solidFill>
            </a:rPr>
            <a:t>دارُ زمريا</a:t>
          </a:r>
          <a:r>
            <a:rPr lang="en-US"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ساعةُ بابِ الفرج</a:t>
          </a:r>
          <a:r>
            <a:rPr lang="en-US" sz="2200" b="0" kern="1200" dirty="0">
              <a:solidFill>
                <a:schemeClr val="tx1"/>
              </a:solidFill>
            </a:rPr>
            <a:t>.</a:t>
          </a:r>
          <a:r>
            <a:rPr lang="ar-EG" sz="2200" b="0" kern="1200" dirty="0">
              <a:solidFill>
                <a:schemeClr val="tx1"/>
              </a:solidFill>
            </a:rPr>
            <a:t>                 </a:t>
          </a:r>
          <a:r>
            <a:rPr lang="ar-SA" sz="2200" b="0" kern="1200" dirty="0">
              <a:solidFill>
                <a:schemeClr val="tx1"/>
              </a:solidFill>
            </a:rPr>
            <a:t> بيتُ غزالة</a:t>
          </a:r>
          <a:r>
            <a:rPr lang="en-US"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15000"/>
            </a:spcAft>
            <a:buChar char="•"/>
          </a:pPr>
          <a:r>
            <a:rPr lang="ar-SA" sz="2200" b="0" kern="1200" dirty="0">
              <a:solidFill>
                <a:schemeClr val="tx1"/>
              </a:solidFill>
            </a:rPr>
            <a:t>دارُ الكتبِ الوطنيّة</a:t>
          </a:r>
          <a:r>
            <a:rPr lang="en-US" sz="2200" b="0" kern="1200" dirty="0">
              <a:solidFill>
                <a:schemeClr val="tx1"/>
              </a:solidFill>
            </a:rPr>
            <a:t>.</a:t>
          </a:r>
          <a:r>
            <a:rPr lang="ar-EG" sz="2200" b="0" kern="1200" dirty="0">
              <a:solidFill>
                <a:schemeClr val="tx1"/>
              </a:solidFill>
            </a:rPr>
            <a:t> </a:t>
          </a:r>
          <a:r>
            <a:rPr lang="ar-SA" sz="2200" b="0" kern="1200" dirty="0">
              <a:solidFill>
                <a:schemeClr val="tx1"/>
              </a:solidFill>
            </a:rPr>
            <a:t> </a:t>
          </a:r>
          <a:r>
            <a:rPr lang="ar-EG" sz="2200" b="0" kern="1200" dirty="0">
              <a:solidFill>
                <a:schemeClr val="tx1"/>
              </a:solidFill>
            </a:rPr>
            <a:t>              </a:t>
          </a:r>
          <a:r>
            <a:rPr lang="ar-SA" sz="2200" b="0" kern="1200" dirty="0">
              <a:solidFill>
                <a:schemeClr val="tx1"/>
              </a:solidFill>
            </a:rPr>
            <a:t>بيتُ أجقباش</a:t>
          </a:r>
          <a:r>
            <a:rPr lang="en-US" sz="2200" b="0" kern="1200" dirty="0">
              <a:solidFill>
                <a:schemeClr val="tx1"/>
              </a:solidFill>
            </a:rPr>
            <a:t>.</a:t>
          </a:r>
        </a:p>
      </dsp:txBody>
      <dsp:txXfrm>
        <a:off x="1215" y="516578"/>
        <a:ext cx="4740035" cy="30344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FEE36-7769-4E3A-9231-A80766B6B83E}">
      <dsp:nvSpPr>
        <dsp:cNvPr id="0" name=""/>
        <dsp:cNvSpPr/>
      </dsp:nvSpPr>
      <dsp:spPr>
        <a:xfrm>
          <a:off x="7722306" y="116159"/>
          <a:ext cx="1754333" cy="105259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الجامعُ الأمويُّ الكبير</a:t>
          </a:r>
          <a:r>
            <a:rPr lang="ar-SY" sz="2100" b="0" kern="1200" dirty="0">
              <a:solidFill>
                <a:schemeClr val="tx1"/>
              </a:solidFill>
            </a:rPr>
            <a:t>.</a:t>
          </a:r>
          <a:endParaRPr lang="en-US" sz="2100" b="0" kern="1200" dirty="0">
            <a:solidFill>
              <a:schemeClr val="tx1"/>
            </a:solidFill>
          </a:endParaRPr>
        </a:p>
      </dsp:txBody>
      <dsp:txXfrm>
        <a:off x="7722306" y="116159"/>
        <a:ext cx="1754333" cy="1052599"/>
      </dsp:txXfrm>
    </dsp:sp>
    <dsp:sp modelId="{5C722BF1-9C7D-450A-B834-9E3D1F3FF6EB}">
      <dsp:nvSpPr>
        <dsp:cNvPr id="0" name=""/>
        <dsp:cNvSpPr/>
      </dsp:nvSpPr>
      <dsp:spPr>
        <a:xfrm>
          <a:off x="5792539" y="116159"/>
          <a:ext cx="1754333" cy="1052599"/>
        </a:xfrm>
        <a:prstGeom prst="rect">
          <a:avLst/>
        </a:prstGeom>
        <a:solidFill>
          <a:schemeClr val="accent2">
            <a:shade val="80000"/>
            <a:hueOff val="6043"/>
            <a:satOff val="10"/>
            <a:lumOff val="174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الأطروش</a:t>
          </a:r>
          <a:r>
            <a:rPr lang="ar-SY" sz="2100" b="0" kern="1200" dirty="0">
              <a:solidFill>
                <a:schemeClr val="tx1"/>
              </a:solidFill>
            </a:rPr>
            <a:t>.</a:t>
          </a:r>
          <a:endParaRPr lang="en-US" sz="2100" b="0" kern="1200" dirty="0">
            <a:solidFill>
              <a:schemeClr val="tx1"/>
            </a:solidFill>
          </a:endParaRPr>
        </a:p>
      </dsp:txBody>
      <dsp:txXfrm>
        <a:off x="5792539" y="116159"/>
        <a:ext cx="1754333" cy="1052599"/>
      </dsp:txXfrm>
    </dsp:sp>
    <dsp:sp modelId="{E3515EA7-35DB-4469-B201-1741D7738B0D}">
      <dsp:nvSpPr>
        <dsp:cNvPr id="0" name=""/>
        <dsp:cNvSpPr/>
      </dsp:nvSpPr>
      <dsp:spPr>
        <a:xfrm>
          <a:off x="3862773" y="116159"/>
          <a:ext cx="1754333" cy="1052599"/>
        </a:xfrm>
        <a:prstGeom prst="rect">
          <a:avLst/>
        </a:prstGeom>
        <a:solidFill>
          <a:schemeClr val="accent2">
            <a:shade val="80000"/>
            <a:hueOff val="12086"/>
            <a:satOff val="19"/>
            <a:lumOff val="348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العادليّة</a:t>
          </a:r>
          <a:r>
            <a:rPr lang="ar-SY" sz="2100" b="0" kern="1200" dirty="0">
              <a:solidFill>
                <a:schemeClr val="tx1"/>
              </a:solidFill>
            </a:rPr>
            <a:t>.</a:t>
          </a:r>
          <a:endParaRPr lang="en-US" sz="2100" b="0" kern="1200" dirty="0">
            <a:solidFill>
              <a:schemeClr val="tx1"/>
            </a:solidFill>
          </a:endParaRPr>
        </a:p>
      </dsp:txBody>
      <dsp:txXfrm>
        <a:off x="3862773" y="116159"/>
        <a:ext cx="1754333" cy="1052599"/>
      </dsp:txXfrm>
    </dsp:sp>
    <dsp:sp modelId="{A832090E-43E7-4738-9989-0C83B4A28784}">
      <dsp:nvSpPr>
        <dsp:cNvPr id="0" name=""/>
        <dsp:cNvSpPr/>
      </dsp:nvSpPr>
      <dsp:spPr>
        <a:xfrm>
          <a:off x="1933006" y="116159"/>
          <a:ext cx="1754333" cy="1052599"/>
        </a:xfrm>
        <a:prstGeom prst="rect">
          <a:avLst/>
        </a:prstGeom>
        <a:solidFill>
          <a:schemeClr val="accent2">
            <a:shade val="80000"/>
            <a:hueOff val="18130"/>
            <a:satOff val="29"/>
            <a:lumOff val="522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الطّواشي</a:t>
          </a:r>
          <a:r>
            <a:rPr lang="ar-SY" sz="2100" b="0" kern="1200" dirty="0">
              <a:solidFill>
                <a:schemeClr val="tx1"/>
              </a:solidFill>
            </a:rPr>
            <a:t>.</a:t>
          </a:r>
          <a:endParaRPr lang="en-US" sz="2100" b="0" kern="1200" dirty="0">
            <a:solidFill>
              <a:schemeClr val="tx1"/>
            </a:solidFill>
          </a:endParaRPr>
        </a:p>
      </dsp:txBody>
      <dsp:txXfrm>
        <a:off x="1933006" y="116159"/>
        <a:ext cx="1754333" cy="1052599"/>
      </dsp:txXfrm>
    </dsp:sp>
    <dsp:sp modelId="{B7236CFA-4BD7-4596-A1A5-C3FFFC1A80F5}">
      <dsp:nvSpPr>
        <dsp:cNvPr id="0" name=""/>
        <dsp:cNvSpPr/>
      </dsp:nvSpPr>
      <dsp:spPr>
        <a:xfrm>
          <a:off x="3240" y="116159"/>
          <a:ext cx="1754333" cy="1052599"/>
        </a:xfrm>
        <a:prstGeom prst="rect">
          <a:avLst/>
        </a:prstGeom>
        <a:solidFill>
          <a:schemeClr val="accent2">
            <a:shade val="80000"/>
            <a:hueOff val="24173"/>
            <a:satOff val="39"/>
            <a:lumOff val="696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الصّاحبيّة</a:t>
          </a:r>
          <a:r>
            <a:rPr lang="ar-SY" sz="2100" b="0" kern="1200" dirty="0">
              <a:solidFill>
                <a:schemeClr val="tx1"/>
              </a:solidFill>
            </a:rPr>
            <a:t>.</a:t>
          </a:r>
          <a:endParaRPr lang="en-US" sz="2100" b="0" kern="1200" dirty="0">
            <a:solidFill>
              <a:schemeClr val="tx1"/>
            </a:solidFill>
          </a:endParaRPr>
        </a:p>
      </dsp:txBody>
      <dsp:txXfrm>
        <a:off x="3240" y="116159"/>
        <a:ext cx="1754333" cy="1052599"/>
      </dsp:txXfrm>
    </dsp:sp>
    <dsp:sp modelId="{A8A12197-3B5A-4A67-8FFA-CEB2AFB1B0E5}">
      <dsp:nvSpPr>
        <dsp:cNvPr id="0" name=""/>
        <dsp:cNvSpPr/>
      </dsp:nvSpPr>
      <dsp:spPr>
        <a:xfrm>
          <a:off x="7722306" y="1344193"/>
          <a:ext cx="1754333" cy="1052599"/>
        </a:xfrm>
        <a:prstGeom prst="rect">
          <a:avLst/>
        </a:prstGeom>
        <a:solidFill>
          <a:schemeClr val="accent2">
            <a:shade val="80000"/>
            <a:hueOff val="30216"/>
            <a:satOff val="49"/>
            <a:lumOff val="870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القيقان</a:t>
          </a:r>
          <a:r>
            <a:rPr lang="ar-SY" sz="2100" b="0" kern="1200" dirty="0">
              <a:solidFill>
                <a:schemeClr val="tx1"/>
              </a:solidFill>
            </a:rPr>
            <a:t>.</a:t>
          </a:r>
          <a:endParaRPr lang="en-US" sz="2100" b="0" kern="1200" dirty="0">
            <a:solidFill>
              <a:schemeClr val="tx1"/>
            </a:solidFill>
          </a:endParaRPr>
        </a:p>
      </dsp:txBody>
      <dsp:txXfrm>
        <a:off x="7722306" y="1344193"/>
        <a:ext cx="1754333" cy="1052599"/>
      </dsp:txXfrm>
    </dsp:sp>
    <dsp:sp modelId="{80A51149-47FB-48D2-A2A9-DAE1B297E540}">
      <dsp:nvSpPr>
        <dsp:cNvPr id="0" name=""/>
        <dsp:cNvSpPr/>
      </dsp:nvSpPr>
      <dsp:spPr>
        <a:xfrm>
          <a:off x="5792539" y="1344193"/>
          <a:ext cx="1754333" cy="1052599"/>
        </a:xfrm>
        <a:prstGeom prst="rect">
          <a:avLst/>
        </a:prstGeom>
        <a:solidFill>
          <a:schemeClr val="accent2">
            <a:shade val="80000"/>
            <a:hueOff val="36259"/>
            <a:satOff val="58"/>
            <a:lumOff val="1044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الصّفاقيّة</a:t>
          </a:r>
          <a:r>
            <a:rPr lang="ar-SY" sz="2100" b="0" kern="1200" dirty="0">
              <a:solidFill>
                <a:schemeClr val="tx1"/>
              </a:solidFill>
            </a:rPr>
            <a:t>.</a:t>
          </a:r>
          <a:endParaRPr lang="en-US" sz="2100" b="0" kern="1200" dirty="0">
            <a:solidFill>
              <a:schemeClr val="tx1"/>
            </a:solidFill>
          </a:endParaRPr>
        </a:p>
      </dsp:txBody>
      <dsp:txXfrm>
        <a:off x="5792539" y="1344193"/>
        <a:ext cx="1754333" cy="1052599"/>
      </dsp:txXfrm>
    </dsp:sp>
    <dsp:sp modelId="{D2A55A7B-1976-4EC4-AFFA-C05E17ADB22A}">
      <dsp:nvSpPr>
        <dsp:cNvPr id="0" name=""/>
        <dsp:cNvSpPr/>
      </dsp:nvSpPr>
      <dsp:spPr>
        <a:xfrm>
          <a:off x="3862773" y="1344193"/>
          <a:ext cx="1754333" cy="1052599"/>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السّفاحيّة</a:t>
          </a:r>
          <a:r>
            <a:rPr lang="ar-SY" sz="2100" b="0" kern="1200" dirty="0">
              <a:solidFill>
                <a:schemeClr val="tx1"/>
              </a:solidFill>
            </a:rPr>
            <a:t>.</a:t>
          </a:r>
          <a:endParaRPr lang="en-US" sz="2100" b="0" kern="1200" dirty="0">
            <a:solidFill>
              <a:schemeClr val="tx1"/>
            </a:solidFill>
          </a:endParaRPr>
        </a:p>
      </dsp:txBody>
      <dsp:txXfrm>
        <a:off x="3862773" y="1344193"/>
        <a:ext cx="1754333" cy="1052599"/>
      </dsp:txXfrm>
    </dsp:sp>
    <dsp:sp modelId="{5DC6E7A0-1AE1-4450-AFB6-C17FDBD14FA3}">
      <dsp:nvSpPr>
        <dsp:cNvPr id="0" name=""/>
        <dsp:cNvSpPr/>
      </dsp:nvSpPr>
      <dsp:spPr>
        <a:xfrm>
          <a:off x="1933006" y="1344193"/>
          <a:ext cx="1754333" cy="1052599"/>
        </a:xfrm>
        <a:prstGeom prst="rect">
          <a:avLst/>
        </a:prstGeom>
        <a:solidFill>
          <a:schemeClr val="accent2">
            <a:shade val="80000"/>
            <a:hueOff val="48346"/>
            <a:satOff val="78"/>
            <a:lumOff val="1392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النّقطة</a:t>
          </a:r>
          <a:r>
            <a:rPr lang="ar-SY" sz="2100" b="0" kern="1200" dirty="0">
              <a:solidFill>
                <a:schemeClr val="tx1"/>
              </a:solidFill>
            </a:rPr>
            <a:t>.</a:t>
          </a:r>
          <a:endParaRPr lang="en-US" sz="2100" b="0" kern="1200" dirty="0">
            <a:solidFill>
              <a:schemeClr val="tx1"/>
            </a:solidFill>
          </a:endParaRPr>
        </a:p>
      </dsp:txBody>
      <dsp:txXfrm>
        <a:off x="1933006" y="1344193"/>
        <a:ext cx="1754333" cy="1052599"/>
      </dsp:txXfrm>
    </dsp:sp>
    <dsp:sp modelId="{D92289FB-076E-47AD-B614-A68739D8C0E9}">
      <dsp:nvSpPr>
        <dsp:cNvPr id="0" name=""/>
        <dsp:cNvSpPr/>
      </dsp:nvSpPr>
      <dsp:spPr>
        <a:xfrm>
          <a:off x="3240" y="1344193"/>
          <a:ext cx="1754333" cy="1052599"/>
        </a:xfrm>
        <a:prstGeom prst="rect">
          <a:avLst/>
        </a:prstGeom>
        <a:solidFill>
          <a:schemeClr val="accent2">
            <a:shade val="80000"/>
            <a:hueOff val="54389"/>
            <a:satOff val="87"/>
            <a:lumOff val="1566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التّوتة</a:t>
          </a:r>
          <a:r>
            <a:rPr lang="ar-SY" sz="2100" b="0" kern="1200" dirty="0">
              <a:solidFill>
                <a:schemeClr val="tx1"/>
              </a:solidFill>
            </a:rPr>
            <a:t>.</a:t>
          </a:r>
          <a:endParaRPr lang="en-US" sz="2100" b="0" kern="1200" dirty="0">
            <a:solidFill>
              <a:schemeClr val="tx1"/>
            </a:solidFill>
          </a:endParaRPr>
        </a:p>
      </dsp:txBody>
      <dsp:txXfrm>
        <a:off x="3240" y="1344193"/>
        <a:ext cx="1754333" cy="1052599"/>
      </dsp:txXfrm>
    </dsp:sp>
    <dsp:sp modelId="{F9064FE5-901F-473B-B71D-E78C6EC00C94}">
      <dsp:nvSpPr>
        <dsp:cNvPr id="0" name=""/>
        <dsp:cNvSpPr/>
      </dsp:nvSpPr>
      <dsp:spPr>
        <a:xfrm>
          <a:off x="7722306" y="2572226"/>
          <a:ext cx="1754333" cy="1052599"/>
        </a:xfrm>
        <a:prstGeom prst="rect">
          <a:avLst/>
        </a:prstGeom>
        <a:solidFill>
          <a:schemeClr val="accent2">
            <a:shade val="80000"/>
            <a:hueOff val="60432"/>
            <a:satOff val="97"/>
            <a:lumOff val="1740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جامعُ الخسرويّة</a:t>
          </a:r>
          <a:r>
            <a:rPr lang="ar-SY" sz="2100" b="0" kern="1200" dirty="0">
              <a:solidFill>
                <a:schemeClr val="tx1"/>
              </a:solidFill>
            </a:rPr>
            <a:t>.</a:t>
          </a:r>
          <a:endParaRPr lang="en-US" sz="2100" b="0" kern="1200" dirty="0">
            <a:solidFill>
              <a:schemeClr val="tx1"/>
            </a:solidFill>
          </a:endParaRPr>
        </a:p>
      </dsp:txBody>
      <dsp:txXfrm>
        <a:off x="7722306" y="2572226"/>
        <a:ext cx="1754333" cy="1052599"/>
      </dsp:txXfrm>
    </dsp:sp>
    <dsp:sp modelId="{222ECF4F-D94E-4D8F-B921-E4E43FB19A04}">
      <dsp:nvSpPr>
        <dsp:cNvPr id="0" name=""/>
        <dsp:cNvSpPr/>
      </dsp:nvSpPr>
      <dsp:spPr>
        <a:xfrm>
          <a:off x="5792539" y="2572226"/>
          <a:ext cx="1754333" cy="1052599"/>
        </a:xfrm>
        <a:prstGeom prst="rect">
          <a:avLst/>
        </a:prstGeom>
        <a:solidFill>
          <a:schemeClr val="accent2">
            <a:shade val="80000"/>
            <a:hueOff val="66475"/>
            <a:satOff val="107"/>
            <a:lumOff val="1914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كنيسةُ الأربعينَ شهيداً</a:t>
          </a:r>
          <a:r>
            <a:rPr lang="ar-SY" sz="2100" b="0" kern="1200" dirty="0">
              <a:solidFill>
                <a:schemeClr val="tx1"/>
              </a:solidFill>
            </a:rPr>
            <a:t>.</a:t>
          </a:r>
          <a:endParaRPr lang="en-US" sz="2100" b="0" kern="1200" dirty="0">
            <a:solidFill>
              <a:schemeClr val="tx1"/>
            </a:solidFill>
          </a:endParaRPr>
        </a:p>
      </dsp:txBody>
      <dsp:txXfrm>
        <a:off x="5792539" y="2572226"/>
        <a:ext cx="1754333" cy="1052599"/>
      </dsp:txXfrm>
    </dsp:sp>
    <dsp:sp modelId="{A6A9052E-E027-44D6-8FD0-8E1A70CBE9C9}">
      <dsp:nvSpPr>
        <dsp:cNvPr id="0" name=""/>
        <dsp:cNvSpPr/>
      </dsp:nvSpPr>
      <dsp:spPr>
        <a:xfrm>
          <a:off x="3862773" y="2572226"/>
          <a:ext cx="1754333" cy="1052599"/>
        </a:xfrm>
        <a:prstGeom prst="rect">
          <a:avLst/>
        </a:prstGeom>
        <a:solidFill>
          <a:schemeClr val="accent2">
            <a:shade val="80000"/>
            <a:hueOff val="72518"/>
            <a:satOff val="117"/>
            <a:lumOff val="2088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كنيسةُ الشّيبانيّ</a:t>
          </a:r>
          <a:r>
            <a:rPr lang="ar-SY" sz="2100" b="0" kern="1200" dirty="0">
              <a:solidFill>
                <a:schemeClr val="tx1"/>
              </a:solidFill>
            </a:rPr>
            <a:t>.</a:t>
          </a:r>
          <a:endParaRPr lang="en-US" sz="2100" b="0" kern="1200" dirty="0">
            <a:solidFill>
              <a:schemeClr val="tx1"/>
            </a:solidFill>
          </a:endParaRPr>
        </a:p>
      </dsp:txBody>
      <dsp:txXfrm>
        <a:off x="3862773" y="2572226"/>
        <a:ext cx="1754333" cy="1052599"/>
      </dsp:txXfrm>
    </dsp:sp>
    <dsp:sp modelId="{314AAE36-B701-4A03-87EE-C7A16A49D96A}">
      <dsp:nvSpPr>
        <dsp:cNvPr id="0" name=""/>
        <dsp:cNvSpPr/>
      </dsp:nvSpPr>
      <dsp:spPr>
        <a:xfrm>
          <a:off x="1933006" y="2572226"/>
          <a:ext cx="1754333" cy="1052599"/>
        </a:xfrm>
        <a:prstGeom prst="rect">
          <a:avLst/>
        </a:prstGeom>
        <a:solidFill>
          <a:schemeClr val="accent2">
            <a:shade val="80000"/>
            <a:hueOff val="78562"/>
            <a:satOff val="126"/>
            <a:lumOff val="2262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متحفُ زارهيان (كنيسةُ الأرمنِ الأرثودوكس)</a:t>
          </a:r>
          <a:r>
            <a:rPr lang="ar-SY" sz="2100" b="0" kern="1200" dirty="0">
              <a:solidFill>
                <a:schemeClr val="tx1"/>
              </a:solidFill>
            </a:rPr>
            <a:t>.</a:t>
          </a:r>
          <a:endParaRPr lang="en-US" sz="2100" b="0" kern="1200" dirty="0">
            <a:solidFill>
              <a:schemeClr val="tx1"/>
            </a:solidFill>
          </a:endParaRPr>
        </a:p>
      </dsp:txBody>
      <dsp:txXfrm>
        <a:off x="1933006" y="2572226"/>
        <a:ext cx="1754333" cy="1052599"/>
      </dsp:txXfrm>
    </dsp:sp>
    <dsp:sp modelId="{34E08C38-9FCE-47AF-9337-E0E450665D4A}">
      <dsp:nvSpPr>
        <dsp:cNvPr id="0" name=""/>
        <dsp:cNvSpPr/>
      </dsp:nvSpPr>
      <dsp:spPr>
        <a:xfrm>
          <a:off x="3240" y="2572226"/>
          <a:ext cx="1754333" cy="105259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ar-SA" sz="2100" b="0" kern="1200" dirty="0">
              <a:solidFill>
                <a:schemeClr val="tx1"/>
              </a:solidFill>
            </a:rPr>
            <a:t>مار راسيا الحكيم</a:t>
          </a:r>
          <a:r>
            <a:rPr lang="ar-SY" sz="2100" b="0" kern="1200" dirty="0">
              <a:solidFill>
                <a:schemeClr val="tx1"/>
              </a:solidFill>
            </a:rPr>
            <a:t>.</a:t>
          </a:r>
          <a:endParaRPr lang="en-US" sz="2100" b="0" kern="1200" dirty="0">
            <a:solidFill>
              <a:schemeClr val="tx1"/>
            </a:solidFill>
          </a:endParaRPr>
        </a:p>
      </dsp:txBody>
      <dsp:txXfrm>
        <a:off x="3240" y="2572226"/>
        <a:ext cx="1754333" cy="105259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875C26-E7B2-4455-861D-F1220643E33B}">
      <dsp:nvSpPr>
        <dsp:cNvPr id="0" name=""/>
        <dsp:cNvSpPr/>
      </dsp:nvSpPr>
      <dsp:spPr>
        <a:xfrm>
          <a:off x="0" y="17418"/>
          <a:ext cx="9829638" cy="5990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الأديــــرة</a:t>
          </a:r>
          <a:r>
            <a:rPr lang="ar-SA" sz="2200" kern="1200" dirty="0">
              <a:solidFill>
                <a:schemeClr val="tx1"/>
              </a:solidFill>
            </a:rPr>
            <a:t> </a:t>
          </a:r>
          <a:endParaRPr lang="en-US" sz="2200" kern="1200" dirty="0">
            <a:solidFill>
              <a:schemeClr val="tx1"/>
            </a:solidFill>
          </a:endParaRPr>
        </a:p>
      </dsp:txBody>
      <dsp:txXfrm>
        <a:off x="29243" y="46661"/>
        <a:ext cx="9771152" cy="540554"/>
      </dsp:txXfrm>
    </dsp:sp>
    <dsp:sp modelId="{18BBB2FC-3D6D-4125-B68A-A20D0FFBF3C8}">
      <dsp:nvSpPr>
        <dsp:cNvPr id="0" name=""/>
        <dsp:cNvSpPr/>
      </dsp:nvSpPr>
      <dsp:spPr>
        <a:xfrm>
          <a:off x="0" y="616458"/>
          <a:ext cx="9829638"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91"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kern="1200" dirty="0">
              <a:solidFill>
                <a:schemeClr val="tx1"/>
              </a:solidFill>
            </a:rPr>
            <a:t>ديــــــرُ مار سركيسَ (ديرُ سركيسَ وباخوس). </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ديـــرُ القدّيسةِ تقــــلا.</a:t>
          </a:r>
          <a:endParaRPr lang="en-US" sz="2200" kern="1200" dirty="0">
            <a:solidFill>
              <a:schemeClr val="tx1"/>
            </a:solidFill>
          </a:endParaRPr>
        </a:p>
      </dsp:txBody>
      <dsp:txXfrm>
        <a:off x="0" y="616458"/>
        <a:ext cx="9829638" cy="745200"/>
      </dsp:txXfrm>
    </dsp:sp>
    <dsp:sp modelId="{B9908F78-72BD-4721-A3F0-81D0C07EB39C}">
      <dsp:nvSpPr>
        <dsp:cNvPr id="0" name=""/>
        <dsp:cNvSpPr/>
      </dsp:nvSpPr>
      <dsp:spPr>
        <a:xfrm>
          <a:off x="0" y="1361658"/>
          <a:ext cx="9829638" cy="59904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الكنــائـــس</a:t>
          </a:r>
          <a:endParaRPr lang="en-US" sz="2200" b="1" kern="1200" dirty="0">
            <a:solidFill>
              <a:schemeClr val="tx1"/>
            </a:solidFill>
          </a:endParaRPr>
        </a:p>
      </dsp:txBody>
      <dsp:txXfrm>
        <a:off x="29243" y="1390901"/>
        <a:ext cx="9771152" cy="540554"/>
      </dsp:txXfrm>
    </dsp:sp>
    <dsp:sp modelId="{E39FA945-78B3-4A71-9706-AD4BC2BD5732}">
      <dsp:nvSpPr>
        <dsp:cNvPr id="0" name=""/>
        <dsp:cNvSpPr/>
      </dsp:nvSpPr>
      <dsp:spPr>
        <a:xfrm>
          <a:off x="0" y="1960698"/>
          <a:ext cx="9829638"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91"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kern="1200" dirty="0">
              <a:solidFill>
                <a:schemeClr val="tx1"/>
              </a:solidFill>
            </a:rPr>
            <a:t>كنيســـةُ التّوبـــة</a:t>
          </a:r>
          <a:r>
            <a:rPr lang="ar-SY" sz="2200" kern="1200" dirty="0">
              <a:solidFill>
                <a:schemeClr val="tx1"/>
              </a:solidFill>
            </a:rPr>
            <a:t>.</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كنيسةُ مــار إليــاس</a:t>
          </a:r>
          <a:r>
            <a:rPr lang="ar-SY" sz="2200" kern="1200" dirty="0">
              <a:solidFill>
                <a:schemeClr val="tx1"/>
              </a:solidFill>
            </a:rPr>
            <a:t>.</a:t>
          </a:r>
          <a:endParaRPr lang="en-US" sz="2200" kern="1200" dirty="0">
            <a:solidFill>
              <a:schemeClr val="tx1"/>
            </a:solidFill>
          </a:endParaRPr>
        </a:p>
      </dsp:txBody>
      <dsp:txXfrm>
        <a:off x="0" y="1960698"/>
        <a:ext cx="9829638" cy="745200"/>
      </dsp:txXfrm>
    </dsp:sp>
    <dsp:sp modelId="{644CB8C9-022C-47DB-B37B-AE6D944E4087}">
      <dsp:nvSpPr>
        <dsp:cNvPr id="0" name=""/>
        <dsp:cNvSpPr/>
      </dsp:nvSpPr>
      <dsp:spPr>
        <a:xfrm>
          <a:off x="0" y="2705898"/>
          <a:ext cx="9829638" cy="5990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المقامات</a:t>
          </a:r>
          <a:endParaRPr lang="en-US" sz="2200" b="1" kern="1200" dirty="0">
            <a:solidFill>
              <a:schemeClr val="tx1"/>
            </a:solidFill>
          </a:endParaRPr>
        </a:p>
      </dsp:txBody>
      <dsp:txXfrm>
        <a:off x="29243" y="2735141"/>
        <a:ext cx="9771152" cy="540554"/>
      </dsp:txXfrm>
    </dsp:sp>
    <dsp:sp modelId="{C8E112E1-2AEE-410F-B710-A654C3707153}">
      <dsp:nvSpPr>
        <dsp:cNvPr id="0" name=""/>
        <dsp:cNvSpPr/>
      </dsp:nvSpPr>
      <dsp:spPr>
        <a:xfrm>
          <a:off x="0" y="3322357"/>
          <a:ext cx="9829638"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91"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kern="1200" dirty="0">
              <a:solidFill>
                <a:schemeClr val="tx1"/>
              </a:solidFill>
            </a:rPr>
            <a:t>مقامُ القدّيسينِ الطّبيبيّنِ قزما وداميانوس</a:t>
          </a:r>
          <a:r>
            <a:rPr lang="ar-SY" sz="2200" kern="1200" dirty="0">
              <a:solidFill>
                <a:schemeClr val="tx1"/>
              </a:solidFill>
            </a:rPr>
            <a:t>.</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مقامُ القدّيسِ سابا</a:t>
          </a:r>
          <a:r>
            <a:rPr lang="ar-SY" sz="2200" kern="1200" dirty="0">
              <a:solidFill>
                <a:schemeClr val="tx1"/>
              </a:solidFill>
            </a:rPr>
            <a:t>.</a:t>
          </a:r>
          <a:endParaRPr lang="en-US" sz="2200" kern="1200" dirty="0">
            <a:solidFill>
              <a:schemeClr val="tx1"/>
            </a:solidFill>
          </a:endParaRPr>
        </a:p>
      </dsp:txBody>
      <dsp:txXfrm>
        <a:off x="0" y="3322357"/>
        <a:ext cx="9829638" cy="74520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875C26-E7B2-4455-861D-F1220643E33B}">
      <dsp:nvSpPr>
        <dsp:cNvPr id="0" name=""/>
        <dsp:cNvSpPr/>
      </dsp:nvSpPr>
      <dsp:spPr>
        <a:xfrm>
          <a:off x="0" y="1892"/>
          <a:ext cx="9788484" cy="486121"/>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rtl="1">
            <a:lnSpc>
              <a:spcPct val="90000"/>
            </a:lnSpc>
            <a:spcBef>
              <a:spcPct val="0"/>
            </a:spcBef>
            <a:spcAft>
              <a:spcPct val="35000"/>
            </a:spcAft>
            <a:buNone/>
          </a:pPr>
          <a:r>
            <a:rPr lang="ar-SA" sz="2100" b="1" kern="1200" dirty="0">
              <a:solidFill>
                <a:schemeClr val="tx1"/>
              </a:solidFill>
            </a:rPr>
            <a:t>المعـابـــدُ القديمة </a:t>
          </a:r>
          <a:endParaRPr lang="en-US" sz="2100" b="1" kern="1200" dirty="0">
            <a:solidFill>
              <a:schemeClr val="tx1"/>
            </a:solidFill>
          </a:endParaRPr>
        </a:p>
      </dsp:txBody>
      <dsp:txXfrm>
        <a:off x="23730" y="25622"/>
        <a:ext cx="9741024" cy="438661"/>
      </dsp:txXfrm>
    </dsp:sp>
    <dsp:sp modelId="{18BBB2FC-3D6D-4125-B68A-A20D0FFBF3C8}">
      <dsp:nvSpPr>
        <dsp:cNvPr id="0" name=""/>
        <dsp:cNvSpPr/>
      </dsp:nvSpPr>
      <dsp:spPr>
        <a:xfrm>
          <a:off x="0" y="488013"/>
          <a:ext cx="9788484" cy="716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784" tIns="26670" rIns="149352" bIns="26670" numCol="1" spcCol="1270" anchor="t" anchorCtr="0">
          <a:noAutofit/>
        </a:bodyPr>
        <a:lstStyle/>
        <a:p>
          <a:pPr marL="228600" lvl="1" indent="-228600" algn="just" defTabSz="933450" rtl="1">
            <a:lnSpc>
              <a:spcPct val="90000"/>
            </a:lnSpc>
            <a:spcBef>
              <a:spcPct val="0"/>
            </a:spcBef>
            <a:spcAft>
              <a:spcPct val="20000"/>
            </a:spcAft>
            <a:buChar char="•"/>
          </a:pPr>
          <a:r>
            <a:rPr lang="ar-EG" sz="2100" kern="1200" dirty="0">
              <a:solidFill>
                <a:schemeClr val="tx1"/>
              </a:solidFill>
            </a:rPr>
            <a:t>معبدُ إلهِ الشّمس</a:t>
          </a:r>
          <a:r>
            <a:rPr lang="ar-SY" sz="2100" kern="1200" dirty="0">
              <a:solidFill>
                <a:schemeClr val="tx1"/>
              </a:solidFill>
            </a:rPr>
            <a:t>.</a:t>
          </a:r>
          <a:endParaRPr lang="en-US" sz="2100" kern="1200" dirty="0">
            <a:solidFill>
              <a:schemeClr val="tx1"/>
            </a:solidFill>
          </a:endParaRPr>
        </a:p>
        <a:p>
          <a:pPr marL="228600" lvl="1" indent="-228600" algn="just" defTabSz="933450" rtl="1">
            <a:lnSpc>
              <a:spcPct val="90000"/>
            </a:lnSpc>
            <a:spcBef>
              <a:spcPct val="0"/>
            </a:spcBef>
            <a:spcAft>
              <a:spcPct val="20000"/>
            </a:spcAft>
            <a:buChar char="•"/>
          </a:pPr>
          <a:r>
            <a:rPr lang="ar-EG" sz="2100" kern="1200" dirty="0">
              <a:solidFill>
                <a:schemeClr val="tx1"/>
              </a:solidFill>
            </a:rPr>
            <a:t>حمـّـامُ الملكـة</a:t>
          </a:r>
          <a:r>
            <a:rPr lang="ar-SY" sz="2100" kern="1200" dirty="0">
              <a:solidFill>
                <a:schemeClr val="tx1"/>
              </a:solidFill>
            </a:rPr>
            <a:t>.</a:t>
          </a:r>
          <a:endParaRPr lang="en-US" sz="2100" kern="1200" dirty="0">
            <a:solidFill>
              <a:schemeClr val="tx1"/>
            </a:solidFill>
          </a:endParaRPr>
        </a:p>
      </dsp:txBody>
      <dsp:txXfrm>
        <a:off x="0" y="488013"/>
        <a:ext cx="9788484" cy="716717"/>
      </dsp:txXfrm>
    </dsp:sp>
    <dsp:sp modelId="{B9908F78-72BD-4721-A3F0-81D0C07EB39C}">
      <dsp:nvSpPr>
        <dsp:cNvPr id="0" name=""/>
        <dsp:cNvSpPr/>
      </dsp:nvSpPr>
      <dsp:spPr>
        <a:xfrm>
          <a:off x="0" y="1204730"/>
          <a:ext cx="9788484" cy="486121"/>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rtl="1">
            <a:lnSpc>
              <a:spcPct val="90000"/>
            </a:lnSpc>
            <a:spcBef>
              <a:spcPct val="0"/>
            </a:spcBef>
            <a:spcAft>
              <a:spcPct val="35000"/>
            </a:spcAft>
            <a:buNone/>
          </a:pPr>
          <a:r>
            <a:rPr lang="ar-SA" sz="2100" b="1" kern="1200" dirty="0">
              <a:solidFill>
                <a:schemeClr val="tx1"/>
              </a:solidFill>
            </a:rPr>
            <a:t>ديرُ وفجُّ مار تقلا </a:t>
          </a:r>
          <a:endParaRPr lang="en-US" sz="2100" b="1" kern="1200" dirty="0">
            <a:solidFill>
              <a:schemeClr val="tx1"/>
            </a:solidFill>
          </a:endParaRPr>
        </a:p>
      </dsp:txBody>
      <dsp:txXfrm>
        <a:off x="23730" y="1228460"/>
        <a:ext cx="9741024" cy="438661"/>
      </dsp:txXfrm>
    </dsp:sp>
    <dsp:sp modelId="{E39FA945-78B3-4A71-9706-AD4BC2BD5732}">
      <dsp:nvSpPr>
        <dsp:cNvPr id="0" name=""/>
        <dsp:cNvSpPr/>
      </dsp:nvSpPr>
      <dsp:spPr>
        <a:xfrm>
          <a:off x="0" y="1690852"/>
          <a:ext cx="9788484" cy="8805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784" tIns="26670" rIns="149352" bIns="26670" numCol="1" spcCol="1270" anchor="t" anchorCtr="0">
          <a:noAutofit/>
        </a:bodyPr>
        <a:lstStyle/>
        <a:p>
          <a:pPr marL="228600" lvl="1" indent="-228600" algn="just" defTabSz="933450" rtl="1">
            <a:lnSpc>
              <a:spcPct val="90000"/>
            </a:lnSpc>
            <a:spcBef>
              <a:spcPct val="0"/>
            </a:spcBef>
            <a:spcAft>
              <a:spcPct val="20000"/>
            </a:spcAft>
            <a:buChar char="•"/>
          </a:pPr>
          <a:r>
            <a:rPr lang="ar-SA" sz="2100" kern="1200" dirty="0">
              <a:solidFill>
                <a:schemeClr val="tx1"/>
              </a:solidFill>
            </a:rPr>
            <a:t>وتوسّعتْ رقعتُهُ في فتراتٍ زمنيّةٍ متلاحقةٍ حتّى وصلَ إلى ما هو عليهِ ال</a:t>
          </a:r>
          <a:r>
            <a:rPr lang="ar-SY" sz="2100" kern="1200" dirty="0">
              <a:solidFill>
                <a:schemeClr val="tx1"/>
              </a:solidFill>
            </a:rPr>
            <a:t>آ</a:t>
          </a:r>
          <a:r>
            <a:rPr lang="ar-SA" sz="2100" kern="1200" dirty="0">
              <a:solidFill>
                <a:schemeClr val="tx1"/>
              </a:solidFill>
            </a:rPr>
            <a:t>ن، حيثُ يضمُّ كنيسةً واسعةً</a:t>
          </a:r>
          <a:r>
            <a:rPr lang="ar-EG" sz="2100" kern="1200" dirty="0">
              <a:solidFill>
                <a:schemeClr val="tx1"/>
              </a:solidFill>
            </a:rPr>
            <a:t> </a:t>
          </a:r>
          <a:r>
            <a:rPr lang="ar-SA" sz="2100" kern="1200" dirty="0">
              <a:solidFill>
                <a:schemeClr val="tx1"/>
              </a:solidFill>
            </a:rPr>
            <a:t>وغرفاً واسعةً لسكنِ الرّاهباتِ والأيتامِ بالإضافةِ إلى أبنيةٍ خارجيّةٍ لسكنِ الزّوّارِ والمصطافين، والبناءُ والتّجديدُ مستمرّانِ حتّى يومِنا هذا. </a:t>
          </a:r>
          <a:endParaRPr lang="en-US" sz="2100" kern="1200" dirty="0">
            <a:solidFill>
              <a:schemeClr val="tx1"/>
            </a:solidFill>
          </a:endParaRPr>
        </a:p>
      </dsp:txBody>
      <dsp:txXfrm>
        <a:off x="0" y="1690852"/>
        <a:ext cx="9788484" cy="880538"/>
      </dsp:txXfrm>
    </dsp:sp>
    <dsp:sp modelId="{644CB8C9-022C-47DB-B37B-AE6D944E4087}">
      <dsp:nvSpPr>
        <dsp:cNvPr id="0" name=""/>
        <dsp:cNvSpPr/>
      </dsp:nvSpPr>
      <dsp:spPr>
        <a:xfrm>
          <a:off x="0" y="2571390"/>
          <a:ext cx="9788484" cy="486121"/>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rtl="1">
            <a:lnSpc>
              <a:spcPct val="90000"/>
            </a:lnSpc>
            <a:spcBef>
              <a:spcPct val="0"/>
            </a:spcBef>
            <a:spcAft>
              <a:spcPct val="35000"/>
            </a:spcAft>
            <a:buNone/>
          </a:pPr>
          <a:r>
            <a:rPr lang="ar-SA" sz="2100" b="1" kern="1200" dirty="0">
              <a:solidFill>
                <a:schemeClr val="tx1"/>
              </a:solidFill>
            </a:rPr>
            <a:t>دير مار سركيس وباخوس </a:t>
          </a:r>
          <a:endParaRPr lang="en-US" sz="2100" b="1" kern="1200" dirty="0">
            <a:solidFill>
              <a:schemeClr val="tx1"/>
            </a:solidFill>
          </a:endParaRPr>
        </a:p>
      </dsp:txBody>
      <dsp:txXfrm>
        <a:off x="23730" y="2595120"/>
        <a:ext cx="9741024" cy="438661"/>
      </dsp:txXfrm>
    </dsp:sp>
    <dsp:sp modelId="{C8E112E1-2AEE-410F-B710-A654C3707153}">
      <dsp:nvSpPr>
        <dsp:cNvPr id="0" name=""/>
        <dsp:cNvSpPr/>
      </dsp:nvSpPr>
      <dsp:spPr>
        <a:xfrm>
          <a:off x="0" y="3057511"/>
          <a:ext cx="9788484" cy="901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784" tIns="26670" rIns="149352" bIns="26670" numCol="1" spcCol="1270" anchor="t" anchorCtr="0">
          <a:noAutofit/>
        </a:bodyPr>
        <a:lstStyle/>
        <a:p>
          <a:pPr marL="228600" lvl="1" indent="-228600" algn="just" defTabSz="933450" rtl="1">
            <a:lnSpc>
              <a:spcPct val="90000"/>
            </a:lnSpc>
            <a:spcBef>
              <a:spcPct val="0"/>
            </a:spcBef>
            <a:spcAft>
              <a:spcPct val="20000"/>
            </a:spcAft>
            <a:buChar char="•"/>
          </a:pPr>
          <a:r>
            <a:rPr lang="ar-EG" sz="2100" kern="1200" dirty="0">
              <a:solidFill>
                <a:schemeClr val="tx1"/>
              </a:solidFill>
            </a:rPr>
            <a:t>يعودُ بناءُ الدّيرِ للقرنِ الرّابعِ الميلاديِّ وهو ديرٌ للرّومِ الكاثوليك، كانَ معبداً وثنيّاً بدليلِ أنّ بلاطةَ مذبحِ الهيكلِ كانتْ مصمَّمةً للمعبدِ الوثنيّ، ثمّ أصبحَ كنيسةً بيزنطيّة، جدرانُها مبنيّةٌ بالفريسكو لها قبّةٌ وأقواس، وتيجانُ أعمدتِها إيوانيّةُ الطّراز، وهذا يُعَدُّ دليلاً على أنّ هذا الدّيرَ من أقدمِ الكنائسِ في سورية</a:t>
          </a:r>
          <a:r>
            <a:rPr lang="ar-SY" sz="2100" kern="1200" dirty="0">
              <a:solidFill>
                <a:schemeClr val="tx1"/>
              </a:solidFill>
            </a:rPr>
            <a:t>.</a:t>
          </a:r>
          <a:r>
            <a:rPr lang="ar-EG" sz="2100" kern="1200" dirty="0">
              <a:solidFill>
                <a:schemeClr val="tx1"/>
              </a:solidFill>
            </a:rPr>
            <a:t> </a:t>
          </a:r>
          <a:endParaRPr lang="en-US" sz="2100" kern="1200" dirty="0">
            <a:solidFill>
              <a:schemeClr val="tx1"/>
            </a:solidFill>
          </a:endParaRPr>
        </a:p>
      </dsp:txBody>
      <dsp:txXfrm>
        <a:off x="0" y="3057511"/>
        <a:ext cx="9788484" cy="9010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98C017-4967-4454-A5B8-54544E14AE6F}">
      <dsp:nvSpPr>
        <dsp:cNvPr id="0" name=""/>
        <dsp:cNvSpPr/>
      </dsp:nvSpPr>
      <dsp:spPr>
        <a:xfrm>
          <a:off x="7370401" y="561805"/>
          <a:ext cx="2232602" cy="133956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تلُّ عينِ السّلطان</a:t>
          </a:r>
          <a:r>
            <a:rPr lang="ar-SY" sz="2200" b="0" kern="1200" dirty="0">
              <a:solidFill>
                <a:schemeClr val="tx1"/>
              </a:solidFill>
            </a:rPr>
            <a:t>.</a:t>
          </a:r>
          <a:endParaRPr lang="en-US" sz="2200" b="0" kern="1200" dirty="0">
            <a:solidFill>
              <a:schemeClr val="tx1"/>
            </a:solidFill>
          </a:endParaRPr>
        </a:p>
      </dsp:txBody>
      <dsp:txXfrm>
        <a:off x="7370401" y="561805"/>
        <a:ext cx="2232602" cy="1339561"/>
      </dsp:txXfrm>
    </dsp:sp>
    <dsp:sp modelId="{A0988551-9A3D-4B5E-B926-734862581D6C}">
      <dsp:nvSpPr>
        <dsp:cNvPr id="0" name=""/>
        <dsp:cNvSpPr/>
      </dsp:nvSpPr>
      <dsp:spPr>
        <a:xfrm>
          <a:off x="4914539" y="561805"/>
          <a:ext cx="2232602" cy="1339561"/>
        </a:xfrm>
        <a:prstGeom prst="rect">
          <a:avLst/>
        </a:prstGeom>
        <a:solidFill>
          <a:schemeClr val="accent2">
            <a:shade val="80000"/>
            <a:hueOff val="12086"/>
            <a:satOff val="19"/>
            <a:lumOff val="348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قصرُ هشام</a:t>
          </a:r>
          <a:r>
            <a:rPr lang="ar-SY" sz="2200" b="0" kern="1200" dirty="0">
              <a:solidFill>
                <a:schemeClr val="tx1"/>
              </a:solidFill>
            </a:rPr>
            <a:t>.</a:t>
          </a:r>
          <a:endParaRPr lang="en-US" sz="2200" b="0" kern="1200" dirty="0">
            <a:solidFill>
              <a:schemeClr val="tx1"/>
            </a:solidFill>
          </a:endParaRPr>
        </a:p>
      </dsp:txBody>
      <dsp:txXfrm>
        <a:off x="4914539" y="561805"/>
        <a:ext cx="2232602" cy="1339561"/>
      </dsp:txXfrm>
    </dsp:sp>
    <dsp:sp modelId="{478A800C-32BC-47DB-831E-0573A6765D80}">
      <dsp:nvSpPr>
        <dsp:cNvPr id="0" name=""/>
        <dsp:cNvSpPr/>
      </dsp:nvSpPr>
      <dsp:spPr>
        <a:xfrm>
          <a:off x="2458676" y="561805"/>
          <a:ext cx="2232602" cy="1339561"/>
        </a:xfrm>
        <a:prstGeom prst="rect">
          <a:avLst/>
        </a:prstGeom>
        <a:solidFill>
          <a:schemeClr val="accent2">
            <a:shade val="80000"/>
            <a:hueOff val="24173"/>
            <a:satOff val="39"/>
            <a:lumOff val="696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مقامُ النّبيِّ موسى</a:t>
          </a:r>
          <a:r>
            <a:rPr lang="ar-SY" sz="2200" b="0" kern="1200" dirty="0">
              <a:solidFill>
                <a:schemeClr val="tx1"/>
              </a:solidFill>
            </a:rPr>
            <a:t>.</a:t>
          </a:r>
          <a:endParaRPr lang="en-US" sz="2200" b="0" kern="1200" dirty="0">
            <a:solidFill>
              <a:schemeClr val="tx1"/>
            </a:solidFill>
          </a:endParaRPr>
        </a:p>
      </dsp:txBody>
      <dsp:txXfrm>
        <a:off x="2458676" y="561805"/>
        <a:ext cx="2232602" cy="1339561"/>
      </dsp:txXfrm>
    </dsp:sp>
    <dsp:sp modelId="{B212AF1C-F619-4589-A659-37829CAFAB07}">
      <dsp:nvSpPr>
        <dsp:cNvPr id="0" name=""/>
        <dsp:cNvSpPr/>
      </dsp:nvSpPr>
      <dsp:spPr>
        <a:xfrm>
          <a:off x="2814" y="561805"/>
          <a:ext cx="2232602" cy="1339561"/>
        </a:xfrm>
        <a:prstGeom prst="rect">
          <a:avLst/>
        </a:prstGeom>
        <a:solidFill>
          <a:schemeClr val="accent2">
            <a:shade val="80000"/>
            <a:hueOff val="36259"/>
            <a:satOff val="58"/>
            <a:lumOff val="1044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نعران</a:t>
          </a:r>
          <a:r>
            <a:rPr lang="ar-SY" sz="2200" b="0" kern="1200" dirty="0">
              <a:solidFill>
                <a:schemeClr val="tx1"/>
              </a:solidFill>
            </a:rPr>
            <a:t>.</a:t>
          </a:r>
          <a:endParaRPr lang="en-US" sz="2200" b="0" kern="1200" dirty="0">
            <a:solidFill>
              <a:schemeClr val="tx1"/>
            </a:solidFill>
          </a:endParaRPr>
        </a:p>
      </dsp:txBody>
      <dsp:txXfrm>
        <a:off x="2814" y="561805"/>
        <a:ext cx="2232602" cy="1339561"/>
      </dsp:txXfrm>
    </dsp:sp>
    <dsp:sp modelId="{DFD4076B-813C-421C-8636-015FCDC79F98}">
      <dsp:nvSpPr>
        <dsp:cNvPr id="0" name=""/>
        <dsp:cNvSpPr/>
      </dsp:nvSpPr>
      <dsp:spPr>
        <a:xfrm>
          <a:off x="7370401" y="2124626"/>
          <a:ext cx="2232602" cy="1339561"/>
        </a:xfrm>
        <a:prstGeom prst="rect">
          <a:avLst/>
        </a:prstGeom>
        <a:solidFill>
          <a:schemeClr val="accent2">
            <a:shade val="80000"/>
            <a:hueOff val="48346"/>
            <a:satOff val="78"/>
            <a:lumOff val="1392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تلولُ أبو العلايق</a:t>
          </a:r>
          <a:r>
            <a:rPr lang="ar-SY" sz="2200" b="0" kern="1200" dirty="0">
              <a:solidFill>
                <a:schemeClr val="tx1"/>
              </a:solidFill>
            </a:rPr>
            <a:t>.</a:t>
          </a:r>
          <a:endParaRPr lang="en-US" sz="2200" b="0" kern="1200" dirty="0">
            <a:solidFill>
              <a:schemeClr val="tx1"/>
            </a:solidFill>
          </a:endParaRPr>
        </a:p>
      </dsp:txBody>
      <dsp:txXfrm>
        <a:off x="7370401" y="2124626"/>
        <a:ext cx="2232602" cy="1339561"/>
      </dsp:txXfrm>
    </dsp:sp>
    <dsp:sp modelId="{78D6DA36-EBEF-42CA-8F3E-901DF4D1C7CC}">
      <dsp:nvSpPr>
        <dsp:cNvPr id="0" name=""/>
        <dsp:cNvSpPr/>
      </dsp:nvSpPr>
      <dsp:spPr>
        <a:xfrm>
          <a:off x="4914539" y="2124626"/>
          <a:ext cx="2232602" cy="1339561"/>
        </a:xfrm>
        <a:prstGeom prst="rect">
          <a:avLst/>
        </a:prstGeom>
        <a:solidFill>
          <a:schemeClr val="accent2">
            <a:shade val="80000"/>
            <a:hueOff val="60432"/>
            <a:satOff val="97"/>
            <a:lumOff val="1740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ديرُ مار يوحنّا أو ديرُ القدّيسِ يوحنّا المعمداني</a:t>
          </a:r>
          <a:r>
            <a:rPr lang="ar-SY" sz="2200" b="0" kern="1200" dirty="0">
              <a:solidFill>
                <a:schemeClr val="tx1"/>
              </a:solidFill>
            </a:rPr>
            <a:t>.</a:t>
          </a:r>
          <a:endParaRPr lang="en-US" sz="2200" b="0" kern="1200" dirty="0">
            <a:solidFill>
              <a:schemeClr val="tx1"/>
            </a:solidFill>
          </a:endParaRPr>
        </a:p>
      </dsp:txBody>
      <dsp:txXfrm>
        <a:off x="4914539" y="2124626"/>
        <a:ext cx="2232602" cy="1339561"/>
      </dsp:txXfrm>
    </dsp:sp>
    <dsp:sp modelId="{51CC80C9-8A8F-4A4F-A653-760C8372710E}">
      <dsp:nvSpPr>
        <dsp:cNvPr id="0" name=""/>
        <dsp:cNvSpPr/>
      </dsp:nvSpPr>
      <dsp:spPr>
        <a:xfrm>
          <a:off x="2458676" y="2124626"/>
          <a:ext cx="2232602" cy="1339561"/>
        </a:xfrm>
        <a:prstGeom prst="rect">
          <a:avLst/>
        </a:prstGeom>
        <a:solidFill>
          <a:schemeClr val="accent2">
            <a:shade val="80000"/>
            <a:hueOff val="72518"/>
            <a:satOff val="117"/>
            <a:lumOff val="2088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ديرُ اللّاتين</a:t>
          </a:r>
          <a:r>
            <a:rPr lang="ar-SY" sz="2200" b="0" kern="1200" dirty="0">
              <a:solidFill>
                <a:schemeClr val="tx1"/>
              </a:solidFill>
            </a:rPr>
            <a:t>.</a:t>
          </a:r>
          <a:endParaRPr lang="en-US" sz="2200" b="0" kern="1200" dirty="0">
            <a:solidFill>
              <a:schemeClr val="tx1"/>
            </a:solidFill>
          </a:endParaRPr>
        </a:p>
      </dsp:txBody>
      <dsp:txXfrm>
        <a:off x="2458676" y="2124626"/>
        <a:ext cx="2232602" cy="1339561"/>
      </dsp:txXfrm>
    </dsp:sp>
    <dsp:sp modelId="{054CB264-D5EA-40B0-B003-72B2D15BA791}">
      <dsp:nvSpPr>
        <dsp:cNvPr id="0" name=""/>
        <dsp:cNvSpPr/>
      </dsp:nvSpPr>
      <dsp:spPr>
        <a:xfrm>
          <a:off x="2814" y="2124626"/>
          <a:ext cx="2232602" cy="133956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rPr>
            <a:t>المغطس</a:t>
          </a:r>
          <a:r>
            <a:rPr lang="ar-SY" sz="2200" b="0" kern="1200" dirty="0">
              <a:solidFill>
                <a:schemeClr val="tx1"/>
              </a:solidFill>
            </a:rPr>
            <a:t>.</a:t>
          </a:r>
          <a:endParaRPr lang="en-US" sz="2200" b="0" kern="1200" dirty="0">
            <a:solidFill>
              <a:schemeClr val="tx1"/>
            </a:solidFill>
          </a:endParaRPr>
        </a:p>
      </dsp:txBody>
      <dsp:txXfrm>
        <a:off x="2814" y="2124626"/>
        <a:ext cx="2232602" cy="13395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0993D0-1839-486F-A4BB-BCBDB5B2CEF7}">
      <dsp:nvSpPr>
        <dsp:cNvPr id="0" name=""/>
        <dsp:cNvSpPr/>
      </dsp:nvSpPr>
      <dsp:spPr>
        <a:xfrm>
          <a:off x="0" y="3760"/>
          <a:ext cx="9882853" cy="601322"/>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المدينةُ الأثريّةُ القديمة</a:t>
          </a:r>
          <a:endParaRPr lang="en-US" sz="2200" b="1" kern="1200" dirty="0">
            <a:solidFill>
              <a:schemeClr val="tx1"/>
            </a:solidFill>
          </a:endParaRPr>
        </a:p>
      </dsp:txBody>
      <dsp:txXfrm>
        <a:off x="29354" y="33114"/>
        <a:ext cx="9824145" cy="542614"/>
      </dsp:txXfrm>
    </dsp:sp>
    <dsp:sp modelId="{85FC165B-7568-4496-9F67-FA77D9D11956}">
      <dsp:nvSpPr>
        <dsp:cNvPr id="0" name=""/>
        <dsp:cNvSpPr/>
      </dsp:nvSpPr>
      <dsp:spPr>
        <a:xfrm>
          <a:off x="0" y="605083"/>
          <a:ext cx="9882853" cy="3458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781" tIns="27940" rIns="156464" bIns="27940" numCol="1" spcCol="1270" anchor="t" anchorCtr="0">
          <a:noAutofit/>
        </a:bodyPr>
        <a:lstStyle/>
        <a:p>
          <a:pPr marL="228600" lvl="1" indent="-228600" algn="r" defTabSz="977900" rtl="1">
            <a:lnSpc>
              <a:spcPct val="150000"/>
            </a:lnSpc>
            <a:spcBef>
              <a:spcPct val="0"/>
            </a:spcBef>
            <a:spcAft>
              <a:spcPts val="0"/>
            </a:spcAft>
            <a:buChar char="•"/>
          </a:pPr>
          <a:r>
            <a:rPr lang="ar-SA" sz="2200" b="0" kern="1200" dirty="0">
              <a:solidFill>
                <a:schemeClr val="tx1"/>
              </a:solidFill>
            </a:rPr>
            <a:t>الكنائس </a:t>
          </a:r>
          <a:r>
            <a:rPr lang="ar-EG" sz="2200" b="0" kern="1200" dirty="0">
              <a:solidFill>
                <a:schemeClr val="tx1"/>
              </a:solidFill>
            </a:rPr>
            <a:t>(</a:t>
          </a:r>
          <a:r>
            <a:rPr lang="ar-SA" sz="2200" b="0" kern="1200" dirty="0">
              <a:solidFill>
                <a:schemeClr val="tx1"/>
              </a:solidFill>
            </a:rPr>
            <a:t>كنيسةُ مار تقلا</a:t>
          </a:r>
          <a:r>
            <a:rPr lang="ar-EG" sz="2200" b="0" kern="1200" dirty="0">
              <a:solidFill>
                <a:schemeClr val="tx1"/>
              </a:solidFill>
            </a:rPr>
            <a:t> - </a:t>
          </a:r>
          <a:r>
            <a:rPr lang="ar-SA" sz="2200" b="0" kern="1200" dirty="0">
              <a:solidFill>
                <a:schemeClr val="tx1"/>
              </a:solidFill>
            </a:rPr>
            <a:t>كنيسةُ القدّيسِ يوحنّا مرقس</a:t>
          </a:r>
          <a:r>
            <a:rPr lang="ar-EG" sz="2200" b="0" kern="1200" dirty="0">
              <a:solidFill>
                <a:schemeClr val="tx1"/>
              </a:solidFill>
            </a:rPr>
            <a:t>)</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ts val="0"/>
            </a:spcAft>
            <a:buChar char="•"/>
          </a:pPr>
          <a:r>
            <a:rPr lang="ar-SA" sz="2200" b="0" kern="1200" dirty="0">
              <a:solidFill>
                <a:schemeClr val="tx1"/>
              </a:solidFill>
            </a:rPr>
            <a:t>المساجد</a:t>
          </a:r>
          <a:r>
            <a:rPr lang="ar-EG" sz="2200" b="0" kern="1200" dirty="0">
              <a:solidFill>
                <a:schemeClr val="tx1"/>
              </a:solidFill>
            </a:rPr>
            <a:t> (</a:t>
          </a:r>
          <a:r>
            <a:rPr lang="ar-SA" sz="2200" b="0" kern="1200" dirty="0">
              <a:solidFill>
                <a:schemeClr val="tx1"/>
              </a:solidFill>
            </a:rPr>
            <a:t>مسجدُ السّلطانِ عبدِ المجيد</a:t>
          </a:r>
          <a:r>
            <a:rPr lang="ar-EG" sz="2200" b="0" kern="1200" dirty="0">
              <a:solidFill>
                <a:schemeClr val="tx1"/>
              </a:solidFill>
            </a:rPr>
            <a:t> - </a:t>
          </a:r>
          <a:r>
            <a:rPr lang="ar-SA" sz="2200" b="0" kern="1200" dirty="0">
              <a:solidFill>
                <a:schemeClr val="tx1"/>
              </a:solidFill>
            </a:rPr>
            <a:t>مسجدُ السّلطانِ إبراهيمَ بن أدهم.</a:t>
          </a:r>
          <a:r>
            <a:rPr lang="ar-EG" sz="2200" b="0" kern="1200" dirty="0">
              <a:solidFill>
                <a:schemeClr val="tx1"/>
              </a:solidFill>
            </a:rPr>
            <a:t>)</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ts val="0"/>
            </a:spcAft>
            <a:buChar char="•"/>
          </a:pPr>
          <a:r>
            <a:rPr lang="ar-SA" sz="2200" b="0" kern="1200" dirty="0">
              <a:solidFill>
                <a:schemeClr val="tx1"/>
              </a:solidFill>
            </a:rPr>
            <a:t>المتاحف </a:t>
          </a:r>
          <a:r>
            <a:rPr lang="ar-EG" sz="2200" b="0" kern="1200" dirty="0">
              <a:solidFill>
                <a:schemeClr val="tx1"/>
              </a:solidFill>
            </a:rPr>
            <a:t>(</a:t>
          </a:r>
          <a:r>
            <a:rPr lang="ar-SA" sz="2200" b="0" kern="1200" dirty="0">
              <a:solidFill>
                <a:schemeClr val="tx1"/>
              </a:solidFill>
            </a:rPr>
            <a:t>متحفُ موقعِ جبيل</a:t>
          </a:r>
          <a:r>
            <a:rPr lang="ar-EG" sz="2200" b="0" kern="1200" dirty="0">
              <a:solidFill>
                <a:schemeClr val="tx1"/>
              </a:solidFill>
            </a:rPr>
            <a:t> - </a:t>
          </a:r>
          <a:r>
            <a:rPr lang="ar-SA" sz="2200" b="0" kern="1200" dirty="0">
              <a:solidFill>
                <a:schemeClr val="tx1"/>
              </a:solidFill>
            </a:rPr>
            <a:t>متحفُ المتحجّرات</a:t>
          </a:r>
          <a:r>
            <a:rPr lang="ar-EG" sz="2200" b="0" kern="1200" dirty="0">
              <a:solidFill>
                <a:schemeClr val="tx1"/>
              </a:solidFill>
            </a:rPr>
            <a:t>)</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50000"/>
            </a:lnSpc>
            <a:spcBef>
              <a:spcPct val="0"/>
            </a:spcBef>
            <a:spcAft>
              <a:spcPts val="0"/>
            </a:spcAft>
            <a:buChar char="•"/>
          </a:pPr>
          <a:r>
            <a:rPr lang="ar-SA" sz="2200" b="0" kern="1200" dirty="0">
              <a:solidFill>
                <a:schemeClr val="tx1"/>
              </a:solidFill>
            </a:rPr>
            <a:t>الشّاطئُ والميناء</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150000"/>
            </a:lnSpc>
            <a:spcBef>
              <a:spcPct val="0"/>
            </a:spcBef>
            <a:spcAft>
              <a:spcPts val="0"/>
            </a:spcAft>
            <a:buChar char="•"/>
          </a:pPr>
          <a:r>
            <a:rPr lang="ar-SA" sz="2200" b="0" kern="1200" dirty="0">
              <a:solidFill>
                <a:schemeClr val="tx1"/>
              </a:solidFill>
            </a:rPr>
            <a:t>السّوقُ القديم</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150000"/>
            </a:lnSpc>
            <a:spcBef>
              <a:spcPct val="0"/>
            </a:spcBef>
            <a:spcAft>
              <a:spcPts val="0"/>
            </a:spcAft>
            <a:buChar char="•"/>
          </a:pPr>
          <a:r>
            <a:rPr lang="ar-SA" sz="2200" b="0" kern="1200" dirty="0">
              <a:solidFill>
                <a:schemeClr val="tx1"/>
              </a:solidFill>
            </a:rPr>
            <a:t>قلعةُ جبيل</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150000"/>
            </a:lnSpc>
            <a:spcBef>
              <a:spcPct val="0"/>
            </a:spcBef>
            <a:spcAft>
              <a:spcPts val="0"/>
            </a:spcAft>
            <a:buChar char="•"/>
          </a:pPr>
          <a:r>
            <a:rPr lang="ar-SA" sz="2200" b="0" kern="1200" dirty="0">
              <a:solidFill>
                <a:schemeClr val="tx1"/>
              </a:solidFill>
              <a:uFillTx/>
            </a:rPr>
            <a:t>معبدُ الإلهِ المُذَكّر</a:t>
          </a:r>
          <a:r>
            <a:rPr lang="ar-SY" sz="2200" b="0" kern="1200" dirty="0">
              <a:solidFill>
                <a:schemeClr val="tx1"/>
              </a:solidFill>
              <a:uFillTx/>
            </a:rPr>
            <a:t>.</a:t>
          </a:r>
          <a:r>
            <a:rPr lang="ar-SA" sz="2200" b="0" kern="1200" dirty="0">
              <a:solidFill>
                <a:schemeClr val="tx1"/>
              </a:solidFill>
              <a:uFillTx/>
            </a:rPr>
            <a:t> </a:t>
          </a:r>
          <a:endParaRPr lang="en-US" sz="2200" b="0" kern="1200" dirty="0">
            <a:solidFill>
              <a:schemeClr val="tx1"/>
            </a:solidFill>
          </a:endParaRPr>
        </a:p>
      </dsp:txBody>
      <dsp:txXfrm>
        <a:off x="0" y="605083"/>
        <a:ext cx="9882853" cy="34587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0993D0-1839-486F-A4BB-BCBDB5B2CEF7}">
      <dsp:nvSpPr>
        <dsp:cNvPr id="0" name=""/>
        <dsp:cNvSpPr/>
      </dsp:nvSpPr>
      <dsp:spPr>
        <a:xfrm>
          <a:off x="0" y="1114922"/>
          <a:ext cx="9665137" cy="707984"/>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الأبجديّةُ الفينيقيّة</a:t>
          </a:r>
          <a:endParaRPr lang="en-US" sz="2200" kern="1200" dirty="0">
            <a:solidFill>
              <a:schemeClr val="tx1"/>
            </a:solidFill>
          </a:endParaRPr>
        </a:p>
      </dsp:txBody>
      <dsp:txXfrm>
        <a:off x="34561" y="1149483"/>
        <a:ext cx="9596015" cy="638862"/>
      </dsp:txXfrm>
    </dsp:sp>
    <dsp:sp modelId="{85FC165B-7568-4496-9F67-FA77D9D11956}">
      <dsp:nvSpPr>
        <dsp:cNvPr id="0" name=""/>
        <dsp:cNvSpPr/>
      </dsp:nvSpPr>
      <dsp:spPr>
        <a:xfrm>
          <a:off x="0" y="1822907"/>
          <a:ext cx="9665137" cy="14800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6868" tIns="27940" rIns="156464" bIns="27940" numCol="1" spcCol="1270" anchor="t" anchorCtr="0">
          <a:noAutofit/>
        </a:bodyPr>
        <a:lstStyle/>
        <a:p>
          <a:pPr marL="228600" lvl="1" indent="-228600" algn="r" defTabSz="977900" rtl="1">
            <a:lnSpc>
              <a:spcPct val="150000"/>
            </a:lnSpc>
            <a:spcBef>
              <a:spcPct val="0"/>
            </a:spcBef>
            <a:spcAft>
              <a:spcPct val="20000"/>
            </a:spcAft>
            <a:buChar char="•"/>
          </a:pPr>
          <a:r>
            <a:rPr lang="ar-EG" sz="2200" kern="1200" dirty="0">
              <a:solidFill>
                <a:schemeClr val="tx1"/>
              </a:solidFill>
            </a:rPr>
            <a:t>حيثُ تميّزتِ الحياةُ العلميّةُ باختراعِ الأبجديّةِ الفينيقيّةِ (19 حرفاً من أصلِ 22)، المنقوشةِ على ناووسِ أحيرامَ ملكِ جبيلَ الّذي تمَّ اكتشافُهُ من قِبَلِ فريقِ الآثارِ الفرنسيِّ في عامِ 1923م خلالَ فترةِ الاستعمار، ويُحفَظُ حاليّاً في المتحفِ الوطنيِّ في بيروت. </a:t>
          </a:r>
          <a:endParaRPr lang="en-US" sz="2200" kern="1200" dirty="0">
            <a:solidFill>
              <a:schemeClr val="tx1"/>
            </a:solidFill>
          </a:endParaRPr>
        </a:p>
      </dsp:txBody>
      <dsp:txXfrm>
        <a:off x="0" y="1822907"/>
        <a:ext cx="9665137" cy="14800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EFE5A-562B-4C41-B3B5-48B490C65882}">
      <dsp:nvSpPr>
        <dsp:cNvPr id="0" name=""/>
        <dsp:cNvSpPr/>
      </dsp:nvSpPr>
      <dsp:spPr>
        <a:xfrm>
          <a:off x="0" y="24261"/>
          <a:ext cx="10326944" cy="58885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سورُ مدينةِ دمشقَ القديمة </a:t>
          </a:r>
          <a:endParaRPr lang="en-US" sz="2200" b="1" kern="1200" dirty="0">
            <a:solidFill>
              <a:schemeClr val="tx1"/>
            </a:solidFill>
          </a:endParaRPr>
        </a:p>
      </dsp:txBody>
      <dsp:txXfrm>
        <a:off x="28746" y="53007"/>
        <a:ext cx="10269452" cy="531367"/>
      </dsp:txXfrm>
    </dsp:sp>
    <dsp:sp modelId="{FABCCB22-962B-4B45-BEDE-B8D22BBBA4DF}">
      <dsp:nvSpPr>
        <dsp:cNvPr id="0" name=""/>
        <dsp:cNvSpPr/>
      </dsp:nvSpPr>
      <dsp:spPr>
        <a:xfrm>
          <a:off x="0" y="688075"/>
          <a:ext cx="10326944" cy="910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880"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rPr>
            <a:t>وهو منَ المعالمِ الهامّةِ الّتي تجذبُ السّيّاحَ ويسردُ لهم تاريخَ الحضاراتِ والعهودِ الّتي شيّدتْها دمشقُ فقد كانتْ دمشقُ القديمةُ محاطةً بسورٍ منيعٍ أنشأَهُ الرّومانُ ومعَ اتّساعِ المدينةِ تغيّرتْ جوانبُه.</a:t>
          </a:r>
          <a:endParaRPr lang="en-US" sz="2200" b="0" kern="1200" dirty="0">
            <a:solidFill>
              <a:schemeClr val="tx1"/>
            </a:solidFill>
          </a:endParaRPr>
        </a:p>
      </dsp:txBody>
      <dsp:txXfrm>
        <a:off x="0" y="688075"/>
        <a:ext cx="10326944" cy="910800"/>
      </dsp:txXfrm>
    </dsp:sp>
    <dsp:sp modelId="{171E2CBE-55D2-43CC-B5E7-BA5B0812BEEA}">
      <dsp:nvSpPr>
        <dsp:cNvPr id="0" name=""/>
        <dsp:cNvSpPr/>
      </dsp:nvSpPr>
      <dsp:spPr>
        <a:xfrm>
          <a:off x="0" y="1523920"/>
          <a:ext cx="10326944" cy="470074"/>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أبوابُ دمشقَ الأثريّة </a:t>
          </a:r>
          <a:endParaRPr lang="en-US" sz="2200" b="1" kern="1200" dirty="0">
            <a:solidFill>
              <a:schemeClr val="tx1"/>
            </a:solidFill>
          </a:endParaRPr>
        </a:p>
      </dsp:txBody>
      <dsp:txXfrm>
        <a:off x="22947" y="1546867"/>
        <a:ext cx="10281050" cy="424180"/>
      </dsp:txXfrm>
    </dsp:sp>
    <dsp:sp modelId="{9795BD72-B1B1-44DF-AD58-AA1E74B8FC5B}">
      <dsp:nvSpPr>
        <dsp:cNvPr id="0" name=""/>
        <dsp:cNvSpPr/>
      </dsp:nvSpPr>
      <dsp:spPr>
        <a:xfrm>
          <a:off x="0" y="1993995"/>
          <a:ext cx="10326944" cy="2049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880" tIns="27940" rIns="156464" bIns="27940" numCol="1" spcCol="1270" anchor="t" anchorCtr="0">
          <a:noAutofit/>
        </a:bodyPr>
        <a:lstStyle/>
        <a:p>
          <a:pPr marL="228600" lvl="1" indent="-228600" algn="r" defTabSz="977900" rtl="1">
            <a:lnSpc>
              <a:spcPct val="100000"/>
            </a:lnSpc>
            <a:spcBef>
              <a:spcPct val="0"/>
            </a:spcBef>
            <a:spcAft>
              <a:spcPct val="20000"/>
            </a:spcAft>
            <a:buChar char="•"/>
          </a:pPr>
          <a:r>
            <a:rPr lang="ar-SA" sz="2200" b="0" kern="1200" dirty="0">
              <a:solidFill>
                <a:schemeClr val="tx1"/>
              </a:solidFill>
            </a:rPr>
            <a:t>بابُ شرقيّ</a:t>
          </a:r>
          <a:r>
            <a:rPr lang="ar-SY" sz="2200" b="0" kern="1200" dirty="0">
              <a:solidFill>
                <a:schemeClr val="tx1"/>
              </a:solidFill>
            </a:rPr>
            <a:t>.</a:t>
          </a:r>
          <a:r>
            <a:rPr lang="ar-EG" sz="2200" b="0" kern="1200" dirty="0">
              <a:solidFill>
                <a:schemeClr val="tx1"/>
              </a:solidFill>
            </a:rPr>
            <a:t>                                    </a:t>
          </a:r>
          <a:r>
            <a:rPr lang="ar-SA" sz="2200" b="0" kern="1200" dirty="0">
              <a:solidFill>
                <a:schemeClr val="tx1"/>
              </a:solidFill>
            </a:rPr>
            <a:t>بابُ الجنيق</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ct val="20000"/>
            </a:spcAft>
            <a:buChar char="•"/>
          </a:pPr>
          <a:r>
            <a:rPr lang="ar-SA" sz="2200" b="0" kern="1200" dirty="0">
              <a:solidFill>
                <a:schemeClr val="tx1"/>
              </a:solidFill>
            </a:rPr>
            <a:t>بابُ الجابية</a:t>
          </a:r>
          <a:r>
            <a:rPr lang="ar-SY" sz="2200" b="0" kern="1200" dirty="0">
              <a:solidFill>
                <a:schemeClr val="tx1"/>
              </a:solidFill>
            </a:rPr>
            <a:t>.</a:t>
          </a:r>
          <a:r>
            <a:rPr lang="ar-EG" sz="2200" b="0" kern="1200" dirty="0">
              <a:solidFill>
                <a:schemeClr val="tx1"/>
              </a:solidFill>
            </a:rPr>
            <a:t>                           </a:t>
          </a:r>
          <a:r>
            <a:rPr lang="ar-SY" sz="2200" b="0" kern="1200" dirty="0">
              <a:solidFill>
                <a:schemeClr val="tx1"/>
              </a:solidFill>
            </a:rPr>
            <a:t> </a:t>
          </a:r>
          <a:r>
            <a:rPr lang="ar-EG" sz="2200" b="0" kern="1200" dirty="0">
              <a:solidFill>
                <a:schemeClr val="tx1"/>
              </a:solidFill>
            </a:rPr>
            <a:t>       </a:t>
          </a:r>
          <a:r>
            <a:rPr lang="ar-SA" sz="2200" b="0" kern="1200" dirty="0">
              <a:solidFill>
                <a:schemeClr val="tx1"/>
              </a:solidFill>
            </a:rPr>
            <a:t>البابُ الصّغير</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ct val="20000"/>
            </a:spcAft>
            <a:buChar char="•"/>
          </a:pPr>
          <a:r>
            <a:rPr lang="ar-SA" sz="2200" b="0" kern="1200" dirty="0">
              <a:solidFill>
                <a:schemeClr val="tx1"/>
              </a:solidFill>
            </a:rPr>
            <a:t>بابُ توما</a:t>
          </a:r>
          <a:r>
            <a:rPr lang="ar-SY" sz="2200" b="0" kern="1200" dirty="0">
              <a:solidFill>
                <a:schemeClr val="tx1"/>
              </a:solidFill>
            </a:rPr>
            <a:t>.</a:t>
          </a:r>
          <a:r>
            <a:rPr lang="ar-EG" sz="2200" b="0" kern="1200" dirty="0">
              <a:solidFill>
                <a:schemeClr val="tx1"/>
              </a:solidFill>
            </a:rPr>
            <a:t>                                      </a:t>
          </a:r>
          <a:r>
            <a:rPr lang="ar-SA" sz="2200" b="0" kern="1200" dirty="0">
              <a:solidFill>
                <a:schemeClr val="tx1"/>
              </a:solidFill>
            </a:rPr>
            <a:t>بابُ الفرج</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ct val="20000"/>
            </a:spcAft>
            <a:buChar char="•"/>
          </a:pPr>
          <a:r>
            <a:rPr lang="ar-SA" sz="2200" b="0" kern="1200" dirty="0">
              <a:solidFill>
                <a:schemeClr val="tx1"/>
              </a:solidFill>
            </a:rPr>
            <a:t>بابُ الفراديسِ أو بابُ العمارة</a:t>
          </a:r>
          <a:r>
            <a:rPr lang="ar-SY" sz="2200" b="0" kern="1200" dirty="0">
              <a:solidFill>
                <a:schemeClr val="tx1"/>
              </a:solidFill>
            </a:rPr>
            <a:t>.</a:t>
          </a:r>
          <a:r>
            <a:rPr lang="ar-EG" sz="2200" b="0" kern="1200" dirty="0">
              <a:solidFill>
                <a:schemeClr val="tx1"/>
              </a:solidFill>
            </a:rPr>
            <a:t>          </a:t>
          </a:r>
          <a:r>
            <a:rPr lang="ar-SY" sz="2200" b="0" kern="1200" dirty="0">
              <a:solidFill>
                <a:schemeClr val="tx1"/>
              </a:solidFill>
            </a:rPr>
            <a:t> </a:t>
          </a:r>
          <a:r>
            <a:rPr lang="ar-EG" sz="2200" b="0" kern="1200" dirty="0">
              <a:solidFill>
                <a:schemeClr val="tx1"/>
              </a:solidFill>
            </a:rPr>
            <a:t>    </a:t>
          </a:r>
          <a:r>
            <a:rPr lang="ar-SA" sz="2200" b="0" kern="1200" dirty="0">
              <a:solidFill>
                <a:schemeClr val="tx1"/>
              </a:solidFill>
            </a:rPr>
            <a:t>باب السلام (الجنيق)</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ct val="20000"/>
            </a:spcAft>
            <a:buChar char="•"/>
          </a:pPr>
          <a:r>
            <a:rPr lang="ar-SA" sz="2200" b="0" kern="1200" dirty="0">
              <a:solidFill>
                <a:schemeClr val="tx1"/>
              </a:solidFill>
            </a:rPr>
            <a:t>بابُ كيسان</a:t>
          </a:r>
          <a:r>
            <a:rPr lang="ar-SY" sz="2200" b="0" kern="1200" dirty="0">
              <a:solidFill>
                <a:schemeClr val="tx1"/>
              </a:solidFill>
            </a:rPr>
            <a:t>.</a:t>
          </a:r>
          <a:endParaRPr lang="en-US" sz="2200" b="0" kern="1200" dirty="0">
            <a:solidFill>
              <a:schemeClr val="tx1"/>
            </a:solidFill>
          </a:endParaRPr>
        </a:p>
      </dsp:txBody>
      <dsp:txXfrm>
        <a:off x="0" y="1993995"/>
        <a:ext cx="10326944" cy="20493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EFE5A-562B-4C41-B3B5-48B490C65882}">
      <dsp:nvSpPr>
        <dsp:cNvPr id="0" name=""/>
        <dsp:cNvSpPr/>
      </dsp:nvSpPr>
      <dsp:spPr>
        <a:xfrm>
          <a:off x="0" y="712167"/>
          <a:ext cx="10284031" cy="61566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EG" sz="2200" b="1" kern="1200" dirty="0">
              <a:solidFill>
                <a:schemeClr val="tx1"/>
              </a:solidFill>
            </a:rPr>
            <a:t>قلعةُ دمشق</a:t>
          </a:r>
          <a:endParaRPr lang="en-US" sz="2200" b="1" kern="1200" dirty="0">
            <a:solidFill>
              <a:schemeClr val="tx1"/>
            </a:solidFill>
          </a:endParaRPr>
        </a:p>
      </dsp:txBody>
      <dsp:txXfrm>
        <a:off x="30054" y="742221"/>
        <a:ext cx="10223923" cy="555561"/>
      </dsp:txXfrm>
    </dsp:sp>
    <dsp:sp modelId="{FABCCB22-962B-4B45-BEDE-B8D22BBBA4DF}">
      <dsp:nvSpPr>
        <dsp:cNvPr id="0" name=""/>
        <dsp:cNvSpPr/>
      </dsp:nvSpPr>
      <dsp:spPr>
        <a:xfrm>
          <a:off x="0" y="1327836"/>
          <a:ext cx="10284031" cy="1490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518"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EG" sz="2200" kern="1200" dirty="0">
              <a:solidFill>
                <a:schemeClr val="tx1"/>
              </a:solidFill>
            </a:rPr>
            <a:t>كانتِ القلعةُ حصناً عسكريّاً هامّاً ومقرّاً للسّلاطينَ الأيوبيّينَ وكانتْ تُمارَسُ فيها جميعُ النّشاطاتِ السّياسيّةِ والاجتماعيّةِ وفي العصرِ المملوكيِّ 1260-1516م أصبحتْ مقرّاً لنوّابِ السّلطنةِ ولقد شغلتِ القلعةُ دوراً هامّاً في الدّفاعِ عنِ المدينةِ وخاصّةً عندَ غزوِ المغولِ والتّتارِ 1259م</a:t>
          </a:r>
          <a:r>
            <a:rPr lang="ar-SY" sz="2200" kern="1200" dirty="0">
              <a:solidFill>
                <a:schemeClr val="tx1"/>
              </a:solidFill>
            </a:rPr>
            <a:t>.</a:t>
          </a:r>
          <a:endParaRPr lang="en-US" sz="2200" kern="1200" dirty="0">
            <a:solidFill>
              <a:schemeClr val="tx1"/>
            </a:solidFill>
          </a:endParaRPr>
        </a:p>
      </dsp:txBody>
      <dsp:txXfrm>
        <a:off x="0" y="1327836"/>
        <a:ext cx="10284031" cy="14904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CEDCA0-FBC1-46C4-A9C2-16292D00D434}">
      <dsp:nvSpPr>
        <dsp:cNvPr id="0" name=""/>
        <dsp:cNvSpPr/>
      </dsp:nvSpPr>
      <dsp:spPr>
        <a:xfrm>
          <a:off x="5560455" y="502"/>
          <a:ext cx="4586640" cy="406655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1" kern="1200" dirty="0">
              <a:solidFill>
                <a:schemeClr val="tx1"/>
              </a:solidFill>
              <a:cs typeface="+mn-cs"/>
            </a:rPr>
            <a:t>الجوامعُ في دمشقَ القديمة</a:t>
          </a:r>
          <a:endParaRPr lang="en-US" sz="2200" b="1" kern="1200" dirty="0">
            <a:solidFill>
              <a:schemeClr val="tx1"/>
            </a:solidFill>
            <a:cs typeface="+mn-cs"/>
          </a:endParaRPr>
        </a:p>
        <a:p>
          <a:pPr marL="0" lvl="0" indent="0" algn="ctr" defTabSz="977900" rtl="1">
            <a:lnSpc>
              <a:spcPct val="90000"/>
            </a:lnSpc>
            <a:spcBef>
              <a:spcPct val="0"/>
            </a:spcBef>
            <a:spcAft>
              <a:spcPct val="35000"/>
            </a:spcAft>
            <a:buNone/>
          </a:pPr>
          <a:r>
            <a:rPr lang="ar-SA" sz="2200" b="1" kern="1200" dirty="0">
              <a:solidFill>
                <a:schemeClr val="tx1"/>
              </a:solidFill>
              <a:cs typeface="+mn-cs"/>
            </a:rPr>
            <a:t>الجامعُ الأمويّ</a:t>
          </a:r>
          <a:r>
            <a:rPr lang="ar-EG" sz="2200" b="1" kern="1200" dirty="0">
              <a:solidFill>
                <a:schemeClr val="tx1"/>
              </a:solidFill>
              <a:cs typeface="+mn-cs"/>
            </a:rPr>
            <a:t> </a:t>
          </a:r>
          <a:r>
            <a:rPr lang="ar-SA" sz="2200" kern="1200" dirty="0">
              <a:solidFill>
                <a:schemeClr val="tx1"/>
              </a:solidFill>
              <a:cs typeface="+mn-cs"/>
            </a:rPr>
            <a:t>لهُ ثلاثُ مآذن: المئذنةُ الشّرقيّةُ (مئذنةُ عيسى)، المئذنةُ الغربيّةُ (مئذنةُ قاتيبايَ) ومئذنةُ العروسِ وهيَ الأجمل، وأربعةُ أبوابَ وهي:</a:t>
          </a:r>
          <a:r>
            <a:rPr lang="ar-EG" sz="2200" kern="1200" dirty="0">
              <a:solidFill>
                <a:schemeClr val="tx1"/>
              </a:solidFill>
              <a:cs typeface="+mn-cs"/>
            </a:rPr>
            <a:t> </a:t>
          </a:r>
          <a:r>
            <a:rPr lang="ar-SA" sz="2200" kern="1200" dirty="0">
              <a:solidFill>
                <a:schemeClr val="tx1"/>
              </a:solidFill>
              <a:cs typeface="+mn-cs"/>
            </a:rPr>
            <a:t>بابُ جيرونَ في الشّرقِ ويُسمّى الآنَ بابُ النّوفرة</a:t>
          </a:r>
          <a:r>
            <a:rPr lang="ar-EG" sz="2200" kern="1200" dirty="0">
              <a:solidFill>
                <a:schemeClr val="tx1"/>
              </a:solidFill>
              <a:cs typeface="+mn-cs"/>
            </a:rPr>
            <a:t> - </a:t>
          </a:r>
          <a:r>
            <a:rPr lang="ar-SA" sz="2200" kern="1200" dirty="0">
              <a:solidFill>
                <a:schemeClr val="tx1"/>
              </a:solidFill>
              <a:cs typeface="+mn-cs"/>
            </a:rPr>
            <a:t>بابُ البريدِ في الغرب</a:t>
          </a:r>
          <a:r>
            <a:rPr lang="ar-EG" sz="2200" kern="1200" dirty="0">
              <a:solidFill>
                <a:schemeClr val="tx1"/>
              </a:solidFill>
              <a:cs typeface="+mn-cs"/>
            </a:rPr>
            <a:t> - </a:t>
          </a:r>
          <a:r>
            <a:rPr lang="ar-SA" sz="2200" kern="1200" dirty="0">
              <a:solidFill>
                <a:schemeClr val="tx1"/>
              </a:solidFill>
              <a:cs typeface="+mn-cs"/>
            </a:rPr>
            <a:t>بابُ الكلّاسةِ/ العمارة، في الشّمال</a:t>
          </a:r>
          <a:r>
            <a:rPr lang="ar-EG" sz="2200" kern="1200" dirty="0">
              <a:solidFill>
                <a:schemeClr val="tx1"/>
              </a:solidFill>
              <a:cs typeface="+mn-cs"/>
            </a:rPr>
            <a:t> - </a:t>
          </a:r>
          <a:r>
            <a:rPr lang="ar-SA" sz="2200" kern="1200" dirty="0">
              <a:solidFill>
                <a:schemeClr val="tx1"/>
              </a:solidFill>
              <a:cs typeface="+mn-cs"/>
            </a:rPr>
            <a:t>بابُ الزّيادةِ في الجهةِ الجنوبيّةِ للجامعِ وهوَ البابُ الوحيدُ الّذي يؤدّي إلى الحرمِ مباشرةً</a:t>
          </a:r>
          <a:r>
            <a:rPr lang="en-US" sz="2200" kern="1200" dirty="0">
              <a:solidFill>
                <a:schemeClr val="tx1"/>
              </a:solidFill>
              <a:cs typeface="+mn-cs"/>
            </a:rPr>
            <a:t>.</a:t>
          </a:r>
        </a:p>
        <a:p>
          <a:pPr marL="0" lvl="0" indent="0" algn="ctr" defTabSz="977900" rtl="1">
            <a:lnSpc>
              <a:spcPct val="90000"/>
            </a:lnSpc>
            <a:spcBef>
              <a:spcPct val="0"/>
            </a:spcBef>
            <a:spcAft>
              <a:spcPct val="35000"/>
            </a:spcAft>
            <a:buNone/>
          </a:pPr>
          <a:r>
            <a:rPr lang="ar-SA" sz="2200" kern="1200" dirty="0">
              <a:solidFill>
                <a:schemeClr val="tx1"/>
              </a:solidFill>
              <a:cs typeface="+mn-cs"/>
            </a:rPr>
            <a:t>إضافةً إلى ثلاثِ قبابَ وهي: قبّةُ المالِ أوِ الخزنة، وقبّةُ السّاعات، وقبّةُ البحرةِ الفوّارةِ في وسطِ الصّحن، وقبّةُ النّسر. </a:t>
          </a:r>
          <a:endParaRPr lang="en-US" sz="2200" kern="1200" dirty="0">
            <a:solidFill>
              <a:schemeClr val="tx1"/>
            </a:solidFill>
            <a:cs typeface="+mn-cs"/>
          </a:endParaRPr>
        </a:p>
      </dsp:txBody>
      <dsp:txXfrm>
        <a:off x="5560455" y="502"/>
        <a:ext cx="4586640" cy="4066551"/>
      </dsp:txXfrm>
    </dsp:sp>
    <dsp:sp modelId="{22330DDE-CB34-4A0A-A7EE-870F6714A8DA}">
      <dsp:nvSpPr>
        <dsp:cNvPr id="0" name=""/>
        <dsp:cNvSpPr/>
      </dsp:nvSpPr>
      <dsp:spPr>
        <a:xfrm>
          <a:off x="515150" y="502"/>
          <a:ext cx="4586640" cy="406655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1" kern="1200" dirty="0">
              <a:solidFill>
                <a:schemeClr val="tx1"/>
              </a:solidFill>
              <a:cs typeface="+mn-cs"/>
            </a:rPr>
            <a:t>الكنائس</a:t>
          </a:r>
          <a:endParaRPr lang="ar-EG" sz="2200" b="1" kern="1200" dirty="0">
            <a:solidFill>
              <a:schemeClr val="tx1"/>
            </a:solidFill>
            <a:cs typeface="+mn-cs"/>
          </a:endParaRPr>
        </a:p>
        <a:p>
          <a:pPr marL="0" lvl="0" indent="0" algn="ctr" defTabSz="977900">
            <a:lnSpc>
              <a:spcPct val="90000"/>
            </a:lnSpc>
            <a:spcBef>
              <a:spcPct val="0"/>
            </a:spcBef>
            <a:spcAft>
              <a:spcPct val="35000"/>
            </a:spcAft>
            <a:buNone/>
          </a:pPr>
          <a:r>
            <a:rPr lang="ar-SA" sz="2200" b="1" kern="1200" dirty="0">
              <a:solidFill>
                <a:schemeClr val="tx1"/>
              </a:solidFill>
              <a:uFillTx/>
              <a:cs typeface="+mn-cs"/>
            </a:rPr>
            <a:t>كنيسةُ حنانيا</a:t>
          </a:r>
          <a:r>
            <a:rPr lang="ar-EG" sz="2200" b="1" kern="1200" dirty="0">
              <a:solidFill>
                <a:schemeClr val="tx1"/>
              </a:solidFill>
              <a:uFillTx/>
              <a:cs typeface="+mn-cs"/>
            </a:rPr>
            <a:t> </a:t>
          </a:r>
          <a:r>
            <a:rPr lang="ar-SA" sz="2200" kern="1200" dirty="0">
              <a:solidFill>
                <a:schemeClr val="tx1"/>
              </a:solidFill>
              <a:cs typeface="+mn-cs"/>
            </a:rPr>
            <a:t>تقعُ بالقربِ من بابِ شرقيّ في صدرِ جادةِ حنانيا المتفرّعةِ من شارعِ بابِ شرقيّ عندَ التقائِها بشارعِ العازاريّةِ المتفرّعِ من جادةِ بابِ توما، وهي كنيسةٌ قديمةٌ كانتْ هيكلاً وثنيّاً يعودُ الى القرنِ الثّاني.</a:t>
          </a:r>
          <a:endParaRPr lang="en-US" sz="2200" kern="1200" dirty="0">
            <a:solidFill>
              <a:schemeClr val="tx1"/>
            </a:solidFill>
            <a:cs typeface="+mn-cs"/>
          </a:endParaRPr>
        </a:p>
        <a:p>
          <a:pPr marL="0" lvl="0" indent="0" algn="ctr" defTabSz="977900">
            <a:lnSpc>
              <a:spcPct val="90000"/>
            </a:lnSpc>
            <a:spcBef>
              <a:spcPct val="0"/>
            </a:spcBef>
            <a:spcAft>
              <a:spcPct val="35000"/>
            </a:spcAft>
            <a:buNone/>
          </a:pPr>
          <a:r>
            <a:rPr lang="ar-SA" sz="2200" kern="1200" dirty="0">
              <a:solidFill>
                <a:schemeClr val="tx1"/>
              </a:solidFill>
              <a:cs typeface="+mn-cs"/>
            </a:rPr>
            <a:t>وتضمُّ الكنيسةُ عدداً منَ الأيقوناتِ الجميلةِ والشّهيرة</a:t>
          </a:r>
          <a:r>
            <a:rPr lang="en-US" sz="2200" kern="1200" dirty="0">
              <a:solidFill>
                <a:schemeClr val="tx1"/>
              </a:solidFill>
              <a:cs typeface="+mn-cs"/>
            </a:rPr>
            <a:t>.</a:t>
          </a:r>
          <a:r>
            <a:rPr lang="ar-SA" sz="2200" kern="1200" dirty="0">
              <a:solidFill>
                <a:schemeClr val="tx1"/>
              </a:solidFill>
              <a:cs typeface="+mn-cs"/>
            </a:rPr>
            <a:t> والقدّيسُ حنانيا أحدُ الشّخصيّاتِ الدّينيّةِ الهامّة، وتنبعُ أهمّيّةُ بيتِ أو كنيسةِ حنانيا لارتباطِ قصّةِ بولصَ (شاؤولَ الطّرسوسيّ) فيهِ ليعودَ النّظرُ إلى عينيهِ على يدِ القدّيسِ حنانيا بعدَ أن عَميَ بولسُ ومن ثمّ اعتناقِهِ المسيحيّة، لينطلقَ بولصُ الرّسولُ وينشرَ الدّيانةَ المسيحيّةَ في أوروبا. </a:t>
          </a:r>
          <a:endParaRPr lang="en-US" sz="2200" kern="1200" dirty="0">
            <a:solidFill>
              <a:schemeClr val="tx1"/>
            </a:solidFill>
            <a:cs typeface="+mn-cs"/>
          </a:endParaRPr>
        </a:p>
      </dsp:txBody>
      <dsp:txXfrm>
        <a:off x="515150" y="502"/>
        <a:ext cx="4586640" cy="406655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CEDCA0-FBC1-46C4-A9C2-16292D00D434}">
      <dsp:nvSpPr>
        <dsp:cNvPr id="0" name=""/>
        <dsp:cNvSpPr/>
      </dsp:nvSpPr>
      <dsp:spPr>
        <a:xfrm>
          <a:off x="5255797" y="252350"/>
          <a:ext cx="4776884" cy="388352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EG" sz="2200" b="1" kern="1200" dirty="0">
              <a:solidFill>
                <a:schemeClr val="tx1"/>
              </a:solidFill>
              <a:cs typeface="+mn-cs"/>
            </a:rPr>
            <a:t>البيمارستانُ النّوريّ </a:t>
          </a:r>
        </a:p>
        <a:p>
          <a:pPr marL="0" lvl="0" indent="0" algn="ctr" defTabSz="977900" rtl="1">
            <a:lnSpc>
              <a:spcPct val="90000"/>
            </a:lnSpc>
            <a:spcBef>
              <a:spcPct val="0"/>
            </a:spcBef>
            <a:spcAft>
              <a:spcPct val="35000"/>
            </a:spcAft>
            <a:buNone/>
          </a:pPr>
          <a:r>
            <a:rPr lang="ar-SA" sz="2200" kern="1200" dirty="0">
              <a:solidFill>
                <a:schemeClr val="tx1"/>
              </a:solidFill>
              <a:cs typeface="+mn-cs"/>
            </a:rPr>
            <a:t>يقعُ في وسطِ المدينةِ القديمةِ إلى الغربِ من ساحةِ الحريقة، أنشأَهُ الملكُ العادلُ نورُ الدّينِ محمودُ بنُ زنكيّ، ومن ثمّ وسّعَهُ الطّبيبُ بدرُ الدّينِ ابنُ قاضي بعلبك.</a:t>
          </a:r>
          <a:endParaRPr lang="ar-EG" sz="2200" kern="1200" dirty="0">
            <a:solidFill>
              <a:schemeClr val="tx1"/>
            </a:solidFill>
            <a:cs typeface="+mn-cs"/>
          </a:endParaRPr>
        </a:p>
        <a:p>
          <a:pPr marL="0" lvl="0" indent="0" algn="ctr" defTabSz="977900" rtl="1">
            <a:lnSpc>
              <a:spcPct val="90000"/>
            </a:lnSpc>
            <a:spcBef>
              <a:spcPct val="0"/>
            </a:spcBef>
            <a:spcAft>
              <a:spcPct val="35000"/>
            </a:spcAft>
            <a:buNone/>
          </a:pPr>
          <a:r>
            <a:rPr lang="ar-SA" sz="2200" kern="1200" dirty="0">
              <a:solidFill>
                <a:schemeClr val="tx1"/>
              </a:solidFill>
              <a:cs typeface="+mn-cs"/>
            </a:rPr>
            <a:t>يتألّفُ البيمارستانُ من باحةٍ سماويّةٍ</a:t>
          </a:r>
          <a:endParaRPr lang="en-US" sz="2200" kern="1200" dirty="0">
            <a:solidFill>
              <a:schemeClr val="tx1"/>
            </a:solidFill>
            <a:cs typeface="+mn-cs"/>
          </a:endParaRPr>
        </a:p>
        <a:p>
          <a:pPr marL="0" lvl="0" indent="0" algn="ctr" defTabSz="977900" rtl="1">
            <a:lnSpc>
              <a:spcPct val="90000"/>
            </a:lnSpc>
            <a:spcBef>
              <a:spcPct val="0"/>
            </a:spcBef>
            <a:spcAft>
              <a:spcPct val="35000"/>
            </a:spcAft>
            <a:buNone/>
          </a:pPr>
          <a:r>
            <a:rPr lang="ar-SA" sz="2200" kern="1200" dirty="0">
              <a:solidFill>
                <a:schemeClr val="tx1"/>
              </a:solidFill>
              <a:cs typeface="+mn-cs"/>
            </a:rPr>
            <a:t>تتوسّطُها بركةُ ماءٍ وتحيطُ بالباحةِ أبنيةٌ يتوسّطُها في كلِّ جهةٍ إيوان</a:t>
          </a:r>
          <a:r>
            <a:rPr lang="ar-EG" sz="2200" kern="1200" dirty="0">
              <a:solidFill>
                <a:schemeClr val="tx1"/>
              </a:solidFill>
              <a:cs typeface="+mn-cs"/>
            </a:rPr>
            <a:t> </a:t>
          </a:r>
          <a:r>
            <a:rPr lang="ar-SA" sz="2200" kern="1200" dirty="0">
              <a:solidFill>
                <a:schemeClr val="tx1"/>
              </a:solidFill>
              <a:cs typeface="+mn-cs"/>
            </a:rPr>
            <a:t>وعلى جانبيهِ غرفتان، وكلُّها مسقوفةٌ بالعقود.</a:t>
          </a:r>
          <a:r>
            <a:rPr lang="ar-EG" sz="2200" kern="1200" dirty="0">
              <a:solidFill>
                <a:schemeClr val="tx1"/>
              </a:solidFill>
              <a:cs typeface="+mn-cs"/>
            </a:rPr>
            <a:t> </a:t>
          </a:r>
          <a:endParaRPr lang="en-US" sz="2200" kern="1200" dirty="0">
            <a:solidFill>
              <a:schemeClr val="tx1"/>
            </a:solidFill>
            <a:cs typeface="+mn-cs"/>
          </a:endParaRPr>
        </a:p>
      </dsp:txBody>
      <dsp:txXfrm>
        <a:off x="5255797" y="252350"/>
        <a:ext cx="4776884" cy="3883521"/>
      </dsp:txXfrm>
    </dsp:sp>
    <dsp:sp modelId="{D483D9AA-8E59-4A03-90B8-E16C84234427}">
      <dsp:nvSpPr>
        <dsp:cNvPr id="0" name=""/>
        <dsp:cNvSpPr/>
      </dsp:nvSpPr>
      <dsp:spPr>
        <a:xfrm>
          <a:off x="1224" y="252350"/>
          <a:ext cx="4776884" cy="388352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1" kern="1200" dirty="0">
              <a:solidFill>
                <a:schemeClr val="tx1"/>
              </a:solidFill>
              <a:cs typeface="+mn-cs"/>
            </a:rPr>
            <a:t>البيوتُ والقصورُ الدّمشقيّةُ القديمة</a:t>
          </a:r>
          <a:endParaRPr lang="ar-EG" sz="2200" b="1" kern="1200" dirty="0">
            <a:solidFill>
              <a:schemeClr val="tx1"/>
            </a:solidFill>
            <a:cs typeface="+mn-cs"/>
          </a:endParaRPr>
        </a:p>
        <a:p>
          <a:pPr marL="0" lvl="0" indent="0" algn="ctr" defTabSz="977900" rtl="1">
            <a:lnSpc>
              <a:spcPct val="90000"/>
            </a:lnSpc>
            <a:spcBef>
              <a:spcPct val="0"/>
            </a:spcBef>
            <a:spcAft>
              <a:spcPct val="35000"/>
            </a:spcAft>
            <a:buNone/>
          </a:pPr>
          <a:r>
            <a:rPr lang="ar-SA" sz="2200" b="0" u="none" kern="1200" dirty="0">
              <a:solidFill>
                <a:schemeClr val="tx1"/>
              </a:solidFill>
              <a:cs typeface="+mn-cs"/>
            </a:rPr>
            <a:t>قصرُ النّعسان</a:t>
          </a:r>
          <a:r>
            <a:rPr lang="ar-SY" sz="2200" b="0" u="none" kern="1200" dirty="0">
              <a:solidFill>
                <a:schemeClr val="tx1"/>
              </a:solidFill>
              <a:cs typeface="+mn-cs"/>
            </a:rPr>
            <a:t>.</a:t>
          </a:r>
          <a:r>
            <a:rPr lang="ar-SA" sz="2200" b="0" u="none" kern="1200" dirty="0">
              <a:solidFill>
                <a:schemeClr val="tx1"/>
              </a:solidFill>
              <a:cs typeface="+mn-cs"/>
            </a:rPr>
            <a:t> </a:t>
          </a:r>
          <a:endParaRPr lang="en-US" sz="2200" b="0" u="none" kern="1200" dirty="0">
            <a:solidFill>
              <a:schemeClr val="tx1"/>
            </a:solidFill>
            <a:cs typeface="+mn-cs"/>
          </a:endParaRPr>
        </a:p>
        <a:p>
          <a:pPr marL="0" lvl="0" indent="0" algn="ctr" defTabSz="977900" rtl="1">
            <a:lnSpc>
              <a:spcPct val="90000"/>
            </a:lnSpc>
            <a:spcBef>
              <a:spcPct val="0"/>
            </a:spcBef>
            <a:spcAft>
              <a:spcPct val="35000"/>
            </a:spcAft>
            <a:buNone/>
          </a:pPr>
          <a:r>
            <a:rPr lang="ar-SA" sz="2200" b="0" u="none" kern="1200" dirty="0">
              <a:solidFill>
                <a:schemeClr val="tx1"/>
              </a:solidFill>
              <a:cs typeface="+mn-cs"/>
            </a:rPr>
            <a:t>بيتُ جبري</a:t>
          </a:r>
          <a:r>
            <a:rPr lang="ar-SY" sz="2200" b="0" u="none" kern="1200" dirty="0">
              <a:solidFill>
                <a:schemeClr val="tx1"/>
              </a:solidFill>
              <a:cs typeface="+mn-cs"/>
            </a:rPr>
            <a:t>.</a:t>
          </a:r>
          <a:endParaRPr lang="en-US" sz="2200" b="0" u="none" kern="1200" dirty="0">
            <a:solidFill>
              <a:schemeClr val="tx1"/>
            </a:solidFill>
            <a:cs typeface="+mn-cs"/>
          </a:endParaRPr>
        </a:p>
        <a:p>
          <a:pPr marL="0" lvl="0" indent="0" algn="ctr" defTabSz="977900" rtl="1">
            <a:lnSpc>
              <a:spcPct val="90000"/>
            </a:lnSpc>
            <a:spcBef>
              <a:spcPct val="0"/>
            </a:spcBef>
            <a:spcAft>
              <a:spcPct val="35000"/>
            </a:spcAft>
            <a:buNone/>
          </a:pPr>
          <a:r>
            <a:rPr lang="ar-SA" sz="2200" b="0" u="none" kern="1200" dirty="0">
              <a:solidFill>
                <a:schemeClr val="tx1"/>
              </a:solidFill>
              <a:cs typeface="+mn-cs"/>
            </a:rPr>
            <a:t>بيتُ نظام</a:t>
          </a:r>
          <a:r>
            <a:rPr lang="ar-SY" sz="2200" b="0" u="none" kern="1200" dirty="0">
              <a:solidFill>
                <a:schemeClr val="tx1"/>
              </a:solidFill>
              <a:cs typeface="+mn-cs"/>
            </a:rPr>
            <a:t>.</a:t>
          </a:r>
          <a:endParaRPr lang="en-US" sz="2200" b="0" u="none" kern="1200" dirty="0">
            <a:solidFill>
              <a:schemeClr val="tx1"/>
            </a:solidFill>
            <a:cs typeface="+mn-cs"/>
          </a:endParaRPr>
        </a:p>
        <a:p>
          <a:pPr marL="0" lvl="0" indent="0" algn="ctr" defTabSz="977900" rtl="1">
            <a:lnSpc>
              <a:spcPct val="90000"/>
            </a:lnSpc>
            <a:spcBef>
              <a:spcPct val="0"/>
            </a:spcBef>
            <a:spcAft>
              <a:spcPct val="35000"/>
            </a:spcAft>
            <a:buNone/>
          </a:pPr>
          <a:r>
            <a:rPr lang="ar-SA" sz="2200" b="0" u="none" kern="1200" dirty="0">
              <a:solidFill>
                <a:schemeClr val="tx1"/>
              </a:solidFill>
              <a:cs typeface="+mn-cs"/>
            </a:rPr>
            <a:t>دارُ يوسفَ عنبر</a:t>
          </a:r>
          <a:r>
            <a:rPr lang="ar-SY" sz="2200" b="0" u="none" kern="1200" dirty="0">
              <a:solidFill>
                <a:schemeClr val="tx1"/>
              </a:solidFill>
              <a:cs typeface="+mn-cs"/>
            </a:rPr>
            <a:t>.</a:t>
          </a:r>
          <a:endParaRPr lang="en-US" sz="2200" b="0" u="none" kern="1200" dirty="0">
            <a:solidFill>
              <a:schemeClr val="tx1"/>
            </a:solidFill>
            <a:cs typeface="+mn-cs"/>
          </a:endParaRPr>
        </a:p>
        <a:p>
          <a:pPr marL="0" lvl="0" indent="0" algn="ctr" defTabSz="977900" rtl="1">
            <a:lnSpc>
              <a:spcPct val="90000"/>
            </a:lnSpc>
            <a:spcBef>
              <a:spcPct val="0"/>
            </a:spcBef>
            <a:spcAft>
              <a:spcPct val="35000"/>
            </a:spcAft>
            <a:buNone/>
          </a:pPr>
          <a:r>
            <a:rPr lang="ar-SA" sz="2200" b="0" u="none" kern="1200" dirty="0">
              <a:solidFill>
                <a:schemeClr val="tx1"/>
              </a:solidFill>
              <a:cs typeface="+mn-cs"/>
            </a:rPr>
            <a:t>قصرُ العظم</a:t>
          </a:r>
          <a:r>
            <a:rPr lang="ar-SY" sz="2200" b="0" u="none" kern="1200" dirty="0">
              <a:solidFill>
                <a:schemeClr val="tx1"/>
              </a:solidFill>
              <a:cs typeface="+mn-cs"/>
            </a:rPr>
            <a:t>.</a:t>
          </a:r>
          <a:r>
            <a:rPr lang="ar-SA" sz="2200" b="0" u="none" kern="1200" dirty="0">
              <a:solidFill>
                <a:schemeClr val="tx1"/>
              </a:solidFill>
              <a:cs typeface="+mn-cs"/>
            </a:rPr>
            <a:t>  </a:t>
          </a:r>
          <a:endParaRPr lang="en-US" sz="2200" b="0" u="none" kern="1200" dirty="0">
            <a:solidFill>
              <a:schemeClr val="tx1"/>
            </a:solidFill>
            <a:cs typeface="+mn-cs"/>
          </a:endParaRPr>
        </a:p>
      </dsp:txBody>
      <dsp:txXfrm>
        <a:off x="1224" y="252350"/>
        <a:ext cx="4776884" cy="388352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CEDCA0-FBC1-46C4-A9C2-16292D00D434}">
      <dsp:nvSpPr>
        <dsp:cNvPr id="0" name=""/>
        <dsp:cNvSpPr/>
      </dsp:nvSpPr>
      <dsp:spPr>
        <a:xfrm>
          <a:off x="4913678" y="378746"/>
          <a:ext cx="4465939" cy="3630728"/>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EG" sz="2200" b="1" kern="1200" dirty="0">
              <a:solidFill>
                <a:schemeClr val="tx1"/>
              </a:solidFill>
              <a:cs typeface="+mn-cs"/>
            </a:rPr>
            <a:t>حمّاماتُ المدينةِ القديمة</a:t>
          </a:r>
        </a:p>
        <a:p>
          <a:pPr marL="0" lvl="0" indent="0" algn="ctr" defTabSz="977900" rtl="1">
            <a:lnSpc>
              <a:spcPct val="150000"/>
            </a:lnSpc>
            <a:spcBef>
              <a:spcPct val="0"/>
            </a:spcBef>
            <a:spcAft>
              <a:spcPct val="35000"/>
            </a:spcAft>
            <a:buNone/>
          </a:pPr>
          <a:r>
            <a:rPr lang="ar-SA" sz="2200" b="1" kern="1200" dirty="0">
              <a:solidFill>
                <a:schemeClr val="tx1"/>
              </a:solidFill>
              <a:uFillTx/>
              <a:cs typeface="+mn-cs"/>
            </a:rPr>
            <a:t>حمّامُ التّوريزيّ:</a:t>
          </a:r>
          <a:r>
            <a:rPr lang="ar-EG" sz="2200" b="1" kern="1200" dirty="0">
              <a:solidFill>
                <a:schemeClr val="tx1"/>
              </a:solidFill>
              <a:uFillTx/>
              <a:cs typeface="+mn-cs"/>
            </a:rPr>
            <a:t> </a:t>
          </a:r>
          <a:r>
            <a:rPr lang="ar-SA" sz="2200" kern="1200" dirty="0">
              <a:solidFill>
                <a:schemeClr val="tx1"/>
              </a:solidFill>
              <a:cs typeface="+mn-cs"/>
            </a:rPr>
            <a:t>يُعَدُّ الحمّامُ نموذجاً للحمّاماتِ المملوكيّة، ولاسيَما من حيثُ الفراغاتِ الكثيرةِ الّتي أحسنَ استخدامَها، والقبابِ الجميلةِ الّتي تغطّيه، ومع ذلكَ الغطاءِ فإنّها لم تمنعِ الضّوءَ منَ الولوجِ إليهِ بسببِ وجودِ النّوافذِ الّتي تتخلّلُ القبّة. </a:t>
          </a:r>
          <a:r>
            <a:rPr lang="ar-EG" sz="2200" kern="1200" dirty="0">
              <a:solidFill>
                <a:schemeClr val="tx1"/>
              </a:solidFill>
              <a:cs typeface="+mn-cs"/>
            </a:rPr>
            <a:t> </a:t>
          </a:r>
          <a:endParaRPr lang="en-US" sz="2200" kern="1200" dirty="0">
            <a:solidFill>
              <a:schemeClr val="tx1"/>
            </a:solidFill>
            <a:cs typeface="+mn-cs"/>
          </a:endParaRPr>
        </a:p>
      </dsp:txBody>
      <dsp:txXfrm>
        <a:off x="4913678" y="378746"/>
        <a:ext cx="4465939" cy="3630728"/>
      </dsp:txXfrm>
    </dsp:sp>
    <dsp:sp modelId="{D483D9AA-8E59-4A03-90B8-E16C84234427}">
      <dsp:nvSpPr>
        <dsp:cNvPr id="0" name=""/>
        <dsp:cNvSpPr/>
      </dsp:nvSpPr>
      <dsp:spPr>
        <a:xfrm>
          <a:off x="1145" y="378746"/>
          <a:ext cx="4465939" cy="3630728"/>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None/>
          </a:pPr>
          <a:r>
            <a:rPr lang="ar-EG" sz="2200" b="1" kern="1200" dirty="0">
              <a:solidFill>
                <a:schemeClr val="tx1"/>
              </a:solidFill>
              <a:cs typeface="+mn-cs"/>
            </a:rPr>
            <a:t>الخاناتُ الأثريّة </a:t>
          </a:r>
        </a:p>
        <a:p>
          <a:pPr marL="0" lvl="0" indent="0" algn="ctr" defTabSz="977900" rtl="1">
            <a:lnSpc>
              <a:spcPct val="150000"/>
            </a:lnSpc>
            <a:spcBef>
              <a:spcPct val="0"/>
            </a:spcBef>
            <a:spcAft>
              <a:spcPct val="35000"/>
            </a:spcAft>
            <a:buNone/>
          </a:pPr>
          <a:r>
            <a:rPr lang="ar-SA" sz="2200" kern="1200" dirty="0">
              <a:solidFill>
                <a:schemeClr val="tx1"/>
              </a:solidFill>
              <a:cs typeface="+mn-cs"/>
            </a:rPr>
            <a:t>لقد أُنشِئَتِ الخاناتُ في دمشقَ منذُ العصرِ الأمويِّ واستمرّتْ حتّى عصورٍ لاحقةٍ أيّ حتّى سيطرةِ العثمانيّينَ على بلادِ الشّام. ومن أشهرِ هذهِ الخانات</a:t>
          </a:r>
          <a:r>
            <a:rPr lang="ar-EG" sz="2200" kern="1200" dirty="0">
              <a:solidFill>
                <a:schemeClr val="tx1"/>
              </a:solidFill>
              <a:cs typeface="+mn-cs"/>
            </a:rPr>
            <a:t> (</a:t>
          </a:r>
          <a:r>
            <a:rPr lang="ar-SA" sz="2200" kern="1200" dirty="0">
              <a:solidFill>
                <a:schemeClr val="tx1"/>
              </a:solidFill>
              <a:cs typeface="+mn-cs"/>
            </a:rPr>
            <a:t>خانُ الجمرك</a:t>
          </a:r>
          <a:r>
            <a:rPr lang="ar-EG" sz="2200" kern="1200" dirty="0">
              <a:solidFill>
                <a:schemeClr val="tx1"/>
              </a:solidFill>
              <a:cs typeface="+mn-cs"/>
            </a:rPr>
            <a:t> - </a:t>
          </a:r>
          <a:r>
            <a:rPr lang="ar-SA" sz="2200" kern="1200" dirty="0">
              <a:solidFill>
                <a:schemeClr val="tx1"/>
              </a:solidFill>
              <a:cs typeface="+mn-cs"/>
            </a:rPr>
            <a:t>خانُ أسعدَ باشا.</a:t>
          </a:r>
          <a:r>
            <a:rPr lang="ar-EG" sz="2200" kern="1200" dirty="0">
              <a:solidFill>
                <a:schemeClr val="tx1"/>
              </a:solidFill>
              <a:cs typeface="+mn-cs"/>
            </a:rPr>
            <a:t>)</a:t>
          </a:r>
          <a:r>
            <a:rPr lang="ar-SY" sz="2200" kern="1200" dirty="0">
              <a:solidFill>
                <a:schemeClr val="tx1"/>
              </a:solidFill>
              <a:cs typeface="+mn-cs"/>
            </a:rPr>
            <a:t>.</a:t>
          </a:r>
          <a:endParaRPr lang="en-US" sz="2200" kern="1200" dirty="0">
            <a:solidFill>
              <a:schemeClr val="tx1"/>
            </a:solidFill>
            <a:cs typeface="+mn-cs"/>
          </a:endParaRPr>
        </a:p>
      </dsp:txBody>
      <dsp:txXfrm>
        <a:off x="1145" y="378746"/>
        <a:ext cx="4465939" cy="363072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63786" y="4211365"/>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4.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813263" y="4138330"/>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جبيل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3" name="Diagram 2">
            <a:extLst>
              <a:ext uri="{FF2B5EF4-FFF2-40B4-BE49-F238E27FC236}">
                <a16:creationId xmlns:a16="http://schemas.microsoft.com/office/drawing/2014/main" id="{9F3B405F-13FD-46DB-887A-12C867CDE5B2}"/>
              </a:ext>
            </a:extLst>
          </p:cNvPr>
          <p:cNvGraphicFramePr/>
          <p:nvPr>
            <p:extLst>
              <p:ext uri="{D42A27DB-BD31-4B8C-83A1-F6EECF244321}">
                <p14:modId xmlns:p14="http://schemas.microsoft.com/office/powerpoint/2010/main" val="1502561861"/>
              </p:ext>
            </p:extLst>
          </p:nvPr>
        </p:nvGraphicFramePr>
        <p:xfrm>
          <a:off x="1766183" y="1467229"/>
          <a:ext cx="9665137" cy="4417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66912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لمحةٌ جغرافيّة</a:t>
            </a:r>
            <a:endParaRPr lang="en-US" dirty="0"/>
          </a:p>
        </p:txBody>
      </p:sp>
      <p:sp>
        <p:nvSpPr>
          <p:cNvPr id="5" name="Frame 4">
            <a:extLst>
              <a:ext uri="{FF2B5EF4-FFF2-40B4-BE49-F238E27FC236}">
                <a16:creationId xmlns:a16="http://schemas.microsoft.com/office/drawing/2014/main" id="{F96AAD24-162C-47A5-8F53-A83F477261C0}"/>
              </a:ext>
            </a:extLst>
          </p:cNvPr>
          <p:cNvSpPr/>
          <p:nvPr/>
        </p:nvSpPr>
        <p:spPr>
          <a:xfrm>
            <a:off x="1829305" y="2398557"/>
            <a:ext cx="9190996" cy="3892529"/>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rPr>
              <a:t>تقعُ مدينةُ دمشقَ جنوبَ سوريّةَ على الطّرفِ الغربيِّ لحوضِ دمشق، وتطوّقُها سلاسلُ جبالِ القلمونِ ولبنانَ الشّرقيّةِ منَ الشّمالِ والغرب، والمرتفعاتُ البركانيّةُ لحورانَ والجولانِ منَ الجنوبِ والشّرق، على الضّفّةِ الجنوبيّةِ لنهرِ بردى، الّذي يُعَدُّ شريانَ الحياةِ في المدينة، وتشكّلُ الجبالُ الواقعةُ إلى الغربِ من دمشقَ حاجزاً طبيعيّاً للمطرِ القادمِ منَ البحرِ المتوسّط. </a:t>
            </a:r>
            <a:endParaRPr lang="en-US" sz="2200" dirty="0">
              <a:solidFill>
                <a:srgbClr val="000000"/>
              </a:solidFill>
            </a:endParaRPr>
          </a:p>
        </p:txBody>
      </p:sp>
    </p:spTree>
    <p:extLst>
      <p:ext uri="{BB962C8B-B14F-4D97-AF65-F5344CB8AC3E}">
        <p14:creationId xmlns:p14="http://schemas.microsoft.com/office/powerpoint/2010/main" val="101476645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3" name="Diagram 2">
            <a:extLst>
              <a:ext uri="{FF2B5EF4-FFF2-40B4-BE49-F238E27FC236}">
                <a16:creationId xmlns:a16="http://schemas.microsoft.com/office/drawing/2014/main" id="{107A55CE-E739-47F5-BD29-A4843913A140}"/>
              </a:ext>
            </a:extLst>
          </p:cNvPr>
          <p:cNvGraphicFramePr/>
          <p:nvPr>
            <p:extLst>
              <p:ext uri="{D42A27DB-BD31-4B8C-83A1-F6EECF244321}">
                <p14:modId xmlns:p14="http://schemas.microsoft.com/office/powerpoint/2010/main" val="735378070"/>
              </p:ext>
            </p:extLst>
          </p:nvPr>
        </p:nvGraphicFramePr>
        <p:xfrm>
          <a:off x="1227746" y="2398557"/>
          <a:ext cx="10326944"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76030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3" name="Diagram 2">
            <a:extLst>
              <a:ext uri="{FF2B5EF4-FFF2-40B4-BE49-F238E27FC236}">
                <a16:creationId xmlns:a16="http://schemas.microsoft.com/office/drawing/2014/main" id="{107A55CE-E739-47F5-BD29-A4843913A140}"/>
              </a:ext>
            </a:extLst>
          </p:cNvPr>
          <p:cNvGraphicFramePr/>
          <p:nvPr>
            <p:extLst>
              <p:ext uri="{D42A27DB-BD31-4B8C-83A1-F6EECF244321}">
                <p14:modId xmlns:p14="http://schemas.microsoft.com/office/powerpoint/2010/main" val="526772561"/>
              </p:ext>
            </p:extLst>
          </p:nvPr>
        </p:nvGraphicFramePr>
        <p:xfrm>
          <a:off x="1270660" y="1867969"/>
          <a:ext cx="10284031" cy="3530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35526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5" name="Diagram 4">
            <a:extLst>
              <a:ext uri="{FF2B5EF4-FFF2-40B4-BE49-F238E27FC236}">
                <a16:creationId xmlns:a16="http://schemas.microsoft.com/office/drawing/2014/main" id="{2A781905-7D31-4E44-8A3E-2E0E0533DF2D}"/>
              </a:ext>
            </a:extLst>
          </p:cNvPr>
          <p:cNvGraphicFramePr/>
          <p:nvPr>
            <p:extLst>
              <p:ext uri="{D42A27DB-BD31-4B8C-83A1-F6EECF244321}">
                <p14:modId xmlns:p14="http://schemas.microsoft.com/office/powerpoint/2010/main" val="2552196821"/>
              </p:ext>
            </p:extLst>
          </p:nvPr>
        </p:nvGraphicFramePr>
        <p:xfrm>
          <a:off x="916195" y="2351054"/>
          <a:ext cx="10662246"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362146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5" name="Diagram 4">
            <a:extLst>
              <a:ext uri="{FF2B5EF4-FFF2-40B4-BE49-F238E27FC236}">
                <a16:creationId xmlns:a16="http://schemas.microsoft.com/office/drawing/2014/main" id="{2A781905-7D31-4E44-8A3E-2E0E0533DF2D}"/>
              </a:ext>
            </a:extLst>
          </p:cNvPr>
          <p:cNvGraphicFramePr/>
          <p:nvPr>
            <p:extLst>
              <p:ext uri="{D42A27DB-BD31-4B8C-83A1-F6EECF244321}">
                <p14:modId xmlns:p14="http://schemas.microsoft.com/office/powerpoint/2010/main" val="3469346832"/>
              </p:ext>
            </p:extLst>
          </p:nvPr>
        </p:nvGraphicFramePr>
        <p:xfrm>
          <a:off x="1259527" y="2181567"/>
          <a:ext cx="10033907" cy="4388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18712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5" name="Diagram 4">
            <a:extLst>
              <a:ext uri="{FF2B5EF4-FFF2-40B4-BE49-F238E27FC236}">
                <a16:creationId xmlns:a16="http://schemas.microsoft.com/office/drawing/2014/main" id="{2A781905-7D31-4E44-8A3E-2E0E0533DF2D}"/>
              </a:ext>
            </a:extLst>
          </p:cNvPr>
          <p:cNvGraphicFramePr/>
          <p:nvPr>
            <p:extLst>
              <p:ext uri="{D42A27DB-BD31-4B8C-83A1-F6EECF244321}">
                <p14:modId xmlns:p14="http://schemas.microsoft.com/office/powerpoint/2010/main" val="4247608487"/>
              </p:ext>
            </p:extLst>
          </p:nvPr>
        </p:nvGraphicFramePr>
        <p:xfrm>
          <a:off x="1405618" y="2158075"/>
          <a:ext cx="9380764" cy="4388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106869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دمشق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5" name="Diagram 4">
            <a:extLst>
              <a:ext uri="{FF2B5EF4-FFF2-40B4-BE49-F238E27FC236}">
                <a16:creationId xmlns:a16="http://schemas.microsoft.com/office/drawing/2014/main" id="{2A781905-7D31-4E44-8A3E-2E0E0533DF2D}"/>
              </a:ext>
            </a:extLst>
          </p:cNvPr>
          <p:cNvGraphicFramePr/>
          <p:nvPr>
            <p:extLst>
              <p:ext uri="{D42A27DB-BD31-4B8C-83A1-F6EECF244321}">
                <p14:modId xmlns:p14="http://schemas.microsoft.com/office/powerpoint/2010/main" val="1549319046"/>
              </p:ext>
            </p:extLst>
          </p:nvPr>
        </p:nvGraphicFramePr>
        <p:xfrm>
          <a:off x="1269051" y="2158075"/>
          <a:ext cx="9653897" cy="44829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077194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حلب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لمحةٌ جغرافيّةٌ وتاريخيّة</a:t>
            </a:r>
            <a:endParaRPr lang="en-US" dirty="0"/>
          </a:p>
        </p:txBody>
      </p:sp>
      <p:sp>
        <p:nvSpPr>
          <p:cNvPr id="5" name="Frame 4">
            <a:extLst>
              <a:ext uri="{FF2B5EF4-FFF2-40B4-BE49-F238E27FC236}">
                <a16:creationId xmlns:a16="http://schemas.microsoft.com/office/drawing/2014/main" id="{C3991A80-8106-4533-8FD1-BFD279E5F66D}"/>
              </a:ext>
            </a:extLst>
          </p:cNvPr>
          <p:cNvSpPr/>
          <p:nvPr/>
        </p:nvSpPr>
        <p:spPr>
          <a:xfrm>
            <a:off x="1672947" y="2612572"/>
            <a:ext cx="8846106" cy="3354653"/>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rPr>
              <a:t>دلّتِ التّنقيباتُ الأثريّةُ الّتي جرتْ حولَ حلبَ على وجودِ آثارِ الإنسانِ القديمِ منذُ العصرِ الحجريّ، وقد ذُكِرَتْ حلبُ في السّجلّاتِ التّاريخيّةِ قبلَ مدينةِ دمشقَ كمدينةٍ هامّة، وذُكِرَتْ في الكتاباتِ الأكاديّة، وفي بدايةِ الألفيّةِ الثّانيةِ قبلَ الميلادِ كعاصمةٍ لمملكةِ يمحاض، دُمِّرَتْ حلبُ من قِبَلِ الحثّيّينَ في منتصفِ القرنِ السّادسَ عشرَ قبلَ الميلاد.</a:t>
            </a:r>
            <a:endParaRPr lang="en-US" sz="2200" dirty="0">
              <a:solidFill>
                <a:srgbClr val="000000"/>
              </a:solidFill>
            </a:endParaRPr>
          </a:p>
        </p:txBody>
      </p:sp>
    </p:spTree>
    <p:extLst>
      <p:ext uri="{BB962C8B-B14F-4D97-AF65-F5344CB8AC3E}">
        <p14:creationId xmlns:p14="http://schemas.microsoft.com/office/powerpoint/2010/main" val="26952385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حلب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2" name="Diagram 1">
            <a:extLst>
              <a:ext uri="{FF2B5EF4-FFF2-40B4-BE49-F238E27FC236}">
                <a16:creationId xmlns:a16="http://schemas.microsoft.com/office/drawing/2014/main" id="{87FDBF36-43AD-4FE3-8317-E82C2D8F6759}"/>
              </a:ext>
            </a:extLst>
          </p:cNvPr>
          <p:cNvGraphicFramePr/>
          <p:nvPr>
            <p:extLst>
              <p:ext uri="{D42A27DB-BD31-4B8C-83A1-F6EECF244321}">
                <p14:modId xmlns:p14="http://schemas.microsoft.com/office/powerpoint/2010/main" val="738914458"/>
              </p:ext>
            </p:extLst>
          </p:nvPr>
        </p:nvGraphicFramePr>
        <p:xfrm>
          <a:off x="1188849" y="2359958"/>
          <a:ext cx="10330215" cy="409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408089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دورُ المدنِ والقرى التّاريخيّةِ والأثريّةِ في الجذبِ السّياحيّ</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57033" y="4485421"/>
            <a:ext cx="980744" cy="403760"/>
          </a:xfrm>
        </p:spPr>
        <p:txBody>
          <a:bodyPr>
            <a:normAutofit/>
          </a:bodyPr>
          <a:lstStyle/>
          <a:p>
            <a:r>
              <a:rPr lang="ar-EG" dirty="0"/>
              <a:t>السادسة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حلب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6" name="Diagram 5">
            <a:extLst>
              <a:ext uri="{FF2B5EF4-FFF2-40B4-BE49-F238E27FC236}">
                <a16:creationId xmlns:a16="http://schemas.microsoft.com/office/drawing/2014/main" id="{BC752980-F707-4027-8A8F-4DB41398ED07}"/>
              </a:ext>
            </a:extLst>
          </p:cNvPr>
          <p:cNvGraphicFramePr/>
          <p:nvPr>
            <p:extLst>
              <p:ext uri="{D42A27DB-BD31-4B8C-83A1-F6EECF244321}">
                <p14:modId xmlns:p14="http://schemas.microsoft.com/office/powerpoint/2010/main" val="753060656"/>
              </p:ext>
            </p:extLst>
          </p:nvPr>
        </p:nvGraphicFramePr>
        <p:xfrm>
          <a:off x="1115446" y="2307977"/>
          <a:ext cx="10561892" cy="43080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7384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حلب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2" name="Diagram 1">
            <a:extLst>
              <a:ext uri="{FF2B5EF4-FFF2-40B4-BE49-F238E27FC236}">
                <a16:creationId xmlns:a16="http://schemas.microsoft.com/office/drawing/2014/main" id="{16D79D7A-5F1E-41A9-A54B-16D59A77B967}"/>
              </a:ext>
            </a:extLst>
          </p:cNvPr>
          <p:cNvGraphicFramePr/>
          <p:nvPr>
            <p:extLst>
              <p:ext uri="{D42A27DB-BD31-4B8C-83A1-F6EECF244321}">
                <p14:modId xmlns:p14="http://schemas.microsoft.com/office/powerpoint/2010/main" val="1210866413"/>
              </p:ext>
            </p:extLst>
          </p:nvPr>
        </p:nvGraphicFramePr>
        <p:xfrm>
          <a:off x="1265676" y="2398556"/>
          <a:ext cx="9956506"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80066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حلب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5" name="Diagram 4">
            <a:extLst>
              <a:ext uri="{FF2B5EF4-FFF2-40B4-BE49-F238E27FC236}">
                <a16:creationId xmlns:a16="http://schemas.microsoft.com/office/drawing/2014/main" id="{5D527C9E-0897-42F2-B54A-A691B2FFA8B9}"/>
              </a:ext>
            </a:extLst>
          </p:cNvPr>
          <p:cNvGraphicFramePr/>
          <p:nvPr>
            <p:extLst>
              <p:ext uri="{D42A27DB-BD31-4B8C-83A1-F6EECF244321}">
                <p14:modId xmlns:p14="http://schemas.microsoft.com/office/powerpoint/2010/main" val="26096587"/>
              </p:ext>
            </p:extLst>
          </p:nvPr>
        </p:nvGraphicFramePr>
        <p:xfrm>
          <a:off x="1356060" y="2712994"/>
          <a:ext cx="9479880" cy="37409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5E17E6D0-743E-4396-8E7F-3C184F35A60B}"/>
              </a:ext>
            </a:extLst>
          </p:cNvPr>
          <p:cNvSpPr txBox="1"/>
          <p:nvPr/>
        </p:nvSpPr>
        <p:spPr>
          <a:xfrm>
            <a:off x="3102934" y="2282107"/>
            <a:ext cx="6299858" cy="430887"/>
          </a:xfrm>
          <a:prstGeom prst="rect">
            <a:avLst/>
          </a:prstGeom>
          <a:noFill/>
        </p:spPr>
        <p:txBody>
          <a:bodyPr wrap="square">
            <a:spAutoFit/>
          </a:bodyPr>
          <a:lstStyle/>
          <a:p>
            <a:pPr algn="ctr"/>
            <a:r>
              <a:rPr lang="ar-SA" sz="2200" b="1" dirty="0">
                <a:effectLst/>
                <a:latin typeface="Calibri" panose="020F0502020204030204" pitchFamily="34" charset="0"/>
                <a:ea typeface="Calibri" panose="020F0502020204030204" pitchFamily="34" charset="0"/>
                <a:cs typeface="Arial" panose="020B0604020202020204" pitchFamily="34" charset="0"/>
              </a:rPr>
              <a:t>الأماكنُ الدّينيّة </a:t>
            </a:r>
            <a:endParaRPr lang="en-US" sz="2200" b="1" dirty="0"/>
          </a:p>
        </p:txBody>
      </p:sp>
    </p:spTree>
    <p:extLst>
      <p:ext uri="{BB962C8B-B14F-4D97-AF65-F5344CB8AC3E}">
        <p14:creationId xmlns:p14="http://schemas.microsoft.com/office/powerpoint/2010/main" val="32230162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معلولا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لمحةٌ جغرافيّةٌ وتاريخيّة</a:t>
            </a:r>
            <a:endParaRPr lang="en-US" dirty="0"/>
          </a:p>
        </p:txBody>
      </p:sp>
      <p:sp>
        <p:nvSpPr>
          <p:cNvPr id="2" name="Frame 1">
            <a:extLst>
              <a:ext uri="{FF2B5EF4-FFF2-40B4-BE49-F238E27FC236}">
                <a16:creationId xmlns:a16="http://schemas.microsoft.com/office/drawing/2014/main" id="{682C2DEC-C80C-4A8D-B6CA-70905B082AA5}"/>
              </a:ext>
            </a:extLst>
          </p:cNvPr>
          <p:cNvSpPr/>
          <p:nvPr/>
        </p:nvSpPr>
        <p:spPr>
          <a:xfrm>
            <a:off x="1323383" y="2398557"/>
            <a:ext cx="9545234" cy="3708133"/>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rPr>
              <a:t>توالتِ الحضاراتُ على معلولا، حيثُ سكنَ الإنسانُ القديمُ معلولا منذُ أقدمِ العصورِ لامتيازِها بالينابيعِ المائيّةِ والّتي مكّنَتْهُ منَ الاستيطانِ فيها منذُ العصرِ الحجريِّ القديم، وتوصّلَ الإنسانُ الّذي عاشَ في القلمونِ إلى استغلالِ المغاورِ الطّبيعيّةِ على أكملِ وجه، حيثُ أقامَ فيها المصاطبَ والجدرانَ ووسّعَ مداخلَها وضيّقَها، مراعياً توجّهها نحوَ الجنوبِ من أجلِ اتّجاهِ الشّمسِ وأتقنَ استعمالَ النّار، واستفادَ من جلودِ الحيواناتِ لسترِ مداخلِ الكهوفِ أيّامَ البرد</a:t>
            </a:r>
            <a:r>
              <a:rPr lang="ar-EG" sz="2200" dirty="0">
                <a:solidFill>
                  <a:srgbClr val="000000"/>
                </a:solidFill>
              </a:rPr>
              <a:t>.</a:t>
            </a:r>
            <a:endParaRPr lang="en-US" sz="2200" dirty="0">
              <a:solidFill>
                <a:srgbClr val="000000"/>
              </a:solidFill>
            </a:endParaRPr>
          </a:p>
        </p:txBody>
      </p:sp>
    </p:spTree>
    <p:extLst>
      <p:ext uri="{BB962C8B-B14F-4D97-AF65-F5344CB8AC3E}">
        <p14:creationId xmlns:p14="http://schemas.microsoft.com/office/powerpoint/2010/main" val="12258665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معلولا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أهمّيّةُ مدينةِ معلولا </a:t>
            </a:r>
            <a:endParaRPr lang="en-US" dirty="0"/>
          </a:p>
        </p:txBody>
      </p:sp>
      <p:sp>
        <p:nvSpPr>
          <p:cNvPr id="2" name="Frame 1">
            <a:extLst>
              <a:ext uri="{FF2B5EF4-FFF2-40B4-BE49-F238E27FC236}">
                <a16:creationId xmlns:a16="http://schemas.microsoft.com/office/drawing/2014/main" id="{682C2DEC-C80C-4A8D-B6CA-70905B082AA5}"/>
              </a:ext>
            </a:extLst>
          </p:cNvPr>
          <p:cNvSpPr/>
          <p:nvPr/>
        </p:nvSpPr>
        <p:spPr>
          <a:xfrm>
            <a:off x="1110974" y="2288701"/>
            <a:ext cx="10028081" cy="4207098"/>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30000"/>
              </a:lnSpc>
            </a:pPr>
            <a:r>
              <a:rPr lang="ar-SA" sz="2200" dirty="0">
                <a:solidFill>
                  <a:srgbClr val="000000"/>
                </a:solidFill>
              </a:rPr>
              <a:t>كانتْ وجهةَ المؤرّخينَ ومحطَّ اهتمامِهم بكنائسِها وأديرتِها وهياكلِها وكهوفِها (بيوتِها القديمةِ) وقبورِها الصّخريّةِ الّتي تعودُ إلى عصورٍ غابرةٍ مختلفةٍ وأساطيرِها المحفورةِ في ذاكرةِ النّاسِ وأفئدتِهم وعاداتِ أهلِها.</a:t>
            </a:r>
          </a:p>
          <a:p>
            <a:pPr algn="just" rtl="1">
              <a:lnSpc>
                <a:spcPct val="130000"/>
              </a:lnSpc>
            </a:pPr>
            <a:r>
              <a:rPr lang="ar-SA" sz="2200" dirty="0">
                <a:solidFill>
                  <a:srgbClr val="000000"/>
                </a:solidFill>
              </a:rPr>
              <a:t>كما أنّ للغةِ المدينةِ (الآراميّةِ) أهمّيّةً بالغةً حيثُ ما زالتْ حيّةً قائمةً حتّى يومنِا هذا وهكذا نجدُ الطّابعَ الآراميَّ في معلولا كما في بخعا وجبعدينَ ظاهراً للعيان</a:t>
            </a:r>
            <a:r>
              <a:rPr lang="ar-EG" sz="2200" dirty="0">
                <a:solidFill>
                  <a:srgbClr val="000000"/>
                </a:solidFill>
              </a:rPr>
              <a:t>، </a:t>
            </a:r>
            <a:r>
              <a:rPr lang="ar-SA" sz="2200" dirty="0">
                <a:solidFill>
                  <a:srgbClr val="000000"/>
                </a:solidFill>
              </a:rPr>
              <a:t>ظلّتِ الآراميّةُ رغمَ انحسارِها لغةَ أهالي كلٍّ من معلولا وجبعدينَ وبخعا، الّذينَ ورثوها عنِ الآباءِ والأجداد، وما زالوا يورثونَها للأبناءِ والأحفاد، هذا إلى جانبِ أنّ مدينةَ معلولا تتمتّعُ بالموقعِ الرّائعِ والمناظرِ الخلّابةِ</a:t>
            </a:r>
            <a:r>
              <a:rPr lang="ar-EG" sz="2200" dirty="0">
                <a:solidFill>
                  <a:srgbClr val="000000"/>
                </a:solidFill>
              </a:rPr>
              <a:t>.</a:t>
            </a:r>
            <a:endParaRPr lang="ar-SA" sz="2200" dirty="0">
              <a:solidFill>
                <a:srgbClr val="000000"/>
              </a:solidFill>
            </a:endParaRPr>
          </a:p>
        </p:txBody>
      </p:sp>
    </p:spTree>
    <p:extLst>
      <p:ext uri="{BB962C8B-B14F-4D97-AF65-F5344CB8AC3E}">
        <p14:creationId xmlns:p14="http://schemas.microsoft.com/office/powerpoint/2010/main" val="314502822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معلولا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 المعالمِ الأثريّةِ الموجودةِ فيها </a:t>
            </a:r>
            <a:endParaRPr lang="en-US" dirty="0"/>
          </a:p>
        </p:txBody>
      </p:sp>
      <p:graphicFrame>
        <p:nvGraphicFramePr>
          <p:cNvPr id="5" name="Diagram 4">
            <a:extLst>
              <a:ext uri="{FF2B5EF4-FFF2-40B4-BE49-F238E27FC236}">
                <a16:creationId xmlns:a16="http://schemas.microsoft.com/office/drawing/2014/main" id="{FE7EB538-B0D0-449A-AEC6-24391978DE57}"/>
              </a:ext>
            </a:extLst>
          </p:cNvPr>
          <p:cNvGraphicFramePr/>
          <p:nvPr>
            <p:extLst>
              <p:ext uri="{D42A27DB-BD31-4B8C-83A1-F6EECF244321}">
                <p14:modId xmlns:p14="http://schemas.microsoft.com/office/powerpoint/2010/main" val="389048393"/>
              </p:ext>
            </p:extLst>
          </p:nvPr>
        </p:nvGraphicFramePr>
        <p:xfrm>
          <a:off x="1368012" y="2398557"/>
          <a:ext cx="9829639"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893879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151E7-9414-4F1C-B3C5-464BD8FD8DA6}"/>
              </a:ext>
            </a:extLst>
          </p:cNvPr>
          <p:cNvSpPr>
            <a:spLocks noGrp="1"/>
          </p:cNvSpPr>
          <p:nvPr>
            <p:ph sz="quarter" idx="11"/>
          </p:nvPr>
        </p:nvSpPr>
        <p:spPr/>
        <p:txBody>
          <a:bodyPr/>
          <a:lstStyle/>
          <a:p>
            <a:r>
              <a:rPr lang="ar-EG" dirty="0"/>
              <a:t>مدينةُ معلولا </a:t>
            </a:r>
            <a:endParaRPr lang="en-US" dirty="0"/>
          </a:p>
        </p:txBody>
      </p:sp>
      <p:sp>
        <p:nvSpPr>
          <p:cNvPr id="4" name="Content Placeholder 3">
            <a:extLst>
              <a:ext uri="{FF2B5EF4-FFF2-40B4-BE49-F238E27FC236}">
                <a16:creationId xmlns:a16="http://schemas.microsoft.com/office/drawing/2014/main" id="{FB7FA99C-E75E-480E-81A9-071D7830E8B5}"/>
              </a:ext>
            </a:extLst>
          </p:cNvPr>
          <p:cNvSpPr>
            <a:spLocks noGrp="1"/>
          </p:cNvSpPr>
          <p:nvPr>
            <p:ph sz="quarter" idx="12"/>
          </p:nvPr>
        </p:nvSpPr>
        <p:spPr/>
        <p:txBody>
          <a:bodyPr/>
          <a:lstStyle/>
          <a:p>
            <a:r>
              <a:rPr lang="ar-EG" dirty="0"/>
              <a:t>أهمُ المعالمِ الأثريّةِ الموجودةِ فيها </a:t>
            </a:r>
            <a:endParaRPr lang="en-US" dirty="0"/>
          </a:p>
        </p:txBody>
      </p:sp>
      <p:graphicFrame>
        <p:nvGraphicFramePr>
          <p:cNvPr id="5" name="Diagram 4">
            <a:extLst>
              <a:ext uri="{FF2B5EF4-FFF2-40B4-BE49-F238E27FC236}">
                <a16:creationId xmlns:a16="http://schemas.microsoft.com/office/drawing/2014/main" id="{FE7EB538-B0D0-449A-AEC6-24391978DE57}"/>
              </a:ext>
            </a:extLst>
          </p:cNvPr>
          <p:cNvGraphicFramePr/>
          <p:nvPr>
            <p:extLst>
              <p:ext uri="{D42A27DB-BD31-4B8C-83A1-F6EECF244321}">
                <p14:modId xmlns:p14="http://schemas.microsoft.com/office/powerpoint/2010/main" val="1303535850"/>
              </p:ext>
            </p:extLst>
          </p:nvPr>
        </p:nvGraphicFramePr>
        <p:xfrm>
          <a:off x="1493075" y="2398557"/>
          <a:ext cx="9788484" cy="3960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49217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F213266-53EB-478C-9AD2-526C1E5614D0}"/>
              </a:ext>
            </a:extLst>
          </p:cNvPr>
          <p:cNvSpPr>
            <a:spLocks noGrp="1"/>
          </p:cNvSpPr>
          <p:nvPr>
            <p:ph sz="quarter" idx="11"/>
          </p:nvPr>
        </p:nvSpPr>
        <p:spPr/>
        <p:txBody>
          <a:bodyPr>
            <a:normAutofit fontScale="92500" lnSpcReduction="20000"/>
          </a:bodyPr>
          <a:lstStyle/>
          <a:p>
            <a:r>
              <a:rPr lang="ar-EG" b="1" dirty="0"/>
              <a:t>تم التعرف في هذا الكتاب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مدينةُ أريحا</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مدينةُ جبيل</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مدينةُ دمشق</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مدينةُ حلب</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مدينةُ معلولا</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15358085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890264" y="1772150"/>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مدينةُ أريحا</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مدينةُ جبيل</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مدينةُ دمشق</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مدينةُ حلب</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مدينةُ معلولا</a:t>
            </a:r>
            <a:r>
              <a:rPr lang="ar-SY" sz="2400" b="1" dirty="0">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مدينةُ أريحا </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لمحةٌ تاريخيّة</a:t>
            </a:r>
            <a:endParaRPr lang="en-US" dirty="0"/>
          </a:p>
        </p:txBody>
      </p:sp>
      <p:sp>
        <p:nvSpPr>
          <p:cNvPr id="3" name="Frame 2">
            <a:extLst>
              <a:ext uri="{FF2B5EF4-FFF2-40B4-BE49-F238E27FC236}">
                <a16:creationId xmlns:a16="http://schemas.microsoft.com/office/drawing/2014/main" id="{2DD79769-6693-44D6-873B-9FE57702ADB1}"/>
              </a:ext>
            </a:extLst>
          </p:cNvPr>
          <p:cNvSpPr/>
          <p:nvPr/>
        </p:nvSpPr>
        <p:spPr>
          <a:xfrm>
            <a:off x="1284051" y="2427620"/>
            <a:ext cx="9866879" cy="4014744"/>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effectLst/>
                <a:ea typeface="Calibri" panose="020F0502020204030204" pitchFamily="34" charset="0"/>
              </a:rPr>
              <a:t>مدينةٌ فلسطينيّةٌ قديمةٌ تقعُ على الضّفّةِ الغربيّةِ لنهرِ الأردنِّ وعندَ شمالِ البحرِ الميّت، وتُعَدُّ أخفضَ منطقةٍ في العالمِ 230م تحتَ سطحِ البحر، يعدُّها الخبراءُ الأثريّونَ من أقدمِ المدنِ الّتي سُكِنَتْ ومازالتْ مأهولةً بالسّكّان، بدليلِ وجودِ مستعمراتٍ اختلفتِ الوثائقُ في تاريخِها، فالرّأيُ الأوّلُ يقول: يعودُ تاريخُها إلى 10000 سنةٍ ق.م، بينَما يوردُ الرّأيُ الآخرُ أنّ وجودَها يعودُ إلى 9000 سنةٍ ق.م، سُجِّلَتْ على لائحةِ التّراثِ العالميِّ عامَ 2000م (كهوف قمران)، حتّى عامِ 2020م (تلّ السّلطان).</a:t>
            </a:r>
            <a:endParaRPr lang="en-US" sz="2200" dirty="0">
              <a:solidFill>
                <a:schemeClr val="tx1"/>
              </a:solidFill>
            </a:endParaRPr>
          </a:p>
        </p:txBody>
      </p:sp>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مدينةُ أريحا </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6" name="Diagram 5">
            <a:extLst>
              <a:ext uri="{FF2B5EF4-FFF2-40B4-BE49-F238E27FC236}">
                <a16:creationId xmlns:a16="http://schemas.microsoft.com/office/drawing/2014/main" id="{68A99E78-52B7-439E-8C2E-78D280CEB588}"/>
              </a:ext>
            </a:extLst>
          </p:cNvPr>
          <p:cNvGraphicFramePr/>
          <p:nvPr>
            <p:extLst>
              <p:ext uri="{D42A27DB-BD31-4B8C-83A1-F6EECF244321}">
                <p14:modId xmlns:p14="http://schemas.microsoft.com/office/powerpoint/2010/main" val="2462205060"/>
              </p:ext>
            </p:extLst>
          </p:nvPr>
        </p:nvGraphicFramePr>
        <p:xfrm>
          <a:off x="1637445" y="2398557"/>
          <a:ext cx="9392063" cy="3825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91471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1"/>
          </p:nvPr>
        </p:nvSpPr>
        <p:spPr/>
        <p:txBody>
          <a:bodyPr/>
          <a:lstStyle/>
          <a:p>
            <a:r>
              <a:rPr lang="ar-EG" dirty="0"/>
              <a:t>مدينةُ أريحا </a:t>
            </a:r>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2"/>
          </p:nvPr>
        </p:nvSpPr>
        <p:spPr/>
        <p:txBody>
          <a:bodyPr/>
          <a:lstStyle/>
          <a:p>
            <a:r>
              <a:rPr lang="ar-EG" dirty="0"/>
              <a:t>معالمُ المدينة </a:t>
            </a:r>
            <a:endParaRPr lang="en-US" dirty="0"/>
          </a:p>
        </p:txBody>
      </p:sp>
      <p:graphicFrame>
        <p:nvGraphicFramePr>
          <p:cNvPr id="4" name="Diagram 3">
            <a:extLst>
              <a:ext uri="{FF2B5EF4-FFF2-40B4-BE49-F238E27FC236}">
                <a16:creationId xmlns:a16="http://schemas.microsoft.com/office/drawing/2014/main" id="{59D42C61-C519-42CB-8DA7-2E48C087C77B}"/>
              </a:ext>
            </a:extLst>
          </p:cNvPr>
          <p:cNvGraphicFramePr/>
          <p:nvPr>
            <p:extLst>
              <p:ext uri="{D42A27DB-BD31-4B8C-83A1-F6EECF244321}">
                <p14:modId xmlns:p14="http://schemas.microsoft.com/office/powerpoint/2010/main" val="455820013"/>
              </p:ext>
            </p:extLst>
          </p:nvPr>
        </p:nvGraphicFramePr>
        <p:xfrm>
          <a:off x="1293091" y="2244177"/>
          <a:ext cx="9605818" cy="4025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68633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مدينةُ جبيل </a:t>
            </a:r>
          </a:p>
        </p:txBody>
      </p:sp>
      <p:sp>
        <p:nvSpPr>
          <p:cNvPr id="3" name="Frame 2">
            <a:extLst>
              <a:ext uri="{FF2B5EF4-FFF2-40B4-BE49-F238E27FC236}">
                <a16:creationId xmlns:a16="http://schemas.microsoft.com/office/drawing/2014/main" id="{00CCDC42-C236-4062-BBD9-90F6B7759FC3}"/>
              </a:ext>
            </a:extLst>
          </p:cNvPr>
          <p:cNvSpPr/>
          <p:nvPr/>
        </p:nvSpPr>
        <p:spPr>
          <a:xfrm>
            <a:off x="1013234" y="1911926"/>
            <a:ext cx="10165531" cy="4273601"/>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rPr>
              <a:t>مدينةٌ لبنانيّةٌ تطلُّ على البحر، ويحيطُها سورٌ حصين، وهي مثلَّثة، ولها كورةٌ واسعةٌ فيها أشجارٌ وفواكهُ وكروم، وتتبعُ إداريّاً إلى محافظةِ جبلِ لبنانَ على بعدِ حوالي 40 كم شمالَ بيروت، وتُعَدُّ من أقدمِ المدنِ المأهولةِ بالسّكّانِ على وجهِ الأرض، وتبلغُ مساحةُ أراضيها خمسةَ كم2، وترتفعُ عن مستوى سطحِ البحرِ عشرةَ أمتار.  </a:t>
            </a:r>
            <a:endParaRPr lang="en-US" sz="2200" dirty="0">
              <a:solidFill>
                <a:srgbClr val="000000"/>
              </a:solidFill>
            </a:endParaRPr>
          </a:p>
          <a:p>
            <a:pPr algn="just" rtl="1">
              <a:lnSpc>
                <a:spcPct val="150000"/>
              </a:lnSpc>
            </a:pPr>
            <a:r>
              <a:rPr lang="ar-SA" sz="2200" dirty="0">
                <a:solidFill>
                  <a:srgbClr val="000000"/>
                </a:solidFill>
              </a:rPr>
              <a:t>أهمُّ ما يميّزُها مزجُها بينَ الحياةِ العصريّةِ الحديثةِ والمباني الأثريّةِ العتيقة</a:t>
            </a:r>
            <a:r>
              <a:rPr lang="ar-EG" sz="2200" dirty="0">
                <a:solidFill>
                  <a:srgbClr val="000000"/>
                </a:solidFill>
              </a:rPr>
              <a:t>.</a:t>
            </a:r>
            <a:endParaRPr lang="en-US" sz="2200" dirty="0">
              <a:solidFill>
                <a:srgbClr val="000000"/>
              </a:solidFill>
            </a:endParaRPr>
          </a:p>
        </p:txBody>
      </p:sp>
    </p:spTree>
    <p:extLst>
      <p:ext uri="{BB962C8B-B14F-4D97-AF65-F5344CB8AC3E}">
        <p14:creationId xmlns:p14="http://schemas.microsoft.com/office/powerpoint/2010/main" val="126740548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جبيل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لمحةٌ تاريخيّة</a:t>
            </a:r>
            <a:endParaRPr lang="en-US" dirty="0"/>
          </a:p>
        </p:txBody>
      </p:sp>
      <p:sp>
        <p:nvSpPr>
          <p:cNvPr id="6" name="Frame 5">
            <a:extLst>
              <a:ext uri="{FF2B5EF4-FFF2-40B4-BE49-F238E27FC236}">
                <a16:creationId xmlns:a16="http://schemas.microsoft.com/office/drawing/2014/main" id="{D2472E9B-D017-4893-A823-C7333E145244}"/>
              </a:ext>
            </a:extLst>
          </p:cNvPr>
          <p:cNvSpPr/>
          <p:nvPr/>
        </p:nvSpPr>
        <p:spPr>
          <a:xfrm>
            <a:off x="1045030" y="2398557"/>
            <a:ext cx="10580914" cy="406755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200" dirty="0">
                <a:solidFill>
                  <a:srgbClr val="000000"/>
                </a:solidFill>
              </a:rPr>
              <a:t>يعودُ تحوّلُ جبيلَ من قريةٍ للصّيّادينَ إلى مركزٍ حضريٍّ أو مدينةٍ إلى أوائلِ الألفيّةِ الثّالثةِ ق.م، استغلَّ الجبيليّينَ ثرواتِ البلاد، بما في ذلكَ الغاباتُ الشّاسعةُ من أشجارِ الأرزِ والسّنديانِ والصّنوبرِ الّتي كانتْ تغطّي الجبالَ المحيطةَ بمدينتِهم، بدأتْ علاقاتِها التّجاريّةَ مع مملكةِ ماري، وقد ذُكِرَتْ في سجّلاتِ مملكةِ ماري في عهدِ زمري ليم. وتمَّ  تأسيسُ علاقاتٍ تجاريّةٍ مع مصر، حيثُ صدّرتِ الأخشابَ لبناءِ السّفنِ والمعابدِ المصريّة، و(الرّاتنجَ) للطّقوسِ الدّينيّةِ وأصبحتْ جبيلُ شريكاً مميّزاً لمصر، ومركزاً للتّبادلاتِ الاقتصاديّةِ والسّياسيّةِ والثّقافيّة، كما كانَ لآثارِ جبيلَ مكانةٌ تاريخيّةٌ عظيمة، حيثُ عُثِرَ في مدافنَ وأقبيةِ معابدِ جبيلَ على الكثيرِ منَ الآثارِ الفينيقيّةِ والأواني والحليِّ الّتي حُفِظَتْ في متحفِ بيروت، منها ناووسُ الملكِ أحيرام المتوفّى في القرنِ الثّالثَ عشرَ ق.م، إضافةً إلى وجودِ آنيةٍ خزفيّةٍ نُقِشَ عليها اسمُ الفرعونِ امنمعحت الثّالث 1850- 1800 ق.م، إلى جانبِ آنيتينِ عليهما اسمُ امنمعحت الرّابع. </a:t>
            </a:r>
            <a:endParaRPr lang="en-US" sz="2200" dirty="0">
              <a:solidFill>
                <a:srgbClr val="000000"/>
              </a:solidFill>
            </a:endParaRPr>
          </a:p>
        </p:txBody>
      </p:sp>
    </p:spTree>
    <p:extLst>
      <p:ext uri="{BB962C8B-B14F-4D97-AF65-F5344CB8AC3E}">
        <p14:creationId xmlns:p14="http://schemas.microsoft.com/office/powerpoint/2010/main" val="166362328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4BC33A-CD7F-4686-8AF7-351B558BBA0A}"/>
              </a:ext>
            </a:extLst>
          </p:cNvPr>
          <p:cNvSpPr>
            <a:spLocks noGrp="1"/>
          </p:cNvSpPr>
          <p:nvPr>
            <p:ph sz="quarter" idx="11"/>
          </p:nvPr>
        </p:nvSpPr>
        <p:spPr/>
        <p:txBody>
          <a:bodyPr/>
          <a:lstStyle/>
          <a:p>
            <a:r>
              <a:rPr lang="ar-EG" dirty="0"/>
              <a:t>مدينةُ جبيل </a:t>
            </a:r>
          </a:p>
        </p:txBody>
      </p:sp>
      <p:sp>
        <p:nvSpPr>
          <p:cNvPr id="4" name="Content Placeholder 3">
            <a:extLst>
              <a:ext uri="{FF2B5EF4-FFF2-40B4-BE49-F238E27FC236}">
                <a16:creationId xmlns:a16="http://schemas.microsoft.com/office/drawing/2014/main" id="{AB18C5FA-6A89-421C-BBEA-A5BE17357198}"/>
              </a:ext>
            </a:extLst>
          </p:cNvPr>
          <p:cNvSpPr>
            <a:spLocks noGrp="1"/>
          </p:cNvSpPr>
          <p:nvPr>
            <p:ph sz="quarter" idx="12"/>
          </p:nvPr>
        </p:nvSpPr>
        <p:spPr/>
        <p:txBody>
          <a:bodyPr/>
          <a:lstStyle/>
          <a:p>
            <a:r>
              <a:rPr lang="ar-EG" dirty="0"/>
              <a:t>أهمُّ المعالمِ الأثريّةِ الموجودةِ في المدينة </a:t>
            </a:r>
            <a:endParaRPr lang="en-US" dirty="0"/>
          </a:p>
        </p:txBody>
      </p:sp>
      <p:graphicFrame>
        <p:nvGraphicFramePr>
          <p:cNvPr id="3" name="Diagram 2">
            <a:extLst>
              <a:ext uri="{FF2B5EF4-FFF2-40B4-BE49-F238E27FC236}">
                <a16:creationId xmlns:a16="http://schemas.microsoft.com/office/drawing/2014/main" id="{9F3B405F-13FD-46DB-887A-12C867CDE5B2}"/>
              </a:ext>
            </a:extLst>
          </p:cNvPr>
          <p:cNvGraphicFramePr/>
          <p:nvPr>
            <p:extLst>
              <p:ext uri="{D42A27DB-BD31-4B8C-83A1-F6EECF244321}">
                <p14:modId xmlns:p14="http://schemas.microsoft.com/office/powerpoint/2010/main" val="585305444"/>
              </p:ext>
            </p:extLst>
          </p:nvPr>
        </p:nvGraphicFramePr>
        <p:xfrm>
          <a:off x="1452861" y="2338597"/>
          <a:ext cx="9882853"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16145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714</TotalTime>
  <Words>2061</Words>
  <Application>Microsoft Office PowerPoint</Application>
  <PresentationFormat>Widescreen</PresentationFormat>
  <Paragraphs>187</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Calibri Light</vt:lpstr>
      <vt:lpstr>inherit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107</cp:revision>
  <dcterms:created xsi:type="dcterms:W3CDTF">2020-10-20T08:45:47Z</dcterms:created>
  <dcterms:modified xsi:type="dcterms:W3CDTF">2022-09-12T13:13:17Z</dcterms:modified>
</cp:coreProperties>
</file>