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9"/>
  </p:notesMasterIdLst>
  <p:handoutMasterIdLst>
    <p:handoutMasterId r:id="rId20"/>
  </p:handoutMasterIdLst>
  <p:sldIdLst>
    <p:sldId id="287" r:id="rId5"/>
    <p:sldId id="257" r:id="rId6"/>
    <p:sldId id="258" r:id="rId7"/>
    <p:sldId id="259" r:id="rId8"/>
    <p:sldId id="262" r:id="rId9"/>
    <p:sldId id="280" r:id="rId10"/>
    <p:sldId id="261" r:id="rId11"/>
    <p:sldId id="281" r:id="rId12"/>
    <p:sldId id="282" r:id="rId13"/>
    <p:sldId id="284" r:id="rId14"/>
    <p:sldId id="285" r:id="rId15"/>
    <p:sldId id="286" r:id="rId16"/>
    <p:sldId id="278" r:id="rId17"/>
    <p:sldId id="288"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62207"/>
    <a:srgbClr val="414A4D"/>
    <a:srgbClr val="576368"/>
    <a:srgbClr val="D23000"/>
    <a:srgbClr val="F5C000"/>
    <a:srgbClr val="D5E1E3"/>
    <a:srgbClr val="1E2C2E"/>
    <a:srgbClr val="95B6BB"/>
    <a:srgbClr val="E6EDEE"/>
    <a:srgbClr val="EAE6E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90248" autoAdjust="0"/>
  </p:normalViewPr>
  <p:slideViewPr>
    <p:cSldViewPr snapToGrid="0">
      <p:cViewPr varScale="1">
        <p:scale>
          <a:sx n="65" d="100"/>
          <a:sy n="65" d="100"/>
        </p:scale>
        <p:origin x="936" y="60"/>
      </p:cViewPr>
      <p:guideLst>
        <p:guide orient="horz" pos="2160"/>
        <p:guide pos="3840"/>
      </p:guideLst>
    </p:cSldViewPr>
  </p:slideViewPr>
  <p:outlineViewPr>
    <p:cViewPr>
      <p:scale>
        <a:sx n="33" d="100"/>
        <a:sy n="33" d="100"/>
      </p:scale>
      <p:origin x="0" y="1152"/>
    </p:cViewPr>
  </p:outlineViewPr>
  <p:notesTextViewPr>
    <p:cViewPr>
      <p:scale>
        <a:sx n="1" d="1"/>
        <a:sy n="1" d="1"/>
      </p:scale>
      <p:origin x="0" y="0"/>
    </p:cViewPr>
  </p:notesTextViewPr>
  <p:notesViewPr>
    <p:cSldViewPr snapToGrid="0">
      <p:cViewPr varScale="1">
        <p:scale>
          <a:sx n="81" d="100"/>
          <a:sy n="81" d="100"/>
        </p:scale>
        <p:origin x="2058"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1F8B41B-A137-4B7F-AE2E-DA357B0FDD17}" type="doc">
      <dgm:prSet loTypeId="urn:microsoft.com/office/officeart/2005/8/layout/vList2" loCatId="list" qsTypeId="urn:microsoft.com/office/officeart/2005/8/quickstyle/simple3" qsCatId="simple" csTypeId="urn:microsoft.com/office/officeart/2005/8/colors/accent2_4" csCatId="accent2" phldr="1"/>
      <dgm:spPr/>
      <dgm:t>
        <a:bodyPr/>
        <a:lstStyle/>
        <a:p>
          <a:pPr rtl="1"/>
          <a:endParaRPr lang="ar-SY"/>
        </a:p>
      </dgm:t>
    </dgm:pt>
    <dgm:pt modelId="{22F2C996-169B-4254-8816-C9E97AC355A4}">
      <dgm:prSet custT="1"/>
      <dgm:spPr/>
      <dgm:t>
        <a:bodyPr/>
        <a:lstStyle/>
        <a:p>
          <a:pPr algn="justLow" rtl="1">
            <a:buFont typeface="Wingdings" pitchFamily="2" charset="2"/>
            <a:buChar char="v"/>
          </a:pPr>
          <a:r>
            <a:rPr lang="ar-SY" sz="2200" b="1" dirty="0">
              <a:latin typeface="Arial" panose="020B0604020202020204" pitchFamily="34" charset="0"/>
              <a:cs typeface="Arial" panose="020B0604020202020204" pitchFamily="34" charset="0"/>
            </a:rPr>
            <a:t>العصبة: </a:t>
          </a:r>
          <a:r>
            <a:rPr lang="ar-SY" sz="2200" dirty="0">
              <a:latin typeface="Arial" panose="020B0604020202020204" pitchFamily="34" charset="0"/>
              <a:cs typeface="Arial" panose="020B0604020202020204" pitchFamily="34" charset="0"/>
            </a:rPr>
            <a:t>من لم يكن له نصيب مقدر صريحاً (ومعنى النصيب المقدر الصريح أي: هو كل من يحوز التركة حال انفراده، أو يحوز ما بقي بعد أصحاب الفروض)، والعصبة بالنفس: هو كل ذكر لا تكون واسطة القرابة بينة وبين الميت أنثى فقط، كالخال.</a:t>
          </a:r>
        </a:p>
      </dgm:t>
    </dgm:pt>
    <dgm:pt modelId="{8906CF3A-EB61-4CEA-8FEF-A373434DDFE6}" type="parTrans" cxnId="{B4FB086B-C554-479F-9940-63383716CA94}">
      <dgm:prSet/>
      <dgm:spPr/>
      <dgm:t>
        <a:bodyPr/>
        <a:lstStyle/>
        <a:p>
          <a:pPr rtl="1"/>
          <a:endParaRPr lang="ar-SY" sz="2200">
            <a:latin typeface="Arial" panose="020B0604020202020204" pitchFamily="34" charset="0"/>
            <a:cs typeface="Arial" panose="020B0604020202020204" pitchFamily="34" charset="0"/>
          </a:endParaRPr>
        </a:p>
      </dgm:t>
    </dgm:pt>
    <dgm:pt modelId="{B59B13B5-D80C-4646-A51A-0ED10286D93C}" type="sibTrans" cxnId="{B4FB086B-C554-479F-9940-63383716CA94}">
      <dgm:prSet/>
      <dgm:spPr/>
      <dgm:t>
        <a:bodyPr/>
        <a:lstStyle/>
        <a:p>
          <a:pPr rtl="1"/>
          <a:endParaRPr lang="ar-SY" sz="2200">
            <a:latin typeface="Arial" panose="020B0604020202020204" pitchFamily="34" charset="0"/>
            <a:cs typeface="Arial" panose="020B0604020202020204" pitchFamily="34" charset="0"/>
          </a:endParaRPr>
        </a:p>
      </dgm:t>
    </dgm:pt>
    <dgm:pt modelId="{A7B893E8-F468-4945-A4A1-D2884D6F6106}">
      <dgm:prSet custT="1"/>
      <dgm:spPr/>
      <dgm:t>
        <a:bodyPr/>
        <a:lstStyle/>
        <a:p>
          <a:pPr algn="justLow" rtl="1">
            <a:buFont typeface="Wingdings" pitchFamily="2" charset="2"/>
            <a:buChar char="v"/>
          </a:pPr>
          <a:r>
            <a:rPr lang="ar-SY" sz="2200" b="1" dirty="0">
              <a:latin typeface="Arial" panose="020B0604020202020204" pitchFamily="34" charset="0"/>
              <a:cs typeface="Arial" panose="020B0604020202020204" pitchFamily="34" charset="0"/>
            </a:rPr>
            <a:t>الفرع: </a:t>
          </a:r>
          <a:r>
            <a:rPr lang="ar-SY" sz="2200" dirty="0">
              <a:latin typeface="Arial" panose="020B0604020202020204" pitchFamily="34" charset="0"/>
              <a:cs typeface="Arial" panose="020B0604020202020204" pitchFamily="34" charset="0"/>
            </a:rPr>
            <a:t>إذا أطلق الفرع في الميراث يراد به ابن الميت وبنته، وابن ابنه، وبنت ابنه وإن نزل أبوها.</a:t>
          </a:r>
        </a:p>
      </dgm:t>
    </dgm:pt>
    <dgm:pt modelId="{C6F3C07E-6A9C-4D15-A4C5-B19469FCCC88}" type="parTrans" cxnId="{50935B03-FB5C-42BD-82D6-3AF1149AEB1D}">
      <dgm:prSet/>
      <dgm:spPr/>
      <dgm:t>
        <a:bodyPr/>
        <a:lstStyle/>
        <a:p>
          <a:pPr rtl="1"/>
          <a:endParaRPr lang="ar-SY" sz="2200">
            <a:latin typeface="Arial" panose="020B0604020202020204" pitchFamily="34" charset="0"/>
            <a:cs typeface="Arial" panose="020B0604020202020204" pitchFamily="34" charset="0"/>
          </a:endParaRPr>
        </a:p>
      </dgm:t>
    </dgm:pt>
    <dgm:pt modelId="{BCEFB495-6074-4366-ADD9-6B82BA5C9CA6}" type="sibTrans" cxnId="{50935B03-FB5C-42BD-82D6-3AF1149AEB1D}">
      <dgm:prSet/>
      <dgm:spPr/>
      <dgm:t>
        <a:bodyPr/>
        <a:lstStyle/>
        <a:p>
          <a:pPr rtl="1"/>
          <a:endParaRPr lang="ar-SY" sz="2200">
            <a:latin typeface="Arial" panose="020B0604020202020204" pitchFamily="34" charset="0"/>
            <a:cs typeface="Arial" panose="020B0604020202020204" pitchFamily="34" charset="0"/>
          </a:endParaRPr>
        </a:p>
      </dgm:t>
    </dgm:pt>
    <dgm:pt modelId="{93196E96-8604-4143-A83A-965CB38CD7BA}">
      <dgm:prSet custT="1"/>
      <dgm:spPr/>
      <dgm:t>
        <a:bodyPr/>
        <a:lstStyle/>
        <a:p>
          <a:pPr algn="justLow" rtl="1">
            <a:buFont typeface="Wingdings" pitchFamily="2" charset="2"/>
            <a:buChar char="v"/>
          </a:pPr>
          <a:r>
            <a:rPr lang="ar-SY" sz="2200" b="1" dirty="0">
              <a:latin typeface="Arial" panose="020B0604020202020204" pitchFamily="34" charset="0"/>
              <a:cs typeface="Arial" panose="020B0604020202020204" pitchFamily="34" charset="0"/>
            </a:rPr>
            <a:t>الأصل: </a:t>
          </a:r>
          <a:r>
            <a:rPr lang="ar-SY" sz="2200" dirty="0">
              <a:latin typeface="Arial" panose="020B0604020202020204" pitchFamily="34" charset="0"/>
              <a:cs typeface="Arial" panose="020B0604020202020204" pitchFamily="34" charset="0"/>
            </a:rPr>
            <a:t>إذا أطلق يُراد به الأبوان والأجداد الصحاح (من جهة الأب). والجدات الصحيحات وإن علون.</a:t>
          </a:r>
          <a:endParaRPr lang="en-US" sz="2200" dirty="0">
            <a:latin typeface="Arial" panose="020B0604020202020204" pitchFamily="34" charset="0"/>
            <a:cs typeface="Arial" panose="020B0604020202020204" pitchFamily="34" charset="0"/>
          </a:endParaRPr>
        </a:p>
      </dgm:t>
    </dgm:pt>
    <dgm:pt modelId="{7ADEC5F2-02BB-4CF8-A74E-E37D98FBE6DB}" type="parTrans" cxnId="{2EB4155B-5174-4EAA-A01F-79CF1A4E34D8}">
      <dgm:prSet/>
      <dgm:spPr/>
      <dgm:t>
        <a:bodyPr/>
        <a:lstStyle/>
        <a:p>
          <a:pPr rtl="1"/>
          <a:endParaRPr lang="ar-SY" sz="2200">
            <a:latin typeface="Arial" panose="020B0604020202020204" pitchFamily="34" charset="0"/>
            <a:cs typeface="Arial" panose="020B0604020202020204" pitchFamily="34" charset="0"/>
          </a:endParaRPr>
        </a:p>
      </dgm:t>
    </dgm:pt>
    <dgm:pt modelId="{2BBD6BCD-AF8B-47BD-A1F3-D3235B6181CF}" type="sibTrans" cxnId="{2EB4155B-5174-4EAA-A01F-79CF1A4E34D8}">
      <dgm:prSet/>
      <dgm:spPr/>
      <dgm:t>
        <a:bodyPr/>
        <a:lstStyle/>
        <a:p>
          <a:pPr rtl="1"/>
          <a:endParaRPr lang="ar-SY" sz="2200">
            <a:latin typeface="Arial" panose="020B0604020202020204" pitchFamily="34" charset="0"/>
            <a:cs typeface="Arial" panose="020B0604020202020204" pitchFamily="34" charset="0"/>
          </a:endParaRPr>
        </a:p>
      </dgm:t>
    </dgm:pt>
    <dgm:pt modelId="{243DA19A-47E7-4C73-BA3C-283DEC071B2E}">
      <dgm:prSet custT="1"/>
      <dgm:spPr/>
      <dgm:t>
        <a:bodyPr/>
        <a:lstStyle/>
        <a:p>
          <a:pPr algn="justLow" rtl="1">
            <a:buFont typeface="Wingdings" pitchFamily="2" charset="2"/>
            <a:buChar char="v"/>
          </a:pPr>
          <a:r>
            <a:rPr lang="ar-SY" sz="2200" b="1" dirty="0">
              <a:latin typeface="Arial" panose="020B0604020202020204" pitchFamily="34" charset="0"/>
              <a:cs typeface="Arial" panose="020B0604020202020204" pitchFamily="34" charset="0"/>
            </a:rPr>
            <a:t>الحجب: </a:t>
          </a:r>
          <a:r>
            <a:rPr lang="ar-SY" sz="2200" dirty="0">
              <a:latin typeface="Arial" panose="020B0604020202020204" pitchFamily="34" charset="0"/>
              <a:cs typeface="Arial" panose="020B0604020202020204" pitchFamily="34" charset="0"/>
            </a:rPr>
            <a:t>منع مَنْ قام به سبب الإرث من الإرث بالكليَّة، أو من أوفر حظَّيْه.</a:t>
          </a:r>
          <a:endParaRPr lang="en-US" sz="2200" dirty="0">
            <a:latin typeface="Arial" panose="020B0604020202020204" pitchFamily="34" charset="0"/>
            <a:cs typeface="Arial" panose="020B0604020202020204" pitchFamily="34" charset="0"/>
          </a:endParaRPr>
        </a:p>
      </dgm:t>
    </dgm:pt>
    <dgm:pt modelId="{2738EED1-329F-45B5-B474-E806EE4F8A72}" type="parTrans" cxnId="{75657586-334D-4446-BB9A-A96BF5193661}">
      <dgm:prSet/>
      <dgm:spPr/>
      <dgm:t>
        <a:bodyPr/>
        <a:lstStyle/>
        <a:p>
          <a:pPr rtl="1"/>
          <a:endParaRPr lang="ar-SY" sz="2200">
            <a:latin typeface="Arial" panose="020B0604020202020204" pitchFamily="34" charset="0"/>
            <a:cs typeface="Arial" panose="020B0604020202020204" pitchFamily="34" charset="0"/>
          </a:endParaRPr>
        </a:p>
      </dgm:t>
    </dgm:pt>
    <dgm:pt modelId="{36FCDC43-5771-4113-AAC8-528F9E42DEC5}" type="sibTrans" cxnId="{75657586-334D-4446-BB9A-A96BF5193661}">
      <dgm:prSet/>
      <dgm:spPr/>
      <dgm:t>
        <a:bodyPr/>
        <a:lstStyle/>
        <a:p>
          <a:pPr rtl="1"/>
          <a:endParaRPr lang="ar-SY" sz="2200">
            <a:latin typeface="Arial" panose="020B0604020202020204" pitchFamily="34" charset="0"/>
            <a:cs typeface="Arial" panose="020B0604020202020204" pitchFamily="34" charset="0"/>
          </a:endParaRPr>
        </a:p>
      </dgm:t>
    </dgm:pt>
    <dgm:pt modelId="{64169481-A314-464E-8D17-A01C7228F1BB}">
      <dgm:prSet custT="1"/>
      <dgm:spPr/>
      <dgm:t>
        <a:bodyPr/>
        <a:lstStyle/>
        <a:p>
          <a:pPr algn="justLow" rtl="1">
            <a:buFont typeface="Wingdings" pitchFamily="2" charset="2"/>
            <a:buChar char="v"/>
          </a:pPr>
          <a:r>
            <a:rPr lang="ar-SY" sz="2200" b="1" dirty="0">
              <a:latin typeface="Arial" panose="020B0604020202020204" pitchFamily="34" charset="0"/>
              <a:cs typeface="Arial" panose="020B0604020202020204" pitchFamily="34" charset="0"/>
            </a:rPr>
            <a:t>الفرض: </a:t>
          </a:r>
          <a:r>
            <a:rPr lang="ar-SY" sz="2200" dirty="0">
              <a:latin typeface="Arial" panose="020B0604020202020204" pitchFamily="34" charset="0"/>
              <a:cs typeface="Arial" panose="020B0604020202020204" pitchFamily="34" charset="0"/>
            </a:rPr>
            <a:t>هو النصيب المقدر شرعاً للوارث، أي الحظ المقدر صريحاً من التركة بنص، أو إجماع، كالثمن والربع، بحيث لا يزيد إلا بالرد، ولا ينقص إلا بالعول.</a:t>
          </a:r>
          <a:endParaRPr lang="en-US" sz="2200" dirty="0">
            <a:latin typeface="Arial" panose="020B0604020202020204" pitchFamily="34" charset="0"/>
            <a:cs typeface="Arial" panose="020B0604020202020204" pitchFamily="34" charset="0"/>
          </a:endParaRPr>
        </a:p>
      </dgm:t>
    </dgm:pt>
    <dgm:pt modelId="{B74BE53F-544E-41AC-9878-D9BD0E28E07A}" type="sibTrans" cxnId="{D6114EC6-BA6A-4C1B-8766-E65B541A2A1E}">
      <dgm:prSet/>
      <dgm:spPr/>
      <dgm:t>
        <a:bodyPr/>
        <a:lstStyle/>
        <a:p>
          <a:pPr rtl="1"/>
          <a:endParaRPr lang="ar-SY" sz="2200">
            <a:latin typeface="Arial" panose="020B0604020202020204" pitchFamily="34" charset="0"/>
            <a:cs typeface="Arial" panose="020B0604020202020204" pitchFamily="34" charset="0"/>
          </a:endParaRPr>
        </a:p>
      </dgm:t>
    </dgm:pt>
    <dgm:pt modelId="{09A4B76B-0E2B-4F0E-8D32-866CD191C090}" type="parTrans" cxnId="{D6114EC6-BA6A-4C1B-8766-E65B541A2A1E}">
      <dgm:prSet/>
      <dgm:spPr/>
      <dgm:t>
        <a:bodyPr/>
        <a:lstStyle/>
        <a:p>
          <a:pPr rtl="1"/>
          <a:endParaRPr lang="ar-SY" sz="2200">
            <a:latin typeface="Arial" panose="020B0604020202020204" pitchFamily="34" charset="0"/>
            <a:cs typeface="Arial" panose="020B0604020202020204" pitchFamily="34" charset="0"/>
          </a:endParaRPr>
        </a:p>
      </dgm:t>
    </dgm:pt>
    <dgm:pt modelId="{AF596776-48B6-4AEC-A3DE-077C227AFB80}" type="pres">
      <dgm:prSet presAssocID="{31F8B41B-A137-4B7F-AE2E-DA357B0FDD17}" presName="linear" presStyleCnt="0">
        <dgm:presLayoutVars>
          <dgm:animLvl val="lvl"/>
          <dgm:resizeHandles val="exact"/>
        </dgm:presLayoutVars>
      </dgm:prSet>
      <dgm:spPr/>
    </dgm:pt>
    <dgm:pt modelId="{0DD7937A-AB62-4B0E-9DDE-B3F5C5CEE96A}" type="pres">
      <dgm:prSet presAssocID="{64169481-A314-464E-8D17-A01C7228F1BB}" presName="parentText" presStyleLbl="node1" presStyleIdx="0" presStyleCnt="5">
        <dgm:presLayoutVars>
          <dgm:chMax val="0"/>
          <dgm:bulletEnabled val="1"/>
        </dgm:presLayoutVars>
      </dgm:prSet>
      <dgm:spPr/>
    </dgm:pt>
    <dgm:pt modelId="{9614DA17-8F37-4CC9-9B0D-A3912883E472}" type="pres">
      <dgm:prSet presAssocID="{B74BE53F-544E-41AC-9878-D9BD0E28E07A}" presName="spacer" presStyleCnt="0"/>
      <dgm:spPr/>
    </dgm:pt>
    <dgm:pt modelId="{DCF64262-D7E8-4072-86FD-742D5003B49F}" type="pres">
      <dgm:prSet presAssocID="{22F2C996-169B-4254-8816-C9E97AC355A4}" presName="parentText" presStyleLbl="node1" presStyleIdx="1" presStyleCnt="5">
        <dgm:presLayoutVars>
          <dgm:chMax val="0"/>
          <dgm:bulletEnabled val="1"/>
        </dgm:presLayoutVars>
      </dgm:prSet>
      <dgm:spPr/>
    </dgm:pt>
    <dgm:pt modelId="{62355134-6567-4A43-A4FE-510EE44414A7}" type="pres">
      <dgm:prSet presAssocID="{B59B13B5-D80C-4646-A51A-0ED10286D93C}" presName="spacer" presStyleCnt="0"/>
      <dgm:spPr/>
    </dgm:pt>
    <dgm:pt modelId="{3F4BF661-13D7-4BC2-A78E-1FCAFC3D73B9}" type="pres">
      <dgm:prSet presAssocID="{A7B893E8-F468-4945-A4A1-D2884D6F6106}" presName="parentText" presStyleLbl="node1" presStyleIdx="2" presStyleCnt="5" custScaleY="83314">
        <dgm:presLayoutVars>
          <dgm:chMax val="0"/>
          <dgm:bulletEnabled val="1"/>
        </dgm:presLayoutVars>
      </dgm:prSet>
      <dgm:spPr/>
    </dgm:pt>
    <dgm:pt modelId="{D31758D6-B86B-4468-9CBF-FBD64080C478}" type="pres">
      <dgm:prSet presAssocID="{BCEFB495-6074-4366-ADD9-6B82BA5C9CA6}" presName="spacer" presStyleCnt="0"/>
      <dgm:spPr/>
    </dgm:pt>
    <dgm:pt modelId="{89E50BD2-58D3-4027-BEBD-B3979C75D5B9}" type="pres">
      <dgm:prSet presAssocID="{93196E96-8604-4143-A83A-965CB38CD7BA}" presName="parentText" presStyleLbl="node1" presStyleIdx="3" presStyleCnt="5" custScaleY="66560">
        <dgm:presLayoutVars>
          <dgm:chMax val="0"/>
          <dgm:bulletEnabled val="1"/>
        </dgm:presLayoutVars>
      </dgm:prSet>
      <dgm:spPr/>
    </dgm:pt>
    <dgm:pt modelId="{11055CB6-6C28-4DA8-808C-B614F87CA371}" type="pres">
      <dgm:prSet presAssocID="{2BBD6BCD-AF8B-47BD-A1F3-D3235B6181CF}" presName="spacer" presStyleCnt="0"/>
      <dgm:spPr/>
    </dgm:pt>
    <dgm:pt modelId="{50A2A535-3EAE-4335-A761-6FAE0457279B}" type="pres">
      <dgm:prSet presAssocID="{243DA19A-47E7-4C73-BA3C-283DEC071B2E}" presName="parentText" presStyleLbl="node1" presStyleIdx="4" presStyleCnt="5" custScaleY="72455">
        <dgm:presLayoutVars>
          <dgm:chMax val="0"/>
          <dgm:bulletEnabled val="1"/>
        </dgm:presLayoutVars>
      </dgm:prSet>
      <dgm:spPr/>
    </dgm:pt>
  </dgm:ptLst>
  <dgm:cxnLst>
    <dgm:cxn modelId="{50935B03-FB5C-42BD-82D6-3AF1149AEB1D}" srcId="{31F8B41B-A137-4B7F-AE2E-DA357B0FDD17}" destId="{A7B893E8-F468-4945-A4A1-D2884D6F6106}" srcOrd="2" destOrd="0" parTransId="{C6F3C07E-6A9C-4D15-A4C5-B19469FCCC88}" sibTransId="{BCEFB495-6074-4366-ADD9-6B82BA5C9CA6}"/>
    <dgm:cxn modelId="{81E7A106-4E8A-4FF6-AD87-C5611241AA0D}" type="presOf" srcId="{64169481-A314-464E-8D17-A01C7228F1BB}" destId="{0DD7937A-AB62-4B0E-9DDE-B3F5C5CEE96A}" srcOrd="0" destOrd="0" presId="urn:microsoft.com/office/officeart/2005/8/layout/vList2"/>
    <dgm:cxn modelId="{4D4B501F-732B-4A3A-874B-4F671A825952}" type="presOf" srcId="{31F8B41B-A137-4B7F-AE2E-DA357B0FDD17}" destId="{AF596776-48B6-4AEC-A3DE-077C227AFB80}" srcOrd="0" destOrd="0" presId="urn:microsoft.com/office/officeart/2005/8/layout/vList2"/>
    <dgm:cxn modelId="{B1B61B30-243C-4899-9D06-068E4806C3A5}" type="presOf" srcId="{93196E96-8604-4143-A83A-965CB38CD7BA}" destId="{89E50BD2-58D3-4027-BEBD-B3979C75D5B9}" srcOrd="0" destOrd="0" presId="urn:microsoft.com/office/officeart/2005/8/layout/vList2"/>
    <dgm:cxn modelId="{2EB4155B-5174-4EAA-A01F-79CF1A4E34D8}" srcId="{31F8B41B-A137-4B7F-AE2E-DA357B0FDD17}" destId="{93196E96-8604-4143-A83A-965CB38CD7BA}" srcOrd="3" destOrd="0" parTransId="{7ADEC5F2-02BB-4CF8-A74E-E37D98FBE6DB}" sibTransId="{2BBD6BCD-AF8B-47BD-A1F3-D3235B6181CF}"/>
    <dgm:cxn modelId="{33C5A34A-1118-4AFE-9F43-AC67C015000B}" type="presOf" srcId="{22F2C996-169B-4254-8816-C9E97AC355A4}" destId="{DCF64262-D7E8-4072-86FD-742D5003B49F}" srcOrd="0" destOrd="0" presId="urn:microsoft.com/office/officeart/2005/8/layout/vList2"/>
    <dgm:cxn modelId="{B4FB086B-C554-479F-9940-63383716CA94}" srcId="{31F8B41B-A137-4B7F-AE2E-DA357B0FDD17}" destId="{22F2C996-169B-4254-8816-C9E97AC355A4}" srcOrd="1" destOrd="0" parTransId="{8906CF3A-EB61-4CEA-8FEF-A373434DDFE6}" sibTransId="{B59B13B5-D80C-4646-A51A-0ED10286D93C}"/>
    <dgm:cxn modelId="{75657586-334D-4446-BB9A-A96BF5193661}" srcId="{31F8B41B-A137-4B7F-AE2E-DA357B0FDD17}" destId="{243DA19A-47E7-4C73-BA3C-283DEC071B2E}" srcOrd="4" destOrd="0" parTransId="{2738EED1-329F-45B5-B474-E806EE4F8A72}" sibTransId="{36FCDC43-5771-4113-AAC8-528F9E42DEC5}"/>
    <dgm:cxn modelId="{D6114EC6-BA6A-4C1B-8766-E65B541A2A1E}" srcId="{31F8B41B-A137-4B7F-AE2E-DA357B0FDD17}" destId="{64169481-A314-464E-8D17-A01C7228F1BB}" srcOrd="0" destOrd="0" parTransId="{09A4B76B-0E2B-4F0E-8D32-866CD191C090}" sibTransId="{B74BE53F-544E-41AC-9878-D9BD0E28E07A}"/>
    <dgm:cxn modelId="{A14270C8-679A-487F-8CF6-58AE013E1F7D}" type="presOf" srcId="{243DA19A-47E7-4C73-BA3C-283DEC071B2E}" destId="{50A2A535-3EAE-4335-A761-6FAE0457279B}" srcOrd="0" destOrd="0" presId="urn:microsoft.com/office/officeart/2005/8/layout/vList2"/>
    <dgm:cxn modelId="{87FC57D6-C0D9-4096-A7E4-EE95E4DD4C12}" type="presOf" srcId="{A7B893E8-F468-4945-A4A1-D2884D6F6106}" destId="{3F4BF661-13D7-4BC2-A78E-1FCAFC3D73B9}" srcOrd="0" destOrd="0" presId="urn:microsoft.com/office/officeart/2005/8/layout/vList2"/>
    <dgm:cxn modelId="{90CF018A-6DE3-43D1-AA13-6FB69021B27E}" type="presParOf" srcId="{AF596776-48B6-4AEC-A3DE-077C227AFB80}" destId="{0DD7937A-AB62-4B0E-9DDE-B3F5C5CEE96A}" srcOrd="0" destOrd="0" presId="urn:microsoft.com/office/officeart/2005/8/layout/vList2"/>
    <dgm:cxn modelId="{054497CD-137E-4253-9A2D-E120845EA49B}" type="presParOf" srcId="{AF596776-48B6-4AEC-A3DE-077C227AFB80}" destId="{9614DA17-8F37-4CC9-9B0D-A3912883E472}" srcOrd="1" destOrd="0" presId="urn:microsoft.com/office/officeart/2005/8/layout/vList2"/>
    <dgm:cxn modelId="{B992C78E-F15F-4B47-AE59-AA3F96CFD04A}" type="presParOf" srcId="{AF596776-48B6-4AEC-A3DE-077C227AFB80}" destId="{DCF64262-D7E8-4072-86FD-742D5003B49F}" srcOrd="2" destOrd="0" presId="urn:microsoft.com/office/officeart/2005/8/layout/vList2"/>
    <dgm:cxn modelId="{1FE6AA4F-33BC-4B55-8555-2FC41547A639}" type="presParOf" srcId="{AF596776-48B6-4AEC-A3DE-077C227AFB80}" destId="{62355134-6567-4A43-A4FE-510EE44414A7}" srcOrd="3" destOrd="0" presId="urn:microsoft.com/office/officeart/2005/8/layout/vList2"/>
    <dgm:cxn modelId="{9E70DDD2-E1F3-4598-9067-F61EB9DB42DF}" type="presParOf" srcId="{AF596776-48B6-4AEC-A3DE-077C227AFB80}" destId="{3F4BF661-13D7-4BC2-A78E-1FCAFC3D73B9}" srcOrd="4" destOrd="0" presId="urn:microsoft.com/office/officeart/2005/8/layout/vList2"/>
    <dgm:cxn modelId="{ACEEB81A-ECA9-4D82-B9DB-87D34D3F3A86}" type="presParOf" srcId="{AF596776-48B6-4AEC-A3DE-077C227AFB80}" destId="{D31758D6-B86B-4468-9CBF-FBD64080C478}" srcOrd="5" destOrd="0" presId="urn:microsoft.com/office/officeart/2005/8/layout/vList2"/>
    <dgm:cxn modelId="{DFE443D4-49B3-46AD-BFB3-FD68719B33C3}" type="presParOf" srcId="{AF596776-48B6-4AEC-A3DE-077C227AFB80}" destId="{89E50BD2-58D3-4027-BEBD-B3979C75D5B9}" srcOrd="6" destOrd="0" presId="urn:microsoft.com/office/officeart/2005/8/layout/vList2"/>
    <dgm:cxn modelId="{A3DAFA73-375D-42F6-A296-8B3F05AAD17A}" type="presParOf" srcId="{AF596776-48B6-4AEC-A3DE-077C227AFB80}" destId="{11055CB6-6C28-4DA8-808C-B614F87CA371}" srcOrd="7" destOrd="0" presId="urn:microsoft.com/office/officeart/2005/8/layout/vList2"/>
    <dgm:cxn modelId="{BE398554-3687-46FF-80E1-4BD98D174438}" type="presParOf" srcId="{AF596776-48B6-4AEC-A3DE-077C227AFB80}" destId="{50A2A535-3EAE-4335-A761-6FAE0457279B}"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1F8B41B-A137-4B7F-AE2E-DA357B0FDD17}" type="doc">
      <dgm:prSet loTypeId="urn:microsoft.com/office/officeart/2005/8/layout/process4" loCatId="list" qsTypeId="urn:microsoft.com/office/officeart/2005/8/quickstyle/simple3" qsCatId="simple" csTypeId="urn:microsoft.com/office/officeart/2005/8/colors/accent2_4" csCatId="accent2" phldr="1"/>
      <dgm:spPr/>
      <dgm:t>
        <a:bodyPr/>
        <a:lstStyle/>
        <a:p>
          <a:pPr rtl="1"/>
          <a:endParaRPr lang="ar-SY"/>
        </a:p>
      </dgm:t>
    </dgm:pt>
    <dgm:pt modelId="{16A318DD-818A-4562-8CFA-114A7D7E5A1A}">
      <dgm:prSet custT="1"/>
      <dgm:spPr/>
      <dgm:t>
        <a:bodyPr/>
        <a:lstStyle/>
        <a:p>
          <a:pPr rtl="1"/>
          <a:r>
            <a:rPr lang="ar-SY" sz="2200" b="1">
              <a:latin typeface="Arial" panose="020B0604020202020204" pitchFamily="34" charset="0"/>
              <a:cs typeface="Arial" panose="020B0604020202020204" pitchFamily="34" charset="0"/>
            </a:rPr>
            <a:t>1- المورِّث: </a:t>
          </a:r>
          <a:r>
            <a:rPr lang="ar-SY" sz="2200">
              <a:latin typeface="Arial" panose="020B0604020202020204" pitchFamily="34" charset="0"/>
              <a:cs typeface="Arial" panose="020B0604020202020204" pitchFamily="34" charset="0"/>
            </a:rPr>
            <a:t>هو الميت الذي ترك مالاً أو حقاً</a:t>
          </a:r>
          <a:r>
            <a:rPr lang="en-US" sz="2200">
              <a:latin typeface="Arial" panose="020B0604020202020204" pitchFamily="34" charset="0"/>
              <a:cs typeface="Arial" panose="020B0604020202020204" pitchFamily="34" charset="0"/>
            </a:rPr>
            <a:t>.</a:t>
          </a:r>
          <a:endParaRPr lang="en-US" sz="2200" dirty="0">
            <a:latin typeface="Arial" panose="020B0604020202020204" pitchFamily="34" charset="0"/>
            <a:cs typeface="Arial" panose="020B0604020202020204" pitchFamily="34" charset="0"/>
          </a:endParaRPr>
        </a:p>
      </dgm:t>
    </dgm:pt>
    <dgm:pt modelId="{5241E6FD-85C2-47DC-A851-A98F63DEE00F}" type="parTrans" cxnId="{1475221A-FDEE-4AD0-B759-49856C279924}">
      <dgm:prSet/>
      <dgm:spPr/>
      <dgm:t>
        <a:bodyPr/>
        <a:lstStyle/>
        <a:p>
          <a:pPr rtl="1"/>
          <a:endParaRPr lang="ar-SY" sz="2200">
            <a:latin typeface="Arial" panose="020B0604020202020204" pitchFamily="34" charset="0"/>
            <a:cs typeface="Arial" panose="020B0604020202020204" pitchFamily="34" charset="0"/>
          </a:endParaRPr>
        </a:p>
      </dgm:t>
    </dgm:pt>
    <dgm:pt modelId="{BEF56511-711C-4B1B-B59D-B8EBD0A79272}" type="sibTrans" cxnId="{1475221A-FDEE-4AD0-B759-49856C279924}">
      <dgm:prSet/>
      <dgm:spPr/>
      <dgm:t>
        <a:bodyPr/>
        <a:lstStyle/>
        <a:p>
          <a:pPr rtl="1"/>
          <a:endParaRPr lang="ar-SY" sz="2200">
            <a:latin typeface="Arial" panose="020B0604020202020204" pitchFamily="34" charset="0"/>
            <a:cs typeface="Arial" panose="020B0604020202020204" pitchFamily="34" charset="0"/>
          </a:endParaRPr>
        </a:p>
      </dgm:t>
    </dgm:pt>
    <dgm:pt modelId="{BAC23BD7-4D34-4C02-933E-1F4E7993366F}">
      <dgm:prSet custT="1"/>
      <dgm:spPr/>
      <dgm:t>
        <a:bodyPr/>
        <a:lstStyle/>
        <a:p>
          <a:pPr rtl="1"/>
          <a:r>
            <a:rPr lang="ar-SY" sz="2200" b="1">
              <a:latin typeface="Arial" panose="020B0604020202020204" pitchFamily="34" charset="0"/>
              <a:cs typeface="Arial" panose="020B0604020202020204" pitchFamily="34" charset="0"/>
            </a:rPr>
            <a:t>2- الوارث: </a:t>
          </a:r>
          <a:r>
            <a:rPr lang="ar-SY" sz="2200">
              <a:latin typeface="Arial" panose="020B0604020202020204" pitchFamily="34" charset="0"/>
              <a:cs typeface="Arial" panose="020B0604020202020204" pitchFamily="34" charset="0"/>
            </a:rPr>
            <a:t>هو الذي يستحق الإرث بسبب من أسبابه وهي (النكاح أو الولاء أو النسب)، وإن لم يأخذها بالفعل لمانع، فهو مستحق الإرث من غيره لقرابة حقيقية أو حكمية.</a:t>
          </a:r>
          <a:endParaRPr lang="en-US" sz="2200" dirty="0">
            <a:latin typeface="Arial" panose="020B0604020202020204" pitchFamily="34" charset="0"/>
            <a:cs typeface="Arial" panose="020B0604020202020204" pitchFamily="34" charset="0"/>
          </a:endParaRPr>
        </a:p>
      </dgm:t>
    </dgm:pt>
    <dgm:pt modelId="{539CA855-D0C8-4662-BEDE-353635941A6A}" type="parTrans" cxnId="{76EBF5DC-0FDD-4657-9DC8-D7C7A28F315F}">
      <dgm:prSet/>
      <dgm:spPr/>
      <dgm:t>
        <a:bodyPr/>
        <a:lstStyle/>
        <a:p>
          <a:pPr rtl="1"/>
          <a:endParaRPr lang="ar-SY" sz="2200">
            <a:latin typeface="Arial" panose="020B0604020202020204" pitchFamily="34" charset="0"/>
            <a:cs typeface="Arial" panose="020B0604020202020204" pitchFamily="34" charset="0"/>
          </a:endParaRPr>
        </a:p>
      </dgm:t>
    </dgm:pt>
    <dgm:pt modelId="{D13BA890-AB48-4485-8CF8-1B0236BAE8E1}" type="sibTrans" cxnId="{76EBF5DC-0FDD-4657-9DC8-D7C7A28F315F}">
      <dgm:prSet/>
      <dgm:spPr/>
      <dgm:t>
        <a:bodyPr/>
        <a:lstStyle/>
        <a:p>
          <a:pPr rtl="1"/>
          <a:endParaRPr lang="ar-SY" sz="2200">
            <a:latin typeface="Arial" panose="020B0604020202020204" pitchFamily="34" charset="0"/>
            <a:cs typeface="Arial" panose="020B0604020202020204" pitchFamily="34" charset="0"/>
          </a:endParaRPr>
        </a:p>
      </dgm:t>
    </dgm:pt>
    <dgm:pt modelId="{EE7E2DAD-3D23-4779-9EB7-FDE72ED03371}">
      <dgm:prSet custT="1"/>
      <dgm:spPr/>
      <dgm:t>
        <a:bodyPr/>
        <a:lstStyle/>
        <a:p>
          <a:pPr rtl="1"/>
          <a:r>
            <a:rPr lang="ar-SY" sz="2200" dirty="0">
              <a:latin typeface="Arial" panose="020B0604020202020204" pitchFamily="34" charset="0"/>
              <a:cs typeface="Arial" panose="020B0604020202020204" pitchFamily="34" charset="0"/>
            </a:rPr>
            <a:t>3- </a:t>
          </a:r>
          <a:r>
            <a:rPr lang="ar-SY" sz="2200" b="1" dirty="0">
              <a:latin typeface="Arial" panose="020B0604020202020204" pitchFamily="34" charset="0"/>
              <a:cs typeface="Arial" panose="020B0604020202020204" pitchFamily="34" charset="0"/>
            </a:rPr>
            <a:t>الموروث: </a:t>
          </a:r>
          <a:r>
            <a:rPr lang="ar-SY" sz="2200" dirty="0">
              <a:latin typeface="Arial" panose="020B0604020202020204" pitchFamily="34" charset="0"/>
              <a:cs typeface="Arial" panose="020B0604020202020204" pitchFamily="34" charset="0"/>
            </a:rPr>
            <a:t>هو ما خلفه الميت من تركة، ويسمى أيضاً ميراثاً وإرثاً، وهو ما يتركه المورث من مال منقول أو غير منقول، أو الحقوق التي يمكن إرثها عنه، كحق القصاص، وحبس المبيع لاستيفاء الثمن، وحبس المرهون لاستيفاء الدين.</a:t>
          </a:r>
          <a:endParaRPr lang="en-US" sz="2200" dirty="0">
            <a:latin typeface="Arial" panose="020B0604020202020204" pitchFamily="34" charset="0"/>
            <a:cs typeface="Arial" panose="020B0604020202020204" pitchFamily="34" charset="0"/>
          </a:endParaRPr>
        </a:p>
      </dgm:t>
    </dgm:pt>
    <dgm:pt modelId="{0040B56B-2C29-4858-AED6-A678130EEAE4}" type="parTrans" cxnId="{924D1E6D-AC72-4DAD-8228-9BDD78494E2A}">
      <dgm:prSet/>
      <dgm:spPr/>
      <dgm:t>
        <a:bodyPr/>
        <a:lstStyle/>
        <a:p>
          <a:pPr rtl="1"/>
          <a:endParaRPr lang="ar-SY" sz="2200">
            <a:latin typeface="Arial" panose="020B0604020202020204" pitchFamily="34" charset="0"/>
            <a:cs typeface="Arial" panose="020B0604020202020204" pitchFamily="34" charset="0"/>
          </a:endParaRPr>
        </a:p>
      </dgm:t>
    </dgm:pt>
    <dgm:pt modelId="{2DDD5369-3DD6-4C36-AF1F-5E6DB53421BB}" type="sibTrans" cxnId="{924D1E6D-AC72-4DAD-8228-9BDD78494E2A}">
      <dgm:prSet/>
      <dgm:spPr/>
      <dgm:t>
        <a:bodyPr/>
        <a:lstStyle/>
        <a:p>
          <a:pPr rtl="1"/>
          <a:endParaRPr lang="ar-SY" sz="2200">
            <a:latin typeface="Arial" panose="020B0604020202020204" pitchFamily="34" charset="0"/>
            <a:cs typeface="Arial" panose="020B0604020202020204" pitchFamily="34" charset="0"/>
          </a:endParaRPr>
        </a:p>
      </dgm:t>
    </dgm:pt>
    <dgm:pt modelId="{6ACD633B-6CDE-4C0A-BD6B-7CD9601D1DDE}" type="pres">
      <dgm:prSet presAssocID="{31F8B41B-A137-4B7F-AE2E-DA357B0FDD17}" presName="Name0" presStyleCnt="0">
        <dgm:presLayoutVars>
          <dgm:dir/>
          <dgm:animLvl val="lvl"/>
          <dgm:resizeHandles val="exact"/>
        </dgm:presLayoutVars>
      </dgm:prSet>
      <dgm:spPr/>
    </dgm:pt>
    <dgm:pt modelId="{765E6324-C74B-4D8E-A579-117E31F6AE5A}" type="pres">
      <dgm:prSet presAssocID="{EE7E2DAD-3D23-4779-9EB7-FDE72ED03371}" presName="boxAndChildren" presStyleCnt="0"/>
      <dgm:spPr/>
    </dgm:pt>
    <dgm:pt modelId="{72BAF458-ECA1-4D46-B668-475008034E46}" type="pres">
      <dgm:prSet presAssocID="{EE7E2DAD-3D23-4779-9EB7-FDE72ED03371}" presName="parentTextBox" presStyleLbl="node1" presStyleIdx="0" presStyleCnt="3" custScaleY="134696"/>
      <dgm:spPr/>
    </dgm:pt>
    <dgm:pt modelId="{EF6B5017-5F64-441C-AF61-1C200F852682}" type="pres">
      <dgm:prSet presAssocID="{D13BA890-AB48-4485-8CF8-1B0236BAE8E1}" presName="sp" presStyleCnt="0"/>
      <dgm:spPr/>
    </dgm:pt>
    <dgm:pt modelId="{2C629F69-D794-4EB2-B3FF-1BEB87ED4B2D}" type="pres">
      <dgm:prSet presAssocID="{BAC23BD7-4D34-4C02-933E-1F4E7993366F}" presName="arrowAndChildren" presStyleCnt="0"/>
      <dgm:spPr/>
    </dgm:pt>
    <dgm:pt modelId="{50CC8785-2919-4694-87E8-1C1658ADBD0F}" type="pres">
      <dgm:prSet presAssocID="{BAC23BD7-4D34-4C02-933E-1F4E7993366F}" presName="parentTextArrow" presStyleLbl="node1" presStyleIdx="1" presStyleCnt="3"/>
      <dgm:spPr/>
    </dgm:pt>
    <dgm:pt modelId="{583404AF-44BC-4B3C-8263-25354B915E05}" type="pres">
      <dgm:prSet presAssocID="{BEF56511-711C-4B1B-B59D-B8EBD0A79272}" presName="sp" presStyleCnt="0"/>
      <dgm:spPr/>
    </dgm:pt>
    <dgm:pt modelId="{A8E6D585-8B42-4C6B-A243-A050D353FDBA}" type="pres">
      <dgm:prSet presAssocID="{16A318DD-818A-4562-8CFA-114A7D7E5A1A}" presName="arrowAndChildren" presStyleCnt="0"/>
      <dgm:spPr/>
    </dgm:pt>
    <dgm:pt modelId="{5798016B-66F5-469A-AD3E-7AAC187E412B}" type="pres">
      <dgm:prSet presAssocID="{16A318DD-818A-4562-8CFA-114A7D7E5A1A}" presName="parentTextArrow" presStyleLbl="node1" presStyleIdx="2" presStyleCnt="3"/>
      <dgm:spPr/>
    </dgm:pt>
  </dgm:ptLst>
  <dgm:cxnLst>
    <dgm:cxn modelId="{8452870B-88E7-454B-9169-994D3298ADA8}" type="presOf" srcId="{EE7E2DAD-3D23-4779-9EB7-FDE72ED03371}" destId="{72BAF458-ECA1-4D46-B668-475008034E46}" srcOrd="0" destOrd="0" presId="urn:microsoft.com/office/officeart/2005/8/layout/process4"/>
    <dgm:cxn modelId="{1475221A-FDEE-4AD0-B759-49856C279924}" srcId="{31F8B41B-A137-4B7F-AE2E-DA357B0FDD17}" destId="{16A318DD-818A-4562-8CFA-114A7D7E5A1A}" srcOrd="0" destOrd="0" parTransId="{5241E6FD-85C2-47DC-A851-A98F63DEE00F}" sibTransId="{BEF56511-711C-4B1B-B59D-B8EBD0A79272}"/>
    <dgm:cxn modelId="{924D1E6D-AC72-4DAD-8228-9BDD78494E2A}" srcId="{31F8B41B-A137-4B7F-AE2E-DA357B0FDD17}" destId="{EE7E2DAD-3D23-4779-9EB7-FDE72ED03371}" srcOrd="2" destOrd="0" parTransId="{0040B56B-2C29-4858-AED6-A678130EEAE4}" sibTransId="{2DDD5369-3DD6-4C36-AF1F-5E6DB53421BB}"/>
    <dgm:cxn modelId="{2522BE7A-4576-4006-8A8A-088B14D4E577}" type="presOf" srcId="{16A318DD-818A-4562-8CFA-114A7D7E5A1A}" destId="{5798016B-66F5-469A-AD3E-7AAC187E412B}" srcOrd="0" destOrd="0" presId="urn:microsoft.com/office/officeart/2005/8/layout/process4"/>
    <dgm:cxn modelId="{EE480B9B-84AD-46BC-BC7D-62CC3E63D8E2}" type="presOf" srcId="{BAC23BD7-4D34-4C02-933E-1F4E7993366F}" destId="{50CC8785-2919-4694-87E8-1C1658ADBD0F}" srcOrd="0" destOrd="0" presId="urn:microsoft.com/office/officeart/2005/8/layout/process4"/>
    <dgm:cxn modelId="{76EBF5DC-0FDD-4657-9DC8-D7C7A28F315F}" srcId="{31F8B41B-A137-4B7F-AE2E-DA357B0FDD17}" destId="{BAC23BD7-4D34-4C02-933E-1F4E7993366F}" srcOrd="1" destOrd="0" parTransId="{539CA855-D0C8-4662-BEDE-353635941A6A}" sibTransId="{D13BA890-AB48-4485-8CF8-1B0236BAE8E1}"/>
    <dgm:cxn modelId="{B06E29F2-763C-4FC7-9A73-9791166A56B0}" type="presOf" srcId="{31F8B41B-A137-4B7F-AE2E-DA357B0FDD17}" destId="{6ACD633B-6CDE-4C0A-BD6B-7CD9601D1DDE}" srcOrd="0" destOrd="0" presId="urn:microsoft.com/office/officeart/2005/8/layout/process4"/>
    <dgm:cxn modelId="{55FB1C34-E698-4981-9A38-A7487BA2E066}" type="presParOf" srcId="{6ACD633B-6CDE-4C0A-BD6B-7CD9601D1DDE}" destId="{765E6324-C74B-4D8E-A579-117E31F6AE5A}" srcOrd="0" destOrd="0" presId="urn:microsoft.com/office/officeart/2005/8/layout/process4"/>
    <dgm:cxn modelId="{1A6774B7-D05F-4559-BD67-66CBCA844276}" type="presParOf" srcId="{765E6324-C74B-4D8E-A579-117E31F6AE5A}" destId="{72BAF458-ECA1-4D46-B668-475008034E46}" srcOrd="0" destOrd="0" presId="urn:microsoft.com/office/officeart/2005/8/layout/process4"/>
    <dgm:cxn modelId="{53280811-D2B5-49C1-9585-26075C215136}" type="presParOf" srcId="{6ACD633B-6CDE-4C0A-BD6B-7CD9601D1DDE}" destId="{EF6B5017-5F64-441C-AF61-1C200F852682}" srcOrd="1" destOrd="0" presId="urn:microsoft.com/office/officeart/2005/8/layout/process4"/>
    <dgm:cxn modelId="{CEEFEB4F-B818-4102-AB88-FDAC7FABF385}" type="presParOf" srcId="{6ACD633B-6CDE-4C0A-BD6B-7CD9601D1DDE}" destId="{2C629F69-D794-4EB2-B3FF-1BEB87ED4B2D}" srcOrd="2" destOrd="0" presId="urn:microsoft.com/office/officeart/2005/8/layout/process4"/>
    <dgm:cxn modelId="{6C90D447-F5BF-42AA-BF0D-B6F07E1AE580}" type="presParOf" srcId="{2C629F69-D794-4EB2-B3FF-1BEB87ED4B2D}" destId="{50CC8785-2919-4694-87E8-1C1658ADBD0F}" srcOrd="0" destOrd="0" presId="urn:microsoft.com/office/officeart/2005/8/layout/process4"/>
    <dgm:cxn modelId="{D05C3BC1-5CE0-4222-B5C3-5657437A89A9}" type="presParOf" srcId="{6ACD633B-6CDE-4C0A-BD6B-7CD9601D1DDE}" destId="{583404AF-44BC-4B3C-8263-25354B915E05}" srcOrd="3" destOrd="0" presId="urn:microsoft.com/office/officeart/2005/8/layout/process4"/>
    <dgm:cxn modelId="{F9B167DB-FAFD-4103-949C-5E52ED815288}" type="presParOf" srcId="{6ACD633B-6CDE-4C0A-BD6B-7CD9601D1DDE}" destId="{A8E6D585-8B42-4C6B-A243-A050D353FDBA}" srcOrd="4" destOrd="0" presId="urn:microsoft.com/office/officeart/2005/8/layout/process4"/>
    <dgm:cxn modelId="{F42D54B1-AF44-43FF-88D7-A6F111B91172}" type="presParOf" srcId="{A8E6D585-8B42-4C6B-A243-A050D353FDBA}" destId="{5798016B-66F5-469A-AD3E-7AAC187E412B}"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70A62F9-2875-4A04-9FE9-DF7DFF1D55B9}" type="doc">
      <dgm:prSet loTypeId="urn:microsoft.com/office/officeart/2008/layout/VerticalCurvedList" loCatId="list" qsTypeId="urn:microsoft.com/office/officeart/2005/8/quickstyle/simple3" qsCatId="simple" csTypeId="urn:microsoft.com/office/officeart/2005/8/colors/accent2_5" csCatId="accent2" phldr="1"/>
      <dgm:spPr/>
      <dgm:t>
        <a:bodyPr/>
        <a:lstStyle/>
        <a:p>
          <a:pPr rtl="1"/>
          <a:endParaRPr lang="ar-SY"/>
        </a:p>
      </dgm:t>
    </dgm:pt>
    <dgm:pt modelId="{7565B978-2355-4457-8D91-0F1B3F09CD0E}">
      <dgm:prSet custT="1"/>
      <dgm:spPr/>
      <dgm:t>
        <a:bodyPr/>
        <a:lstStyle/>
        <a:p>
          <a:pPr rtl="1"/>
          <a:r>
            <a:rPr lang="ar-SY" sz="2200" dirty="0">
              <a:latin typeface="Arial" panose="020B0604020202020204" pitchFamily="34" charset="0"/>
              <a:cs typeface="Arial" panose="020B0604020202020204" pitchFamily="34" charset="0"/>
            </a:rPr>
            <a:t>آ- أمَّا </a:t>
          </a:r>
          <a:r>
            <a:rPr lang="ar-SY" sz="2200" b="1" dirty="0">
              <a:latin typeface="Arial" panose="020B0604020202020204" pitchFamily="34" charset="0"/>
              <a:cs typeface="Arial" panose="020B0604020202020204" pitchFamily="34" charset="0"/>
            </a:rPr>
            <a:t>الوفاة الحقيقية</a:t>
          </a:r>
          <a:r>
            <a:rPr lang="ar-SY" sz="2200" dirty="0">
              <a:latin typeface="Arial" panose="020B0604020202020204" pitchFamily="34" charset="0"/>
              <a:cs typeface="Arial" panose="020B0604020202020204" pitchFamily="34" charset="0"/>
            </a:rPr>
            <a:t> فتكون بخروج الروح منه، وهذا يثبت بمشاهدة أو شهادة عدول.</a:t>
          </a:r>
          <a:endParaRPr lang="en-US" sz="2200" dirty="0">
            <a:latin typeface="Arial" panose="020B0604020202020204" pitchFamily="34" charset="0"/>
            <a:cs typeface="Arial" panose="020B0604020202020204" pitchFamily="34" charset="0"/>
          </a:endParaRPr>
        </a:p>
      </dgm:t>
    </dgm:pt>
    <dgm:pt modelId="{90BF4321-F29A-44BB-B85D-034A2F6DBAA4}" type="parTrans" cxnId="{861560DD-6D3B-49A6-A8E6-6F9E18501676}">
      <dgm:prSet/>
      <dgm:spPr/>
      <dgm:t>
        <a:bodyPr/>
        <a:lstStyle/>
        <a:p>
          <a:pPr rtl="1"/>
          <a:endParaRPr lang="ar-SY" sz="2200">
            <a:latin typeface="Arial" panose="020B0604020202020204" pitchFamily="34" charset="0"/>
            <a:cs typeface="Arial" panose="020B0604020202020204" pitchFamily="34" charset="0"/>
          </a:endParaRPr>
        </a:p>
      </dgm:t>
    </dgm:pt>
    <dgm:pt modelId="{1681AA2E-4198-452C-807F-452A422EC86B}" type="sibTrans" cxnId="{861560DD-6D3B-49A6-A8E6-6F9E18501676}">
      <dgm:prSet/>
      <dgm:spPr/>
      <dgm:t>
        <a:bodyPr/>
        <a:lstStyle/>
        <a:p>
          <a:pPr rtl="1"/>
          <a:endParaRPr lang="ar-SY" sz="2200">
            <a:latin typeface="Arial" panose="020B0604020202020204" pitchFamily="34" charset="0"/>
            <a:cs typeface="Arial" panose="020B0604020202020204" pitchFamily="34" charset="0"/>
          </a:endParaRPr>
        </a:p>
      </dgm:t>
    </dgm:pt>
    <dgm:pt modelId="{4FAEBB08-195F-4DE5-9232-6169005252F5}">
      <dgm:prSet custT="1"/>
      <dgm:spPr/>
      <dgm:t>
        <a:bodyPr/>
        <a:lstStyle/>
        <a:p>
          <a:pPr rtl="1"/>
          <a:r>
            <a:rPr lang="ar-SY" sz="2200">
              <a:latin typeface="Arial" panose="020B0604020202020204" pitchFamily="34" charset="0"/>
              <a:cs typeface="Arial" panose="020B0604020202020204" pitchFamily="34" charset="0"/>
            </a:rPr>
            <a:t>ب- وأمَّا </a:t>
          </a:r>
          <a:r>
            <a:rPr lang="ar-SY" sz="2200" b="1">
              <a:latin typeface="Arial" panose="020B0604020202020204" pitchFamily="34" charset="0"/>
              <a:cs typeface="Arial" panose="020B0604020202020204" pitchFamily="34" charset="0"/>
            </a:rPr>
            <a:t>الحكمية</a:t>
          </a:r>
          <a:r>
            <a:rPr lang="ar-SY" sz="2200">
              <a:latin typeface="Arial" panose="020B0604020202020204" pitchFamily="34" charset="0"/>
              <a:cs typeface="Arial" panose="020B0604020202020204" pitchFamily="34" charset="0"/>
            </a:rPr>
            <a:t>: فتكون بحكم قضائي بموته، كالمفقود الذي رفع مورثه أمره إلى القاضي، فقضى بموته.</a:t>
          </a:r>
          <a:endParaRPr lang="en-US" sz="2200" dirty="0">
            <a:latin typeface="Arial" panose="020B0604020202020204" pitchFamily="34" charset="0"/>
            <a:cs typeface="Arial" panose="020B0604020202020204" pitchFamily="34" charset="0"/>
          </a:endParaRPr>
        </a:p>
      </dgm:t>
    </dgm:pt>
    <dgm:pt modelId="{DB712DD0-F6D0-45FD-A827-360106AD035A}" type="parTrans" cxnId="{BEF5D175-2FB3-4F1F-889D-C7524B3286A3}">
      <dgm:prSet/>
      <dgm:spPr/>
      <dgm:t>
        <a:bodyPr/>
        <a:lstStyle/>
        <a:p>
          <a:pPr rtl="1"/>
          <a:endParaRPr lang="ar-SY" sz="2200">
            <a:latin typeface="Arial" panose="020B0604020202020204" pitchFamily="34" charset="0"/>
            <a:cs typeface="Arial" panose="020B0604020202020204" pitchFamily="34" charset="0"/>
          </a:endParaRPr>
        </a:p>
      </dgm:t>
    </dgm:pt>
    <dgm:pt modelId="{54B3BEC4-2E6E-427C-AFA0-75958D1D40F5}" type="sibTrans" cxnId="{BEF5D175-2FB3-4F1F-889D-C7524B3286A3}">
      <dgm:prSet/>
      <dgm:spPr/>
      <dgm:t>
        <a:bodyPr/>
        <a:lstStyle/>
        <a:p>
          <a:pPr rtl="1"/>
          <a:endParaRPr lang="ar-SY" sz="2200">
            <a:latin typeface="Arial" panose="020B0604020202020204" pitchFamily="34" charset="0"/>
            <a:cs typeface="Arial" panose="020B0604020202020204" pitchFamily="34" charset="0"/>
          </a:endParaRPr>
        </a:p>
      </dgm:t>
    </dgm:pt>
    <dgm:pt modelId="{1A00E5FA-6F5F-422D-83AA-B04C410E33DA}">
      <dgm:prSet custT="1"/>
      <dgm:spPr/>
      <dgm:t>
        <a:bodyPr/>
        <a:lstStyle/>
        <a:p>
          <a:pPr rtl="1"/>
          <a:r>
            <a:rPr lang="ar-SY" sz="2200" dirty="0">
              <a:latin typeface="Arial" panose="020B0604020202020204" pitchFamily="34" charset="0"/>
              <a:cs typeface="Arial" panose="020B0604020202020204" pitchFamily="34" charset="0"/>
            </a:rPr>
            <a:t>ج- وأمَّا </a:t>
          </a:r>
          <a:r>
            <a:rPr lang="ar-SY" sz="2200" b="1" dirty="0">
              <a:latin typeface="Arial" panose="020B0604020202020204" pitchFamily="34" charset="0"/>
              <a:cs typeface="Arial" panose="020B0604020202020204" pitchFamily="34" charset="0"/>
            </a:rPr>
            <a:t>التقدير</a:t>
          </a:r>
          <a:r>
            <a:rPr lang="ar-SY" sz="2200" dirty="0">
              <a:latin typeface="Arial" panose="020B0604020202020204" pitchFamily="34" charset="0"/>
              <a:cs typeface="Arial" panose="020B0604020202020204" pitchFamily="34" charset="0"/>
            </a:rPr>
            <a:t>، فكالجنين الذي أسقط بجناية على أمه توجب الغرَّة.</a:t>
          </a:r>
        </a:p>
      </dgm:t>
    </dgm:pt>
    <dgm:pt modelId="{5F6CEAC4-DBBE-4EF4-A001-88E3955084DE}" type="parTrans" cxnId="{E84FE32D-3ED8-46A7-B8FA-D6228CBCAA70}">
      <dgm:prSet/>
      <dgm:spPr/>
      <dgm:t>
        <a:bodyPr/>
        <a:lstStyle/>
        <a:p>
          <a:pPr rtl="1"/>
          <a:endParaRPr lang="ar-SY" sz="2200">
            <a:latin typeface="Arial" panose="020B0604020202020204" pitchFamily="34" charset="0"/>
            <a:cs typeface="Arial" panose="020B0604020202020204" pitchFamily="34" charset="0"/>
          </a:endParaRPr>
        </a:p>
      </dgm:t>
    </dgm:pt>
    <dgm:pt modelId="{57034AF2-891D-4135-B0E7-509470B2EDB9}" type="sibTrans" cxnId="{E84FE32D-3ED8-46A7-B8FA-D6228CBCAA70}">
      <dgm:prSet/>
      <dgm:spPr/>
      <dgm:t>
        <a:bodyPr/>
        <a:lstStyle/>
        <a:p>
          <a:pPr rtl="1"/>
          <a:endParaRPr lang="ar-SY" sz="2200">
            <a:latin typeface="Arial" panose="020B0604020202020204" pitchFamily="34" charset="0"/>
            <a:cs typeface="Arial" panose="020B0604020202020204" pitchFamily="34" charset="0"/>
          </a:endParaRPr>
        </a:p>
      </dgm:t>
    </dgm:pt>
    <dgm:pt modelId="{89006E43-C0F0-459C-9879-7AB34C33702B}" type="pres">
      <dgm:prSet presAssocID="{670A62F9-2875-4A04-9FE9-DF7DFF1D55B9}" presName="Name0" presStyleCnt="0">
        <dgm:presLayoutVars>
          <dgm:chMax val="7"/>
          <dgm:chPref val="7"/>
          <dgm:dir val="rev"/>
        </dgm:presLayoutVars>
      </dgm:prSet>
      <dgm:spPr/>
    </dgm:pt>
    <dgm:pt modelId="{CA815154-43EB-4F6B-8B81-F6168FA4628B}" type="pres">
      <dgm:prSet presAssocID="{670A62F9-2875-4A04-9FE9-DF7DFF1D55B9}" presName="Name1" presStyleCnt="0"/>
      <dgm:spPr/>
    </dgm:pt>
    <dgm:pt modelId="{5ECC5E79-D602-4461-9E24-6BF7885CD6C8}" type="pres">
      <dgm:prSet presAssocID="{670A62F9-2875-4A04-9FE9-DF7DFF1D55B9}" presName="cycle" presStyleCnt="0"/>
      <dgm:spPr/>
    </dgm:pt>
    <dgm:pt modelId="{47FFF202-4D85-44A1-A5D4-E87929A363BA}" type="pres">
      <dgm:prSet presAssocID="{670A62F9-2875-4A04-9FE9-DF7DFF1D55B9}" presName="srcNode" presStyleLbl="node1" presStyleIdx="0" presStyleCnt="3"/>
      <dgm:spPr/>
    </dgm:pt>
    <dgm:pt modelId="{12100948-4169-4DA3-92E7-CB425FC89F5F}" type="pres">
      <dgm:prSet presAssocID="{670A62F9-2875-4A04-9FE9-DF7DFF1D55B9}" presName="conn" presStyleLbl="parChTrans1D2" presStyleIdx="0" presStyleCnt="1"/>
      <dgm:spPr/>
    </dgm:pt>
    <dgm:pt modelId="{5FC69192-6FC2-462E-914D-3F2C3B58EBEA}" type="pres">
      <dgm:prSet presAssocID="{670A62F9-2875-4A04-9FE9-DF7DFF1D55B9}" presName="extraNode" presStyleLbl="node1" presStyleIdx="0" presStyleCnt="3"/>
      <dgm:spPr/>
    </dgm:pt>
    <dgm:pt modelId="{7D72370E-EFF1-4CDD-9E3E-962F5B7EE136}" type="pres">
      <dgm:prSet presAssocID="{670A62F9-2875-4A04-9FE9-DF7DFF1D55B9}" presName="dstNode" presStyleLbl="node1" presStyleIdx="0" presStyleCnt="3"/>
      <dgm:spPr/>
    </dgm:pt>
    <dgm:pt modelId="{91C928EE-4A04-4AA5-A7EF-80492ADBD8EA}" type="pres">
      <dgm:prSet presAssocID="{7565B978-2355-4457-8D91-0F1B3F09CD0E}" presName="text_1" presStyleLbl="node1" presStyleIdx="0" presStyleCnt="3">
        <dgm:presLayoutVars>
          <dgm:bulletEnabled val="1"/>
        </dgm:presLayoutVars>
      </dgm:prSet>
      <dgm:spPr/>
    </dgm:pt>
    <dgm:pt modelId="{6E5F22B1-821B-4C56-9E05-4A10C673087A}" type="pres">
      <dgm:prSet presAssocID="{7565B978-2355-4457-8D91-0F1B3F09CD0E}" presName="accent_1" presStyleCnt="0"/>
      <dgm:spPr/>
    </dgm:pt>
    <dgm:pt modelId="{A24DC77E-0C93-4C7A-8BDE-06F474295B0F}" type="pres">
      <dgm:prSet presAssocID="{7565B978-2355-4457-8D91-0F1B3F09CD0E}" presName="accentRepeatNode" presStyleLbl="solidFgAcc1" presStyleIdx="0" presStyleCnt="3"/>
      <dgm:spPr/>
    </dgm:pt>
    <dgm:pt modelId="{BF516AE4-B4CD-45B9-81DC-7EC9DDEB635F}" type="pres">
      <dgm:prSet presAssocID="{4FAEBB08-195F-4DE5-9232-6169005252F5}" presName="text_2" presStyleLbl="node1" presStyleIdx="1" presStyleCnt="3">
        <dgm:presLayoutVars>
          <dgm:bulletEnabled val="1"/>
        </dgm:presLayoutVars>
      </dgm:prSet>
      <dgm:spPr/>
    </dgm:pt>
    <dgm:pt modelId="{4C3931BB-E64E-4F22-A027-A34DA4F7DFFA}" type="pres">
      <dgm:prSet presAssocID="{4FAEBB08-195F-4DE5-9232-6169005252F5}" presName="accent_2" presStyleCnt="0"/>
      <dgm:spPr/>
    </dgm:pt>
    <dgm:pt modelId="{BF1E6971-6EE9-47F3-B49E-BE46D8380C99}" type="pres">
      <dgm:prSet presAssocID="{4FAEBB08-195F-4DE5-9232-6169005252F5}" presName="accentRepeatNode" presStyleLbl="solidFgAcc1" presStyleIdx="1" presStyleCnt="3"/>
      <dgm:spPr/>
    </dgm:pt>
    <dgm:pt modelId="{A74F63BD-A469-46F6-BDB5-7E9F3D54FE58}" type="pres">
      <dgm:prSet presAssocID="{1A00E5FA-6F5F-422D-83AA-B04C410E33DA}" presName="text_3" presStyleLbl="node1" presStyleIdx="2" presStyleCnt="3">
        <dgm:presLayoutVars>
          <dgm:bulletEnabled val="1"/>
        </dgm:presLayoutVars>
      </dgm:prSet>
      <dgm:spPr/>
    </dgm:pt>
    <dgm:pt modelId="{F3094EA9-0A2B-439E-8501-858C50E1A9BF}" type="pres">
      <dgm:prSet presAssocID="{1A00E5FA-6F5F-422D-83AA-B04C410E33DA}" presName="accent_3" presStyleCnt="0"/>
      <dgm:spPr/>
    </dgm:pt>
    <dgm:pt modelId="{AEB24AFE-BA06-4E19-8F35-67866A6691F6}" type="pres">
      <dgm:prSet presAssocID="{1A00E5FA-6F5F-422D-83AA-B04C410E33DA}" presName="accentRepeatNode" presStyleLbl="solidFgAcc1" presStyleIdx="2" presStyleCnt="3"/>
      <dgm:spPr/>
    </dgm:pt>
  </dgm:ptLst>
  <dgm:cxnLst>
    <dgm:cxn modelId="{E84FE32D-3ED8-46A7-B8FA-D6228CBCAA70}" srcId="{670A62F9-2875-4A04-9FE9-DF7DFF1D55B9}" destId="{1A00E5FA-6F5F-422D-83AA-B04C410E33DA}" srcOrd="2" destOrd="0" parTransId="{5F6CEAC4-DBBE-4EF4-A001-88E3955084DE}" sibTransId="{57034AF2-891D-4135-B0E7-509470B2EDB9}"/>
    <dgm:cxn modelId="{227EE933-B5A8-4B7D-BCDA-A8F5C9C5D3AB}" type="presOf" srcId="{1681AA2E-4198-452C-807F-452A422EC86B}" destId="{12100948-4169-4DA3-92E7-CB425FC89F5F}" srcOrd="0" destOrd="0" presId="urn:microsoft.com/office/officeart/2008/layout/VerticalCurvedList"/>
    <dgm:cxn modelId="{52855C70-4788-435D-BE68-C9BA9D3F85BA}" type="presOf" srcId="{1A00E5FA-6F5F-422D-83AA-B04C410E33DA}" destId="{A74F63BD-A469-46F6-BDB5-7E9F3D54FE58}" srcOrd="0" destOrd="0" presId="urn:microsoft.com/office/officeart/2008/layout/VerticalCurvedList"/>
    <dgm:cxn modelId="{BEF5D175-2FB3-4F1F-889D-C7524B3286A3}" srcId="{670A62F9-2875-4A04-9FE9-DF7DFF1D55B9}" destId="{4FAEBB08-195F-4DE5-9232-6169005252F5}" srcOrd="1" destOrd="0" parTransId="{DB712DD0-F6D0-45FD-A827-360106AD035A}" sibTransId="{54B3BEC4-2E6E-427C-AFA0-75958D1D40F5}"/>
    <dgm:cxn modelId="{5A4765AD-1D1F-4514-83C9-E67C7CF6D425}" type="presOf" srcId="{7565B978-2355-4457-8D91-0F1B3F09CD0E}" destId="{91C928EE-4A04-4AA5-A7EF-80492ADBD8EA}" srcOrd="0" destOrd="0" presId="urn:microsoft.com/office/officeart/2008/layout/VerticalCurvedList"/>
    <dgm:cxn modelId="{5EF911CE-562F-4C1F-8203-B6EA296DEA37}" type="presOf" srcId="{4FAEBB08-195F-4DE5-9232-6169005252F5}" destId="{BF516AE4-B4CD-45B9-81DC-7EC9DDEB635F}" srcOrd="0" destOrd="0" presId="urn:microsoft.com/office/officeart/2008/layout/VerticalCurvedList"/>
    <dgm:cxn modelId="{861560DD-6D3B-49A6-A8E6-6F9E18501676}" srcId="{670A62F9-2875-4A04-9FE9-DF7DFF1D55B9}" destId="{7565B978-2355-4457-8D91-0F1B3F09CD0E}" srcOrd="0" destOrd="0" parTransId="{90BF4321-F29A-44BB-B85D-034A2F6DBAA4}" sibTransId="{1681AA2E-4198-452C-807F-452A422EC86B}"/>
    <dgm:cxn modelId="{F01875E2-5B43-4FFC-9E17-56C5004AE872}" type="presOf" srcId="{670A62F9-2875-4A04-9FE9-DF7DFF1D55B9}" destId="{89006E43-C0F0-459C-9879-7AB34C33702B}" srcOrd="0" destOrd="0" presId="urn:microsoft.com/office/officeart/2008/layout/VerticalCurvedList"/>
    <dgm:cxn modelId="{E961FC39-C704-457F-B517-DC99202B537F}" type="presParOf" srcId="{89006E43-C0F0-459C-9879-7AB34C33702B}" destId="{CA815154-43EB-4F6B-8B81-F6168FA4628B}" srcOrd="0" destOrd="0" presId="urn:microsoft.com/office/officeart/2008/layout/VerticalCurvedList"/>
    <dgm:cxn modelId="{AC8E9219-1A01-4BEA-BBA3-63D8C7890AAA}" type="presParOf" srcId="{CA815154-43EB-4F6B-8B81-F6168FA4628B}" destId="{5ECC5E79-D602-4461-9E24-6BF7885CD6C8}" srcOrd="0" destOrd="0" presId="urn:microsoft.com/office/officeart/2008/layout/VerticalCurvedList"/>
    <dgm:cxn modelId="{4C3F7D27-B0BA-4D54-B734-9EDAF9219B0B}" type="presParOf" srcId="{5ECC5E79-D602-4461-9E24-6BF7885CD6C8}" destId="{47FFF202-4D85-44A1-A5D4-E87929A363BA}" srcOrd="0" destOrd="0" presId="urn:microsoft.com/office/officeart/2008/layout/VerticalCurvedList"/>
    <dgm:cxn modelId="{465AAFC0-5354-49B5-8C8B-5B4BE40A426D}" type="presParOf" srcId="{5ECC5E79-D602-4461-9E24-6BF7885CD6C8}" destId="{12100948-4169-4DA3-92E7-CB425FC89F5F}" srcOrd="1" destOrd="0" presId="urn:microsoft.com/office/officeart/2008/layout/VerticalCurvedList"/>
    <dgm:cxn modelId="{A993EA72-A460-4AD5-9696-26D85D0B65BC}" type="presParOf" srcId="{5ECC5E79-D602-4461-9E24-6BF7885CD6C8}" destId="{5FC69192-6FC2-462E-914D-3F2C3B58EBEA}" srcOrd="2" destOrd="0" presId="urn:microsoft.com/office/officeart/2008/layout/VerticalCurvedList"/>
    <dgm:cxn modelId="{569DCC4B-2648-44C0-9748-743877E338A3}" type="presParOf" srcId="{5ECC5E79-D602-4461-9E24-6BF7885CD6C8}" destId="{7D72370E-EFF1-4CDD-9E3E-962F5B7EE136}" srcOrd="3" destOrd="0" presId="urn:microsoft.com/office/officeart/2008/layout/VerticalCurvedList"/>
    <dgm:cxn modelId="{BF5209C1-28FA-43C0-8638-F788CCB6C479}" type="presParOf" srcId="{CA815154-43EB-4F6B-8B81-F6168FA4628B}" destId="{91C928EE-4A04-4AA5-A7EF-80492ADBD8EA}" srcOrd="1" destOrd="0" presId="urn:microsoft.com/office/officeart/2008/layout/VerticalCurvedList"/>
    <dgm:cxn modelId="{2122CE15-8979-4D40-88A8-8C6B0D468550}" type="presParOf" srcId="{CA815154-43EB-4F6B-8B81-F6168FA4628B}" destId="{6E5F22B1-821B-4C56-9E05-4A10C673087A}" srcOrd="2" destOrd="0" presId="urn:microsoft.com/office/officeart/2008/layout/VerticalCurvedList"/>
    <dgm:cxn modelId="{ABD9EC8E-4CCE-4C36-AD8B-181BE85A3057}" type="presParOf" srcId="{6E5F22B1-821B-4C56-9E05-4A10C673087A}" destId="{A24DC77E-0C93-4C7A-8BDE-06F474295B0F}" srcOrd="0" destOrd="0" presId="urn:microsoft.com/office/officeart/2008/layout/VerticalCurvedList"/>
    <dgm:cxn modelId="{D2A571ED-9115-4029-AE7F-54FEF3F7B809}" type="presParOf" srcId="{CA815154-43EB-4F6B-8B81-F6168FA4628B}" destId="{BF516AE4-B4CD-45B9-81DC-7EC9DDEB635F}" srcOrd="3" destOrd="0" presId="urn:microsoft.com/office/officeart/2008/layout/VerticalCurvedList"/>
    <dgm:cxn modelId="{7D5781FB-B9B1-4513-A32F-DED6F15645E3}" type="presParOf" srcId="{CA815154-43EB-4F6B-8B81-F6168FA4628B}" destId="{4C3931BB-E64E-4F22-A027-A34DA4F7DFFA}" srcOrd="4" destOrd="0" presId="urn:microsoft.com/office/officeart/2008/layout/VerticalCurvedList"/>
    <dgm:cxn modelId="{8BA8C203-249E-4984-A601-696255792A37}" type="presParOf" srcId="{4C3931BB-E64E-4F22-A027-A34DA4F7DFFA}" destId="{BF1E6971-6EE9-47F3-B49E-BE46D8380C99}" srcOrd="0" destOrd="0" presId="urn:microsoft.com/office/officeart/2008/layout/VerticalCurvedList"/>
    <dgm:cxn modelId="{9F0AB1E3-F254-42AB-B26B-F99B73DE517B}" type="presParOf" srcId="{CA815154-43EB-4F6B-8B81-F6168FA4628B}" destId="{A74F63BD-A469-46F6-BDB5-7E9F3D54FE58}" srcOrd="5" destOrd="0" presId="urn:microsoft.com/office/officeart/2008/layout/VerticalCurvedList"/>
    <dgm:cxn modelId="{55A5370C-8D57-4662-8BF6-9E781A279732}" type="presParOf" srcId="{CA815154-43EB-4F6B-8B81-F6168FA4628B}" destId="{F3094EA9-0A2B-439E-8501-858C50E1A9BF}" srcOrd="6" destOrd="0" presId="urn:microsoft.com/office/officeart/2008/layout/VerticalCurvedList"/>
    <dgm:cxn modelId="{C42BC488-BD60-40DC-ACFD-6657DDAFBC71}" type="presParOf" srcId="{F3094EA9-0A2B-439E-8501-858C50E1A9BF}" destId="{AEB24AFE-BA06-4E19-8F35-67866A6691F6}"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1F8B41B-A137-4B7F-AE2E-DA357B0FDD17}" type="doc">
      <dgm:prSet loTypeId="urn:microsoft.com/office/officeart/2005/8/layout/vList2" loCatId="list" qsTypeId="urn:microsoft.com/office/officeart/2005/8/quickstyle/simple3" qsCatId="simple" csTypeId="urn:microsoft.com/office/officeart/2005/8/colors/accent2_3" csCatId="accent2" phldr="1"/>
      <dgm:spPr/>
      <dgm:t>
        <a:bodyPr/>
        <a:lstStyle/>
        <a:p>
          <a:pPr rtl="1"/>
          <a:endParaRPr lang="ar-SY"/>
        </a:p>
      </dgm:t>
    </dgm:pt>
    <dgm:pt modelId="{59ECB2CF-E9FB-4E8B-BB70-F7E556B23252}">
      <dgm:prSet custT="1"/>
      <dgm:spPr/>
      <dgm:t>
        <a:bodyPr/>
        <a:lstStyle/>
        <a:p>
          <a:pPr algn="r" rtl="1">
            <a:lnSpc>
              <a:spcPct val="150000"/>
            </a:lnSpc>
          </a:pPr>
          <a:r>
            <a:rPr lang="ar-SY" sz="2200" dirty="0">
              <a:latin typeface="Arial" panose="020B0604020202020204" pitchFamily="34" charset="0"/>
              <a:cs typeface="Arial" panose="020B0604020202020204" pitchFamily="34" charset="0"/>
            </a:rPr>
            <a:t>1- النكاح أو عقد الزواج الصحيح، والعقد الصحيح سبب للتوارث ، سواء صحبه دخول بالزوجة أم لا. </a:t>
          </a:r>
        </a:p>
      </dgm:t>
    </dgm:pt>
    <dgm:pt modelId="{014580B9-BC3D-443C-B4AC-803373410EDC}" type="parTrans" cxnId="{20859BD2-C566-4238-9833-635E839B5696}">
      <dgm:prSet/>
      <dgm:spPr/>
      <dgm:t>
        <a:bodyPr/>
        <a:lstStyle/>
        <a:p>
          <a:pPr algn="r" rtl="1">
            <a:lnSpc>
              <a:spcPct val="150000"/>
            </a:lnSpc>
          </a:pPr>
          <a:endParaRPr lang="ar-SY" sz="2200">
            <a:latin typeface="Arial" panose="020B0604020202020204" pitchFamily="34" charset="0"/>
            <a:cs typeface="Arial" panose="020B0604020202020204" pitchFamily="34" charset="0"/>
          </a:endParaRPr>
        </a:p>
      </dgm:t>
    </dgm:pt>
    <dgm:pt modelId="{A84F3F29-0BA0-418F-AD8A-CD627730BD9C}" type="sibTrans" cxnId="{20859BD2-C566-4238-9833-635E839B5696}">
      <dgm:prSet/>
      <dgm:spPr/>
      <dgm:t>
        <a:bodyPr/>
        <a:lstStyle/>
        <a:p>
          <a:pPr algn="r" rtl="1">
            <a:lnSpc>
              <a:spcPct val="150000"/>
            </a:lnSpc>
          </a:pPr>
          <a:endParaRPr lang="ar-SY" sz="2200">
            <a:latin typeface="Arial" panose="020B0604020202020204" pitchFamily="34" charset="0"/>
            <a:cs typeface="Arial" panose="020B0604020202020204" pitchFamily="34" charset="0"/>
          </a:endParaRPr>
        </a:p>
      </dgm:t>
    </dgm:pt>
    <dgm:pt modelId="{691C1092-FBCB-4F07-AE9E-CB1B5EE96D79}">
      <dgm:prSet custT="1"/>
      <dgm:spPr/>
      <dgm:t>
        <a:bodyPr/>
        <a:lstStyle/>
        <a:p>
          <a:pPr algn="r" rtl="1">
            <a:lnSpc>
              <a:spcPct val="150000"/>
            </a:lnSpc>
          </a:pPr>
          <a:r>
            <a:rPr lang="ar-SY" sz="2200" b="1" dirty="0">
              <a:latin typeface="Arial" panose="020B0604020202020204" pitchFamily="34" charset="0"/>
              <a:cs typeface="Arial" panose="020B0604020202020204" pitchFamily="34" charset="0"/>
            </a:rPr>
            <a:t>2- النسب: </a:t>
          </a:r>
          <a:r>
            <a:rPr lang="ar-SY" sz="2200" dirty="0">
              <a:latin typeface="Arial" panose="020B0604020202020204" pitchFamily="34" charset="0"/>
              <a:cs typeface="Arial" panose="020B0604020202020204" pitchFamily="34" charset="0"/>
            </a:rPr>
            <a:t>وهو القرابة الحقيقية، وبهذه القرابة يرث الأبوان ومن أدلى بهما، كالجد والجدة الصحيحة، والإخوة والأعمام، والأولاد ومن أدلى بهم، كالابن وابنه.</a:t>
          </a:r>
        </a:p>
      </dgm:t>
    </dgm:pt>
    <dgm:pt modelId="{F735F8EC-26AF-4DB5-A368-B3354F47FE05}" type="parTrans" cxnId="{FCF6C8F9-6FDD-41B0-971A-5E2666ECBFB6}">
      <dgm:prSet/>
      <dgm:spPr/>
      <dgm:t>
        <a:bodyPr/>
        <a:lstStyle/>
        <a:p>
          <a:pPr algn="r" rtl="1">
            <a:lnSpc>
              <a:spcPct val="150000"/>
            </a:lnSpc>
          </a:pPr>
          <a:endParaRPr lang="ar-SY" sz="2200">
            <a:latin typeface="Arial" panose="020B0604020202020204" pitchFamily="34" charset="0"/>
            <a:cs typeface="Arial" panose="020B0604020202020204" pitchFamily="34" charset="0"/>
          </a:endParaRPr>
        </a:p>
      </dgm:t>
    </dgm:pt>
    <dgm:pt modelId="{F6EA3FE6-8F24-4166-9994-3B57D9BC2A24}" type="sibTrans" cxnId="{FCF6C8F9-6FDD-41B0-971A-5E2666ECBFB6}">
      <dgm:prSet/>
      <dgm:spPr/>
      <dgm:t>
        <a:bodyPr/>
        <a:lstStyle/>
        <a:p>
          <a:pPr algn="r" rtl="1">
            <a:lnSpc>
              <a:spcPct val="150000"/>
            </a:lnSpc>
          </a:pPr>
          <a:endParaRPr lang="ar-SY" sz="2200">
            <a:latin typeface="Arial" panose="020B0604020202020204" pitchFamily="34" charset="0"/>
            <a:cs typeface="Arial" panose="020B0604020202020204" pitchFamily="34" charset="0"/>
          </a:endParaRPr>
        </a:p>
      </dgm:t>
    </dgm:pt>
    <dgm:pt modelId="{D1453A95-5282-476A-BB65-7A7FFAB30B97}">
      <dgm:prSet custT="1"/>
      <dgm:spPr/>
      <dgm:t>
        <a:bodyPr/>
        <a:lstStyle/>
        <a:p>
          <a:pPr algn="r" rtl="1">
            <a:lnSpc>
              <a:spcPct val="150000"/>
            </a:lnSpc>
          </a:pPr>
          <a:r>
            <a:rPr lang="ar-SY" sz="2200" b="1" dirty="0">
              <a:latin typeface="Arial" panose="020B0604020202020204" pitchFamily="34" charset="0"/>
              <a:cs typeface="Arial" panose="020B0604020202020204" pitchFamily="34" charset="0"/>
            </a:rPr>
            <a:t>3- الولاء: </a:t>
          </a:r>
          <a:r>
            <a:rPr lang="ar-SY" sz="2200" dirty="0">
              <a:latin typeface="Arial" panose="020B0604020202020204" pitchFamily="34" charset="0"/>
              <a:cs typeface="Arial" panose="020B0604020202020204" pitchFamily="34" charset="0"/>
            </a:rPr>
            <a:t>وهو نسب حكمي (قرابة حكمية أنشأها الشارع من العتق) ناتج عن عقد أو عتق، لقوله تعالى: «الولاء لحمة كلحمة النسب» </a:t>
          </a:r>
        </a:p>
      </dgm:t>
    </dgm:pt>
    <dgm:pt modelId="{7CBA3D90-FC1D-435E-9983-A26507B512D9}" type="parTrans" cxnId="{7E9F13A0-1284-45A8-AAFF-A0ACF3989813}">
      <dgm:prSet/>
      <dgm:spPr/>
      <dgm:t>
        <a:bodyPr/>
        <a:lstStyle/>
        <a:p>
          <a:pPr algn="r" rtl="1">
            <a:lnSpc>
              <a:spcPct val="150000"/>
            </a:lnSpc>
          </a:pPr>
          <a:endParaRPr lang="ar-SY" sz="2200">
            <a:latin typeface="Arial" panose="020B0604020202020204" pitchFamily="34" charset="0"/>
            <a:cs typeface="Arial" panose="020B0604020202020204" pitchFamily="34" charset="0"/>
          </a:endParaRPr>
        </a:p>
      </dgm:t>
    </dgm:pt>
    <dgm:pt modelId="{C0FB3550-4825-4ABD-A6DD-5118D6FC305F}" type="sibTrans" cxnId="{7E9F13A0-1284-45A8-AAFF-A0ACF3989813}">
      <dgm:prSet/>
      <dgm:spPr/>
      <dgm:t>
        <a:bodyPr/>
        <a:lstStyle/>
        <a:p>
          <a:pPr algn="r" rtl="1">
            <a:lnSpc>
              <a:spcPct val="150000"/>
            </a:lnSpc>
          </a:pPr>
          <a:endParaRPr lang="ar-SY" sz="2200">
            <a:latin typeface="Arial" panose="020B0604020202020204" pitchFamily="34" charset="0"/>
            <a:cs typeface="Arial" panose="020B0604020202020204" pitchFamily="34" charset="0"/>
          </a:endParaRPr>
        </a:p>
      </dgm:t>
    </dgm:pt>
    <dgm:pt modelId="{EACEE9E8-7A1C-4765-9CC3-8D986834492E}" type="pres">
      <dgm:prSet presAssocID="{31F8B41B-A137-4B7F-AE2E-DA357B0FDD17}" presName="linear" presStyleCnt="0">
        <dgm:presLayoutVars>
          <dgm:animLvl val="lvl"/>
          <dgm:resizeHandles val="exact"/>
        </dgm:presLayoutVars>
      </dgm:prSet>
      <dgm:spPr/>
    </dgm:pt>
    <dgm:pt modelId="{320AF4A6-F234-4CBA-BC71-FDE0D8A177BA}" type="pres">
      <dgm:prSet presAssocID="{59ECB2CF-E9FB-4E8B-BB70-F7E556B23252}" presName="parentText" presStyleLbl="node1" presStyleIdx="0" presStyleCnt="3" custScaleY="74035">
        <dgm:presLayoutVars>
          <dgm:chMax val="0"/>
          <dgm:bulletEnabled val="1"/>
        </dgm:presLayoutVars>
      </dgm:prSet>
      <dgm:spPr/>
    </dgm:pt>
    <dgm:pt modelId="{AB7BE3F3-54CC-491C-BEB7-56B94315E6AD}" type="pres">
      <dgm:prSet presAssocID="{A84F3F29-0BA0-418F-AD8A-CD627730BD9C}" presName="spacer" presStyleCnt="0"/>
      <dgm:spPr/>
    </dgm:pt>
    <dgm:pt modelId="{6DC443A4-26C1-43DC-92FD-ACF925E9DB06}" type="pres">
      <dgm:prSet presAssocID="{691C1092-FBCB-4F07-AE9E-CB1B5EE96D79}" presName="parentText" presStyleLbl="node1" presStyleIdx="1" presStyleCnt="3" custScaleY="87501">
        <dgm:presLayoutVars>
          <dgm:chMax val="0"/>
          <dgm:bulletEnabled val="1"/>
        </dgm:presLayoutVars>
      </dgm:prSet>
      <dgm:spPr/>
    </dgm:pt>
    <dgm:pt modelId="{0DDBA1E3-F90E-4911-BE0F-AA65C6E4CEE2}" type="pres">
      <dgm:prSet presAssocID="{F6EA3FE6-8F24-4166-9994-3B57D9BC2A24}" presName="spacer" presStyleCnt="0"/>
      <dgm:spPr/>
    </dgm:pt>
    <dgm:pt modelId="{30051034-AC13-415C-B22C-FB8E26790242}" type="pres">
      <dgm:prSet presAssocID="{D1453A95-5282-476A-BB65-7A7FFAB30B97}" presName="parentText" presStyleLbl="node1" presStyleIdx="2" presStyleCnt="3" custScaleY="73164">
        <dgm:presLayoutVars>
          <dgm:chMax val="0"/>
          <dgm:bulletEnabled val="1"/>
        </dgm:presLayoutVars>
      </dgm:prSet>
      <dgm:spPr/>
    </dgm:pt>
  </dgm:ptLst>
  <dgm:cxnLst>
    <dgm:cxn modelId="{D7EDC626-CD4E-4DD2-B684-361E9497049F}" type="presOf" srcId="{691C1092-FBCB-4F07-AE9E-CB1B5EE96D79}" destId="{6DC443A4-26C1-43DC-92FD-ACF925E9DB06}" srcOrd="0" destOrd="0" presId="urn:microsoft.com/office/officeart/2005/8/layout/vList2"/>
    <dgm:cxn modelId="{79C8FC48-432D-44CA-B39A-844AEDF4C5B5}" type="presOf" srcId="{31F8B41B-A137-4B7F-AE2E-DA357B0FDD17}" destId="{EACEE9E8-7A1C-4765-9CC3-8D986834492E}" srcOrd="0" destOrd="0" presId="urn:microsoft.com/office/officeart/2005/8/layout/vList2"/>
    <dgm:cxn modelId="{3266E852-7231-45BF-9C07-C9C7E9433E27}" type="presOf" srcId="{D1453A95-5282-476A-BB65-7A7FFAB30B97}" destId="{30051034-AC13-415C-B22C-FB8E26790242}" srcOrd="0" destOrd="0" presId="urn:microsoft.com/office/officeart/2005/8/layout/vList2"/>
    <dgm:cxn modelId="{7E9F13A0-1284-45A8-AAFF-A0ACF3989813}" srcId="{31F8B41B-A137-4B7F-AE2E-DA357B0FDD17}" destId="{D1453A95-5282-476A-BB65-7A7FFAB30B97}" srcOrd="2" destOrd="0" parTransId="{7CBA3D90-FC1D-435E-9983-A26507B512D9}" sibTransId="{C0FB3550-4825-4ABD-A6DD-5118D6FC305F}"/>
    <dgm:cxn modelId="{20859BD2-C566-4238-9833-635E839B5696}" srcId="{31F8B41B-A137-4B7F-AE2E-DA357B0FDD17}" destId="{59ECB2CF-E9FB-4E8B-BB70-F7E556B23252}" srcOrd="0" destOrd="0" parTransId="{014580B9-BC3D-443C-B4AC-803373410EDC}" sibTransId="{A84F3F29-0BA0-418F-AD8A-CD627730BD9C}"/>
    <dgm:cxn modelId="{FCF6C8F9-6FDD-41B0-971A-5E2666ECBFB6}" srcId="{31F8B41B-A137-4B7F-AE2E-DA357B0FDD17}" destId="{691C1092-FBCB-4F07-AE9E-CB1B5EE96D79}" srcOrd="1" destOrd="0" parTransId="{F735F8EC-26AF-4DB5-A368-B3354F47FE05}" sibTransId="{F6EA3FE6-8F24-4166-9994-3B57D9BC2A24}"/>
    <dgm:cxn modelId="{CEFD7AFF-4605-4E45-81A2-4D58EEF07759}" type="presOf" srcId="{59ECB2CF-E9FB-4E8B-BB70-F7E556B23252}" destId="{320AF4A6-F234-4CBA-BC71-FDE0D8A177BA}" srcOrd="0" destOrd="0" presId="urn:microsoft.com/office/officeart/2005/8/layout/vList2"/>
    <dgm:cxn modelId="{D049AE22-5204-4E8E-9F0F-D6A853832C47}" type="presParOf" srcId="{EACEE9E8-7A1C-4765-9CC3-8D986834492E}" destId="{320AF4A6-F234-4CBA-BC71-FDE0D8A177BA}" srcOrd="0" destOrd="0" presId="urn:microsoft.com/office/officeart/2005/8/layout/vList2"/>
    <dgm:cxn modelId="{5ECC3AC6-7B5B-4E67-827E-356E988F165A}" type="presParOf" srcId="{EACEE9E8-7A1C-4765-9CC3-8D986834492E}" destId="{AB7BE3F3-54CC-491C-BEB7-56B94315E6AD}" srcOrd="1" destOrd="0" presId="urn:microsoft.com/office/officeart/2005/8/layout/vList2"/>
    <dgm:cxn modelId="{FF880790-A9D4-40F4-B284-4F2B782BB230}" type="presParOf" srcId="{EACEE9E8-7A1C-4765-9CC3-8D986834492E}" destId="{6DC443A4-26C1-43DC-92FD-ACF925E9DB06}" srcOrd="2" destOrd="0" presId="urn:microsoft.com/office/officeart/2005/8/layout/vList2"/>
    <dgm:cxn modelId="{B5496C96-C6ED-43B5-A83E-9995E619E935}" type="presParOf" srcId="{EACEE9E8-7A1C-4765-9CC3-8D986834492E}" destId="{0DDBA1E3-F90E-4911-BE0F-AA65C6E4CEE2}" srcOrd="3" destOrd="0" presId="urn:microsoft.com/office/officeart/2005/8/layout/vList2"/>
    <dgm:cxn modelId="{6104503C-D011-4340-9BAD-E5CF6BA33EB7}" type="presParOf" srcId="{EACEE9E8-7A1C-4765-9CC3-8D986834492E}" destId="{30051034-AC13-415C-B22C-FB8E26790242}"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47500D2-C059-48BC-842F-87E50B6B31A7}" type="doc">
      <dgm:prSet loTypeId="urn:microsoft.com/office/officeart/2005/8/layout/vList5" loCatId="list" qsTypeId="urn:microsoft.com/office/officeart/2005/8/quickstyle/simple3" qsCatId="simple" csTypeId="urn:microsoft.com/office/officeart/2005/8/colors/colorful5" csCatId="colorful" phldr="1"/>
      <dgm:spPr/>
      <dgm:t>
        <a:bodyPr/>
        <a:lstStyle/>
        <a:p>
          <a:pPr rtl="1"/>
          <a:endParaRPr lang="ar-SY"/>
        </a:p>
      </dgm:t>
    </dgm:pt>
    <dgm:pt modelId="{F021DC3A-75D8-47BF-8B1C-1CB5225A9BD5}">
      <dgm:prSet custT="1"/>
      <dgm:spPr/>
      <dgm:t>
        <a:bodyPr/>
        <a:lstStyle/>
        <a:p>
          <a:pPr algn="ctr" rtl="1">
            <a:lnSpc>
              <a:spcPct val="100000"/>
            </a:lnSpc>
          </a:pPr>
          <a:r>
            <a:rPr lang="ar-SY" sz="2200" b="1" u="none" dirty="0">
              <a:latin typeface="Arial" panose="020B0604020202020204" pitchFamily="34" charset="0"/>
              <a:cs typeface="Arial" panose="020B0604020202020204" pitchFamily="34" charset="0"/>
            </a:rPr>
            <a:t>1- الرق بجميع أنواعه: </a:t>
          </a:r>
        </a:p>
      </dgm:t>
    </dgm:pt>
    <dgm:pt modelId="{D105B767-95B7-4831-A7B5-0D5A9DED29A1}" type="parTrans" cxnId="{56B2ABC4-50E6-4855-BA46-E9ED4A42CD53}">
      <dgm:prSet/>
      <dgm:spPr/>
      <dgm:t>
        <a:bodyPr/>
        <a:lstStyle/>
        <a:p>
          <a:pPr algn="just" rtl="1">
            <a:lnSpc>
              <a:spcPct val="100000"/>
            </a:lnSpc>
          </a:pPr>
          <a:endParaRPr lang="ar-SY" sz="2200" u="none">
            <a:latin typeface="Arial" panose="020B0604020202020204" pitchFamily="34" charset="0"/>
            <a:cs typeface="Arial" panose="020B0604020202020204" pitchFamily="34" charset="0"/>
          </a:endParaRPr>
        </a:p>
      </dgm:t>
    </dgm:pt>
    <dgm:pt modelId="{8E416732-8E0C-441B-AA78-3C89E826F9BE}" type="sibTrans" cxnId="{56B2ABC4-50E6-4855-BA46-E9ED4A42CD53}">
      <dgm:prSet/>
      <dgm:spPr/>
      <dgm:t>
        <a:bodyPr/>
        <a:lstStyle/>
        <a:p>
          <a:pPr algn="just" rtl="1">
            <a:lnSpc>
              <a:spcPct val="100000"/>
            </a:lnSpc>
          </a:pPr>
          <a:endParaRPr lang="ar-SY" sz="2200" u="none">
            <a:latin typeface="Arial" panose="020B0604020202020204" pitchFamily="34" charset="0"/>
            <a:cs typeface="Arial" panose="020B0604020202020204" pitchFamily="34" charset="0"/>
          </a:endParaRPr>
        </a:p>
      </dgm:t>
    </dgm:pt>
    <dgm:pt modelId="{F1126B19-2DA4-4039-A4F0-7C7BB4381C90}">
      <dgm:prSet custT="1"/>
      <dgm:spPr/>
      <dgm:t>
        <a:bodyPr/>
        <a:lstStyle/>
        <a:p>
          <a:pPr algn="ctr" rtl="1">
            <a:lnSpc>
              <a:spcPct val="100000"/>
            </a:lnSpc>
          </a:pPr>
          <a:r>
            <a:rPr lang="ar-SY" sz="2200" b="1" u="none" dirty="0">
              <a:latin typeface="Arial" panose="020B0604020202020204" pitchFamily="34" charset="0"/>
              <a:cs typeface="Arial" panose="020B0604020202020204" pitchFamily="34" charset="0"/>
            </a:rPr>
            <a:t>2- القتل: </a:t>
          </a:r>
        </a:p>
      </dgm:t>
    </dgm:pt>
    <dgm:pt modelId="{DDDD457D-8214-468F-8D6E-E00DD7BB89E8}" type="parTrans" cxnId="{92516F6F-CDB2-4DD4-84A7-DE45D373553F}">
      <dgm:prSet/>
      <dgm:spPr/>
      <dgm:t>
        <a:bodyPr/>
        <a:lstStyle/>
        <a:p>
          <a:pPr algn="just" rtl="1">
            <a:lnSpc>
              <a:spcPct val="100000"/>
            </a:lnSpc>
          </a:pPr>
          <a:endParaRPr lang="ar-SY" sz="2200" u="none">
            <a:latin typeface="Arial" panose="020B0604020202020204" pitchFamily="34" charset="0"/>
            <a:cs typeface="Arial" panose="020B0604020202020204" pitchFamily="34" charset="0"/>
          </a:endParaRPr>
        </a:p>
      </dgm:t>
    </dgm:pt>
    <dgm:pt modelId="{E2E5F7C8-0FD9-4BA2-B88E-35A317AF7990}" type="sibTrans" cxnId="{92516F6F-CDB2-4DD4-84A7-DE45D373553F}">
      <dgm:prSet/>
      <dgm:spPr/>
      <dgm:t>
        <a:bodyPr/>
        <a:lstStyle/>
        <a:p>
          <a:pPr algn="just" rtl="1">
            <a:lnSpc>
              <a:spcPct val="100000"/>
            </a:lnSpc>
          </a:pPr>
          <a:endParaRPr lang="ar-SY" sz="2200" u="none">
            <a:latin typeface="Arial" panose="020B0604020202020204" pitchFamily="34" charset="0"/>
            <a:cs typeface="Arial" panose="020B0604020202020204" pitchFamily="34" charset="0"/>
          </a:endParaRPr>
        </a:p>
      </dgm:t>
    </dgm:pt>
    <dgm:pt modelId="{AF0856EC-1F8B-4E8B-9655-BE5AC1F142B8}">
      <dgm:prSet custT="1"/>
      <dgm:spPr/>
      <dgm:t>
        <a:bodyPr/>
        <a:lstStyle/>
        <a:p>
          <a:pPr algn="ctr" rtl="1">
            <a:lnSpc>
              <a:spcPct val="100000"/>
            </a:lnSpc>
          </a:pPr>
          <a:r>
            <a:rPr lang="ar-SY" sz="2200" b="1" u="none" dirty="0">
              <a:latin typeface="Arial" panose="020B0604020202020204" pitchFamily="34" charset="0"/>
              <a:cs typeface="Arial" panose="020B0604020202020204" pitchFamily="34" charset="0"/>
            </a:rPr>
            <a:t>3- اختلاف الدين: </a:t>
          </a:r>
          <a:endParaRPr lang="en-US" sz="2200" b="1" u="none" dirty="0">
            <a:latin typeface="Arial" panose="020B0604020202020204" pitchFamily="34" charset="0"/>
            <a:cs typeface="Arial" panose="020B0604020202020204" pitchFamily="34" charset="0"/>
          </a:endParaRPr>
        </a:p>
      </dgm:t>
    </dgm:pt>
    <dgm:pt modelId="{1F66DCBF-DEBB-4C5C-93E3-8E33080FC004}" type="parTrans" cxnId="{F07C3F02-9825-4097-8B1B-C8100DF35E38}">
      <dgm:prSet/>
      <dgm:spPr/>
      <dgm:t>
        <a:bodyPr/>
        <a:lstStyle/>
        <a:p>
          <a:pPr algn="just" rtl="1">
            <a:lnSpc>
              <a:spcPct val="100000"/>
            </a:lnSpc>
          </a:pPr>
          <a:endParaRPr lang="ar-SY" sz="2200" u="none">
            <a:latin typeface="Arial" panose="020B0604020202020204" pitchFamily="34" charset="0"/>
            <a:cs typeface="Arial" panose="020B0604020202020204" pitchFamily="34" charset="0"/>
          </a:endParaRPr>
        </a:p>
      </dgm:t>
    </dgm:pt>
    <dgm:pt modelId="{A9EBB81E-CECE-4DB2-A190-BEFF0C237E87}" type="sibTrans" cxnId="{F07C3F02-9825-4097-8B1B-C8100DF35E38}">
      <dgm:prSet/>
      <dgm:spPr/>
      <dgm:t>
        <a:bodyPr/>
        <a:lstStyle/>
        <a:p>
          <a:pPr algn="just" rtl="1">
            <a:lnSpc>
              <a:spcPct val="100000"/>
            </a:lnSpc>
          </a:pPr>
          <a:endParaRPr lang="ar-SY" sz="2200" u="none">
            <a:latin typeface="Arial" panose="020B0604020202020204" pitchFamily="34" charset="0"/>
            <a:cs typeface="Arial" panose="020B0604020202020204" pitchFamily="34" charset="0"/>
          </a:endParaRPr>
        </a:p>
      </dgm:t>
    </dgm:pt>
    <dgm:pt modelId="{E7EF3869-6C99-46B4-98A8-D36B9255ABFA}">
      <dgm:prSet custT="1"/>
      <dgm:spPr/>
      <dgm:t>
        <a:bodyPr anchor="ctr"/>
        <a:lstStyle/>
        <a:p>
          <a:pPr algn="just" rtl="1"/>
          <a:r>
            <a:rPr lang="ar-SY" sz="2200" u="none" dirty="0">
              <a:latin typeface="Arial" panose="020B0604020202020204" pitchFamily="34" charset="0"/>
              <a:cs typeface="Arial" panose="020B0604020202020204" pitchFamily="34" charset="0"/>
            </a:rPr>
            <a:t>والرق هو العبودية، فلا يرث العبد قنّاً كان - وهو العبد الكامل - أو مدبَّراً.</a:t>
          </a:r>
          <a:endParaRPr lang="ar-SY" sz="2200" u="none" dirty="0"/>
        </a:p>
      </dgm:t>
    </dgm:pt>
    <dgm:pt modelId="{77CE7448-A087-4631-BC8D-467F562EDEA8}" type="parTrans" cxnId="{6FACA0CB-38EB-4DC2-8389-DECCCAEB272D}">
      <dgm:prSet/>
      <dgm:spPr/>
      <dgm:t>
        <a:bodyPr/>
        <a:lstStyle/>
        <a:p>
          <a:pPr algn="just" rtl="1"/>
          <a:endParaRPr lang="ar-SY" sz="2200" u="none"/>
        </a:p>
      </dgm:t>
    </dgm:pt>
    <dgm:pt modelId="{DE33D9F3-BC49-4C69-96AB-9A1EC4596494}" type="sibTrans" cxnId="{6FACA0CB-38EB-4DC2-8389-DECCCAEB272D}">
      <dgm:prSet/>
      <dgm:spPr/>
      <dgm:t>
        <a:bodyPr/>
        <a:lstStyle/>
        <a:p>
          <a:pPr algn="just" rtl="1"/>
          <a:endParaRPr lang="ar-SY" sz="2200" u="none"/>
        </a:p>
      </dgm:t>
    </dgm:pt>
    <dgm:pt modelId="{DAC771E3-1FF9-49AB-AFD8-9D8B528EE08D}">
      <dgm:prSet custT="1"/>
      <dgm:spPr/>
      <dgm:t>
        <a:bodyPr anchor="ctr"/>
        <a:lstStyle/>
        <a:p>
          <a:pPr algn="just" rtl="1"/>
          <a:r>
            <a:rPr lang="ar-SY" sz="2200" u="none" dirty="0">
              <a:latin typeface="Arial" panose="020B0604020202020204" pitchFamily="34" charset="0"/>
              <a:cs typeface="Arial" panose="020B0604020202020204" pitchFamily="34" charset="0"/>
            </a:rPr>
            <a:t>مانع من الميراث باتفاق الفقهاء، فالقاتل لا يرث من قتيله، لقوله تعالى: «القاتل لا يرث»  وقوله تعالى : «لَيْسَ لِلْقَاتِلِ مِنَ الْمِيرَاثِ شَيْءٌ» ، والقاعدة الفقهية: من استعجل الشيء قبل أوانه عوقب بحرمانه.</a:t>
          </a:r>
          <a:endParaRPr lang="ar-SY" sz="2200" u="none" dirty="0"/>
        </a:p>
      </dgm:t>
    </dgm:pt>
    <dgm:pt modelId="{38E345A3-237F-4694-9B9D-CF95B1752E47}" type="parTrans" cxnId="{3E627BDF-0569-4D05-B6D2-6828700E3C1E}">
      <dgm:prSet/>
      <dgm:spPr/>
      <dgm:t>
        <a:bodyPr/>
        <a:lstStyle/>
        <a:p>
          <a:pPr algn="just" rtl="1"/>
          <a:endParaRPr lang="ar-SY" sz="2200" u="none"/>
        </a:p>
      </dgm:t>
    </dgm:pt>
    <dgm:pt modelId="{1D419163-EB89-4F06-8A1C-842A84B0AA38}" type="sibTrans" cxnId="{3E627BDF-0569-4D05-B6D2-6828700E3C1E}">
      <dgm:prSet/>
      <dgm:spPr/>
      <dgm:t>
        <a:bodyPr/>
        <a:lstStyle/>
        <a:p>
          <a:pPr algn="just" rtl="1"/>
          <a:endParaRPr lang="ar-SY" sz="2200" u="none"/>
        </a:p>
      </dgm:t>
    </dgm:pt>
    <dgm:pt modelId="{225FFBAE-94C4-4E5F-89E7-0ACF7A3511ED}">
      <dgm:prSet custT="1"/>
      <dgm:spPr/>
      <dgm:t>
        <a:bodyPr anchor="ctr"/>
        <a:lstStyle/>
        <a:p>
          <a:pPr algn="just" rtl="1"/>
          <a:r>
            <a:rPr lang="ar-SY" sz="2200" u="none" kern="1200">
              <a:latin typeface="Arial" panose="020B0604020202020204" pitchFamily="34" charset="0"/>
              <a:ea typeface="+mn-ea"/>
              <a:cs typeface="Arial" panose="020B0604020202020204" pitchFamily="34" charset="0"/>
            </a:rPr>
            <a:t>فلا يرث المسلم الكافر ولا توارث بين المسلم وغير المسلم مهما كان دين غير المسلم.  </a:t>
          </a:r>
          <a:endParaRPr lang="ar-SY" sz="2200" u="none" kern="1200" dirty="0">
            <a:latin typeface="Arial" panose="020B0604020202020204" pitchFamily="34" charset="0"/>
            <a:ea typeface="+mn-ea"/>
            <a:cs typeface="Arial" panose="020B0604020202020204" pitchFamily="34" charset="0"/>
          </a:endParaRPr>
        </a:p>
      </dgm:t>
    </dgm:pt>
    <dgm:pt modelId="{C43A4C81-DA28-4C4D-AA03-EC6F3E6073B2}" type="parTrans" cxnId="{909B39D5-0ABF-49DF-9EC9-70DDF9B68853}">
      <dgm:prSet/>
      <dgm:spPr/>
      <dgm:t>
        <a:bodyPr/>
        <a:lstStyle/>
        <a:p>
          <a:pPr algn="just" rtl="1"/>
          <a:endParaRPr lang="ar-SY" sz="2200" u="none"/>
        </a:p>
      </dgm:t>
    </dgm:pt>
    <dgm:pt modelId="{3D6A5430-3B8D-48D6-A5E6-AB11509E3BF8}" type="sibTrans" cxnId="{909B39D5-0ABF-49DF-9EC9-70DDF9B68853}">
      <dgm:prSet/>
      <dgm:spPr/>
      <dgm:t>
        <a:bodyPr/>
        <a:lstStyle/>
        <a:p>
          <a:pPr algn="just" rtl="1"/>
          <a:endParaRPr lang="ar-SY" sz="2200" u="none"/>
        </a:p>
      </dgm:t>
    </dgm:pt>
    <dgm:pt modelId="{7933FF07-B395-4815-9528-A4A4DC163B8F}" type="pres">
      <dgm:prSet presAssocID="{C47500D2-C059-48BC-842F-87E50B6B31A7}" presName="Name0" presStyleCnt="0">
        <dgm:presLayoutVars>
          <dgm:dir val="rev"/>
          <dgm:animLvl val="lvl"/>
          <dgm:resizeHandles val="exact"/>
        </dgm:presLayoutVars>
      </dgm:prSet>
      <dgm:spPr/>
    </dgm:pt>
    <dgm:pt modelId="{58194980-E3E3-403D-9C8B-4413F061285B}" type="pres">
      <dgm:prSet presAssocID="{F021DC3A-75D8-47BF-8B1C-1CB5225A9BD5}" presName="linNode" presStyleCnt="0"/>
      <dgm:spPr/>
    </dgm:pt>
    <dgm:pt modelId="{0C0051BB-8C3A-4B69-BB33-371D4BC4A1D6}" type="pres">
      <dgm:prSet presAssocID="{F021DC3A-75D8-47BF-8B1C-1CB5225A9BD5}" presName="parentText" presStyleLbl="node1" presStyleIdx="0" presStyleCnt="3" custScaleX="85029">
        <dgm:presLayoutVars>
          <dgm:chMax val="1"/>
          <dgm:bulletEnabled val="1"/>
        </dgm:presLayoutVars>
      </dgm:prSet>
      <dgm:spPr/>
    </dgm:pt>
    <dgm:pt modelId="{1AD730C2-F3F6-420C-873F-A33A807A3496}" type="pres">
      <dgm:prSet presAssocID="{F021DC3A-75D8-47BF-8B1C-1CB5225A9BD5}" presName="descendantText" presStyleLbl="alignAccFollowNode1" presStyleIdx="0" presStyleCnt="3" custScaleX="121477" custScaleY="123335">
        <dgm:presLayoutVars>
          <dgm:bulletEnabled val="1"/>
        </dgm:presLayoutVars>
      </dgm:prSet>
      <dgm:spPr/>
    </dgm:pt>
    <dgm:pt modelId="{845A1793-AA8D-437E-9A63-7EAFA66E5D9B}" type="pres">
      <dgm:prSet presAssocID="{8E416732-8E0C-441B-AA78-3C89E826F9BE}" presName="sp" presStyleCnt="0"/>
      <dgm:spPr/>
    </dgm:pt>
    <dgm:pt modelId="{B9B85B61-9E80-4201-AA34-10134E5B83F9}" type="pres">
      <dgm:prSet presAssocID="{F1126B19-2DA4-4039-A4F0-7C7BB4381C90}" presName="linNode" presStyleCnt="0"/>
      <dgm:spPr/>
    </dgm:pt>
    <dgm:pt modelId="{9DD2FB95-5561-40F3-9E86-849D9CBB8239}" type="pres">
      <dgm:prSet presAssocID="{F1126B19-2DA4-4039-A4F0-7C7BB4381C90}" presName="parentText" presStyleLbl="node1" presStyleIdx="1" presStyleCnt="3" custScaleX="85029">
        <dgm:presLayoutVars>
          <dgm:chMax val="1"/>
          <dgm:bulletEnabled val="1"/>
        </dgm:presLayoutVars>
      </dgm:prSet>
      <dgm:spPr/>
    </dgm:pt>
    <dgm:pt modelId="{42D9B7AD-1ECF-471E-AAC8-C8721FC78047}" type="pres">
      <dgm:prSet presAssocID="{F1126B19-2DA4-4039-A4F0-7C7BB4381C90}" presName="descendantText" presStyleLbl="alignAccFollowNode1" presStyleIdx="1" presStyleCnt="3" custScaleX="121477" custScaleY="103217">
        <dgm:presLayoutVars>
          <dgm:bulletEnabled val="1"/>
        </dgm:presLayoutVars>
      </dgm:prSet>
      <dgm:spPr/>
    </dgm:pt>
    <dgm:pt modelId="{DCFBB3DE-5B6B-4C8E-8FAD-927BF8E7DFE8}" type="pres">
      <dgm:prSet presAssocID="{E2E5F7C8-0FD9-4BA2-B88E-35A317AF7990}" presName="sp" presStyleCnt="0"/>
      <dgm:spPr/>
    </dgm:pt>
    <dgm:pt modelId="{030571B4-C2F2-417C-A1D1-00FABB27059A}" type="pres">
      <dgm:prSet presAssocID="{AF0856EC-1F8B-4E8B-9655-BE5AC1F142B8}" presName="linNode" presStyleCnt="0"/>
      <dgm:spPr/>
    </dgm:pt>
    <dgm:pt modelId="{17CB628C-AAD4-4A7F-967E-C77693D996F9}" type="pres">
      <dgm:prSet presAssocID="{AF0856EC-1F8B-4E8B-9655-BE5AC1F142B8}" presName="parentText" presStyleLbl="node1" presStyleIdx="2" presStyleCnt="3" custScaleX="85029">
        <dgm:presLayoutVars>
          <dgm:chMax val="1"/>
          <dgm:bulletEnabled val="1"/>
        </dgm:presLayoutVars>
      </dgm:prSet>
      <dgm:spPr/>
    </dgm:pt>
    <dgm:pt modelId="{5863BDA0-C380-4FFD-B82C-2972511EFD64}" type="pres">
      <dgm:prSet presAssocID="{AF0856EC-1F8B-4E8B-9655-BE5AC1F142B8}" presName="descendantText" presStyleLbl="alignAccFollowNode1" presStyleIdx="2" presStyleCnt="3" custScaleX="121477" custScaleY="94047" custLinFactNeighborX="-292" custLinFactNeighborY="-3592">
        <dgm:presLayoutVars>
          <dgm:bulletEnabled val="1"/>
        </dgm:presLayoutVars>
      </dgm:prSet>
      <dgm:spPr/>
    </dgm:pt>
  </dgm:ptLst>
  <dgm:cxnLst>
    <dgm:cxn modelId="{F07C3F02-9825-4097-8B1B-C8100DF35E38}" srcId="{C47500D2-C059-48BC-842F-87E50B6B31A7}" destId="{AF0856EC-1F8B-4E8B-9655-BE5AC1F142B8}" srcOrd="2" destOrd="0" parTransId="{1F66DCBF-DEBB-4C5C-93E3-8E33080FC004}" sibTransId="{A9EBB81E-CECE-4DB2-A190-BEFF0C237E87}"/>
    <dgm:cxn modelId="{D610531C-F840-49F8-BC81-F48040AA3C23}" type="presOf" srcId="{E7EF3869-6C99-46B4-98A8-D36B9255ABFA}" destId="{1AD730C2-F3F6-420C-873F-A33A807A3496}" srcOrd="0" destOrd="0" presId="urn:microsoft.com/office/officeart/2005/8/layout/vList5"/>
    <dgm:cxn modelId="{AC222F4B-0248-40C4-8666-8E6A2084A530}" type="presOf" srcId="{F021DC3A-75D8-47BF-8B1C-1CB5225A9BD5}" destId="{0C0051BB-8C3A-4B69-BB33-371D4BC4A1D6}" srcOrd="0" destOrd="0" presId="urn:microsoft.com/office/officeart/2005/8/layout/vList5"/>
    <dgm:cxn modelId="{92516F6F-CDB2-4DD4-84A7-DE45D373553F}" srcId="{C47500D2-C059-48BC-842F-87E50B6B31A7}" destId="{F1126B19-2DA4-4039-A4F0-7C7BB4381C90}" srcOrd="1" destOrd="0" parTransId="{DDDD457D-8214-468F-8D6E-E00DD7BB89E8}" sibTransId="{E2E5F7C8-0FD9-4BA2-B88E-35A317AF7990}"/>
    <dgm:cxn modelId="{C80C4E8A-0726-40F0-93FB-3AAC223C91C3}" type="presOf" srcId="{AF0856EC-1F8B-4E8B-9655-BE5AC1F142B8}" destId="{17CB628C-AAD4-4A7F-967E-C77693D996F9}" srcOrd="0" destOrd="0" presId="urn:microsoft.com/office/officeart/2005/8/layout/vList5"/>
    <dgm:cxn modelId="{28A0F28F-DB58-4D73-BAB5-E745C683209D}" type="presOf" srcId="{225FFBAE-94C4-4E5F-89E7-0ACF7A3511ED}" destId="{5863BDA0-C380-4FFD-B82C-2972511EFD64}" srcOrd="0" destOrd="0" presId="urn:microsoft.com/office/officeart/2005/8/layout/vList5"/>
    <dgm:cxn modelId="{39EF7292-5BF9-4DFA-845F-8068AC414F3E}" type="presOf" srcId="{DAC771E3-1FF9-49AB-AFD8-9D8B528EE08D}" destId="{42D9B7AD-1ECF-471E-AAC8-C8721FC78047}" srcOrd="0" destOrd="0" presId="urn:microsoft.com/office/officeart/2005/8/layout/vList5"/>
    <dgm:cxn modelId="{8ECD66B8-C4EA-435E-920A-186CFBD25305}" type="presOf" srcId="{F1126B19-2DA4-4039-A4F0-7C7BB4381C90}" destId="{9DD2FB95-5561-40F3-9E86-849D9CBB8239}" srcOrd="0" destOrd="0" presId="urn:microsoft.com/office/officeart/2005/8/layout/vList5"/>
    <dgm:cxn modelId="{56B2ABC4-50E6-4855-BA46-E9ED4A42CD53}" srcId="{C47500D2-C059-48BC-842F-87E50B6B31A7}" destId="{F021DC3A-75D8-47BF-8B1C-1CB5225A9BD5}" srcOrd="0" destOrd="0" parTransId="{D105B767-95B7-4831-A7B5-0D5A9DED29A1}" sibTransId="{8E416732-8E0C-441B-AA78-3C89E826F9BE}"/>
    <dgm:cxn modelId="{6FACA0CB-38EB-4DC2-8389-DECCCAEB272D}" srcId="{F021DC3A-75D8-47BF-8B1C-1CB5225A9BD5}" destId="{E7EF3869-6C99-46B4-98A8-D36B9255ABFA}" srcOrd="0" destOrd="0" parTransId="{77CE7448-A087-4631-BC8D-467F562EDEA8}" sibTransId="{DE33D9F3-BC49-4C69-96AB-9A1EC4596494}"/>
    <dgm:cxn modelId="{909B39D5-0ABF-49DF-9EC9-70DDF9B68853}" srcId="{AF0856EC-1F8B-4E8B-9655-BE5AC1F142B8}" destId="{225FFBAE-94C4-4E5F-89E7-0ACF7A3511ED}" srcOrd="0" destOrd="0" parTransId="{C43A4C81-DA28-4C4D-AA03-EC6F3E6073B2}" sibTransId="{3D6A5430-3B8D-48D6-A5E6-AB11509E3BF8}"/>
    <dgm:cxn modelId="{3E627BDF-0569-4D05-B6D2-6828700E3C1E}" srcId="{F1126B19-2DA4-4039-A4F0-7C7BB4381C90}" destId="{DAC771E3-1FF9-49AB-AFD8-9D8B528EE08D}" srcOrd="0" destOrd="0" parTransId="{38E345A3-237F-4694-9B9D-CF95B1752E47}" sibTransId="{1D419163-EB89-4F06-8A1C-842A84B0AA38}"/>
    <dgm:cxn modelId="{B5A60DEB-855B-4732-AA89-92940A46BAB3}" type="presOf" srcId="{C47500D2-C059-48BC-842F-87E50B6B31A7}" destId="{7933FF07-B395-4815-9528-A4A4DC163B8F}" srcOrd="0" destOrd="0" presId="urn:microsoft.com/office/officeart/2005/8/layout/vList5"/>
    <dgm:cxn modelId="{7F7C0AD1-7F14-4A44-9267-93945F22D538}" type="presParOf" srcId="{7933FF07-B395-4815-9528-A4A4DC163B8F}" destId="{58194980-E3E3-403D-9C8B-4413F061285B}" srcOrd="0" destOrd="0" presId="urn:microsoft.com/office/officeart/2005/8/layout/vList5"/>
    <dgm:cxn modelId="{D1A671BF-B38F-4519-94F9-CBE20BB0812D}" type="presParOf" srcId="{58194980-E3E3-403D-9C8B-4413F061285B}" destId="{0C0051BB-8C3A-4B69-BB33-371D4BC4A1D6}" srcOrd="0" destOrd="0" presId="urn:microsoft.com/office/officeart/2005/8/layout/vList5"/>
    <dgm:cxn modelId="{892E5C46-C504-44CD-9E61-D222862DE713}" type="presParOf" srcId="{58194980-E3E3-403D-9C8B-4413F061285B}" destId="{1AD730C2-F3F6-420C-873F-A33A807A3496}" srcOrd="1" destOrd="0" presId="urn:microsoft.com/office/officeart/2005/8/layout/vList5"/>
    <dgm:cxn modelId="{FB59F219-DE7F-4D63-BB4E-143E0EF2912C}" type="presParOf" srcId="{7933FF07-B395-4815-9528-A4A4DC163B8F}" destId="{845A1793-AA8D-437E-9A63-7EAFA66E5D9B}" srcOrd="1" destOrd="0" presId="urn:microsoft.com/office/officeart/2005/8/layout/vList5"/>
    <dgm:cxn modelId="{90B2810B-C52A-4817-8346-64464D338597}" type="presParOf" srcId="{7933FF07-B395-4815-9528-A4A4DC163B8F}" destId="{B9B85B61-9E80-4201-AA34-10134E5B83F9}" srcOrd="2" destOrd="0" presId="urn:microsoft.com/office/officeart/2005/8/layout/vList5"/>
    <dgm:cxn modelId="{A42910B9-A740-4635-9528-753E226495F9}" type="presParOf" srcId="{B9B85B61-9E80-4201-AA34-10134E5B83F9}" destId="{9DD2FB95-5561-40F3-9E86-849D9CBB8239}" srcOrd="0" destOrd="0" presId="urn:microsoft.com/office/officeart/2005/8/layout/vList5"/>
    <dgm:cxn modelId="{746B5D5B-A0A5-4701-952E-3045A17659E1}" type="presParOf" srcId="{B9B85B61-9E80-4201-AA34-10134E5B83F9}" destId="{42D9B7AD-1ECF-471E-AAC8-C8721FC78047}" srcOrd="1" destOrd="0" presId="urn:microsoft.com/office/officeart/2005/8/layout/vList5"/>
    <dgm:cxn modelId="{0303C26A-610E-4D38-9818-74CCF59B379D}" type="presParOf" srcId="{7933FF07-B395-4815-9528-A4A4DC163B8F}" destId="{DCFBB3DE-5B6B-4C8E-8FAD-927BF8E7DFE8}" srcOrd="3" destOrd="0" presId="urn:microsoft.com/office/officeart/2005/8/layout/vList5"/>
    <dgm:cxn modelId="{4CB68085-2A31-4509-AAAA-74C8959EE990}" type="presParOf" srcId="{7933FF07-B395-4815-9528-A4A4DC163B8F}" destId="{030571B4-C2F2-417C-A1D1-00FABB27059A}" srcOrd="4" destOrd="0" presId="urn:microsoft.com/office/officeart/2005/8/layout/vList5"/>
    <dgm:cxn modelId="{8771DEA9-64CE-4596-AEDB-5AE4D39E410B}" type="presParOf" srcId="{030571B4-C2F2-417C-A1D1-00FABB27059A}" destId="{17CB628C-AAD4-4A7F-967E-C77693D996F9}" srcOrd="0" destOrd="0" presId="urn:microsoft.com/office/officeart/2005/8/layout/vList5"/>
    <dgm:cxn modelId="{953630D8-5D0B-4E8E-A6A1-97D5ED7A9B23}" type="presParOf" srcId="{030571B4-C2F2-417C-A1D1-00FABB27059A}" destId="{5863BDA0-C380-4FFD-B82C-2972511EFD64}"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1F8B41B-A137-4B7F-AE2E-DA357B0FDD17}" type="doc">
      <dgm:prSet loTypeId="urn:microsoft.com/office/officeart/2005/8/layout/list1" loCatId="list" qsTypeId="urn:microsoft.com/office/officeart/2005/8/quickstyle/simple3" qsCatId="simple" csTypeId="urn:microsoft.com/office/officeart/2005/8/colors/accent2_4" csCatId="accent2" phldr="1"/>
      <dgm:spPr/>
      <dgm:t>
        <a:bodyPr/>
        <a:lstStyle/>
        <a:p>
          <a:pPr rtl="1"/>
          <a:endParaRPr lang="ar-SY"/>
        </a:p>
      </dgm:t>
    </dgm:pt>
    <dgm:pt modelId="{C7DE1A14-2B65-4454-A362-F295A0BDAF55}">
      <dgm:prSet custT="1"/>
      <dgm:spPr/>
      <dgm:t>
        <a:bodyPr/>
        <a:lstStyle/>
        <a:p>
          <a:pPr algn="justLow" rtl="1"/>
          <a:r>
            <a:rPr lang="ar-SY" sz="2200" b="0">
              <a:latin typeface="Arial" panose="020B0604020202020204" pitchFamily="34" charset="0"/>
              <a:cs typeface="Arial" panose="020B0604020202020204" pitchFamily="34" charset="0"/>
            </a:rPr>
            <a:t>1- الديون المتعلقة بالأعيان.</a:t>
          </a:r>
          <a:endParaRPr lang="en-US" sz="2200" b="0" dirty="0">
            <a:latin typeface="Arial" panose="020B0604020202020204" pitchFamily="34" charset="0"/>
            <a:cs typeface="Arial" panose="020B0604020202020204" pitchFamily="34" charset="0"/>
          </a:endParaRPr>
        </a:p>
      </dgm:t>
    </dgm:pt>
    <dgm:pt modelId="{675D6FBA-D483-4625-B4F9-98F8C880D29A}" type="parTrans" cxnId="{7D2ADD1A-71F1-449E-9EA3-651A0F28CF4A}">
      <dgm:prSet/>
      <dgm:spPr/>
      <dgm:t>
        <a:bodyPr/>
        <a:lstStyle/>
        <a:p>
          <a:pPr rtl="1"/>
          <a:endParaRPr lang="ar-SY" sz="2200" b="0">
            <a:latin typeface="Arial" panose="020B0604020202020204" pitchFamily="34" charset="0"/>
            <a:cs typeface="Arial" panose="020B0604020202020204" pitchFamily="34" charset="0"/>
          </a:endParaRPr>
        </a:p>
      </dgm:t>
    </dgm:pt>
    <dgm:pt modelId="{D12CBD42-6E8C-49D2-91B8-6010F53C195A}" type="sibTrans" cxnId="{7D2ADD1A-71F1-449E-9EA3-651A0F28CF4A}">
      <dgm:prSet custT="1"/>
      <dgm:spPr/>
      <dgm:t>
        <a:bodyPr/>
        <a:lstStyle/>
        <a:p>
          <a:pPr rtl="1"/>
          <a:endParaRPr lang="ar-SY" sz="2200" b="0">
            <a:latin typeface="Arial" panose="020B0604020202020204" pitchFamily="34" charset="0"/>
            <a:cs typeface="Arial" panose="020B0604020202020204" pitchFamily="34" charset="0"/>
          </a:endParaRPr>
        </a:p>
      </dgm:t>
    </dgm:pt>
    <dgm:pt modelId="{B58CB738-2C89-4146-BC22-3FD4235207B5}">
      <dgm:prSet custT="1"/>
      <dgm:spPr/>
      <dgm:t>
        <a:bodyPr/>
        <a:lstStyle/>
        <a:p>
          <a:pPr algn="justLow" rtl="1"/>
          <a:r>
            <a:rPr lang="ar-SY" sz="2200" b="0">
              <a:latin typeface="Arial" panose="020B0604020202020204" pitchFamily="34" charset="0"/>
              <a:cs typeface="Arial" panose="020B0604020202020204" pitchFamily="34" charset="0"/>
            </a:rPr>
            <a:t>2- تجهيز الميت وتكفينه.</a:t>
          </a:r>
          <a:endParaRPr lang="ar-SY" sz="2200" b="0" dirty="0">
            <a:latin typeface="Arial" panose="020B0604020202020204" pitchFamily="34" charset="0"/>
            <a:cs typeface="Arial" panose="020B0604020202020204" pitchFamily="34" charset="0"/>
          </a:endParaRPr>
        </a:p>
      </dgm:t>
    </dgm:pt>
    <dgm:pt modelId="{739E9E1F-868E-4B54-BCF3-BAF98BEF4504}" type="parTrans" cxnId="{730B1321-E976-4199-9073-FB7A9C53E62E}">
      <dgm:prSet/>
      <dgm:spPr/>
      <dgm:t>
        <a:bodyPr/>
        <a:lstStyle/>
        <a:p>
          <a:pPr rtl="1"/>
          <a:endParaRPr lang="ar-SY" sz="2200" b="0">
            <a:latin typeface="Arial" panose="020B0604020202020204" pitchFamily="34" charset="0"/>
            <a:cs typeface="Arial" panose="020B0604020202020204" pitchFamily="34" charset="0"/>
          </a:endParaRPr>
        </a:p>
      </dgm:t>
    </dgm:pt>
    <dgm:pt modelId="{EF3188C4-E9C8-4FA7-BA1E-04F6EBFDBCE1}" type="sibTrans" cxnId="{730B1321-E976-4199-9073-FB7A9C53E62E}">
      <dgm:prSet custT="1"/>
      <dgm:spPr/>
      <dgm:t>
        <a:bodyPr/>
        <a:lstStyle/>
        <a:p>
          <a:pPr rtl="1"/>
          <a:endParaRPr lang="ar-SY" sz="2200" b="0">
            <a:latin typeface="Arial" panose="020B0604020202020204" pitchFamily="34" charset="0"/>
            <a:cs typeface="Arial" panose="020B0604020202020204" pitchFamily="34" charset="0"/>
          </a:endParaRPr>
        </a:p>
      </dgm:t>
    </dgm:pt>
    <dgm:pt modelId="{B58F1DF6-7E1B-4C96-8A72-1A26717B0087}">
      <dgm:prSet custT="1"/>
      <dgm:spPr/>
      <dgm:t>
        <a:bodyPr/>
        <a:lstStyle/>
        <a:p>
          <a:pPr algn="justLow" rtl="1"/>
          <a:r>
            <a:rPr lang="ar-SY" sz="2200" b="0">
              <a:latin typeface="Arial" panose="020B0604020202020204" pitchFamily="34" charset="0"/>
              <a:cs typeface="Arial" panose="020B0604020202020204" pitchFamily="34" charset="0"/>
            </a:rPr>
            <a:t>3- قضاء ديونه العادية: بعد التجهيز تقضى ديون الميت من جميع ماله .</a:t>
          </a:r>
          <a:endParaRPr lang="ar-SY" sz="2200" b="0" dirty="0">
            <a:latin typeface="Arial" panose="020B0604020202020204" pitchFamily="34" charset="0"/>
            <a:cs typeface="Arial" panose="020B0604020202020204" pitchFamily="34" charset="0"/>
          </a:endParaRPr>
        </a:p>
      </dgm:t>
    </dgm:pt>
    <dgm:pt modelId="{C9EDDC81-F6B0-4492-83B7-A6F23950FB37}" type="parTrans" cxnId="{67BD069B-099A-47EE-ABB4-B7F46A8198B4}">
      <dgm:prSet/>
      <dgm:spPr/>
      <dgm:t>
        <a:bodyPr/>
        <a:lstStyle/>
        <a:p>
          <a:pPr rtl="1"/>
          <a:endParaRPr lang="ar-SY" sz="2200" b="0">
            <a:latin typeface="Arial" panose="020B0604020202020204" pitchFamily="34" charset="0"/>
            <a:cs typeface="Arial" panose="020B0604020202020204" pitchFamily="34" charset="0"/>
          </a:endParaRPr>
        </a:p>
      </dgm:t>
    </dgm:pt>
    <dgm:pt modelId="{FDE4CC1D-BE07-4195-887A-A2525E900EC3}" type="sibTrans" cxnId="{67BD069B-099A-47EE-ABB4-B7F46A8198B4}">
      <dgm:prSet custT="1"/>
      <dgm:spPr/>
      <dgm:t>
        <a:bodyPr/>
        <a:lstStyle/>
        <a:p>
          <a:pPr rtl="1"/>
          <a:endParaRPr lang="ar-SY" sz="2200" b="0">
            <a:latin typeface="Arial" panose="020B0604020202020204" pitchFamily="34" charset="0"/>
            <a:cs typeface="Arial" panose="020B0604020202020204" pitchFamily="34" charset="0"/>
          </a:endParaRPr>
        </a:p>
      </dgm:t>
    </dgm:pt>
    <dgm:pt modelId="{0C9CCA68-A4BF-4A84-9192-8471EBDCFECD}">
      <dgm:prSet custT="1"/>
      <dgm:spPr/>
      <dgm:t>
        <a:bodyPr/>
        <a:lstStyle/>
        <a:p>
          <a:pPr algn="justLow" rtl="1"/>
          <a:r>
            <a:rPr lang="ar-SY" sz="2200" b="0">
              <a:latin typeface="Arial" panose="020B0604020202020204" pitchFamily="34" charset="0"/>
              <a:cs typeface="Arial" panose="020B0604020202020204" pitchFamily="34" charset="0"/>
            </a:rPr>
            <a:t>4- تنفيذ وصاياه. </a:t>
          </a:r>
          <a:endParaRPr lang="ar-SY" sz="2200" b="0" dirty="0">
            <a:latin typeface="Arial" panose="020B0604020202020204" pitchFamily="34" charset="0"/>
            <a:cs typeface="Arial" panose="020B0604020202020204" pitchFamily="34" charset="0"/>
          </a:endParaRPr>
        </a:p>
      </dgm:t>
    </dgm:pt>
    <dgm:pt modelId="{AAB1588E-B343-406D-8113-862485F111C6}" type="parTrans" cxnId="{B15415BB-033B-4C90-BA25-2B88BD756F41}">
      <dgm:prSet/>
      <dgm:spPr/>
      <dgm:t>
        <a:bodyPr/>
        <a:lstStyle/>
        <a:p>
          <a:pPr rtl="1"/>
          <a:endParaRPr lang="ar-SY" sz="2200" b="0">
            <a:latin typeface="Arial" panose="020B0604020202020204" pitchFamily="34" charset="0"/>
            <a:cs typeface="Arial" panose="020B0604020202020204" pitchFamily="34" charset="0"/>
          </a:endParaRPr>
        </a:p>
      </dgm:t>
    </dgm:pt>
    <dgm:pt modelId="{EF1F9248-2620-4324-B77E-F1019809C54E}" type="sibTrans" cxnId="{B15415BB-033B-4C90-BA25-2B88BD756F41}">
      <dgm:prSet custT="1"/>
      <dgm:spPr/>
      <dgm:t>
        <a:bodyPr/>
        <a:lstStyle/>
        <a:p>
          <a:pPr rtl="1"/>
          <a:endParaRPr lang="ar-SY" sz="2200" b="0">
            <a:latin typeface="Arial" panose="020B0604020202020204" pitchFamily="34" charset="0"/>
            <a:cs typeface="Arial" panose="020B0604020202020204" pitchFamily="34" charset="0"/>
          </a:endParaRPr>
        </a:p>
      </dgm:t>
    </dgm:pt>
    <dgm:pt modelId="{64A7987F-0959-4613-A7F1-EDCE37A51CC4}">
      <dgm:prSet custT="1"/>
      <dgm:spPr/>
      <dgm:t>
        <a:bodyPr/>
        <a:lstStyle/>
        <a:p>
          <a:pPr algn="justLow" rtl="1"/>
          <a:r>
            <a:rPr lang="ar-SY" sz="2200" b="0">
              <a:latin typeface="Arial" panose="020B0604020202020204" pitchFamily="34" charset="0"/>
              <a:cs typeface="Arial" panose="020B0604020202020204" pitchFamily="34" charset="0"/>
            </a:rPr>
            <a:t>5- تقسيم ما تبقى من التركة على ورثة الميت.</a:t>
          </a:r>
          <a:endParaRPr lang="en-US" sz="2200" b="0" dirty="0">
            <a:latin typeface="Arial" panose="020B0604020202020204" pitchFamily="34" charset="0"/>
            <a:cs typeface="Arial" panose="020B0604020202020204" pitchFamily="34" charset="0"/>
          </a:endParaRPr>
        </a:p>
      </dgm:t>
    </dgm:pt>
    <dgm:pt modelId="{78835B58-4557-4504-A30C-4105BB150C23}" type="parTrans" cxnId="{9854DAFA-8884-4D61-A36F-3D8939617C7A}">
      <dgm:prSet/>
      <dgm:spPr/>
      <dgm:t>
        <a:bodyPr/>
        <a:lstStyle/>
        <a:p>
          <a:pPr rtl="1"/>
          <a:endParaRPr lang="ar-SY" sz="2200" b="0">
            <a:latin typeface="Arial" panose="020B0604020202020204" pitchFamily="34" charset="0"/>
            <a:cs typeface="Arial" panose="020B0604020202020204" pitchFamily="34" charset="0"/>
          </a:endParaRPr>
        </a:p>
      </dgm:t>
    </dgm:pt>
    <dgm:pt modelId="{EF66736B-04CC-40F9-AEC3-75CF970B6E47}" type="sibTrans" cxnId="{9854DAFA-8884-4D61-A36F-3D8939617C7A}">
      <dgm:prSet/>
      <dgm:spPr/>
      <dgm:t>
        <a:bodyPr/>
        <a:lstStyle/>
        <a:p>
          <a:pPr rtl="1"/>
          <a:endParaRPr lang="ar-SY" sz="2200" b="0">
            <a:latin typeface="Arial" panose="020B0604020202020204" pitchFamily="34" charset="0"/>
            <a:cs typeface="Arial" panose="020B0604020202020204" pitchFamily="34" charset="0"/>
          </a:endParaRPr>
        </a:p>
      </dgm:t>
    </dgm:pt>
    <dgm:pt modelId="{601C20EE-38D6-4841-A0B1-FED4A9751016}" type="pres">
      <dgm:prSet presAssocID="{31F8B41B-A137-4B7F-AE2E-DA357B0FDD17}" presName="linear" presStyleCnt="0">
        <dgm:presLayoutVars>
          <dgm:dir val="rev"/>
          <dgm:animLvl val="lvl"/>
          <dgm:resizeHandles val="exact"/>
        </dgm:presLayoutVars>
      </dgm:prSet>
      <dgm:spPr/>
    </dgm:pt>
    <dgm:pt modelId="{83C8C8BF-A192-4DD4-AC6B-5E41C4955A5E}" type="pres">
      <dgm:prSet presAssocID="{C7DE1A14-2B65-4454-A362-F295A0BDAF55}" presName="parentLin" presStyleCnt="0"/>
      <dgm:spPr/>
    </dgm:pt>
    <dgm:pt modelId="{E38A223C-3118-4EE6-AA75-99D9F0D254BD}" type="pres">
      <dgm:prSet presAssocID="{C7DE1A14-2B65-4454-A362-F295A0BDAF55}" presName="parentLeftMargin" presStyleLbl="node1" presStyleIdx="0" presStyleCnt="5"/>
      <dgm:spPr/>
    </dgm:pt>
    <dgm:pt modelId="{748B8200-2BCE-458A-B977-C1FC26E7EB05}" type="pres">
      <dgm:prSet presAssocID="{C7DE1A14-2B65-4454-A362-F295A0BDAF55}" presName="parentText" presStyleLbl="node1" presStyleIdx="0" presStyleCnt="5" custScaleX="142857">
        <dgm:presLayoutVars>
          <dgm:chMax val="0"/>
          <dgm:bulletEnabled val="1"/>
        </dgm:presLayoutVars>
      </dgm:prSet>
      <dgm:spPr/>
    </dgm:pt>
    <dgm:pt modelId="{9794166F-12FA-4176-B7C2-2A56F12C1D34}" type="pres">
      <dgm:prSet presAssocID="{C7DE1A14-2B65-4454-A362-F295A0BDAF55}" presName="negativeSpace" presStyleCnt="0"/>
      <dgm:spPr/>
    </dgm:pt>
    <dgm:pt modelId="{4456E882-A7D5-4202-8C2C-7F7BAE1EB503}" type="pres">
      <dgm:prSet presAssocID="{C7DE1A14-2B65-4454-A362-F295A0BDAF55}" presName="childText" presStyleLbl="conFgAcc1" presStyleIdx="0" presStyleCnt="5">
        <dgm:presLayoutVars>
          <dgm:bulletEnabled val="1"/>
        </dgm:presLayoutVars>
      </dgm:prSet>
      <dgm:spPr/>
    </dgm:pt>
    <dgm:pt modelId="{492DAC40-D75E-474B-B552-681029475A55}" type="pres">
      <dgm:prSet presAssocID="{D12CBD42-6E8C-49D2-91B8-6010F53C195A}" presName="spaceBetweenRectangles" presStyleCnt="0"/>
      <dgm:spPr/>
    </dgm:pt>
    <dgm:pt modelId="{C483A37C-CF88-429A-9062-EBB040247A53}" type="pres">
      <dgm:prSet presAssocID="{B58CB738-2C89-4146-BC22-3FD4235207B5}" presName="parentLin" presStyleCnt="0"/>
      <dgm:spPr/>
    </dgm:pt>
    <dgm:pt modelId="{01621058-ABE8-4E44-89B5-00035E19181B}" type="pres">
      <dgm:prSet presAssocID="{B58CB738-2C89-4146-BC22-3FD4235207B5}" presName="parentLeftMargin" presStyleLbl="node1" presStyleIdx="0" presStyleCnt="5"/>
      <dgm:spPr/>
    </dgm:pt>
    <dgm:pt modelId="{3FB43E69-CDA1-4ED1-B39B-02D4C6662559}" type="pres">
      <dgm:prSet presAssocID="{B58CB738-2C89-4146-BC22-3FD4235207B5}" presName="parentText" presStyleLbl="node1" presStyleIdx="1" presStyleCnt="5" custScaleX="142857">
        <dgm:presLayoutVars>
          <dgm:chMax val="0"/>
          <dgm:bulletEnabled val="1"/>
        </dgm:presLayoutVars>
      </dgm:prSet>
      <dgm:spPr/>
    </dgm:pt>
    <dgm:pt modelId="{9BCCC1F6-3A6E-4F5F-94DA-D7D5D4392588}" type="pres">
      <dgm:prSet presAssocID="{B58CB738-2C89-4146-BC22-3FD4235207B5}" presName="negativeSpace" presStyleCnt="0"/>
      <dgm:spPr/>
    </dgm:pt>
    <dgm:pt modelId="{581DA929-28FA-4431-815F-3403F4ACD712}" type="pres">
      <dgm:prSet presAssocID="{B58CB738-2C89-4146-BC22-3FD4235207B5}" presName="childText" presStyleLbl="conFgAcc1" presStyleIdx="1" presStyleCnt="5">
        <dgm:presLayoutVars>
          <dgm:bulletEnabled val="1"/>
        </dgm:presLayoutVars>
      </dgm:prSet>
      <dgm:spPr/>
    </dgm:pt>
    <dgm:pt modelId="{5BF481FB-BCB4-4F58-AEC5-F8F244CD062F}" type="pres">
      <dgm:prSet presAssocID="{EF3188C4-E9C8-4FA7-BA1E-04F6EBFDBCE1}" presName="spaceBetweenRectangles" presStyleCnt="0"/>
      <dgm:spPr/>
    </dgm:pt>
    <dgm:pt modelId="{67E746A0-22F8-40BE-B53A-F151CA32CE2C}" type="pres">
      <dgm:prSet presAssocID="{B58F1DF6-7E1B-4C96-8A72-1A26717B0087}" presName="parentLin" presStyleCnt="0"/>
      <dgm:spPr/>
    </dgm:pt>
    <dgm:pt modelId="{A4A3254D-E54C-4E9D-B27A-44436CE6BA71}" type="pres">
      <dgm:prSet presAssocID="{B58F1DF6-7E1B-4C96-8A72-1A26717B0087}" presName="parentLeftMargin" presStyleLbl="node1" presStyleIdx="1" presStyleCnt="5"/>
      <dgm:spPr/>
    </dgm:pt>
    <dgm:pt modelId="{9B08EF05-59AA-498A-AD09-71C5B238B8CA}" type="pres">
      <dgm:prSet presAssocID="{B58F1DF6-7E1B-4C96-8A72-1A26717B0087}" presName="parentText" presStyleLbl="node1" presStyleIdx="2" presStyleCnt="5" custScaleX="142857">
        <dgm:presLayoutVars>
          <dgm:chMax val="0"/>
          <dgm:bulletEnabled val="1"/>
        </dgm:presLayoutVars>
      </dgm:prSet>
      <dgm:spPr/>
    </dgm:pt>
    <dgm:pt modelId="{04E05C48-68AD-48B8-B6A6-39D4989FA268}" type="pres">
      <dgm:prSet presAssocID="{B58F1DF6-7E1B-4C96-8A72-1A26717B0087}" presName="negativeSpace" presStyleCnt="0"/>
      <dgm:spPr/>
    </dgm:pt>
    <dgm:pt modelId="{F2A38314-466E-44FC-9B05-7BE2F16FE577}" type="pres">
      <dgm:prSet presAssocID="{B58F1DF6-7E1B-4C96-8A72-1A26717B0087}" presName="childText" presStyleLbl="conFgAcc1" presStyleIdx="2" presStyleCnt="5">
        <dgm:presLayoutVars>
          <dgm:bulletEnabled val="1"/>
        </dgm:presLayoutVars>
      </dgm:prSet>
      <dgm:spPr/>
    </dgm:pt>
    <dgm:pt modelId="{ACEB0010-1D16-4A6F-851E-5F90FC962206}" type="pres">
      <dgm:prSet presAssocID="{FDE4CC1D-BE07-4195-887A-A2525E900EC3}" presName="spaceBetweenRectangles" presStyleCnt="0"/>
      <dgm:spPr/>
    </dgm:pt>
    <dgm:pt modelId="{151E0B21-D4C3-448C-A6F7-AB6FB8DAE486}" type="pres">
      <dgm:prSet presAssocID="{0C9CCA68-A4BF-4A84-9192-8471EBDCFECD}" presName="parentLin" presStyleCnt="0"/>
      <dgm:spPr/>
    </dgm:pt>
    <dgm:pt modelId="{F0CC4F69-493E-495E-A786-3595121368C5}" type="pres">
      <dgm:prSet presAssocID="{0C9CCA68-A4BF-4A84-9192-8471EBDCFECD}" presName="parentLeftMargin" presStyleLbl="node1" presStyleIdx="2" presStyleCnt="5"/>
      <dgm:spPr/>
    </dgm:pt>
    <dgm:pt modelId="{D47381BE-6A03-4281-B67C-C3C4B7FA43DC}" type="pres">
      <dgm:prSet presAssocID="{0C9CCA68-A4BF-4A84-9192-8471EBDCFECD}" presName="parentText" presStyleLbl="node1" presStyleIdx="3" presStyleCnt="5" custScaleX="142857">
        <dgm:presLayoutVars>
          <dgm:chMax val="0"/>
          <dgm:bulletEnabled val="1"/>
        </dgm:presLayoutVars>
      </dgm:prSet>
      <dgm:spPr/>
    </dgm:pt>
    <dgm:pt modelId="{993AC458-8A2C-4C7C-B7BD-B1E64223DDC0}" type="pres">
      <dgm:prSet presAssocID="{0C9CCA68-A4BF-4A84-9192-8471EBDCFECD}" presName="negativeSpace" presStyleCnt="0"/>
      <dgm:spPr/>
    </dgm:pt>
    <dgm:pt modelId="{C38F823C-C9B9-43BB-913D-5AD4B2453887}" type="pres">
      <dgm:prSet presAssocID="{0C9CCA68-A4BF-4A84-9192-8471EBDCFECD}" presName="childText" presStyleLbl="conFgAcc1" presStyleIdx="3" presStyleCnt="5">
        <dgm:presLayoutVars>
          <dgm:bulletEnabled val="1"/>
        </dgm:presLayoutVars>
      </dgm:prSet>
      <dgm:spPr/>
    </dgm:pt>
    <dgm:pt modelId="{0FC6BF78-C71F-4572-B14E-054DCE338E28}" type="pres">
      <dgm:prSet presAssocID="{EF1F9248-2620-4324-B77E-F1019809C54E}" presName="spaceBetweenRectangles" presStyleCnt="0"/>
      <dgm:spPr/>
    </dgm:pt>
    <dgm:pt modelId="{71E41207-3FA1-4D6F-9D6C-5ACEC162E2A8}" type="pres">
      <dgm:prSet presAssocID="{64A7987F-0959-4613-A7F1-EDCE37A51CC4}" presName="parentLin" presStyleCnt="0"/>
      <dgm:spPr/>
    </dgm:pt>
    <dgm:pt modelId="{DE9BB222-B456-42BA-B829-C4FCBE7EEF02}" type="pres">
      <dgm:prSet presAssocID="{64A7987F-0959-4613-A7F1-EDCE37A51CC4}" presName="parentLeftMargin" presStyleLbl="node1" presStyleIdx="3" presStyleCnt="5"/>
      <dgm:spPr/>
    </dgm:pt>
    <dgm:pt modelId="{97E01F64-C6C4-4EBB-BE34-AF8ED545F3FF}" type="pres">
      <dgm:prSet presAssocID="{64A7987F-0959-4613-A7F1-EDCE37A51CC4}" presName="parentText" presStyleLbl="node1" presStyleIdx="4" presStyleCnt="5" custScaleX="142857">
        <dgm:presLayoutVars>
          <dgm:chMax val="0"/>
          <dgm:bulletEnabled val="1"/>
        </dgm:presLayoutVars>
      </dgm:prSet>
      <dgm:spPr/>
    </dgm:pt>
    <dgm:pt modelId="{E4718BCE-9C4D-48DB-998E-EE4B349463A4}" type="pres">
      <dgm:prSet presAssocID="{64A7987F-0959-4613-A7F1-EDCE37A51CC4}" presName="negativeSpace" presStyleCnt="0"/>
      <dgm:spPr/>
    </dgm:pt>
    <dgm:pt modelId="{FEC99001-2441-4996-9C4D-7B2724DC42FD}" type="pres">
      <dgm:prSet presAssocID="{64A7987F-0959-4613-A7F1-EDCE37A51CC4}" presName="childText" presStyleLbl="conFgAcc1" presStyleIdx="4" presStyleCnt="5">
        <dgm:presLayoutVars>
          <dgm:bulletEnabled val="1"/>
        </dgm:presLayoutVars>
      </dgm:prSet>
      <dgm:spPr/>
    </dgm:pt>
  </dgm:ptLst>
  <dgm:cxnLst>
    <dgm:cxn modelId="{6C2F9D00-8494-4229-8683-7031EB2C7ED5}" type="presOf" srcId="{0C9CCA68-A4BF-4A84-9192-8471EBDCFECD}" destId="{D47381BE-6A03-4281-B67C-C3C4B7FA43DC}" srcOrd="1" destOrd="0" presId="urn:microsoft.com/office/officeart/2005/8/layout/list1"/>
    <dgm:cxn modelId="{EB828902-1053-437E-B434-7851EE1F8AA4}" type="presOf" srcId="{B58F1DF6-7E1B-4C96-8A72-1A26717B0087}" destId="{9B08EF05-59AA-498A-AD09-71C5B238B8CA}" srcOrd="1" destOrd="0" presId="urn:microsoft.com/office/officeart/2005/8/layout/list1"/>
    <dgm:cxn modelId="{C351B108-5645-49FB-BD3B-2C368FBF445E}" type="presOf" srcId="{B58CB738-2C89-4146-BC22-3FD4235207B5}" destId="{01621058-ABE8-4E44-89B5-00035E19181B}" srcOrd="0" destOrd="0" presId="urn:microsoft.com/office/officeart/2005/8/layout/list1"/>
    <dgm:cxn modelId="{92AED708-9F5F-4EB2-8C25-F19FE80ACB41}" type="presOf" srcId="{C7DE1A14-2B65-4454-A362-F295A0BDAF55}" destId="{E38A223C-3118-4EE6-AA75-99D9F0D254BD}" srcOrd="0" destOrd="0" presId="urn:microsoft.com/office/officeart/2005/8/layout/list1"/>
    <dgm:cxn modelId="{7D2ADD1A-71F1-449E-9EA3-651A0F28CF4A}" srcId="{31F8B41B-A137-4B7F-AE2E-DA357B0FDD17}" destId="{C7DE1A14-2B65-4454-A362-F295A0BDAF55}" srcOrd="0" destOrd="0" parTransId="{675D6FBA-D483-4625-B4F9-98F8C880D29A}" sibTransId="{D12CBD42-6E8C-49D2-91B8-6010F53C195A}"/>
    <dgm:cxn modelId="{730B1321-E976-4199-9073-FB7A9C53E62E}" srcId="{31F8B41B-A137-4B7F-AE2E-DA357B0FDD17}" destId="{B58CB738-2C89-4146-BC22-3FD4235207B5}" srcOrd="1" destOrd="0" parTransId="{739E9E1F-868E-4B54-BCF3-BAF98BEF4504}" sibTransId="{EF3188C4-E9C8-4FA7-BA1E-04F6EBFDBCE1}"/>
    <dgm:cxn modelId="{326FBA46-F5BB-461B-8197-FA0E273D3A3B}" type="presOf" srcId="{64A7987F-0959-4613-A7F1-EDCE37A51CC4}" destId="{97E01F64-C6C4-4EBB-BE34-AF8ED545F3FF}" srcOrd="1" destOrd="0" presId="urn:microsoft.com/office/officeart/2005/8/layout/list1"/>
    <dgm:cxn modelId="{06FDFF46-8335-4B22-A2FE-78AD25AB17B8}" type="presOf" srcId="{0C9CCA68-A4BF-4A84-9192-8471EBDCFECD}" destId="{F0CC4F69-493E-495E-A786-3595121368C5}" srcOrd="0" destOrd="0" presId="urn:microsoft.com/office/officeart/2005/8/layout/list1"/>
    <dgm:cxn modelId="{26B95C70-3831-45FE-8A33-ECDBD664597D}" type="presOf" srcId="{C7DE1A14-2B65-4454-A362-F295A0BDAF55}" destId="{748B8200-2BCE-458A-B977-C1FC26E7EB05}" srcOrd="1" destOrd="0" presId="urn:microsoft.com/office/officeart/2005/8/layout/list1"/>
    <dgm:cxn modelId="{ABC43052-2E70-47CA-8DD5-AA87F074084D}" type="presOf" srcId="{B58F1DF6-7E1B-4C96-8A72-1A26717B0087}" destId="{A4A3254D-E54C-4E9D-B27A-44436CE6BA71}" srcOrd="0" destOrd="0" presId="urn:microsoft.com/office/officeart/2005/8/layout/list1"/>
    <dgm:cxn modelId="{19A79687-0490-4002-8CC4-5C46BC0FA4FD}" type="presOf" srcId="{64A7987F-0959-4613-A7F1-EDCE37A51CC4}" destId="{DE9BB222-B456-42BA-B829-C4FCBE7EEF02}" srcOrd="0" destOrd="0" presId="urn:microsoft.com/office/officeart/2005/8/layout/list1"/>
    <dgm:cxn modelId="{67BD069B-099A-47EE-ABB4-B7F46A8198B4}" srcId="{31F8B41B-A137-4B7F-AE2E-DA357B0FDD17}" destId="{B58F1DF6-7E1B-4C96-8A72-1A26717B0087}" srcOrd="2" destOrd="0" parTransId="{C9EDDC81-F6B0-4492-83B7-A6F23950FB37}" sibTransId="{FDE4CC1D-BE07-4195-887A-A2525E900EC3}"/>
    <dgm:cxn modelId="{65C7B8AF-00F4-489B-AAC4-B238E685C3BD}" type="presOf" srcId="{31F8B41B-A137-4B7F-AE2E-DA357B0FDD17}" destId="{601C20EE-38D6-4841-A0B1-FED4A9751016}" srcOrd="0" destOrd="0" presId="urn:microsoft.com/office/officeart/2005/8/layout/list1"/>
    <dgm:cxn modelId="{B15415BB-033B-4C90-BA25-2B88BD756F41}" srcId="{31F8B41B-A137-4B7F-AE2E-DA357B0FDD17}" destId="{0C9CCA68-A4BF-4A84-9192-8471EBDCFECD}" srcOrd="3" destOrd="0" parTransId="{AAB1588E-B343-406D-8113-862485F111C6}" sibTransId="{EF1F9248-2620-4324-B77E-F1019809C54E}"/>
    <dgm:cxn modelId="{093D1ACD-5837-45F8-88B4-5EBA15AB036C}" type="presOf" srcId="{B58CB738-2C89-4146-BC22-3FD4235207B5}" destId="{3FB43E69-CDA1-4ED1-B39B-02D4C6662559}" srcOrd="1" destOrd="0" presId="urn:microsoft.com/office/officeart/2005/8/layout/list1"/>
    <dgm:cxn modelId="{9854DAFA-8884-4D61-A36F-3D8939617C7A}" srcId="{31F8B41B-A137-4B7F-AE2E-DA357B0FDD17}" destId="{64A7987F-0959-4613-A7F1-EDCE37A51CC4}" srcOrd="4" destOrd="0" parTransId="{78835B58-4557-4504-A30C-4105BB150C23}" sibTransId="{EF66736B-04CC-40F9-AEC3-75CF970B6E47}"/>
    <dgm:cxn modelId="{B6971784-42D9-4054-85FB-E5E83CD5306A}" type="presParOf" srcId="{601C20EE-38D6-4841-A0B1-FED4A9751016}" destId="{83C8C8BF-A192-4DD4-AC6B-5E41C4955A5E}" srcOrd="0" destOrd="0" presId="urn:microsoft.com/office/officeart/2005/8/layout/list1"/>
    <dgm:cxn modelId="{655BCF91-7DE3-4F38-AD9F-1011C1806279}" type="presParOf" srcId="{83C8C8BF-A192-4DD4-AC6B-5E41C4955A5E}" destId="{E38A223C-3118-4EE6-AA75-99D9F0D254BD}" srcOrd="0" destOrd="0" presId="urn:microsoft.com/office/officeart/2005/8/layout/list1"/>
    <dgm:cxn modelId="{63F9408C-C787-4560-8CA5-3BB46E2C755A}" type="presParOf" srcId="{83C8C8BF-A192-4DD4-AC6B-5E41C4955A5E}" destId="{748B8200-2BCE-458A-B977-C1FC26E7EB05}" srcOrd="1" destOrd="0" presId="urn:microsoft.com/office/officeart/2005/8/layout/list1"/>
    <dgm:cxn modelId="{DE61EFEA-7DC1-45CC-98A9-7E4F0924342A}" type="presParOf" srcId="{601C20EE-38D6-4841-A0B1-FED4A9751016}" destId="{9794166F-12FA-4176-B7C2-2A56F12C1D34}" srcOrd="1" destOrd="0" presId="urn:microsoft.com/office/officeart/2005/8/layout/list1"/>
    <dgm:cxn modelId="{FD23EEBD-C3D9-4D7C-97BC-4E8DD5868105}" type="presParOf" srcId="{601C20EE-38D6-4841-A0B1-FED4A9751016}" destId="{4456E882-A7D5-4202-8C2C-7F7BAE1EB503}" srcOrd="2" destOrd="0" presId="urn:microsoft.com/office/officeart/2005/8/layout/list1"/>
    <dgm:cxn modelId="{D365F242-8B51-4395-A41D-99F667793D9F}" type="presParOf" srcId="{601C20EE-38D6-4841-A0B1-FED4A9751016}" destId="{492DAC40-D75E-474B-B552-681029475A55}" srcOrd="3" destOrd="0" presId="urn:microsoft.com/office/officeart/2005/8/layout/list1"/>
    <dgm:cxn modelId="{497948B1-7D74-40DD-877E-ADF876DC10BB}" type="presParOf" srcId="{601C20EE-38D6-4841-A0B1-FED4A9751016}" destId="{C483A37C-CF88-429A-9062-EBB040247A53}" srcOrd="4" destOrd="0" presId="urn:microsoft.com/office/officeart/2005/8/layout/list1"/>
    <dgm:cxn modelId="{510DF66B-4B2E-4475-8068-58782387F627}" type="presParOf" srcId="{C483A37C-CF88-429A-9062-EBB040247A53}" destId="{01621058-ABE8-4E44-89B5-00035E19181B}" srcOrd="0" destOrd="0" presId="urn:microsoft.com/office/officeart/2005/8/layout/list1"/>
    <dgm:cxn modelId="{BFF67FEA-F708-4190-86AB-4F1E928A03B2}" type="presParOf" srcId="{C483A37C-CF88-429A-9062-EBB040247A53}" destId="{3FB43E69-CDA1-4ED1-B39B-02D4C6662559}" srcOrd="1" destOrd="0" presId="urn:microsoft.com/office/officeart/2005/8/layout/list1"/>
    <dgm:cxn modelId="{A497C6FC-D50A-47F8-BABA-237B89382D8A}" type="presParOf" srcId="{601C20EE-38D6-4841-A0B1-FED4A9751016}" destId="{9BCCC1F6-3A6E-4F5F-94DA-D7D5D4392588}" srcOrd="5" destOrd="0" presId="urn:microsoft.com/office/officeart/2005/8/layout/list1"/>
    <dgm:cxn modelId="{666FE70F-F12E-422B-B680-E7D3B9156D4C}" type="presParOf" srcId="{601C20EE-38D6-4841-A0B1-FED4A9751016}" destId="{581DA929-28FA-4431-815F-3403F4ACD712}" srcOrd="6" destOrd="0" presId="urn:microsoft.com/office/officeart/2005/8/layout/list1"/>
    <dgm:cxn modelId="{57DDD59A-0B37-41FA-A364-50F0C8C33C7F}" type="presParOf" srcId="{601C20EE-38D6-4841-A0B1-FED4A9751016}" destId="{5BF481FB-BCB4-4F58-AEC5-F8F244CD062F}" srcOrd="7" destOrd="0" presId="urn:microsoft.com/office/officeart/2005/8/layout/list1"/>
    <dgm:cxn modelId="{6012E044-0229-4F3B-BD7A-B46A4E231ECE}" type="presParOf" srcId="{601C20EE-38D6-4841-A0B1-FED4A9751016}" destId="{67E746A0-22F8-40BE-B53A-F151CA32CE2C}" srcOrd="8" destOrd="0" presId="urn:microsoft.com/office/officeart/2005/8/layout/list1"/>
    <dgm:cxn modelId="{27FFB867-5F18-40DE-9CBA-3A1D0BCB7E47}" type="presParOf" srcId="{67E746A0-22F8-40BE-B53A-F151CA32CE2C}" destId="{A4A3254D-E54C-4E9D-B27A-44436CE6BA71}" srcOrd="0" destOrd="0" presId="urn:microsoft.com/office/officeart/2005/8/layout/list1"/>
    <dgm:cxn modelId="{740A4C05-C7F6-4BC7-8220-B1BEDADF84F9}" type="presParOf" srcId="{67E746A0-22F8-40BE-B53A-F151CA32CE2C}" destId="{9B08EF05-59AA-498A-AD09-71C5B238B8CA}" srcOrd="1" destOrd="0" presId="urn:microsoft.com/office/officeart/2005/8/layout/list1"/>
    <dgm:cxn modelId="{2AA012CE-5FFA-4A5B-AA32-19D166128676}" type="presParOf" srcId="{601C20EE-38D6-4841-A0B1-FED4A9751016}" destId="{04E05C48-68AD-48B8-B6A6-39D4989FA268}" srcOrd="9" destOrd="0" presId="urn:microsoft.com/office/officeart/2005/8/layout/list1"/>
    <dgm:cxn modelId="{8B8A1A94-7A73-42B0-8DF1-8D7F2124083D}" type="presParOf" srcId="{601C20EE-38D6-4841-A0B1-FED4A9751016}" destId="{F2A38314-466E-44FC-9B05-7BE2F16FE577}" srcOrd="10" destOrd="0" presId="urn:microsoft.com/office/officeart/2005/8/layout/list1"/>
    <dgm:cxn modelId="{F1C27B29-2FF6-4642-91FB-D27559CF2636}" type="presParOf" srcId="{601C20EE-38D6-4841-A0B1-FED4A9751016}" destId="{ACEB0010-1D16-4A6F-851E-5F90FC962206}" srcOrd="11" destOrd="0" presId="urn:microsoft.com/office/officeart/2005/8/layout/list1"/>
    <dgm:cxn modelId="{AC0710E1-B49F-41CA-AC33-A57A9103F4A4}" type="presParOf" srcId="{601C20EE-38D6-4841-A0B1-FED4A9751016}" destId="{151E0B21-D4C3-448C-A6F7-AB6FB8DAE486}" srcOrd="12" destOrd="0" presId="urn:microsoft.com/office/officeart/2005/8/layout/list1"/>
    <dgm:cxn modelId="{BE2938F8-B4C8-42BC-BAE4-5F418A838468}" type="presParOf" srcId="{151E0B21-D4C3-448C-A6F7-AB6FB8DAE486}" destId="{F0CC4F69-493E-495E-A786-3595121368C5}" srcOrd="0" destOrd="0" presId="urn:microsoft.com/office/officeart/2005/8/layout/list1"/>
    <dgm:cxn modelId="{1851766F-D9F5-4345-9D20-22F0BC063B9B}" type="presParOf" srcId="{151E0B21-D4C3-448C-A6F7-AB6FB8DAE486}" destId="{D47381BE-6A03-4281-B67C-C3C4B7FA43DC}" srcOrd="1" destOrd="0" presId="urn:microsoft.com/office/officeart/2005/8/layout/list1"/>
    <dgm:cxn modelId="{E6DFCD99-E0CB-4CDC-A6BF-5C879E429EC3}" type="presParOf" srcId="{601C20EE-38D6-4841-A0B1-FED4A9751016}" destId="{993AC458-8A2C-4C7C-B7BD-B1E64223DDC0}" srcOrd="13" destOrd="0" presId="urn:microsoft.com/office/officeart/2005/8/layout/list1"/>
    <dgm:cxn modelId="{97ECFBA0-60E1-4379-938F-07FBBFFC35BC}" type="presParOf" srcId="{601C20EE-38D6-4841-A0B1-FED4A9751016}" destId="{C38F823C-C9B9-43BB-913D-5AD4B2453887}" srcOrd="14" destOrd="0" presId="urn:microsoft.com/office/officeart/2005/8/layout/list1"/>
    <dgm:cxn modelId="{071D53D4-1CDB-45BD-9554-D187C0411234}" type="presParOf" srcId="{601C20EE-38D6-4841-A0B1-FED4A9751016}" destId="{0FC6BF78-C71F-4572-B14E-054DCE338E28}" srcOrd="15" destOrd="0" presId="urn:microsoft.com/office/officeart/2005/8/layout/list1"/>
    <dgm:cxn modelId="{EDC23ED9-66E0-4592-A9B7-F1443C4E868A}" type="presParOf" srcId="{601C20EE-38D6-4841-A0B1-FED4A9751016}" destId="{71E41207-3FA1-4D6F-9D6C-5ACEC162E2A8}" srcOrd="16" destOrd="0" presId="urn:microsoft.com/office/officeart/2005/8/layout/list1"/>
    <dgm:cxn modelId="{7C3AACEB-86C4-4638-8AD1-57DA54A50BBE}" type="presParOf" srcId="{71E41207-3FA1-4D6F-9D6C-5ACEC162E2A8}" destId="{DE9BB222-B456-42BA-B829-C4FCBE7EEF02}" srcOrd="0" destOrd="0" presId="urn:microsoft.com/office/officeart/2005/8/layout/list1"/>
    <dgm:cxn modelId="{5EC70FF4-9451-42D9-ABA2-FC7837D7ED6D}" type="presParOf" srcId="{71E41207-3FA1-4D6F-9D6C-5ACEC162E2A8}" destId="{97E01F64-C6C4-4EBB-BE34-AF8ED545F3FF}" srcOrd="1" destOrd="0" presId="urn:microsoft.com/office/officeart/2005/8/layout/list1"/>
    <dgm:cxn modelId="{4B98A04D-C815-49D0-88D1-0DCBF9FFC6AA}" type="presParOf" srcId="{601C20EE-38D6-4841-A0B1-FED4A9751016}" destId="{E4718BCE-9C4D-48DB-998E-EE4B349463A4}" srcOrd="17" destOrd="0" presId="urn:microsoft.com/office/officeart/2005/8/layout/list1"/>
    <dgm:cxn modelId="{6F17160D-2AB8-411A-A415-FC68BEFA60F2}" type="presParOf" srcId="{601C20EE-38D6-4841-A0B1-FED4A9751016}" destId="{FEC99001-2441-4996-9C4D-7B2724DC42FD}" srcOrd="18"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1F8B41B-A137-4B7F-AE2E-DA357B0FDD17}" type="doc">
      <dgm:prSet loTypeId="urn:microsoft.com/office/officeart/2005/8/layout/process2" loCatId="process" qsTypeId="urn:microsoft.com/office/officeart/2005/8/quickstyle/simple3" qsCatId="simple" csTypeId="urn:microsoft.com/office/officeart/2005/8/colors/accent2_4" csCatId="accent2" phldr="1"/>
      <dgm:spPr/>
      <dgm:t>
        <a:bodyPr/>
        <a:lstStyle/>
        <a:p>
          <a:pPr rtl="1"/>
          <a:endParaRPr lang="ar-SY"/>
        </a:p>
      </dgm:t>
    </dgm:pt>
    <dgm:pt modelId="{77C1B838-F036-4330-BDD8-5A0B8C43590A}">
      <dgm:prSet custT="1"/>
      <dgm:spPr/>
      <dgm:t>
        <a:bodyPr/>
        <a:lstStyle/>
        <a:p>
          <a:pPr rtl="1"/>
          <a:r>
            <a:rPr lang="ar-SY" sz="2200">
              <a:latin typeface="Arial" panose="020B0604020202020204" pitchFamily="34" charset="0"/>
              <a:cs typeface="Arial" panose="020B0604020202020204" pitchFamily="34" charset="0"/>
            </a:rPr>
            <a:t>أ- ما يكفي لتجهيز الميت ومن تلزمه نفقته من الموت إلى الدفن بالقدر المشروع.</a:t>
          </a:r>
        </a:p>
      </dgm:t>
    </dgm:pt>
    <dgm:pt modelId="{8B751098-18F3-4F42-9106-439126BAC9AC}" type="parTrans" cxnId="{C6995776-78F4-4477-8136-F13F93AE600A}">
      <dgm:prSet/>
      <dgm:spPr/>
      <dgm:t>
        <a:bodyPr/>
        <a:lstStyle/>
        <a:p>
          <a:pPr rtl="1"/>
          <a:endParaRPr lang="ar-SY" sz="2200">
            <a:latin typeface="Arial" panose="020B0604020202020204" pitchFamily="34" charset="0"/>
            <a:cs typeface="Arial" panose="020B0604020202020204" pitchFamily="34" charset="0"/>
          </a:endParaRPr>
        </a:p>
      </dgm:t>
    </dgm:pt>
    <dgm:pt modelId="{29DBB3D5-7155-4D7F-A38C-235E238FAFFC}" type="sibTrans" cxnId="{C6995776-78F4-4477-8136-F13F93AE600A}">
      <dgm:prSet custT="1"/>
      <dgm:spPr/>
      <dgm:t>
        <a:bodyPr/>
        <a:lstStyle/>
        <a:p>
          <a:pPr rtl="1"/>
          <a:endParaRPr lang="ar-SY" sz="2200">
            <a:latin typeface="Arial" panose="020B0604020202020204" pitchFamily="34" charset="0"/>
            <a:cs typeface="Arial" panose="020B0604020202020204" pitchFamily="34" charset="0"/>
          </a:endParaRPr>
        </a:p>
      </dgm:t>
    </dgm:pt>
    <dgm:pt modelId="{F3082C11-5B36-453F-97CE-72C95B4F697B}">
      <dgm:prSet custT="1"/>
      <dgm:spPr/>
      <dgm:t>
        <a:bodyPr/>
        <a:lstStyle/>
        <a:p>
          <a:pPr rtl="1"/>
          <a:r>
            <a:rPr lang="ar-SY" sz="2200">
              <a:latin typeface="Arial" panose="020B0604020202020204" pitchFamily="34" charset="0"/>
              <a:cs typeface="Arial" panose="020B0604020202020204" pitchFamily="34" charset="0"/>
            </a:rPr>
            <a:t>ب- ديون الميت.</a:t>
          </a:r>
        </a:p>
      </dgm:t>
    </dgm:pt>
    <dgm:pt modelId="{D4658CB4-DAE4-4EF6-9D54-8E0F72EC83FE}" type="parTrans" cxnId="{2F471EC2-2095-4C0F-8A33-4E6AB0598C38}">
      <dgm:prSet/>
      <dgm:spPr/>
      <dgm:t>
        <a:bodyPr/>
        <a:lstStyle/>
        <a:p>
          <a:pPr rtl="1"/>
          <a:endParaRPr lang="ar-SY" sz="2200">
            <a:latin typeface="Arial" panose="020B0604020202020204" pitchFamily="34" charset="0"/>
            <a:cs typeface="Arial" panose="020B0604020202020204" pitchFamily="34" charset="0"/>
          </a:endParaRPr>
        </a:p>
      </dgm:t>
    </dgm:pt>
    <dgm:pt modelId="{825CC3AA-FA55-4E81-9B29-4339CEB82AB2}" type="sibTrans" cxnId="{2F471EC2-2095-4C0F-8A33-4E6AB0598C38}">
      <dgm:prSet custT="1"/>
      <dgm:spPr/>
      <dgm:t>
        <a:bodyPr/>
        <a:lstStyle/>
        <a:p>
          <a:pPr rtl="1"/>
          <a:endParaRPr lang="ar-SY" sz="2200">
            <a:latin typeface="Arial" panose="020B0604020202020204" pitchFamily="34" charset="0"/>
            <a:cs typeface="Arial" panose="020B0604020202020204" pitchFamily="34" charset="0"/>
          </a:endParaRPr>
        </a:p>
      </dgm:t>
    </dgm:pt>
    <dgm:pt modelId="{0CFCD8EC-4A8E-4D13-832C-0B5ABE54016E}">
      <dgm:prSet custT="1"/>
      <dgm:spPr/>
      <dgm:t>
        <a:bodyPr/>
        <a:lstStyle/>
        <a:p>
          <a:pPr rtl="1"/>
          <a:r>
            <a:rPr lang="ar-SY" sz="2200">
              <a:latin typeface="Arial" panose="020B0604020202020204" pitchFamily="34" charset="0"/>
              <a:cs typeface="Arial" panose="020B0604020202020204" pitchFamily="34" charset="0"/>
            </a:rPr>
            <a:t>ج- الوصية الواجبة. والقانون بذلك قدمها على إنفاذ الوصية الاختيارية.</a:t>
          </a:r>
        </a:p>
      </dgm:t>
    </dgm:pt>
    <dgm:pt modelId="{490CC114-6390-4360-8361-2145CC740079}" type="parTrans" cxnId="{64112FAA-623A-44CC-A89D-C80CA039E6AB}">
      <dgm:prSet/>
      <dgm:spPr/>
      <dgm:t>
        <a:bodyPr/>
        <a:lstStyle/>
        <a:p>
          <a:pPr rtl="1"/>
          <a:endParaRPr lang="ar-SY" sz="2200">
            <a:latin typeface="Arial" panose="020B0604020202020204" pitchFamily="34" charset="0"/>
            <a:cs typeface="Arial" panose="020B0604020202020204" pitchFamily="34" charset="0"/>
          </a:endParaRPr>
        </a:p>
      </dgm:t>
    </dgm:pt>
    <dgm:pt modelId="{AB2D3ACE-5702-4EDE-BA1A-FD2E0EAF406C}" type="sibTrans" cxnId="{64112FAA-623A-44CC-A89D-C80CA039E6AB}">
      <dgm:prSet custT="1"/>
      <dgm:spPr/>
      <dgm:t>
        <a:bodyPr/>
        <a:lstStyle/>
        <a:p>
          <a:pPr rtl="1"/>
          <a:endParaRPr lang="ar-SY" sz="2200">
            <a:latin typeface="Arial" panose="020B0604020202020204" pitchFamily="34" charset="0"/>
            <a:cs typeface="Arial" panose="020B0604020202020204" pitchFamily="34" charset="0"/>
          </a:endParaRPr>
        </a:p>
      </dgm:t>
    </dgm:pt>
    <dgm:pt modelId="{A3BABA50-7721-4B5B-83D7-89C02C5F8C53}">
      <dgm:prSet custT="1"/>
      <dgm:spPr/>
      <dgm:t>
        <a:bodyPr/>
        <a:lstStyle/>
        <a:p>
          <a:pPr rtl="1"/>
          <a:r>
            <a:rPr lang="ar-SY" sz="2200">
              <a:latin typeface="Arial" panose="020B0604020202020204" pitchFamily="34" charset="0"/>
              <a:cs typeface="Arial" panose="020B0604020202020204" pitchFamily="34" charset="0"/>
            </a:rPr>
            <a:t>د- الوصية الاختيارية.</a:t>
          </a:r>
        </a:p>
      </dgm:t>
    </dgm:pt>
    <dgm:pt modelId="{D94A541F-CF48-41AB-A302-96642B45D8F6}" type="parTrans" cxnId="{0C952FB1-C8D9-4175-BBBA-23BB1CAF5AB3}">
      <dgm:prSet/>
      <dgm:spPr/>
      <dgm:t>
        <a:bodyPr/>
        <a:lstStyle/>
        <a:p>
          <a:pPr rtl="1"/>
          <a:endParaRPr lang="ar-SY" sz="2200">
            <a:latin typeface="Arial" panose="020B0604020202020204" pitchFamily="34" charset="0"/>
            <a:cs typeface="Arial" panose="020B0604020202020204" pitchFamily="34" charset="0"/>
          </a:endParaRPr>
        </a:p>
      </dgm:t>
    </dgm:pt>
    <dgm:pt modelId="{051D590C-0CDE-430C-9693-DE0C71CC0882}" type="sibTrans" cxnId="{0C952FB1-C8D9-4175-BBBA-23BB1CAF5AB3}">
      <dgm:prSet custT="1"/>
      <dgm:spPr/>
      <dgm:t>
        <a:bodyPr/>
        <a:lstStyle/>
        <a:p>
          <a:pPr rtl="1"/>
          <a:endParaRPr lang="ar-SY" sz="2200">
            <a:latin typeface="Arial" panose="020B0604020202020204" pitchFamily="34" charset="0"/>
            <a:cs typeface="Arial" panose="020B0604020202020204" pitchFamily="34" charset="0"/>
          </a:endParaRPr>
        </a:p>
      </dgm:t>
    </dgm:pt>
    <dgm:pt modelId="{E2474CA2-A584-493A-85B4-BDA4F81F56D3}">
      <dgm:prSet custT="1"/>
      <dgm:spPr/>
      <dgm:t>
        <a:bodyPr/>
        <a:lstStyle/>
        <a:p>
          <a:pPr rtl="1"/>
          <a:r>
            <a:rPr lang="ar-SY" sz="2200">
              <a:latin typeface="Arial" panose="020B0604020202020204" pitchFamily="34" charset="0"/>
              <a:cs typeface="Arial" panose="020B0604020202020204" pitchFamily="34" charset="0"/>
            </a:rPr>
            <a:t>ه- المواريث بحسب ترتيبها في هذا القانون.</a:t>
          </a:r>
        </a:p>
      </dgm:t>
    </dgm:pt>
    <dgm:pt modelId="{70973F43-427D-4191-96DE-841A2D73556D}" type="parTrans" cxnId="{A07EE932-07A2-4F24-9489-A1DDA58CF58B}">
      <dgm:prSet/>
      <dgm:spPr/>
      <dgm:t>
        <a:bodyPr/>
        <a:lstStyle/>
        <a:p>
          <a:pPr rtl="1"/>
          <a:endParaRPr lang="ar-SY" sz="2200">
            <a:latin typeface="Arial" panose="020B0604020202020204" pitchFamily="34" charset="0"/>
            <a:cs typeface="Arial" panose="020B0604020202020204" pitchFamily="34" charset="0"/>
          </a:endParaRPr>
        </a:p>
      </dgm:t>
    </dgm:pt>
    <dgm:pt modelId="{14911FFC-D71B-4C6E-AD61-328309B1F73C}" type="sibTrans" cxnId="{A07EE932-07A2-4F24-9489-A1DDA58CF58B}">
      <dgm:prSet custT="1"/>
      <dgm:spPr/>
      <dgm:t>
        <a:bodyPr/>
        <a:lstStyle/>
        <a:p>
          <a:pPr rtl="1"/>
          <a:endParaRPr lang="ar-SY" sz="2200">
            <a:latin typeface="Arial" panose="020B0604020202020204" pitchFamily="34" charset="0"/>
            <a:cs typeface="Arial" panose="020B0604020202020204" pitchFamily="34" charset="0"/>
          </a:endParaRPr>
        </a:p>
      </dgm:t>
    </dgm:pt>
    <dgm:pt modelId="{51FDC744-345C-4AFB-BAB8-86ACD8626098}" type="pres">
      <dgm:prSet presAssocID="{31F8B41B-A137-4B7F-AE2E-DA357B0FDD17}" presName="linearFlow" presStyleCnt="0">
        <dgm:presLayoutVars>
          <dgm:resizeHandles val="exact"/>
        </dgm:presLayoutVars>
      </dgm:prSet>
      <dgm:spPr/>
    </dgm:pt>
    <dgm:pt modelId="{CB1C7F2D-5A46-4A06-A95C-D16EB2754EBD}" type="pres">
      <dgm:prSet presAssocID="{77C1B838-F036-4330-BDD8-5A0B8C43590A}" presName="node" presStyleLbl="node1" presStyleIdx="0" presStyleCnt="5" custScaleX="846175">
        <dgm:presLayoutVars>
          <dgm:bulletEnabled val="1"/>
        </dgm:presLayoutVars>
      </dgm:prSet>
      <dgm:spPr/>
    </dgm:pt>
    <dgm:pt modelId="{BD5E1D6F-3AA8-444F-93DE-DE6AA58E019C}" type="pres">
      <dgm:prSet presAssocID="{29DBB3D5-7155-4D7F-A38C-235E238FAFFC}" presName="sibTrans" presStyleLbl="sibTrans2D1" presStyleIdx="0" presStyleCnt="4"/>
      <dgm:spPr/>
    </dgm:pt>
    <dgm:pt modelId="{97A8815B-5641-43C2-8537-7D4C2E2C9480}" type="pres">
      <dgm:prSet presAssocID="{29DBB3D5-7155-4D7F-A38C-235E238FAFFC}" presName="connectorText" presStyleLbl="sibTrans2D1" presStyleIdx="0" presStyleCnt="4"/>
      <dgm:spPr/>
    </dgm:pt>
    <dgm:pt modelId="{19EF719E-4BCC-4A1D-A457-CF557DFE5283}" type="pres">
      <dgm:prSet presAssocID="{F3082C11-5B36-453F-97CE-72C95B4F697B}" presName="node" presStyleLbl="node1" presStyleIdx="1" presStyleCnt="5" custScaleX="846175">
        <dgm:presLayoutVars>
          <dgm:bulletEnabled val="1"/>
        </dgm:presLayoutVars>
      </dgm:prSet>
      <dgm:spPr/>
    </dgm:pt>
    <dgm:pt modelId="{A6B27770-5C87-4C80-8F34-F0B3C85F01DC}" type="pres">
      <dgm:prSet presAssocID="{825CC3AA-FA55-4E81-9B29-4339CEB82AB2}" presName="sibTrans" presStyleLbl="sibTrans2D1" presStyleIdx="1" presStyleCnt="4"/>
      <dgm:spPr/>
    </dgm:pt>
    <dgm:pt modelId="{D7D505D5-7A20-474B-BF86-28D0078077D1}" type="pres">
      <dgm:prSet presAssocID="{825CC3AA-FA55-4E81-9B29-4339CEB82AB2}" presName="connectorText" presStyleLbl="sibTrans2D1" presStyleIdx="1" presStyleCnt="4"/>
      <dgm:spPr/>
    </dgm:pt>
    <dgm:pt modelId="{8A18E6AA-FA4A-4FD0-BE02-223C928F638C}" type="pres">
      <dgm:prSet presAssocID="{0CFCD8EC-4A8E-4D13-832C-0B5ABE54016E}" presName="node" presStyleLbl="node1" presStyleIdx="2" presStyleCnt="5" custScaleX="846175">
        <dgm:presLayoutVars>
          <dgm:bulletEnabled val="1"/>
        </dgm:presLayoutVars>
      </dgm:prSet>
      <dgm:spPr/>
    </dgm:pt>
    <dgm:pt modelId="{A88BECCC-336A-4240-BCED-B0AD6EB61636}" type="pres">
      <dgm:prSet presAssocID="{AB2D3ACE-5702-4EDE-BA1A-FD2E0EAF406C}" presName="sibTrans" presStyleLbl="sibTrans2D1" presStyleIdx="2" presStyleCnt="4"/>
      <dgm:spPr/>
    </dgm:pt>
    <dgm:pt modelId="{FA200BE0-B19B-4EE4-8B70-5004F424694E}" type="pres">
      <dgm:prSet presAssocID="{AB2D3ACE-5702-4EDE-BA1A-FD2E0EAF406C}" presName="connectorText" presStyleLbl="sibTrans2D1" presStyleIdx="2" presStyleCnt="4"/>
      <dgm:spPr/>
    </dgm:pt>
    <dgm:pt modelId="{4D568BC4-0629-4A3C-A80A-33DD7E12E3E2}" type="pres">
      <dgm:prSet presAssocID="{A3BABA50-7721-4B5B-83D7-89C02C5F8C53}" presName="node" presStyleLbl="node1" presStyleIdx="3" presStyleCnt="5" custScaleX="846175">
        <dgm:presLayoutVars>
          <dgm:bulletEnabled val="1"/>
        </dgm:presLayoutVars>
      </dgm:prSet>
      <dgm:spPr/>
    </dgm:pt>
    <dgm:pt modelId="{70177695-66A8-4DF3-9E89-77F478187886}" type="pres">
      <dgm:prSet presAssocID="{051D590C-0CDE-430C-9693-DE0C71CC0882}" presName="sibTrans" presStyleLbl="sibTrans2D1" presStyleIdx="3" presStyleCnt="4"/>
      <dgm:spPr/>
    </dgm:pt>
    <dgm:pt modelId="{C9978677-BBA8-4FD5-B063-589CE9C23533}" type="pres">
      <dgm:prSet presAssocID="{051D590C-0CDE-430C-9693-DE0C71CC0882}" presName="connectorText" presStyleLbl="sibTrans2D1" presStyleIdx="3" presStyleCnt="4"/>
      <dgm:spPr/>
    </dgm:pt>
    <dgm:pt modelId="{A2DF2148-A9E7-4FC5-968A-43DED018F5D4}" type="pres">
      <dgm:prSet presAssocID="{E2474CA2-A584-493A-85B4-BDA4F81F56D3}" presName="node" presStyleLbl="node1" presStyleIdx="4" presStyleCnt="5" custScaleX="846175">
        <dgm:presLayoutVars>
          <dgm:bulletEnabled val="1"/>
        </dgm:presLayoutVars>
      </dgm:prSet>
      <dgm:spPr/>
    </dgm:pt>
  </dgm:ptLst>
  <dgm:cxnLst>
    <dgm:cxn modelId="{C4E4F90B-20D1-4DED-978A-9D686FB2DD41}" type="presOf" srcId="{E2474CA2-A584-493A-85B4-BDA4F81F56D3}" destId="{A2DF2148-A9E7-4FC5-968A-43DED018F5D4}" srcOrd="0" destOrd="0" presId="urn:microsoft.com/office/officeart/2005/8/layout/process2"/>
    <dgm:cxn modelId="{17A68E30-D13D-4DD7-9467-9CD194A75B16}" type="presOf" srcId="{AB2D3ACE-5702-4EDE-BA1A-FD2E0EAF406C}" destId="{A88BECCC-336A-4240-BCED-B0AD6EB61636}" srcOrd="0" destOrd="0" presId="urn:microsoft.com/office/officeart/2005/8/layout/process2"/>
    <dgm:cxn modelId="{A07EE932-07A2-4F24-9489-A1DDA58CF58B}" srcId="{31F8B41B-A137-4B7F-AE2E-DA357B0FDD17}" destId="{E2474CA2-A584-493A-85B4-BDA4F81F56D3}" srcOrd="4" destOrd="0" parTransId="{70973F43-427D-4191-96DE-841A2D73556D}" sibTransId="{14911FFC-D71B-4C6E-AD61-328309B1F73C}"/>
    <dgm:cxn modelId="{BA1C923F-0637-4186-982D-4274E42F0213}" type="presOf" srcId="{31F8B41B-A137-4B7F-AE2E-DA357B0FDD17}" destId="{51FDC744-345C-4AFB-BAB8-86ACD8626098}" srcOrd="0" destOrd="0" presId="urn:microsoft.com/office/officeart/2005/8/layout/process2"/>
    <dgm:cxn modelId="{C2934E4A-599B-40E6-A2A1-065DAFB9B855}" type="presOf" srcId="{0CFCD8EC-4A8E-4D13-832C-0B5ABE54016E}" destId="{8A18E6AA-FA4A-4FD0-BE02-223C928F638C}" srcOrd="0" destOrd="0" presId="urn:microsoft.com/office/officeart/2005/8/layout/process2"/>
    <dgm:cxn modelId="{C6995776-78F4-4477-8136-F13F93AE600A}" srcId="{31F8B41B-A137-4B7F-AE2E-DA357B0FDD17}" destId="{77C1B838-F036-4330-BDD8-5A0B8C43590A}" srcOrd="0" destOrd="0" parTransId="{8B751098-18F3-4F42-9106-439126BAC9AC}" sibTransId="{29DBB3D5-7155-4D7F-A38C-235E238FAFFC}"/>
    <dgm:cxn modelId="{BA927779-B9A3-46C9-96BE-A27F3EFEB15D}" type="presOf" srcId="{29DBB3D5-7155-4D7F-A38C-235E238FAFFC}" destId="{97A8815B-5641-43C2-8537-7D4C2E2C9480}" srcOrd="1" destOrd="0" presId="urn:microsoft.com/office/officeart/2005/8/layout/process2"/>
    <dgm:cxn modelId="{1015067E-28B5-4BB7-A9D7-58F87864EE0D}" type="presOf" srcId="{825CC3AA-FA55-4E81-9B29-4339CEB82AB2}" destId="{A6B27770-5C87-4C80-8F34-F0B3C85F01DC}" srcOrd="0" destOrd="0" presId="urn:microsoft.com/office/officeart/2005/8/layout/process2"/>
    <dgm:cxn modelId="{7495938C-5F02-4847-9DBB-525192200182}" type="presOf" srcId="{77C1B838-F036-4330-BDD8-5A0B8C43590A}" destId="{CB1C7F2D-5A46-4A06-A95C-D16EB2754EBD}" srcOrd="0" destOrd="0" presId="urn:microsoft.com/office/officeart/2005/8/layout/process2"/>
    <dgm:cxn modelId="{E6C57A9B-45B5-4D60-A3AB-F8036B0333D2}" type="presOf" srcId="{F3082C11-5B36-453F-97CE-72C95B4F697B}" destId="{19EF719E-4BCC-4A1D-A457-CF557DFE5283}" srcOrd="0" destOrd="0" presId="urn:microsoft.com/office/officeart/2005/8/layout/process2"/>
    <dgm:cxn modelId="{7156A49B-AECC-41B7-ABF5-B60D3C53F5DD}" type="presOf" srcId="{051D590C-0CDE-430C-9693-DE0C71CC0882}" destId="{C9978677-BBA8-4FD5-B063-589CE9C23533}" srcOrd="1" destOrd="0" presId="urn:microsoft.com/office/officeart/2005/8/layout/process2"/>
    <dgm:cxn modelId="{64112FAA-623A-44CC-A89D-C80CA039E6AB}" srcId="{31F8B41B-A137-4B7F-AE2E-DA357B0FDD17}" destId="{0CFCD8EC-4A8E-4D13-832C-0B5ABE54016E}" srcOrd="2" destOrd="0" parTransId="{490CC114-6390-4360-8361-2145CC740079}" sibTransId="{AB2D3ACE-5702-4EDE-BA1A-FD2E0EAF406C}"/>
    <dgm:cxn modelId="{0C952FB1-C8D9-4175-BBBA-23BB1CAF5AB3}" srcId="{31F8B41B-A137-4B7F-AE2E-DA357B0FDD17}" destId="{A3BABA50-7721-4B5B-83D7-89C02C5F8C53}" srcOrd="3" destOrd="0" parTransId="{D94A541F-CF48-41AB-A302-96642B45D8F6}" sibTransId="{051D590C-0CDE-430C-9693-DE0C71CC0882}"/>
    <dgm:cxn modelId="{2F471EC2-2095-4C0F-8A33-4E6AB0598C38}" srcId="{31F8B41B-A137-4B7F-AE2E-DA357B0FDD17}" destId="{F3082C11-5B36-453F-97CE-72C95B4F697B}" srcOrd="1" destOrd="0" parTransId="{D4658CB4-DAE4-4EF6-9D54-8E0F72EC83FE}" sibTransId="{825CC3AA-FA55-4E81-9B29-4339CEB82AB2}"/>
    <dgm:cxn modelId="{78421DDB-22B1-4AE0-B725-54F14D46EA0F}" type="presOf" srcId="{051D590C-0CDE-430C-9693-DE0C71CC0882}" destId="{70177695-66A8-4DF3-9E89-77F478187886}" srcOrd="0" destOrd="0" presId="urn:microsoft.com/office/officeart/2005/8/layout/process2"/>
    <dgm:cxn modelId="{28BC1FE2-9276-4C92-AC0F-E7F28DFD1527}" type="presOf" srcId="{AB2D3ACE-5702-4EDE-BA1A-FD2E0EAF406C}" destId="{FA200BE0-B19B-4EE4-8B70-5004F424694E}" srcOrd="1" destOrd="0" presId="urn:microsoft.com/office/officeart/2005/8/layout/process2"/>
    <dgm:cxn modelId="{7EC593E2-7333-4053-88EA-03645FC4A2F5}" type="presOf" srcId="{29DBB3D5-7155-4D7F-A38C-235E238FAFFC}" destId="{BD5E1D6F-3AA8-444F-93DE-DE6AA58E019C}" srcOrd="0" destOrd="0" presId="urn:microsoft.com/office/officeart/2005/8/layout/process2"/>
    <dgm:cxn modelId="{0E0F36FA-A04F-45D0-B98F-4F41E44ABCA0}" type="presOf" srcId="{A3BABA50-7721-4B5B-83D7-89C02C5F8C53}" destId="{4D568BC4-0629-4A3C-A80A-33DD7E12E3E2}" srcOrd="0" destOrd="0" presId="urn:microsoft.com/office/officeart/2005/8/layout/process2"/>
    <dgm:cxn modelId="{90ACABFF-0291-4C1F-B9AC-0919E9839204}" type="presOf" srcId="{825CC3AA-FA55-4E81-9B29-4339CEB82AB2}" destId="{D7D505D5-7A20-474B-BF86-28D0078077D1}" srcOrd="1" destOrd="0" presId="urn:microsoft.com/office/officeart/2005/8/layout/process2"/>
    <dgm:cxn modelId="{DC58EF4D-771E-48BD-BED7-37906C293DD0}" type="presParOf" srcId="{51FDC744-345C-4AFB-BAB8-86ACD8626098}" destId="{CB1C7F2D-5A46-4A06-A95C-D16EB2754EBD}" srcOrd="0" destOrd="0" presId="urn:microsoft.com/office/officeart/2005/8/layout/process2"/>
    <dgm:cxn modelId="{A8CC7334-06AF-4BB7-AD35-4229C4A840CB}" type="presParOf" srcId="{51FDC744-345C-4AFB-BAB8-86ACD8626098}" destId="{BD5E1D6F-3AA8-444F-93DE-DE6AA58E019C}" srcOrd="1" destOrd="0" presId="urn:microsoft.com/office/officeart/2005/8/layout/process2"/>
    <dgm:cxn modelId="{8ADD95D0-530C-4050-86FA-F5B1B25B653C}" type="presParOf" srcId="{BD5E1D6F-3AA8-444F-93DE-DE6AA58E019C}" destId="{97A8815B-5641-43C2-8537-7D4C2E2C9480}" srcOrd="0" destOrd="0" presId="urn:microsoft.com/office/officeart/2005/8/layout/process2"/>
    <dgm:cxn modelId="{F577EB9A-045B-40DE-9AC7-7FCBB9DC0A0B}" type="presParOf" srcId="{51FDC744-345C-4AFB-BAB8-86ACD8626098}" destId="{19EF719E-4BCC-4A1D-A457-CF557DFE5283}" srcOrd="2" destOrd="0" presId="urn:microsoft.com/office/officeart/2005/8/layout/process2"/>
    <dgm:cxn modelId="{CCD5423A-DD97-405D-AC94-E59815989A63}" type="presParOf" srcId="{51FDC744-345C-4AFB-BAB8-86ACD8626098}" destId="{A6B27770-5C87-4C80-8F34-F0B3C85F01DC}" srcOrd="3" destOrd="0" presId="urn:microsoft.com/office/officeart/2005/8/layout/process2"/>
    <dgm:cxn modelId="{D1CBD4F2-EF68-4C13-83AF-66F687BEFFAE}" type="presParOf" srcId="{A6B27770-5C87-4C80-8F34-F0B3C85F01DC}" destId="{D7D505D5-7A20-474B-BF86-28D0078077D1}" srcOrd="0" destOrd="0" presId="urn:microsoft.com/office/officeart/2005/8/layout/process2"/>
    <dgm:cxn modelId="{5B765196-BBF3-43AC-842D-8665A811AFA1}" type="presParOf" srcId="{51FDC744-345C-4AFB-BAB8-86ACD8626098}" destId="{8A18E6AA-FA4A-4FD0-BE02-223C928F638C}" srcOrd="4" destOrd="0" presId="urn:microsoft.com/office/officeart/2005/8/layout/process2"/>
    <dgm:cxn modelId="{4D4F1035-6836-47F3-9569-98F32EFD4F6B}" type="presParOf" srcId="{51FDC744-345C-4AFB-BAB8-86ACD8626098}" destId="{A88BECCC-336A-4240-BCED-B0AD6EB61636}" srcOrd="5" destOrd="0" presId="urn:microsoft.com/office/officeart/2005/8/layout/process2"/>
    <dgm:cxn modelId="{95AD7D56-0D0C-4D16-A33B-7E6827B77F6B}" type="presParOf" srcId="{A88BECCC-336A-4240-BCED-B0AD6EB61636}" destId="{FA200BE0-B19B-4EE4-8B70-5004F424694E}" srcOrd="0" destOrd="0" presId="urn:microsoft.com/office/officeart/2005/8/layout/process2"/>
    <dgm:cxn modelId="{E01E05A2-8F86-4061-8C83-AF19EB778827}" type="presParOf" srcId="{51FDC744-345C-4AFB-BAB8-86ACD8626098}" destId="{4D568BC4-0629-4A3C-A80A-33DD7E12E3E2}" srcOrd="6" destOrd="0" presId="urn:microsoft.com/office/officeart/2005/8/layout/process2"/>
    <dgm:cxn modelId="{6EC9A296-4C2F-4F5B-A9D6-A64CB0DEB9A9}" type="presParOf" srcId="{51FDC744-345C-4AFB-BAB8-86ACD8626098}" destId="{70177695-66A8-4DF3-9E89-77F478187886}" srcOrd="7" destOrd="0" presId="urn:microsoft.com/office/officeart/2005/8/layout/process2"/>
    <dgm:cxn modelId="{63E9FBD6-F177-435C-971D-B85E1CB2E16D}" type="presParOf" srcId="{70177695-66A8-4DF3-9E89-77F478187886}" destId="{C9978677-BBA8-4FD5-B063-589CE9C23533}" srcOrd="0" destOrd="0" presId="urn:microsoft.com/office/officeart/2005/8/layout/process2"/>
    <dgm:cxn modelId="{9CBD0E47-EC02-46C7-A2F1-6E3C19B90270}" type="presParOf" srcId="{51FDC744-345C-4AFB-BAB8-86ACD8626098}" destId="{A2DF2148-A9E7-4FC5-968A-43DED018F5D4}" srcOrd="8"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D7937A-AB62-4B0E-9DDE-B3F5C5CEE96A}">
      <dsp:nvSpPr>
        <dsp:cNvPr id="0" name=""/>
        <dsp:cNvSpPr/>
      </dsp:nvSpPr>
      <dsp:spPr>
        <a:xfrm>
          <a:off x="0" y="14762"/>
          <a:ext cx="10682868" cy="1148647"/>
        </a:xfrm>
        <a:prstGeom prst="roundRect">
          <a:avLst/>
        </a:prstGeom>
        <a:gradFill rotWithShape="0">
          <a:gsLst>
            <a:gs pos="0">
              <a:schemeClr val="accent2">
                <a:shade val="50000"/>
                <a:hueOff val="0"/>
                <a:satOff val="0"/>
                <a:lumOff val="0"/>
                <a:alphaOff val="0"/>
                <a:tint val="68000"/>
                <a:alpha val="90000"/>
                <a:lumMod val="100000"/>
              </a:schemeClr>
            </a:gs>
            <a:gs pos="100000">
              <a:schemeClr val="accent2">
                <a:shade val="50000"/>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marL="0" lvl="0" indent="0" algn="justLow" defTabSz="977900" rtl="1">
            <a:lnSpc>
              <a:spcPct val="90000"/>
            </a:lnSpc>
            <a:spcBef>
              <a:spcPct val="0"/>
            </a:spcBef>
            <a:spcAft>
              <a:spcPct val="35000"/>
            </a:spcAft>
            <a:buFont typeface="Wingdings" pitchFamily="2" charset="2"/>
            <a:buNone/>
          </a:pPr>
          <a:r>
            <a:rPr lang="ar-SY" sz="2200" b="1" kern="1200" dirty="0">
              <a:latin typeface="Arial" panose="020B0604020202020204" pitchFamily="34" charset="0"/>
              <a:cs typeface="Arial" panose="020B0604020202020204" pitchFamily="34" charset="0"/>
            </a:rPr>
            <a:t>الفرض: </a:t>
          </a:r>
          <a:r>
            <a:rPr lang="ar-SY" sz="2200" kern="1200" dirty="0">
              <a:latin typeface="Arial" panose="020B0604020202020204" pitchFamily="34" charset="0"/>
              <a:cs typeface="Arial" panose="020B0604020202020204" pitchFamily="34" charset="0"/>
            </a:rPr>
            <a:t>هو النصيب المقدر شرعاً للوارث، أي الحظ المقدر صريحاً من التركة بنص، أو إجماع، كالثمن والربع، بحيث لا يزيد إلا بالرد، ولا ينقص إلا بالعول.</a:t>
          </a:r>
          <a:endParaRPr lang="en-US" sz="2200" kern="1200" dirty="0">
            <a:latin typeface="Arial" panose="020B0604020202020204" pitchFamily="34" charset="0"/>
            <a:cs typeface="Arial" panose="020B0604020202020204" pitchFamily="34" charset="0"/>
          </a:endParaRPr>
        </a:p>
      </dsp:txBody>
      <dsp:txXfrm>
        <a:off x="56072" y="70834"/>
        <a:ext cx="10570724" cy="1036503"/>
      </dsp:txXfrm>
    </dsp:sp>
    <dsp:sp modelId="{DCF64262-D7E8-4072-86FD-742D5003B49F}">
      <dsp:nvSpPr>
        <dsp:cNvPr id="0" name=""/>
        <dsp:cNvSpPr/>
      </dsp:nvSpPr>
      <dsp:spPr>
        <a:xfrm>
          <a:off x="0" y="1203729"/>
          <a:ext cx="10682868" cy="1148647"/>
        </a:xfrm>
        <a:prstGeom prst="roundRect">
          <a:avLst/>
        </a:prstGeom>
        <a:gradFill rotWithShape="0">
          <a:gsLst>
            <a:gs pos="0">
              <a:schemeClr val="accent2">
                <a:shade val="50000"/>
                <a:hueOff val="-101279"/>
                <a:satOff val="-19386"/>
                <a:lumOff val="22106"/>
                <a:alphaOff val="0"/>
                <a:tint val="68000"/>
                <a:alpha val="90000"/>
                <a:lumMod val="100000"/>
              </a:schemeClr>
            </a:gs>
            <a:gs pos="100000">
              <a:schemeClr val="accent2">
                <a:shade val="50000"/>
                <a:hueOff val="-101279"/>
                <a:satOff val="-19386"/>
                <a:lumOff val="22106"/>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marL="0" lvl="0" indent="0" algn="justLow" defTabSz="977900" rtl="1">
            <a:lnSpc>
              <a:spcPct val="90000"/>
            </a:lnSpc>
            <a:spcBef>
              <a:spcPct val="0"/>
            </a:spcBef>
            <a:spcAft>
              <a:spcPct val="35000"/>
            </a:spcAft>
            <a:buFont typeface="Wingdings" pitchFamily="2" charset="2"/>
            <a:buNone/>
          </a:pPr>
          <a:r>
            <a:rPr lang="ar-SY" sz="2200" b="1" kern="1200" dirty="0">
              <a:latin typeface="Arial" panose="020B0604020202020204" pitchFamily="34" charset="0"/>
              <a:cs typeface="Arial" panose="020B0604020202020204" pitchFamily="34" charset="0"/>
            </a:rPr>
            <a:t>العصبة: </a:t>
          </a:r>
          <a:r>
            <a:rPr lang="ar-SY" sz="2200" kern="1200" dirty="0">
              <a:latin typeface="Arial" panose="020B0604020202020204" pitchFamily="34" charset="0"/>
              <a:cs typeface="Arial" panose="020B0604020202020204" pitchFamily="34" charset="0"/>
            </a:rPr>
            <a:t>من لم يكن له نصيب مقدر صريحاً (ومعنى النصيب المقدر الصريح أي: هو كل من يحوز التركة حال انفراده، أو يحوز ما بقي بعد أصحاب الفروض)، والعصبة بالنفس: هو كل ذكر لا تكون واسطة القرابة بينة وبين الميت أنثى فقط، كالخال.</a:t>
          </a:r>
        </a:p>
      </dsp:txBody>
      <dsp:txXfrm>
        <a:off x="56072" y="1259801"/>
        <a:ext cx="10570724" cy="1036503"/>
      </dsp:txXfrm>
    </dsp:sp>
    <dsp:sp modelId="{3F4BF661-13D7-4BC2-A78E-1FCAFC3D73B9}">
      <dsp:nvSpPr>
        <dsp:cNvPr id="0" name=""/>
        <dsp:cNvSpPr/>
      </dsp:nvSpPr>
      <dsp:spPr>
        <a:xfrm>
          <a:off x="0" y="2392697"/>
          <a:ext cx="10682868" cy="956984"/>
        </a:xfrm>
        <a:prstGeom prst="roundRect">
          <a:avLst/>
        </a:prstGeom>
        <a:gradFill rotWithShape="0">
          <a:gsLst>
            <a:gs pos="0">
              <a:schemeClr val="accent2">
                <a:shade val="50000"/>
                <a:hueOff val="-202558"/>
                <a:satOff val="-38772"/>
                <a:lumOff val="44213"/>
                <a:alphaOff val="0"/>
                <a:tint val="68000"/>
                <a:alpha val="90000"/>
                <a:lumMod val="100000"/>
              </a:schemeClr>
            </a:gs>
            <a:gs pos="100000">
              <a:schemeClr val="accent2">
                <a:shade val="50000"/>
                <a:hueOff val="-202558"/>
                <a:satOff val="-38772"/>
                <a:lumOff val="44213"/>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marL="0" lvl="0" indent="0" algn="justLow" defTabSz="977900" rtl="1">
            <a:lnSpc>
              <a:spcPct val="90000"/>
            </a:lnSpc>
            <a:spcBef>
              <a:spcPct val="0"/>
            </a:spcBef>
            <a:spcAft>
              <a:spcPct val="35000"/>
            </a:spcAft>
            <a:buFont typeface="Wingdings" pitchFamily="2" charset="2"/>
            <a:buNone/>
          </a:pPr>
          <a:r>
            <a:rPr lang="ar-SY" sz="2200" b="1" kern="1200" dirty="0">
              <a:latin typeface="Arial" panose="020B0604020202020204" pitchFamily="34" charset="0"/>
              <a:cs typeface="Arial" panose="020B0604020202020204" pitchFamily="34" charset="0"/>
            </a:rPr>
            <a:t>الفرع: </a:t>
          </a:r>
          <a:r>
            <a:rPr lang="ar-SY" sz="2200" kern="1200" dirty="0">
              <a:latin typeface="Arial" panose="020B0604020202020204" pitchFamily="34" charset="0"/>
              <a:cs typeface="Arial" panose="020B0604020202020204" pitchFamily="34" charset="0"/>
            </a:rPr>
            <a:t>إذا أطلق الفرع في الميراث يراد به ابن الميت وبنته، وابن ابنه، وبنت ابنه وإن نزل أبوها.</a:t>
          </a:r>
        </a:p>
      </dsp:txBody>
      <dsp:txXfrm>
        <a:off x="46716" y="2439413"/>
        <a:ext cx="10589436" cy="863552"/>
      </dsp:txXfrm>
    </dsp:sp>
    <dsp:sp modelId="{89E50BD2-58D3-4027-BEBD-B3979C75D5B9}">
      <dsp:nvSpPr>
        <dsp:cNvPr id="0" name=""/>
        <dsp:cNvSpPr/>
      </dsp:nvSpPr>
      <dsp:spPr>
        <a:xfrm>
          <a:off x="0" y="3390001"/>
          <a:ext cx="10682868" cy="764539"/>
        </a:xfrm>
        <a:prstGeom prst="roundRect">
          <a:avLst/>
        </a:prstGeom>
        <a:gradFill rotWithShape="0">
          <a:gsLst>
            <a:gs pos="0">
              <a:schemeClr val="accent2">
                <a:shade val="50000"/>
                <a:hueOff val="-202558"/>
                <a:satOff val="-38772"/>
                <a:lumOff val="44213"/>
                <a:alphaOff val="0"/>
                <a:tint val="68000"/>
                <a:alpha val="90000"/>
                <a:lumMod val="100000"/>
              </a:schemeClr>
            </a:gs>
            <a:gs pos="100000">
              <a:schemeClr val="accent2">
                <a:shade val="50000"/>
                <a:hueOff val="-202558"/>
                <a:satOff val="-38772"/>
                <a:lumOff val="44213"/>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marL="0" lvl="0" indent="0" algn="justLow" defTabSz="977900" rtl="1">
            <a:lnSpc>
              <a:spcPct val="90000"/>
            </a:lnSpc>
            <a:spcBef>
              <a:spcPct val="0"/>
            </a:spcBef>
            <a:spcAft>
              <a:spcPct val="35000"/>
            </a:spcAft>
            <a:buFont typeface="Wingdings" pitchFamily="2" charset="2"/>
            <a:buNone/>
          </a:pPr>
          <a:r>
            <a:rPr lang="ar-SY" sz="2200" b="1" kern="1200" dirty="0">
              <a:latin typeface="Arial" panose="020B0604020202020204" pitchFamily="34" charset="0"/>
              <a:cs typeface="Arial" panose="020B0604020202020204" pitchFamily="34" charset="0"/>
            </a:rPr>
            <a:t>الأصل: </a:t>
          </a:r>
          <a:r>
            <a:rPr lang="ar-SY" sz="2200" kern="1200" dirty="0">
              <a:latin typeface="Arial" panose="020B0604020202020204" pitchFamily="34" charset="0"/>
              <a:cs typeface="Arial" panose="020B0604020202020204" pitchFamily="34" charset="0"/>
            </a:rPr>
            <a:t>إذا أطلق يُراد به الأبوان والأجداد الصحاح (من جهة الأب). والجدات الصحيحات وإن علون.</a:t>
          </a:r>
          <a:endParaRPr lang="en-US" sz="2200" kern="1200" dirty="0">
            <a:latin typeface="Arial" panose="020B0604020202020204" pitchFamily="34" charset="0"/>
            <a:cs typeface="Arial" panose="020B0604020202020204" pitchFamily="34" charset="0"/>
          </a:endParaRPr>
        </a:p>
      </dsp:txBody>
      <dsp:txXfrm>
        <a:off x="37322" y="3427323"/>
        <a:ext cx="10608224" cy="689895"/>
      </dsp:txXfrm>
    </dsp:sp>
    <dsp:sp modelId="{50A2A535-3EAE-4335-A761-6FAE0457279B}">
      <dsp:nvSpPr>
        <dsp:cNvPr id="0" name=""/>
        <dsp:cNvSpPr/>
      </dsp:nvSpPr>
      <dsp:spPr>
        <a:xfrm>
          <a:off x="0" y="4194861"/>
          <a:ext cx="10682868" cy="832252"/>
        </a:xfrm>
        <a:prstGeom prst="roundRect">
          <a:avLst/>
        </a:prstGeom>
        <a:gradFill rotWithShape="0">
          <a:gsLst>
            <a:gs pos="0">
              <a:schemeClr val="accent2">
                <a:shade val="50000"/>
                <a:hueOff val="-101279"/>
                <a:satOff val="-19386"/>
                <a:lumOff val="22106"/>
                <a:alphaOff val="0"/>
                <a:tint val="68000"/>
                <a:alpha val="90000"/>
                <a:lumMod val="100000"/>
              </a:schemeClr>
            </a:gs>
            <a:gs pos="100000">
              <a:schemeClr val="accent2">
                <a:shade val="50000"/>
                <a:hueOff val="-101279"/>
                <a:satOff val="-19386"/>
                <a:lumOff val="22106"/>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marL="0" lvl="0" indent="0" algn="justLow" defTabSz="977900" rtl="1">
            <a:lnSpc>
              <a:spcPct val="90000"/>
            </a:lnSpc>
            <a:spcBef>
              <a:spcPct val="0"/>
            </a:spcBef>
            <a:spcAft>
              <a:spcPct val="35000"/>
            </a:spcAft>
            <a:buFont typeface="Wingdings" pitchFamily="2" charset="2"/>
            <a:buNone/>
          </a:pPr>
          <a:r>
            <a:rPr lang="ar-SY" sz="2200" b="1" kern="1200" dirty="0">
              <a:latin typeface="Arial" panose="020B0604020202020204" pitchFamily="34" charset="0"/>
              <a:cs typeface="Arial" panose="020B0604020202020204" pitchFamily="34" charset="0"/>
            </a:rPr>
            <a:t>الحجب: </a:t>
          </a:r>
          <a:r>
            <a:rPr lang="ar-SY" sz="2200" kern="1200" dirty="0">
              <a:latin typeface="Arial" panose="020B0604020202020204" pitchFamily="34" charset="0"/>
              <a:cs typeface="Arial" panose="020B0604020202020204" pitchFamily="34" charset="0"/>
            </a:rPr>
            <a:t>منع مَنْ قام به سبب الإرث من الإرث بالكليَّة، أو من أوفر حظَّيْه.</a:t>
          </a:r>
          <a:endParaRPr lang="en-US" sz="2200" kern="1200" dirty="0">
            <a:latin typeface="Arial" panose="020B0604020202020204" pitchFamily="34" charset="0"/>
            <a:cs typeface="Arial" panose="020B0604020202020204" pitchFamily="34" charset="0"/>
          </a:endParaRPr>
        </a:p>
      </dsp:txBody>
      <dsp:txXfrm>
        <a:off x="40627" y="4235488"/>
        <a:ext cx="10601614" cy="75099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BAF458-ECA1-4D46-B668-475008034E46}">
      <dsp:nvSpPr>
        <dsp:cNvPr id="0" name=""/>
        <dsp:cNvSpPr/>
      </dsp:nvSpPr>
      <dsp:spPr>
        <a:xfrm>
          <a:off x="0" y="2289008"/>
          <a:ext cx="10182303" cy="1011899"/>
        </a:xfrm>
        <a:prstGeom prst="rect">
          <a:avLst/>
        </a:prstGeom>
        <a:gradFill rotWithShape="0">
          <a:gsLst>
            <a:gs pos="0">
              <a:schemeClr val="accent2">
                <a:shade val="50000"/>
                <a:hueOff val="0"/>
                <a:satOff val="0"/>
                <a:lumOff val="0"/>
                <a:alphaOff val="0"/>
                <a:tint val="68000"/>
                <a:alpha val="90000"/>
                <a:lumMod val="100000"/>
              </a:schemeClr>
            </a:gs>
            <a:gs pos="100000">
              <a:schemeClr val="accent2">
                <a:shade val="50000"/>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6464" tIns="156464" rIns="156464" bIns="156464" numCol="1" spcCol="1270" anchor="ctr" anchorCtr="0">
          <a:noAutofit/>
        </a:bodyPr>
        <a:lstStyle/>
        <a:p>
          <a:pPr marL="0" lvl="0" indent="0" algn="ctr" defTabSz="977900" rtl="1">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3- </a:t>
          </a:r>
          <a:r>
            <a:rPr lang="ar-SY" sz="2200" b="1" kern="1200" dirty="0">
              <a:latin typeface="Arial" panose="020B0604020202020204" pitchFamily="34" charset="0"/>
              <a:cs typeface="Arial" panose="020B0604020202020204" pitchFamily="34" charset="0"/>
            </a:rPr>
            <a:t>الموروث: </a:t>
          </a:r>
          <a:r>
            <a:rPr lang="ar-SY" sz="2200" kern="1200" dirty="0">
              <a:latin typeface="Arial" panose="020B0604020202020204" pitchFamily="34" charset="0"/>
              <a:cs typeface="Arial" panose="020B0604020202020204" pitchFamily="34" charset="0"/>
            </a:rPr>
            <a:t>هو ما خلفه الميت من تركة، ويسمى أيضاً ميراثاً وإرثاً، وهو ما يتركه المورث من مال منقول أو غير منقول، أو الحقوق التي يمكن إرثها عنه، كحق القصاص، وحبس المبيع لاستيفاء الثمن، وحبس المرهون لاستيفاء الدين.</a:t>
          </a:r>
          <a:endParaRPr lang="en-US" sz="2200" kern="1200" dirty="0">
            <a:latin typeface="Arial" panose="020B0604020202020204" pitchFamily="34" charset="0"/>
            <a:cs typeface="Arial" panose="020B0604020202020204" pitchFamily="34" charset="0"/>
          </a:endParaRPr>
        </a:p>
      </dsp:txBody>
      <dsp:txXfrm>
        <a:off x="0" y="2289008"/>
        <a:ext cx="10182303" cy="1011899"/>
      </dsp:txXfrm>
    </dsp:sp>
    <dsp:sp modelId="{50CC8785-2919-4694-87E8-1C1658ADBD0F}">
      <dsp:nvSpPr>
        <dsp:cNvPr id="0" name=""/>
        <dsp:cNvSpPr/>
      </dsp:nvSpPr>
      <dsp:spPr>
        <a:xfrm rot="10800000">
          <a:off x="0" y="1144859"/>
          <a:ext cx="10182303" cy="1155417"/>
        </a:xfrm>
        <a:prstGeom prst="upArrowCallout">
          <a:avLst/>
        </a:prstGeom>
        <a:gradFill rotWithShape="0">
          <a:gsLst>
            <a:gs pos="0">
              <a:schemeClr val="accent2">
                <a:shade val="50000"/>
                <a:hueOff val="-168798"/>
                <a:satOff val="-32310"/>
                <a:lumOff val="36844"/>
                <a:alphaOff val="0"/>
                <a:tint val="68000"/>
                <a:alpha val="90000"/>
                <a:lumMod val="100000"/>
              </a:schemeClr>
            </a:gs>
            <a:gs pos="100000">
              <a:schemeClr val="accent2">
                <a:shade val="50000"/>
                <a:hueOff val="-168798"/>
                <a:satOff val="-32310"/>
                <a:lumOff val="36844"/>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6464" tIns="156464" rIns="156464" bIns="156464" numCol="1" spcCol="1270" anchor="ctr" anchorCtr="0">
          <a:noAutofit/>
        </a:bodyPr>
        <a:lstStyle/>
        <a:p>
          <a:pPr marL="0" lvl="0" indent="0" algn="ctr" defTabSz="977900" rtl="1">
            <a:lnSpc>
              <a:spcPct val="90000"/>
            </a:lnSpc>
            <a:spcBef>
              <a:spcPct val="0"/>
            </a:spcBef>
            <a:spcAft>
              <a:spcPct val="35000"/>
            </a:spcAft>
            <a:buNone/>
          </a:pPr>
          <a:r>
            <a:rPr lang="ar-SY" sz="2200" b="1" kern="1200">
              <a:latin typeface="Arial" panose="020B0604020202020204" pitchFamily="34" charset="0"/>
              <a:cs typeface="Arial" panose="020B0604020202020204" pitchFamily="34" charset="0"/>
            </a:rPr>
            <a:t>2- الوارث: </a:t>
          </a:r>
          <a:r>
            <a:rPr lang="ar-SY" sz="2200" kern="1200">
              <a:latin typeface="Arial" panose="020B0604020202020204" pitchFamily="34" charset="0"/>
              <a:cs typeface="Arial" panose="020B0604020202020204" pitchFamily="34" charset="0"/>
            </a:rPr>
            <a:t>هو الذي يستحق الإرث بسبب من أسبابه وهي (النكاح أو الولاء أو النسب)، وإن لم يأخذها بالفعل لمانع، فهو مستحق الإرث من غيره لقرابة حقيقية أو حكمية.</a:t>
          </a:r>
          <a:endParaRPr lang="en-US" sz="2200" kern="1200" dirty="0">
            <a:latin typeface="Arial" panose="020B0604020202020204" pitchFamily="34" charset="0"/>
            <a:cs typeface="Arial" panose="020B0604020202020204" pitchFamily="34" charset="0"/>
          </a:endParaRPr>
        </a:p>
      </dsp:txBody>
      <dsp:txXfrm rot="10800000">
        <a:off x="0" y="1144859"/>
        <a:ext cx="10182303" cy="750755"/>
      </dsp:txXfrm>
    </dsp:sp>
    <dsp:sp modelId="{5798016B-66F5-469A-AD3E-7AAC187E412B}">
      <dsp:nvSpPr>
        <dsp:cNvPr id="0" name=""/>
        <dsp:cNvSpPr/>
      </dsp:nvSpPr>
      <dsp:spPr>
        <a:xfrm rot="10800000">
          <a:off x="0" y="709"/>
          <a:ext cx="10182303" cy="1155417"/>
        </a:xfrm>
        <a:prstGeom prst="upArrowCallout">
          <a:avLst/>
        </a:prstGeom>
        <a:gradFill rotWithShape="0">
          <a:gsLst>
            <a:gs pos="0">
              <a:schemeClr val="accent2">
                <a:shade val="50000"/>
                <a:hueOff val="-168798"/>
                <a:satOff val="-32310"/>
                <a:lumOff val="36844"/>
                <a:alphaOff val="0"/>
                <a:tint val="68000"/>
                <a:alpha val="90000"/>
                <a:lumMod val="100000"/>
              </a:schemeClr>
            </a:gs>
            <a:gs pos="100000">
              <a:schemeClr val="accent2">
                <a:shade val="50000"/>
                <a:hueOff val="-168798"/>
                <a:satOff val="-32310"/>
                <a:lumOff val="36844"/>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6464" tIns="156464" rIns="156464" bIns="156464" numCol="1" spcCol="1270" anchor="ctr" anchorCtr="0">
          <a:noAutofit/>
        </a:bodyPr>
        <a:lstStyle/>
        <a:p>
          <a:pPr marL="0" lvl="0" indent="0" algn="ctr" defTabSz="977900" rtl="1">
            <a:lnSpc>
              <a:spcPct val="90000"/>
            </a:lnSpc>
            <a:spcBef>
              <a:spcPct val="0"/>
            </a:spcBef>
            <a:spcAft>
              <a:spcPct val="35000"/>
            </a:spcAft>
            <a:buNone/>
          </a:pPr>
          <a:r>
            <a:rPr lang="ar-SY" sz="2200" b="1" kern="1200">
              <a:latin typeface="Arial" panose="020B0604020202020204" pitchFamily="34" charset="0"/>
              <a:cs typeface="Arial" panose="020B0604020202020204" pitchFamily="34" charset="0"/>
            </a:rPr>
            <a:t>1- المورِّث: </a:t>
          </a:r>
          <a:r>
            <a:rPr lang="ar-SY" sz="2200" kern="1200">
              <a:latin typeface="Arial" panose="020B0604020202020204" pitchFamily="34" charset="0"/>
              <a:cs typeface="Arial" panose="020B0604020202020204" pitchFamily="34" charset="0"/>
            </a:rPr>
            <a:t>هو الميت الذي ترك مالاً أو حقاً</a:t>
          </a:r>
          <a:r>
            <a:rPr lang="en-US" sz="2200" kern="1200">
              <a:latin typeface="Arial" panose="020B0604020202020204" pitchFamily="34" charset="0"/>
              <a:cs typeface="Arial" panose="020B0604020202020204" pitchFamily="34" charset="0"/>
            </a:rPr>
            <a:t>.</a:t>
          </a:r>
          <a:endParaRPr lang="en-US" sz="2200" kern="1200" dirty="0">
            <a:latin typeface="Arial" panose="020B0604020202020204" pitchFamily="34" charset="0"/>
            <a:cs typeface="Arial" panose="020B0604020202020204" pitchFamily="34" charset="0"/>
          </a:endParaRPr>
        </a:p>
      </dsp:txBody>
      <dsp:txXfrm rot="10800000">
        <a:off x="0" y="709"/>
        <a:ext cx="10182303" cy="75075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100948-4169-4DA3-92E7-CB425FC89F5F}">
      <dsp:nvSpPr>
        <dsp:cNvPr id="0" name=""/>
        <dsp:cNvSpPr/>
      </dsp:nvSpPr>
      <dsp:spPr>
        <a:xfrm>
          <a:off x="10092012" y="-438922"/>
          <a:ext cx="3398325" cy="3398325"/>
        </a:xfrm>
        <a:prstGeom prst="blockArc">
          <a:avLst>
            <a:gd name="adj1" fmla="val 8100000"/>
            <a:gd name="adj2" fmla="val 13500000"/>
            <a:gd name="adj3" fmla="val 636"/>
          </a:avLst>
        </a:prstGeom>
        <a:noFill/>
        <a:ln w="22225" cap="rnd" cmpd="sng" algn="ctr">
          <a:solidFill>
            <a:schemeClr val="accent2">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1C928EE-4A04-4AA5-A7EF-80492ADBD8EA}">
      <dsp:nvSpPr>
        <dsp:cNvPr id="0" name=""/>
        <dsp:cNvSpPr/>
      </dsp:nvSpPr>
      <dsp:spPr>
        <a:xfrm>
          <a:off x="30808" y="252048"/>
          <a:ext cx="10257686" cy="504096"/>
        </a:xfrm>
        <a:prstGeom prst="rect">
          <a:avLst/>
        </a:prstGeom>
        <a:gradFill rotWithShape="0">
          <a:gsLst>
            <a:gs pos="0">
              <a:schemeClr val="accent2">
                <a:alpha val="90000"/>
                <a:hueOff val="0"/>
                <a:satOff val="0"/>
                <a:lumOff val="0"/>
                <a:alphaOff val="0"/>
                <a:tint val="68000"/>
                <a:alpha val="90000"/>
                <a:lumMod val="100000"/>
              </a:schemeClr>
            </a:gs>
            <a:gs pos="100000">
              <a:schemeClr val="accent2">
                <a:alpha val="90000"/>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880" tIns="55880" rIns="400126" bIns="55880" numCol="1" spcCol="1270" anchor="ctr" anchorCtr="0">
          <a:noAutofit/>
        </a:bodyPr>
        <a:lstStyle/>
        <a:p>
          <a:pPr marL="0" lvl="0" indent="0" algn="r" defTabSz="977900" rtl="1">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آ- أمَّا </a:t>
          </a:r>
          <a:r>
            <a:rPr lang="ar-SY" sz="2200" b="1" kern="1200" dirty="0">
              <a:latin typeface="Arial" panose="020B0604020202020204" pitchFamily="34" charset="0"/>
              <a:cs typeface="Arial" panose="020B0604020202020204" pitchFamily="34" charset="0"/>
            </a:rPr>
            <a:t>الوفاة الحقيقية</a:t>
          </a:r>
          <a:r>
            <a:rPr lang="ar-SY" sz="2200" kern="1200" dirty="0">
              <a:latin typeface="Arial" panose="020B0604020202020204" pitchFamily="34" charset="0"/>
              <a:cs typeface="Arial" panose="020B0604020202020204" pitchFamily="34" charset="0"/>
            </a:rPr>
            <a:t> فتكون بخروج الروح منه، وهذا يثبت بمشاهدة أو شهادة عدول.</a:t>
          </a:r>
          <a:endParaRPr lang="en-US" sz="2200" kern="1200" dirty="0">
            <a:latin typeface="Arial" panose="020B0604020202020204" pitchFamily="34" charset="0"/>
            <a:cs typeface="Arial" panose="020B0604020202020204" pitchFamily="34" charset="0"/>
          </a:endParaRPr>
        </a:p>
      </dsp:txBody>
      <dsp:txXfrm>
        <a:off x="30808" y="252048"/>
        <a:ext cx="10257686" cy="504096"/>
      </dsp:txXfrm>
    </dsp:sp>
    <dsp:sp modelId="{A24DC77E-0C93-4C7A-8BDE-06F474295B0F}">
      <dsp:nvSpPr>
        <dsp:cNvPr id="0" name=""/>
        <dsp:cNvSpPr/>
      </dsp:nvSpPr>
      <dsp:spPr>
        <a:xfrm>
          <a:off x="9973435" y="189036"/>
          <a:ext cx="630120" cy="630120"/>
        </a:xfrm>
        <a:prstGeom prst="ellipse">
          <a:avLst/>
        </a:prstGeom>
        <a:gradFill rotWithShape="0">
          <a:gsLst>
            <a:gs pos="0">
              <a:schemeClr val="lt1">
                <a:hueOff val="0"/>
                <a:satOff val="0"/>
                <a:lumOff val="0"/>
                <a:alphaOff val="0"/>
                <a:tint val="68000"/>
                <a:alpha val="90000"/>
                <a:lumMod val="100000"/>
              </a:schemeClr>
            </a:gs>
            <a:gs pos="100000">
              <a:schemeClr val="lt1">
                <a:hueOff val="0"/>
                <a:satOff val="0"/>
                <a:lumOff val="0"/>
                <a:alphaOff val="0"/>
                <a:tint val="90000"/>
                <a:lumMod val="95000"/>
              </a:schemeClr>
            </a:gs>
          </a:gsLst>
          <a:lin ang="5400000" scaled="1"/>
        </a:gradFill>
        <a:ln w="12700" cap="rnd" cmpd="sng" algn="ctr">
          <a:solidFill>
            <a:schemeClr val="accent2">
              <a:alpha val="90000"/>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BF516AE4-B4CD-45B9-81DC-7EC9DDEB635F}">
      <dsp:nvSpPr>
        <dsp:cNvPr id="0" name=""/>
        <dsp:cNvSpPr/>
      </dsp:nvSpPr>
      <dsp:spPr>
        <a:xfrm>
          <a:off x="30808" y="1008192"/>
          <a:ext cx="10074447" cy="504096"/>
        </a:xfrm>
        <a:prstGeom prst="rect">
          <a:avLst/>
        </a:prstGeom>
        <a:gradFill rotWithShape="0">
          <a:gsLst>
            <a:gs pos="0">
              <a:schemeClr val="accent2">
                <a:alpha val="90000"/>
                <a:hueOff val="0"/>
                <a:satOff val="0"/>
                <a:lumOff val="0"/>
                <a:alphaOff val="-20000"/>
                <a:tint val="68000"/>
                <a:alpha val="90000"/>
                <a:lumMod val="100000"/>
              </a:schemeClr>
            </a:gs>
            <a:gs pos="100000">
              <a:schemeClr val="accent2">
                <a:alpha val="90000"/>
                <a:hueOff val="0"/>
                <a:satOff val="0"/>
                <a:lumOff val="0"/>
                <a:alphaOff val="-2000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880" tIns="55880" rIns="400126" bIns="55880" numCol="1" spcCol="1270" anchor="ctr" anchorCtr="0">
          <a:noAutofit/>
        </a:bodyPr>
        <a:lstStyle/>
        <a:p>
          <a:pPr marL="0" lvl="0" indent="0" algn="r" defTabSz="977900" rtl="1">
            <a:lnSpc>
              <a:spcPct val="90000"/>
            </a:lnSpc>
            <a:spcBef>
              <a:spcPct val="0"/>
            </a:spcBef>
            <a:spcAft>
              <a:spcPct val="35000"/>
            </a:spcAft>
            <a:buNone/>
          </a:pPr>
          <a:r>
            <a:rPr lang="ar-SY" sz="2200" kern="1200">
              <a:latin typeface="Arial" panose="020B0604020202020204" pitchFamily="34" charset="0"/>
              <a:cs typeface="Arial" panose="020B0604020202020204" pitchFamily="34" charset="0"/>
            </a:rPr>
            <a:t>ب- وأمَّا </a:t>
          </a:r>
          <a:r>
            <a:rPr lang="ar-SY" sz="2200" b="1" kern="1200">
              <a:latin typeface="Arial" panose="020B0604020202020204" pitchFamily="34" charset="0"/>
              <a:cs typeface="Arial" panose="020B0604020202020204" pitchFamily="34" charset="0"/>
            </a:rPr>
            <a:t>الحكمية</a:t>
          </a:r>
          <a:r>
            <a:rPr lang="ar-SY" sz="2200" kern="1200">
              <a:latin typeface="Arial" panose="020B0604020202020204" pitchFamily="34" charset="0"/>
              <a:cs typeface="Arial" panose="020B0604020202020204" pitchFamily="34" charset="0"/>
            </a:rPr>
            <a:t>: فتكون بحكم قضائي بموته، كالمفقود الذي رفع مورثه أمره إلى القاضي، فقضى بموته.</a:t>
          </a:r>
          <a:endParaRPr lang="en-US" sz="2200" kern="1200" dirty="0">
            <a:latin typeface="Arial" panose="020B0604020202020204" pitchFamily="34" charset="0"/>
            <a:cs typeface="Arial" panose="020B0604020202020204" pitchFamily="34" charset="0"/>
          </a:endParaRPr>
        </a:p>
      </dsp:txBody>
      <dsp:txXfrm>
        <a:off x="30808" y="1008192"/>
        <a:ext cx="10074447" cy="504096"/>
      </dsp:txXfrm>
    </dsp:sp>
    <dsp:sp modelId="{BF1E6971-6EE9-47F3-B49E-BE46D8380C99}">
      <dsp:nvSpPr>
        <dsp:cNvPr id="0" name=""/>
        <dsp:cNvSpPr/>
      </dsp:nvSpPr>
      <dsp:spPr>
        <a:xfrm>
          <a:off x="9790196" y="945180"/>
          <a:ext cx="630120" cy="630120"/>
        </a:xfrm>
        <a:prstGeom prst="ellipse">
          <a:avLst/>
        </a:prstGeom>
        <a:gradFill rotWithShape="0">
          <a:gsLst>
            <a:gs pos="0">
              <a:schemeClr val="lt1">
                <a:hueOff val="0"/>
                <a:satOff val="0"/>
                <a:lumOff val="0"/>
                <a:alphaOff val="0"/>
                <a:tint val="68000"/>
                <a:alpha val="90000"/>
                <a:lumMod val="100000"/>
              </a:schemeClr>
            </a:gs>
            <a:gs pos="100000">
              <a:schemeClr val="lt1">
                <a:hueOff val="0"/>
                <a:satOff val="0"/>
                <a:lumOff val="0"/>
                <a:alphaOff val="0"/>
                <a:tint val="90000"/>
                <a:lumMod val="95000"/>
              </a:schemeClr>
            </a:gs>
          </a:gsLst>
          <a:lin ang="5400000" scaled="1"/>
        </a:gradFill>
        <a:ln w="12700" cap="rnd" cmpd="sng" algn="ctr">
          <a:solidFill>
            <a:schemeClr val="accent2">
              <a:alpha val="90000"/>
              <a:hueOff val="0"/>
              <a:satOff val="0"/>
              <a:lumOff val="0"/>
              <a:alphaOff val="-20000"/>
            </a:schemeClr>
          </a:solidFill>
          <a:prstDash val="solid"/>
        </a:ln>
        <a:effectLst/>
      </dsp:spPr>
      <dsp:style>
        <a:lnRef idx="1">
          <a:scrgbClr r="0" g="0" b="0"/>
        </a:lnRef>
        <a:fillRef idx="2">
          <a:scrgbClr r="0" g="0" b="0"/>
        </a:fillRef>
        <a:effectRef idx="0">
          <a:scrgbClr r="0" g="0" b="0"/>
        </a:effectRef>
        <a:fontRef idx="minor"/>
      </dsp:style>
    </dsp:sp>
    <dsp:sp modelId="{A74F63BD-A469-46F6-BDB5-7E9F3D54FE58}">
      <dsp:nvSpPr>
        <dsp:cNvPr id="0" name=""/>
        <dsp:cNvSpPr/>
      </dsp:nvSpPr>
      <dsp:spPr>
        <a:xfrm>
          <a:off x="30808" y="1764336"/>
          <a:ext cx="10257686" cy="504096"/>
        </a:xfrm>
        <a:prstGeom prst="rect">
          <a:avLst/>
        </a:prstGeom>
        <a:gradFill rotWithShape="0">
          <a:gsLst>
            <a:gs pos="0">
              <a:schemeClr val="accent2">
                <a:alpha val="90000"/>
                <a:hueOff val="0"/>
                <a:satOff val="0"/>
                <a:lumOff val="0"/>
                <a:alphaOff val="-40000"/>
                <a:tint val="68000"/>
                <a:alpha val="90000"/>
                <a:lumMod val="100000"/>
              </a:schemeClr>
            </a:gs>
            <a:gs pos="100000">
              <a:schemeClr val="accent2">
                <a:alpha val="90000"/>
                <a:hueOff val="0"/>
                <a:satOff val="0"/>
                <a:lumOff val="0"/>
                <a:alphaOff val="-4000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880" tIns="55880" rIns="400126" bIns="55880" numCol="1" spcCol="1270" anchor="ctr" anchorCtr="0">
          <a:noAutofit/>
        </a:bodyPr>
        <a:lstStyle/>
        <a:p>
          <a:pPr marL="0" lvl="0" indent="0" algn="r" defTabSz="977900" rtl="1">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ج- وأمَّا </a:t>
          </a:r>
          <a:r>
            <a:rPr lang="ar-SY" sz="2200" b="1" kern="1200" dirty="0">
              <a:latin typeface="Arial" panose="020B0604020202020204" pitchFamily="34" charset="0"/>
              <a:cs typeface="Arial" panose="020B0604020202020204" pitchFamily="34" charset="0"/>
            </a:rPr>
            <a:t>التقدير</a:t>
          </a:r>
          <a:r>
            <a:rPr lang="ar-SY" sz="2200" kern="1200" dirty="0">
              <a:latin typeface="Arial" panose="020B0604020202020204" pitchFamily="34" charset="0"/>
              <a:cs typeface="Arial" panose="020B0604020202020204" pitchFamily="34" charset="0"/>
            </a:rPr>
            <a:t>، فكالجنين الذي أسقط بجناية على أمه توجب الغرَّة.</a:t>
          </a:r>
        </a:p>
      </dsp:txBody>
      <dsp:txXfrm>
        <a:off x="30808" y="1764336"/>
        <a:ext cx="10257686" cy="504096"/>
      </dsp:txXfrm>
    </dsp:sp>
    <dsp:sp modelId="{AEB24AFE-BA06-4E19-8F35-67866A6691F6}">
      <dsp:nvSpPr>
        <dsp:cNvPr id="0" name=""/>
        <dsp:cNvSpPr/>
      </dsp:nvSpPr>
      <dsp:spPr>
        <a:xfrm>
          <a:off x="9973435" y="1701324"/>
          <a:ext cx="630120" cy="630120"/>
        </a:xfrm>
        <a:prstGeom prst="ellipse">
          <a:avLst/>
        </a:prstGeom>
        <a:gradFill rotWithShape="0">
          <a:gsLst>
            <a:gs pos="0">
              <a:schemeClr val="lt1">
                <a:hueOff val="0"/>
                <a:satOff val="0"/>
                <a:lumOff val="0"/>
                <a:alphaOff val="0"/>
                <a:tint val="68000"/>
                <a:alpha val="90000"/>
                <a:lumMod val="100000"/>
              </a:schemeClr>
            </a:gs>
            <a:gs pos="100000">
              <a:schemeClr val="lt1">
                <a:hueOff val="0"/>
                <a:satOff val="0"/>
                <a:lumOff val="0"/>
                <a:alphaOff val="0"/>
                <a:tint val="90000"/>
                <a:lumMod val="95000"/>
              </a:schemeClr>
            </a:gs>
          </a:gsLst>
          <a:lin ang="5400000" scaled="1"/>
        </a:gradFill>
        <a:ln w="12700" cap="rnd" cmpd="sng" algn="ctr">
          <a:solidFill>
            <a:schemeClr val="accent2">
              <a:alpha val="90000"/>
              <a:hueOff val="0"/>
              <a:satOff val="0"/>
              <a:lumOff val="0"/>
              <a:alphaOff val="-40000"/>
            </a:schemeClr>
          </a:solidFill>
          <a:prstDash val="solid"/>
        </a:ln>
        <a:effectLst/>
      </dsp:spPr>
      <dsp:style>
        <a:lnRef idx="1">
          <a:scrgbClr r="0" g="0" b="0"/>
        </a:lnRef>
        <a:fillRef idx="2">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0AF4A6-F234-4CBA-BC71-FDE0D8A177BA}">
      <dsp:nvSpPr>
        <dsp:cNvPr id="0" name=""/>
        <dsp:cNvSpPr/>
      </dsp:nvSpPr>
      <dsp:spPr>
        <a:xfrm>
          <a:off x="0" y="38745"/>
          <a:ext cx="10991398" cy="886998"/>
        </a:xfrm>
        <a:prstGeom prst="roundRect">
          <a:avLst/>
        </a:prstGeom>
        <a:gradFill rotWithShape="0">
          <a:gsLst>
            <a:gs pos="0">
              <a:schemeClr val="accent2">
                <a:shade val="80000"/>
                <a:hueOff val="0"/>
                <a:satOff val="0"/>
                <a:lumOff val="0"/>
                <a:alphaOff val="0"/>
                <a:tint val="68000"/>
                <a:alpha val="90000"/>
                <a:lumMod val="100000"/>
              </a:schemeClr>
            </a:gs>
            <a:gs pos="100000">
              <a:schemeClr val="accent2">
                <a:shade val="80000"/>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marL="0" lvl="0" indent="0" algn="r" defTabSz="977900" rtl="1">
            <a:lnSpc>
              <a:spcPct val="150000"/>
            </a:lnSpc>
            <a:spcBef>
              <a:spcPct val="0"/>
            </a:spcBef>
            <a:spcAft>
              <a:spcPct val="35000"/>
            </a:spcAft>
            <a:buNone/>
          </a:pPr>
          <a:r>
            <a:rPr lang="ar-SY" sz="2200" kern="1200" dirty="0">
              <a:latin typeface="Arial" panose="020B0604020202020204" pitchFamily="34" charset="0"/>
              <a:cs typeface="Arial" panose="020B0604020202020204" pitchFamily="34" charset="0"/>
            </a:rPr>
            <a:t>1- النكاح أو عقد الزواج الصحيح، والعقد الصحيح سبب للتوارث ، سواء صحبه دخول بالزوجة أم لا. </a:t>
          </a:r>
        </a:p>
      </dsp:txBody>
      <dsp:txXfrm>
        <a:off x="43300" y="82045"/>
        <a:ext cx="10904798" cy="800398"/>
      </dsp:txXfrm>
    </dsp:sp>
    <dsp:sp modelId="{6DC443A4-26C1-43DC-92FD-ACF925E9DB06}">
      <dsp:nvSpPr>
        <dsp:cNvPr id="0" name=""/>
        <dsp:cNvSpPr/>
      </dsp:nvSpPr>
      <dsp:spPr>
        <a:xfrm>
          <a:off x="0" y="1110063"/>
          <a:ext cx="10991398" cy="1048331"/>
        </a:xfrm>
        <a:prstGeom prst="roundRect">
          <a:avLst/>
        </a:prstGeom>
        <a:gradFill rotWithShape="0">
          <a:gsLst>
            <a:gs pos="0">
              <a:schemeClr val="accent2">
                <a:shade val="80000"/>
                <a:hueOff val="-119009"/>
                <a:satOff val="-21420"/>
                <a:lumOff val="17295"/>
                <a:alphaOff val="0"/>
                <a:tint val="68000"/>
                <a:alpha val="90000"/>
                <a:lumMod val="100000"/>
              </a:schemeClr>
            </a:gs>
            <a:gs pos="100000">
              <a:schemeClr val="accent2">
                <a:shade val="80000"/>
                <a:hueOff val="-119009"/>
                <a:satOff val="-21420"/>
                <a:lumOff val="17295"/>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marL="0" lvl="0" indent="0" algn="r" defTabSz="977900" rtl="1">
            <a:lnSpc>
              <a:spcPct val="150000"/>
            </a:lnSpc>
            <a:spcBef>
              <a:spcPct val="0"/>
            </a:spcBef>
            <a:spcAft>
              <a:spcPct val="35000"/>
            </a:spcAft>
            <a:buNone/>
          </a:pPr>
          <a:r>
            <a:rPr lang="ar-SY" sz="2200" b="1" kern="1200" dirty="0">
              <a:latin typeface="Arial" panose="020B0604020202020204" pitchFamily="34" charset="0"/>
              <a:cs typeface="Arial" panose="020B0604020202020204" pitchFamily="34" charset="0"/>
            </a:rPr>
            <a:t>2- النسب: </a:t>
          </a:r>
          <a:r>
            <a:rPr lang="ar-SY" sz="2200" kern="1200" dirty="0">
              <a:latin typeface="Arial" panose="020B0604020202020204" pitchFamily="34" charset="0"/>
              <a:cs typeface="Arial" panose="020B0604020202020204" pitchFamily="34" charset="0"/>
            </a:rPr>
            <a:t>وهو القرابة الحقيقية، وبهذه القرابة يرث الأبوان ومن أدلى بهما، كالجد والجدة الصحيحة، والإخوة والأعمام، والأولاد ومن أدلى بهم، كالابن وابنه.</a:t>
          </a:r>
        </a:p>
      </dsp:txBody>
      <dsp:txXfrm>
        <a:off x="51175" y="1161238"/>
        <a:ext cx="10889048" cy="945981"/>
      </dsp:txXfrm>
    </dsp:sp>
    <dsp:sp modelId="{30051034-AC13-415C-B22C-FB8E26790242}">
      <dsp:nvSpPr>
        <dsp:cNvPr id="0" name=""/>
        <dsp:cNvSpPr/>
      </dsp:nvSpPr>
      <dsp:spPr>
        <a:xfrm>
          <a:off x="0" y="2342715"/>
          <a:ext cx="10991398" cy="876563"/>
        </a:xfrm>
        <a:prstGeom prst="roundRect">
          <a:avLst/>
        </a:prstGeom>
        <a:gradFill rotWithShape="0">
          <a:gsLst>
            <a:gs pos="0">
              <a:schemeClr val="accent2">
                <a:shade val="80000"/>
                <a:hueOff val="-238019"/>
                <a:satOff val="-42840"/>
                <a:lumOff val="34591"/>
                <a:alphaOff val="0"/>
                <a:tint val="68000"/>
                <a:alpha val="90000"/>
                <a:lumMod val="100000"/>
              </a:schemeClr>
            </a:gs>
            <a:gs pos="100000">
              <a:schemeClr val="accent2">
                <a:shade val="80000"/>
                <a:hueOff val="-238019"/>
                <a:satOff val="-42840"/>
                <a:lumOff val="34591"/>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marL="0" lvl="0" indent="0" algn="r" defTabSz="977900" rtl="1">
            <a:lnSpc>
              <a:spcPct val="150000"/>
            </a:lnSpc>
            <a:spcBef>
              <a:spcPct val="0"/>
            </a:spcBef>
            <a:spcAft>
              <a:spcPct val="35000"/>
            </a:spcAft>
            <a:buNone/>
          </a:pPr>
          <a:r>
            <a:rPr lang="ar-SY" sz="2200" b="1" kern="1200" dirty="0">
              <a:latin typeface="Arial" panose="020B0604020202020204" pitchFamily="34" charset="0"/>
              <a:cs typeface="Arial" panose="020B0604020202020204" pitchFamily="34" charset="0"/>
            </a:rPr>
            <a:t>3- الولاء: </a:t>
          </a:r>
          <a:r>
            <a:rPr lang="ar-SY" sz="2200" kern="1200" dirty="0">
              <a:latin typeface="Arial" panose="020B0604020202020204" pitchFamily="34" charset="0"/>
              <a:cs typeface="Arial" panose="020B0604020202020204" pitchFamily="34" charset="0"/>
            </a:rPr>
            <a:t>وهو نسب حكمي (قرابة حكمية أنشأها الشارع من العتق) ناتج عن عقد أو عتق، لقوله تعالى: «الولاء لحمة كلحمة النسب» </a:t>
          </a:r>
        </a:p>
      </dsp:txBody>
      <dsp:txXfrm>
        <a:off x="42790" y="2385505"/>
        <a:ext cx="10905818" cy="79098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D730C2-F3F6-420C-873F-A33A807A3496}">
      <dsp:nvSpPr>
        <dsp:cNvPr id="0" name=""/>
        <dsp:cNvSpPr/>
      </dsp:nvSpPr>
      <dsp:spPr>
        <a:xfrm rot="16200000">
          <a:off x="3099455" y="-3088702"/>
          <a:ext cx="1274177" cy="7472697"/>
        </a:xfrm>
        <a:prstGeom prst="round2SameRect">
          <a:avLst/>
        </a:prstGeom>
        <a:solidFill>
          <a:schemeClr val="accent5">
            <a:tint val="40000"/>
            <a:alpha val="90000"/>
            <a:hueOff val="0"/>
            <a:satOff val="0"/>
            <a:lumOff val="0"/>
            <a:alphaOff val="0"/>
          </a:schemeClr>
        </a:solidFill>
        <a:ln w="12700" cap="rnd" cmpd="sng" algn="ctr">
          <a:solidFill>
            <a:schemeClr val="accent5">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just" defTabSz="977900" rtl="1">
            <a:lnSpc>
              <a:spcPct val="90000"/>
            </a:lnSpc>
            <a:spcBef>
              <a:spcPct val="0"/>
            </a:spcBef>
            <a:spcAft>
              <a:spcPct val="15000"/>
            </a:spcAft>
            <a:buChar char="•"/>
          </a:pPr>
          <a:r>
            <a:rPr lang="ar-SY" sz="2200" u="none" kern="1200" dirty="0">
              <a:latin typeface="Arial" panose="020B0604020202020204" pitchFamily="34" charset="0"/>
              <a:cs typeface="Arial" panose="020B0604020202020204" pitchFamily="34" charset="0"/>
            </a:rPr>
            <a:t>والرق هو العبودية، فلا يرث العبد قنّاً كان - وهو العبد الكامل - أو مدبَّراً.</a:t>
          </a:r>
          <a:endParaRPr lang="ar-SY" sz="2200" u="none" kern="1200" dirty="0"/>
        </a:p>
      </dsp:txBody>
      <dsp:txXfrm rot="5400000">
        <a:off x="62395" y="72758"/>
        <a:ext cx="7410497" cy="1149777"/>
      </dsp:txXfrm>
    </dsp:sp>
    <dsp:sp modelId="{0C0051BB-8C3A-4B69-BB33-371D4BC4A1D6}">
      <dsp:nvSpPr>
        <dsp:cNvPr id="0" name=""/>
        <dsp:cNvSpPr/>
      </dsp:nvSpPr>
      <dsp:spPr>
        <a:xfrm>
          <a:off x="7472892" y="1956"/>
          <a:ext cx="2942204" cy="1291378"/>
        </a:xfrm>
        <a:prstGeom prst="roundRect">
          <a:avLst/>
        </a:prstGeom>
        <a:gradFill rotWithShape="0">
          <a:gsLst>
            <a:gs pos="0">
              <a:schemeClr val="accent5">
                <a:hueOff val="0"/>
                <a:satOff val="0"/>
                <a:lumOff val="0"/>
                <a:alphaOff val="0"/>
                <a:tint val="68000"/>
                <a:alpha val="90000"/>
                <a:lumMod val="100000"/>
              </a:schemeClr>
            </a:gs>
            <a:gs pos="100000">
              <a:schemeClr val="accent5">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rtl="1">
            <a:lnSpc>
              <a:spcPct val="100000"/>
            </a:lnSpc>
            <a:spcBef>
              <a:spcPct val="0"/>
            </a:spcBef>
            <a:spcAft>
              <a:spcPct val="35000"/>
            </a:spcAft>
            <a:buNone/>
          </a:pPr>
          <a:r>
            <a:rPr lang="ar-SY" sz="2200" b="1" u="none" kern="1200" dirty="0">
              <a:latin typeface="Arial" panose="020B0604020202020204" pitchFamily="34" charset="0"/>
              <a:cs typeface="Arial" panose="020B0604020202020204" pitchFamily="34" charset="0"/>
            </a:rPr>
            <a:t>1- الرق بجميع أنواعه: </a:t>
          </a:r>
        </a:p>
      </dsp:txBody>
      <dsp:txXfrm>
        <a:off x="7535932" y="64996"/>
        <a:ext cx="2816124" cy="1165298"/>
      </dsp:txXfrm>
    </dsp:sp>
    <dsp:sp modelId="{42D9B7AD-1ECF-471E-AAC8-C8721FC78047}">
      <dsp:nvSpPr>
        <dsp:cNvPr id="0" name=""/>
        <dsp:cNvSpPr/>
      </dsp:nvSpPr>
      <dsp:spPr>
        <a:xfrm rot="16200000">
          <a:off x="3203375" y="-1732755"/>
          <a:ext cx="1066337" cy="7472697"/>
        </a:xfrm>
        <a:prstGeom prst="round2SameRect">
          <a:avLst/>
        </a:prstGeom>
        <a:solidFill>
          <a:schemeClr val="accent5">
            <a:tint val="40000"/>
            <a:alpha val="90000"/>
            <a:hueOff val="-10668406"/>
            <a:satOff val="2306"/>
            <a:lumOff val="-937"/>
            <a:alphaOff val="0"/>
          </a:schemeClr>
        </a:solidFill>
        <a:ln w="12700" cap="rnd" cmpd="sng" algn="ctr">
          <a:solidFill>
            <a:schemeClr val="accent5">
              <a:tint val="40000"/>
              <a:alpha val="90000"/>
              <a:hueOff val="-10668406"/>
              <a:satOff val="2306"/>
              <a:lumOff val="-937"/>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just" defTabSz="977900" rtl="1">
            <a:lnSpc>
              <a:spcPct val="90000"/>
            </a:lnSpc>
            <a:spcBef>
              <a:spcPct val="0"/>
            </a:spcBef>
            <a:spcAft>
              <a:spcPct val="15000"/>
            </a:spcAft>
            <a:buChar char="•"/>
          </a:pPr>
          <a:r>
            <a:rPr lang="ar-SY" sz="2200" u="none" kern="1200" dirty="0">
              <a:latin typeface="Arial" panose="020B0604020202020204" pitchFamily="34" charset="0"/>
              <a:cs typeface="Arial" panose="020B0604020202020204" pitchFamily="34" charset="0"/>
            </a:rPr>
            <a:t>مانع من الميراث باتفاق الفقهاء، فالقاتل لا يرث من قتيله، لقوله تعالى: «القاتل لا يرث»  وقوله تعالى : «لَيْسَ لِلْقَاتِلِ مِنَ الْمِيرَاثِ شَيْءٌ» ، والقاعدة الفقهية: من استعجل الشيء قبل أوانه عوقب بحرمانه.</a:t>
          </a:r>
          <a:endParaRPr lang="ar-SY" sz="2200" u="none" kern="1200" dirty="0"/>
        </a:p>
      </dsp:txBody>
      <dsp:txXfrm rot="5400000">
        <a:off x="52249" y="1522479"/>
        <a:ext cx="7420643" cy="962229"/>
      </dsp:txXfrm>
    </dsp:sp>
    <dsp:sp modelId="{9DD2FB95-5561-40F3-9E86-849D9CBB8239}">
      <dsp:nvSpPr>
        <dsp:cNvPr id="0" name=""/>
        <dsp:cNvSpPr/>
      </dsp:nvSpPr>
      <dsp:spPr>
        <a:xfrm>
          <a:off x="7472892" y="1357903"/>
          <a:ext cx="2942204" cy="1291378"/>
        </a:xfrm>
        <a:prstGeom prst="roundRect">
          <a:avLst/>
        </a:prstGeom>
        <a:gradFill rotWithShape="0">
          <a:gsLst>
            <a:gs pos="0">
              <a:schemeClr val="accent5">
                <a:hueOff val="-10661560"/>
                <a:satOff val="6060"/>
                <a:lumOff val="-5000"/>
                <a:alphaOff val="0"/>
                <a:tint val="68000"/>
                <a:alpha val="90000"/>
                <a:lumMod val="100000"/>
              </a:schemeClr>
            </a:gs>
            <a:gs pos="100000">
              <a:schemeClr val="accent5">
                <a:hueOff val="-10661560"/>
                <a:satOff val="6060"/>
                <a:lumOff val="-500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rtl="1">
            <a:lnSpc>
              <a:spcPct val="100000"/>
            </a:lnSpc>
            <a:spcBef>
              <a:spcPct val="0"/>
            </a:spcBef>
            <a:spcAft>
              <a:spcPct val="35000"/>
            </a:spcAft>
            <a:buNone/>
          </a:pPr>
          <a:r>
            <a:rPr lang="ar-SY" sz="2200" b="1" u="none" kern="1200" dirty="0">
              <a:latin typeface="Arial" panose="020B0604020202020204" pitchFamily="34" charset="0"/>
              <a:cs typeface="Arial" panose="020B0604020202020204" pitchFamily="34" charset="0"/>
            </a:rPr>
            <a:t>2- القتل: </a:t>
          </a:r>
        </a:p>
      </dsp:txBody>
      <dsp:txXfrm>
        <a:off x="7535932" y="1420943"/>
        <a:ext cx="2816124" cy="1165298"/>
      </dsp:txXfrm>
    </dsp:sp>
    <dsp:sp modelId="{5863BDA0-C380-4FFD-B82C-2972511EFD64}">
      <dsp:nvSpPr>
        <dsp:cNvPr id="0" name=""/>
        <dsp:cNvSpPr/>
      </dsp:nvSpPr>
      <dsp:spPr>
        <a:xfrm rot="16200000">
          <a:off x="3250547" y="-413917"/>
          <a:ext cx="971602" cy="7472697"/>
        </a:xfrm>
        <a:prstGeom prst="round2SameRect">
          <a:avLst/>
        </a:prstGeom>
        <a:solidFill>
          <a:schemeClr val="accent5">
            <a:tint val="40000"/>
            <a:alpha val="90000"/>
            <a:hueOff val="-21336812"/>
            <a:satOff val="4612"/>
            <a:lumOff val="-1874"/>
            <a:alphaOff val="0"/>
          </a:schemeClr>
        </a:solidFill>
        <a:ln w="12700" cap="rnd" cmpd="sng" algn="ctr">
          <a:solidFill>
            <a:schemeClr val="accent5">
              <a:tint val="40000"/>
              <a:alpha val="90000"/>
              <a:hueOff val="-21336812"/>
              <a:satOff val="4612"/>
              <a:lumOff val="-1874"/>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just" defTabSz="977900" rtl="1">
            <a:lnSpc>
              <a:spcPct val="90000"/>
            </a:lnSpc>
            <a:spcBef>
              <a:spcPct val="0"/>
            </a:spcBef>
            <a:spcAft>
              <a:spcPct val="15000"/>
            </a:spcAft>
            <a:buChar char="•"/>
          </a:pPr>
          <a:r>
            <a:rPr lang="ar-SY" sz="2200" u="none" kern="1200">
              <a:latin typeface="Arial" panose="020B0604020202020204" pitchFamily="34" charset="0"/>
              <a:ea typeface="+mn-ea"/>
              <a:cs typeface="Arial" panose="020B0604020202020204" pitchFamily="34" charset="0"/>
            </a:rPr>
            <a:t>فلا يرث المسلم الكافر ولا توارث بين المسلم وغير المسلم مهما كان دين غير المسلم.  </a:t>
          </a:r>
          <a:endParaRPr lang="ar-SY" sz="2200" u="none" kern="1200" dirty="0">
            <a:latin typeface="Arial" panose="020B0604020202020204" pitchFamily="34" charset="0"/>
            <a:ea typeface="+mn-ea"/>
            <a:cs typeface="Arial" panose="020B0604020202020204" pitchFamily="34" charset="0"/>
          </a:endParaRPr>
        </a:p>
      </dsp:txBody>
      <dsp:txXfrm rot="5400000">
        <a:off x="47430" y="2884060"/>
        <a:ext cx="7425267" cy="876742"/>
      </dsp:txXfrm>
    </dsp:sp>
    <dsp:sp modelId="{17CB628C-AAD4-4A7F-967E-C77693D996F9}">
      <dsp:nvSpPr>
        <dsp:cNvPr id="0" name=""/>
        <dsp:cNvSpPr/>
      </dsp:nvSpPr>
      <dsp:spPr>
        <a:xfrm>
          <a:off x="7472892" y="2713851"/>
          <a:ext cx="2942204" cy="1291378"/>
        </a:xfrm>
        <a:prstGeom prst="roundRect">
          <a:avLst/>
        </a:prstGeom>
        <a:gradFill rotWithShape="0">
          <a:gsLst>
            <a:gs pos="0">
              <a:schemeClr val="accent5">
                <a:hueOff val="-21323121"/>
                <a:satOff val="12119"/>
                <a:lumOff val="-10000"/>
                <a:alphaOff val="0"/>
                <a:tint val="68000"/>
                <a:alpha val="90000"/>
                <a:lumMod val="100000"/>
              </a:schemeClr>
            </a:gs>
            <a:gs pos="100000">
              <a:schemeClr val="accent5">
                <a:hueOff val="-21323121"/>
                <a:satOff val="12119"/>
                <a:lumOff val="-1000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rtl="1">
            <a:lnSpc>
              <a:spcPct val="100000"/>
            </a:lnSpc>
            <a:spcBef>
              <a:spcPct val="0"/>
            </a:spcBef>
            <a:spcAft>
              <a:spcPct val="35000"/>
            </a:spcAft>
            <a:buNone/>
          </a:pPr>
          <a:r>
            <a:rPr lang="ar-SY" sz="2200" b="1" u="none" kern="1200" dirty="0">
              <a:latin typeface="Arial" panose="020B0604020202020204" pitchFamily="34" charset="0"/>
              <a:cs typeface="Arial" panose="020B0604020202020204" pitchFamily="34" charset="0"/>
            </a:rPr>
            <a:t>3- اختلاف الدين: </a:t>
          </a:r>
          <a:endParaRPr lang="en-US" sz="2200" b="1" u="none" kern="1200" dirty="0">
            <a:latin typeface="Arial" panose="020B0604020202020204" pitchFamily="34" charset="0"/>
            <a:cs typeface="Arial" panose="020B0604020202020204" pitchFamily="34" charset="0"/>
          </a:endParaRPr>
        </a:p>
      </dsp:txBody>
      <dsp:txXfrm>
        <a:off x="7535932" y="2776891"/>
        <a:ext cx="2816124" cy="116529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56E882-A7D5-4202-8C2C-7F7BAE1EB503}">
      <dsp:nvSpPr>
        <dsp:cNvPr id="0" name=""/>
        <dsp:cNvSpPr/>
      </dsp:nvSpPr>
      <dsp:spPr>
        <a:xfrm>
          <a:off x="0" y="302123"/>
          <a:ext cx="10182303" cy="403200"/>
        </a:xfrm>
        <a:prstGeom prst="rect">
          <a:avLst/>
        </a:prstGeom>
        <a:solidFill>
          <a:schemeClr val="lt1">
            <a:alpha val="90000"/>
            <a:hueOff val="0"/>
            <a:satOff val="0"/>
            <a:lumOff val="0"/>
            <a:alphaOff val="0"/>
          </a:schemeClr>
        </a:solidFill>
        <a:ln w="12700" cap="rnd" cmpd="sng" algn="ctr">
          <a:solidFill>
            <a:schemeClr val="accent2">
              <a:shade val="5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748B8200-2BCE-458A-B977-C1FC26E7EB05}">
      <dsp:nvSpPr>
        <dsp:cNvPr id="0" name=""/>
        <dsp:cNvSpPr/>
      </dsp:nvSpPr>
      <dsp:spPr>
        <a:xfrm>
          <a:off x="2495" y="65963"/>
          <a:ext cx="9695054" cy="472320"/>
        </a:xfrm>
        <a:prstGeom prst="roundRect">
          <a:avLst/>
        </a:prstGeom>
        <a:gradFill rotWithShape="0">
          <a:gsLst>
            <a:gs pos="0">
              <a:schemeClr val="accent2">
                <a:shade val="50000"/>
                <a:hueOff val="0"/>
                <a:satOff val="0"/>
                <a:lumOff val="0"/>
                <a:alphaOff val="0"/>
                <a:tint val="68000"/>
                <a:alpha val="90000"/>
                <a:lumMod val="100000"/>
              </a:schemeClr>
            </a:gs>
            <a:gs pos="100000">
              <a:schemeClr val="accent2">
                <a:shade val="50000"/>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69407" tIns="0" rIns="269407" bIns="0" numCol="1" spcCol="1270" anchor="ctr" anchorCtr="0">
          <a:noAutofit/>
        </a:bodyPr>
        <a:lstStyle/>
        <a:p>
          <a:pPr marL="0" lvl="0" indent="0" algn="justLow" defTabSz="977900" rtl="1">
            <a:lnSpc>
              <a:spcPct val="90000"/>
            </a:lnSpc>
            <a:spcBef>
              <a:spcPct val="0"/>
            </a:spcBef>
            <a:spcAft>
              <a:spcPct val="35000"/>
            </a:spcAft>
            <a:buNone/>
          </a:pPr>
          <a:r>
            <a:rPr lang="ar-SY" sz="2200" b="0" kern="1200">
              <a:latin typeface="Arial" panose="020B0604020202020204" pitchFamily="34" charset="0"/>
              <a:cs typeface="Arial" panose="020B0604020202020204" pitchFamily="34" charset="0"/>
            </a:rPr>
            <a:t>1- الديون المتعلقة بالأعيان.</a:t>
          </a:r>
          <a:endParaRPr lang="en-US" sz="2200" b="0" kern="1200" dirty="0">
            <a:latin typeface="Arial" panose="020B0604020202020204" pitchFamily="34" charset="0"/>
            <a:cs typeface="Arial" panose="020B0604020202020204" pitchFamily="34" charset="0"/>
          </a:endParaRPr>
        </a:p>
      </dsp:txBody>
      <dsp:txXfrm>
        <a:off x="25552" y="89020"/>
        <a:ext cx="9648940" cy="426206"/>
      </dsp:txXfrm>
    </dsp:sp>
    <dsp:sp modelId="{581DA929-28FA-4431-815F-3403F4ACD712}">
      <dsp:nvSpPr>
        <dsp:cNvPr id="0" name=""/>
        <dsp:cNvSpPr/>
      </dsp:nvSpPr>
      <dsp:spPr>
        <a:xfrm>
          <a:off x="0" y="1027883"/>
          <a:ext cx="10182303" cy="403200"/>
        </a:xfrm>
        <a:prstGeom prst="rect">
          <a:avLst/>
        </a:prstGeom>
        <a:solidFill>
          <a:schemeClr val="lt1">
            <a:alpha val="90000"/>
            <a:hueOff val="0"/>
            <a:satOff val="0"/>
            <a:lumOff val="0"/>
            <a:alphaOff val="0"/>
          </a:schemeClr>
        </a:solidFill>
        <a:ln w="12700" cap="rnd" cmpd="sng" algn="ctr">
          <a:solidFill>
            <a:schemeClr val="accent2">
              <a:shade val="50000"/>
              <a:hueOff val="-99500"/>
              <a:satOff val="-18984"/>
              <a:lumOff val="20065"/>
              <a:alphaOff val="0"/>
            </a:schemeClr>
          </a:solidFill>
          <a:prstDash val="solid"/>
        </a:ln>
        <a:effectLst/>
      </dsp:spPr>
      <dsp:style>
        <a:lnRef idx="1">
          <a:scrgbClr r="0" g="0" b="0"/>
        </a:lnRef>
        <a:fillRef idx="1">
          <a:scrgbClr r="0" g="0" b="0"/>
        </a:fillRef>
        <a:effectRef idx="0">
          <a:scrgbClr r="0" g="0" b="0"/>
        </a:effectRef>
        <a:fontRef idx="minor"/>
      </dsp:style>
    </dsp:sp>
    <dsp:sp modelId="{3FB43E69-CDA1-4ED1-B39B-02D4C6662559}">
      <dsp:nvSpPr>
        <dsp:cNvPr id="0" name=""/>
        <dsp:cNvSpPr/>
      </dsp:nvSpPr>
      <dsp:spPr>
        <a:xfrm>
          <a:off x="2495" y="791723"/>
          <a:ext cx="9695054" cy="472320"/>
        </a:xfrm>
        <a:prstGeom prst="roundRect">
          <a:avLst/>
        </a:prstGeom>
        <a:gradFill rotWithShape="0">
          <a:gsLst>
            <a:gs pos="0">
              <a:schemeClr val="accent2">
                <a:shade val="50000"/>
                <a:hueOff val="-101279"/>
                <a:satOff val="-19386"/>
                <a:lumOff val="22106"/>
                <a:alphaOff val="0"/>
                <a:tint val="68000"/>
                <a:alpha val="90000"/>
                <a:lumMod val="100000"/>
              </a:schemeClr>
            </a:gs>
            <a:gs pos="100000">
              <a:schemeClr val="accent2">
                <a:shade val="50000"/>
                <a:hueOff val="-101279"/>
                <a:satOff val="-19386"/>
                <a:lumOff val="22106"/>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69407" tIns="0" rIns="269407" bIns="0" numCol="1" spcCol="1270" anchor="ctr" anchorCtr="0">
          <a:noAutofit/>
        </a:bodyPr>
        <a:lstStyle/>
        <a:p>
          <a:pPr marL="0" lvl="0" indent="0" algn="justLow" defTabSz="977900" rtl="1">
            <a:lnSpc>
              <a:spcPct val="90000"/>
            </a:lnSpc>
            <a:spcBef>
              <a:spcPct val="0"/>
            </a:spcBef>
            <a:spcAft>
              <a:spcPct val="35000"/>
            </a:spcAft>
            <a:buNone/>
          </a:pPr>
          <a:r>
            <a:rPr lang="ar-SY" sz="2200" b="0" kern="1200">
              <a:latin typeface="Arial" panose="020B0604020202020204" pitchFamily="34" charset="0"/>
              <a:cs typeface="Arial" panose="020B0604020202020204" pitchFamily="34" charset="0"/>
            </a:rPr>
            <a:t>2- تجهيز الميت وتكفينه.</a:t>
          </a:r>
          <a:endParaRPr lang="ar-SY" sz="2200" b="0" kern="1200" dirty="0">
            <a:latin typeface="Arial" panose="020B0604020202020204" pitchFamily="34" charset="0"/>
            <a:cs typeface="Arial" panose="020B0604020202020204" pitchFamily="34" charset="0"/>
          </a:endParaRPr>
        </a:p>
      </dsp:txBody>
      <dsp:txXfrm>
        <a:off x="25552" y="814780"/>
        <a:ext cx="9648940" cy="426206"/>
      </dsp:txXfrm>
    </dsp:sp>
    <dsp:sp modelId="{F2A38314-466E-44FC-9B05-7BE2F16FE577}">
      <dsp:nvSpPr>
        <dsp:cNvPr id="0" name=""/>
        <dsp:cNvSpPr/>
      </dsp:nvSpPr>
      <dsp:spPr>
        <a:xfrm>
          <a:off x="0" y="1753643"/>
          <a:ext cx="10182303" cy="403200"/>
        </a:xfrm>
        <a:prstGeom prst="rect">
          <a:avLst/>
        </a:prstGeom>
        <a:solidFill>
          <a:schemeClr val="lt1">
            <a:alpha val="90000"/>
            <a:hueOff val="0"/>
            <a:satOff val="0"/>
            <a:lumOff val="0"/>
            <a:alphaOff val="0"/>
          </a:schemeClr>
        </a:solidFill>
        <a:ln w="12700" cap="rnd" cmpd="sng" algn="ctr">
          <a:solidFill>
            <a:schemeClr val="accent2">
              <a:shade val="50000"/>
              <a:hueOff val="-198999"/>
              <a:satOff val="-37968"/>
              <a:lumOff val="40130"/>
              <a:alphaOff val="0"/>
            </a:schemeClr>
          </a:solidFill>
          <a:prstDash val="solid"/>
        </a:ln>
        <a:effectLst/>
      </dsp:spPr>
      <dsp:style>
        <a:lnRef idx="1">
          <a:scrgbClr r="0" g="0" b="0"/>
        </a:lnRef>
        <a:fillRef idx="1">
          <a:scrgbClr r="0" g="0" b="0"/>
        </a:fillRef>
        <a:effectRef idx="0">
          <a:scrgbClr r="0" g="0" b="0"/>
        </a:effectRef>
        <a:fontRef idx="minor"/>
      </dsp:style>
    </dsp:sp>
    <dsp:sp modelId="{9B08EF05-59AA-498A-AD09-71C5B238B8CA}">
      <dsp:nvSpPr>
        <dsp:cNvPr id="0" name=""/>
        <dsp:cNvSpPr/>
      </dsp:nvSpPr>
      <dsp:spPr>
        <a:xfrm>
          <a:off x="2495" y="1517483"/>
          <a:ext cx="9695054" cy="472320"/>
        </a:xfrm>
        <a:prstGeom prst="roundRect">
          <a:avLst/>
        </a:prstGeom>
        <a:gradFill rotWithShape="0">
          <a:gsLst>
            <a:gs pos="0">
              <a:schemeClr val="accent2">
                <a:shade val="50000"/>
                <a:hueOff val="-202558"/>
                <a:satOff val="-38772"/>
                <a:lumOff val="44213"/>
                <a:alphaOff val="0"/>
                <a:tint val="68000"/>
                <a:alpha val="90000"/>
                <a:lumMod val="100000"/>
              </a:schemeClr>
            </a:gs>
            <a:gs pos="100000">
              <a:schemeClr val="accent2">
                <a:shade val="50000"/>
                <a:hueOff val="-202558"/>
                <a:satOff val="-38772"/>
                <a:lumOff val="44213"/>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69407" tIns="0" rIns="269407" bIns="0" numCol="1" spcCol="1270" anchor="ctr" anchorCtr="0">
          <a:noAutofit/>
        </a:bodyPr>
        <a:lstStyle/>
        <a:p>
          <a:pPr marL="0" lvl="0" indent="0" algn="justLow" defTabSz="977900" rtl="1">
            <a:lnSpc>
              <a:spcPct val="90000"/>
            </a:lnSpc>
            <a:spcBef>
              <a:spcPct val="0"/>
            </a:spcBef>
            <a:spcAft>
              <a:spcPct val="35000"/>
            </a:spcAft>
            <a:buNone/>
          </a:pPr>
          <a:r>
            <a:rPr lang="ar-SY" sz="2200" b="0" kern="1200">
              <a:latin typeface="Arial" panose="020B0604020202020204" pitchFamily="34" charset="0"/>
              <a:cs typeface="Arial" panose="020B0604020202020204" pitchFamily="34" charset="0"/>
            </a:rPr>
            <a:t>3- قضاء ديونه العادية: بعد التجهيز تقضى ديون الميت من جميع ماله .</a:t>
          </a:r>
          <a:endParaRPr lang="ar-SY" sz="2200" b="0" kern="1200" dirty="0">
            <a:latin typeface="Arial" panose="020B0604020202020204" pitchFamily="34" charset="0"/>
            <a:cs typeface="Arial" panose="020B0604020202020204" pitchFamily="34" charset="0"/>
          </a:endParaRPr>
        </a:p>
      </dsp:txBody>
      <dsp:txXfrm>
        <a:off x="25552" y="1540540"/>
        <a:ext cx="9648940" cy="426206"/>
      </dsp:txXfrm>
    </dsp:sp>
    <dsp:sp modelId="{C38F823C-C9B9-43BB-913D-5AD4B2453887}">
      <dsp:nvSpPr>
        <dsp:cNvPr id="0" name=""/>
        <dsp:cNvSpPr/>
      </dsp:nvSpPr>
      <dsp:spPr>
        <a:xfrm>
          <a:off x="0" y="2479403"/>
          <a:ext cx="10182303" cy="403200"/>
        </a:xfrm>
        <a:prstGeom prst="rect">
          <a:avLst/>
        </a:prstGeom>
        <a:solidFill>
          <a:schemeClr val="lt1">
            <a:alpha val="90000"/>
            <a:hueOff val="0"/>
            <a:satOff val="0"/>
            <a:lumOff val="0"/>
            <a:alphaOff val="0"/>
          </a:schemeClr>
        </a:solidFill>
        <a:ln w="12700" cap="rnd" cmpd="sng" algn="ctr">
          <a:solidFill>
            <a:schemeClr val="accent2">
              <a:shade val="50000"/>
              <a:hueOff val="-198999"/>
              <a:satOff val="-37968"/>
              <a:lumOff val="40130"/>
              <a:alphaOff val="0"/>
            </a:schemeClr>
          </a:solidFill>
          <a:prstDash val="solid"/>
        </a:ln>
        <a:effectLst/>
      </dsp:spPr>
      <dsp:style>
        <a:lnRef idx="1">
          <a:scrgbClr r="0" g="0" b="0"/>
        </a:lnRef>
        <a:fillRef idx="1">
          <a:scrgbClr r="0" g="0" b="0"/>
        </a:fillRef>
        <a:effectRef idx="0">
          <a:scrgbClr r="0" g="0" b="0"/>
        </a:effectRef>
        <a:fontRef idx="minor"/>
      </dsp:style>
    </dsp:sp>
    <dsp:sp modelId="{D47381BE-6A03-4281-B67C-C3C4B7FA43DC}">
      <dsp:nvSpPr>
        <dsp:cNvPr id="0" name=""/>
        <dsp:cNvSpPr/>
      </dsp:nvSpPr>
      <dsp:spPr>
        <a:xfrm>
          <a:off x="2495" y="2243243"/>
          <a:ext cx="9695054" cy="472320"/>
        </a:xfrm>
        <a:prstGeom prst="roundRect">
          <a:avLst/>
        </a:prstGeom>
        <a:gradFill rotWithShape="0">
          <a:gsLst>
            <a:gs pos="0">
              <a:schemeClr val="accent2">
                <a:shade val="50000"/>
                <a:hueOff val="-202558"/>
                <a:satOff val="-38772"/>
                <a:lumOff val="44213"/>
                <a:alphaOff val="0"/>
                <a:tint val="68000"/>
                <a:alpha val="90000"/>
                <a:lumMod val="100000"/>
              </a:schemeClr>
            </a:gs>
            <a:gs pos="100000">
              <a:schemeClr val="accent2">
                <a:shade val="50000"/>
                <a:hueOff val="-202558"/>
                <a:satOff val="-38772"/>
                <a:lumOff val="44213"/>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69407" tIns="0" rIns="269407" bIns="0" numCol="1" spcCol="1270" anchor="ctr" anchorCtr="0">
          <a:noAutofit/>
        </a:bodyPr>
        <a:lstStyle/>
        <a:p>
          <a:pPr marL="0" lvl="0" indent="0" algn="justLow" defTabSz="977900" rtl="1">
            <a:lnSpc>
              <a:spcPct val="90000"/>
            </a:lnSpc>
            <a:spcBef>
              <a:spcPct val="0"/>
            </a:spcBef>
            <a:spcAft>
              <a:spcPct val="35000"/>
            </a:spcAft>
            <a:buNone/>
          </a:pPr>
          <a:r>
            <a:rPr lang="ar-SY" sz="2200" b="0" kern="1200">
              <a:latin typeface="Arial" panose="020B0604020202020204" pitchFamily="34" charset="0"/>
              <a:cs typeface="Arial" panose="020B0604020202020204" pitchFamily="34" charset="0"/>
            </a:rPr>
            <a:t>4- تنفيذ وصاياه. </a:t>
          </a:r>
          <a:endParaRPr lang="ar-SY" sz="2200" b="0" kern="1200" dirty="0">
            <a:latin typeface="Arial" panose="020B0604020202020204" pitchFamily="34" charset="0"/>
            <a:cs typeface="Arial" panose="020B0604020202020204" pitchFamily="34" charset="0"/>
          </a:endParaRPr>
        </a:p>
      </dsp:txBody>
      <dsp:txXfrm>
        <a:off x="25552" y="2266300"/>
        <a:ext cx="9648940" cy="426206"/>
      </dsp:txXfrm>
    </dsp:sp>
    <dsp:sp modelId="{FEC99001-2441-4996-9C4D-7B2724DC42FD}">
      <dsp:nvSpPr>
        <dsp:cNvPr id="0" name=""/>
        <dsp:cNvSpPr/>
      </dsp:nvSpPr>
      <dsp:spPr>
        <a:xfrm>
          <a:off x="0" y="3205163"/>
          <a:ext cx="10182303" cy="403200"/>
        </a:xfrm>
        <a:prstGeom prst="rect">
          <a:avLst/>
        </a:prstGeom>
        <a:solidFill>
          <a:schemeClr val="lt1">
            <a:alpha val="90000"/>
            <a:hueOff val="0"/>
            <a:satOff val="0"/>
            <a:lumOff val="0"/>
            <a:alphaOff val="0"/>
          </a:schemeClr>
        </a:solidFill>
        <a:ln w="12700" cap="rnd" cmpd="sng" algn="ctr">
          <a:solidFill>
            <a:schemeClr val="accent2">
              <a:shade val="50000"/>
              <a:hueOff val="-99500"/>
              <a:satOff val="-18984"/>
              <a:lumOff val="20065"/>
              <a:alphaOff val="0"/>
            </a:schemeClr>
          </a:solidFill>
          <a:prstDash val="solid"/>
        </a:ln>
        <a:effectLst/>
      </dsp:spPr>
      <dsp:style>
        <a:lnRef idx="1">
          <a:scrgbClr r="0" g="0" b="0"/>
        </a:lnRef>
        <a:fillRef idx="1">
          <a:scrgbClr r="0" g="0" b="0"/>
        </a:fillRef>
        <a:effectRef idx="0">
          <a:scrgbClr r="0" g="0" b="0"/>
        </a:effectRef>
        <a:fontRef idx="minor"/>
      </dsp:style>
    </dsp:sp>
    <dsp:sp modelId="{97E01F64-C6C4-4EBB-BE34-AF8ED545F3FF}">
      <dsp:nvSpPr>
        <dsp:cNvPr id="0" name=""/>
        <dsp:cNvSpPr/>
      </dsp:nvSpPr>
      <dsp:spPr>
        <a:xfrm>
          <a:off x="2495" y="2969003"/>
          <a:ext cx="9695054" cy="472320"/>
        </a:xfrm>
        <a:prstGeom prst="roundRect">
          <a:avLst/>
        </a:prstGeom>
        <a:gradFill rotWithShape="0">
          <a:gsLst>
            <a:gs pos="0">
              <a:schemeClr val="accent2">
                <a:shade val="50000"/>
                <a:hueOff val="-101279"/>
                <a:satOff val="-19386"/>
                <a:lumOff val="22106"/>
                <a:alphaOff val="0"/>
                <a:tint val="68000"/>
                <a:alpha val="90000"/>
                <a:lumMod val="100000"/>
              </a:schemeClr>
            </a:gs>
            <a:gs pos="100000">
              <a:schemeClr val="accent2">
                <a:shade val="50000"/>
                <a:hueOff val="-101279"/>
                <a:satOff val="-19386"/>
                <a:lumOff val="22106"/>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69407" tIns="0" rIns="269407" bIns="0" numCol="1" spcCol="1270" anchor="ctr" anchorCtr="0">
          <a:noAutofit/>
        </a:bodyPr>
        <a:lstStyle/>
        <a:p>
          <a:pPr marL="0" lvl="0" indent="0" algn="justLow" defTabSz="977900" rtl="1">
            <a:lnSpc>
              <a:spcPct val="90000"/>
            </a:lnSpc>
            <a:spcBef>
              <a:spcPct val="0"/>
            </a:spcBef>
            <a:spcAft>
              <a:spcPct val="35000"/>
            </a:spcAft>
            <a:buNone/>
          </a:pPr>
          <a:r>
            <a:rPr lang="ar-SY" sz="2200" b="0" kern="1200">
              <a:latin typeface="Arial" panose="020B0604020202020204" pitchFamily="34" charset="0"/>
              <a:cs typeface="Arial" panose="020B0604020202020204" pitchFamily="34" charset="0"/>
            </a:rPr>
            <a:t>5- تقسيم ما تبقى من التركة على ورثة الميت.</a:t>
          </a:r>
          <a:endParaRPr lang="en-US" sz="2200" b="0" kern="1200" dirty="0">
            <a:latin typeface="Arial" panose="020B0604020202020204" pitchFamily="34" charset="0"/>
            <a:cs typeface="Arial" panose="020B0604020202020204" pitchFamily="34" charset="0"/>
          </a:endParaRPr>
        </a:p>
      </dsp:txBody>
      <dsp:txXfrm>
        <a:off x="25552" y="2992060"/>
        <a:ext cx="9648940" cy="42620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1C7F2D-5A46-4A06-A95C-D16EB2754EBD}">
      <dsp:nvSpPr>
        <dsp:cNvPr id="0" name=""/>
        <dsp:cNvSpPr/>
      </dsp:nvSpPr>
      <dsp:spPr>
        <a:xfrm>
          <a:off x="0" y="2126"/>
          <a:ext cx="10182303" cy="497214"/>
        </a:xfrm>
        <a:prstGeom prst="roundRect">
          <a:avLst>
            <a:gd name="adj" fmla="val 10000"/>
          </a:avLst>
        </a:prstGeom>
        <a:gradFill rotWithShape="0">
          <a:gsLst>
            <a:gs pos="0">
              <a:schemeClr val="accent2">
                <a:shade val="50000"/>
                <a:hueOff val="0"/>
                <a:satOff val="0"/>
                <a:lumOff val="0"/>
                <a:alphaOff val="0"/>
                <a:tint val="68000"/>
                <a:alpha val="90000"/>
                <a:lumMod val="100000"/>
              </a:schemeClr>
            </a:gs>
            <a:gs pos="100000">
              <a:schemeClr val="accent2">
                <a:shade val="50000"/>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Y" sz="2200" kern="1200">
              <a:latin typeface="Arial" panose="020B0604020202020204" pitchFamily="34" charset="0"/>
              <a:cs typeface="Arial" panose="020B0604020202020204" pitchFamily="34" charset="0"/>
            </a:rPr>
            <a:t>أ- ما يكفي لتجهيز الميت ومن تلزمه نفقته من الموت إلى الدفن بالقدر المشروع.</a:t>
          </a:r>
        </a:p>
      </dsp:txBody>
      <dsp:txXfrm>
        <a:off x="14563" y="16689"/>
        <a:ext cx="10153177" cy="468088"/>
      </dsp:txXfrm>
    </dsp:sp>
    <dsp:sp modelId="{BD5E1D6F-3AA8-444F-93DE-DE6AA58E019C}">
      <dsp:nvSpPr>
        <dsp:cNvPr id="0" name=""/>
        <dsp:cNvSpPr/>
      </dsp:nvSpPr>
      <dsp:spPr>
        <a:xfrm rot="5400000">
          <a:off x="4997923" y="511771"/>
          <a:ext cx="186455" cy="223746"/>
        </a:xfrm>
        <a:prstGeom prst="rightArrow">
          <a:avLst>
            <a:gd name="adj1" fmla="val 60000"/>
            <a:gd name="adj2" fmla="val 50000"/>
          </a:avLst>
        </a:prstGeom>
        <a:gradFill rotWithShape="0">
          <a:gsLst>
            <a:gs pos="0">
              <a:schemeClr val="accent2">
                <a:shade val="90000"/>
                <a:hueOff val="0"/>
                <a:satOff val="0"/>
                <a:lumOff val="0"/>
                <a:alphaOff val="0"/>
                <a:tint val="68000"/>
                <a:alpha val="90000"/>
                <a:lumMod val="100000"/>
              </a:schemeClr>
            </a:gs>
            <a:gs pos="100000">
              <a:schemeClr val="accent2">
                <a:shade val="90000"/>
                <a:hueOff val="0"/>
                <a:satOff val="0"/>
                <a:lumOff val="0"/>
                <a:alphaOff val="0"/>
                <a:tint val="90000"/>
                <a:lumMod val="95000"/>
              </a:schemeClr>
            </a:gs>
          </a:gsLst>
          <a:lin ang="5400000" scaled="1"/>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977900" rtl="1">
            <a:lnSpc>
              <a:spcPct val="90000"/>
            </a:lnSpc>
            <a:spcBef>
              <a:spcPct val="0"/>
            </a:spcBef>
            <a:spcAft>
              <a:spcPct val="35000"/>
            </a:spcAft>
            <a:buNone/>
          </a:pPr>
          <a:endParaRPr lang="ar-SY" sz="2200" kern="1200">
            <a:latin typeface="Arial" panose="020B0604020202020204" pitchFamily="34" charset="0"/>
            <a:cs typeface="Arial" panose="020B0604020202020204" pitchFamily="34" charset="0"/>
          </a:endParaRPr>
        </a:p>
      </dsp:txBody>
      <dsp:txXfrm rot="-5400000">
        <a:off x="5024027" y="530416"/>
        <a:ext cx="134248" cy="130519"/>
      </dsp:txXfrm>
    </dsp:sp>
    <dsp:sp modelId="{19EF719E-4BCC-4A1D-A457-CF557DFE5283}">
      <dsp:nvSpPr>
        <dsp:cNvPr id="0" name=""/>
        <dsp:cNvSpPr/>
      </dsp:nvSpPr>
      <dsp:spPr>
        <a:xfrm>
          <a:off x="0" y="747948"/>
          <a:ext cx="10182303" cy="497214"/>
        </a:xfrm>
        <a:prstGeom prst="roundRect">
          <a:avLst>
            <a:gd name="adj" fmla="val 10000"/>
          </a:avLst>
        </a:prstGeom>
        <a:gradFill rotWithShape="0">
          <a:gsLst>
            <a:gs pos="0">
              <a:schemeClr val="accent2">
                <a:shade val="50000"/>
                <a:hueOff val="-101279"/>
                <a:satOff val="-19386"/>
                <a:lumOff val="22106"/>
                <a:alphaOff val="0"/>
                <a:tint val="68000"/>
                <a:alpha val="90000"/>
                <a:lumMod val="100000"/>
              </a:schemeClr>
            </a:gs>
            <a:gs pos="100000">
              <a:schemeClr val="accent2">
                <a:shade val="50000"/>
                <a:hueOff val="-101279"/>
                <a:satOff val="-19386"/>
                <a:lumOff val="22106"/>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Y" sz="2200" kern="1200">
              <a:latin typeface="Arial" panose="020B0604020202020204" pitchFamily="34" charset="0"/>
              <a:cs typeface="Arial" panose="020B0604020202020204" pitchFamily="34" charset="0"/>
            </a:rPr>
            <a:t>ب- ديون الميت.</a:t>
          </a:r>
        </a:p>
      </dsp:txBody>
      <dsp:txXfrm>
        <a:off x="14563" y="762511"/>
        <a:ext cx="10153177" cy="468088"/>
      </dsp:txXfrm>
    </dsp:sp>
    <dsp:sp modelId="{A6B27770-5C87-4C80-8F34-F0B3C85F01DC}">
      <dsp:nvSpPr>
        <dsp:cNvPr id="0" name=""/>
        <dsp:cNvSpPr/>
      </dsp:nvSpPr>
      <dsp:spPr>
        <a:xfrm rot="5400000">
          <a:off x="4997923" y="1257594"/>
          <a:ext cx="186455" cy="223746"/>
        </a:xfrm>
        <a:prstGeom prst="rightArrow">
          <a:avLst>
            <a:gd name="adj1" fmla="val 60000"/>
            <a:gd name="adj2" fmla="val 50000"/>
          </a:avLst>
        </a:prstGeom>
        <a:gradFill rotWithShape="0">
          <a:gsLst>
            <a:gs pos="0">
              <a:schemeClr val="accent2">
                <a:shade val="90000"/>
                <a:hueOff val="-125639"/>
                <a:satOff val="-22449"/>
                <a:lumOff val="22024"/>
                <a:alphaOff val="0"/>
                <a:tint val="68000"/>
                <a:alpha val="90000"/>
                <a:lumMod val="100000"/>
              </a:schemeClr>
            </a:gs>
            <a:gs pos="100000">
              <a:schemeClr val="accent2">
                <a:shade val="90000"/>
                <a:hueOff val="-125639"/>
                <a:satOff val="-22449"/>
                <a:lumOff val="22024"/>
                <a:alphaOff val="0"/>
                <a:tint val="90000"/>
                <a:lumMod val="95000"/>
              </a:schemeClr>
            </a:gs>
          </a:gsLst>
          <a:lin ang="5400000" scaled="1"/>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977900" rtl="1">
            <a:lnSpc>
              <a:spcPct val="90000"/>
            </a:lnSpc>
            <a:spcBef>
              <a:spcPct val="0"/>
            </a:spcBef>
            <a:spcAft>
              <a:spcPct val="35000"/>
            </a:spcAft>
            <a:buNone/>
          </a:pPr>
          <a:endParaRPr lang="ar-SY" sz="2200" kern="1200">
            <a:latin typeface="Arial" panose="020B0604020202020204" pitchFamily="34" charset="0"/>
            <a:cs typeface="Arial" panose="020B0604020202020204" pitchFamily="34" charset="0"/>
          </a:endParaRPr>
        </a:p>
      </dsp:txBody>
      <dsp:txXfrm rot="-5400000">
        <a:off x="5024027" y="1276239"/>
        <a:ext cx="134248" cy="130519"/>
      </dsp:txXfrm>
    </dsp:sp>
    <dsp:sp modelId="{8A18E6AA-FA4A-4FD0-BE02-223C928F638C}">
      <dsp:nvSpPr>
        <dsp:cNvPr id="0" name=""/>
        <dsp:cNvSpPr/>
      </dsp:nvSpPr>
      <dsp:spPr>
        <a:xfrm>
          <a:off x="0" y="1493771"/>
          <a:ext cx="10182303" cy="497214"/>
        </a:xfrm>
        <a:prstGeom prst="roundRect">
          <a:avLst>
            <a:gd name="adj" fmla="val 10000"/>
          </a:avLst>
        </a:prstGeom>
        <a:gradFill rotWithShape="0">
          <a:gsLst>
            <a:gs pos="0">
              <a:schemeClr val="accent2">
                <a:shade val="50000"/>
                <a:hueOff val="-202558"/>
                <a:satOff val="-38772"/>
                <a:lumOff val="44213"/>
                <a:alphaOff val="0"/>
                <a:tint val="68000"/>
                <a:alpha val="90000"/>
                <a:lumMod val="100000"/>
              </a:schemeClr>
            </a:gs>
            <a:gs pos="100000">
              <a:schemeClr val="accent2">
                <a:shade val="50000"/>
                <a:hueOff val="-202558"/>
                <a:satOff val="-38772"/>
                <a:lumOff val="44213"/>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Y" sz="2200" kern="1200">
              <a:latin typeface="Arial" panose="020B0604020202020204" pitchFamily="34" charset="0"/>
              <a:cs typeface="Arial" panose="020B0604020202020204" pitchFamily="34" charset="0"/>
            </a:rPr>
            <a:t>ج- الوصية الواجبة. والقانون بذلك قدمها على إنفاذ الوصية الاختيارية.</a:t>
          </a:r>
        </a:p>
      </dsp:txBody>
      <dsp:txXfrm>
        <a:off x="14563" y="1508334"/>
        <a:ext cx="10153177" cy="468088"/>
      </dsp:txXfrm>
    </dsp:sp>
    <dsp:sp modelId="{A88BECCC-336A-4240-BCED-B0AD6EB61636}">
      <dsp:nvSpPr>
        <dsp:cNvPr id="0" name=""/>
        <dsp:cNvSpPr/>
      </dsp:nvSpPr>
      <dsp:spPr>
        <a:xfrm rot="5400000">
          <a:off x="4997923" y="2003416"/>
          <a:ext cx="186455" cy="223746"/>
        </a:xfrm>
        <a:prstGeom prst="rightArrow">
          <a:avLst>
            <a:gd name="adj1" fmla="val 60000"/>
            <a:gd name="adj2" fmla="val 50000"/>
          </a:avLst>
        </a:prstGeom>
        <a:gradFill rotWithShape="0">
          <a:gsLst>
            <a:gs pos="0">
              <a:schemeClr val="accent2">
                <a:shade val="90000"/>
                <a:hueOff val="-251278"/>
                <a:satOff val="-44898"/>
                <a:lumOff val="44048"/>
                <a:alphaOff val="0"/>
                <a:tint val="68000"/>
                <a:alpha val="90000"/>
                <a:lumMod val="100000"/>
              </a:schemeClr>
            </a:gs>
            <a:gs pos="100000">
              <a:schemeClr val="accent2">
                <a:shade val="90000"/>
                <a:hueOff val="-251278"/>
                <a:satOff val="-44898"/>
                <a:lumOff val="44048"/>
                <a:alphaOff val="0"/>
                <a:tint val="90000"/>
                <a:lumMod val="95000"/>
              </a:schemeClr>
            </a:gs>
          </a:gsLst>
          <a:lin ang="5400000" scaled="1"/>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977900" rtl="1">
            <a:lnSpc>
              <a:spcPct val="90000"/>
            </a:lnSpc>
            <a:spcBef>
              <a:spcPct val="0"/>
            </a:spcBef>
            <a:spcAft>
              <a:spcPct val="35000"/>
            </a:spcAft>
            <a:buNone/>
          </a:pPr>
          <a:endParaRPr lang="ar-SY" sz="2200" kern="1200">
            <a:latin typeface="Arial" panose="020B0604020202020204" pitchFamily="34" charset="0"/>
            <a:cs typeface="Arial" panose="020B0604020202020204" pitchFamily="34" charset="0"/>
          </a:endParaRPr>
        </a:p>
      </dsp:txBody>
      <dsp:txXfrm rot="-5400000">
        <a:off x="5024027" y="2022061"/>
        <a:ext cx="134248" cy="130519"/>
      </dsp:txXfrm>
    </dsp:sp>
    <dsp:sp modelId="{4D568BC4-0629-4A3C-A80A-33DD7E12E3E2}">
      <dsp:nvSpPr>
        <dsp:cNvPr id="0" name=""/>
        <dsp:cNvSpPr/>
      </dsp:nvSpPr>
      <dsp:spPr>
        <a:xfrm>
          <a:off x="0" y="2239593"/>
          <a:ext cx="10182303" cy="497214"/>
        </a:xfrm>
        <a:prstGeom prst="roundRect">
          <a:avLst>
            <a:gd name="adj" fmla="val 10000"/>
          </a:avLst>
        </a:prstGeom>
        <a:gradFill rotWithShape="0">
          <a:gsLst>
            <a:gs pos="0">
              <a:schemeClr val="accent2">
                <a:shade val="50000"/>
                <a:hueOff val="-202558"/>
                <a:satOff val="-38772"/>
                <a:lumOff val="44213"/>
                <a:alphaOff val="0"/>
                <a:tint val="68000"/>
                <a:alpha val="90000"/>
                <a:lumMod val="100000"/>
              </a:schemeClr>
            </a:gs>
            <a:gs pos="100000">
              <a:schemeClr val="accent2">
                <a:shade val="50000"/>
                <a:hueOff val="-202558"/>
                <a:satOff val="-38772"/>
                <a:lumOff val="44213"/>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Y" sz="2200" kern="1200">
              <a:latin typeface="Arial" panose="020B0604020202020204" pitchFamily="34" charset="0"/>
              <a:cs typeface="Arial" panose="020B0604020202020204" pitchFamily="34" charset="0"/>
            </a:rPr>
            <a:t>د- الوصية الاختيارية.</a:t>
          </a:r>
        </a:p>
      </dsp:txBody>
      <dsp:txXfrm>
        <a:off x="14563" y="2254156"/>
        <a:ext cx="10153177" cy="468088"/>
      </dsp:txXfrm>
    </dsp:sp>
    <dsp:sp modelId="{70177695-66A8-4DF3-9E89-77F478187886}">
      <dsp:nvSpPr>
        <dsp:cNvPr id="0" name=""/>
        <dsp:cNvSpPr/>
      </dsp:nvSpPr>
      <dsp:spPr>
        <a:xfrm rot="5400000">
          <a:off x="4997923" y="2749238"/>
          <a:ext cx="186455" cy="223746"/>
        </a:xfrm>
        <a:prstGeom prst="rightArrow">
          <a:avLst>
            <a:gd name="adj1" fmla="val 60000"/>
            <a:gd name="adj2" fmla="val 50000"/>
          </a:avLst>
        </a:prstGeom>
        <a:gradFill rotWithShape="0">
          <a:gsLst>
            <a:gs pos="0">
              <a:schemeClr val="accent2">
                <a:shade val="90000"/>
                <a:hueOff val="-125639"/>
                <a:satOff val="-22449"/>
                <a:lumOff val="22024"/>
                <a:alphaOff val="0"/>
                <a:tint val="68000"/>
                <a:alpha val="90000"/>
                <a:lumMod val="100000"/>
              </a:schemeClr>
            </a:gs>
            <a:gs pos="100000">
              <a:schemeClr val="accent2">
                <a:shade val="90000"/>
                <a:hueOff val="-125639"/>
                <a:satOff val="-22449"/>
                <a:lumOff val="22024"/>
                <a:alphaOff val="0"/>
                <a:tint val="90000"/>
                <a:lumMod val="95000"/>
              </a:schemeClr>
            </a:gs>
          </a:gsLst>
          <a:lin ang="5400000" scaled="1"/>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977900" rtl="1">
            <a:lnSpc>
              <a:spcPct val="90000"/>
            </a:lnSpc>
            <a:spcBef>
              <a:spcPct val="0"/>
            </a:spcBef>
            <a:spcAft>
              <a:spcPct val="35000"/>
            </a:spcAft>
            <a:buNone/>
          </a:pPr>
          <a:endParaRPr lang="ar-SY" sz="2200" kern="1200">
            <a:latin typeface="Arial" panose="020B0604020202020204" pitchFamily="34" charset="0"/>
            <a:cs typeface="Arial" panose="020B0604020202020204" pitchFamily="34" charset="0"/>
          </a:endParaRPr>
        </a:p>
      </dsp:txBody>
      <dsp:txXfrm rot="-5400000">
        <a:off x="5024027" y="2767883"/>
        <a:ext cx="134248" cy="130519"/>
      </dsp:txXfrm>
    </dsp:sp>
    <dsp:sp modelId="{A2DF2148-A9E7-4FC5-968A-43DED018F5D4}">
      <dsp:nvSpPr>
        <dsp:cNvPr id="0" name=""/>
        <dsp:cNvSpPr/>
      </dsp:nvSpPr>
      <dsp:spPr>
        <a:xfrm>
          <a:off x="0" y="2985415"/>
          <a:ext cx="10182303" cy="497214"/>
        </a:xfrm>
        <a:prstGeom prst="roundRect">
          <a:avLst>
            <a:gd name="adj" fmla="val 10000"/>
          </a:avLst>
        </a:prstGeom>
        <a:gradFill rotWithShape="0">
          <a:gsLst>
            <a:gs pos="0">
              <a:schemeClr val="accent2">
                <a:shade val="50000"/>
                <a:hueOff val="-101279"/>
                <a:satOff val="-19386"/>
                <a:lumOff val="22106"/>
                <a:alphaOff val="0"/>
                <a:tint val="68000"/>
                <a:alpha val="90000"/>
                <a:lumMod val="100000"/>
              </a:schemeClr>
            </a:gs>
            <a:gs pos="100000">
              <a:schemeClr val="accent2">
                <a:shade val="50000"/>
                <a:hueOff val="-101279"/>
                <a:satOff val="-19386"/>
                <a:lumOff val="22106"/>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Y" sz="2200" kern="1200">
              <a:latin typeface="Arial" panose="020B0604020202020204" pitchFamily="34" charset="0"/>
              <a:cs typeface="Arial" panose="020B0604020202020204" pitchFamily="34" charset="0"/>
            </a:rPr>
            <a:t>ه- المواريث بحسب ترتيبها في هذا القانون.</a:t>
          </a:r>
        </a:p>
      </dsp:txBody>
      <dsp:txXfrm>
        <a:off x="14563" y="2999978"/>
        <a:ext cx="10153177" cy="468088"/>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3D5A18F-CA43-4A79-8AC8-7A0DB42D71B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EG"/>
          </a:p>
        </p:txBody>
      </p:sp>
      <p:sp>
        <p:nvSpPr>
          <p:cNvPr id="3" name="Date Placeholder 2">
            <a:extLst>
              <a:ext uri="{FF2B5EF4-FFF2-40B4-BE49-F238E27FC236}">
                <a16:creationId xmlns:a16="http://schemas.microsoft.com/office/drawing/2014/main" id="{C30FF71C-C1A7-45BB-87C7-DFD419D375C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l">
              <a:defRPr sz="1200"/>
            </a:lvl1pPr>
          </a:lstStyle>
          <a:p>
            <a:fld id="{707646E0-AC83-48EE-A32C-6ED2A6C8C045}" type="datetimeFigureOut">
              <a:rPr lang="ar-EG" smtClean="0"/>
              <a:t>09/02/1444</a:t>
            </a:fld>
            <a:endParaRPr lang="ar-EG"/>
          </a:p>
        </p:txBody>
      </p:sp>
      <p:sp>
        <p:nvSpPr>
          <p:cNvPr id="4" name="Footer Placeholder 3">
            <a:extLst>
              <a:ext uri="{FF2B5EF4-FFF2-40B4-BE49-F238E27FC236}">
                <a16:creationId xmlns:a16="http://schemas.microsoft.com/office/drawing/2014/main" id="{A951260F-8C4E-40D9-B41E-4EFF90BBA24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r">
              <a:defRPr sz="1200"/>
            </a:lvl1pPr>
          </a:lstStyle>
          <a:p>
            <a:endParaRPr lang="ar-EG"/>
          </a:p>
        </p:txBody>
      </p:sp>
      <p:sp>
        <p:nvSpPr>
          <p:cNvPr id="5" name="Slide Number Placeholder 4">
            <a:extLst>
              <a:ext uri="{FF2B5EF4-FFF2-40B4-BE49-F238E27FC236}">
                <a16:creationId xmlns:a16="http://schemas.microsoft.com/office/drawing/2014/main" id="{42DE7B4D-8506-40A7-9FAA-125BD6D6911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l">
              <a:defRPr sz="1200"/>
            </a:lvl1pPr>
          </a:lstStyle>
          <a:p>
            <a:fld id="{9070E25D-3BE7-4DAC-81FD-DD875F0F64E1}" type="slidenum">
              <a:rPr lang="ar-EG" smtClean="0"/>
              <a:t>‹#›</a:t>
            </a:fld>
            <a:endParaRPr lang="ar-EG"/>
          </a:p>
        </p:txBody>
      </p:sp>
    </p:spTree>
    <p:extLst>
      <p:ext uri="{BB962C8B-B14F-4D97-AF65-F5344CB8AC3E}">
        <p14:creationId xmlns:p14="http://schemas.microsoft.com/office/powerpoint/2010/main" val="13144067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SY"/>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l">
              <a:defRPr sz="1200"/>
            </a:lvl1pPr>
          </a:lstStyle>
          <a:p>
            <a:fld id="{1256C42C-7DD3-4563-B31F-AA2975560F2D}" type="datetimeFigureOut">
              <a:rPr lang="ar-SY" smtClean="0"/>
              <a:t>09/02/1444</a:t>
            </a:fld>
            <a:endParaRPr lang="ar-SY"/>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ar-SY"/>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Y"/>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r">
              <a:defRPr sz="1200"/>
            </a:lvl1pPr>
          </a:lstStyle>
          <a:p>
            <a:endParaRPr lang="ar-SY"/>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l">
              <a:defRPr sz="1200"/>
            </a:lvl1pPr>
          </a:lstStyle>
          <a:p>
            <a:fld id="{7BCE31E2-926A-495C-AC6D-3F5D9D8FFD7B}" type="slidenum">
              <a:rPr lang="ar-SY" smtClean="0"/>
              <a:t>‹#›</a:t>
            </a:fld>
            <a:endParaRPr lang="ar-SY"/>
          </a:p>
        </p:txBody>
      </p:sp>
    </p:spTree>
    <p:extLst>
      <p:ext uri="{BB962C8B-B14F-4D97-AF65-F5344CB8AC3E}">
        <p14:creationId xmlns:p14="http://schemas.microsoft.com/office/powerpoint/2010/main" val="8693843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image" Target="../media/image5.sv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11.sv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jp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14.sv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عنوان الكتاب">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AF68861-9257-4704-826F-F029DAA087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Gill Sans MT" panose="020B0502020104020203"/>
              <a:ea typeface="+mn-ea"/>
              <a:cs typeface="+mn-cs"/>
            </a:endParaRPr>
          </a:p>
        </p:txBody>
      </p:sp>
      <p:sp>
        <p:nvSpPr>
          <p:cNvPr id="12" name="Rectangle 11">
            <a:extLst>
              <a:ext uri="{FF2B5EF4-FFF2-40B4-BE49-F238E27FC236}">
                <a16:creationId xmlns:a16="http://schemas.microsoft.com/office/drawing/2014/main" id="{7D2AFD17-94F2-4B67-A2DA-F789FAF5FE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85000"/>
              <a:lumOff val="1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42B692AA-1643-407D-9278-5E33383AC2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8109235" y="457200"/>
            <a:ext cx="3511233" cy="9143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17">
            <a:extLst>
              <a:ext uri="{FF2B5EF4-FFF2-40B4-BE49-F238E27FC236}">
                <a16:creationId xmlns:a16="http://schemas.microsoft.com/office/drawing/2014/main" id="{952E5FE8-0FBE-4F95-8458-904015724F86}"/>
              </a:ext>
            </a:extLst>
          </p:cNvPr>
          <p:cNvSpPr/>
          <p:nvPr userDrawn="1"/>
        </p:nvSpPr>
        <p:spPr>
          <a:xfrm>
            <a:off x="7787642" y="0"/>
            <a:ext cx="4404358" cy="6858000"/>
          </a:xfrm>
          <a:prstGeom prst="rect">
            <a:avLst/>
          </a:prstGeom>
          <a:solidFill>
            <a:srgbClr val="1206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E64697D2-B78A-4001-823F-5670CB90E278}"/>
              </a:ext>
            </a:extLst>
          </p:cNvPr>
          <p:cNvPicPr>
            <a:picLocks noChangeAspect="1"/>
          </p:cNvPicPr>
          <p:nvPr userDrawn="1"/>
        </p:nvPicPr>
        <p:blipFill rotWithShape="1">
          <a:blip r:embed="rId2"/>
          <a:srcRect l="24296"/>
          <a:stretch/>
        </p:blipFill>
        <p:spPr>
          <a:xfrm>
            <a:off x="0" y="0"/>
            <a:ext cx="7787642" cy="6858000"/>
          </a:xfrm>
          <a:prstGeom prst="rect">
            <a:avLst/>
          </a:prstGeom>
        </p:spPr>
      </p:pic>
      <p:sp>
        <p:nvSpPr>
          <p:cNvPr id="19" name="Rectangle 18">
            <a:extLst>
              <a:ext uri="{FF2B5EF4-FFF2-40B4-BE49-F238E27FC236}">
                <a16:creationId xmlns:a16="http://schemas.microsoft.com/office/drawing/2014/main" id="{12251AEA-5D2C-4460-9C40-4C06BEA705AC}"/>
              </a:ext>
            </a:extLst>
          </p:cNvPr>
          <p:cNvSpPr/>
          <p:nvPr userDrawn="1"/>
        </p:nvSpPr>
        <p:spPr>
          <a:xfrm>
            <a:off x="8109803" y="1337287"/>
            <a:ext cx="3760036" cy="91439"/>
          </a:xfrm>
          <a:prstGeom prst="rect">
            <a:avLst/>
          </a:prstGeom>
          <a:solidFill>
            <a:srgbClr val="FF59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 Placeholder 20">
            <a:extLst>
              <a:ext uri="{FF2B5EF4-FFF2-40B4-BE49-F238E27FC236}">
                <a16:creationId xmlns:a16="http://schemas.microsoft.com/office/drawing/2014/main" id="{6F1B66B1-D7DC-402B-9027-A8A55E9A9AC1}"/>
              </a:ext>
            </a:extLst>
          </p:cNvPr>
          <p:cNvSpPr>
            <a:spLocks noGrp="1"/>
          </p:cNvSpPr>
          <p:nvPr>
            <p:ph type="body" sz="quarter" idx="10"/>
          </p:nvPr>
        </p:nvSpPr>
        <p:spPr>
          <a:xfrm>
            <a:off x="8082340" y="1418215"/>
            <a:ext cx="3822505" cy="3727526"/>
          </a:xfrm>
        </p:spPr>
        <p:txBody>
          <a:bodyPr>
            <a:normAutofit/>
          </a:bodyPr>
          <a:lstStyle>
            <a:lvl1pPr algn="ctr" rtl="1">
              <a:buNone/>
              <a:defRPr sz="3200" b="1">
                <a:solidFill>
                  <a:schemeClr val="bg1"/>
                </a:solidFill>
                <a:latin typeface="Arial" panose="020B0604020202020204" pitchFamily="34" charset="0"/>
                <a:cs typeface="Arial" panose="020B0604020202020204" pitchFamily="34" charset="0"/>
              </a:defRPr>
            </a:lvl1pPr>
          </a:lstStyle>
          <a:p>
            <a:pPr lvl="0"/>
            <a:endParaRPr lang="en-US" dirty="0"/>
          </a:p>
        </p:txBody>
      </p:sp>
      <p:sp>
        <p:nvSpPr>
          <p:cNvPr id="23" name="Text Placeholder 22">
            <a:extLst>
              <a:ext uri="{FF2B5EF4-FFF2-40B4-BE49-F238E27FC236}">
                <a16:creationId xmlns:a16="http://schemas.microsoft.com/office/drawing/2014/main" id="{D9732719-1859-444A-8424-A887E0F1181C}"/>
              </a:ext>
            </a:extLst>
          </p:cNvPr>
          <p:cNvSpPr>
            <a:spLocks noGrp="1"/>
          </p:cNvSpPr>
          <p:nvPr>
            <p:ph type="body" sz="quarter" idx="11"/>
          </p:nvPr>
        </p:nvSpPr>
        <p:spPr>
          <a:xfrm>
            <a:off x="8063754" y="5439786"/>
            <a:ext cx="3556714" cy="1283278"/>
          </a:xfrm>
        </p:spPr>
        <p:txBody>
          <a:bodyPr>
            <a:normAutofit/>
          </a:bodyPr>
          <a:lstStyle>
            <a:lvl1pPr algn="r" rtl="1">
              <a:buNone/>
              <a:defRPr sz="2200" b="1">
                <a:solidFill>
                  <a:schemeClr val="bg1"/>
                </a:solidFill>
                <a:latin typeface="Arial" panose="020B0604020202020204" pitchFamily="34" charset="0"/>
                <a:cs typeface="Arial" panose="020B0604020202020204" pitchFamily="34" charset="0"/>
              </a:defRPr>
            </a:lvl1pPr>
          </a:lstStyle>
          <a:p>
            <a:pPr lvl="0"/>
            <a:endParaRPr lang="en-US" dirty="0"/>
          </a:p>
        </p:txBody>
      </p:sp>
      <p:cxnSp>
        <p:nvCxnSpPr>
          <p:cNvPr id="28" name="Straight Connector 27">
            <a:extLst>
              <a:ext uri="{FF2B5EF4-FFF2-40B4-BE49-F238E27FC236}">
                <a16:creationId xmlns:a16="http://schemas.microsoft.com/office/drawing/2014/main" id="{8BF4FB8D-C9CC-4F3D-8C7B-583EF4CC4F2D}"/>
              </a:ext>
            </a:extLst>
          </p:cNvPr>
          <p:cNvCxnSpPr/>
          <p:nvPr userDrawn="1"/>
        </p:nvCxnSpPr>
        <p:spPr>
          <a:xfrm>
            <a:off x="11755120" y="5567680"/>
            <a:ext cx="0" cy="98552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99B647F7-9176-491F-A7A7-E5744518E009}"/>
              </a:ext>
            </a:extLst>
          </p:cNvPr>
          <p:cNvSpPr/>
          <p:nvPr userDrawn="1"/>
        </p:nvSpPr>
        <p:spPr>
          <a:xfrm>
            <a:off x="0" y="-26126"/>
            <a:ext cx="12192000" cy="112058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7" name="Picture 16">
            <a:extLst>
              <a:ext uri="{FF2B5EF4-FFF2-40B4-BE49-F238E27FC236}">
                <a16:creationId xmlns:a16="http://schemas.microsoft.com/office/drawing/2014/main" id="{B72612ED-94A1-4C10-89BC-C62018B319E6}"/>
              </a:ext>
            </a:extLst>
          </p:cNvPr>
          <p:cNvPicPr>
            <a:picLocks noChangeAspect="1"/>
          </p:cNvPicPr>
          <p:nvPr userDrawn="1"/>
        </p:nvPicPr>
        <p:blipFill>
          <a:blip r:embed="rId3"/>
          <a:stretch>
            <a:fillRect/>
          </a:stretch>
        </p:blipFill>
        <p:spPr>
          <a:xfrm>
            <a:off x="10640292" y="-26125"/>
            <a:ext cx="1516083" cy="1105506"/>
          </a:xfrm>
          <a:prstGeom prst="rect">
            <a:avLst/>
          </a:prstGeom>
        </p:spPr>
      </p:pic>
      <p:pic>
        <p:nvPicPr>
          <p:cNvPr id="20" name="Picture 19">
            <a:extLst>
              <a:ext uri="{FF2B5EF4-FFF2-40B4-BE49-F238E27FC236}">
                <a16:creationId xmlns:a16="http://schemas.microsoft.com/office/drawing/2014/main" id="{799A3F89-0077-4698-937A-60E893667C3E}"/>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85006" y="244237"/>
            <a:ext cx="1474414" cy="658288"/>
          </a:xfrm>
          <a:prstGeom prst="rect">
            <a:avLst/>
          </a:prstGeom>
        </p:spPr>
      </p:pic>
      <p:sp>
        <p:nvSpPr>
          <p:cNvPr id="24" name="Arrow: Pentagon 23">
            <a:extLst>
              <a:ext uri="{FF2B5EF4-FFF2-40B4-BE49-F238E27FC236}">
                <a16:creationId xmlns:a16="http://schemas.microsoft.com/office/drawing/2014/main" id="{B5ED3EFD-3C34-403B-AC07-2841BCF71E65}"/>
              </a:ext>
            </a:extLst>
          </p:cNvPr>
          <p:cNvSpPr/>
          <p:nvPr userDrawn="1"/>
        </p:nvSpPr>
        <p:spPr>
          <a:xfrm>
            <a:off x="455296" y="61769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679133282"/>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عنوان الوحدة التعليمية">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CD7F9A6-2B94-456F-A8AE-B854A1BD03FB}"/>
              </a:ext>
            </a:extLst>
          </p:cNvPr>
          <p:cNvPicPr>
            <a:picLocks noChangeAspect="1"/>
          </p:cNvPicPr>
          <p:nvPr userDrawn="1"/>
        </p:nvPicPr>
        <p:blipFill>
          <a:blip r:embed="rId2"/>
          <a:stretch>
            <a:fillRect/>
          </a:stretch>
        </p:blipFill>
        <p:spPr>
          <a:xfrm>
            <a:off x="0" y="0"/>
            <a:ext cx="12192000" cy="6857999"/>
          </a:xfrm>
          <a:prstGeom prst="rect">
            <a:avLst/>
          </a:prstGeom>
        </p:spPr>
      </p:pic>
      <p:sp>
        <p:nvSpPr>
          <p:cNvPr id="6" name="Rectangle 5">
            <a:extLst>
              <a:ext uri="{FF2B5EF4-FFF2-40B4-BE49-F238E27FC236}">
                <a16:creationId xmlns:a16="http://schemas.microsoft.com/office/drawing/2014/main" id="{A0159C50-587E-4246-9F49-C2BD9865E4EE}"/>
              </a:ext>
            </a:extLst>
          </p:cNvPr>
          <p:cNvSpPr/>
          <p:nvPr userDrawn="1"/>
        </p:nvSpPr>
        <p:spPr>
          <a:xfrm>
            <a:off x="0" y="0"/>
            <a:ext cx="12191999" cy="6858000"/>
          </a:xfrm>
          <a:prstGeom prst="rect">
            <a:avLst/>
          </a:prstGeom>
          <a:solidFill>
            <a:schemeClr val="accent5">
              <a:lumMod val="50000"/>
              <a:alpha val="52000"/>
            </a:schemeClr>
          </a:solidFill>
          <a:ln>
            <a:noFill/>
          </a:ln>
          <a:effectLst>
            <a:outerShdw blurRad="50800" dist="50800" dir="5400000" algn="ctr" rotWithShape="0">
              <a:srgbClr val="000000"/>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lowchart: Predefined Process 6">
            <a:extLst>
              <a:ext uri="{FF2B5EF4-FFF2-40B4-BE49-F238E27FC236}">
                <a16:creationId xmlns:a16="http://schemas.microsoft.com/office/drawing/2014/main" id="{B441E017-0655-42C8-80EB-AD99EA76682A}"/>
              </a:ext>
            </a:extLst>
          </p:cNvPr>
          <p:cNvSpPr/>
          <p:nvPr userDrawn="1"/>
        </p:nvSpPr>
        <p:spPr>
          <a:xfrm>
            <a:off x="1221738" y="2448559"/>
            <a:ext cx="9748521" cy="1818640"/>
          </a:xfrm>
          <a:prstGeom prst="flowChartPredefinedProcess">
            <a:avLst/>
          </a:prstGeom>
          <a:solidFill>
            <a:schemeClr val="accent5">
              <a:lumMod val="20000"/>
              <a:lumOff val="80000"/>
              <a:alpha val="68000"/>
            </a:schemeClr>
          </a:solidFill>
          <a:ln w="57150">
            <a:solidFill>
              <a:srgbClr val="5D534B"/>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Graphic 12" descr="Judge">
            <a:extLst>
              <a:ext uri="{FF2B5EF4-FFF2-40B4-BE49-F238E27FC236}">
                <a16:creationId xmlns:a16="http://schemas.microsoft.com/office/drawing/2014/main" id="{830FACAB-8F27-4605-98CA-5FF8474D168E}"/>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9900918" y="2900679"/>
            <a:ext cx="914400" cy="914400"/>
          </a:xfrm>
          <a:prstGeom prst="rect">
            <a:avLst/>
          </a:prstGeom>
        </p:spPr>
      </p:pic>
      <p:sp>
        <p:nvSpPr>
          <p:cNvPr id="15" name="Text Placeholder 14">
            <a:extLst>
              <a:ext uri="{FF2B5EF4-FFF2-40B4-BE49-F238E27FC236}">
                <a16:creationId xmlns:a16="http://schemas.microsoft.com/office/drawing/2014/main" id="{2F44125F-7519-46A5-B1B4-7E5467F271A5}"/>
              </a:ext>
            </a:extLst>
          </p:cNvPr>
          <p:cNvSpPr>
            <a:spLocks noGrp="1"/>
          </p:cNvSpPr>
          <p:nvPr>
            <p:ph type="body" sz="quarter" idx="10"/>
          </p:nvPr>
        </p:nvSpPr>
        <p:spPr>
          <a:xfrm>
            <a:off x="2438400" y="2447925"/>
            <a:ext cx="7307263" cy="1819275"/>
          </a:xfrm>
        </p:spPr>
        <p:txBody>
          <a:bodyPr>
            <a:normAutofit/>
          </a:bodyPr>
          <a:lstStyle>
            <a:lvl1pPr algn="ctr" rtl="1">
              <a:buNone/>
              <a:defRPr sz="3000">
                <a:solidFill>
                  <a:srgbClr val="33261F"/>
                </a:solidFill>
                <a:latin typeface="Arial" panose="020B0604020202020204" pitchFamily="34" charset="0"/>
                <a:cs typeface="Arial" panose="020B0604020202020204" pitchFamily="34" charset="0"/>
              </a:defRPr>
            </a:lvl1pPr>
          </a:lstStyle>
          <a:p>
            <a:pPr lvl="0"/>
            <a:endParaRPr lang="en-US" dirty="0"/>
          </a:p>
        </p:txBody>
      </p:sp>
      <p:sp>
        <p:nvSpPr>
          <p:cNvPr id="3" name="Text Placeholder 2">
            <a:extLst>
              <a:ext uri="{FF2B5EF4-FFF2-40B4-BE49-F238E27FC236}">
                <a16:creationId xmlns:a16="http://schemas.microsoft.com/office/drawing/2014/main" id="{6C143C26-C02C-409F-8BB2-FE988ED3C179}"/>
              </a:ext>
            </a:extLst>
          </p:cNvPr>
          <p:cNvSpPr>
            <a:spLocks noGrp="1"/>
          </p:cNvSpPr>
          <p:nvPr>
            <p:ph type="body" sz="quarter" idx="11"/>
          </p:nvPr>
        </p:nvSpPr>
        <p:spPr>
          <a:xfrm>
            <a:off x="1390650" y="2643188"/>
            <a:ext cx="892175" cy="1390650"/>
          </a:xfrm>
        </p:spPr>
        <p:txBody>
          <a:bodyPr>
            <a:noAutofit/>
          </a:bodyPr>
          <a:lstStyle>
            <a:lvl1pPr algn="ctr" rtl="1">
              <a:buNone/>
              <a:defRPr sz="3600" b="1">
                <a:solidFill>
                  <a:srgbClr val="D23000"/>
                </a:solidFill>
              </a:defRPr>
            </a:lvl1pPr>
            <a:lvl2pPr>
              <a:defRPr sz="3200"/>
            </a:lvl2pPr>
            <a:lvl3pPr>
              <a:defRPr sz="2800"/>
            </a:lvl3pPr>
            <a:lvl4pPr>
              <a:defRPr sz="2400"/>
            </a:lvl4pPr>
            <a:lvl5pPr>
              <a:buNone/>
              <a:defRPr sz="2400"/>
            </a:lvl5pPr>
          </a:lstStyle>
          <a:p>
            <a:pPr lvl="0"/>
            <a:endParaRPr lang="en-US" dirty="0"/>
          </a:p>
        </p:txBody>
      </p:sp>
      <p:sp>
        <p:nvSpPr>
          <p:cNvPr id="8" name="Rectangle 7">
            <a:extLst>
              <a:ext uri="{FF2B5EF4-FFF2-40B4-BE49-F238E27FC236}">
                <a16:creationId xmlns:a16="http://schemas.microsoft.com/office/drawing/2014/main" id="{4E2A63B0-39F0-4749-9F33-997EF92853A6}"/>
              </a:ext>
            </a:extLst>
          </p:cNvPr>
          <p:cNvSpPr/>
          <p:nvPr userDrawn="1"/>
        </p:nvSpPr>
        <p:spPr>
          <a:xfrm>
            <a:off x="0" y="-26126"/>
            <a:ext cx="12192000" cy="112058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6CA067AD-4629-4DED-885E-C151DC767776}"/>
              </a:ext>
            </a:extLst>
          </p:cNvPr>
          <p:cNvPicPr>
            <a:picLocks noChangeAspect="1"/>
          </p:cNvPicPr>
          <p:nvPr userDrawn="1"/>
        </p:nvPicPr>
        <p:blipFill>
          <a:blip r:embed="rId5"/>
          <a:stretch>
            <a:fillRect/>
          </a:stretch>
        </p:blipFill>
        <p:spPr>
          <a:xfrm>
            <a:off x="10640292" y="-26125"/>
            <a:ext cx="1516083" cy="1105506"/>
          </a:xfrm>
          <a:prstGeom prst="rect">
            <a:avLst/>
          </a:prstGeom>
        </p:spPr>
      </p:pic>
      <p:pic>
        <p:nvPicPr>
          <p:cNvPr id="10" name="Picture 9">
            <a:extLst>
              <a:ext uri="{FF2B5EF4-FFF2-40B4-BE49-F238E27FC236}">
                <a16:creationId xmlns:a16="http://schemas.microsoft.com/office/drawing/2014/main" id="{AC687E2E-315D-4600-B52B-552408BC18CF}"/>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285006" y="244237"/>
            <a:ext cx="1474414" cy="658288"/>
          </a:xfrm>
          <a:prstGeom prst="rect">
            <a:avLst/>
          </a:prstGeom>
        </p:spPr>
      </p:pic>
      <p:sp>
        <p:nvSpPr>
          <p:cNvPr id="12" name="Arrow: Pentagon 11">
            <a:extLst>
              <a:ext uri="{FF2B5EF4-FFF2-40B4-BE49-F238E27FC236}">
                <a16:creationId xmlns:a16="http://schemas.microsoft.com/office/drawing/2014/main" id="{7573C8C7-C7A1-4905-BA1A-ADF435B2321F}"/>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2065116982"/>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محتويات الوحدة">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4B5ADDF-F721-486A-B596-E591B5DDD7C5}"/>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Rounded Corners 14">
            <a:extLst>
              <a:ext uri="{FF2B5EF4-FFF2-40B4-BE49-F238E27FC236}">
                <a16:creationId xmlns:a16="http://schemas.microsoft.com/office/drawing/2014/main" id="{D43C0069-354E-470A-8AF8-83A3F7BB17CA}"/>
              </a:ext>
            </a:extLst>
          </p:cNvPr>
          <p:cNvSpPr/>
          <p:nvPr userDrawn="1"/>
        </p:nvSpPr>
        <p:spPr>
          <a:xfrm>
            <a:off x="406401" y="1513841"/>
            <a:ext cx="11379200" cy="5100320"/>
          </a:xfrm>
          <a:prstGeom prst="roundRect">
            <a:avLst/>
          </a:prstGeom>
          <a:noFill/>
          <a:ln w="38100">
            <a:solidFill>
              <a:schemeClr val="accent5">
                <a:lumMod val="50000"/>
              </a:schemeClr>
            </a:solidFill>
            <a:prstDash val="sysDot"/>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6" name="Straight Connector 15">
            <a:extLst>
              <a:ext uri="{FF2B5EF4-FFF2-40B4-BE49-F238E27FC236}">
                <a16:creationId xmlns:a16="http://schemas.microsoft.com/office/drawing/2014/main" id="{E12008B0-7849-4BA9-9A41-B5EEDE631A8F}"/>
              </a:ext>
            </a:extLst>
          </p:cNvPr>
          <p:cNvCxnSpPr/>
          <p:nvPr userDrawn="1"/>
        </p:nvCxnSpPr>
        <p:spPr>
          <a:xfrm>
            <a:off x="8644078" y="910603"/>
            <a:ext cx="0" cy="487680"/>
          </a:xfrm>
          <a:prstGeom prst="line">
            <a:avLst/>
          </a:prstGeom>
          <a:ln w="38100">
            <a:solidFill>
              <a:schemeClr val="tx2">
                <a:lumMod val="90000"/>
                <a:lumOff val="10000"/>
              </a:schemeClr>
            </a:solidFill>
            <a:prstDash val="sysDot"/>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16EC4182-DCB1-4623-848A-10ADCC1AF8B2}"/>
              </a:ext>
            </a:extLst>
          </p:cNvPr>
          <p:cNvSpPr/>
          <p:nvPr userDrawn="1"/>
        </p:nvSpPr>
        <p:spPr>
          <a:xfrm>
            <a:off x="106680" y="11175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Arrow: Pentagon 17">
            <a:extLst>
              <a:ext uri="{FF2B5EF4-FFF2-40B4-BE49-F238E27FC236}">
                <a16:creationId xmlns:a16="http://schemas.microsoft.com/office/drawing/2014/main" id="{B545F1D4-A46D-49E8-A2B9-08E2ED657294}"/>
              </a:ext>
            </a:extLst>
          </p:cNvPr>
          <p:cNvSpPr/>
          <p:nvPr userDrawn="1"/>
        </p:nvSpPr>
        <p:spPr>
          <a:xfrm rot="5400000">
            <a:off x="8180029" y="966403"/>
            <a:ext cx="965388" cy="1706868"/>
          </a:xfrm>
          <a:prstGeom prst="homePlate">
            <a:avLst/>
          </a:prstGeom>
          <a:solidFill>
            <a:srgbClr val="4C413A"/>
          </a:solidFill>
          <a:ln w="76200">
            <a:solidFill>
              <a:srgbClr val="4C413A"/>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ar-SY" sz="2400" b="1" dirty="0">
                <a:solidFill>
                  <a:srgbClr val="F0EBE2"/>
                </a:solidFill>
                <a:latin typeface="Calibri" panose="020F0502020204030204" pitchFamily="34" charset="0"/>
                <a:cs typeface="Calibri" panose="020F0502020204030204" pitchFamily="34" charset="0"/>
              </a:rPr>
              <a:t>المحتوى</a:t>
            </a:r>
            <a:endParaRPr lang="en-US" b="1" dirty="0">
              <a:solidFill>
                <a:srgbClr val="F0EBE2"/>
              </a:solidFill>
              <a:latin typeface="Calibri" panose="020F0502020204030204" pitchFamily="34" charset="0"/>
              <a:cs typeface="Calibri" panose="020F0502020204030204" pitchFamily="34" charset="0"/>
            </a:endParaRPr>
          </a:p>
        </p:txBody>
      </p:sp>
      <p:cxnSp>
        <p:nvCxnSpPr>
          <p:cNvPr id="22" name="Straight Connector 21">
            <a:extLst>
              <a:ext uri="{FF2B5EF4-FFF2-40B4-BE49-F238E27FC236}">
                <a16:creationId xmlns:a16="http://schemas.microsoft.com/office/drawing/2014/main" id="{9F5D4615-46F6-4889-A19D-FB1E3BE7ED07}"/>
              </a:ext>
            </a:extLst>
          </p:cNvPr>
          <p:cNvCxnSpPr>
            <a:cxnSpLocks/>
          </p:cNvCxnSpPr>
          <p:nvPr userDrawn="1"/>
        </p:nvCxnSpPr>
        <p:spPr>
          <a:xfrm>
            <a:off x="1925624" y="885268"/>
            <a:ext cx="2175100" cy="11018"/>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4" name="Text Placeholder 23">
            <a:extLst>
              <a:ext uri="{FF2B5EF4-FFF2-40B4-BE49-F238E27FC236}">
                <a16:creationId xmlns:a16="http://schemas.microsoft.com/office/drawing/2014/main" id="{F4DFEBA8-56F4-4063-A369-EC75380A3C9C}"/>
              </a:ext>
            </a:extLst>
          </p:cNvPr>
          <p:cNvSpPr>
            <a:spLocks noGrp="1"/>
          </p:cNvSpPr>
          <p:nvPr>
            <p:ph type="body" sz="quarter" idx="10"/>
          </p:nvPr>
        </p:nvSpPr>
        <p:spPr>
          <a:xfrm>
            <a:off x="803275" y="2387598"/>
            <a:ext cx="10656888" cy="4033839"/>
          </a:xfrm>
        </p:spPr>
        <p:txBody>
          <a:bodyPr anchor="t">
            <a:normAutofit/>
          </a:bodyPr>
          <a:lstStyle>
            <a:lvl1pPr algn="just" rtl="1">
              <a:lnSpc>
                <a:spcPct val="150000"/>
              </a:lnSpc>
              <a:buNone/>
              <a:defRPr sz="24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cxnSp>
        <p:nvCxnSpPr>
          <p:cNvPr id="25" name="Straight Connector 24">
            <a:extLst>
              <a:ext uri="{FF2B5EF4-FFF2-40B4-BE49-F238E27FC236}">
                <a16:creationId xmlns:a16="http://schemas.microsoft.com/office/drawing/2014/main" id="{BC070780-C6D3-4CF0-8477-38BF62D622CC}"/>
              </a:ext>
            </a:extLst>
          </p:cNvPr>
          <p:cNvCxnSpPr>
            <a:cxnSpLocks/>
          </p:cNvCxnSpPr>
          <p:nvPr userDrawn="1"/>
        </p:nvCxnSpPr>
        <p:spPr>
          <a:xfrm>
            <a:off x="7491469" y="863231"/>
            <a:ext cx="2352835" cy="0"/>
          </a:xfrm>
          <a:prstGeom prst="line">
            <a:avLst/>
          </a:prstGeom>
          <a:ln w="57150">
            <a:solidFill>
              <a:srgbClr val="49413C"/>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AEB201EE-9604-434E-9494-A7E0C0B3E6D9}"/>
              </a:ext>
            </a:extLst>
          </p:cNvPr>
          <p:cNvCxnSpPr>
            <a:cxnSpLocks/>
          </p:cNvCxnSpPr>
          <p:nvPr userDrawn="1"/>
        </p:nvCxnSpPr>
        <p:spPr>
          <a:xfrm>
            <a:off x="4759288" y="866089"/>
            <a:ext cx="2175100" cy="19179"/>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45C05196-6F27-4E73-A5A5-988B10993A4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3" name="Picture 22">
            <a:extLst>
              <a:ext uri="{FF2B5EF4-FFF2-40B4-BE49-F238E27FC236}">
                <a16:creationId xmlns:a16="http://schemas.microsoft.com/office/drawing/2014/main" id="{0F8EAD22-F231-4ECC-86C1-A21ABC4D1894}"/>
              </a:ext>
            </a:extLst>
          </p:cNvPr>
          <p:cNvPicPr>
            <a:picLocks noChangeAspect="1"/>
          </p:cNvPicPr>
          <p:nvPr userDrawn="1"/>
        </p:nvPicPr>
        <p:blipFill>
          <a:blip r:embed="rId3"/>
          <a:stretch>
            <a:fillRect/>
          </a:stretch>
        </p:blipFill>
        <p:spPr>
          <a:xfrm>
            <a:off x="10401385" y="172782"/>
            <a:ext cx="1559665" cy="1178902"/>
          </a:xfrm>
          <a:prstGeom prst="rect">
            <a:avLst/>
          </a:prstGeom>
        </p:spPr>
      </p:pic>
      <p:sp>
        <p:nvSpPr>
          <p:cNvPr id="20" name="Arrow: Pentagon 19">
            <a:extLst>
              <a:ext uri="{FF2B5EF4-FFF2-40B4-BE49-F238E27FC236}">
                <a16:creationId xmlns:a16="http://schemas.microsoft.com/office/drawing/2014/main" id="{6DC9FF76-9ABA-4B19-8187-F6BD513543EC}"/>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3919386182"/>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فرعي">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4" name="Picture 23">
            <a:extLst>
              <a:ext uri="{FF2B5EF4-FFF2-40B4-BE49-F238E27FC236}">
                <a16:creationId xmlns:a16="http://schemas.microsoft.com/office/drawing/2014/main" id="{A2C2D3CF-938B-4960-8DCE-3616EB68BAA9}"/>
              </a:ext>
            </a:extLst>
          </p:cNvPr>
          <p:cNvPicPr>
            <a:picLocks noChangeAspect="1"/>
          </p:cNvPicPr>
          <p:nvPr userDrawn="1"/>
        </p:nvPicPr>
        <p:blipFill>
          <a:blip r:embed="rId2"/>
          <a:stretch>
            <a:fillRect/>
          </a:stretch>
        </p:blipFill>
        <p:spPr>
          <a:xfrm>
            <a:off x="1388126" y="-400329"/>
            <a:ext cx="9199084" cy="2196077"/>
          </a:xfrm>
          <a:prstGeom prst="rect">
            <a:avLst/>
          </a:prstGeom>
        </p:spPr>
      </p:pic>
      <p:cxnSp>
        <p:nvCxnSpPr>
          <p:cNvPr id="28" name="Straight Connector 27">
            <a:extLst>
              <a:ext uri="{FF2B5EF4-FFF2-40B4-BE49-F238E27FC236}">
                <a16:creationId xmlns:a16="http://schemas.microsoft.com/office/drawing/2014/main" id="{50A855DC-22A7-466A-B70E-D86BA79CFD7E}"/>
              </a:ext>
            </a:extLst>
          </p:cNvPr>
          <p:cNvCxnSpPr/>
          <p:nvPr userDrawn="1"/>
        </p:nvCxnSpPr>
        <p:spPr>
          <a:xfrm>
            <a:off x="11908972" y="106679"/>
            <a:ext cx="0" cy="6644641"/>
          </a:xfrm>
          <a:prstGeom prst="line">
            <a:avLst/>
          </a:prstGeom>
          <a:ln w="28575">
            <a:solidFill>
              <a:srgbClr val="535F65"/>
            </a:solidFill>
          </a:ln>
        </p:spPr>
        <p:style>
          <a:lnRef idx="1">
            <a:schemeClr val="accent1"/>
          </a:lnRef>
          <a:fillRef idx="0">
            <a:schemeClr val="accent1"/>
          </a:fillRef>
          <a:effectRef idx="0">
            <a:schemeClr val="accent1"/>
          </a:effectRef>
          <a:fontRef idx="minor">
            <a:schemeClr val="tx1"/>
          </a:fontRef>
        </p:style>
      </p:cxnSp>
      <p:pic>
        <p:nvPicPr>
          <p:cNvPr id="26" name="Picture 25">
            <a:extLst>
              <a:ext uri="{FF2B5EF4-FFF2-40B4-BE49-F238E27FC236}">
                <a16:creationId xmlns:a16="http://schemas.microsoft.com/office/drawing/2014/main" id="{37591F19-4433-4DA0-A14B-15B70188B1E6}"/>
              </a:ext>
            </a:extLst>
          </p:cNvPr>
          <p:cNvPicPr>
            <a:picLocks noChangeAspect="1"/>
          </p:cNvPicPr>
          <p:nvPr userDrawn="1"/>
        </p:nvPicPr>
        <p:blipFill>
          <a:blip r:embed="rId3">
            <a:duotone>
              <a:prstClr val="black"/>
              <a:schemeClr val="accent1">
                <a:tint val="45000"/>
                <a:satMod val="400000"/>
              </a:schemeClr>
            </a:duotone>
          </a:blip>
          <a:stretch>
            <a:fillRect/>
          </a:stretch>
        </p:blipFill>
        <p:spPr>
          <a:xfrm rot="10800000">
            <a:off x="4583016" y="1395751"/>
            <a:ext cx="8185246" cy="1229491"/>
          </a:xfrm>
          <a:prstGeom prst="rect">
            <a:avLst/>
          </a:prstGeom>
          <a:effectLst>
            <a:outerShdw blurRad="50800" dist="38100" dir="5400000" algn="t" rotWithShape="0">
              <a:prstClr val="black">
                <a:alpha val="40000"/>
              </a:prstClr>
            </a:outerShdw>
          </a:effectLst>
        </p:spPr>
      </p:pic>
      <p:sp>
        <p:nvSpPr>
          <p:cNvPr id="32" name="Text Placeholder 31">
            <a:extLst>
              <a:ext uri="{FF2B5EF4-FFF2-40B4-BE49-F238E27FC236}">
                <a16:creationId xmlns:a16="http://schemas.microsoft.com/office/drawing/2014/main" id="{B30EC1C9-C032-45D7-A0AE-2B1EE105B508}"/>
              </a:ext>
            </a:extLst>
          </p:cNvPr>
          <p:cNvSpPr>
            <a:spLocks noGrp="1"/>
          </p:cNvSpPr>
          <p:nvPr>
            <p:ph type="body" sz="quarter" idx="10"/>
          </p:nvPr>
        </p:nvSpPr>
        <p:spPr>
          <a:xfrm>
            <a:off x="2688832" y="309474"/>
            <a:ext cx="6507677" cy="918450"/>
          </a:xfrm>
        </p:spPr>
        <p:txBody>
          <a:bodyPr>
            <a:normAutofit/>
          </a:bodyPr>
          <a:lstStyle>
            <a:lvl1pPr algn="ctr" rtl="1">
              <a:buNone/>
              <a:defRPr sz="2800" b="1">
                <a:solidFill>
                  <a:srgbClr val="576368"/>
                </a:solidFill>
                <a:latin typeface="Calibri" panose="020F0502020204030204" pitchFamily="34" charset="0"/>
                <a:cs typeface="Calibri" panose="020F0502020204030204" pitchFamily="34" charset="0"/>
              </a:defRPr>
            </a:lvl1pPr>
          </a:lstStyle>
          <a:p>
            <a:pPr lvl="0"/>
            <a:endParaRPr lang="en-US" dirty="0"/>
          </a:p>
        </p:txBody>
      </p:sp>
      <p:sp>
        <p:nvSpPr>
          <p:cNvPr id="34" name="Text Placeholder 33">
            <a:extLst>
              <a:ext uri="{FF2B5EF4-FFF2-40B4-BE49-F238E27FC236}">
                <a16:creationId xmlns:a16="http://schemas.microsoft.com/office/drawing/2014/main" id="{C588C701-2D1C-44DF-AE5E-C402B5F8EC08}"/>
              </a:ext>
            </a:extLst>
          </p:cNvPr>
          <p:cNvSpPr>
            <a:spLocks noGrp="1"/>
          </p:cNvSpPr>
          <p:nvPr>
            <p:ph type="body" sz="quarter" idx="11"/>
          </p:nvPr>
        </p:nvSpPr>
        <p:spPr>
          <a:xfrm>
            <a:off x="6103343" y="1524266"/>
            <a:ext cx="5427072" cy="617612"/>
          </a:xfrm>
        </p:spPr>
        <p:txBody>
          <a:bodyPr>
            <a:normAutofit/>
          </a:bodyPr>
          <a:lstStyle>
            <a:lvl1pPr algn="ctr" rtl="1">
              <a:buNone/>
              <a:defRPr sz="2400" b="1">
                <a:solidFill>
                  <a:srgbClr val="F0EBE2"/>
                </a:solidFill>
                <a:latin typeface="Calibri" panose="020F0502020204030204" pitchFamily="34" charset="0"/>
                <a:cs typeface="Calibri" panose="020F0502020204030204" pitchFamily="34" charset="0"/>
              </a:defRPr>
            </a:lvl1pPr>
          </a:lstStyle>
          <a:p>
            <a:pPr lvl="0"/>
            <a:endParaRPr lang="en-US" dirty="0"/>
          </a:p>
        </p:txBody>
      </p:sp>
      <p:sp>
        <p:nvSpPr>
          <p:cNvPr id="3" name="Content Placeholder 2">
            <a:extLst>
              <a:ext uri="{FF2B5EF4-FFF2-40B4-BE49-F238E27FC236}">
                <a16:creationId xmlns:a16="http://schemas.microsoft.com/office/drawing/2014/main" id="{99649C7B-0A08-4262-A207-07884729548C}"/>
              </a:ext>
            </a:extLst>
          </p:cNvPr>
          <p:cNvSpPr>
            <a:spLocks noGrp="1"/>
          </p:cNvSpPr>
          <p:nvPr>
            <p:ph sz="quarter" idx="12"/>
          </p:nvPr>
        </p:nvSpPr>
        <p:spPr>
          <a:xfrm>
            <a:off x="283027" y="2321866"/>
            <a:ext cx="11366667" cy="4336108"/>
          </a:xfrm>
        </p:spPr>
        <p:txBody>
          <a:bodyPr anchor="t">
            <a:normAutofit/>
          </a:bodyPr>
          <a:lstStyle>
            <a:lvl1pPr algn="just" rtl="1">
              <a:lnSpc>
                <a:spcPct val="150000"/>
              </a:lnSpc>
              <a:buNone/>
              <a:defRPr sz="2200">
                <a:solidFill>
                  <a:schemeClr val="accent6">
                    <a:lumMod val="50000"/>
                  </a:schemeClr>
                </a:solidFill>
                <a:latin typeface="Arial" panose="020B0604020202020204" pitchFamily="34" charset="0"/>
                <a:cs typeface="Arial" panose="020B0604020202020204" pitchFamily="34" charset="0"/>
              </a:defRPr>
            </a:lvl1pPr>
          </a:lstStyle>
          <a:p>
            <a:pPr lvl="0"/>
            <a:endParaRPr lang="ar-SA" dirty="0"/>
          </a:p>
        </p:txBody>
      </p:sp>
      <p:pic>
        <p:nvPicPr>
          <p:cNvPr id="10" name="Picture 9">
            <a:extLst>
              <a:ext uri="{FF2B5EF4-FFF2-40B4-BE49-F238E27FC236}">
                <a16:creationId xmlns:a16="http://schemas.microsoft.com/office/drawing/2014/main" id="{827DB20C-8535-4899-9A49-7108838F5DA4}"/>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3" name="Picture 12">
            <a:extLst>
              <a:ext uri="{FF2B5EF4-FFF2-40B4-BE49-F238E27FC236}">
                <a16:creationId xmlns:a16="http://schemas.microsoft.com/office/drawing/2014/main" id="{96259726-3673-43BD-AFB1-F95B17EFEAF6}"/>
              </a:ext>
            </a:extLst>
          </p:cNvPr>
          <p:cNvPicPr>
            <a:picLocks noChangeAspect="1"/>
          </p:cNvPicPr>
          <p:nvPr userDrawn="1"/>
        </p:nvPicPr>
        <p:blipFill>
          <a:blip r:embed="rId5"/>
          <a:stretch>
            <a:fillRect/>
          </a:stretch>
        </p:blipFill>
        <p:spPr>
          <a:xfrm>
            <a:off x="10401385" y="172782"/>
            <a:ext cx="1559665" cy="1178902"/>
          </a:xfrm>
          <a:prstGeom prst="rect">
            <a:avLst/>
          </a:prstGeom>
        </p:spPr>
      </p:pic>
      <p:sp>
        <p:nvSpPr>
          <p:cNvPr id="14" name="Arrow: Pentagon 13">
            <a:extLst>
              <a:ext uri="{FF2B5EF4-FFF2-40B4-BE49-F238E27FC236}">
                <a16:creationId xmlns:a16="http://schemas.microsoft.com/office/drawing/2014/main" id="{B2235A67-8768-436C-A9B3-619DD8B0D974}"/>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64599395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رئيسي">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4" name="Picture 23">
            <a:extLst>
              <a:ext uri="{FF2B5EF4-FFF2-40B4-BE49-F238E27FC236}">
                <a16:creationId xmlns:a16="http://schemas.microsoft.com/office/drawing/2014/main" id="{A2C2D3CF-938B-4960-8DCE-3616EB68BAA9}"/>
              </a:ext>
            </a:extLst>
          </p:cNvPr>
          <p:cNvPicPr>
            <a:picLocks noChangeAspect="1"/>
          </p:cNvPicPr>
          <p:nvPr userDrawn="1"/>
        </p:nvPicPr>
        <p:blipFill>
          <a:blip r:embed="rId2"/>
          <a:stretch>
            <a:fillRect/>
          </a:stretch>
        </p:blipFill>
        <p:spPr>
          <a:xfrm>
            <a:off x="1388126" y="-401186"/>
            <a:ext cx="9540608" cy="2174901"/>
          </a:xfrm>
          <a:prstGeom prst="rect">
            <a:avLst/>
          </a:prstGeom>
        </p:spPr>
      </p:pic>
      <p:sp>
        <p:nvSpPr>
          <p:cNvPr id="32" name="Text Placeholder 31">
            <a:extLst>
              <a:ext uri="{FF2B5EF4-FFF2-40B4-BE49-F238E27FC236}">
                <a16:creationId xmlns:a16="http://schemas.microsoft.com/office/drawing/2014/main" id="{B30EC1C9-C032-45D7-A0AE-2B1EE105B508}"/>
              </a:ext>
            </a:extLst>
          </p:cNvPr>
          <p:cNvSpPr>
            <a:spLocks noGrp="1"/>
          </p:cNvSpPr>
          <p:nvPr>
            <p:ph type="body" sz="quarter" idx="10"/>
          </p:nvPr>
        </p:nvSpPr>
        <p:spPr>
          <a:xfrm>
            <a:off x="2710151" y="282293"/>
            <a:ext cx="6874525" cy="940579"/>
          </a:xfrm>
        </p:spPr>
        <p:txBody>
          <a:bodyPr>
            <a:normAutofit/>
          </a:bodyPr>
          <a:lstStyle>
            <a:lvl1pPr algn="ctr" rtl="1">
              <a:buNone/>
              <a:defRPr sz="2800" b="1">
                <a:solidFill>
                  <a:srgbClr val="576368"/>
                </a:solidFill>
                <a:latin typeface="Calibri" panose="020F0502020204030204" pitchFamily="34" charset="0"/>
                <a:cs typeface="Calibri" panose="020F0502020204030204" pitchFamily="34" charset="0"/>
              </a:defRPr>
            </a:lvl1pPr>
          </a:lstStyle>
          <a:p>
            <a:pPr lvl="0"/>
            <a:endParaRPr lang="en-US" dirty="0"/>
          </a:p>
        </p:txBody>
      </p:sp>
      <p:sp>
        <p:nvSpPr>
          <p:cNvPr id="6" name="Content Placeholder 2">
            <a:extLst>
              <a:ext uri="{FF2B5EF4-FFF2-40B4-BE49-F238E27FC236}">
                <a16:creationId xmlns:a16="http://schemas.microsoft.com/office/drawing/2014/main" id="{466E7A49-0CA4-4C40-B713-613302350446}"/>
              </a:ext>
            </a:extLst>
          </p:cNvPr>
          <p:cNvSpPr>
            <a:spLocks noGrp="1"/>
          </p:cNvSpPr>
          <p:nvPr>
            <p:ph sz="quarter" idx="12"/>
          </p:nvPr>
        </p:nvSpPr>
        <p:spPr>
          <a:xfrm>
            <a:off x="282575" y="1601941"/>
            <a:ext cx="11625263" cy="5056034"/>
          </a:xfrm>
        </p:spPr>
        <p:txBody>
          <a:bodyPr anchor="t">
            <a:normAutofit/>
          </a:bodyPr>
          <a:lstStyle>
            <a:lvl1pPr algn="just" rtl="1">
              <a:lnSpc>
                <a:spcPct val="150000"/>
              </a:lnSpc>
              <a:buNone/>
              <a:defRPr sz="22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pic>
        <p:nvPicPr>
          <p:cNvPr id="7" name="Picture 6">
            <a:extLst>
              <a:ext uri="{FF2B5EF4-FFF2-40B4-BE49-F238E27FC236}">
                <a16:creationId xmlns:a16="http://schemas.microsoft.com/office/drawing/2014/main" id="{63273FED-B3B3-4D25-9E02-47830172CF0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0" name="Picture 9">
            <a:extLst>
              <a:ext uri="{FF2B5EF4-FFF2-40B4-BE49-F238E27FC236}">
                <a16:creationId xmlns:a16="http://schemas.microsoft.com/office/drawing/2014/main" id="{4794E661-F0DA-42FF-80C7-AD278045E644}"/>
              </a:ext>
            </a:extLst>
          </p:cNvPr>
          <p:cNvPicPr>
            <a:picLocks noChangeAspect="1"/>
          </p:cNvPicPr>
          <p:nvPr userDrawn="1"/>
        </p:nvPicPr>
        <p:blipFill>
          <a:blip r:embed="rId4"/>
          <a:stretch>
            <a:fillRect/>
          </a:stretch>
        </p:blipFill>
        <p:spPr>
          <a:xfrm>
            <a:off x="10401385" y="172782"/>
            <a:ext cx="1559665" cy="1178902"/>
          </a:xfrm>
          <a:prstGeom prst="rect">
            <a:avLst/>
          </a:prstGeom>
        </p:spPr>
      </p:pic>
      <p:sp>
        <p:nvSpPr>
          <p:cNvPr id="12" name="Arrow: Pentagon 11">
            <a:extLst>
              <a:ext uri="{FF2B5EF4-FFF2-40B4-BE49-F238E27FC236}">
                <a16:creationId xmlns:a16="http://schemas.microsoft.com/office/drawing/2014/main" id="{0AC078A9-8DA8-4AC6-B52B-21B9287D22A5}"/>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4158458170"/>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تمرين">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26178"/>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anose="020F0502020204030204" pitchFamily="34" charset="0"/>
              <a:cs typeface="Calibri" panose="020F0502020204030204" pitchFamily="34" charset="0"/>
            </a:endParaRPr>
          </a:p>
        </p:txBody>
      </p:sp>
      <p:sp>
        <p:nvSpPr>
          <p:cNvPr id="5" name="Half Frame 4">
            <a:extLst>
              <a:ext uri="{FF2B5EF4-FFF2-40B4-BE49-F238E27FC236}">
                <a16:creationId xmlns:a16="http://schemas.microsoft.com/office/drawing/2014/main" id="{FB80023C-1266-4316-B70A-536A24692CE5}"/>
              </a:ext>
            </a:extLst>
          </p:cNvPr>
          <p:cNvSpPr/>
          <p:nvPr userDrawn="1"/>
        </p:nvSpPr>
        <p:spPr>
          <a:xfrm rot="10800000">
            <a:off x="10159133" y="705079"/>
            <a:ext cx="1821051" cy="5946662"/>
          </a:xfrm>
          <a:prstGeom prst="halfFrame">
            <a:avLst>
              <a:gd name="adj1" fmla="val 11990"/>
              <a:gd name="adj2" fmla="val 12482"/>
            </a:avLst>
          </a:prstGeom>
          <a:solidFill>
            <a:srgbClr val="F5C000"/>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98925"/>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a:extLst>
              <a:ext uri="{FF2B5EF4-FFF2-40B4-BE49-F238E27FC236}">
                <a16:creationId xmlns:a16="http://schemas.microsoft.com/office/drawing/2014/main" id="{96340468-850C-45CF-B458-9B59FBBC3657}"/>
              </a:ext>
            </a:extLst>
          </p:cNvPr>
          <p:cNvGrpSpPr/>
          <p:nvPr userDrawn="1"/>
        </p:nvGrpSpPr>
        <p:grpSpPr>
          <a:xfrm>
            <a:off x="278603" y="1072335"/>
            <a:ext cx="5240848" cy="5579145"/>
            <a:chOff x="895335" y="205996"/>
            <a:chExt cx="3278844" cy="6445484"/>
          </a:xfrm>
        </p:grpSpPr>
        <p:pic>
          <p:nvPicPr>
            <p:cNvPr id="18" name="Picture 17">
              <a:extLst>
                <a:ext uri="{FF2B5EF4-FFF2-40B4-BE49-F238E27FC236}">
                  <a16:creationId xmlns:a16="http://schemas.microsoft.com/office/drawing/2014/main" id="{1ED7A47C-3D37-4680-8FF1-0B2B4848ED1A}"/>
                </a:ext>
              </a:extLst>
            </p:cNvPr>
            <p:cNvPicPr>
              <a:picLocks noChangeAspect="1"/>
            </p:cNvPicPr>
            <p:nvPr userDrawn="1"/>
          </p:nvPicPr>
          <p:blipFill rotWithShape="1">
            <a:blip r:embed="rId2"/>
            <a:srcRect r="-206"/>
            <a:stretch/>
          </p:blipFill>
          <p:spPr>
            <a:xfrm>
              <a:off x="895335" y="206324"/>
              <a:ext cx="3278844" cy="6445156"/>
            </a:xfrm>
            <a:prstGeom prst="rect">
              <a:avLst/>
            </a:prstGeom>
          </p:spPr>
        </p:pic>
        <p:sp>
          <p:nvSpPr>
            <p:cNvPr id="12" name="Isosceles Triangle 11">
              <a:extLst>
                <a:ext uri="{FF2B5EF4-FFF2-40B4-BE49-F238E27FC236}">
                  <a16:creationId xmlns:a16="http://schemas.microsoft.com/office/drawing/2014/main" id="{7336BA77-53EB-49A0-BCAD-F687C928529C}"/>
                </a:ext>
              </a:extLst>
            </p:cNvPr>
            <p:cNvSpPr/>
            <p:nvPr userDrawn="1"/>
          </p:nvSpPr>
          <p:spPr>
            <a:xfrm rot="5400000">
              <a:off x="999080" y="119991"/>
              <a:ext cx="1842246" cy="2014256"/>
            </a:xfrm>
            <a:prstGeom prst="triangle">
              <a:avLst>
                <a:gd name="adj" fmla="val 0"/>
              </a:avLst>
            </a:prstGeom>
            <a:solidFill>
              <a:schemeClr val="accent1">
                <a:lumMod val="75000"/>
              </a:schemeClr>
            </a:solidFill>
            <a:ln w="57150">
              <a:solidFill>
                <a:srgbClr val="F0EBE2"/>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0934FE84-EB54-4893-A5CE-4F8B9318600D}"/>
                </a:ext>
              </a:extLst>
            </p:cNvPr>
            <p:cNvSpPr txBox="1"/>
            <p:nvPr userDrawn="1"/>
          </p:nvSpPr>
          <p:spPr>
            <a:xfrm rot="19140051">
              <a:off x="988158" y="584655"/>
              <a:ext cx="1252130" cy="523220"/>
            </a:xfrm>
            <a:prstGeom prst="rect">
              <a:avLst/>
            </a:prstGeom>
            <a:noFill/>
          </p:spPr>
          <p:txBody>
            <a:bodyPr wrap="square" rtlCol="0">
              <a:spAutoFit/>
            </a:bodyPr>
            <a:lstStyle/>
            <a:p>
              <a:pPr algn="ctr"/>
              <a:r>
                <a:rPr lang="ar-SY" sz="2800" b="1" dirty="0">
                  <a:solidFill>
                    <a:schemeClr val="bg1"/>
                  </a:solidFill>
                  <a:latin typeface="Calibri" panose="020F0502020204030204" pitchFamily="34" charset="0"/>
                  <a:cs typeface="Calibri" panose="020F0502020204030204" pitchFamily="34" charset="0"/>
                </a:rPr>
                <a:t>التمارين</a:t>
              </a:r>
              <a:endParaRPr lang="en-US" sz="2000" b="1" dirty="0">
                <a:solidFill>
                  <a:schemeClr val="bg1"/>
                </a:solidFill>
                <a:latin typeface="Calibri" panose="020F0502020204030204" pitchFamily="34" charset="0"/>
                <a:cs typeface="Calibri" panose="020F0502020204030204" pitchFamily="34" charset="0"/>
              </a:endParaRPr>
            </a:p>
          </p:txBody>
        </p:sp>
      </p:grpSp>
      <p:sp>
        <p:nvSpPr>
          <p:cNvPr id="19" name="Rectangle 18">
            <a:extLst>
              <a:ext uri="{FF2B5EF4-FFF2-40B4-BE49-F238E27FC236}">
                <a16:creationId xmlns:a16="http://schemas.microsoft.com/office/drawing/2014/main" id="{9A28428F-19CF-4C8D-89D9-8ABE271801B3}"/>
              </a:ext>
            </a:extLst>
          </p:cNvPr>
          <p:cNvSpPr/>
          <p:nvPr userDrawn="1"/>
        </p:nvSpPr>
        <p:spPr>
          <a:xfrm>
            <a:off x="254854" y="1072466"/>
            <a:ext cx="5171690" cy="5567348"/>
          </a:xfrm>
          <a:prstGeom prst="rect">
            <a:avLst/>
          </a:prstGeom>
          <a:solidFill>
            <a:schemeClr val="accent6">
              <a:lumMod val="50000"/>
              <a:alpha val="6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Parallelogram 15">
            <a:extLst>
              <a:ext uri="{FF2B5EF4-FFF2-40B4-BE49-F238E27FC236}">
                <a16:creationId xmlns:a16="http://schemas.microsoft.com/office/drawing/2014/main" id="{8201B3C1-4D72-420F-A0A3-2A092B958A19}"/>
              </a:ext>
            </a:extLst>
          </p:cNvPr>
          <p:cNvSpPr/>
          <p:nvPr userDrawn="1"/>
        </p:nvSpPr>
        <p:spPr>
          <a:xfrm>
            <a:off x="3685078" y="129798"/>
            <a:ext cx="7463245" cy="6521814"/>
          </a:xfrm>
          <a:prstGeom prst="parallelogram">
            <a:avLst>
              <a:gd name="adj" fmla="val 31584"/>
            </a:avLst>
          </a:prstGeom>
          <a:solidFill>
            <a:srgbClr val="EAE6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23F0904E-19BA-4809-B39E-DA9EF8A83B04}"/>
              </a:ext>
            </a:extLst>
          </p:cNvPr>
          <p:cNvGrpSpPr/>
          <p:nvPr userDrawn="1"/>
        </p:nvGrpSpPr>
        <p:grpSpPr>
          <a:xfrm rot="10800000">
            <a:off x="10631277" y="1208658"/>
            <a:ext cx="1042422" cy="1226067"/>
            <a:chOff x="195216" y="176348"/>
            <a:chExt cx="1970589" cy="2009504"/>
          </a:xfrm>
        </p:grpSpPr>
        <p:sp>
          <p:nvSpPr>
            <p:cNvPr id="2" name="Isosceles Triangle 1">
              <a:extLst>
                <a:ext uri="{FF2B5EF4-FFF2-40B4-BE49-F238E27FC236}">
                  <a16:creationId xmlns:a16="http://schemas.microsoft.com/office/drawing/2014/main" id="{57448FA0-1537-437F-9F55-7CBF3F5698BC}"/>
                </a:ext>
              </a:extLst>
            </p:cNvPr>
            <p:cNvSpPr/>
            <p:nvPr userDrawn="1"/>
          </p:nvSpPr>
          <p:spPr>
            <a:xfrm rot="5400000">
              <a:off x="175759" y="195805"/>
              <a:ext cx="2009504" cy="1970589"/>
            </a:xfrm>
            <a:prstGeom prst="triangle">
              <a:avLst/>
            </a:prstGeom>
            <a:solidFill>
              <a:schemeClr val="accent1">
                <a:lumMod val="75000"/>
              </a:schemeClr>
            </a:solidFill>
            <a:ln w="57150">
              <a:solidFill>
                <a:srgbClr val="F0EBE2"/>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Graphic 6" descr="Lightbulb and pencil">
              <a:extLst>
                <a:ext uri="{FF2B5EF4-FFF2-40B4-BE49-F238E27FC236}">
                  <a16:creationId xmlns:a16="http://schemas.microsoft.com/office/drawing/2014/main" id="{B84F1AF6-2BED-4321-819D-21E1A979A8D3}"/>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10800000">
              <a:off x="462366" y="723900"/>
              <a:ext cx="914400" cy="914400"/>
            </a:xfrm>
            <a:prstGeom prst="rect">
              <a:avLst/>
            </a:prstGeom>
          </p:spPr>
        </p:pic>
      </p:grpSp>
      <p:sp>
        <p:nvSpPr>
          <p:cNvPr id="3" name="TextBox 2">
            <a:extLst>
              <a:ext uri="{FF2B5EF4-FFF2-40B4-BE49-F238E27FC236}">
                <a16:creationId xmlns:a16="http://schemas.microsoft.com/office/drawing/2014/main" id="{5A7272C9-96F4-4150-AAB8-950027DDD675}"/>
              </a:ext>
            </a:extLst>
          </p:cNvPr>
          <p:cNvSpPr txBox="1"/>
          <p:nvPr userDrawn="1"/>
        </p:nvSpPr>
        <p:spPr>
          <a:xfrm>
            <a:off x="4842061" y="1600499"/>
            <a:ext cx="5672375" cy="461665"/>
          </a:xfrm>
          <a:prstGeom prst="rect">
            <a:avLst/>
          </a:prstGeom>
          <a:noFill/>
        </p:spPr>
        <p:txBody>
          <a:bodyPr wrap="square" rtlCol="0">
            <a:spAutoFit/>
          </a:bodyPr>
          <a:lstStyle/>
          <a:p>
            <a:pPr algn="r" rtl="1"/>
            <a:r>
              <a:rPr lang="ar-SY" sz="2400" b="1" dirty="0">
                <a:latin typeface="Calibri" panose="020F0502020204030204" pitchFamily="34" charset="0"/>
                <a:cs typeface="Calibri" panose="020F0502020204030204" pitchFamily="34" charset="0"/>
              </a:rPr>
              <a:t>أجب عن الأسئلة التالية:</a:t>
            </a:r>
            <a:endParaRPr lang="en-US" sz="2400" b="1" dirty="0">
              <a:latin typeface="Calibri" panose="020F0502020204030204" pitchFamily="34" charset="0"/>
              <a:cs typeface="Calibri" panose="020F0502020204030204" pitchFamily="34" charset="0"/>
            </a:endParaRPr>
          </a:p>
        </p:txBody>
      </p:sp>
      <p:sp>
        <p:nvSpPr>
          <p:cNvPr id="21" name="Text Placeholder 20">
            <a:extLst>
              <a:ext uri="{FF2B5EF4-FFF2-40B4-BE49-F238E27FC236}">
                <a16:creationId xmlns:a16="http://schemas.microsoft.com/office/drawing/2014/main" id="{6572BC3A-F9CA-403F-9017-0AFBA63E457B}"/>
              </a:ext>
            </a:extLst>
          </p:cNvPr>
          <p:cNvSpPr>
            <a:spLocks noGrp="1"/>
          </p:cNvSpPr>
          <p:nvPr>
            <p:ph type="body" sz="quarter" idx="10"/>
          </p:nvPr>
        </p:nvSpPr>
        <p:spPr>
          <a:xfrm>
            <a:off x="4076241" y="2154250"/>
            <a:ext cx="7304183" cy="4497230"/>
          </a:xfrm>
        </p:spPr>
        <p:txBody>
          <a:bodyPr anchor="t">
            <a:normAutofit/>
          </a:bodyPr>
          <a:lstStyle>
            <a:lvl1pPr algn="just" rtl="1">
              <a:buNone/>
              <a:defRPr sz="2200">
                <a:latin typeface="Arial" panose="020B0604020202020204" pitchFamily="34" charset="0"/>
                <a:cs typeface="Arial" panose="020B0604020202020204" pitchFamily="34" charset="0"/>
              </a:defRPr>
            </a:lvl1pPr>
          </a:lstStyle>
          <a:p>
            <a:pPr lvl="0"/>
            <a:endParaRPr lang="en-US" dirty="0"/>
          </a:p>
        </p:txBody>
      </p:sp>
      <p:pic>
        <p:nvPicPr>
          <p:cNvPr id="17" name="Picture 16">
            <a:extLst>
              <a:ext uri="{FF2B5EF4-FFF2-40B4-BE49-F238E27FC236}">
                <a16:creationId xmlns:a16="http://schemas.microsoft.com/office/drawing/2014/main" id="{90CBC393-12DB-4F68-A1F7-A1F1816A2D6D}"/>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2" name="Picture 21">
            <a:extLst>
              <a:ext uri="{FF2B5EF4-FFF2-40B4-BE49-F238E27FC236}">
                <a16:creationId xmlns:a16="http://schemas.microsoft.com/office/drawing/2014/main" id="{3FEA0636-8713-4970-857B-4010E94E20FD}"/>
              </a:ext>
            </a:extLst>
          </p:cNvPr>
          <p:cNvPicPr>
            <a:picLocks noChangeAspect="1"/>
          </p:cNvPicPr>
          <p:nvPr userDrawn="1"/>
        </p:nvPicPr>
        <p:blipFill>
          <a:blip r:embed="rId6"/>
          <a:stretch>
            <a:fillRect/>
          </a:stretch>
        </p:blipFill>
        <p:spPr>
          <a:xfrm>
            <a:off x="10305097" y="127443"/>
            <a:ext cx="1434704" cy="1084448"/>
          </a:xfrm>
          <a:prstGeom prst="rect">
            <a:avLst/>
          </a:prstGeom>
        </p:spPr>
      </p:pic>
      <p:sp>
        <p:nvSpPr>
          <p:cNvPr id="23" name="Arrow: Pentagon 22">
            <a:extLst>
              <a:ext uri="{FF2B5EF4-FFF2-40B4-BE49-F238E27FC236}">
                <a16:creationId xmlns:a16="http://schemas.microsoft.com/office/drawing/2014/main" id="{7DACEDBF-068B-434C-9693-044375007D07}"/>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82641615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حالة عملية">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BC26988C-811D-4B89-9F7C-BDF7373DACA8}"/>
              </a:ext>
            </a:extLst>
          </p:cNvPr>
          <p:cNvSpPr/>
          <p:nvPr userDrawn="1"/>
        </p:nvSpPr>
        <p:spPr>
          <a:xfrm>
            <a:off x="-55131" y="12228"/>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71352763-2406-4DAC-A83A-8EEF08D18B39}"/>
              </a:ext>
            </a:extLst>
          </p:cNvPr>
          <p:cNvSpPr/>
          <p:nvPr userDrawn="1"/>
        </p:nvSpPr>
        <p:spPr>
          <a:xfrm>
            <a:off x="116840" y="118908"/>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23A4C107-F52B-48DE-8696-32178E522B2B}"/>
              </a:ext>
            </a:extLst>
          </p:cNvPr>
          <p:cNvPicPr>
            <a:picLocks noChangeAspect="1"/>
          </p:cNvPicPr>
          <p:nvPr userDrawn="1"/>
        </p:nvPicPr>
        <p:blipFill rotWithShape="1">
          <a:blip r:embed="rId2"/>
          <a:srcRect r="18359"/>
          <a:stretch/>
        </p:blipFill>
        <p:spPr>
          <a:xfrm>
            <a:off x="5227384" y="1458364"/>
            <a:ext cx="6802121" cy="5148175"/>
          </a:xfrm>
          <a:prstGeom prst="rect">
            <a:avLst/>
          </a:prstGeom>
        </p:spPr>
      </p:pic>
      <p:sp>
        <p:nvSpPr>
          <p:cNvPr id="16" name="Isosceles Triangle 15">
            <a:extLst>
              <a:ext uri="{FF2B5EF4-FFF2-40B4-BE49-F238E27FC236}">
                <a16:creationId xmlns:a16="http://schemas.microsoft.com/office/drawing/2014/main" id="{E7374AE0-6233-463A-A995-CC369E07AA99}"/>
              </a:ext>
            </a:extLst>
          </p:cNvPr>
          <p:cNvSpPr/>
          <p:nvPr userDrawn="1"/>
        </p:nvSpPr>
        <p:spPr>
          <a:xfrm rot="10800000">
            <a:off x="6081311" y="1461511"/>
            <a:ext cx="5927054" cy="5010415"/>
          </a:xfrm>
          <a:prstGeom prst="triangle">
            <a:avLst>
              <a:gd name="adj" fmla="val 100000"/>
            </a:avLst>
          </a:prstGeom>
          <a:solidFill>
            <a:schemeClr val="bg1">
              <a:lumMod val="65000"/>
              <a:alpha val="5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lowchart: Manual Input 6">
            <a:extLst>
              <a:ext uri="{FF2B5EF4-FFF2-40B4-BE49-F238E27FC236}">
                <a16:creationId xmlns:a16="http://schemas.microsoft.com/office/drawing/2014/main" id="{E04CFBBB-D106-44B8-9DFA-D00E6748BFF2}"/>
              </a:ext>
            </a:extLst>
          </p:cNvPr>
          <p:cNvSpPr/>
          <p:nvPr userDrawn="1"/>
        </p:nvSpPr>
        <p:spPr>
          <a:xfrm rot="5400000">
            <a:off x="1938922" y="-664578"/>
            <a:ext cx="5576035" cy="8976365"/>
          </a:xfrm>
          <a:prstGeom prst="flowChartManualInput">
            <a:avLst/>
          </a:prstGeom>
          <a:solidFill>
            <a:srgbClr val="576368"/>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US" dirty="0"/>
          </a:p>
        </p:txBody>
      </p:sp>
      <p:grpSp>
        <p:nvGrpSpPr>
          <p:cNvPr id="4" name="Group 3">
            <a:extLst>
              <a:ext uri="{FF2B5EF4-FFF2-40B4-BE49-F238E27FC236}">
                <a16:creationId xmlns:a16="http://schemas.microsoft.com/office/drawing/2014/main" id="{6B9B5DB2-F82D-4CD9-A692-E548506E54A7}"/>
              </a:ext>
            </a:extLst>
          </p:cNvPr>
          <p:cNvGrpSpPr/>
          <p:nvPr userDrawn="1"/>
        </p:nvGrpSpPr>
        <p:grpSpPr>
          <a:xfrm>
            <a:off x="7046725" y="1475682"/>
            <a:ext cx="2748280" cy="1508385"/>
            <a:chOff x="7046725" y="1475682"/>
            <a:chExt cx="2748280" cy="1508385"/>
          </a:xfrm>
        </p:grpSpPr>
        <p:sp>
          <p:nvSpPr>
            <p:cNvPr id="20" name="Isosceles Triangle 19">
              <a:extLst>
                <a:ext uri="{FF2B5EF4-FFF2-40B4-BE49-F238E27FC236}">
                  <a16:creationId xmlns:a16="http://schemas.microsoft.com/office/drawing/2014/main" id="{E51251EB-6425-4A01-B765-EF6B6B9FE907}"/>
                </a:ext>
              </a:extLst>
            </p:cNvPr>
            <p:cNvSpPr/>
            <p:nvPr userDrawn="1"/>
          </p:nvSpPr>
          <p:spPr>
            <a:xfrm rot="12188885">
              <a:off x="7046725" y="1475682"/>
              <a:ext cx="2748280" cy="1508385"/>
            </a:xfrm>
            <a:prstGeom prst="triangle">
              <a:avLst>
                <a:gd name="adj" fmla="val 51478"/>
              </a:avLst>
            </a:prstGeom>
            <a:solidFill>
              <a:schemeClr val="accent2">
                <a:lumMod val="75000"/>
              </a:schemeClr>
            </a:solidFill>
            <a:ln w="76200">
              <a:solidFill>
                <a:srgbClr val="EAE6E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1" name="TextBox 20">
              <a:extLst>
                <a:ext uri="{FF2B5EF4-FFF2-40B4-BE49-F238E27FC236}">
                  <a16:creationId xmlns:a16="http://schemas.microsoft.com/office/drawing/2014/main" id="{108BFB81-8C43-414B-922E-D8970598ADE4}"/>
                </a:ext>
              </a:extLst>
            </p:cNvPr>
            <p:cNvSpPr txBox="1"/>
            <p:nvPr userDrawn="1"/>
          </p:nvSpPr>
          <p:spPr>
            <a:xfrm rot="1303134">
              <a:off x="7929183" y="1656436"/>
              <a:ext cx="1682945" cy="461665"/>
            </a:xfrm>
            <a:prstGeom prst="rect">
              <a:avLst/>
            </a:prstGeom>
            <a:noFill/>
          </p:spPr>
          <p:txBody>
            <a:bodyPr wrap="square" rtlCol="0">
              <a:spAutoFit/>
            </a:bodyPr>
            <a:lstStyle/>
            <a:p>
              <a:r>
                <a:rPr lang="ar-SY" sz="2400" b="1" dirty="0">
                  <a:solidFill>
                    <a:schemeClr val="bg1"/>
                  </a:solidFill>
                  <a:latin typeface="Calibri" panose="020F0502020204030204" pitchFamily="34" charset="0"/>
                  <a:cs typeface="Calibri" panose="020F0502020204030204" pitchFamily="34" charset="0"/>
                </a:rPr>
                <a:t>حالة عملية</a:t>
              </a:r>
              <a:endParaRPr lang="en-US" sz="2400" b="1" dirty="0">
                <a:solidFill>
                  <a:schemeClr val="bg1"/>
                </a:solidFill>
                <a:latin typeface="Calibri" panose="020F0502020204030204" pitchFamily="34" charset="0"/>
                <a:cs typeface="Calibri" panose="020F0502020204030204" pitchFamily="34" charset="0"/>
              </a:endParaRPr>
            </a:p>
          </p:txBody>
        </p:sp>
        <p:pic>
          <p:nvPicPr>
            <p:cNvPr id="23" name="Graphic 22" descr="Gears">
              <a:extLst>
                <a:ext uri="{FF2B5EF4-FFF2-40B4-BE49-F238E27FC236}">
                  <a16:creationId xmlns:a16="http://schemas.microsoft.com/office/drawing/2014/main" id="{2D4C2A2D-2936-4086-A111-B38D33646727}"/>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4564408">
              <a:off x="7963664" y="1809091"/>
              <a:ext cx="914400" cy="914400"/>
            </a:xfrm>
            <a:prstGeom prst="rect">
              <a:avLst/>
            </a:prstGeom>
          </p:spPr>
        </p:pic>
      </p:grpSp>
      <p:sp>
        <p:nvSpPr>
          <p:cNvPr id="3" name="Content Placeholder 2"/>
          <p:cNvSpPr>
            <a:spLocks noGrp="1"/>
          </p:cNvSpPr>
          <p:nvPr userDrawn="1">
            <p:ph idx="1"/>
          </p:nvPr>
        </p:nvSpPr>
        <p:spPr>
          <a:xfrm>
            <a:off x="345440" y="1674565"/>
            <a:ext cx="7133213" cy="4878634"/>
          </a:xfrm>
        </p:spPr>
        <p:txBody>
          <a:bodyPr anchor="t">
            <a:normAutofit/>
          </a:bodyPr>
          <a:lstStyle>
            <a:lvl1pPr algn="just" rtl="1">
              <a:lnSpc>
                <a:spcPct val="150000"/>
              </a:lnSpc>
              <a:buNone/>
              <a:defRPr sz="2400">
                <a:solidFill>
                  <a:schemeClr val="bg1"/>
                </a:solidFill>
                <a:latin typeface="Arial" panose="020B0604020202020204" pitchFamily="34" charset="0"/>
                <a:cs typeface="Arial" panose="020B0604020202020204" pitchFamily="34" charset="0"/>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endParaRPr lang="ar-SA" dirty="0"/>
          </a:p>
        </p:txBody>
      </p:sp>
      <p:pic>
        <p:nvPicPr>
          <p:cNvPr id="11" name="Picture 10">
            <a:extLst>
              <a:ext uri="{FF2B5EF4-FFF2-40B4-BE49-F238E27FC236}">
                <a16:creationId xmlns:a16="http://schemas.microsoft.com/office/drawing/2014/main" id="{85075D30-DBCE-42C6-B6AE-C72CC2DB7BAB}"/>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5" name="Picture 14">
            <a:extLst>
              <a:ext uri="{FF2B5EF4-FFF2-40B4-BE49-F238E27FC236}">
                <a16:creationId xmlns:a16="http://schemas.microsoft.com/office/drawing/2014/main" id="{1F56FA16-2B53-4D45-B629-37C6FC37583A}"/>
              </a:ext>
            </a:extLst>
          </p:cNvPr>
          <p:cNvPicPr>
            <a:picLocks noChangeAspect="1"/>
          </p:cNvPicPr>
          <p:nvPr userDrawn="1"/>
        </p:nvPicPr>
        <p:blipFill>
          <a:blip r:embed="rId6"/>
          <a:stretch>
            <a:fillRect/>
          </a:stretch>
        </p:blipFill>
        <p:spPr>
          <a:xfrm>
            <a:off x="10401385" y="172782"/>
            <a:ext cx="1559665" cy="1178902"/>
          </a:xfrm>
          <a:prstGeom prst="rect">
            <a:avLst/>
          </a:prstGeom>
        </p:spPr>
      </p:pic>
      <p:sp>
        <p:nvSpPr>
          <p:cNvPr id="17" name="Arrow: Pentagon 16">
            <a:extLst>
              <a:ext uri="{FF2B5EF4-FFF2-40B4-BE49-F238E27FC236}">
                <a16:creationId xmlns:a16="http://schemas.microsoft.com/office/drawing/2014/main" id="{CF207123-500E-48A2-B4B1-F8C1149E0AB7}"/>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928855768"/>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استنتاج ">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D31700D-97ED-48B3-BB77-1798A5344800}"/>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F9AD5724-3F18-46AE-867F-D5E4ED3E3C86}"/>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Isosceles Triangle 1">
            <a:extLst>
              <a:ext uri="{FF2B5EF4-FFF2-40B4-BE49-F238E27FC236}">
                <a16:creationId xmlns:a16="http://schemas.microsoft.com/office/drawing/2014/main" id="{63DBE50A-1D99-44A5-9376-453C58052673}"/>
              </a:ext>
            </a:extLst>
          </p:cNvPr>
          <p:cNvSpPr/>
          <p:nvPr userDrawn="1"/>
        </p:nvSpPr>
        <p:spPr>
          <a:xfrm rot="9574598">
            <a:off x="9081169" y="1357745"/>
            <a:ext cx="2363542" cy="5516412"/>
          </a:xfrm>
          <a:prstGeom prst="triangle">
            <a:avLst>
              <a:gd name="adj" fmla="val 56994"/>
            </a:avLst>
          </a:prstGeom>
          <a:solidFill>
            <a:srgbClr val="D5E1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lowchart: Manual Input 12">
            <a:extLst>
              <a:ext uri="{FF2B5EF4-FFF2-40B4-BE49-F238E27FC236}">
                <a16:creationId xmlns:a16="http://schemas.microsoft.com/office/drawing/2014/main" id="{C00AF17F-10E7-4A00-94BC-88770EFD6FE6}"/>
              </a:ext>
            </a:extLst>
          </p:cNvPr>
          <p:cNvSpPr/>
          <p:nvPr userDrawn="1"/>
        </p:nvSpPr>
        <p:spPr>
          <a:xfrm rot="5400000">
            <a:off x="2895578" y="-1640536"/>
            <a:ext cx="5585757" cy="11026139"/>
          </a:xfrm>
          <a:prstGeom prst="flowChartManualInput">
            <a:avLst/>
          </a:prstGeom>
          <a:solidFill>
            <a:srgbClr val="95B6BB"/>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US" dirty="0"/>
          </a:p>
        </p:txBody>
      </p:sp>
      <p:grpSp>
        <p:nvGrpSpPr>
          <p:cNvPr id="3" name="Group 2">
            <a:extLst>
              <a:ext uri="{FF2B5EF4-FFF2-40B4-BE49-F238E27FC236}">
                <a16:creationId xmlns:a16="http://schemas.microsoft.com/office/drawing/2014/main" id="{344116C4-390C-49E0-85A7-249944986B4B}"/>
              </a:ext>
            </a:extLst>
          </p:cNvPr>
          <p:cNvGrpSpPr/>
          <p:nvPr userDrawn="1"/>
        </p:nvGrpSpPr>
        <p:grpSpPr>
          <a:xfrm>
            <a:off x="9840536" y="1351684"/>
            <a:ext cx="2134093" cy="5338222"/>
            <a:chOff x="9840536" y="168093"/>
            <a:chExt cx="2134093" cy="6521813"/>
          </a:xfrm>
        </p:grpSpPr>
        <p:sp>
          <p:nvSpPr>
            <p:cNvPr id="31" name="Half Frame 30">
              <a:extLst>
                <a:ext uri="{FF2B5EF4-FFF2-40B4-BE49-F238E27FC236}">
                  <a16:creationId xmlns:a16="http://schemas.microsoft.com/office/drawing/2014/main" id="{C1A5C2E1-65E1-4974-B1CE-5F9D7F20D4A2}"/>
                </a:ext>
              </a:extLst>
            </p:cNvPr>
            <p:cNvSpPr/>
            <p:nvPr userDrawn="1"/>
          </p:nvSpPr>
          <p:spPr>
            <a:xfrm rot="10800000">
              <a:off x="10153578" y="168093"/>
              <a:ext cx="1821051" cy="6521813"/>
            </a:xfrm>
            <a:prstGeom prst="halfFrame">
              <a:avLst>
                <a:gd name="adj1" fmla="val 11990"/>
                <a:gd name="adj2" fmla="val 12482"/>
              </a:avLst>
            </a:prstGeom>
            <a:solidFill>
              <a:srgbClr val="F5C000"/>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 name="Isosceles Triangle 13">
              <a:extLst>
                <a:ext uri="{FF2B5EF4-FFF2-40B4-BE49-F238E27FC236}">
                  <a16:creationId xmlns:a16="http://schemas.microsoft.com/office/drawing/2014/main" id="{D989ADC1-71F4-49B5-A3B8-D155077E6C6A}"/>
                </a:ext>
              </a:extLst>
            </p:cNvPr>
            <p:cNvSpPr/>
            <p:nvPr userDrawn="1"/>
          </p:nvSpPr>
          <p:spPr>
            <a:xfrm rot="16200000">
              <a:off x="9376921" y="1457937"/>
              <a:ext cx="2748280" cy="1821050"/>
            </a:xfrm>
            <a:prstGeom prst="triangle">
              <a:avLst>
                <a:gd name="adj" fmla="val 51478"/>
              </a:avLst>
            </a:prstGeom>
            <a:solidFill>
              <a:schemeClr val="accent2">
                <a:lumMod val="75000"/>
              </a:schemeClr>
            </a:solidFill>
            <a:ln w="76200">
              <a:solidFill>
                <a:srgbClr val="EAE6E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4" name="TextBox 23">
              <a:extLst>
                <a:ext uri="{FF2B5EF4-FFF2-40B4-BE49-F238E27FC236}">
                  <a16:creationId xmlns:a16="http://schemas.microsoft.com/office/drawing/2014/main" id="{4A4C1BC1-196B-4552-B70E-69419DF951CA}"/>
                </a:ext>
              </a:extLst>
            </p:cNvPr>
            <p:cNvSpPr txBox="1"/>
            <p:nvPr userDrawn="1"/>
          </p:nvSpPr>
          <p:spPr>
            <a:xfrm rot="19965327">
              <a:off x="10061193" y="1600950"/>
              <a:ext cx="1682945" cy="523220"/>
            </a:xfrm>
            <a:prstGeom prst="rect">
              <a:avLst/>
            </a:prstGeom>
            <a:noFill/>
          </p:spPr>
          <p:txBody>
            <a:bodyPr wrap="square" rtlCol="0">
              <a:spAutoFit/>
            </a:bodyPr>
            <a:lstStyle/>
            <a:p>
              <a:pPr algn="ctr"/>
              <a:r>
                <a:rPr lang="ar-SY" sz="2800" b="1" dirty="0">
                  <a:solidFill>
                    <a:schemeClr val="bg1"/>
                  </a:solidFill>
                  <a:latin typeface="Calibri" panose="020F0502020204030204" pitchFamily="34" charset="0"/>
                  <a:cs typeface="Calibri" panose="020F0502020204030204" pitchFamily="34" charset="0"/>
                </a:rPr>
                <a:t>استنتج</a:t>
              </a:r>
              <a:endParaRPr lang="en-US" sz="2800" b="1" dirty="0">
                <a:solidFill>
                  <a:schemeClr val="bg1"/>
                </a:solidFill>
                <a:latin typeface="Calibri" panose="020F0502020204030204" pitchFamily="34" charset="0"/>
                <a:cs typeface="Calibri" panose="020F0502020204030204" pitchFamily="34" charset="0"/>
              </a:endParaRPr>
            </a:p>
          </p:txBody>
        </p:sp>
        <p:pic>
          <p:nvPicPr>
            <p:cNvPr id="29" name="Graphic 28" descr="Lightbulb">
              <a:extLst>
                <a:ext uri="{FF2B5EF4-FFF2-40B4-BE49-F238E27FC236}">
                  <a16:creationId xmlns:a16="http://schemas.microsoft.com/office/drawing/2014/main" id="{EB3B419D-D3EF-489C-B143-F43B8C9F92A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080097">
              <a:off x="10724021" y="2242348"/>
              <a:ext cx="914400" cy="914401"/>
            </a:xfrm>
            <a:prstGeom prst="rect">
              <a:avLst/>
            </a:prstGeom>
          </p:spPr>
        </p:pic>
      </p:grpSp>
      <p:sp>
        <p:nvSpPr>
          <p:cNvPr id="6" name="Content Placeholder 5">
            <a:extLst>
              <a:ext uri="{FF2B5EF4-FFF2-40B4-BE49-F238E27FC236}">
                <a16:creationId xmlns:a16="http://schemas.microsoft.com/office/drawing/2014/main" id="{D27DB137-D3B3-481D-8486-425D328E64ED}"/>
              </a:ext>
            </a:extLst>
          </p:cNvPr>
          <p:cNvSpPr>
            <a:spLocks noGrp="1"/>
          </p:cNvSpPr>
          <p:nvPr>
            <p:ph sz="quarter" idx="10"/>
          </p:nvPr>
        </p:nvSpPr>
        <p:spPr>
          <a:xfrm>
            <a:off x="296863" y="1245140"/>
            <a:ext cx="8689975" cy="5338223"/>
          </a:xfrm>
        </p:spPr>
        <p:txBody>
          <a:bodyPr anchor="t">
            <a:normAutofit/>
          </a:bodyPr>
          <a:lstStyle>
            <a:lvl1pPr algn="just" rtl="1">
              <a:lnSpc>
                <a:spcPct val="150000"/>
              </a:lnSpc>
              <a:buNone/>
              <a:defRPr sz="2400">
                <a:solidFill>
                  <a:srgbClr val="414A4D"/>
                </a:solidFill>
                <a:latin typeface="Arial" panose="020B0604020202020204" pitchFamily="34" charset="0"/>
                <a:cs typeface="Arial" panose="020B0604020202020204" pitchFamily="34" charset="0"/>
              </a:defRPr>
            </a:lvl1pPr>
          </a:lstStyle>
          <a:p>
            <a:pPr lvl="0"/>
            <a:endParaRPr lang="en-US" dirty="0"/>
          </a:p>
        </p:txBody>
      </p:sp>
      <p:pic>
        <p:nvPicPr>
          <p:cNvPr id="18" name="Picture 17">
            <a:extLst>
              <a:ext uri="{FF2B5EF4-FFF2-40B4-BE49-F238E27FC236}">
                <a16:creationId xmlns:a16="http://schemas.microsoft.com/office/drawing/2014/main" id="{1254BAC5-4DB9-4EB4-B88A-B04F9D395BEC}"/>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0" name="Picture 19">
            <a:extLst>
              <a:ext uri="{FF2B5EF4-FFF2-40B4-BE49-F238E27FC236}">
                <a16:creationId xmlns:a16="http://schemas.microsoft.com/office/drawing/2014/main" id="{56FB426A-E168-4D4C-83B5-FFAF9664591C}"/>
              </a:ext>
            </a:extLst>
          </p:cNvPr>
          <p:cNvPicPr>
            <a:picLocks noChangeAspect="1"/>
          </p:cNvPicPr>
          <p:nvPr userDrawn="1"/>
        </p:nvPicPr>
        <p:blipFill>
          <a:blip r:embed="rId5"/>
          <a:stretch>
            <a:fillRect/>
          </a:stretch>
        </p:blipFill>
        <p:spPr>
          <a:xfrm>
            <a:off x="10401385" y="172782"/>
            <a:ext cx="1559665" cy="1178902"/>
          </a:xfrm>
          <a:prstGeom prst="rect">
            <a:avLst/>
          </a:prstGeom>
        </p:spPr>
      </p:pic>
      <p:sp>
        <p:nvSpPr>
          <p:cNvPr id="15" name="Arrow: Pentagon 14">
            <a:extLst>
              <a:ext uri="{FF2B5EF4-FFF2-40B4-BE49-F238E27FC236}">
                <a16:creationId xmlns:a16="http://schemas.microsoft.com/office/drawing/2014/main" id="{8A85B059-A439-4205-8482-437FABD4E0F3}"/>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81914652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الخلاصة">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43C1115-BF32-4BA1-BD21-4E7DE13B9F8B}"/>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DB1BF204-8E64-4EAD-9DCE-CF5010EADEB8}"/>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F25E97D4-0C71-4049-A87C-4313C5ECCDC8}"/>
              </a:ext>
            </a:extLst>
          </p:cNvPr>
          <p:cNvPicPr>
            <a:picLocks noChangeAspect="1"/>
          </p:cNvPicPr>
          <p:nvPr userDrawn="1"/>
        </p:nvPicPr>
        <p:blipFill>
          <a:blip r:embed="rId2"/>
          <a:stretch>
            <a:fillRect/>
          </a:stretch>
        </p:blipFill>
        <p:spPr>
          <a:xfrm>
            <a:off x="1816925" y="-356260"/>
            <a:ext cx="8716487" cy="1757548"/>
          </a:xfrm>
          <a:prstGeom prst="rect">
            <a:avLst/>
          </a:prstGeom>
        </p:spPr>
      </p:pic>
      <p:sp>
        <p:nvSpPr>
          <p:cNvPr id="14" name="Content Placeholder 2">
            <a:extLst>
              <a:ext uri="{FF2B5EF4-FFF2-40B4-BE49-F238E27FC236}">
                <a16:creationId xmlns:a16="http://schemas.microsoft.com/office/drawing/2014/main" id="{A5A9339D-1E9F-4F99-83B1-17711D2D8EEB}"/>
              </a:ext>
            </a:extLst>
          </p:cNvPr>
          <p:cNvSpPr>
            <a:spLocks noGrp="1"/>
          </p:cNvSpPr>
          <p:nvPr>
            <p:ph sz="quarter" idx="12"/>
          </p:nvPr>
        </p:nvSpPr>
        <p:spPr>
          <a:xfrm>
            <a:off x="672028" y="1757547"/>
            <a:ext cx="10961171" cy="4605153"/>
          </a:xfrm>
        </p:spPr>
        <p:txBody>
          <a:bodyPr anchor="t">
            <a:normAutofit/>
          </a:bodyPr>
          <a:lstStyle>
            <a:lvl1pPr algn="just" rtl="1">
              <a:lnSpc>
                <a:spcPct val="150000"/>
              </a:lnSpc>
              <a:buNone/>
              <a:defRPr sz="24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sp>
        <p:nvSpPr>
          <p:cNvPr id="8" name="Half Frame 7">
            <a:extLst>
              <a:ext uri="{FF2B5EF4-FFF2-40B4-BE49-F238E27FC236}">
                <a16:creationId xmlns:a16="http://schemas.microsoft.com/office/drawing/2014/main" id="{846FC264-CDAC-473F-9F68-6912E4BF6840}"/>
              </a:ext>
            </a:extLst>
          </p:cNvPr>
          <p:cNvSpPr/>
          <p:nvPr userDrawn="1"/>
        </p:nvSpPr>
        <p:spPr>
          <a:xfrm rot="10800000">
            <a:off x="10159132" y="1507967"/>
            <a:ext cx="1821051" cy="5120524"/>
          </a:xfrm>
          <a:prstGeom prst="halfFrame">
            <a:avLst>
              <a:gd name="adj1" fmla="val 11990"/>
              <a:gd name="adj2" fmla="val 12482"/>
            </a:avLst>
          </a:prstGeom>
          <a:solidFill>
            <a:schemeClr val="accent2">
              <a:lumMod val="75000"/>
            </a:schemeClr>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7" name="Half Frame 16">
            <a:extLst>
              <a:ext uri="{FF2B5EF4-FFF2-40B4-BE49-F238E27FC236}">
                <a16:creationId xmlns:a16="http://schemas.microsoft.com/office/drawing/2014/main" id="{C905C8FF-4534-4085-A1C8-622F3BA0B739}"/>
              </a:ext>
            </a:extLst>
          </p:cNvPr>
          <p:cNvSpPr/>
          <p:nvPr userDrawn="1"/>
        </p:nvSpPr>
        <p:spPr>
          <a:xfrm>
            <a:off x="211815" y="896938"/>
            <a:ext cx="1821051" cy="5792968"/>
          </a:xfrm>
          <a:prstGeom prst="halfFrame">
            <a:avLst>
              <a:gd name="adj1" fmla="val 11990"/>
              <a:gd name="adj2" fmla="val 12482"/>
            </a:avLst>
          </a:prstGeom>
          <a:solidFill>
            <a:schemeClr val="accent2">
              <a:lumMod val="75000"/>
            </a:schemeClr>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 name="Arrow: Pentagon 8">
            <a:extLst>
              <a:ext uri="{FF2B5EF4-FFF2-40B4-BE49-F238E27FC236}">
                <a16:creationId xmlns:a16="http://schemas.microsoft.com/office/drawing/2014/main" id="{CC4B9EAD-0AD1-4E61-A597-775E0DACFE7D}"/>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pic>
        <p:nvPicPr>
          <p:cNvPr id="15" name="Picture 14">
            <a:extLst>
              <a:ext uri="{FF2B5EF4-FFF2-40B4-BE49-F238E27FC236}">
                <a16:creationId xmlns:a16="http://schemas.microsoft.com/office/drawing/2014/main" id="{820D3346-D1CA-4C5C-9C25-DCD67F4484A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6" name="Picture 15">
            <a:extLst>
              <a:ext uri="{FF2B5EF4-FFF2-40B4-BE49-F238E27FC236}">
                <a16:creationId xmlns:a16="http://schemas.microsoft.com/office/drawing/2014/main" id="{F8D4E0FA-1C9B-4E96-8D43-FCD3E4DB0F68}"/>
              </a:ext>
            </a:extLst>
          </p:cNvPr>
          <p:cNvPicPr>
            <a:picLocks noChangeAspect="1"/>
          </p:cNvPicPr>
          <p:nvPr userDrawn="1"/>
        </p:nvPicPr>
        <p:blipFill>
          <a:blip r:embed="rId4"/>
          <a:stretch>
            <a:fillRect/>
          </a:stretch>
        </p:blipFill>
        <p:spPr>
          <a:xfrm>
            <a:off x="10401385" y="172782"/>
            <a:ext cx="1559665" cy="1178902"/>
          </a:xfrm>
          <a:prstGeom prst="rect">
            <a:avLst/>
          </a:prstGeom>
        </p:spPr>
      </p:pic>
      <p:sp>
        <p:nvSpPr>
          <p:cNvPr id="2" name="TextBox 1">
            <a:extLst>
              <a:ext uri="{FF2B5EF4-FFF2-40B4-BE49-F238E27FC236}">
                <a16:creationId xmlns:a16="http://schemas.microsoft.com/office/drawing/2014/main" id="{3D9FEFAB-B994-422D-9792-1FC813B838A7}"/>
              </a:ext>
            </a:extLst>
          </p:cNvPr>
          <p:cNvSpPr txBox="1"/>
          <p:nvPr userDrawn="1"/>
        </p:nvSpPr>
        <p:spPr>
          <a:xfrm>
            <a:off x="3558448" y="330506"/>
            <a:ext cx="4880472" cy="523220"/>
          </a:xfrm>
          <a:prstGeom prst="rect">
            <a:avLst/>
          </a:prstGeom>
          <a:noFill/>
        </p:spPr>
        <p:txBody>
          <a:bodyPr wrap="square" rtlCol="1">
            <a:spAutoFit/>
          </a:bodyPr>
          <a:lstStyle/>
          <a:p>
            <a:pPr algn="ctr"/>
            <a:r>
              <a:rPr lang="ar-SY" sz="2800" b="1" dirty="0">
                <a:latin typeface="Calibri" panose="020F0502020204030204" pitchFamily="34" charset="0"/>
                <a:cs typeface="Calibri" panose="020F0502020204030204" pitchFamily="34" charset="0"/>
              </a:rPr>
              <a:t>الخلاصة</a:t>
            </a:r>
          </a:p>
        </p:txBody>
      </p:sp>
    </p:spTree>
    <p:extLst>
      <p:ext uri="{BB962C8B-B14F-4D97-AF65-F5344CB8AC3E}">
        <p14:creationId xmlns:p14="http://schemas.microsoft.com/office/powerpoint/2010/main" val="277397772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7138FC37-D6B8-4C6B-8B49-08548E07148E}" type="datetime1">
              <a:rPr lang="en-US" smtClean="0"/>
              <a:t>9/5/2022</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8978907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74" r:id="rId5"/>
    <p:sldLayoutId id="2147483675" r:id="rId6"/>
    <p:sldLayoutId id="2147483668" r:id="rId7"/>
    <p:sldLayoutId id="2147483669" r:id="rId8"/>
    <p:sldLayoutId id="2147483670" r:id="rId9"/>
  </p:sldLayoutIdLst>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hf hdr="0" ftr="0" dt="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4.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5.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5.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DD4B9DC-D0D2-4CAA-8A37-6FDFF9D8F5CC}"/>
              </a:ext>
            </a:extLst>
          </p:cNvPr>
          <p:cNvSpPr>
            <a:spLocks noGrp="1"/>
          </p:cNvSpPr>
          <p:nvPr>
            <p:ph type="body" sz="quarter" idx="10"/>
          </p:nvPr>
        </p:nvSpPr>
        <p:spPr>
          <a:xfrm>
            <a:off x="7844653" y="1451669"/>
            <a:ext cx="4232806" cy="3727526"/>
          </a:xfrm>
        </p:spPr>
        <p:txBody>
          <a:bodyPr>
            <a:normAutofit/>
          </a:bodyPr>
          <a:lstStyle/>
          <a:p>
            <a:r>
              <a:rPr lang="ar-SA" dirty="0"/>
              <a:t>قانون الأحوال الشخصية (2) المواريث </a:t>
            </a:r>
            <a:endParaRPr lang="ar-SY" dirty="0"/>
          </a:p>
          <a:p>
            <a:r>
              <a:rPr lang="en-US" dirty="0"/>
              <a:t>Personal Status Law (2)</a:t>
            </a:r>
          </a:p>
          <a:p>
            <a:endParaRPr lang="en-US" sz="1400" dirty="0"/>
          </a:p>
          <a:p>
            <a:r>
              <a:rPr lang="en-US" dirty="0"/>
              <a:t>FAM505</a:t>
            </a:r>
          </a:p>
        </p:txBody>
      </p:sp>
      <p:sp>
        <p:nvSpPr>
          <p:cNvPr id="3" name="Text Placeholder 2">
            <a:extLst>
              <a:ext uri="{FF2B5EF4-FFF2-40B4-BE49-F238E27FC236}">
                <a16:creationId xmlns:a16="http://schemas.microsoft.com/office/drawing/2014/main" id="{3BD4B52E-8DBC-499A-8D24-07601C740B99}"/>
              </a:ext>
            </a:extLst>
          </p:cNvPr>
          <p:cNvSpPr>
            <a:spLocks noGrp="1"/>
          </p:cNvSpPr>
          <p:nvPr>
            <p:ph type="body" sz="quarter" idx="11"/>
          </p:nvPr>
        </p:nvSpPr>
        <p:spPr>
          <a:xfrm>
            <a:off x="8126944" y="5437775"/>
            <a:ext cx="3556714" cy="1283278"/>
          </a:xfrm>
        </p:spPr>
        <p:txBody>
          <a:bodyPr>
            <a:normAutofit/>
          </a:bodyPr>
          <a:lstStyle/>
          <a:p>
            <a:r>
              <a:rPr lang="ar-SA" sz="2000" dirty="0"/>
              <a:t>الدكتور محمد حسان عوض</a:t>
            </a:r>
            <a:endParaRPr lang="ar-SY" sz="2000" dirty="0"/>
          </a:p>
          <a:p>
            <a:r>
              <a:rPr lang="ar-SA" sz="2000" dirty="0"/>
              <a:t>الدكتور عبد المنعم فارس سقا</a:t>
            </a:r>
            <a:endParaRPr lang="en-US" sz="2000" dirty="0"/>
          </a:p>
        </p:txBody>
      </p:sp>
    </p:spTree>
    <p:extLst>
      <p:ext uri="{BB962C8B-B14F-4D97-AF65-F5344CB8AC3E}">
        <p14:creationId xmlns:p14="http://schemas.microsoft.com/office/powerpoint/2010/main" val="1896823143"/>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2297150" y="298323"/>
            <a:ext cx="7269919" cy="918450"/>
          </a:xfrm>
        </p:spPr>
        <p:txBody>
          <a:bodyPr>
            <a:normAutofit/>
          </a:bodyPr>
          <a:lstStyle/>
          <a:p>
            <a:r>
              <a:rPr lang="ar-SY" dirty="0"/>
              <a:t>المبحث الثالث: أركان الميراث وشروطه وأسبابه وموانعه</a:t>
            </a:r>
            <a:endParaRPr lang="en-US" dirty="0"/>
          </a:p>
        </p:txBody>
      </p:sp>
      <p:sp>
        <p:nvSpPr>
          <p:cNvPr id="3" name="عنصر نائب للنص 2"/>
          <p:cNvSpPr>
            <a:spLocks noGrp="1"/>
          </p:cNvSpPr>
          <p:nvPr>
            <p:ph type="body" sz="quarter" idx="11"/>
          </p:nvPr>
        </p:nvSpPr>
        <p:spPr/>
        <p:txBody>
          <a:bodyPr>
            <a:noAutofit/>
          </a:bodyPr>
          <a:lstStyle/>
          <a:p>
            <a:r>
              <a:rPr lang="ar-SY" dirty="0"/>
              <a:t>المطلب الرابع: موانع الإرث</a:t>
            </a:r>
            <a:endParaRPr lang="en-US" dirty="0"/>
          </a:p>
        </p:txBody>
      </p:sp>
      <p:graphicFrame>
        <p:nvGraphicFramePr>
          <p:cNvPr id="7" name="Diagram 6">
            <a:extLst>
              <a:ext uri="{FF2B5EF4-FFF2-40B4-BE49-F238E27FC236}">
                <a16:creationId xmlns:a16="http://schemas.microsoft.com/office/drawing/2014/main" id="{75CD5E3D-C0AF-47F5-8FE5-015ED4176632}"/>
              </a:ext>
            </a:extLst>
          </p:cNvPr>
          <p:cNvGraphicFramePr/>
          <p:nvPr>
            <p:extLst>
              <p:ext uri="{D42A27DB-BD31-4B8C-83A1-F6EECF244321}">
                <p14:modId xmlns:p14="http://schemas.microsoft.com/office/powerpoint/2010/main" val="4157278882"/>
              </p:ext>
            </p:extLst>
          </p:nvPr>
        </p:nvGraphicFramePr>
        <p:xfrm>
          <a:off x="970156" y="2456625"/>
          <a:ext cx="10415293" cy="400718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85559031"/>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الرابع: الحقوق المتعلِّقة بالتّركة</a:t>
            </a:r>
          </a:p>
        </p:txBody>
      </p:sp>
      <p:sp>
        <p:nvSpPr>
          <p:cNvPr id="3" name="عنصر نائب للمحتوى 2"/>
          <p:cNvSpPr>
            <a:spLocks noGrp="1"/>
          </p:cNvSpPr>
          <p:nvPr>
            <p:ph sz="quarter" idx="12"/>
          </p:nvPr>
        </p:nvSpPr>
        <p:spPr>
          <a:xfrm>
            <a:off x="914400" y="1519673"/>
            <a:ext cx="10770414" cy="5056034"/>
          </a:xfrm>
        </p:spPr>
        <p:txBody>
          <a:bodyPr>
            <a:normAutofit/>
          </a:bodyPr>
          <a:lstStyle/>
          <a:p>
            <a:pPr marL="0" indent="0"/>
            <a:r>
              <a:rPr lang="ar-SY" dirty="0"/>
              <a:t>يتعلق بالتركة بعد موت الإنسان مجموعة حقوق، هذه الحقوق متفاوتة في الدرجة، فإذا كانت التركة كافية لإخراجها جميعاً، فيتم إخراجها أما إذا ضاقت عنها كان لابد عندئذ من تقديم بعضها على بعض على النحو الآتي: </a:t>
            </a:r>
            <a:endParaRPr lang="en-US" dirty="0"/>
          </a:p>
          <a:p>
            <a:endParaRPr lang="ar-SY" dirty="0"/>
          </a:p>
        </p:txBody>
      </p:sp>
      <p:graphicFrame>
        <p:nvGraphicFramePr>
          <p:cNvPr id="4" name="Diagram 3">
            <a:extLst>
              <a:ext uri="{FF2B5EF4-FFF2-40B4-BE49-F238E27FC236}">
                <a16:creationId xmlns:a16="http://schemas.microsoft.com/office/drawing/2014/main" id="{959DD4A3-3872-4722-AC37-B5AFA699A2A2}"/>
              </a:ext>
            </a:extLst>
          </p:cNvPr>
          <p:cNvGraphicFramePr/>
          <p:nvPr>
            <p:extLst>
              <p:ext uri="{D42A27DB-BD31-4B8C-83A1-F6EECF244321}">
                <p14:modId xmlns:p14="http://schemas.microsoft.com/office/powerpoint/2010/main" val="1459677330"/>
              </p:ext>
            </p:extLst>
          </p:nvPr>
        </p:nvGraphicFramePr>
        <p:xfrm>
          <a:off x="1580904" y="2901380"/>
          <a:ext cx="10182303" cy="36743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6334403"/>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الرابع: الحقوق المتعلِّقة بالتّركة</a:t>
            </a:r>
          </a:p>
        </p:txBody>
      </p:sp>
      <p:sp>
        <p:nvSpPr>
          <p:cNvPr id="3" name="عنصر نائب للمحتوى 2"/>
          <p:cNvSpPr>
            <a:spLocks noGrp="1"/>
          </p:cNvSpPr>
          <p:nvPr>
            <p:ph sz="quarter" idx="12"/>
          </p:nvPr>
        </p:nvSpPr>
        <p:spPr>
          <a:xfrm>
            <a:off x="-78057" y="1423521"/>
            <a:ext cx="11625263" cy="5056034"/>
          </a:xfrm>
        </p:spPr>
        <p:txBody>
          <a:bodyPr/>
          <a:lstStyle/>
          <a:p>
            <a:r>
              <a:rPr lang="ar-SY" sz="2400" dirty="0"/>
              <a:t>وخلاصة ترتيب الحقوق المتعلِّقة بالتّركة في القانون السوري قفد جاء في (م 262): </a:t>
            </a:r>
            <a:endParaRPr lang="en-US" sz="2400" dirty="0"/>
          </a:p>
          <a:p>
            <a:r>
              <a:rPr lang="ar-SY" sz="2400" b="1" dirty="0"/>
              <a:t>يؤدى من التركة بحسب الترتيب الآتي: </a:t>
            </a:r>
            <a:endParaRPr lang="en-US" sz="2400" b="1" dirty="0"/>
          </a:p>
          <a:p>
            <a:endParaRPr lang="ar-SY" dirty="0"/>
          </a:p>
        </p:txBody>
      </p:sp>
      <p:graphicFrame>
        <p:nvGraphicFramePr>
          <p:cNvPr id="4" name="Diagram 3">
            <a:extLst>
              <a:ext uri="{FF2B5EF4-FFF2-40B4-BE49-F238E27FC236}">
                <a16:creationId xmlns:a16="http://schemas.microsoft.com/office/drawing/2014/main" id="{6F84F2C6-429E-4742-8DFD-54DC3929EAD9}"/>
              </a:ext>
            </a:extLst>
          </p:cNvPr>
          <p:cNvGraphicFramePr/>
          <p:nvPr>
            <p:extLst>
              <p:ext uri="{D42A27DB-BD31-4B8C-83A1-F6EECF244321}">
                <p14:modId xmlns:p14="http://schemas.microsoft.com/office/powerpoint/2010/main" val="103218467"/>
              </p:ext>
            </p:extLst>
          </p:nvPr>
        </p:nvGraphicFramePr>
        <p:xfrm>
          <a:off x="1268669" y="3046345"/>
          <a:ext cx="10182303" cy="34847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4248421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2618510" y="2111973"/>
            <a:ext cx="8382000" cy="5099771"/>
          </a:xfrm>
        </p:spPr>
        <p:txBody>
          <a:bodyPr>
            <a:normAutofit/>
          </a:bodyPr>
          <a:lstStyle/>
          <a:p>
            <a:pPr>
              <a:lnSpc>
                <a:spcPct val="150000"/>
              </a:lnSpc>
            </a:pPr>
            <a:r>
              <a:rPr lang="ar-SY" sz="2400" b="1" dirty="0"/>
              <a:t>اختر الإجابة الصحيحة:</a:t>
            </a:r>
          </a:p>
          <a:p>
            <a:pPr marL="0" indent="0">
              <a:lnSpc>
                <a:spcPct val="150000"/>
              </a:lnSpc>
            </a:pPr>
            <a:r>
              <a:rPr lang="ar-SY" sz="2400" b="1" dirty="0"/>
              <a:t>1- التركة تشمل:</a:t>
            </a:r>
            <a:endParaRPr lang="en-US" sz="2400" b="1" dirty="0"/>
          </a:p>
          <a:p>
            <a:pPr marL="457200" indent="-457200">
              <a:lnSpc>
                <a:spcPct val="150000"/>
              </a:lnSpc>
              <a:buFont typeface="+mj-lt"/>
              <a:buAutoNum type="alphaUcPeriod"/>
            </a:pPr>
            <a:r>
              <a:rPr lang="ar-SY" sz="2400" dirty="0"/>
              <a:t>المال منقولا كان أو غير منقول. </a:t>
            </a:r>
            <a:endParaRPr lang="en-US" sz="2400" dirty="0"/>
          </a:p>
          <a:p>
            <a:pPr marL="457200" indent="-457200">
              <a:lnSpc>
                <a:spcPct val="150000"/>
              </a:lnSpc>
              <a:buFont typeface="+mj-lt"/>
              <a:buAutoNum type="alphaUcPeriod"/>
            </a:pPr>
            <a:r>
              <a:rPr lang="ar-SY" sz="2400" dirty="0"/>
              <a:t>تشمل الحقوق الشخصية اتفاقاً.</a:t>
            </a:r>
            <a:endParaRPr lang="en-US" sz="2400" dirty="0"/>
          </a:p>
          <a:p>
            <a:pPr marL="457200" indent="-457200">
              <a:lnSpc>
                <a:spcPct val="150000"/>
              </a:lnSpc>
              <a:buFont typeface="+mj-lt"/>
              <a:buAutoNum type="alphaUcPeriod"/>
            </a:pPr>
            <a:r>
              <a:rPr lang="ar-SY" sz="2400" dirty="0"/>
              <a:t>تشمل المنافع بالاتفاق.   </a:t>
            </a:r>
            <a:endParaRPr lang="en-US" sz="2400" dirty="0"/>
          </a:p>
          <a:p>
            <a:pPr marL="457200" indent="-457200">
              <a:lnSpc>
                <a:spcPct val="150000"/>
              </a:lnSpc>
              <a:buFont typeface="+mj-lt"/>
              <a:buAutoNum type="alphaUcPeriod"/>
            </a:pPr>
            <a:r>
              <a:rPr lang="ar-SY" sz="2400" dirty="0"/>
              <a:t>تشمل الأمانات.</a:t>
            </a:r>
            <a:endParaRPr lang="en-US" sz="2400" dirty="0"/>
          </a:p>
          <a:p>
            <a:endParaRPr lang="ar-SY" dirty="0"/>
          </a:p>
        </p:txBody>
      </p:sp>
    </p:spTree>
    <p:extLst>
      <p:ext uri="{BB962C8B-B14F-4D97-AF65-F5344CB8AC3E}">
        <p14:creationId xmlns:p14="http://schemas.microsoft.com/office/powerpoint/2010/main" val="1556456898"/>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4767599" y="1974541"/>
            <a:ext cx="6194334" cy="5099771"/>
          </a:xfrm>
        </p:spPr>
        <p:txBody>
          <a:bodyPr>
            <a:normAutofit/>
          </a:bodyPr>
          <a:lstStyle/>
          <a:p>
            <a:pPr>
              <a:lnSpc>
                <a:spcPct val="200000"/>
              </a:lnSpc>
            </a:pPr>
            <a:r>
              <a:rPr lang="ar-SY" sz="2400" b="1" dirty="0"/>
              <a:t>اختر الإجابة الصحيحة:</a:t>
            </a:r>
          </a:p>
          <a:p>
            <a:pPr marL="0" indent="0">
              <a:lnSpc>
                <a:spcPct val="200000"/>
              </a:lnSpc>
            </a:pPr>
            <a:r>
              <a:rPr lang="ar-SY" sz="2400" b="1" dirty="0"/>
              <a:t>2- طلقها في مرض موته طلاقاً بائناً بعد طلبها الطلاق ومات، ففيما يخص الإرث:</a:t>
            </a:r>
            <a:endParaRPr lang="en-US" sz="2400" dirty="0"/>
          </a:p>
          <a:p>
            <a:pPr marL="457200" lvl="0" indent="-457200">
              <a:lnSpc>
                <a:spcPct val="200000"/>
              </a:lnSpc>
              <a:buFont typeface="+mj-lt"/>
              <a:buAutoNum type="alphaUcPeriod"/>
            </a:pPr>
            <a:r>
              <a:rPr lang="ar-SY" sz="2400" dirty="0"/>
              <a:t>ترث إذا مات خلال عدتها فقط.</a:t>
            </a:r>
            <a:endParaRPr lang="en-US" sz="2400" dirty="0"/>
          </a:p>
          <a:p>
            <a:pPr marL="457200" lvl="0" indent="-457200">
              <a:lnSpc>
                <a:spcPct val="200000"/>
              </a:lnSpc>
              <a:buFont typeface="+mj-lt"/>
              <a:buAutoNum type="alphaUcPeriod"/>
            </a:pPr>
            <a:r>
              <a:rPr lang="ar-SY" sz="2400" dirty="0"/>
              <a:t>لا ترث أبداً لزوال الزوجية والطلاق هنا ليس طلاق فرار.</a:t>
            </a:r>
            <a:endParaRPr lang="en-US" sz="2400" dirty="0"/>
          </a:p>
          <a:p>
            <a:endParaRPr lang="ar-SY" dirty="0"/>
          </a:p>
        </p:txBody>
      </p:sp>
    </p:spTree>
    <p:extLst>
      <p:ext uri="{BB962C8B-B14F-4D97-AF65-F5344CB8AC3E}">
        <p14:creationId xmlns:p14="http://schemas.microsoft.com/office/powerpoint/2010/main" val="736538438"/>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sz="2800" b="1" dirty="0"/>
              <a:t>مقدمات وتمهيد في علم الميراث</a:t>
            </a:r>
            <a:endParaRPr lang="ar-SY" sz="2800" dirty="0"/>
          </a:p>
        </p:txBody>
      </p:sp>
      <p:sp>
        <p:nvSpPr>
          <p:cNvPr id="3" name="عنصر نائب للنص 2"/>
          <p:cNvSpPr>
            <a:spLocks noGrp="1"/>
          </p:cNvSpPr>
          <p:nvPr>
            <p:ph type="body" sz="quarter" idx="11"/>
          </p:nvPr>
        </p:nvSpPr>
        <p:spPr/>
        <p:txBody>
          <a:bodyPr/>
          <a:lstStyle/>
          <a:p>
            <a:r>
              <a:rPr lang="ar-SY" dirty="0"/>
              <a:t>5</a:t>
            </a:r>
          </a:p>
        </p:txBody>
      </p:sp>
    </p:spTree>
    <p:extLst>
      <p:ext uri="{BB962C8B-B14F-4D97-AF65-F5344CB8AC3E}">
        <p14:creationId xmlns:p14="http://schemas.microsoft.com/office/powerpoint/2010/main" val="4090519873"/>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1479323" y="2541417"/>
            <a:ext cx="9233354" cy="3770893"/>
          </a:xfrm>
        </p:spPr>
        <p:txBody>
          <a:bodyPr>
            <a:normAutofit/>
          </a:bodyPr>
          <a:lstStyle/>
          <a:p>
            <a:pPr>
              <a:lnSpc>
                <a:spcPct val="200000"/>
              </a:lnSpc>
            </a:pPr>
            <a:r>
              <a:rPr lang="ar-SY" b="1" dirty="0"/>
              <a:t>المبحث الأول: </a:t>
            </a:r>
            <a:r>
              <a:rPr lang="ar-SY" dirty="0"/>
              <a:t>تعريف الإرث والتركة وأهمية علم الميراث.</a:t>
            </a:r>
            <a:endParaRPr lang="en-US" dirty="0"/>
          </a:p>
          <a:p>
            <a:pPr>
              <a:lnSpc>
                <a:spcPct val="200000"/>
              </a:lnSpc>
            </a:pPr>
            <a:r>
              <a:rPr lang="ar-SY" b="1" dirty="0"/>
              <a:t>المبحث الثاني: </a:t>
            </a:r>
            <a:r>
              <a:rPr lang="ar-SY" dirty="0"/>
              <a:t>أهم مصطلحات الفرائض.</a:t>
            </a:r>
            <a:endParaRPr lang="en-US" dirty="0"/>
          </a:p>
          <a:p>
            <a:pPr>
              <a:lnSpc>
                <a:spcPct val="200000"/>
              </a:lnSpc>
            </a:pPr>
            <a:r>
              <a:rPr lang="ar-SY" b="1" dirty="0"/>
              <a:t>المبحث الثالث: </a:t>
            </a:r>
            <a:r>
              <a:rPr lang="ar-SY" dirty="0"/>
              <a:t>أركان الميراث وشروطه وأسبابه وموانعه.</a:t>
            </a:r>
            <a:endParaRPr lang="en-US" dirty="0"/>
          </a:p>
          <a:p>
            <a:pPr>
              <a:lnSpc>
                <a:spcPct val="200000"/>
              </a:lnSpc>
            </a:pPr>
            <a:r>
              <a:rPr lang="ar-SY" b="1" dirty="0"/>
              <a:t>المبحث الرابع: </a:t>
            </a:r>
            <a:r>
              <a:rPr lang="ar-SY" dirty="0"/>
              <a:t>الحقوق المتعلقة بالتركة.</a:t>
            </a:r>
            <a:endParaRPr lang="en-US" dirty="0"/>
          </a:p>
        </p:txBody>
      </p:sp>
    </p:spTree>
    <p:extLst>
      <p:ext uri="{BB962C8B-B14F-4D97-AF65-F5344CB8AC3E}">
        <p14:creationId xmlns:p14="http://schemas.microsoft.com/office/powerpoint/2010/main" val="4009348753"/>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2346625" y="289234"/>
            <a:ext cx="7217168" cy="918450"/>
          </a:xfrm>
        </p:spPr>
        <p:txBody>
          <a:bodyPr>
            <a:normAutofit fontScale="77500" lnSpcReduction="20000"/>
          </a:bodyPr>
          <a:lstStyle/>
          <a:p>
            <a:r>
              <a:rPr lang="ar-SY" sz="3600" dirty="0"/>
              <a:t>المبحث الأول: تعريف الإرث والتركة وأهمية علم الميراث </a:t>
            </a:r>
            <a:endParaRPr lang="en-US" sz="3600" dirty="0"/>
          </a:p>
        </p:txBody>
      </p:sp>
      <p:sp>
        <p:nvSpPr>
          <p:cNvPr id="3" name="عنصر نائب للنص 2"/>
          <p:cNvSpPr>
            <a:spLocks noGrp="1"/>
          </p:cNvSpPr>
          <p:nvPr>
            <p:ph type="body" sz="quarter" idx="11"/>
          </p:nvPr>
        </p:nvSpPr>
        <p:spPr/>
        <p:txBody>
          <a:bodyPr>
            <a:noAutofit/>
          </a:bodyPr>
          <a:lstStyle/>
          <a:p>
            <a:r>
              <a:rPr lang="ar-SY" dirty="0"/>
              <a:t>المطلب الأول: تعريف الإرث والتركة</a:t>
            </a:r>
            <a:endParaRPr lang="en-US" dirty="0"/>
          </a:p>
        </p:txBody>
      </p:sp>
      <p:sp>
        <p:nvSpPr>
          <p:cNvPr id="5" name="Flowchart: Alternate Process 4">
            <a:extLst>
              <a:ext uri="{FF2B5EF4-FFF2-40B4-BE49-F238E27FC236}">
                <a16:creationId xmlns:a16="http://schemas.microsoft.com/office/drawing/2014/main" id="{68129B69-6000-469D-A066-2D0DA04D99A6}"/>
              </a:ext>
            </a:extLst>
          </p:cNvPr>
          <p:cNvSpPr/>
          <p:nvPr/>
        </p:nvSpPr>
        <p:spPr>
          <a:xfrm>
            <a:off x="951238" y="2329837"/>
            <a:ext cx="10579177" cy="4238929"/>
          </a:xfrm>
          <a:prstGeom prst="flowChartAlternateProcess">
            <a:avLst/>
          </a:prstGeom>
        </p:spPr>
        <p:style>
          <a:lnRef idx="1">
            <a:schemeClr val="accent1"/>
          </a:lnRef>
          <a:fillRef idx="2">
            <a:schemeClr val="accent1"/>
          </a:fillRef>
          <a:effectRef idx="1">
            <a:schemeClr val="accent1"/>
          </a:effectRef>
          <a:fontRef idx="minor">
            <a:schemeClr val="dk1"/>
          </a:fontRef>
        </p:style>
        <p:txBody>
          <a:bodyPr rtlCol="1" anchor="ctr"/>
          <a:lstStyle/>
          <a:p>
            <a:pPr algn="justLow" rtl="1">
              <a:lnSpc>
                <a:spcPct val="150000"/>
              </a:lnSpc>
            </a:pPr>
            <a:r>
              <a:rPr lang="ar-SA" sz="2200" b="1" dirty="0">
                <a:solidFill>
                  <a:schemeClr val="tx1"/>
                </a:solidFill>
                <a:latin typeface="Arial" panose="020B0604020202020204" pitchFamily="34" charset="0"/>
                <a:cs typeface="Arial" panose="020B0604020202020204" pitchFamily="34" charset="0"/>
              </a:rPr>
              <a:t>التَرِكة لغة: </a:t>
            </a:r>
            <a:r>
              <a:rPr lang="ar-SA" sz="2200" dirty="0">
                <a:solidFill>
                  <a:schemeClr val="tx1"/>
                </a:solidFill>
                <a:latin typeface="Arial" panose="020B0604020202020204" pitchFamily="34" charset="0"/>
                <a:cs typeface="Arial" panose="020B0604020202020204" pitchFamily="34" charset="0"/>
              </a:rPr>
              <a:t>ما يتركه الميت من ممتلكاته بعد موته، وتخفف بكسر التاء وسكون الراء (التِرْكة).</a:t>
            </a:r>
          </a:p>
          <a:p>
            <a:pPr algn="justLow" rtl="1">
              <a:lnSpc>
                <a:spcPct val="150000"/>
              </a:lnSpc>
            </a:pPr>
            <a:r>
              <a:rPr lang="ar-SA" sz="2200" b="1" dirty="0">
                <a:solidFill>
                  <a:schemeClr val="tx1"/>
                </a:solidFill>
                <a:latin typeface="Arial" panose="020B0604020202020204" pitchFamily="34" charset="0"/>
                <a:cs typeface="Arial" panose="020B0604020202020204" pitchFamily="34" charset="0"/>
              </a:rPr>
              <a:t>التَرِكة اصطلاحاً: </a:t>
            </a:r>
            <a:r>
              <a:rPr lang="ar-SA" sz="2200" dirty="0">
                <a:solidFill>
                  <a:schemeClr val="tx1"/>
                </a:solidFill>
                <a:latin typeface="Arial" panose="020B0604020202020204" pitchFamily="34" charset="0"/>
                <a:cs typeface="Arial" panose="020B0604020202020204" pitchFamily="34" charset="0"/>
              </a:rPr>
              <a:t>"مَا تَرَكَهُ الْمَيِّتُ مِنْ الْأَمْوَالِ صَافِيًا عَنْ تَعَلُّقِ حَقِّ الْغَيْرِ بِعَيْن ٍمِنْ الأَمْوَالِ«</a:t>
            </a:r>
          </a:p>
          <a:p>
            <a:pPr algn="justLow" rtl="1">
              <a:lnSpc>
                <a:spcPct val="150000"/>
              </a:lnSpc>
            </a:pPr>
            <a:r>
              <a:rPr lang="ar-SA" sz="2200" b="1" dirty="0">
                <a:solidFill>
                  <a:schemeClr val="tx1"/>
                </a:solidFill>
                <a:latin typeface="Arial" panose="020B0604020202020204" pitchFamily="34" charset="0"/>
                <a:cs typeface="Arial" panose="020B0604020202020204" pitchFamily="34" charset="0"/>
              </a:rPr>
              <a:t>اتفق االمالكية والشافعية </a:t>
            </a:r>
            <a:r>
              <a:rPr lang="ar-SA" sz="2200" dirty="0">
                <a:solidFill>
                  <a:schemeClr val="tx1"/>
                </a:solidFill>
                <a:latin typeface="Arial" panose="020B0604020202020204" pitchFamily="34" charset="0"/>
                <a:cs typeface="Arial" panose="020B0604020202020204" pitchFamily="34" charset="0"/>
              </a:rPr>
              <a:t>على أن التركة تشمل سائر ما يخلفه الميت - فيدخل بناءً على ذلك المال من نقد أو عين - ويدخل في ذلك أيضاً الحقوق المالية كخيار العيب، وحقوق الارتفاق، والحقوق الشخصية: كخيار الشرط وخيار الرؤية وحق الشفعة، وحق المطالبة بالقصاص.</a:t>
            </a:r>
          </a:p>
          <a:p>
            <a:pPr algn="justLow" rtl="1">
              <a:lnSpc>
                <a:spcPct val="150000"/>
              </a:lnSpc>
            </a:pPr>
            <a:r>
              <a:rPr lang="ar-SA" sz="2200" b="1" dirty="0">
                <a:solidFill>
                  <a:schemeClr val="tx1"/>
                </a:solidFill>
                <a:latin typeface="Arial" panose="020B0604020202020204" pitchFamily="34" charset="0"/>
                <a:cs typeface="Arial" panose="020B0604020202020204" pitchFamily="34" charset="0"/>
              </a:rPr>
              <a:t>أمَّا عند الحنفية </a:t>
            </a:r>
            <a:r>
              <a:rPr lang="ar-SA" sz="2200" dirty="0">
                <a:solidFill>
                  <a:schemeClr val="tx1"/>
                </a:solidFill>
                <a:latin typeface="Arial" panose="020B0604020202020204" pitchFamily="34" charset="0"/>
                <a:cs typeface="Arial" panose="020B0604020202020204" pitchFamily="34" charset="0"/>
              </a:rPr>
              <a:t>فإن التركة عندهم تقتصر على ما يتركه الميت من أموال خاصة، فيخرج بذلك الحقوق الشخصية كخيار الشرط وخيار الرؤية وحق الشفعة، وكذلك فإن المنافع أيضاً لا تدخل في التركة ولا تورث؛.</a:t>
            </a:r>
          </a:p>
        </p:txBody>
      </p:sp>
    </p:spTree>
    <p:extLst>
      <p:ext uri="{BB962C8B-B14F-4D97-AF65-F5344CB8AC3E}">
        <p14:creationId xmlns:p14="http://schemas.microsoft.com/office/powerpoint/2010/main" val="2416240398"/>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pPr>
              <a:lnSpc>
                <a:spcPct val="90000"/>
              </a:lnSpc>
            </a:pPr>
            <a:r>
              <a:rPr lang="ar-SA" dirty="0"/>
              <a:t>المبحث الأول: تعريف الأهلية وأقسامها</a:t>
            </a:r>
            <a:endParaRPr lang="en-US" dirty="0"/>
          </a:p>
        </p:txBody>
      </p:sp>
      <p:sp>
        <p:nvSpPr>
          <p:cNvPr id="3" name="عنصر نائب للنص 2"/>
          <p:cNvSpPr>
            <a:spLocks noGrp="1"/>
          </p:cNvSpPr>
          <p:nvPr>
            <p:ph type="body" sz="quarter" idx="11"/>
          </p:nvPr>
        </p:nvSpPr>
        <p:spPr>
          <a:xfrm>
            <a:off x="5335929" y="1412111"/>
            <a:ext cx="6470248" cy="840603"/>
          </a:xfrm>
        </p:spPr>
        <p:txBody>
          <a:bodyPr>
            <a:noAutofit/>
          </a:bodyPr>
          <a:lstStyle/>
          <a:p>
            <a:r>
              <a:rPr lang="ar-SY" dirty="0"/>
              <a:t>المطلب الثاني: شبهة حول المبادئ العامة لتوزيع التركة</a:t>
            </a:r>
            <a:endParaRPr lang="en-US" dirty="0"/>
          </a:p>
        </p:txBody>
      </p:sp>
      <p:sp>
        <p:nvSpPr>
          <p:cNvPr id="5" name="Rectangle: Diagonal Corners Rounded 4">
            <a:extLst>
              <a:ext uri="{FF2B5EF4-FFF2-40B4-BE49-F238E27FC236}">
                <a16:creationId xmlns:a16="http://schemas.microsoft.com/office/drawing/2014/main" id="{6ED69303-A52A-449C-BF3F-DA5C86CD8164}"/>
              </a:ext>
            </a:extLst>
          </p:cNvPr>
          <p:cNvSpPr/>
          <p:nvPr/>
        </p:nvSpPr>
        <p:spPr>
          <a:xfrm>
            <a:off x="1014762" y="2381146"/>
            <a:ext cx="10560204" cy="4226312"/>
          </a:xfrm>
          <a:prstGeom prst="round2DiagRect">
            <a:avLst>
              <a:gd name="adj1" fmla="val 9609"/>
              <a:gd name="adj2" fmla="val 0"/>
            </a:avLst>
          </a:prstGeom>
          <a:solidFill>
            <a:schemeClr val="accent6">
              <a:lumMod val="40000"/>
              <a:lumOff val="60000"/>
            </a:schemeClr>
          </a:solidFill>
        </p:spPr>
        <p:style>
          <a:lnRef idx="1">
            <a:schemeClr val="accent2"/>
          </a:lnRef>
          <a:fillRef idx="2">
            <a:schemeClr val="accent2"/>
          </a:fillRef>
          <a:effectRef idx="1">
            <a:schemeClr val="accent2"/>
          </a:effectRef>
          <a:fontRef idx="minor">
            <a:schemeClr val="dk1"/>
          </a:fontRef>
        </p:style>
        <p:txBody>
          <a:bodyPr rtlCol="1" anchor="ctr"/>
          <a:lstStyle/>
          <a:p>
            <a:pPr algn="justLow" rtl="1">
              <a:spcBef>
                <a:spcPts val="600"/>
              </a:spcBef>
              <a:spcAft>
                <a:spcPts val="600"/>
              </a:spcAft>
            </a:pPr>
            <a:r>
              <a:rPr lang="ar-SA" sz="2200" b="1" dirty="0">
                <a:solidFill>
                  <a:schemeClr val="tx1"/>
                </a:solidFill>
                <a:latin typeface="Arial" panose="020B0604020202020204" pitchFamily="34" charset="0"/>
                <a:cs typeface="Arial" panose="020B0604020202020204" pitchFamily="34" charset="0"/>
              </a:rPr>
              <a:t> الشبهة:  </a:t>
            </a:r>
            <a:r>
              <a:rPr lang="ar-SA" sz="2200" dirty="0">
                <a:solidFill>
                  <a:schemeClr val="tx1"/>
                </a:solidFill>
                <a:latin typeface="Arial" panose="020B0604020202020204" pitchFamily="34" charset="0"/>
                <a:cs typeface="Arial" panose="020B0604020202020204" pitchFamily="34" charset="0"/>
              </a:rPr>
              <a:t>إن الإسلام قد فرَّق بين الأنثى والذكر في توزيع الميراث، فقد جعل التوزيع مبنياً على أساس الجنس، فجعل للذكر مثل حظ الأنثيين، وهذا فيه من الظلم والجور ما فيه.</a:t>
            </a:r>
          </a:p>
          <a:p>
            <a:pPr algn="justLow" rtl="1">
              <a:spcBef>
                <a:spcPts val="600"/>
              </a:spcBef>
              <a:spcAft>
                <a:spcPts val="600"/>
              </a:spcAft>
            </a:pPr>
            <a:r>
              <a:rPr lang="ar-SA" sz="2200" b="1" dirty="0">
                <a:solidFill>
                  <a:schemeClr val="tx1"/>
                </a:solidFill>
                <a:latin typeface="Arial" panose="020B0604020202020204" pitchFamily="34" charset="0"/>
                <a:cs typeface="Arial" panose="020B0604020202020204" pitchFamily="34" charset="0"/>
              </a:rPr>
              <a:t>الإجابة عن هذه الشبهة يسيره بسيطة: </a:t>
            </a:r>
            <a:r>
              <a:rPr lang="ar-SA" sz="2200" dirty="0">
                <a:solidFill>
                  <a:schemeClr val="tx1"/>
                </a:solidFill>
                <a:latin typeface="Arial" panose="020B0604020202020204" pitchFamily="34" charset="0"/>
                <a:cs typeface="Arial" panose="020B0604020202020204" pitchFamily="34" charset="0"/>
              </a:rPr>
              <a:t>ذلك أن نظام الإرث في الإسلام لم يفرِّق في الإرث بين ذكر وأنثى على أساس الجنس مطلقاً.</a:t>
            </a:r>
          </a:p>
          <a:p>
            <a:pPr algn="justLow" rtl="1">
              <a:spcBef>
                <a:spcPts val="600"/>
              </a:spcBef>
              <a:spcAft>
                <a:spcPts val="600"/>
              </a:spcAft>
            </a:pPr>
            <a:r>
              <a:rPr lang="ar-SA" sz="2200" dirty="0">
                <a:solidFill>
                  <a:schemeClr val="tx1"/>
                </a:solidFill>
                <a:latin typeface="Arial" panose="020B0604020202020204" pitchFamily="34" charset="0"/>
                <a:cs typeface="Arial" panose="020B0604020202020204" pitchFamily="34" charset="0"/>
              </a:rPr>
              <a:t>فالناظر في هذا النظام يجد أن الإسلام فاضل بين الورثة في الإرث أحياناً، وساوى بينهم فيه أحياناً أخرى.</a:t>
            </a:r>
          </a:p>
          <a:p>
            <a:pPr algn="justLow" rtl="1">
              <a:spcBef>
                <a:spcPts val="600"/>
              </a:spcBef>
              <a:spcAft>
                <a:spcPts val="600"/>
              </a:spcAft>
            </a:pPr>
            <a:r>
              <a:rPr lang="ar-SA" sz="2200" dirty="0">
                <a:solidFill>
                  <a:schemeClr val="tx1"/>
                </a:solidFill>
                <a:latin typeface="Arial" panose="020B0604020202020204" pitchFamily="34" charset="0"/>
                <a:cs typeface="Arial" panose="020B0604020202020204" pitchFamily="34" charset="0"/>
              </a:rPr>
              <a:t>بل إنه أعطى بعضهم أحياناً، وحرم بعضهم منه بالكليَّة أحياناً أخرى، فأعطى الرجال في بعض الحالات وحرم النساء، وأعطى النساء في حالات أخرى وحرم الرجال، وأعطى النساء أكثر من الرجال في بعض الحالات، كما أعطى الرجال أكثر من النساء أحياناً.</a:t>
            </a:r>
          </a:p>
          <a:p>
            <a:pPr algn="justLow" rtl="1">
              <a:spcBef>
                <a:spcPts val="600"/>
              </a:spcBef>
              <a:spcAft>
                <a:spcPts val="600"/>
              </a:spcAft>
            </a:pPr>
            <a:r>
              <a:rPr lang="ar-SA" sz="2200" b="1" dirty="0">
                <a:solidFill>
                  <a:schemeClr val="tx1"/>
                </a:solidFill>
                <a:latin typeface="Arial" panose="020B0604020202020204" pitchFamily="34" charset="0"/>
                <a:cs typeface="Arial" panose="020B0604020202020204" pitchFamily="34" charset="0"/>
              </a:rPr>
              <a:t>وخلاصة القول: </a:t>
            </a:r>
            <a:r>
              <a:rPr lang="ar-SA" sz="2200" dirty="0">
                <a:solidFill>
                  <a:schemeClr val="tx1"/>
                </a:solidFill>
                <a:latin typeface="Arial" panose="020B0604020202020204" pitchFamily="34" charset="0"/>
                <a:cs typeface="Arial" panose="020B0604020202020204" pitchFamily="34" charset="0"/>
              </a:rPr>
              <a:t>إن القاعدة العامة في الإرث هي: المساواة بين المرأة والرجل، وأن التفضيل بينهما طارئ، وهو مبني على أسباب موضوعية خارجة عن طبيعة الجنس</a:t>
            </a:r>
            <a:r>
              <a:rPr lang="ar-SY" sz="2200" dirty="0">
                <a:solidFill>
                  <a:schemeClr val="tx1"/>
                </a:solidFill>
                <a:latin typeface="Arial" panose="020B0604020202020204" pitchFamily="34" charset="0"/>
                <a:cs typeface="Arial" panose="020B0604020202020204" pitchFamily="34" charset="0"/>
              </a:rPr>
              <a:t>.</a:t>
            </a:r>
            <a:endParaRPr lang="ar-SA" sz="22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93291689"/>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pPr>
              <a:lnSpc>
                <a:spcPct val="90000"/>
              </a:lnSpc>
            </a:pPr>
            <a:r>
              <a:rPr lang="ar-SY" dirty="0"/>
              <a:t>المبحث الثاني: أهم مصطلحات الفرائض</a:t>
            </a:r>
          </a:p>
        </p:txBody>
      </p:sp>
      <p:graphicFrame>
        <p:nvGraphicFramePr>
          <p:cNvPr id="4" name="Diagram 3">
            <a:extLst>
              <a:ext uri="{FF2B5EF4-FFF2-40B4-BE49-F238E27FC236}">
                <a16:creationId xmlns:a16="http://schemas.microsoft.com/office/drawing/2014/main" id="{E14D468D-6634-4C9D-A89C-AAD72078B6DF}"/>
              </a:ext>
            </a:extLst>
          </p:cNvPr>
          <p:cNvGraphicFramePr/>
          <p:nvPr>
            <p:extLst>
              <p:ext uri="{D42A27DB-BD31-4B8C-83A1-F6EECF244321}">
                <p14:modId xmlns:p14="http://schemas.microsoft.com/office/powerpoint/2010/main" val="3065399694"/>
              </p:ext>
            </p:extLst>
          </p:nvPr>
        </p:nvGraphicFramePr>
        <p:xfrm>
          <a:off x="1099295" y="1533832"/>
          <a:ext cx="10682868" cy="50418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73007558"/>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2219091" y="306434"/>
            <a:ext cx="7344598" cy="918450"/>
          </a:xfrm>
        </p:spPr>
        <p:txBody>
          <a:bodyPr>
            <a:normAutofit/>
          </a:bodyPr>
          <a:lstStyle/>
          <a:p>
            <a:r>
              <a:rPr lang="ar-SY" dirty="0"/>
              <a:t>المبحث الثالث: أركان الميراث وشروطه وأسبابه وموانعه</a:t>
            </a:r>
            <a:endParaRPr lang="en-US" dirty="0"/>
          </a:p>
        </p:txBody>
      </p:sp>
      <p:sp>
        <p:nvSpPr>
          <p:cNvPr id="3" name="عنصر نائب للنص 2"/>
          <p:cNvSpPr>
            <a:spLocks noGrp="1"/>
          </p:cNvSpPr>
          <p:nvPr>
            <p:ph type="body" sz="quarter" idx="11"/>
          </p:nvPr>
        </p:nvSpPr>
        <p:spPr/>
        <p:txBody>
          <a:bodyPr>
            <a:noAutofit/>
          </a:bodyPr>
          <a:lstStyle/>
          <a:p>
            <a:r>
              <a:rPr lang="ar-SY" dirty="0"/>
              <a:t>المطلب الأول: أركان الإرث</a:t>
            </a:r>
            <a:r>
              <a:rPr lang="ar-SY" u="sng" dirty="0"/>
              <a:t> </a:t>
            </a:r>
            <a:endParaRPr lang="en-US" dirty="0"/>
          </a:p>
        </p:txBody>
      </p:sp>
      <p:sp>
        <p:nvSpPr>
          <p:cNvPr id="4" name="عنصر نائب للمحتوى 3"/>
          <p:cNvSpPr>
            <a:spLocks noGrp="1"/>
          </p:cNvSpPr>
          <p:nvPr>
            <p:ph sz="quarter" idx="12"/>
          </p:nvPr>
        </p:nvSpPr>
        <p:spPr>
          <a:xfrm>
            <a:off x="4272032" y="5970731"/>
            <a:ext cx="4333378" cy="617613"/>
          </a:xfrm>
        </p:spPr>
        <p:txBody>
          <a:bodyPr>
            <a:noAutofit/>
          </a:bodyPr>
          <a:lstStyle/>
          <a:p>
            <a:r>
              <a:rPr lang="ar-SY" dirty="0"/>
              <a:t>فإذا فقد ركن من هذه الأركان انتفى الإرث.</a:t>
            </a:r>
            <a:endParaRPr lang="ar-SY" b="1" dirty="0"/>
          </a:p>
        </p:txBody>
      </p:sp>
      <p:graphicFrame>
        <p:nvGraphicFramePr>
          <p:cNvPr id="5" name="Diagram 4">
            <a:extLst>
              <a:ext uri="{FF2B5EF4-FFF2-40B4-BE49-F238E27FC236}">
                <a16:creationId xmlns:a16="http://schemas.microsoft.com/office/drawing/2014/main" id="{3318FF6E-DBF7-41F2-839F-D4FBAD87FC38}"/>
              </a:ext>
            </a:extLst>
          </p:cNvPr>
          <p:cNvGraphicFramePr/>
          <p:nvPr>
            <p:extLst>
              <p:ext uri="{D42A27DB-BD31-4B8C-83A1-F6EECF244321}">
                <p14:modId xmlns:p14="http://schemas.microsoft.com/office/powerpoint/2010/main" val="2640862969"/>
              </p:ext>
            </p:extLst>
          </p:nvPr>
        </p:nvGraphicFramePr>
        <p:xfrm>
          <a:off x="1224064" y="2441260"/>
          <a:ext cx="10182303" cy="33016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93920918"/>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2299636" y="272980"/>
            <a:ext cx="7378052" cy="918450"/>
          </a:xfrm>
        </p:spPr>
        <p:txBody>
          <a:bodyPr>
            <a:normAutofit/>
          </a:bodyPr>
          <a:lstStyle/>
          <a:p>
            <a:pPr>
              <a:lnSpc>
                <a:spcPct val="130000"/>
              </a:lnSpc>
            </a:pPr>
            <a:r>
              <a:rPr lang="ar-SY" dirty="0"/>
              <a:t>المبحث الثالث: أركان الميراث وشروطه وأسبابه وموانعه</a:t>
            </a:r>
            <a:endParaRPr lang="en-US" dirty="0"/>
          </a:p>
        </p:txBody>
      </p:sp>
      <p:sp>
        <p:nvSpPr>
          <p:cNvPr id="3" name="عنصر نائب للنص 2"/>
          <p:cNvSpPr>
            <a:spLocks noGrp="1"/>
          </p:cNvSpPr>
          <p:nvPr>
            <p:ph type="body" sz="quarter" idx="11"/>
          </p:nvPr>
        </p:nvSpPr>
        <p:spPr/>
        <p:txBody>
          <a:bodyPr>
            <a:noAutofit/>
          </a:bodyPr>
          <a:lstStyle/>
          <a:p>
            <a:r>
              <a:rPr lang="ar-SY" dirty="0"/>
              <a:t>المطلب الثاني: شروط الإرث</a:t>
            </a:r>
            <a:endParaRPr lang="en-US" dirty="0"/>
          </a:p>
        </p:txBody>
      </p:sp>
      <p:sp>
        <p:nvSpPr>
          <p:cNvPr id="4" name="عنصر نائب للمحتوى 3"/>
          <p:cNvSpPr>
            <a:spLocks noGrp="1"/>
          </p:cNvSpPr>
          <p:nvPr>
            <p:ph sz="quarter" idx="12"/>
          </p:nvPr>
        </p:nvSpPr>
        <p:spPr>
          <a:xfrm>
            <a:off x="283027" y="2321866"/>
            <a:ext cx="11366667" cy="4536134"/>
          </a:xfrm>
        </p:spPr>
        <p:txBody>
          <a:bodyPr>
            <a:noAutofit/>
          </a:bodyPr>
          <a:lstStyle/>
          <a:p>
            <a:r>
              <a:rPr lang="ar-SY" b="1" dirty="0">
                <a:solidFill>
                  <a:schemeClr val="tx1"/>
                </a:solidFill>
              </a:rPr>
              <a:t>1- وفاة المورِّث حقيقة، أو حكماً، أو تقديراً.</a:t>
            </a:r>
          </a:p>
          <a:p>
            <a:endParaRPr lang="en-US" b="1" dirty="0">
              <a:solidFill>
                <a:schemeClr val="tx1"/>
              </a:solidFill>
            </a:endParaRPr>
          </a:p>
          <a:p>
            <a:endParaRPr lang="ar-SY" b="1" dirty="0">
              <a:solidFill>
                <a:schemeClr val="tx1"/>
              </a:solidFill>
            </a:endParaRPr>
          </a:p>
          <a:p>
            <a:endParaRPr lang="ar-SY" b="1" dirty="0">
              <a:solidFill>
                <a:schemeClr val="tx1"/>
              </a:solidFill>
            </a:endParaRPr>
          </a:p>
          <a:p>
            <a:endParaRPr lang="ar-SY" sz="1600" b="1" dirty="0">
              <a:solidFill>
                <a:schemeClr val="tx1"/>
              </a:solidFill>
            </a:endParaRPr>
          </a:p>
          <a:p>
            <a:r>
              <a:rPr lang="ar-SY" b="1" dirty="0">
                <a:solidFill>
                  <a:schemeClr val="tx1"/>
                </a:solidFill>
              </a:rPr>
              <a:t>2- العلم بحياة الوارث عند موت المورِّث، حقيقة، أو تقديراً، كالجنين والمفقود.</a:t>
            </a:r>
          </a:p>
          <a:p>
            <a:r>
              <a:rPr lang="ar-SY" b="1" dirty="0">
                <a:solidFill>
                  <a:schemeClr val="tx1"/>
                </a:solidFill>
              </a:rPr>
              <a:t>3- العلم بجهة الميراث: </a:t>
            </a:r>
            <a:r>
              <a:rPr lang="ar-SY" dirty="0">
                <a:solidFill>
                  <a:schemeClr val="tx1"/>
                </a:solidFill>
              </a:rPr>
              <a:t>ويقصد بذلك انتفاء المانع وهو ألا يكون هناك مانع من موانع الإرث.</a:t>
            </a:r>
          </a:p>
        </p:txBody>
      </p:sp>
      <p:graphicFrame>
        <p:nvGraphicFramePr>
          <p:cNvPr id="5" name="Diagram 4">
            <a:extLst>
              <a:ext uri="{FF2B5EF4-FFF2-40B4-BE49-F238E27FC236}">
                <a16:creationId xmlns:a16="http://schemas.microsoft.com/office/drawing/2014/main" id="{A85F7B05-2697-4E32-A223-221F628279F7}"/>
              </a:ext>
            </a:extLst>
          </p:cNvPr>
          <p:cNvGraphicFramePr/>
          <p:nvPr>
            <p:extLst>
              <p:ext uri="{D42A27DB-BD31-4B8C-83A1-F6EECF244321}">
                <p14:modId xmlns:p14="http://schemas.microsoft.com/office/powerpoint/2010/main" val="2913299678"/>
              </p:ext>
            </p:extLst>
          </p:nvPr>
        </p:nvGraphicFramePr>
        <p:xfrm>
          <a:off x="782187" y="2813254"/>
          <a:ext cx="10642312" cy="25204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43310854"/>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2364056" y="306434"/>
            <a:ext cx="7166179" cy="918450"/>
          </a:xfrm>
        </p:spPr>
        <p:txBody>
          <a:bodyPr>
            <a:normAutofit fontScale="77500" lnSpcReduction="20000"/>
          </a:bodyPr>
          <a:lstStyle/>
          <a:p>
            <a:r>
              <a:rPr lang="ar-SY" sz="3600" dirty="0"/>
              <a:t>المبحث الثالث: أركان الميراث وشروطه وأسبابه وموانعه</a:t>
            </a:r>
            <a:endParaRPr lang="en-US" sz="3600" dirty="0"/>
          </a:p>
        </p:txBody>
      </p:sp>
      <p:sp>
        <p:nvSpPr>
          <p:cNvPr id="3" name="عنصر نائب للنص 2"/>
          <p:cNvSpPr>
            <a:spLocks noGrp="1"/>
          </p:cNvSpPr>
          <p:nvPr>
            <p:ph type="body" sz="quarter" idx="11"/>
          </p:nvPr>
        </p:nvSpPr>
        <p:spPr/>
        <p:txBody>
          <a:bodyPr>
            <a:noAutofit/>
          </a:bodyPr>
          <a:lstStyle/>
          <a:p>
            <a:r>
              <a:rPr lang="ar-SY" dirty="0"/>
              <a:t>المطلب الثالث: أسباب الإرث</a:t>
            </a:r>
            <a:endParaRPr lang="en-US" dirty="0"/>
          </a:p>
        </p:txBody>
      </p:sp>
      <p:sp>
        <p:nvSpPr>
          <p:cNvPr id="4" name="عنصر نائب للمحتوى 3"/>
          <p:cNvSpPr>
            <a:spLocks noGrp="1"/>
          </p:cNvSpPr>
          <p:nvPr>
            <p:ph sz="quarter" idx="12"/>
          </p:nvPr>
        </p:nvSpPr>
        <p:spPr>
          <a:xfrm>
            <a:off x="772234" y="5626137"/>
            <a:ext cx="10991398" cy="983720"/>
          </a:xfrm>
        </p:spPr>
        <p:txBody>
          <a:bodyPr>
            <a:noAutofit/>
          </a:bodyPr>
          <a:lstStyle/>
          <a:p>
            <a:r>
              <a:rPr lang="ar-SY" b="1" dirty="0"/>
              <a:t>أسباب الإرث في القانون:</a:t>
            </a:r>
            <a:r>
              <a:rPr lang="ar-SY" dirty="0"/>
              <a:t> نص قانون الأحوال الشخصية السوري في المادة (263) على أن أسباب الإرث: الزوجية والقرابة</a:t>
            </a:r>
            <a:r>
              <a:rPr lang="ar-SY" b="1" dirty="0"/>
              <a:t>، </a:t>
            </a:r>
            <a:r>
              <a:rPr lang="ar-SY" dirty="0"/>
              <a:t>ولم يذكر الولاء كسبب للميراث في القانون، لإلغاء نظام الرق عالمياً</a:t>
            </a:r>
            <a:endParaRPr lang="ar-SY" b="1" dirty="0"/>
          </a:p>
        </p:txBody>
      </p:sp>
      <p:graphicFrame>
        <p:nvGraphicFramePr>
          <p:cNvPr id="5" name="Diagram 4">
            <a:extLst>
              <a:ext uri="{FF2B5EF4-FFF2-40B4-BE49-F238E27FC236}">
                <a16:creationId xmlns:a16="http://schemas.microsoft.com/office/drawing/2014/main" id="{18CFBA04-EE74-4DEC-82FC-D36DD3755DED}"/>
              </a:ext>
            </a:extLst>
          </p:cNvPr>
          <p:cNvGraphicFramePr/>
          <p:nvPr>
            <p:extLst>
              <p:ext uri="{D42A27DB-BD31-4B8C-83A1-F6EECF244321}">
                <p14:modId xmlns:p14="http://schemas.microsoft.com/office/powerpoint/2010/main" val="15795076"/>
              </p:ext>
            </p:extLst>
          </p:nvPr>
        </p:nvGraphicFramePr>
        <p:xfrm>
          <a:off x="685735" y="2343399"/>
          <a:ext cx="10991398" cy="32580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86526808"/>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theme/theme1.xml><?xml version="1.0" encoding="utf-8"?>
<a:theme xmlns:a="http://schemas.openxmlformats.org/drawingml/2006/main" name="DividendVTI">
  <a:themeElements>
    <a:clrScheme name="Orange Re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Dividend">
      <a:majorFont>
        <a:latin typeface="Franklin Gothic Demi"/>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8C6403A-684A-431F-8F36-A24C99E28661}">
  <ds:schemaRefs>
    <ds:schemaRef ds:uri="http://schemas.microsoft.com/sharepoint/v3/contenttype/forms"/>
  </ds:schemaRefs>
</ds:datastoreItem>
</file>

<file path=customXml/itemProps2.xml><?xml version="1.0" encoding="utf-8"?>
<ds:datastoreItem xmlns:ds="http://schemas.openxmlformats.org/officeDocument/2006/customXml" ds:itemID="{F2455B2D-BAB7-438A-85DA-0266A24CB79F}">
  <ds:schemaRefs>
    <ds:schemaRef ds:uri="http://www.w3.org/XML/1998/namespace"/>
    <ds:schemaRef ds:uri="http://schemas.microsoft.com/office/2006/metadata/properties"/>
    <ds:schemaRef ds:uri="16c05727-aa75-4e4a-9b5f-8a80a1165891"/>
    <ds:schemaRef ds:uri="http://purl.org/dc/elements/1.1/"/>
    <ds:schemaRef ds:uri="http://schemas.microsoft.com/office/2006/documentManagement/types"/>
    <ds:schemaRef ds:uri="http://schemas.openxmlformats.org/package/2006/metadata/core-properties"/>
    <ds:schemaRef ds:uri="71af3243-3dd4-4a8d-8c0d-dd76da1f02a5"/>
    <ds:schemaRef ds:uri="http://schemas.microsoft.com/office/infopath/2007/PartnerControls"/>
    <ds:schemaRef ds:uri="http://purl.org/dc/dcmitype/"/>
    <ds:schemaRef ds:uri="http://purl.org/dc/terms/"/>
  </ds:schemaRefs>
</ds:datastoreItem>
</file>

<file path=customXml/itemProps3.xml><?xml version="1.0" encoding="utf-8"?>
<ds:datastoreItem xmlns:ds="http://schemas.openxmlformats.org/officeDocument/2006/customXml" ds:itemID="{CDF95FD5-1F25-4FA5-84C8-2AB1AFB896F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{EF5A84C8-6E47-4BA8-A626-2C183E30E3FB}tf11964407_win32</Template>
  <TotalTime>1195</TotalTime>
  <Words>1183</Words>
  <Application>Microsoft Office PowerPoint</Application>
  <PresentationFormat>Widescreen</PresentationFormat>
  <Paragraphs>88</Paragraphs>
  <Slides>14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Franklin Gothic Book</vt:lpstr>
      <vt:lpstr>Franklin Gothic Demi</vt:lpstr>
      <vt:lpstr>Gill Sans MT</vt:lpstr>
      <vt:lpstr>Wingdings</vt:lpstr>
      <vt:lpstr>Wingdings 2</vt:lpstr>
      <vt:lpstr>DividendVTI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Lorem Ipsum</dc:title>
  <dc:creator>Roula Sulaiman</dc:creator>
  <cp:lastModifiedBy>Meray</cp:lastModifiedBy>
  <cp:revision>92</cp:revision>
  <dcterms:created xsi:type="dcterms:W3CDTF">2020-10-27T07:33:32Z</dcterms:created>
  <dcterms:modified xsi:type="dcterms:W3CDTF">2022-09-05T10:50:05Z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