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4"/>
  </p:sldMasterIdLst>
  <p:notesMasterIdLst>
    <p:notesMasterId r:id="rId20"/>
  </p:notesMasterIdLst>
  <p:handoutMasterIdLst>
    <p:handoutMasterId r:id="rId21"/>
  </p:handoutMasterIdLst>
  <p:sldIdLst>
    <p:sldId id="295" r:id="rId5"/>
    <p:sldId id="257" r:id="rId6"/>
    <p:sldId id="258" r:id="rId7"/>
    <p:sldId id="287" r:id="rId8"/>
    <p:sldId id="297" r:id="rId9"/>
    <p:sldId id="296" r:id="rId10"/>
    <p:sldId id="288" r:id="rId11"/>
    <p:sldId id="289" r:id="rId12"/>
    <p:sldId id="290" r:id="rId13"/>
    <p:sldId id="291" r:id="rId14"/>
    <p:sldId id="293" r:id="rId15"/>
    <p:sldId id="292" r:id="rId16"/>
    <p:sldId id="294" r:id="rId17"/>
    <p:sldId id="278" r:id="rId18"/>
    <p:sldId id="298" r:id="rId1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62207"/>
    <a:srgbClr val="414A4D"/>
    <a:srgbClr val="576368"/>
    <a:srgbClr val="D23000"/>
    <a:srgbClr val="F5C000"/>
    <a:srgbClr val="D5E1E3"/>
    <a:srgbClr val="1E2C2E"/>
    <a:srgbClr val="95B6BB"/>
    <a:srgbClr val="E6EDEE"/>
    <a:srgbClr val="EAE6E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4" autoAdjust="0"/>
    <p:restoredTop sz="99818" autoAdjust="0"/>
  </p:normalViewPr>
  <p:slideViewPr>
    <p:cSldViewPr snapToGrid="0">
      <p:cViewPr varScale="1">
        <p:scale>
          <a:sx n="72" d="100"/>
          <a:sy n="72" d="100"/>
        </p:scale>
        <p:origin x="660" y="6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1152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1" d="100"/>
          <a:sy n="81" d="100"/>
        </p:scale>
        <p:origin x="2058" y="10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customXml" Target="../customXml/item3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3">
  <dgm:title val=""/>
  <dgm:desc val=""/>
  <dgm:catLst>
    <dgm:cat type="accent2" pri="11300"/>
  </dgm:catLst>
  <dgm:styleLbl name="node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>
        <a:shade val="80000"/>
      </a:schemeClr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>
        <a:shade val="80000"/>
      </a:schemeClr>
      <a:schemeClr val="accent2">
        <a:tint val="7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/>
    <dgm:txEffectClrLst/>
  </dgm:styleLbl>
  <dgm:styleLbl name="lnNode1">
    <dgm:fillClrLst>
      <a:schemeClr val="accent2">
        <a:shade val="80000"/>
      </a:schemeClr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shade val="80000"/>
        <a:alpha val="50000"/>
      </a:schemeClr>
      <a:schemeClr val="accent2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/>
    <dgm:txEffectClrLst/>
  </dgm:styleLbl>
  <dgm:styleLbl name="fg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9000"/>
      </a:schemeClr>
    </dgm:fillClrLst>
    <dgm:linClrLst meth="repeat">
      <a:schemeClr val="accent2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80000"/>
      </a:schemeClr>
    </dgm:fillClrLst>
    <dgm:linClrLst meth="repeat">
      <a:schemeClr val="accent2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2_4">
  <dgm:title val=""/>
  <dgm:desc val=""/>
  <dgm:catLst>
    <dgm:cat type="accent2" pri="11400"/>
  </dgm:catLst>
  <dgm:styleLbl name="node0">
    <dgm:fillClrLst meth="cycle">
      <a:schemeClr val="accent2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2">
        <a:shade val="50000"/>
      </a:schemeClr>
      <a:schemeClr val="accent2">
        <a:tint val="4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2">
        <a:shade val="50000"/>
      </a:schemeClr>
      <a:schemeClr val="accent2">
        <a:tint val="45000"/>
      </a:schemeClr>
    </dgm:fillClrLst>
    <dgm:linClrLst meth="cycle">
      <a:schemeClr val="accent2">
        <a:shade val="50000"/>
      </a:schemeClr>
      <a:schemeClr val="accent2">
        <a:tint val="45000"/>
      </a:schemeClr>
    </dgm:linClrLst>
    <dgm:effectClrLst/>
    <dgm:txLinClrLst/>
    <dgm:txFillClrLst/>
    <dgm:txEffectClrLst/>
  </dgm:styleLbl>
  <dgm:styleLbl name="lnNode1">
    <dgm:fillClrLst meth="cycle">
      <a:schemeClr val="accent2">
        <a:shade val="50000"/>
      </a:schemeClr>
      <a:schemeClr val="accent2">
        <a:tint val="4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2">
        <a:shade val="80000"/>
        <a:alpha val="50000"/>
      </a:schemeClr>
      <a:schemeClr val="accent2">
        <a:tint val="45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55000"/>
      </a:schemeClr>
    </dgm:fillClrLst>
    <dgm:linClrLst meth="repeat">
      <a:schemeClr val="accent2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55000"/>
      </a:schemeClr>
    </dgm:fillClrLst>
    <dgm:linClrLst meth="repeat">
      <a:schemeClr val="accent2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55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2_4">
  <dgm:title val=""/>
  <dgm:desc val=""/>
  <dgm:catLst>
    <dgm:cat type="accent2" pri="11400"/>
  </dgm:catLst>
  <dgm:styleLbl name="node0">
    <dgm:fillClrLst meth="cycle">
      <a:schemeClr val="accent2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2">
        <a:shade val="50000"/>
      </a:schemeClr>
      <a:schemeClr val="accent2">
        <a:tint val="4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2">
        <a:shade val="50000"/>
      </a:schemeClr>
      <a:schemeClr val="accent2">
        <a:tint val="45000"/>
      </a:schemeClr>
    </dgm:fillClrLst>
    <dgm:linClrLst meth="cycle">
      <a:schemeClr val="accent2">
        <a:shade val="50000"/>
      </a:schemeClr>
      <a:schemeClr val="accent2">
        <a:tint val="45000"/>
      </a:schemeClr>
    </dgm:linClrLst>
    <dgm:effectClrLst/>
    <dgm:txLinClrLst/>
    <dgm:txFillClrLst/>
    <dgm:txEffectClrLst/>
  </dgm:styleLbl>
  <dgm:styleLbl name="lnNode1">
    <dgm:fillClrLst meth="cycle">
      <a:schemeClr val="accent2">
        <a:shade val="50000"/>
      </a:schemeClr>
      <a:schemeClr val="accent2">
        <a:tint val="4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2">
        <a:shade val="80000"/>
        <a:alpha val="50000"/>
      </a:schemeClr>
      <a:schemeClr val="accent2">
        <a:tint val="45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55000"/>
      </a:schemeClr>
    </dgm:fillClrLst>
    <dgm:linClrLst meth="repeat">
      <a:schemeClr val="accent2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55000"/>
      </a:schemeClr>
    </dgm:fillClrLst>
    <dgm:linClrLst meth="repeat">
      <a:schemeClr val="accent2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55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2_4">
  <dgm:title val=""/>
  <dgm:desc val=""/>
  <dgm:catLst>
    <dgm:cat type="accent2" pri="11400"/>
  </dgm:catLst>
  <dgm:styleLbl name="node0">
    <dgm:fillClrLst meth="cycle">
      <a:schemeClr val="accent2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2">
        <a:shade val="50000"/>
      </a:schemeClr>
      <a:schemeClr val="accent2">
        <a:tint val="4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2">
        <a:shade val="50000"/>
      </a:schemeClr>
      <a:schemeClr val="accent2">
        <a:tint val="45000"/>
      </a:schemeClr>
    </dgm:fillClrLst>
    <dgm:linClrLst meth="cycle">
      <a:schemeClr val="accent2">
        <a:shade val="50000"/>
      </a:schemeClr>
      <a:schemeClr val="accent2">
        <a:tint val="45000"/>
      </a:schemeClr>
    </dgm:linClrLst>
    <dgm:effectClrLst/>
    <dgm:txLinClrLst/>
    <dgm:txFillClrLst/>
    <dgm:txEffectClrLst/>
  </dgm:styleLbl>
  <dgm:styleLbl name="lnNode1">
    <dgm:fillClrLst meth="cycle">
      <a:schemeClr val="accent2">
        <a:shade val="50000"/>
      </a:schemeClr>
      <a:schemeClr val="accent2">
        <a:tint val="4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2">
        <a:shade val="80000"/>
        <a:alpha val="50000"/>
      </a:schemeClr>
      <a:schemeClr val="accent2">
        <a:tint val="45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55000"/>
      </a:schemeClr>
    </dgm:fillClrLst>
    <dgm:linClrLst meth="repeat">
      <a:schemeClr val="accent2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55000"/>
      </a:schemeClr>
    </dgm:fillClrLst>
    <dgm:linClrLst meth="repeat">
      <a:schemeClr val="accent2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55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2_4">
  <dgm:title val=""/>
  <dgm:desc val=""/>
  <dgm:catLst>
    <dgm:cat type="accent2" pri="11400"/>
  </dgm:catLst>
  <dgm:styleLbl name="node0">
    <dgm:fillClrLst meth="cycle">
      <a:schemeClr val="accent2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2">
        <a:shade val="50000"/>
      </a:schemeClr>
      <a:schemeClr val="accent2">
        <a:tint val="4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2">
        <a:shade val="50000"/>
      </a:schemeClr>
      <a:schemeClr val="accent2">
        <a:tint val="45000"/>
      </a:schemeClr>
    </dgm:fillClrLst>
    <dgm:linClrLst meth="cycle">
      <a:schemeClr val="accent2">
        <a:shade val="50000"/>
      </a:schemeClr>
      <a:schemeClr val="accent2">
        <a:tint val="45000"/>
      </a:schemeClr>
    </dgm:linClrLst>
    <dgm:effectClrLst/>
    <dgm:txLinClrLst/>
    <dgm:txFillClrLst/>
    <dgm:txEffectClrLst/>
  </dgm:styleLbl>
  <dgm:styleLbl name="lnNode1">
    <dgm:fillClrLst meth="cycle">
      <a:schemeClr val="accent2">
        <a:shade val="50000"/>
      </a:schemeClr>
      <a:schemeClr val="accent2">
        <a:tint val="4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2">
        <a:shade val="80000"/>
        <a:alpha val="50000"/>
      </a:schemeClr>
      <a:schemeClr val="accent2">
        <a:tint val="45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55000"/>
      </a:schemeClr>
    </dgm:fillClrLst>
    <dgm:linClrLst meth="repeat">
      <a:schemeClr val="accent2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55000"/>
      </a:schemeClr>
    </dgm:fillClrLst>
    <dgm:linClrLst meth="repeat">
      <a:schemeClr val="accent2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55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83332E5-F619-44FA-B7E8-30DA470FBB24}" type="doc">
      <dgm:prSet loTypeId="urn:microsoft.com/office/officeart/2008/layout/VerticalCurvedList" loCatId="list" qsTypeId="urn:microsoft.com/office/officeart/2005/8/quickstyle/simple3" qsCatId="simple" csTypeId="urn:microsoft.com/office/officeart/2005/8/colors/accent2_3" csCatId="accent2" phldr="1"/>
      <dgm:spPr/>
      <dgm:t>
        <a:bodyPr/>
        <a:lstStyle/>
        <a:p>
          <a:pPr rtl="1"/>
          <a:endParaRPr lang="ar-SY"/>
        </a:p>
      </dgm:t>
    </dgm:pt>
    <dgm:pt modelId="{7353A9A1-7A35-4352-8109-48C546D4AF51}">
      <dgm:prSet custT="1"/>
      <dgm:spPr/>
      <dgm:t>
        <a:bodyPr/>
        <a:lstStyle/>
        <a:p>
          <a:pPr rtl="1">
            <a:lnSpc>
              <a:spcPct val="150000"/>
            </a:lnSpc>
          </a:pPr>
          <a:r>
            <a:rPr lang="ar-SY" sz="2200" b="1" dirty="0">
              <a:latin typeface="Arial" panose="020B0604020202020204" pitchFamily="34" charset="0"/>
              <a:cs typeface="Arial" panose="020B0604020202020204" pitchFamily="34" charset="0"/>
            </a:rPr>
            <a:t>1-  للإرث ثلاث طرائق: </a:t>
          </a:r>
          <a:r>
            <a:rPr lang="ar-SY" sz="2200" dirty="0">
              <a:latin typeface="Arial" panose="020B0604020202020204" pitchFamily="34" charset="0"/>
              <a:cs typeface="Arial" panose="020B0604020202020204" pitchFamily="34" charset="0"/>
            </a:rPr>
            <a:t>الفريضة المقدرة، أو العصوبة، أو حق الرحم.</a:t>
          </a:r>
          <a:endParaRPr lang="en-US" sz="22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6FD184FA-A446-401D-B0AA-332FE557726E}" type="parTrans" cxnId="{9275E4E0-FA23-4D25-B05E-CA187948EF48}">
      <dgm:prSet/>
      <dgm:spPr/>
      <dgm:t>
        <a:bodyPr/>
        <a:lstStyle/>
        <a:p>
          <a:pPr rtl="1">
            <a:lnSpc>
              <a:spcPct val="150000"/>
            </a:lnSpc>
          </a:pPr>
          <a:endParaRPr lang="ar-SY" sz="22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69DB903C-915F-4A2A-9FAB-7054B0A82EAC}" type="sibTrans" cxnId="{9275E4E0-FA23-4D25-B05E-CA187948EF48}">
      <dgm:prSet/>
      <dgm:spPr/>
      <dgm:t>
        <a:bodyPr/>
        <a:lstStyle/>
        <a:p>
          <a:pPr rtl="1">
            <a:lnSpc>
              <a:spcPct val="150000"/>
            </a:lnSpc>
          </a:pPr>
          <a:endParaRPr lang="ar-SY" sz="22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4730DC13-2B6E-4261-828B-FD2BA57F6DDF}">
      <dgm:prSet custT="1"/>
      <dgm:spPr/>
      <dgm:t>
        <a:bodyPr/>
        <a:lstStyle/>
        <a:p>
          <a:pPr rtl="1">
            <a:lnSpc>
              <a:spcPct val="150000"/>
            </a:lnSpc>
          </a:pPr>
          <a:r>
            <a:rPr lang="ar-SY" sz="2200" b="1" dirty="0">
              <a:latin typeface="Arial" panose="020B0604020202020204" pitchFamily="34" charset="0"/>
              <a:cs typeface="Arial" panose="020B0604020202020204" pitchFamily="34" charset="0"/>
            </a:rPr>
            <a:t>2-</a:t>
          </a:r>
          <a:r>
            <a:rPr lang="ar-SY" sz="2200" dirty="0">
              <a:latin typeface="Arial" panose="020B0604020202020204" pitchFamily="34" charset="0"/>
              <a:cs typeface="Arial" panose="020B0604020202020204" pitchFamily="34" charset="0"/>
            </a:rPr>
            <a:t> يكون الإرث بالقرابة بطريق الفرض أو العصوبة أو بهما معاً، أو بالنصيب الرحمي. فإذا كان لوارث جهتا إرث، ورث بهما معاً مع مراعاة أحكام المادتين 271، 296.</a:t>
          </a:r>
          <a:endParaRPr lang="en-US" sz="22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63AAAE44-9E66-44B8-B8FD-4F6799A10A9C}" type="parTrans" cxnId="{E56D66E9-5DE9-451B-9530-32844E23A794}">
      <dgm:prSet/>
      <dgm:spPr/>
      <dgm:t>
        <a:bodyPr/>
        <a:lstStyle/>
        <a:p>
          <a:pPr rtl="1">
            <a:lnSpc>
              <a:spcPct val="150000"/>
            </a:lnSpc>
          </a:pPr>
          <a:endParaRPr lang="ar-SY" sz="22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2948CDDB-CA45-4463-BBB2-F5097019B2C6}" type="sibTrans" cxnId="{E56D66E9-5DE9-451B-9530-32844E23A794}">
      <dgm:prSet/>
      <dgm:spPr/>
      <dgm:t>
        <a:bodyPr/>
        <a:lstStyle/>
        <a:p>
          <a:pPr rtl="1">
            <a:lnSpc>
              <a:spcPct val="150000"/>
            </a:lnSpc>
          </a:pPr>
          <a:endParaRPr lang="ar-SY" sz="22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E76969D1-D6F7-4975-9FFE-E0C97ECF874C}" type="pres">
      <dgm:prSet presAssocID="{C83332E5-F619-44FA-B7E8-30DA470FBB24}" presName="Name0" presStyleCnt="0">
        <dgm:presLayoutVars>
          <dgm:chMax val="7"/>
          <dgm:chPref val="7"/>
          <dgm:dir val="rev"/>
        </dgm:presLayoutVars>
      </dgm:prSet>
      <dgm:spPr/>
    </dgm:pt>
    <dgm:pt modelId="{B5E24C5B-5BE0-49E0-BA33-776459E01E39}" type="pres">
      <dgm:prSet presAssocID="{C83332E5-F619-44FA-B7E8-30DA470FBB24}" presName="Name1" presStyleCnt="0"/>
      <dgm:spPr/>
    </dgm:pt>
    <dgm:pt modelId="{169D66A6-C777-4E30-98EA-6DF872C84ED7}" type="pres">
      <dgm:prSet presAssocID="{C83332E5-F619-44FA-B7E8-30DA470FBB24}" presName="cycle" presStyleCnt="0"/>
      <dgm:spPr/>
    </dgm:pt>
    <dgm:pt modelId="{BA27BA06-DA76-477F-A95C-3C37C481335D}" type="pres">
      <dgm:prSet presAssocID="{C83332E5-F619-44FA-B7E8-30DA470FBB24}" presName="srcNode" presStyleLbl="node1" presStyleIdx="0" presStyleCnt="2"/>
      <dgm:spPr/>
    </dgm:pt>
    <dgm:pt modelId="{BC3E7D75-377D-44E7-9B1B-6D25A4E2FCAF}" type="pres">
      <dgm:prSet presAssocID="{C83332E5-F619-44FA-B7E8-30DA470FBB24}" presName="conn" presStyleLbl="parChTrans1D2" presStyleIdx="0" presStyleCnt="1"/>
      <dgm:spPr/>
    </dgm:pt>
    <dgm:pt modelId="{9AD2ED3D-4FD5-42EE-928F-A94CD66DD223}" type="pres">
      <dgm:prSet presAssocID="{C83332E5-F619-44FA-B7E8-30DA470FBB24}" presName="extraNode" presStyleLbl="node1" presStyleIdx="0" presStyleCnt="2"/>
      <dgm:spPr/>
    </dgm:pt>
    <dgm:pt modelId="{712F94F4-3246-40C9-8DEB-F67F49889BA0}" type="pres">
      <dgm:prSet presAssocID="{C83332E5-F619-44FA-B7E8-30DA470FBB24}" presName="dstNode" presStyleLbl="node1" presStyleIdx="0" presStyleCnt="2"/>
      <dgm:spPr/>
    </dgm:pt>
    <dgm:pt modelId="{27422850-00A7-4EB7-8A63-7B3CB478339F}" type="pres">
      <dgm:prSet presAssocID="{7353A9A1-7A35-4352-8109-48C546D4AF51}" presName="text_1" presStyleLbl="node1" presStyleIdx="0" presStyleCnt="2">
        <dgm:presLayoutVars>
          <dgm:bulletEnabled val="1"/>
        </dgm:presLayoutVars>
      </dgm:prSet>
      <dgm:spPr/>
    </dgm:pt>
    <dgm:pt modelId="{051A9CC7-33AF-4E36-BBFA-788B29D292D5}" type="pres">
      <dgm:prSet presAssocID="{7353A9A1-7A35-4352-8109-48C546D4AF51}" presName="accent_1" presStyleCnt="0"/>
      <dgm:spPr/>
    </dgm:pt>
    <dgm:pt modelId="{F2A96BCD-1C11-4623-84C7-4D7E8C7B3703}" type="pres">
      <dgm:prSet presAssocID="{7353A9A1-7A35-4352-8109-48C546D4AF51}" presName="accentRepeatNode" presStyleLbl="solidFgAcc1" presStyleIdx="0" presStyleCnt="2"/>
      <dgm:spPr/>
    </dgm:pt>
    <dgm:pt modelId="{8BD43CE1-53F6-4DA3-9825-21E351BADDD9}" type="pres">
      <dgm:prSet presAssocID="{4730DC13-2B6E-4261-828B-FD2BA57F6DDF}" presName="text_2" presStyleLbl="node1" presStyleIdx="1" presStyleCnt="2" custScaleY="119949">
        <dgm:presLayoutVars>
          <dgm:bulletEnabled val="1"/>
        </dgm:presLayoutVars>
      </dgm:prSet>
      <dgm:spPr/>
    </dgm:pt>
    <dgm:pt modelId="{3E96F9D5-F8C5-40FB-8BA4-56E3576F95C4}" type="pres">
      <dgm:prSet presAssocID="{4730DC13-2B6E-4261-828B-FD2BA57F6DDF}" presName="accent_2" presStyleCnt="0"/>
      <dgm:spPr/>
    </dgm:pt>
    <dgm:pt modelId="{A3CDF555-0702-427F-9267-67A94AF4EA67}" type="pres">
      <dgm:prSet presAssocID="{4730DC13-2B6E-4261-828B-FD2BA57F6DDF}" presName="accentRepeatNode" presStyleLbl="solidFgAcc1" presStyleIdx="1" presStyleCnt="2"/>
      <dgm:spPr/>
    </dgm:pt>
  </dgm:ptLst>
  <dgm:cxnLst>
    <dgm:cxn modelId="{A80D3E92-0F8E-4E0A-B763-8082DC966C7A}" type="presOf" srcId="{69DB903C-915F-4A2A-9FAB-7054B0A82EAC}" destId="{BC3E7D75-377D-44E7-9B1B-6D25A4E2FCAF}" srcOrd="0" destOrd="0" presId="urn:microsoft.com/office/officeart/2008/layout/VerticalCurvedList"/>
    <dgm:cxn modelId="{E6878A94-B33D-4277-88E4-220A4F126E49}" type="presOf" srcId="{4730DC13-2B6E-4261-828B-FD2BA57F6DDF}" destId="{8BD43CE1-53F6-4DA3-9825-21E351BADDD9}" srcOrd="0" destOrd="0" presId="urn:microsoft.com/office/officeart/2008/layout/VerticalCurvedList"/>
    <dgm:cxn modelId="{5373C195-E1BD-4840-885A-7F0B1AB07EE1}" type="presOf" srcId="{7353A9A1-7A35-4352-8109-48C546D4AF51}" destId="{27422850-00A7-4EB7-8A63-7B3CB478339F}" srcOrd="0" destOrd="0" presId="urn:microsoft.com/office/officeart/2008/layout/VerticalCurvedList"/>
    <dgm:cxn modelId="{9808DBCF-E930-4EE5-A02D-19F52C4CF02B}" type="presOf" srcId="{C83332E5-F619-44FA-B7E8-30DA470FBB24}" destId="{E76969D1-D6F7-4975-9FFE-E0C97ECF874C}" srcOrd="0" destOrd="0" presId="urn:microsoft.com/office/officeart/2008/layout/VerticalCurvedList"/>
    <dgm:cxn modelId="{9275E4E0-FA23-4D25-B05E-CA187948EF48}" srcId="{C83332E5-F619-44FA-B7E8-30DA470FBB24}" destId="{7353A9A1-7A35-4352-8109-48C546D4AF51}" srcOrd="0" destOrd="0" parTransId="{6FD184FA-A446-401D-B0AA-332FE557726E}" sibTransId="{69DB903C-915F-4A2A-9FAB-7054B0A82EAC}"/>
    <dgm:cxn modelId="{E56D66E9-5DE9-451B-9530-32844E23A794}" srcId="{C83332E5-F619-44FA-B7E8-30DA470FBB24}" destId="{4730DC13-2B6E-4261-828B-FD2BA57F6DDF}" srcOrd="1" destOrd="0" parTransId="{63AAAE44-9E66-44B8-B8FD-4F6799A10A9C}" sibTransId="{2948CDDB-CA45-4463-BBB2-F5097019B2C6}"/>
    <dgm:cxn modelId="{5615606B-F7B2-4189-9B6F-968C8A80DF3F}" type="presParOf" srcId="{E76969D1-D6F7-4975-9FFE-E0C97ECF874C}" destId="{B5E24C5B-5BE0-49E0-BA33-776459E01E39}" srcOrd="0" destOrd="0" presId="urn:microsoft.com/office/officeart/2008/layout/VerticalCurvedList"/>
    <dgm:cxn modelId="{AAA12570-C92A-4E0A-AEA4-8B73DA59B18A}" type="presParOf" srcId="{B5E24C5B-5BE0-49E0-BA33-776459E01E39}" destId="{169D66A6-C777-4E30-98EA-6DF872C84ED7}" srcOrd="0" destOrd="0" presId="urn:microsoft.com/office/officeart/2008/layout/VerticalCurvedList"/>
    <dgm:cxn modelId="{CB6D5A9C-2D00-4586-83CC-B0F80643FA49}" type="presParOf" srcId="{169D66A6-C777-4E30-98EA-6DF872C84ED7}" destId="{BA27BA06-DA76-477F-A95C-3C37C481335D}" srcOrd="0" destOrd="0" presId="urn:microsoft.com/office/officeart/2008/layout/VerticalCurvedList"/>
    <dgm:cxn modelId="{E917CD22-4696-4CA9-A610-1F6055C3560D}" type="presParOf" srcId="{169D66A6-C777-4E30-98EA-6DF872C84ED7}" destId="{BC3E7D75-377D-44E7-9B1B-6D25A4E2FCAF}" srcOrd="1" destOrd="0" presId="urn:microsoft.com/office/officeart/2008/layout/VerticalCurvedList"/>
    <dgm:cxn modelId="{AF9965FA-8EDC-4920-9B01-D37C6C5D8413}" type="presParOf" srcId="{169D66A6-C777-4E30-98EA-6DF872C84ED7}" destId="{9AD2ED3D-4FD5-42EE-928F-A94CD66DD223}" srcOrd="2" destOrd="0" presId="urn:microsoft.com/office/officeart/2008/layout/VerticalCurvedList"/>
    <dgm:cxn modelId="{82F61E8B-16A9-40B5-A118-6B2E7C96FFC6}" type="presParOf" srcId="{169D66A6-C777-4E30-98EA-6DF872C84ED7}" destId="{712F94F4-3246-40C9-8DEB-F67F49889BA0}" srcOrd="3" destOrd="0" presId="urn:microsoft.com/office/officeart/2008/layout/VerticalCurvedList"/>
    <dgm:cxn modelId="{9BC60B56-0663-47C1-BC9A-3D41FE3C7021}" type="presParOf" srcId="{B5E24C5B-5BE0-49E0-BA33-776459E01E39}" destId="{27422850-00A7-4EB7-8A63-7B3CB478339F}" srcOrd="1" destOrd="0" presId="urn:microsoft.com/office/officeart/2008/layout/VerticalCurvedList"/>
    <dgm:cxn modelId="{F1B6C3D0-708D-409E-85CF-EF5EFFC0397C}" type="presParOf" srcId="{B5E24C5B-5BE0-49E0-BA33-776459E01E39}" destId="{051A9CC7-33AF-4E36-BBFA-788B29D292D5}" srcOrd="2" destOrd="0" presId="urn:microsoft.com/office/officeart/2008/layout/VerticalCurvedList"/>
    <dgm:cxn modelId="{26795C3F-60E9-43E4-B14A-C55F9B9707E9}" type="presParOf" srcId="{051A9CC7-33AF-4E36-BBFA-788B29D292D5}" destId="{F2A96BCD-1C11-4623-84C7-4D7E8C7B3703}" srcOrd="0" destOrd="0" presId="urn:microsoft.com/office/officeart/2008/layout/VerticalCurvedList"/>
    <dgm:cxn modelId="{D06AA40F-EE7F-470B-A808-CF279F25635A}" type="presParOf" srcId="{B5E24C5B-5BE0-49E0-BA33-776459E01E39}" destId="{8BD43CE1-53F6-4DA3-9825-21E351BADDD9}" srcOrd="3" destOrd="0" presId="urn:microsoft.com/office/officeart/2008/layout/VerticalCurvedList"/>
    <dgm:cxn modelId="{ABCD78B7-E16A-4309-9028-0400DE8A9E23}" type="presParOf" srcId="{B5E24C5B-5BE0-49E0-BA33-776459E01E39}" destId="{3E96F9D5-F8C5-40FB-8BA4-56E3576F95C4}" srcOrd="4" destOrd="0" presId="urn:microsoft.com/office/officeart/2008/layout/VerticalCurvedList"/>
    <dgm:cxn modelId="{2267B5E6-9BFF-4F40-9401-C4F426CA3F6E}" type="presParOf" srcId="{3E96F9D5-F8C5-40FB-8BA4-56E3576F95C4}" destId="{A3CDF555-0702-427F-9267-67A94AF4EA67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592449F-B1E1-43C9-B1CC-575E39024C2F}" type="doc">
      <dgm:prSet loTypeId="urn:microsoft.com/office/officeart/2005/8/layout/list1" loCatId="list" qsTypeId="urn:microsoft.com/office/officeart/2005/8/quickstyle/simple3" qsCatId="simple" csTypeId="urn:microsoft.com/office/officeart/2005/8/colors/accent2_4" csCatId="accent2" phldr="1"/>
      <dgm:spPr/>
      <dgm:t>
        <a:bodyPr/>
        <a:lstStyle/>
        <a:p>
          <a:pPr rtl="1"/>
          <a:endParaRPr lang="ar-SY"/>
        </a:p>
      </dgm:t>
    </dgm:pt>
    <dgm:pt modelId="{414DD0F6-9215-49A8-ABAB-6DF510268E6B}">
      <dgm:prSet custT="1"/>
      <dgm:spPr/>
      <dgm:t>
        <a:bodyPr/>
        <a:lstStyle/>
        <a:p>
          <a:pPr rtl="1"/>
          <a:r>
            <a:rPr lang="ar-SY" sz="2200" b="1" dirty="0">
              <a:latin typeface="Arial" panose="020B0604020202020204" pitchFamily="34" charset="0"/>
              <a:cs typeface="Arial" panose="020B0604020202020204" pitchFamily="34" charset="0"/>
            </a:rPr>
            <a:t>1-</a:t>
          </a:r>
          <a:r>
            <a:rPr lang="ar-SY" sz="2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ar-SY" sz="2200" b="1" dirty="0">
              <a:latin typeface="Arial" panose="020B0604020202020204" pitchFamily="34" charset="0"/>
              <a:cs typeface="Arial" panose="020B0604020202020204" pitchFamily="34" charset="0"/>
            </a:rPr>
            <a:t>أصحاب الفروض: </a:t>
          </a:r>
          <a:r>
            <a:rPr lang="ar-SY" sz="2200" dirty="0">
              <a:latin typeface="Arial" panose="020B0604020202020204" pitchFamily="34" charset="0"/>
              <a:cs typeface="Arial" panose="020B0604020202020204" pitchFamily="34" charset="0"/>
            </a:rPr>
            <a:t>يعطى أصحاب الفروض أولاً.</a:t>
          </a:r>
        </a:p>
      </dgm:t>
    </dgm:pt>
    <dgm:pt modelId="{9C183CB4-DB1F-4E93-9649-8723893E2042}" type="parTrans" cxnId="{3839A58B-3D4F-4FF5-9C37-9FEF90559114}">
      <dgm:prSet/>
      <dgm:spPr/>
      <dgm:t>
        <a:bodyPr/>
        <a:lstStyle/>
        <a:p>
          <a:pPr rtl="1"/>
          <a:endParaRPr lang="ar-SY" sz="22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9A7F519D-4D11-4F80-9260-68B0BF32FC65}" type="sibTrans" cxnId="{3839A58B-3D4F-4FF5-9C37-9FEF90559114}">
      <dgm:prSet/>
      <dgm:spPr/>
      <dgm:t>
        <a:bodyPr/>
        <a:lstStyle/>
        <a:p>
          <a:pPr rtl="1"/>
          <a:endParaRPr lang="ar-SY" sz="22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3B1C8424-35F3-4788-942A-904F7D45B0CC}">
      <dgm:prSet custT="1"/>
      <dgm:spPr/>
      <dgm:t>
        <a:bodyPr/>
        <a:lstStyle/>
        <a:p>
          <a:pPr rtl="1"/>
          <a:r>
            <a:rPr lang="ar-SY" sz="2200" b="1" dirty="0">
              <a:latin typeface="Arial" panose="020B0604020202020204" pitchFamily="34" charset="0"/>
              <a:cs typeface="Arial" panose="020B0604020202020204" pitchFamily="34" charset="0"/>
            </a:rPr>
            <a:t>2- العصبات النسبيون: </a:t>
          </a:r>
          <a:r>
            <a:rPr lang="ar-SY" sz="2200" dirty="0">
              <a:latin typeface="Arial" panose="020B0604020202020204" pitchFamily="34" charset="0"/>
              <a:cs typeface="Arial" panose="020B0604020202020204" pitchFamily="34" charset="0"/>
            </a:rPr>
            <a:t>وهو الأقارب الذكور من جهة الأب الذين يأخذون الباقي من التركة بعد أصحاب الفروض.</a:t>
          </a:r>
        </a:p>
      </dgm:t>
    </dgm:pt>
    <dgm:pt modelId="{2604F15B-E8A0-45E0-9CC1-F09957ABA88C}" type="parTrans" cxnId="{62FF584D-8091-4240-9779-8238F9E70760}">
      <dgm:prSet/>
      <dgm:spPr/>
      <dgm:t>
        <a:bodyPr/>
        <a:lstStyle/>
        <a:p>
          <a:pPr rtl="1"/>
          <a:endParaRPr lang="ar-SY" sz="22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1635F8A3-948D-4584-82A1-49818E0422AA}" type="sibTrans" cxnId="{62FF584D-8091-4240-9779-8238F9E70760}">
      <dgm:prSet/>
      <dgm:spPr/>
      <dgm:t>
        <a:bodyPr/>
        <a:lstStyle/>
        <a:p>
          <a:pPr rtl="1"/>
          <a:endParaRPr lang="ar-SY" sz="22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1939B0FD-5AA8-45A7-8937-F180FB6D4D48}">
      <dgm:prSet custT="1"/>
      <dgm:spPr/>
      <dgm:t>
        <a:bodyPr/>
        <a:lstStyle/>
        <a:p>
          <a:pPr rtl="1"/>
          <a:r>
            <a:rPr lang="ar-SY" sz="2200" b="1" dirty="0">
              <a:latin typeface="Arial" panose="020B0604020202020204" pitchFamily="34" charset="0"/>
              <a:cs typeface="Arial" panose="020B0604020202020204" pitchFamily="34" charset="0"/>
            </a:rPr>
            <a:t>3-</a:t>
          </a:r>
          <a:r>
            <a:rPr lang="ar-SY" sz="2200" dirty="0">
              <a:latin typeface="Arial" panose="020B0604020202020204" pitchFamily="34" charset="0"/>
              <a:cs typeface="Arial" panose="020B0604020202020204" pitchFamily="34" charset="0"/>
            </a:rPr>
            <a:t> إذا انعدم العصبات النسبيون، نرد التركة على أصحاب الفروض من غير الزوجين. </a:t>
          </a:r>
        </a:p>
      </dgm:t>
    </dgm:pt>
    <dgm:pt modelId="{EEF37F61-030A-44CE-BBC8-6661E4FB4CF6}" type="parTrans" cxnId="{76FE1B7F-E8CC-487C-9B99-DEA287F8332A}">
      <dgm:prSet/>
      <dgm:spPr/>
      <dgm:t>
        <a:bodyPr/>
        <a:lstStyle/>
        <a:p>
          <a:pPr rtl="1"/>
          <a:endParaRPr lang="ar-SY" sz="22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EAE1F3BF-3C38-4F70-9F65-0FE652F616D0}" type="sibTrans" cxnId="{76FE1B7F-E8CC-487C-9B99-DEA287F8332A}">
      <dgm:prSet/>
      <dgm:spPr/>
      <dgm:t>
        <a:bodyPr/>
        <a:lstStyle/>
        <a:p>
          <a:pPr rtl="1"/>
          <a:endParaRPr lang="ar-SY" sz="22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47A4498A-8D40-4EAB-8E32-70551C198355}">
      <dgm:prSet custT="1"/>
      <dgm:spPr/>
      <dgm:t>
        <a:bodyPr/>
        <a:lstStyle/>
        <a:p>
          <a:pPr rtl="1"/>
          <a:r>
            <a:rPr lang="ar-SY" sz="2200" b="1" dirty="0">
              <a:latin typeface="Arial" panose="020B0604020202020204" pitchFamily="34" charset="0"/>
              <a:cs typeface="Arial" panose="020B0604020202020204" pitchFamily="34" charset="0"/>
            </a:rPr>
            <a:t>4-</a:t>
          </a:r>
          <a:r>
            <a:rPr lang="ar-SY" sz="2200" dirty="0">
              <a:latin typeface="Arial" panose="020B0604020202020204" pitchFamily="34" charset="0"/>
              <a:cs typeface="Arial" panose="020B0604020202020204" pitchFamily="34" charset="0"/>
            </a:rPr>
            <a:t> إذا انعدم العصبات النسبيون وأصحاب الفروض من غير الزوجين نرد التركة على ذوي الأرحام.</a:t>
          </a:r>
        </a:p>
      </dgm:t>
    </dgm:pt>
    <dgm:pt modelId="{CA70A24E-B0DA-47F4-9BB5-7B882B128457}" type="parTrans" cxnId="{1817D6EE-C57D-4214-BE10-8F4BA2385CC0}">
      <dgm:prSet/>
      <dgm:spPr/>
      <dgm:t>
        <a:bodyPr/>
        <a:lstStyle/>
        <a:p>
          <a:pPr rtl="1"/>
          <a:endParaRPr lang="ar-SY" sz="22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387C8672-87FD-4F29-AD88-77D1BAD60144}" type="sibTrans" cxnId="{1817D6EE-C57D-4214-BE10-8F4BA2385CC0}">
      <dgm:prSet/>
      <dgm:spPr/>
      <dgm:t>
        <a:bodyPr/>
        <a:lstStyle/>
        <a:p>
          <a:pPr rtl="1"/>
          <a:endParaRPr lang="ar-SY" sz="22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0702788E-50F7-4BA7-8C4A-884980ED3DA2}">
      <dgm:prSet custT="1"/>
      <dgm:spPr/>
      <dgm:t>
        <a:bodyPr/>
        <a:lstStyle/>
        <a:p>
          <a:pPr rtl="1"/>
          <a:r>
            <a:rPr lang="ar-SY" sz="2200" b="1" dirty="0">
              <a:latin typeface="Arial" panose="020B0604020202020204" pitchFamily="34" charset="0"/>
              <a:cs typeface="Arial" panose="020B0604020202020204" pitchFamily="34" charset="0"/>
            </a:rPr>
            <a:t>5-</a:t>
          </a:r>
          <a:r>
            <a:rPr lang="ar-SY" sz="2200" dirty="0">
              <a:latin typeface="Arial" panose="020B0604020202020204" pitchFamily="34" charset="0"/>
              <a:cs typeface="Arial" panose="020B0604020202020204" pitchFamily="34" charset="0"/>
            </a:rPr>
            <a:t> إذا انعدم العصبات النسبيون وأصحاب الفروض من غير الزوجين وذوو الأرحام نرد التركة على الزوجين.</a:t>
          </a:r>
          <a:endParaRPr lang="en-US" sz="22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65645B22-695D-411E-B435-65D6DBA670DA}" type="parTrans" cxnId="{7DC7C0F2-562D-443E-A049-83580F53AEB0}">
      <dgm:prSet/>
      <dgm:spPr/>
      <dgm:t>
        <a:bodyPr/>
        <a:lstStyle/>
        <a:p>
          <a:pPr rtl="1"/>
          <a:endParaRPr lang="ar-SY" sz="22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16B97FB9-3C0B-44E2-9AB4-33C2B2DEBE7F}" type="sibTrans" cxnId="{7DC7C0F2-562D-443E-A049-83580F53AEB0}">
      <dgm:prSet/>
      <dgm:spPr/>
      <dgm:t>
        <a:bodyPr/>
        <a:lstStyle/>
        <a:p>
          <a:pPr rtl="1"/>
          <a:endParaRPr lang="ar-SY" sz="22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195226D-B327-41DD-B681-50F4BE4D9D41}">
      <dgm:prSet custT="1"/>
      <dgm:spPr/>
      <dgm:t>
        <a:bodyPr/>
        <a:lstStyle/>
        <a:p>
          <a:pPr rtl="1"/>
          <a:r>
            <a:rPr lang="ar-SY" sz="2200" b="1" dirty="0">
              <a:latin typeface="Arial" panose="020B0604020202020204" pitchFamily="34" charset="0"/>
              <a:cs typeface="Arial" panose="020B0604020202020204" pitchFamily="34" charset="0"/>
            </a:rPr>
            <a:t>6-</a:t>
          </a:r>
          <a:r>
            <a:rPr lang="ar-SY" sz="2200" dirty="0">
              <a:latin typeface="Arial" panose="020B0604020202020204" pitchFamily="34" charset="0"/>
              <a:cs typeface="Arial" panose="020B0604020202020204" pitchFamily="34" charset="0"/>
            </a:rPr>
            <a:t> المقر له بنسب محمول على الغير.</a:t>
          </a:r>
          <a:endParaRPr lang="en-US" sz="22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6008224A-47E9-444B-ABB1-BD9BF471519D}" type="parTrans" cxnId="{593701F0-87C9-49E9-B108-BDA0EF163658}">
      <dgm:prSet/>
      <dgm:spPr/>
      <dgm:t>
        <a:bodyPr/>
        <a:lstStyle/>
        <a:p>
          <a:pPr rtl="1"/>
          <a:endParaRPr lang="ar-SY" sz="22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E4FF9CCC-7104-49E8-A6DD-87478940008C}" type="sibTrans" cxnId="{593701F0-87C9-49E9-B108-BDA0EF163658}">
      <dgm:prSet/>
      <dgm:spPr/>
      <dgm:t>
        <a:bodyPr/>
        <a:lstStyle/>
        <a:p>
          <a:pPr rtl="1"/>
          <a:endParaRPr lang="ar-SY" sz="22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08A2F20C-2D40-4851-B2F5-C5E429360BB3}">
      <dgm:prSet custT="1"/>
      <dgm:spPr/>
      <dgm:t>
        <a:bodyPr/>
        <a:lstStyle/>
        <a:p>
          <a:pPr rtl="1"/>
          <a:r>
            <a:rPr lang="ar-SY" sz="2200" b="1" dirty="0">
              <a:latin typeface="Arial" panose="020B0604020202020204" pitchFamily="34" charset="0"/>
              <a:cs typeface="Arial" panose="020B0604020202020204" pitchFamily="34" charset="0"/>
            </a:rPr>
            <a:t>7-</a:t>
          </a:r>
          <a:r>
            <a:rPr lang="ar-SY" sz="2200" dirty="0">
              <a:latin typeface="Arial" panose="020B0604020202020204" pitchFamily="34" charset="0"/>
              <a:cs typeface="Arial" panose="020B0604020202020204" pitchFamily="34" charset="0"/>
            </a:rPr>
            <a:t> الموصى له بما زاد على الثلث.</a:t>
          </a:r>
          <a:endParaRPr lang="en-US" sz="22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5BB4114A-57C6-42CE-8A7B-34E37D11F759}" type="parTrans" cxnId="{A97141BA-BFB4-4569-B847-FB1382018E93}">
      <dgm:prSet/>
      <dgm:spPr/>
      <dgm:t>
        <a:bodyPr/>
        <a:lstStyle/>
        <a:p>
          <a:pPr rtl="1"/>
          <a:endParaRPr lang="ar-SY" sz="22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5993C618-A743-482C-BF3F-ED6D54EF5212}" type="sibTrans" cxnId="{A97141BA-BFB4-4569-B847-FB1382018E93}">
      <dgm:prSet/>
      <dgm:spPr/>
      <dgm:t>
        <a:bodyPr/>
        <a:lstStyle/>
        <a:p>
          <a:pPr rtl="1"/>
          <a:endParaRPr lang="ar-SY" sz="22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8E02F772-ED35-495B-A865-0AE55B7748BE}">
      <dgm:prSet custT="1"/>
      <dgm:spPr/>
      <dgm:t>
        <a:bodyPr/>
        <a:lstStyle/>
        <a:p>
          <a:pPr rtl="1"/>
          <a:r>
            <a:rPr lang="ar-SY" sz="2200" b="1" dirty="0">
              <a:latin typeface="Arial" panose="020B0604020202020204" pitchFamily="34" charset="0"/>
              <a:cs typeface="Arial" panose="020B0604020202020204" pitchFamily="34" charset="0"/>
            </a:rPr>
            <a:t>8-</a:t>
          </a:r>
          <a:r>
            <a:rPr lang="ar-SY" sz="2200" dirty="0">
              <a:latin typeface="Arial" panose="020B0604020202020204" pitchFamily="34" charset="0"/>
              <a:cs typeface="Arial" panose="020B0604020202020204" pitchFamily="34" charset="0"/>
            </a:rPr>
            <a:t> فإن لم يوجد أودعت التركة أو ما بقي منها في بيت المال.</a:t>
          </a:r>
          <a:endParaRPr lang="en-US" sz="22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C98F286-09FE-4ABC-AFE0-4A4C45574318}" type="parTrans" cxnId="{241DAA01-D901-4C18-8EEA-CC97B8B2E1B6}">
      <dgm:prSet/>
      <dgm:spPr/>
      <dgm:t>
        <a:bodyPr/>
        <a:lstStyle/>
        <a:p>
          <a:pPr rtl="1"/>
          <a:endParaRPr lang="ar-SY" sz="22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BBE6D6DF-DA06-4256-996B-B866DD741DDF}" type="sibTrans" cxnId="{241DAA01-D901-4C18-8EEA-CC97B8B2E1B6}">
      <dgm:prSet/>
      <dgm:spPr/>
      <dgm:t>
        <a:bodyPr/>
        <a:lstStyle/>
        <a:p>
          <a:pPr rtl="1"/>
          <a:endParaRPr lang="ar-SY" sz="22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0D3B013E-9890-4586-BDBF-FD298BFE6E5A}" type="pres">
      <dgm:prSet presAssocID="{B592449F-B1E1-43C9-B1CC-575E39024C2F}" presName="linear" presStyleCnt="0">
        <dgm:presLayoutVars>
          <dgm:dir val="rev"/>
          <dgm:animLvl val="lvl"/>
          <dgm:resizeHandles val="exact"/>
        </dgm:presLayoutVars>
      </dgm:prSet>
      <dgm:spPr/>
    </dgm:pt>
    <dgm:pt modelId="{1CE86964-B3EA-495A-9A45-215C2792ADBE}" type="pres">
      <dgm:prSet presAssocID="{414DD0F6-9215-49A8-ABAB-6DF510268E6B}" presName="parentLin" presStyleCnt="0"/>
      <dgm:spPr/>
    </dgm:pt>
    <dgm:pt modelId="{D29CAA9A-4FAC-4787-999F-424B75B27EB1}" type="pres">
      <dgm:prSet presAssocID="{414DD0F6-9215-49A8-ABAB-6DF510268E6B}" presName="parentLeftMargin" presStyleLbl="node1" presStyleIdx="0" presStyleCnt="8"/>
      <dgm:spPr/>
    </dgm:pt>
    <dgm:pt modelId="{405B2CC6-0EE8-49BC-A261-74EAC4B9FE22}" type="pres">
      <dgm:prSet presAssocID="{414DD0F6-9215-49A8-ABAB-6DF510268E6B}" presName="parentText" presStyleLbl="node1" presStyleIdx="0" presStyleCnt="8" custScaleX="142857">
        <dgm:presLayoutVars>
          <dgm:chMax val="0"/>
          <dgm:bulletEnabled val="1"/>
        </dgm:presLayoutVars>
      </dgm:prSet>
      <dgm:spPr/>
    </dgm:pt>
    <dgm:pt modelId="{EBF32DF0-C89A-484F-ADEE-1EB87074C734}" type="pres">
      <dgm:prSet presAssocID="{414DD0F6-9215-49A8-ABAB-6DF510268E6B}" presName="negativeSpace" presStyleCnt="0"/>
      <dgm:spPr/>
    </dgm:pt>
    <dgm:pt modelId="{8CAF095A-19D7-4644-B8FD-CE699E84F84C}" type="pres">
      <dgm:prSet presAssocID="{414DD0F6-9215-49A8-ABAB-6DF510268E6B}" presName="childText" presStyleLbl="conFgAcc1" presStyleIdx="0" presStyleCnt="8" custScaleX="97347" custLinFactNeighborX="-2700">
        <dgm:presLayoutVars>
          <dgm:bulletEnabled val="1"/>
        </dgm:presLayoutVars>
      </dgm:prSet>
      <dgm:spPr/>
    </dgm:pt>
    <dgm:pt modelId="{6D29924F-7BCF-4B7A-A423-E8B244AFC5E3}" type="pres">
      <dgm:prSet presAssocID="{9A7F519D-4D11-4F80-9260-68B0BF32FC65}" presName="spaceBetweenRectangles" presStyleCnt="0"/>
      <dgm:spPr/>
    </dgm:pt>
    <dgm:pt modelId="{419109B0-3E9D-48AD-95BE-E2B98E7AB02A}" type="pres">
      <dgm:prSet presAssocID="{3B1C8424-35F3-4788-942A-904F7D45B0CC}" presName="parentLin" presStyleCnt="0"/>
      <dgm:spPr/>
    </dgm:pt>
    <dgm:pt modelId="{CC0B033B-1B4F-4283-9769-60527485308B}" type="pres">
      <dgm:prSet presAssocID="{3B1C8424-35F3-4788-942A-904F7D45B0CC}" presName="parentLeftMargin" presStyleLbl="node1" presStyleIdx="0" presStyleCnt="8"/>
      <dgm:spPr/>
    </dgm:pt>
    <dgm:pt modelId="{4A2AF8CA-62F1-4C62-B640-5BF5DBFCE792}" type="pres">
      <dgm:prSet presAssocID="{3B1C8424-35F3-4788-942A-904F7D45B0CC}" presName="parentText" presStyleLbl="node1" presStyleIdx="1" presStyleCnt="8" custScaleX="142857">
        <dgm:presLayoutVars>
          <dgm:chMax val="0"/>
          <dgm:bulletEnabled val="1"/>
        </dgm:presLayoutVars>
      </dgm:prSet>
      <dgm:spPr/>
    </dgm:pt>
    <dgm:pt modelId="{14F7DED5-52CD-4FA0-88E4-ECF6ED69653F}" type="pres">
      <dgm:prSet presAssocID="{3B1C8424-35F3-4788-942A-904F7D45B0CC}" presName="negativeSpace" presStyleCnt="0"/>
      <dgm:spPr/>
    </dgm:pt>
    <dgm:pt modelId="{76A6C591-AE30-4939-BCC4-A87344445556}" type="pres">
      <dgm:prSet presAssocID="{3B1C8424-35F3-4788-942A-904F7D45B0CC}" presName="childText" presStyleLbl="conFgAcc1" presStyleIdx="1" presStyleCnt="8" custScaleX="97347" custLinFactNeighborX="-2700">
        <dgm:presLayoutVars>
          <dgm:bulletEnabled val="1"/>
        </dgm:presLayoutVars>
      </dgm:prSet>
      <dgm:spPr/>
    </dgm:pt>
    <dgm:pt modelId="{D3734157-52D9-49B2-AF0B-939F68AA228B}" type="pres">
      <dgm:prSet presAssocID="{1635F8A3-948D-4584-82A1-49818E0422AA}" presName="spaceBetweenRectangles" presStyleCnt="0"/>
      <dgm:spPr/>
    </dgm:pt>
    <dgm:pt modelId="{ECC8F056-8FD4-482F-AC7A-7B4AF61DF899}" type="pres">
      <dgm:prSet presAssocID="{1939B0FD-5AA8-45A7-8937-F180FB6D4D48}" presName="parentLin" presStyleCnt="0"/>
      <dgm:spPr/>
    </dgm:pt>
    <dgm:pt modelId="{8344C2E8-7A99-484F-B883-2A97B0F84FE1}" type="pres">
      <dgm:prSet presAssocID="{1939B0FD-5AA8-45A7-8937-F180FB6D4D48}" presName="parentLeftMargin" presStyleLbl="node1" presStyleIdx="1" presStyleCnt="8"/>
      <dgm:spPr/>
    </dgm:pt>
    <dgm:pt modelId="{25B8C2EC-4685-45B7-A5AA-890C3F27935F}" type="pres">
      <dgm:prSet presAssocID="{1939B0FD-5AA8-45A7-8937-F180FB6D4D48}" presName="parentText" presStyleLbl="node1" presStyleIdx="2" presStyleCnt="8" custScaleX="142857">
        <dgm:presLayoutVars>
          <dgm:chMax val="0"/>
          <dgm:bulletEnabled val="1"/>
        </dgm:presLayoutVars>
      </dgm:prSet>
      <dgm:spPr/>
    </dgm:pt>
    <dgm:pt modelId="{F8ED35D6-95B8-4D93-A88A-ACF0DE6F319D}" type="pres">
      <dgm:prSet presAssocID="{1939B0FD-5AA8-45A7-8937-F180FB6D4D48}" presName="negativeSpace" presStyleCnt="0"/>
      <dgm:spPr/>
    </dgm:pt>
    <dgm:pt modelId="{738708E1-E0AF-45B6-A222-4FC232A0776A}" type="pres">
      <dgm:prSet presAssocID="{1939B0FD-5AA8-45A7-8937-F180FB6D4D48}" presName="childText" presStyleLbl="conFgAcc1" presStyleIdx="2" presStyleCnt="8" custScaleX="97347" custLinFactNeighborX="-2700">
        <dgm:presLayoutVars>
          <dgm:bulletEnabled val="1"/>
        </dgm:presLayoutVars>
      </dgm:prSet>
      <dgm:spPr/>
    </dgm:pt>
    <dgm:pt modelId="{74EDAF56-5609-4DB7-81EF-55048723ED8E}" type="pres">
      <dgm:prSet presAssocID="{EAE1F3BF-3C38-4F70-9F65-0FE652F616D0}" presName="spaceBetweenRectangles" presStyleCnt="0"/>
      <dgm:spPr/>
    </dgm:pt>
    <dgm:pt modelId="{9B90000E-AAEC-48B7-BA5E-5C5354727F19}" type="pres">
      <dgm:prSet presAssocID="{47A4498A-8D40-4EAB-8E32-70551C198355}" presName="parentLin" presStyleCnt="0"/>
      <dgm:spPr/>
    </dgm:pt>
    <dgm:pt modelId="{F47F08D6-F5CC-4C43-8AB4-C99190C8A761}" type="pres">
      <dgm:prSet presAssocID="{47A4498A-8D40-4EAB-8E32-70551C198355}" presName="parentLeftMargin" presStyleLbl="node1" presStyleIdx="2" presStyleCnt="8"/>
      <dgm:spPr/>
    </dgm:pt>
    <dgm:pt modelId="{40DF1D68-6AF1-40A1-A22E-1E6ED2A6D44F}" type="pres">
      <dgm:prSet presAssocID="{47A4498A-8D40-4EAB-8E32-70551C198355}" presName="parentText" presStyleLbl="node1" presStyleIdx="3" presStyleCnt="8" custScaleX="142857">
        <dgm:presLayoutVars>
          <dgm:chMax val="0"/>
          <dgm:bulletEnabled val="1"/>
        </dgm:presLayoutVars>
      </dgm:prSet>
      <dgm:spPr/>
    </dgm:pt>
    <dgm:pt modelId="{FB02DFC4-2149-4718-9FE3-4C96F96C0FDA}" type="pres">
      <dgm:prSet presAssocID="{47A4498A-8D40-4EAB-8E32-70551C198355}" presName="negativeSpace" presStyleCnt="0"/>
      <dgm:spPr/>
    </dgm:pt>
    <dgm:pt modelId="{0A2484D9-2FAF-413C-A4CA-FE0F23673087}" type="pres">
      <dgm:prSet presAssocID="{47A4498A-8D40-4EAB-8E32-70551C198355}" presName="childText" presStyleLbl="conFgAcc1" presStyleIdx="3" presStyleCnt="8" custScaleX="97347" custLinFactNeighborX="-2700">
        <dgm:presLayoutVars>
          <dgm:bulletEnabled val="1"/>
        </dgm:presLayoutVars>
      </dgm:prSet>
      <dgm:spPr/>
    </dgm:pt>
    <dgm:pt modelId="{75C78008-97CC-449A-A2E4-C41D101ABDB0}" type="pres">
      <dgm:prSet presAssocID="{387C8672-87FD-4F29-AD88-77D1BAD60144}" presName="spaceBetweenRectangles" presStyleCnt="0"/>
      <dgm:spPr/>
    </dgm:pt>
    <dgm:pt modelId="{F686EBE5-2F5A-4081-952F-658D2AEDC974}" type="pres">
      <dgm:prSet presAssocID="{0702788E-50F7-4BA7-8C4A-884980ED3DA2}" presName="parentLin" presStyleCnt="0"/>
      <dgm:spPr/>
    </dgm:pt>
    <dgm:pt modelId="{0CE23EA4-114B-4CB9-A141-73EC1588FE5C}" type="pres">
      <dgm:prSet presAssocID="{0702788E-50F7-4BA7-8C4A-884980ED3DA2}" presName="parentLeftMargin" presStyleLbl="node1" presStyleIdx="3" presStyleCnt="8"/>
      <dgm:spPr/>
    </dgm:pt>
    <dgm:pt modelId="{958D0DFC-B3A7-4DDD-9B9D-0E9294DF24B9}" type="pres">
      <dgm:prSet presAssocID="{0702788E-50F7-4BA7-8C4A-884980ED3DA2}" presName="parentText" presStyleLbl="node1" presStyleIdx="4" presStyleCnt="8" custScaleX="142857">
        <dgm:presLayoutVars>
          <dgm:chMax val="0"/>
          <dgm:bulletEnabled val="1"/>
        </dgm:presLayoutVars>
      </dgm:prSet>
      <dgm:spPr/>
    </dgm:pt>
    <dgm:pt modelId="{BC378BE3-8344-4B3D-BA33-DCFD60A41B43}" type="pres">
      <dgm:prSet presAssocID="{0702788E-50F7-4BA7-8C4A-884980ED3DA2}" presName="negativeSpace" presStyleCnt="0"/>
      <dgm:spPr/>
    </dgm:pt>
    <dgm:pt modelId="{0F7903A8-DFD4-4A37-802C-AF146D6FFB05}" type="pres">
      <dgm:prSet presAssocID="{0702788E-50F7-4BA7-8C4A-884980ED3DA2}" presName="childText" presStyleLbl="conFgAcc1" presStyleIdx="4" presStyleCnt="8" custScaleX="97347" custLinFactNeighborX="-2700">
        <dgm:presLayoutVars>
          <dgm:bulletEnabled val="1"/>
        </dgm:presLayoutVars>
      </dgm:prSet>
      <dgm:spPr/>
    </dgm:pt>
    <dgm:pt modelId="{E21EF028-20D9-44F1-96B9-C61D7B8EB6F5}" type="pres">
      <dgm:prSet presAssocID="{16B97FB9-3C0B-44E2-9AB4-33C2B2DEBE7F}" presName="spaceBetweenRectangles" presStyleCnt="0"/>
      <dgm:spPr/>
    </dgm:pt>
    <dgm:pt modelId="{04903580-53A4-4AA8-A873-9061053F580E}" type="pres">
      <dgm:prSet presAssocID="{A195226D-B327-41DD-B681-50F4BE4D9D41}" presName="parentLin" presStyleCnt="0"/>
      <dgm:spPr/>
    </dgm:pt>
    <dgm:pt modelId="{6AE45728-58C2-4F58-A0E7-F5C0986D4044}" type="pres">
      <dgm:prSet presAssocID="{A195226D-B327-41DD-B681-50F4BE4D9D41}" presName="parentLeftMargin" presStyleLbl="node1" presStyleIdx="4" presStyleCnt="8"/>
      <dgm:spPr/>
    </dgm:pt>
    <dgm:pt modelId="{F8682787-6FAF-4150-A6A7-F145EDEF7AF9}" type="pres">
      <dgm:prSet presAssocID="{A195226D-B327-41DD-B681-50F4BE4D9D41}" presName="parentText" presStyleLbl="node1" presStyleIdx="5" presStyleCnt="8" custScaleX="142857">
        <dgm:presLayoutVars>
          <dgm:chMax val="0"/>
          <dgm:bulletEnabled val="1"/>
        </dgm:presLayoutVars>
      </dgm:prSet>
      <dgm:spPr/>
    </dgm:pt>
    <dgm:pt modelId="{E9B0DE28-47A2-48CD-ADF1-B7655708161E}" type="pres">
      <dgm:prSet presAssocID="{A195226D-B327-41DD-B681-50F4BE4D9D41}" presName="negativeSpace" presStyleCnt="0"/>
      <dgm:spPr/>
    </dgm:pt>
    <dgm:pt modelId="{96664AA3-6F24-490C-B739-AD41D4E235FD}" type="pres">
      <dgm:prSet presAssocID="{A195226D-B327-41DD-B681-50F4BE4D9D41}" presName="childText" presStyleLbl="conFgAcc1" presStyleIdx="5" presStyleCnt="8" custScaleX="97347" custLinFactNeighborX="-2700">
        <dgm:presLayoutVars>
          <dgm:bulletEnabled val="1"/>
        </dgm:presLayoutVars>
      </dgm:prSet>
      <dgm:spPr/>
    </dgm:pt>
    <dgm:pt modelId="{D260089D-B45B-43AB-A1BE-DF114E4DCB17}" type="pres">
      <dgm:prSet presAssocID="{E4FF9CCC-7104-49E8-A6DD-87478940008C}" presName="spaceBetweenRectangles" presStyleCnt="0"/>
      <dgm:spPr/>
    </dgm:pt>
    <dgm:pt modelId="{44D39DB0-4461-41E4-A3AD-EBF66DD94B47}" type="pres">
      <dgm:prSet presAssocID="{08A2F20C-2D40-4851-B2F5-C5E429360BB3}" presName="parentLin" presStyleCnt="0"/>
      <dgm:spPr/>
    </dgm:pt>
    <dgm:pt modelId="{28A31FF4-A685-4F62-BD59-D3CD9448C7F0}" type="pres">
      <dgm:prSet presAssocID="{08A2F20C-2D40-4851-B2F5-C5E429360BB3}" presName="parentLeftMargin" presStyleLbl="node1" presStyleIdx="5" presStyleCnt="8"/>
      <dgm:spPr/>
    </dgm:pt>
    <dgm:pt modelId="{A236C84F-C942-4969-9E57-8E15BFDE5325}" type="pres">
      <dgm:prSet presAssocID="{08A2F20C-2D40-4851-B2F5-C5E429360BB3}" presName="parentText" presStyleLbl="node1" presStyleIdx="6" presStyleCnt="8" custScaleX="142857">
        <dgm:presLayoutVars>
          <dgm:chMax val="0"/>
          <dgm:bulletEnabled val="1"/>
        </dgm:presLayoutVars>
      </dgm:prSet>
      <dgm:spPr/>
    </dgm:pt>
    <dgm:pt modelId="{0DBC5131-C61E-4DA0-9E3A-186DD0E72275}" type="pres">
      <dgm:prSet presAssocID="{08A2F20C-2D40-4851-B2F5-C5E429360BB3}" presName="negativeSpace" presStyleCnt="0"/>
      <dgm:spPr/>
    </dgm:pt>
    <dgm:pt modelId="{2BF87560-30A6-4BB6-AD50-93E7F3F49210}" type="pres">
      <dgm:prSet presAssocID="{08A2F20C-2D40-4851-B2F5-C5E429360BB3}" presName="childText" presStyleLbl="conFgAcc1" presStyleIdx="6" presStyleCnt="8" custScaleX="97347" custLinFactNeighborX="-2700">
        <dgm:presLayoutVars>
          <dgm:bulletEnabled val="1"/>
        </dgm:presLayoutVars>
      </dgm:prSet>
      <dgm:spPr/>
    </dgm:pt>
    <dgm:pt modelId="{502D37E0-E16E-4F41-B3CF-9679F292E45E}" type="pres">
      <dgm:prSet presAssocID="{5993C618-A743-482C-BF3F-ED6D54EF5212}" presName="spaceBetweenRectangles" presStyleCnt="0"/>
      <dgm:spPr/>
    </dgm:pt>
    <dgm:pt modelId="{5FBC67AE-1267-4159-92DC-7513D129B9EC}" type="pres">
      <dgm:prSet presAssocID="{8E02F772-ED35-495B-A865-0AE55B7748BE}" presName="parentLin" presStyleCnt="0"/>
      <dgm:spPr/>
    </dgm:pt>
    <dgm:pt modelId="{AD0E7C40-5E30-4E93-A9B3-55EB839582A2}" type="pres">
      <dgm:prSet presAssocID="{8E02F772-ED35-495B-A865-0AE55B7748BE}" presName="parentLeftMargin" presStyleLbl="node1" presStyleIdx="6" presStyleCnt="8"/>
      <dgm:spPr/>
    </dgm:pt>
    <dgm:pt modelId="{EAFD5BA5-3D73-4C57-A960-8EC07273F46C}" type="pres">
      <dgm:prSet presAssocID="{8E02F772-ED35-495B-A865-0AE55B7748BE}" presName="parentText" presStyleLbl="node1" presStyleIdx="7" presStyleCnt="8" custScaleX="142857">
        <dgm:presLayoutVars>
          <dgm:chMax val="0"/>
          <dgm:bulletEnabled val="1"/>
        </dgm:presLayoutVars>
      </dgm:prSet>
      <dgm:spPr/>
    </dgm:pt>
    <dgm:pt modelId="{39359BDA-43ED-4FB5-8F91-9C5FA014D65D}" type="pres">
      <dgm:prSet presAssocID="{8E02F772-ED35-495B-A865-0AE55B7748BE}" presName="negativeSpace" presStyleCnt="0"/>
      <dgm:spPr/>
    </dgm:pt>
    <dgm:pt modelId="{B78ABE9B-55D6-4AC2-9CBA-7F774BB06FA1}" type="pres">
      <dgm:prSet presAssocID="{8E02F772-ED35-495B-A865-0AE55B7748BE}" presName="childText" presStyleLbl="conFgAcc1" presStyleIdx="7" presStyleCnt="8" custScaleX="97347" custLinFactNeighborX="-2700">
        <dgm:presLayoutVars>
          <dgm:bulletEnabled val="1"/>
        </dgm:presLayoutVars>
      </dgm:prSet>
      <dgm:spPr/>
    </dgm:pt>
  </dgm:ptLst>
  <dgm:cxnLst>
    <dgm:cxn modelId="{241DAA01-D901-4C18-8EEA-CC97B8B2E1B6}" srcId="{B592449F-B1E1-43C9-B1CC-575E39024C2F}" destId="{8E02F772-ED35-495B-A865-0AE55B7748BE}" srcOrd="7" destOrd="0" parTransId="{AC98F286-09FE-4ABC-AFE0-4A4C45574318}" sibTransId="{BBE6D6DF-DA06-4256-996B-B866DD741DDF}"/>
    <dgm:cxn modelId="{7B5EAD08-B186-4AC6-8D4B-047B5863CBC0}" type="presOf" srcId="{8E02F772-ED35-495B-A865-0AE55B7748BE}" destId="{EAFD5BA5-3D73-4C57-A960-8EC07273F46C}" srcOrd="1" destOrd="0" presId="urn:microsoft.com/office/officeart/2005/8/layout/list1"/>
    <dgm:cxn modelId="{A1CF8D10-1D0A-4DE4-8F7D-C8EA9A4163B4}" type="presOf" srcId="{414DD0F6-9215-49A8-ABAB-6DF510268E6B}" destId="{D29CAA9A-4FAC-4787-999F-424B75B27EB1}" srcOrd="0" destOrd="0" presId="urn:microsoft.com/office/officeart/2005/8/layout/list1"/>
    <dgm:cxn modelId="{9812121A-9ABB-487D-A9C8-6A694CB69673}" type="presOf" srcId="{1939B0FD-5AA8-45A7-8937-F180FB6D4D48}" destId="{25B8C2EC-4685-45B7-A5AA-890C3F27935F}" srcOrd="1" destOrd="0" presId="urn:microsoft.com/office/officeart/2005/8/layout/list1"/>
    <dgm:cxn modelId="{A352213F-2F50-4A5E-A402-07B2771D0261}" type="presOf" srcId="{3B1C8424-35F3-4788-942A-904F7D45B0CC}" destId="{CC0B033B-1B4F-4283-9769-60527485308B}" srcOrd="0" destOrd="0" presId="urn:microsoft.com/office/officeart/2005/8/layout/list1"/>
    <dgm:cxn modelId="{6F461B62-760E-4DEC-97CE-910408C9347C}" type="presOf" srcId="{A195226D-B327-41DD-B681-50F4BE4D9D41}" destId="{F8682787-6FAF-4150-A6A7-F145EDEF7AF9}" srcOrd="1" destOrd="0" presId="urn:microsoft.com/office/officeart/2005/8/layout/list1"/>
    <dgm:cxn modelId="{CBC4796B-FA48-4A60-8AD8-2E04041F5556}" type="presOf" srcId="{1939B0FD-5AA8-45A7-8937-F180FB6D4D48}" destId="{8344C2E8-7A99-484F-B883-2A97B0F84FE1}" srcOrd="0" destOrd="0" presId="urn:microsoft.com/office/officeart/2005/8/layout/list1"/>
    <dgm:cxn modelId="{62FF584D-8091-4240-9779-8238F9E70760}" srcId="{B592449F-B1E1-43C9-B1CC-575E39024C2F}" destId="{3B1C8424-35F3-4788-942A-904F7D45B0CC}" srcOrd="1" destOrd="0" parTransId="{2604F15B-E8A0-45E0-9CC1-F09957ABA88C}" sibTransId="{1635F8A3-948D-4584-82A1-49818E0422AA}"/>
    <dgm:cxn modelId="{8C90F76E-6161-4DB7-8A50-A6244F8DB375}" type="presOf" srcId="{B592449F-B1E1-43C9-B1CC-575E39024C2F}" destId="{0D3B013E-9890-4586-BDBF-FD298BFE6E5A}" srcOrd="0" destOrd="0" presId="urn:microsoft.com/office/officeart/2005/8/layout/list1"/>
    <dgm:cxn modelId="{D7D7E47C-C1F1-4C41-A457-EFD74E67D384}" type="presOf" srcId="{414DD0F6-9215-49A8-ABAB-6DF510268E6B}" destId="{405B2CC6-0EE8-49BC-A261-74EAC4B9FE22}" srcOrd="1" destOrd="0" presId="urn:microsoft.com/office/officeart/2005/8/layout/list1"/>
    <dgm:cxn modelId="{76FE1B7F-E8CC-487C-9B99-DEA287F8332A}" srcId="{B592449F-B1E1-43C9-B1CC-575E39024C2F}" destId="{1939B0FD-5AA8-45A7-8937-F180FB6D4D48}" srcOrd="2" destOrd="0" parTransId="{EEF37F61-030A-44CE-BBC8-6661E4FB4CF6}" sibTransId="{EAE1F3BF-3C38-4F70-9F65-0FE652F616D0}"/>
    <dgm:cxn modelId="{3FFC748A-1866-467A-AAB2-327185B4B33C}" type="presOf" srcId="{3B1C8424-35F3-4788-942A-904F7D45B0CC}" destId="{4A2AF8CA-62F1-4C62-B640-5BF5DBFCE792}" srcOrd="1" destOrd="0" presId="urn:microsoft.com/office/officeart/2005/8/layout/list1"/>
    <dgm:cxn modelId="{3839A58B-3D4F-4FF5-9C37-9FEF90559114}" srcId="{B592449F-B1E1-43C9-B1CC-575E39024C2F}" destId="{414DD0F6-9215-49A8-ABAB-6DF510268E6B}" srcOrd="0" destOrd="0" parTransId="{9C183CB4-DB1F-4E93-9649-8723893E2042}" sibTransId="{9A7F519D-4D11-4F80-9260-68B0BF32FC65}"/>
    <dgm:cxn modelId="{BF7FAB98-14FB-48D8-8EDC-ABE5FD790868}" type="presOf" srcId="{0702788E-50F7-4BA7-8C4A-884980ED3DA2}" destId="{0CE23EA4-114B-4CB9-A141-73EC1588FE5C}" srcOrd="0" destOrd="0" presId="urn:microsoft.com/office/officeart/2005/8/layout/list1"/>
    <dgm:cxn modelId="{9EA6F4A7-D07E-439D-B694-04832B17F3E1}" type="presOf" srcId="{08A2F20C-2D40-4851-B2F5-C5E429360BB3}" destId="{A236C84F-C942-4969-9E57-8E15BFDE5325}" srcOrd="1" destOrd="0" presId="urn:microsoft.com/office/officeart/2005/8/layout/list1"/>
    <dgm:cxn modelId="{29D579AA-F512-4C06-92F6-91CF99772D96}" type="presOf" srcId="{0702788E-50F7-4BA7-8C4A-884980ED3DA2}" destId="{958D0DFC-B3A7-4DDD-9B9D-0E9294DF24B9}" srcOrd="1" destOrd="0" presId="urn:microsoft.com/office/officeart/2005/8/layout/list1"/>
    <dgm:cxn modelId="{A97141BA-BFB4-4569-B847-FB1382018E93}" srcId="{B592449F-B1E1-43C9-B1CC-575E39024C2F}" destId="{08A2F20C-2D40-4851-B2F5-C5E429360BB3}" srcOrd="6" destOrd="0" parTransId="{5BB4114A-57C6-42CE-8A7B-34E37D11F759}" sibTransId="{5993C618-A743-482C-BF3F-ED6D54EF5212}"/>
    <dgm:cxn modelId="{2822BCC4-E0E6-49ED-A3D1-6DC1580AA7DB}" type="presOf" srcId="{47A4498A-8D40-4EAB-8E32-70551C198355}" destId="{F47F08D6-F5CC-4C43-8AB4-C99190C8A761}" srcOrd="0" destOrd="0" presId="urn:microsoft.com/office/officeart/2005/8/layout/list1"/>
    <dgm:cxn modelId="{CF08ABCB-E11B-4702-9537-5A337DDCF8F8}" type="presOf" srcId="{8E02F772-ED35-495B-A865-0AE55B7748BE}" destId="{AD0E7C40-5E30-4E93-A9B3-55EB839582A2}" srcOrd="0" destOrd="0" presId="urn:microsoft.com/office/officeart/2005/8/layout/list1"/>
    <dgm:cxn modelId="{10F0F7D1-4E09-4366-A757-2AB39BE3ADA8}" type="presOf" srcId="{47A4498A-8D40-4EAB-8E32-70551C198355}" destId="{40DF1D68-6AF1-40A1-A22E-1E6ED2A6D44F}" srcOrd="1" destOrd="0" presId="urn:microsoft.com/office/officeart/2005/8/layout/list1"/>
    <dgm:cxn modelId="{63B1D5E4-6816-4259-B265-5D6C843BB0A7}" type="presOf" srcId="{08A2F20C-2D40-4851-B2F5-C5E429360BB3}" destId="{28A31FF4-A685-4F62-BD59-D3CD9448C7F0}" srcOrd="0" destOrd="0" presId="urn:microsoft.com/office/officeart/2005/8/layout/list1"/>
    <dgm:cxn modelId="{1817D6EE-C57D-4214-BE10-8F4BA2385CC0}" srcId="{B592449F-B1E1-43C9-B1CC-575E39024C2F}" destId="{47A4498A-8D40-4EAB-8E32-70551C198355}" srcOrd="3" destOrd="0" parTransId="{CA70A24E-B0DA-47F4-9BB5-7B882B128457}" sibTransId="{387C8672-87FD-4F29-AD88-77D1BAD60144}"/>
    <dgm:cxn modelId="{593701F0-87C9-49E9-B108-BDA0EF163658}" srcId="{B592449F-B1E1-43C9-B1CC-575E39024C2F}" destId="{A195226D-B327-41DD-B681-50F4BE4D9D41}" srcOrd="5" destOrd="0" parTransId="{6008224A-47E9-444B-ABB1-BD9BF471519D}" sibTransId="{E4FF9CCC-7104-49E8-A6DD-87478940008C}"/>
    <dgm:cxn modelId="{957B7AF2-25E2-4E2C-82E2-49FEA3F273D8}" type="presOf" srcId="{A195226D-B327-41DD-B681-50F4BE4D9D41}" destId="{6AE45728-58C2-4F58-A0E7-F5C0986D4044}" srcOrd="0" destOrd="0" presId="urn:microsoft.com/office/officeart/2005/8/layout/list1"/>
    <dgm:cxn modelId="{7DC7C0F2-562D-443E-A049-83580F53AEB0}" srcId="{B592449F-B1E1-43C9-B1CC-575E39024C2F}" destId="{0702788E-50F7-4BA7-8C4A-884980ED3DA2}" srcOrd="4" destOrd="0" parTransId="{65645B22-695D-411E-B435-65D6DBA670DA}" sibTransId="{16B97FB9-3C0B-44E2-9AB4-33C2B2DEBE7F}"/>
    <dgm:cxn modelId="{95009C15-E32B-4A60-9C1B-13C88A1D8662}" type="presParOf" srcId="{0D3B013E-9890-4586-BDBF-FD298BFE6E5A}" destId="{1CE86964-B3EA-495A-9A45-215C2792ADBE}" srcOrd="0" destOrd="0" presId="urn:microsoft.com/office/officeart/2005/8/layout/list1"/>
    <dgm:cxn modelId="{C2774327-B89D-4686-A301-2A650EED5C55}" type="presParOf" srcId="{1CE86964-B3EA-495A-9A45-215C2792ADBE}" destId="{D29CAA9A-4FAC-4787-999F-424B75B27EB1}" srcOrd="0" destOrd="0" presId="urn:microsoft.com/office/officeart/2005/8/layout/list1"/>
    <dgm:cxn modelId="{954CEC88-617D-490A-BA62-22DC79FEC02D}" type="presParOf" srcId="{1CE86964-B3EA-495A-9A45-215C2792ADBE}" destId="{405B2CC6-0EE8-49BC-A261-74EAC4B9FE22}" srcOrd="1" destOrd="0" presId="urn:microsoft.com/office/officeart/2005/8/layout/list1"/>
    <dgm:cxn modelId="{E9792400-0532-43BB-A4D9-2146D095BA39}" type="presParOf" srcId="{0D3B013E-9890-4586-BDBF-FD298BFE6E5A}" destId="{EBF32DF0-C89A-484F-ADEE-1EB87074C734}" srcOrd="1" destOrd="0" presId="urn:microsoft.com/office/officeart/2005/8/layout/list1"/>
    <dgm:cxn modelId="{3BFFC090-6066-4F78-A79F-711A2420ACF6}" type="presParOf" srcId="{0D3B013E-9890-4586-BDBF-FD298BFE6E5A}" destId="{8CAF095A-19D7-4644-B8FD-CE699E84F84C}" srcOrd="2" destOrd="0" presId="urn:microsoft.com/office/officeart/2005/8/layout/list1"/>
    <dgm:cxn modelId="{8C0CD7B3-9F1F-47AA-841E-0E9869E78C9F}" type="presParOf" srcId="{0D3B013E-9890-4586-BDBF-FD298BFE6E5A}" destId="{6D29924F-7BCF-4B7A-A423-E8B244AFC5E3}" srcOrd="3" destOrd="0" presId="urn:microsoft.com/office/officeart/2005/8/layout/list1"/>
    <dgm:cxn modelId="{860F7E8F-BBDF-4D6E-B60E-2AE7876592A0}" type="presParOf" srcId="{0D3B013E-9890-4586-BDBF-FD298BFE6E5A}" destId="{419109B0-3E9D-48AD-95BE-E2B98E7AB02A}" srcOrd="4" destOrd="0" presId="urn:microsoft.com/office/officeart/2005/8/layout/list1"/>
    <dgm:cxn modelId="{A00B2F78-B219-4C9A-86B1-914E7E57A5ED}" type="presParOf" srcId="{419109B0-3E9D-48AD-95BE-E2B98E7AB02A}" destId="{CC0B033B-1B4F-4283-9769-60527485308B}" srcOrd="0" destOrd="0" presId="urn:microsoft.com/office/officeart/2005/8/layout/list1"/>
    <dgm:cxn modelId="{FD354750-6211-4513-860E-C486046ABAB3}" type="presParOf" srcId="{419109B0-3E9D-48AD-95BE-E2B98E7AB02A}" destId="{4A2AF8CA-62F1-4C62-B640-5BF5DBFCE792}" srcOrd="1" destOrd="0" presId="urn:microsoft.com/office/officeart/2005/8/layout/list1"/>
    <dgm:cxn modelId="{D6BFBE50-AA36-4165-8FD9-A68FEE1835D7}" type="presParOf" srcId="{0D3B013E-9890-4586-BDBF-FD298BFE6E5A}" destId="{14F7DED5-52CD-4FA0-88E4-ECF6ED69653F}" srcOrd="5" destOrd="0" presId="urn:microsoft.com/office/officeart/2005/8/layout/list1"/>
    <dgm:cxn modelId="{D41C3BDD-4724-4322-B367-0D886341D867}" type="presParOf" srcId="{0D3B013E-9890-4586-BDBF-FD298BFE6E5A}" destId="{76A6C591-AE30-4939-BCC4-A87344445556}" srcOrd="6" destOrd="0" presId="urn:microsoft.com/office/officeart/2005/8/layout/list1"/>
    <dgm:cxn modelId="{A68734FE-9AEE-4D64-B70F-F6E5D53FCA35}" type="presParOf" srcId="{0D3B013E-9890-4586-BDBF-FD298BFE6E5A}" destId="{D3734157-52D9-49B2-AF0B-939F68AA228B}" srcOrd="7" destOrd="0" presId="urn:microsoft.com/office/officeart/2005/8/layout/list1"/>
    <dgm:cxn modelId="{4CBAFAE3-5929-421D-A46C-72FF61AB5984}" type="presParOf" srcId="{0D3B013E-9890-4586-BDBF-FD298BFE6E5A}" destId="{ECC8F056-8FD4-482F-AC7A-7B4AF61DF899}" srcOrd="8" destOrd="0" presId="urn:microsoft.com/office/officeart/2005/8/layout/list1"/>
    <dgm:cxn modelId="{5FF93335-CA70-4959-AB58-E80FF555BC6A}" type="presParOf" srcId="{ECC8F056-8FD4-482F-AC7A-7B4AF61DF899}" destId="{8344C2E8-7A99-484F-B883-2A97B0F84FE1}" srcOrd="0" destOrd="0" presId="urn:microsoft.com/office/officeart/2005/8/layout/list1"/>
    <dgm:cxn modelId="{40C586EF-75D5-43FD-82FE-02C5486D76FE}" type="presParOf" srcId="{ECC8F056-8FD4-482F-AC7A-7B4AF61DF899}" destId="{25B8C2EC-4685-45B7-A5AA-890C3F27935F}" srcOrd="1" destOrd="0" presId="urn:microsoft.com/office/officeart/2005/8/layout/list1"/>
    <dgm:cxn modelId="{42616505-28C2-4A1F-8EC5-3CEE57F1DF66}" type="presParOf" srcId="{0D3B013E-9890-4586-BDBF-FD298BFE6E5A}" destId="{F8ED35D6-95B8-4D93-A88A-ACF0DE6F319D}" srcOrd="9" destOrd="0" presId="urn:microsoft.com/office/officeart/2005/8/layout/list1"/>
    <dgm:cxn modelId="{724F56B8-93E1-47AC-A6D6-5418B46ECF4D}" type="presParOf" srcId="{0D3B013E-9890-4586-BDBF-FD298BFE6E5A}" destId="{738708E1-E0AF-45B6-A222-4FC232A0776A}" srcOrd="10" destOrd="0" presId="urn:microsoft.com/office/officeart/2005/8/layout/list1"/>
    <dgm:cxn modelId="{2A6B20CA-327D-45F8-BE53-83B877109FB0}" type="presParOf" srcId="{0D3B013E-9890-4586-BDBF-FD298BFE6E5A}" destId="{74EDAF56-5609-4DB7-81EF-55048723ED8E}" srcOrd="11" destOrd="0" presId="urn:microsoft.com/office/officeart/2005/8/layout/list1"/>
    <dgm:cxn modelId="{21BD8794-292A-4648-9A7C-541613C6AA0F}" type="presParOf" srcId="{0D3B013E-9890-4586-BDBF-FD298BFE6E5A}" destId="{9B90000E-AAEC-48B7-BA5E-5C5354727F19}" srcOrd="12" destOrd="0" presId="urn:microsoft.com/office/officeart/2005/8/layout/list1"/>
    <dgm:cxn modelId="{BBBE61F8-9527-430C-A48E-571420E96537}" type="presParOf" srcId="{9B90000E-AAEC-48B7-BA5E-5C5354727F19}" destId="{F47F08D6-F5CC-4C43-8AB4-C99190C8A761}" srcOrd="0" destOrd="0" presId="urn:microsoft.com/office/officeart/2005/8/layout/list1"/>
    <dgm:cxn modelId="{58BEC02E-2025-4CB8-90E4-770FC745E666}" type="presParOf" srcId="{9B90000E-AAEC-48B7-BA5E-5C5354727F19}" destId="{40DF1D68-6AF1-40A1-A22E-1E6ED2A6D44F}" srcOrd="1" destOrd="0" presId="urn:microsoft.com/office/officeart/2005/8/layout/list1"/>
    <dgm:cxn modelId="{A0A52C8F-A84C-445F-BFA8-25DF620C158F}" type="presParOf" srcId="{0D3B013E-9890-4586-BDBF-FD298BFE6E5A}" destId="{FB02DFC4-2149-4718-9FE3-4C96F96C0FDA}" srcOrd="13" destOrd="0" presId="urn:microsoft.com/office/officeart/2005/8/layout/list1"/>
    <dgm:cxn modelId="{11A82412-741B-4A42-901C-447A6C45387B}" type="presParOf" srcId="{0D3B013E-9890-4586-BDBF-FD298BFE6E5A}" destId="{0A2484D9-2FAF-413C-A4CA-FE0F23673087}" srcOrd="14" destOrd="0" presId="urn:microsoft.com/office/officeart/2005/8/layout/list1"/>
    <dgm:cxn modelId="{7661CE8D-C4D0-436A-99AD-06DF6E75DE57}" type="presParOf" srcId="{0D3B013E-9890-4586-BDBF-FD298BFE6E5A}" destId="{75C78008-97CC-449A-A2E4-C41D101ABDB0}" srcOrd="15" destOrd="0" presId="urn:microsoft.com/office/officeart/2005/8/layout/list1"/>
    <dgm:cxn modelId="{85892EFA-C2D1-401B-A451-7D1E6499D53D}" type="presParOf" srcId="{0D3B013E-9890-4586-BDBF-FD298BFE6E5A}" destId="{F686EBE5-2F5A-4081-952F-658D2AEDC974}" srcOrd="16" destOrd="0" presId="urn:microsoft.com/office/officeart/2005/8/layout/list1"/>
    <dgm:cxn modelId="{C830DA33-2F30-4867-B32B-06E27D08A3A9}" type="presParOf" srcId="{F686EBE5-2F5A-4081-952F-658D2AEDC974}" destId="{0CE23EA4-114B-4CB9-A141-73EC1588FE5C}" srcOrd="0" destOrd="0" presId="urn:microsoft.com/office/officeart/2005/8/layout/list1"/>
    <dgm:cxn modelId="{9A9BC6BB-5D30-467B-84CB-7D69E4539896}" type="presParOf" srcId="{F686EBE5-2F5A-4081-952F-658D2AEDC974}" destId="{958D0DFC-B3A7-4DDD-9B9D-0E9294DF24B9}" srcOrd="1" destOrd="0" presId="urn:microsoft.com/office/officeart/2005/8/layout/list1"/>
    <dgm:cxn modelId="{D771901C-7E3F-4B83-96EE-AB408BD3B252}" type="presParOf" srcId="{0D3B013E-9890-4586-BDBF-FD298BFE6E5A}" destId="{BC378BE3-8344-4B3D-BA33-DCFD60A41B43}" srcOrd="17" destOrd="0" presId="urn:microsoft.com/office/officeart/2005/8/layout/list1"/>
    <dgm:cxn modelId="{F8302555-799A-48A6-8DBB-2B00195BEE5C}" type="presParOf" srcId="{0D3B013E-9890-4586-BDBF-FD298BFE6E5A}" destId="{0F7903A8-DFD4-4A37-802C-AF146D6FFB05}" srcOrd="18" destOrd="0" presId="urn:microsoft.com/office/officeart/2005/8/layout/list1"/>
    <dgm:cxn modelId="{556E5062-154D-428A-A5C1-C049773BAC20}" type="presParOf" srcId="{0D3B013E-9890-4586-BDBF-FD298BFE6E5A}" destId="{E21EF028-20D9-44F1-96B9-C61D7B8EB6F5}" srcOrd="19" destOrd="0" presId="urn:microsoft.com/office/officeart/2005/8/layout/list1"/>
    <dgm:cxn modelId="{C9ECC54D-4DDA-41BE-AC69-CD216D0F20FC}" type="presParOf" srcId="{0D3B013E-9890-4586-BDBF-FD298BFE6E5A}" destId="{04903580-53A4-4AA8-A873-9061053F580E}" srcOrd="20" destOrd="0" presId="urn:microsoft.com/office/officeart/2005/8/layout/list1"/>
    <dgm:cxn modelId="{96604271-A563-400F-BDBE-CEFD0FA9AD10}" type="presParOf" srcId="{04903580-53A4-4AA8-A873-9061053F580E}" destId="{6AE45728-58C2-4F58-A0E7-F5C0986D4044}" srcOrd="0" destOrd="0" presId="urn:microsoft.com/office/officeart/2005/8/layout/list1"/>
    <dgm:cxn modelId="{9F7F75A2-ED9B-42E7-88AA-54087AB90C94}" type="presParOf" srcId="{04903580-53A4-4AA8-A873-9061053F580E}" destId="{F8682787-6FAF-4150-A6A7-F145EDEF7AF9}" srcOrd="1" destOrd="0" presId="urn:microsoft.com/office/officeart/2005/8/layout/list1"/>
    <dgm:cxn modelId="{75C4A650-49C6-42B1-B83E-1CD44C199633}" type="presParOf" srcId="{0D3B013E-9890-4586-BDBF-FD298BFE6E5A}" destId="{E9B0DE28-47A2-48CD-ADF1-B7655708161E}" srcOrd="21" destOrd="0" presId="urn:microsoft.com/office/officeart/2005/8/layout/list1"/>
    <dgm:cxn modelId="{A6FACA88-AF26-44EE-806B-660CE117B9B6}" type="presParOf" srcId="{0D3B013E-9890-4586-BDBF-FD298BFE6E5A}" destId="{96664AA3-6F24-490C-B739-AD41D4E235FD}" srcOrd="22" destOrd="0" presId="urn:microsoft.com/office/officeart/2005/8/layout/list1"/>
    <dgm:cxn modelId="{845A6A62-1ECF-4B04-A5F7-A631DE1DBB48}" type="presParOf" srcId="{0D3B013E-9890-4586-BDBF-FD298BFE6E5A}" destId="{D260089D-B45B-43AB-A1BE-DF114E4DCB17}" srcOrd="23" destOrd="0" presId="urn:microsoft.com/office/officeart/2005/8/layout/list1"/>
    <dgm:cxn modelId="{5F4F1FA5-6FF8-4F80-9933-AB4D096A9F9D}" type="presParOf" srcId="{0D3B013E-9890-4586-BDBF-FD298BFE6E5A}" destId="{44D39DB0-4461-41E4-A3AD-EBF66DD94B47}" srcOrd="24" destOrd="0" presId="urn:microsoft.com/office/officeart/2005/8/layout/list1"/>
    <dgm:cxn modelId="{66169177-AAC2-47AD-A8D2-8543CB554AF1}" type="presParOf" srcId="{44D39DB0-4461-41E4-A3AD-EBF66DD94B47}" destId="{28A31FF4-A685-4F62-BD59-D3CD9448C7F0}" srcOrd="0" destOrd="0" presId="urn:microsoft.com/office/officeart/2005/8/layout/list1"/>
    <dgm:cxn modelId="{332CCE7C-8314-430A-9F19-EF9CDB72B7DE}" type="presParOf" srcId="{44D39DB0-4461-41E4-A3AD-EBF66DD94B47}" destId="{A236C84F-C942-4969-9E57-8E15BFDE5325}" srcOrd="1" destOrd="0" presId="urn:microsoft.com/office/officeart/2005/8/layout/list1"/>
    <dgm:cxn modelId="{B08D59D1-7760-4133-9905-4BA37DB6A136}" type="presParOf" srcId="{0D3B013E-9890-4586-BDBF-FD298BFE6E5A}" destId="{0DBC5131-C61E-4DA0-9E3A-186DD0E72275}" srcOrd="25" destOrd="0" presId="urn:microsoft.com/office/officeart/2005/8/layout/list1"/>
    <dgm:cxn modelId="{3CAF82BF-6E5E-4A43-9DC1-F5CA50173D92}" type="presParOf" srcId="{0D3B013E-9890-4586-BDBF-FD298BFE6E5A}" destId="{2BF87560-30A6-4BB6-AD50-93E7F3F49210}" srcOrd="26" destOrd="0" presId="urn:microsoft.com/office/officeart/2005/8/layout/list1"/>
    <dgm:cxn modelId="{FA1EBA19-98CD-4245-A2BE-9762368BABF9}" type="presParOf" srcId="{0D3B013E-9890-4586-BDBF-FD298BFE6E5A}" destId="{502D37E0-E16E-4F41-B3CF-9679F292E45E}" srcOrd="27" destOrd="0" presId="urn:microsoft.com/office/officeart/2005/8/layout/list1"/>
    <dgm:cxn modelId="{3FE51C2B-A945-4981-A7FE-A486B168EFCA}" type="presParOf" srcId="{0D3B013E-9890-4586-BDBF-FD298BFE6E5A}" destId="{5FBC67AE-1267-4159-92DC-7513D129B9EC}" srcOrd="28" destOrd="0" presId="urn:microsoft.com/office/officeart/2005/8/layout/list1"/>
    <dgm:cxn modelId="{49B6A916-DC70-46BB-B116-0A3B0D638C6A}" type="presParOf" srcId="{5FBC67AE-1267-4159-92DC-7513D129B9EC}" destId="{AD0E7C40-5E30-4E93-A9B3-55EB839582A2}" srcOrd="0" destOrd="0" presId="urn:microsoft.com/office/officeart/2005/8/layout/list1"/>
    <dgm:cxn modelId="{01823808-D1CF-49BE-AF59-F71EDAF248FB}" type="presParOf" srcId="{5FBC67AE-1267-4159-92DC-7513D129B9EC}" destId="{EAFD5BA5-3D73-4C57-A960-8EC07273F46C}" srcOrd="1" destOrd="0" presId="urn:microsoft.com/office/officeart/2005/8/layout/list1"/>
    <dgm:cxn modelId="{5E40C108-EFB7-4F4D-BE2F-96023CFBA6FA}" type="presParOf" srcId="{0D3B013E-9890-4586-BDBF-FD298BFE6E5A}" destId="{39359BDA-43ED-4FB5-8F91-9C5FA014D65D}" srcOrd="29" destOrd="0" presId="urn:microsoft.com/office/officeart/2005/8/layout/list1"/>
    <dgm:cxn modelId="{D77A0F15-CD27-4FF1-8936-395422AE71D5}" type="presParOf" srcId="{0D3B013E-9890-4586-BDBF-FD298BFE6E5A}" destId="{B78ABE9B-55D6-4AC2-9CBA-7F774BB06FA1}" srcOrd="3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85581FFC-252C-4596-9BA9-FA3FFE42F3C5}" type="doc">
      <dgm:prSet loTypeId="urn:microsoft.com/office/officeart/2005/8/layout/vList2" loCatId="list" qsTypeId="urn:microsoft.com/office/officeart/2005/8/quickstyle/simple3" qsCatId="simple" csTypeId="urn:microsoft.com/office/officeart/2005/8/colors/accent2_4" csCatId="accent2" phldr="1"/>
      <dgm:spPr/>
      <dgm:t>
        <a:bodyPr/>
        <a:lstStyle/>
        <a:p>
          <a:pPr rtl="1"/>
          <a:endParaRPr lang="ar-SY"/>
        </a:p>
      </dgm:t>
    </dgm:pt>
    <dgm:pt modelId="{0A5E4CC6-3DC3-43F2-90A0-7C87C130C93F}">
      <dgm:prSet custT="1"/>
      <dgm:spPr/>
      <dgm:t>
        <a:bodyPr/>
        <a:lstStyle/>
        <a:p>
          <a:pPr algn="ctr" rtl="1"/>
          <a:r>
            <a:rPr lang="ar-SY" sz="2200" b="0" dirty="0">
              <a:latin typeface="Arial" panose="020B0604020202020204" pitchFamily="34" charset="0"/>
              <a:cs typeface="Arial" panose="020B0604020202020204" pitchFamily="34" charset="0"/>
            </a:rPr>
            <a:t>أصحاب الفروض </a:t>
          </a:r>
        </a:p>
      </dgm:t>
    </dgm:pt>
    <dgm:pt modelId="{ED257A78-9BCA-46D3-BAE2-4B06A6B5F6F6}" type="parTrans" cxnId="{530BCB6E-BC95-4AEF-B14A-C87903843560}">
      <dgm:prSet/>
      <dgm:spPr/>
      <dgm:t>
        <a:bodyPr/>
        <a:lstStyle/>
        <a:p>
          <a:pPr algn="ctr" rtl="1"/>
          <a:endParaRPr lang="ar-SY" sz="2200" b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7F00470B-C7EA-41AD-AA75-79AAF5303510}" type="sibTrans" cxnId="{530BCB6E-BC95-4AEF-B14A-C87903843560}">
      <dgm:prSet/>
      <dgm:spPr/>
      <dgm:t>
        <a:bodyPr/>
        <a:lstStyle/>
        <a:p>
          <a:pPr algn="ctr" rtl="1"/>
          <a:endParaRPr lang="ar-SY" sz="2200" b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69FDF21A-59D4-444F-B6C2-7C9064DF20E7}">
      <dgm:prSet custT="1"/>
      <dgm:spPr/>
      <dgm:t>
        <a:bodyPr/>
        <a:lstStyle/>
        <a:p>
          <a:pPr algn="ctr" rtl="1"/>
          <a:r>
            <a:rPr lang="ar-SY" sz="2200" b="0" dirty="0">
              <a:latin typeface="Arial" panose="020B0604020202020204" pitchFamily="34" charset="0"/>
              <a:cs typeface="Arial" panose="020B0604020202020204" pitchFamily="34" charset="0"/>
            </a:rPr>
            <a:t>العصبات النسبية</a:t>
          </a:r>
          <a:endParaRPr lang="en-US" sz="2200" b="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FD2D72DF-275F-480B-885F-98C2C618F4AB}" type="parTrans" cxnId="{EA7834A7-83B0-4960-9411-B73D3AE61ACB}">
      <dgm:prSet/>
      <dgm:spPr/>
      <dgm:t>
        <a:bodyPr/>
        <a:lstStyle/>
        <a:p>
          <a:pPr algn="ctr" rtl="1"/>
          <a:endParaRPr lang="ar-SY" sz="2200" b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D4AB860B-4232-4CBE-B0B9-40B599616ED1}" type="sibTrans" cxnId="{EA7834A7-83B0-4960-9411-B73D3AE61ACB}">
      <dgm:prSet/>
      <dgm:spPr/>
      <dgm:t>
        <a:bodyPr/>
        <a:lstStyle/>
        <a:p>
          <a:pPr algn="ctr" rtl="1"/>
          <a:endParaRPr lang="ar-SY" sz="2200" b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DF0D6343-22EB-4276-B8D9-D5F118B9716E}">
      <dgm:prSet custT="1"/>
      <dgm:spPr/>
      <dgm:t>
        <a:bodyPr/>
        <a:lstStyle/>
        <a:p>
          <a:pPr algn="ctr" rtl="1"/>
          <a:r>
            <a:rPr lang="ar-SY" sz="2200" b="0" dirty="0">
              <a:latin typeface="Arial" panose="020B0604020202020204" pitchFamily="34" charset="0"/>
              <a:cs typeface="Arial" panose="020B0604020202020204" pitchFamily="34" charset="0"/>
            </a:rPr>
            <a:t>الرد على ذوي الفروض ما عدا الزوجين</a:t>
          </a:r>
          <a:endParaRPr lang="en-US" sz="2200" b="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CBE56525-3016-4FC0-B5C7-C86779197EB7}" type="parTrans" cxnId="{5FB6C8B9-74C4-487A-B438-CCF719501FDE}">
      <dgm:prSet/>
      <dgm:spPr/>
      <dgm:t>
        <a:bodyPr/>
        <a:lstStyle/>
        <a:p>
          <a:pPr algn="ctr" rtl="1"/>
          <a:endParaRPr lang="ar-SY" sz="2200" b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6BD9A093-1935-4790-8A0B-C08D21E2D253}" type="sibTrans" cxnId="{5FB6C8B9-74C4-487A-B438-CCF719501FDE}">
      <dgm:prSet/>
      <dgm:spPr/>
      <dgm:t>
        <a:bodyPr/>
        <a:lstStyle/>
        <a:p>
          <a:pPr algn="ctr" rtl="1"/>
          <a:endParaRPr lang="ar-SY" sz="2200" b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3DE5C0F4-9B91-45C8-9F7B-D2174F035323}">
      <dgm:prSet custT="1"/>
      <dgm:spPr/>
      <dgm:t>
        <a:bodyPr/>
        <a:lstStyle/>
        <a:p>
          <a:pPr algn="ctr" rtl="1"/>
          <a:r>
            <a:rPr lang="ar-SY" sz="2200" b="0" dirty="0">
              <a:latin typeface="Arial" panose="020B0604020202020204" pitchFamily="34" charset="0"/>
              <a:cs typeface="Arial" panose="020B0604020202020204" pitchFamily="34" charset="0"/>
            </a:rPr>
            <a:t>ذوو الأرحام / المادة</a:t>
          </a:r>
        </a:p>
      </dgm:t>
    </dgm:pt>
    <dgm:pt modelId="{2D8DB4B9-304E-47A8-946D-CCC9F18CBDBB}" type="parTrans" cxnId="{69105965-C2EE-4B06-978F-88CC20952696}">
      <dgm:prSet/>
      <dgm:spPr/>
      <dgm:t>
        <a:bodyPr/>
        <a:lstStyle/>
        <a:p>
          <a:pPr algn="ctr" rtl="1"/>
          <a:endParaRPr lang="ar-SY" sz="2200" b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E34F7EFE-55AB-4C05-97A5-87D6C84BF21B}" type="sibTrans" cxnId="{69105965-C2EE-4B06-978F-88CC20952696}">
      <dgm:prSet/>
      <dgm:spPr/>
      <dgm:t>
        <a:bodyPr/>
        <a:lstStyle/>
        <a:p>
          <a:pPr algn="ctr" rtl="1"/>
          <a:endParaRPr lang="ar-SY" sz="2200" b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025C43E9-5C6B-4E8B-8B63-1D029060A2FE}">
      <dgm:prSet custT="1"/>
      <dgm:spPr/>
      <dgm:t>
        <a:bodyPr/>
        <a:lstStyle/>
        <a:p>
          <a:pPr algn="ctr" rtl="1"/>
          <a:r>
            <a:rPr lang="ar-SY" sz="2200" b="0">
              <a:latin typeface="Arial" panose="020B0604020202020204" pitchFamily="34" charset="0"/>
              <a:cs typeface="Arial" panose="020B0604020202020204" pitchFamily="34" charset="0"/>
            </a:rPr>
            <a:t>الرد على الزوجين عند فقد ذوي الأرحام</a:t>
          </a:r>
          <a:endParaRPr lang="en-US" sz="2200" b="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5E50393D-93AB-4460-8C50-392D8CC26360}" type="parTrans" cxnId="{8772E771-A9CC-47F2-A334-A337F50EBE13}">
      <dgm:prSet/>
      <dgm:spPr/>
      <dgm:t>
        <a:bodyPr/>
        <a:lstStyle/>
        <a:p>
          <a:pPr algn="ctr" rtl="1"/>
          <a:endParaRPr lang="ar-SY" sz="2200" b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9201C32F-604D-423C-A86C-2046195A11A0}" type="sibTrans" cxnId="{8772E771-A9CC-47F2-A334-A337F50EBE13}">
      <dgm:prSet/>
      <dgm:spPr/>
      <dgm:t>
        <a:bodyPr/>
        <a:lstStyle/>
        <a:p>
          <a:pPr algn="ctr" rtl="1"/>
          <a:endParaRPr lang="ar-SY" sz="2200" b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B208CA82-C6E9-4E80-8718-A4BF6DD79FF1}">
      <dgm:prSet custT="1"/>
      <dgm:spPr/>
      <dgm:t>
        <a:bodyPr/>
        <a:lstStyle/>
        <a:p>
          <a:pPr algn="ctr" rtl="1"/>
          <a:r>
            <a:rPr lang="ar-SY" sz="2200" b="0" dirty="0">
              <a:latin typeface="Arial" panose="020B0604020202020204" pitchFamily="34" charset="0"/>
              <a:cs typeface="Arial" panose="020B0604020202020204" pitchFamily="34" charset="0"/>
            </a:rPr>
            <a:t>المقر له بنسب محمول على الغير</a:t>
          </a:r>
          <a:endParaRPr lang="en-US" sz="2200" b="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B9405697-BE42-42C3-B91F-E988D95204B4}" type="parTrans" cxnId="{FFF8790D-CBFC-4931-9FE3-E06400312ABA}">
      <dgm:prSet/>
      <dgm:spPr/>
      <dgm:t>
        <a:bodyPr/>
        <a:lstStyle/>
        <a:p>
          <a:pPr algn="ctr" rtl="1"/>
          <a:endParaRPr lang="ar-SY" sz="2200" b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BBF78F1F-A309-475C-9F49-4515748412E2}" type="sibTrans" cxnId="{FFF8790D-CBFC-4931-9FE3-E06400312ABA}">
      <dgm:prSet/>
      <dgm:spPr/>
      <dgm:t>
        <a:bodyPr/>
        <a:lstStyle/>
        <a:p>
          <a:pPr algn="ctr" rtl="1"/>
          <a:endParaRPr lang="ar-SY" sz="2200" b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B0D2CF3E-4012-425B-84F3-B2A4EB7C4F56}">
      <dgm:prSet custT="1"/>
      <dgm:spPr/>
      <dgm:t>
        <a:bodyPr/>
        <a:lstStyle/>
        <a:p>
          <a:pPr algn="ctr" rtl="1"/>
          <a:r>
            <a:rPr lang="ar-SY" sz="2200" b="0" dirty="0">
              <a:latin typeface="Arial" panose="020B0604020202020204" pitchFamily="34" charset="0"/>
              <a:cs typeface="Arial" panose="020B0604020202020204" pitchFamily="34" charset="0"/>
            </a:rPr>
            <a:t>الموصى له بما زاد على الثلث</a:t>
          </a:r>
          <a:endParaRPr lang="en-US" sz="2200" b="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D360CF50-F2EB-44C3-93CB-6CC0DEFE870C}" type="parTrans" cxnId="{B0AB7E07-EA05-42A1-86D7-3D873B2A1553}">
      <dgm:prSet/>
      <dgm:spPr/>
      <dgm:t>
        <a:bodyPr/>
        <a:lstStyle/>
        <a:p>
          <a:pPr algn="ctr" rtl="1"/>
          <a:endParaRPr lang="ar-SY" sz="2200" b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188CA4DA-7843-4445-B2FF-79835183C989}" type="sibTrans" cxnId="{B0AB7E07-EA05-42A1-86D7-3D873B2A1553}">
      <dgm:prSet/>
      <dgm:spPr/>
      <dgm:t>
        <a:bodyPr/>
        <a:lstStyle/>
        <a:p>
          <a:pPr algn="ctr" rtl="1"/>
          <a:endParaRPr lang="ar-SY" sz="2200" b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644D0FA2-D27B-4886-AAA0-C4178E4D57A1}">
      <dgm:prSet custT="1"/>
      <dgm:spPr/>
      <dgm:t>
        <a:bodyPr/>
        <a:lstStyle/>
        <a:p>
          <a:pPr algn="ctr" rtl="1"/>
          <a:r>
            <a:rPr lang="ar-SY" sz="2200" b="0">
              <a:latin typeface="Arial" panose="020B0604020202020204" pitchFamily="34" charset="0"/>
              <a:cs typeface="Arial" panose="020B0604020202020204" pitchFamily="34" charset="0"/>
            </a:rPr>
            <a:t>الخزانة العامة</a:t>
          </a:r>
        </a:p>
      </dgm:t>
    </dgm:pt>
    <dgm:pt modelId="{54A08F5F-B16D-428D-9CC4-26D46002AA37}" type="parTrans" cxnId="{589D4A80-F1CF-4BEA-B1FF-DDEF8EE6950F}">
      <dgm:prSet/>
      <dgm:spPr/>
      <dgm:t>
        <a:bodyPr/>
        <a:lstStyle/>
        <a:p>
          <a:pPr algn="ctr" rtl="1"/>
          <a:endParaRPr lang="ar-SY" sz="2200" b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5182B600-9CB9-4FBC-A657-6FCEF35B6EF3}" type="sibTrans" cxnId="{589D4A80-F1CF-4BEA-B1FF-DDEF8EE6950F}">
      <dgm:prSet/>
      <dgm:spPr/>
      <dgm:t>
        <a:bodyPr/>
        <a:lstStyle/>
        <a:p>
          <a:pPr algn="ctr" rtl="1"/>
          <a:endParaRPr lang="ar-SY" sz="2200" b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CD177AEC-714E-42CD-A08B-A3C2D6C8CF0E}" type="pres">
      <dgm:prSet presAssocID="{85581FFC-252C-4596-9BA9-FA3FFE42F3C5}" presName="linear" presStyleCnt="0">
        <dgm:presLayoutVars>
          <dgm:animLvl val="lvl"/>
          <dgm:resizeHandles val="exact"/>
        </dgm:presLayoutVars>
      </dgm:prSet>
      <dgm:spPr/>
    </dgm:pt>
    <dgm:pt modelId="{1F69A2B4-AF13-4234-9599-40C12234548A}" type="pres">
      <dgm:prSet presAssocID="{0A5E4CC6-3DC3-43F2-90A0-7C87C130C93F}" presName="parentText" presStyleLbl="node1" presStyleIdx="0" presStyleCnt="8">
        <dgm:presLayoutVars>
          <dgm:chMax val="0"/>
          <dgm:bulletEnabled val="1"/>
        </dgm:presLayoutVars>
      </dgm:prSet>
      <dgm:spPr/>
    </dgm:pt>
    <dgm:pt modelId="{0BDF785D-8A09-4404-A57C-47E6758AC016}" type="pres">
      <dgm:prSet presAssocID="{7F00470B-C7EA-41AD-AA75-79AAF5303510}" presName="spacer" presStyleCnt="0"/>
      <dgm:spPr/>
    </dgm:pt>
    <dgm:pt modelId="{B18A38C3-7C71-4E63-BA8C-E5460C4404D4}" type="pres">
      <dgm:prSet presAssocID="{69FDF21A-59D4-444F-B6C2-7C9064DF20E7}" presName="parentText" presStyleLbl="node1" presStyleIdx="1" presStyleCnt="8">
        <dgm:presLayoutVars>
          <dgm:chMax val="0"/>
          <dgm:bulletEnabled val="1"/>
        </dgm:presLayoutVars>
      </dgm:prSet>
      <dgm:spPr/>
    </dgm:pt>
    <dgm:pt modelId="{1277D285-36F6-4B96-A16A-5780E48FD1EF}" type="pres">
      <dgm:prSet presAssocID="{D4AB860B-4232-4CBE-B0B9-40B599616ED1}" presName="spacer" presStyleCnt="0"/>
      <dgm:spPr/>
    </dgm:pt>
    <dgm:pt modelId="{EA2F5C5A-0DFD-4DBD-A1D4-C2490E63F77D}" type="pres">
      <dgm:prSet presAssocID="{DF0D6343-22EB-4276-B8D9-D5F118B9716E}" presName="parentText" presStyleLbl="node1" presStyleIdx="2" presStyleCnt="8">
        <dgm:presLayoutVars>
          <dgm:chMax val="0"/>
          <dgm:bulletEnabled val="1"/>
        </dgm:presLayoutVars>
      </dgm:prSet>
      <dgm:spPr/>
    </dgm:pt>
    <dgm:pt modelId="{249DFE6C-F76F-4817-9682-1143F88990C0}" type="pres">
      <dgm:prSet presAssocID="{6BD9A093-1935-4790-8A0B-C08D21E2D253}" presName="spacer" presStyleCnt="0"/>
      <dgm:spPr/>
    </dgm:pt>
    <dgm:pt modelId="{A8DB949D-8356-4D2D-A298-D8C39CD9302C}" type="pres">
      <dgm:prSet presAssocID="{3DE5C0F4-9B91-45C8-9F7B-D2174F035323}" presName="parentText" presStyleLbl="node1" presStyleIdx="3" presStyleCnt="8">
        <dgm:presLayoutVars>
          <dgm:chMax val="0"/>
          <dgm:bulletEnabled val="1"/>
        </dgm:presLayoutVars>
      </dgm:prSet>
      <dgm:spPr/>
    </dgm:pt>
    <dgm:pt modelId="{2C1B03B6-F011-4A3F-AD55-0B7761CFE458}" type="pres">
      <dgm:prSet presAssocID="{E34F7EFE-55AB-4C05-97A5-87D6C84BF21B}" presName="spacer" presStyleCnt="0"/>
      <dgm:spPr/>
    </dgm:pt>
    <dgm:pt modelId="{B7E037F7-0644-4099-93EE-E47383433316}" type="pres">
      <dgm:prSet presAssocID="{025C43E9-5C6B-4E8B-8B63-1D029060A2FE}" presName="parentText" presStyleLbl="node1" presStyleIdx="4" presStyleCnt="8">
        <dgm:presLayoutVars>
          <dgm:chMax val="0"/>
          <dgm:bulletEnabled val="1"/>
        </dgm:presLayoutVars>
      </dgm:prSet>
      <dgm:spPr/>
    </dgm:pt>
    <dgm:pt modelId="{A41BC350-8B45-4610-A39F-03E30D68B142}" type="pres">
      <dgm:prSet presAssocID="{9201C32F-604D-423C-A86C-2046195A11A0}" presName="spacer" presStyleCnt="0"/>
      <dgm:spPr/>
    </dgm:pt>
    <dgm:pt modelId="{5606E6E2-E884-43C0-BAD2-BD6B0867EB59}" type="pres">
      <dgm:prSet presAssocID="{B208CA82-C6E9-4E80-8718-A4BF6DD79FF1}" presName="parentText" presStyleLbl="node1" presStyleIdx="5" presStyleCnt="8">
        <dgm:presLayoutVars>
          <dgm:chMax val="0"/>
          <dgm:bulletEnabled val="1"/>
        </dgm:presLayoutVars>
      </dgm:prSet>
      <dgm:spPr/>
    </dgm:pt>
    <dgm:pt modelId="{991731D7-6DC8-4D23-9EA7-ACB16ED10AA1}" type="pres">
      <dgm:prSet presAssocID="{BBF78F1F-A309-475C-9F49-4515748412E2}" presName="spacer" presStyleCnt="0"/>
      <dgm:spPr/>
    </dgm:pt>
    <dgm:pt modelId="{B6C020BE-27F0-4D70-9457-68931EC79C1E}" type="pres">
      <dgm:prSet presAssocID="{B0D2CF3E-4012-425B-84F3-B2A4EB7C4F56}" presName="parentText" presStyleLbl="node1" presStyleIdx="6" presStyleCnt="8">
        <dgm:presLayoutVars>
          <dgm:chMax val="0"/>
          <dgm:bulletEnabled val="1"/>
        </dgm:presLayoutVars>
      </dgm:prSet>
      <dgm:spPr/>
    </dgm:pt>
    <dgm:pt modelId="{A6BA9151-49C2-42F5-83F1-B0005C35C5A1}" type="pres">
      <dgm:prSet presAssocID="{188CA4DA-7843-4445-B2FF-79835183C989}" presName="spacer" presStyleCnt="0"/>
      <dgm:spPr/>
    </dgm:pt>
    <dgm:pt modelId="{3C89100B-31CB-442F-957F-98750EC9B998}" type="pres">
      <dgm:prSet presAssocID="{644D0FA2-D27B-4886-AAA0-C4178E4D57A1}" presName="parentText" presStyleLbl="node1" presStyleIdx="7" presStyleCnt="8">
        <dgm:presLayoutVars>
          <dgm:chMax val="0"/>
          <dgm:bulletEnabled val="1"/>
        </dgm:presLayoutVars>
      </dgm:prSet>
      <dgm:spPr/>
    </dgm:pt>
  </dgm:ptLst>
  <dgm:cxnLst>
    <dgm:cxn modelId="{F4C15004-9AD8-4D3C-A308-92931165A40F}" type="presOf" srcId="{85581FFC-252C-4596-9BA9-FA3FFE42F3C5}" destId="{CD177AEC-714E-42CD-A08B-A3C2D6C8CF0E}" srcOrd="0" destOrd="0" presId="urn:microsoft.com/office/officeart/2005/8/layout/vList2"/>
    <dgm:cxn modelId="{B0AB7E07-EA05-42A1-86D7-3D873B2A1553}" srcId="{85581FFC-252C-4596-9BA9-FA3FFE42F3C5}" destId="{B0D2CF3E-4012-425B-84F3-B2A4EB7C4F56}" srcOrd="6" destOrd="0" parTransId="{D360CF50-F2EB-44C3-93CB-6CC0DEFE870C}" sibTransId="{188CA4DA-7843-4445-B2FF-79835183C989}"/>
    <dgm:cxn modelId="{FFF8790D-CBFC-4931-9FE3-E06400312ABA}" srcId="{85581FFC-252C-4596-9BA9-FA3FFE42F3C5}" destId="{B208CA82-C6E9-4E80-8718-A4BF6DD79FF1}" srcOrd="5" destOrd="0" parTransId="{B9405697-BE42-42C3-B91F-E988D95204B4}" sibTransId="{BBF78F1F-A309-475C-9F49-4515748412E2}"/>
    <dgm:cxn modelId="{24E14D1A-C64F-4BAF-A986-5F6A17804331}" type="presOf" srcId="{3DE5C0F4-9B91-45C8-9F7B-D2174F035323}" destId="{A8DB949D-8356-4D2D-A298-D8C39CD9302C}" srcOrd="0" destOrd="0" presId="urn:microsoft.com/office/officeart/2005/8/layout/vList2"/>
    <dgm:cxn modelId="{30739E24-6539-4847-8B4D-38F3A53E680A}" type="presOf" srcId="{644D0FA2-D27B-4886-AAA0-C4178E4D57A1}" destId="{3C89100B-31CB-442F-957F-98750EC9B998}" srcOrd="0" destOrd="0" presId="urn:microsoft.com/office/officeart/2005/8/layout/vList2"/>
    <dgm:cxn modelId="{69105965-C2EE-4B06-978F-88CC20952696}" srcId="{85581FFC-252C-4596-9BA9-FA3FFE42F3C5}" destId="{3DE5C0F4-9B91-45C8-9F7B-D2174F035323}" srcOrd="3" destOrd="0" parTransId="{2D8DB4B9-304E-47A8-946D-CCC9F18CBDBB}" sibTransId="{E34F7EFE-55AB-4C05-97A5-87D6C84BF21B}"/>
    <dgm:cxn modelId="{E1EF1B4B-02BA-4D2F-9F67-752346189318}" type="presOf" srcId="{025C43E9-5C6B-4E8B-8B63-1D029060A2FE}" destId="{B7E037F7-0644-4099-93EE-E47383433316}" srcOrd="0" destOrd="0" presId="urn:microsoft.com/office/officeart/2005/8/layout/vList2"/>
    <dgm:cxn modelId="{1F58C04E-FF4F-489E-9790-2C171B215112}" type="presOf" srcId="{DF0D6343-22EB-4276-B8D9-D5F118B9716E}" destId="{EA2F5C5A-0DFD-4DBD-A1D4-C2490E63F77D}" srcOrd="0" destOrd="0" presId="urn:microsoft.com/office/officeart/2005/8/layout/vList2"/>
    <dgm:cxn modelId="{530BCB6E-BC95-4AEF-B14A-C87903843560}" srcId="{85581FFC-252C-4596-9BA9-FA3FFE42F3C5}" destId="{0A5E4CC6-3DC3-43F2-90A0-7C87C130C93F}" srcOrd="0" destOrd="0" parTransId="{ED257A78-9BCA-46D3-BAE2-4B06A6B5F6F6}" sibTransId="{7F00470B-C7EA-41AD-AA75-79AAF5303510}"/>
    <dgm:cxn modelId="{8772E771-A9CC-47F2-A334-A337F50EBE13}" srcId="{85581FFC-252C-4596-9BA9-FA3FFE42F3C5}" destId="{025C43E9-5C6B-4E8B-8B63-1D029060A2FE}" srcOrd="4" destOrd="0" parTransId="{5E50393D-93AB-4460-8C50-392D8CC26360}" sibTransId="{9201C32F-604D-423C-A86C-2046195A11A0}"/>
    <dgm:cxn modelId="{3794CF76-7569-4C6C-AF47-AFC86506D732}" type="presOf" srcId="{0A5E4CC6-3DC3-43F2-90A0-7C87C130C93F}" destId="{1F69A2B4-AF13-4234-9599-40C12234548A}" srcOrd="0" destOrd="0" presId="urn:microsoft.com/office/officeart/2005/8/layout/vList2"/>
    <dgm:cxn modelId="{589D4A80-F1CF-4BEA-B1FF-DDEF8EE6950F}" srcId="{85581FFC-252C-4596-9BA9-FA3FFE42F3C5}" destId="{644D0FA2-D27B-4886-AAA0-C4178E4D57A1}" srcOrd="7" destOrd="0" parTransId="{54A08F5F-B16D-428D-9CC4-26D46002AA37}" sibTransId="{5182B600-9CB9-4FBC-A657-6FCEF35B6EF3}"/>
    <dgm:cxn modelId="{30E07482-4FA0-473D-B93A-BA7F7D4B97C3}" type="presOf" srcId="{69FDF21A-59D4-444F-B6C2-7C9064DF20E7}" destId="{B18A38C3-7C71-4E63-BA8C-E5460C4404D4}" srcOrd="0" destOrd="0" presId="urn:microsoft.com/office/officeart/2005/8/layout/vList2"/>
    <dgm:cxn modelId="{EA7834A7-83B0-4960-9411-B73D3AE61ACB}" srcId="{85581FFC-252C-4596-9BA9-FA3FFE42F3C5}" destId="{69FDF21A-59D4-444F-B6C2-7C9064DF20E7}" srcOrd="1" destOrd="0" parTransId="{FD2D72DF-275F-480B-885F-98C2C618F4AB}" sibTransId="{D4AB860B-4232-4CBE-B0B9-40B599616ED1}"/>
    <dgm:cxn modelId="{BCEA36B4-3B45-4057-845B-95C29BC3F01F}" type="presOf" srcId="{B208CA82-C6E9-4E80-8718-A4BF6DD79FF1}" destId="{5606E6E2-E884-43C0-BAD2-BD6B0867EB59}" srcOrd="0" destOrd="0" presId="urn:microsoft.com/office/officeart/2005/8/layout/vList2"/>
    <dgm:cxn modelId="{5FB6C8B9-74C4-487A-B438-CCF719501FDE}" srcId="{85581FFC-252C-4596-9BA9-FA3FFE42F3C5}" destId="{DF0D6343-22EB-4276-B8D9-D5F118B9716E}" srcOrd="2" destOrd="0" parTransId="{CBE56525-3016-4FC0-B5C7-C86779197EB7}" sibTransId="{6BD9A093-1935-4790-8A0B-C08D21E2D253}"/>
    <dgm:cxn modelId="{64688DBE-3790-44BC-B25F-FD64F0DC65AD}" type="presOf" srcId="{B0D2CF3E-4012-425B-84F3-B2A4EB7C4F56}" destId="{B6C020BE-27F0-4D70-9457-68931EC79C1E}" srcOrd="0" destOrd="0" presId="urn:microsoft.com/office/officeart/2005/8/layout/vList2"/>
    <dgm:cxn modelId="{2036DB1F-E94B-4897-97FC-10CDB9E6BEB6}" type="presParOf" srcId="{CD177AEC-714E-42CD-A08B-A3C2D6C8CF0E}" destId="{1F69A2B4-AF13-4234-9599-40C12234548A}" srcOrd="0" destOrd="0" presId="urn:microsoft.com/office/officeart/2005/8/layout/vList2"/>
    <dgm:cxn modelId="{E1F91A3B-E8EC-4BFA-AD9F-A86DE1425C88}" type="presParOf" srcId="{CD177AEC-714E-42CD-A08B-A3C2D6C8CF0E}" destId="{0BDF785D-8A09-4404-A57C-47E6758AC016}" srcOrd="1" destOrd="0" presId="urn:microsoft.com/office/officeart/2005/8/layout/vList2"/>
    <dgm:cxn modelId="{9FFDCEA4-1BED-4F1E-AED2-757A9D4B0101}" type="presParOf" srcId="{CD177AEC-714E-42CD-A08B-A3C2D6C8CF0E}" destId="{B18A38C3-7C71-4E63-BA8C-E5460C4404D4}" srcOrd="2" destOrd="0" presId="urn:microsoft.com/office/officeart/2005/8/layout/vList2"/>
    <dgm:cxn modelId="{DF3ABF7A-FD7A-4FD2-A9D3-DD3A24966572}" type="presParOf" srcId="{CD177AEC-714E-42CD-A08B-A3C2D6C8CF0E}" destId="{1277D285-36F6-4B96-A16A-5780E48FD1EF}" srcOrd="3" destOrd="0" presId="urn:microsoft.com/office/officeart/2005/8/layout/vList2"/>
    <dgm:cxn modelId="{CF529AE0-8BD1-4FCC-9D98-FD5243D63B58}" type="presParOf" srcId="{CD177AEC-714E-42CD-A08B-A3C2D6C8CF0E}" destId="{EA2F5C5A-0DFD-4DBD-A1D4-C2490E63F77D}" srcOrd="4" destOrd="0" presId="urn:microsoft.com/office/officeart/2005/8/layout/vList2"/>
    <dgm:cxn modelId="{F007AD3C-5436-443D-B612-3A17C31ED338}" type="presParOf" srcId="{CD177AEC-714E-42CD-A08B-A3C2D6C8CF0E}" destId="{249DFE6C-F76F-4817-9682-1143F88990C0}" srcOrd="5" destOrd="0" presId="urn:microsoft.com/office/officeart/2005/8/layout/vList2"/>
    <dgm:cxn modelId="{B4BCB488-9346-4705-B6C6-78DB92296CDD}" type="presParOf" srcId="{CD177AEC-714E-42CD-A08B-A3C2D6C8CF0E}" destId="{A8DB949D-8356-4D2D-A298-D8C39CD9302C}" srcOrd="6" destOrd="0" presId="urn:microsoft.com/office/officeart/2005/8/layout/vList2"/>
    <dgm:cxn modelId="{429FC2DD-9CE5-43D8-A27D-F116F49D960F}" type="presParOf" srcId="{CD177AEC-714E-42CD-A08B-A3C2D6C8CF0E}" destId="{2C1B03B6-F011-4A3F-AD55-0B7761CFE458}" srcOrd="7" destOrd="0" presId="urn:microsoft.com/office/officeart/2005/8/layout/vList2"/>
    <dgm:cxn modelId="{933D0DD8-6172-45CB-A160-5F4344DEB74B}" type="presParOf" srcId="{CD177AEC-714E-42CD-A08B-A3C2D6C8CF0E}" destId="{B7E037F7-0644-4099-93EE-E47383433316}" srcOrd="8" destOrd="0" presId="urn:microsoft.com/office/officeart/2005/8/layout/vList2"/>
    <dgm:cxn modelId="{3F87E58C-701F-426C-9FA7-303694761E41}" type="presParOf" srcId="{CD177AEC-714E-42CD-A08B-A3C2D6C8CF0E}" destId="{A41BC350-8B45-4610-A39F-03E30D68B142}" srcOrd="9" destOrd="0" presId="urn:microsoft.com/office/officeart/2005/8/layout/vList2"/>
    <dgm:cxn modelId="{8E84A3AE-FDC7-469A-A408-FE7AA488F9CE}" type="presParOf" srcId="{CD177AEC-714E-42CD-A08B-A3C2D6C8CF0E}" destId="{5606E6E2-E884-43C0-BAD2-BD6B0867EB59}" srcOrd="10" destOrd="0" presId="urn:microsoft.com/office/officeart/2005/8/layout/vList2"/>
    <dgm:cxn modelId="{674A2384-8EB6-45D0-8BF9-AF9A9706AC97}" type="presParOf" srcId="{CD177AEC-714E-42CD-A08B-A3C2D6C8CF0E}" destId="{991731D7-6DC8-4D23-9EA7-ACB16ED10AA1}" srcOrd="11" destOrd="0" presId="urn:microsoft.com/office/officeart/2005/8/layout/vList2"/>
    <dgm:cxn modelId="{FB4BE1ED-6592-4774-B97B-32BC89997C19}" type="presParOf" srcId="{CD177AEC-714E-42CD-A08B-A3C2D6C8CF0E}" destId="{B6C020BE-27F0-4D70-9457-68931EC79C1E}" srcOrd="12" destOrd="0" presId="urn:microsoft.com/office/officeart/2005/8/layout/vList2"/>
    <dgm:cxn modelId="{22875837-6A1D-4DDB-8E15-10A7F53BBB8C}" type="presParOf" srcId="{CD177AEC-714E-42CD-A08B-A3C2D6C8CF0E}" destId="{A6BA9151-49C2-42F5-83F1-B0005C35C5A1}" srcOrd="13" destOrd="0" presId="urn:microsoft.com/office/officeart/2005/8/layout/vList2"/>
    <dgm:cxn modelId="{36A38194-3E9B-49E6-B4E5-3357E0826CF4}" type="presParOf" srcId="{CD177AEC-714E-42CD-A08B-A3C2D6C8CF0E}" destId="{3C89100B-31CB-442F-957F-98750EC9B998}" srcOrd="1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B592449F-B1E1-43C9-B1CC-575E39024C2F}" type="doc">
      <dgm:prSet loTypeId="urn:microsoft.com/office/officeart/2008/layout/VerticalCurvedList" loCatId="list" qsTypeId="urn:microsoft.com/office/officeart/2005/8/quickstyle/simple3" qsCatId="simple" csTypeId="urn:microsoft.com/office/officeart/2005/8/colors/accent2_4" csCatId="accent2" phldr="1"/>
      <dgm:spPr/>
      <dgm:t>
        <a:bodyPr/>
        <a:lstStyle/>
        <a:p>
          <a:pPr rtl="1"/>
          <a:endParaRPr lang="ar-SY"/>
        </a:p>
      </dgm:t>
    </dgm:pt>
    <dgm:pt modelId="{C785F0F0-D6BC-487A-8946-16300E8C0174}">
      <dgm:prSet custT="1"/>
      <dgm:spPr/>
      <dgm:t>
        <a:bodyPr/>
        <a:lstStyle/>
        <a:p>
          <a:pPr rtl="1"/>
          <a:r>
            <a:rPr lang="ar-SY" sz="2200">
              <a:latin typeface="Arial" panose="020B0604020202020204" pitchFamily="34" charset="0"/>
              <a:cs typeface="Arial" panose="020B0604020202020204" pitchFamily="34" charset="0"/>
            </a:rPr>
            <a:t>اثنان من أعلى النسب وهما: </a:t>
          </a:r>
          <a:r>
            <a:rPr lang="ar-SY" sz="2200" b="1">
              <a:latin typeface="Arial" panose="020B0604020202020204" pitchFamily="34" charset="0"/>
              <a:cs typeface="Arial" panose="020B0604020202020204" pitchFamily="34" charset="0"/>
            </a:rPr>
            <a:t>الأب وأبوه.</a:t>
          </a:r>
          <a:endParaRPr lang="ar-SY" sz="2200" b="1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374FEABB-258C-406D-A14E-1DD0351E307C}" type="parTrans" cxnId="{90E792F8-E8D6-4D11-A02B-9AC0B05A493B}">
      <dgm:prSet/>
      <dgm:spPr/>
      <dgm:t>
        <a:bodyPr/>
        <a:lstStyle/>
        <a:p>
          <a:pPr rtl="1"/>
          <a:endParaRPr lang="ar-SY" sz="22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B316B92-F7C7-4390-B26C-15F81608D985}" type="sibTrans" cxnId="{90E792F8-E8D6-4D11-A02B-9AC0B05A493B}">
      <dgm:prSet/>
      <dgm:spPr/>
      <dgm:t>
        <a:bodyPr/>
        <a:lstStyle/>
        <a:p>
          <a:pPr rtl="1"/>
          <a:endParaRPr lang="ar-SY" sz="22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6B4C64A-7563-409C-8545-7516D9D2C556}">
      <dgm:prSet custT="1"/>
      <dgm:spPr/>
      <dgm:t>
        <a:bodyPr/>
        <a:lstStyle/>
        <a:p>
          <a:pPr rtl="1"/>
          <a:r>
            <a:rPr lang="ar-SY" sz="2200">
              <a:latin typeface="Arial" panose="020B0604020202020204" pitchFamily="34" charset="0"/>
              <a:cs typeface="Arial" panose="020B0604020202020204" pitchFamily="34" charset="0"/>
            </a:rPr>
            <a:t>واثنان من أسفل النسب وهما: </a:t>
          </a:r>
          <a:r>
            <a:rPr lang="ar-SY" sz="2200" b="1">
              <a:latin typeface="Arial" panose="020B0604020202020204" pitchFamily="34" charset="0"/>
              <a:cs typeface="Arial" panose="020B0604020202020204" pitchFamily="34" charset="0"/>
            </a:rPr>
            <a:t>الابن وابنه.</a:t>
          </a:r>
          <a:endParaRPr lang="en-US" sz="2200" b="1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D3E3BEF8-9797-4531-B427-73620B3C07F5}" type="parTrans" cxnId="{643CF917-EBAF-4D13-A76B-471D5EB9580D}">
      <dgm:prSet/>
      <dgm:spPr/>
      <dgm:t>
        <a:bodyPr/>
        <a:lstStyle/>
        <a:p>
          <a:pPr rtl="1"/>
          <a:endParaRPr lang="ar-SY" sz="22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F8D5861C-D969-4EAB-BD51-ED6C7989EE1D}" type="sibTrans" cxnId="{643CF917-EBAF-4D13-A76B-471D5EB9580D}">
      <dgm:prSet/>
      <dgm:spPr/>
      <dgm:t>
        <a:bodyPr/>
        <a:lstStyle/>
        <a:p>
          <a:pPr rtl="1"/>
          <a:endParaRPr lang="ar-SY" sz="22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0D3498B-9860-4872-926E-5866BB71E358}">
      <dgm:prSet custT="1"/>
      <dgm:spPr/>
      <dgm:t>
        <a:bodyPr/>
        <a:lstStyle/>
        <a:p>
          <a:pPr rtl="1"/>
          <a:r>
            <a:rPr lang="ar-SY" sz="2200">
              <a:latin typeface="Arial" panose="020B0604020202020204" pitchFamily="34" charset="0"/>
              <a:cs typeface="Arial" panose="020B0604020202020204" pitchFamily="34" charset="0"/>
            </a:rPr>
            <a:t>وأربعة من الحواشي: </a:t>
          </a:r>
          <a:r>
            <a:rPr lang="ar-SY" sz="2200" b="1">
              <a:latin typeface="Arial" panose="020B0604020202020204" pitchFamily="34" charset="0"/>
              <a:cs typeface="Arial" panose="020B0604020202020204" pitchFamily="34" charset="0"/>
            </a:rPr>
            <a:t>الأخ وابنه، والعم وابنه.</a:t>
          </a:r>
          <a:endParaRPr lang="en-US" sz="2200" b="1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35205B19-0F7E-4618-B28A-890C8683D2D5}" type="parTrans" cxnId="{15FDE702-50FA-41F0-95FC-D1A30492A12E}">
      <dgm:prSet/>
      <dgm:spPr/>
      <dgm:t>
        <a:bodyPr/>
        <a:lstStyle/>
        <a:p>
          <a:pPr rtl="1"/>
          <a:endParaRPr lang="ar-SY" sz="22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EB705AA-343D-4DE1-97B7-0E112315FB09}" type="sibTrans" cxnId="{15FDE702-50FA-41F0-95FC-D1A30492A12E}">
      <dgm:prSet/>
      <dgm:spPr/>
      <dgm:t>
        <a:bodyPr/>
        <a:lstStyle/>
        <a:p>
          <a:pPr rtl="1"/>
          <a:endParaRPr lang="ar-SY" sz="22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DE93D011-7EF6-43EF-83F5-7349B0D64D80}">
      <dgm:prSet custT="1"/>
      <dgm:spPr/>
      <dgm:t>
        <a:bodyPr/>
        <a:lstStyle/>
        <a:p>
          <a:pPr rtl="1"/>
          <a:r>
            <a:rPr lang="ar-SY" sz="2200">
              <a:latin typeface="Arial" panose="020B0604020202020204" pitchFamily="34" charset="0"/>
              <a:cs typeface="Arial" panose="020B0604020202020204" pitchFamily="34" charset="0"/>
            </a:rPr>
            <a:t>واثنان أجنبيان وهما: </a:t>
          </a:r>
          <a:r>
            <a:rPr lang="ar-SY" sz="2200" b="1">
              <a:latin typeface="Arial" panose="020B0604020202020204" pitchFamily="34" charset="0"/>
              <a:cs typeface="Arial" panose="020B0604020202020204" pitchFamily="34" charset="0"/>
            </a:rPr>
            <a:t>الزوج والمعتِق.</a:t>
          </a:r>
          <a:endParaRPr lang="en-US" sz="2200" b="1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73DA1CF0-2823-4439-B810-9697C2556691}" type="parTrans" cxnId="{2A5F9F15-4922-4B8A-8561-107EC7D5D6D2}">
      <dgm:prSet/>
      <dgm:spPr/>
      <dgm:t>
        <a:bodyPr/>
        <a:lstStyle/>
        <a:p>
          <a:pPr rtl="1"/>
          <a:endParaRPr lang="ar-SY" sz="22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F4506594-C4B1-4F05-80F5-E051E32610DB}" type="sibTrans" cxnId="{2A5F9F15-4922-4B8A-8561-107EC7D5D6D2}">
      <dgm:prSet/>
      <dgm:spPr/>
      <dgm:t>
        <a:bodyPr/>
        <a:lstStyle/>
        <a:p>
          <a:pPr rtl="1"/>
          <a:endParaRPr lang="ar-SY" sz="22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CC2D9691-D957-400F-9A02-6303655DB57C}" type="pres">
      <dgm:prSet presAssocID="{B592449F-B1E1-43C9-B1CC-575E39024C2F}" presName="Name0" presStyleCnt="0">
        <dgm:presLayoutVars>
          <dgm:chMax val="7"/>
          <dgm:chPref val="7"/>
          <dgm:dir val="rev"/>
        </dgm:presLayoutVars>
      </dgm:prSet>
      <dgm:spPr/>
    </dgm:pt>
    <dgm:pt modelId="{23B22451-0ADD-4BF1-9789-7969BD46669A}" type="pres">
      <dgm:prSet presAssocID="{B592449F-B1E1-43C9-B1CC-575E39024C2F}" presName="Name1" presStyleCnt="0"/>
      <dgm:spPr/>
    </dgm:pt>
    <dgm:pt modelId="{568040ED-EEC8-431B-8FB1-B354138A3991}" type="pres">
      <dgm:prSet presAssocID="{B592449F-B1E1-43C9-B1CC-575E39024C2F}" presName="cycle" presStyleCnt="0"/>
      <dgm:spPr/>
    </dgm:pt>
    <dgm:pt modelId="{C4DB016B-F9BC-4663-A11D-565554F14249}" type="pres">
      <dgm:prSet presAssocID="{B592449F-B1E1-43C9-B1CC-575E39024C2F}" presName="srcNode" presStyleLbl="node1" presStyleIdx="0" presStyleCnt="4"/>
      <dgm:spPr/>
    </dgm:pt>
    <dgm:pt modelId="{72084B7E-FFB2-4C60-85E6-7FBC2DE2118B}" type="pres">
      <dgm:prSet presAssocID="{B592449F-B1E1-43C9-B1CC-575E39024C2F}" presName="conn" presStyleLbl="parChTrans1D2" presStyleIdx="0" presStyleCnt="1"/>
      <dgm:spPr/>
    </dgm:pt>
    <dgm:pt modelId="{0359CEF0-6666-4473-956C-684559A21FB0}" type="pres">
      <dgm:prSet presAssocID="{B592449F-B1E1-43C9-B1CC-575E39024C2F}" presName="extraNode" presStyleLbl="node1" presStyleIdx="0" presStyleCnt="4"/>
      <dgm:spPr/>
    </dgm:pt>
    <dgm:pt modelId="{23ACE7D9-CC76-4FC8-A26A-C9DAC3251ECB}" type="pres">
      <dgm:prSet presAssocID="{B592449F-B1E1-43C9-B1CC-575E39024C2F}" presName="dstNode" presStyleLbl="node1" presStyleIdx="0" presStyleCnt="4"/>
      <dgm:spPr/>
    </dgm:pt>
    <dgm:pt modelId="{D8471511-A2F3-48F1-9DCF-1EFECBA326D3}" type="pres">
      <dgm:prSet presAssocID="{C785F0F0-D6BC-487A-8946-16300E8C0174}" presName="text_1" presStyleLbl="node1" presStyleIdx="0" presStyleCnt="4">
        <dgm:presLayoutVars>
          <dgm:bulletEnabled val="1"/>
        </dgm:presLayoutVars>
      </dgm:prSet>
      <dgm:spPr/>
    </dgm:pt>
    <dgm:pt modelId="{C6EFA898-071B-4D83-97DA-0BE5ECA8DA20}" type="pres">
      <dgm:prSet presAssocID="{C785F0F0-D6BC-487A-8946-16300E8C0174}" presName="accent_1" presStyleCnt="0"/>
      <dgm:spPr/>
    </dgm:pt>
    <dgm:pt modelId="{85C4511C-E35C-4054-A87D-9951D1D4AB56}" type="pres">
      <dgm:prSet presAssocID="{C785F0F0-D6BC-487A-8946-16300E8C0174}" presName="accentRepeatNode" presStyleLbl="solidFgAcc1" presStyleIdx="0" presStyleCnt="4"/>
      <dgm:spPr/>
    </dgm:pt>
    <dgm:pt modelId="{BB52729C-0895-40AC-B830-DDD17E47C437}" type="pres">
      <dgm:prSet presAssocID="{A6B4C64A-7563-409C-8545-7516D9D2C556}" presName="text_2" presStyleLbl="node1" presStyleIdx="1" presStyleCnt="4">
        <dgm:presLayoutVars>
          <dgm:bulletEnabled val="1"/>
        </dgm:presLayoutVars>
      </dgm:prSet>
      <dgm:spPr/>
    </dgm:pt>
    <dgm:pt modelId="{EBAD1753-5D62-4127-8368-0FEFA86928A1}" type="pres">
      <dgm:prSet presAssocID="{A6B4C64A-7563-409C-8545-7516D9D2C556}" presName="accent_2" presStyleCnt="0"/>
      <dgm:spPr/>
    </dgm:pt>
    <dgm:pt modelId="{262860B7-2B4C-4D59-881F-27A7BEABFB2B}" type="pres">
      <dgm:prSet presAssocID="{A6B4C64A-7563-409C-8545-7516D9D2C556}" presName="accentRepeatNode" presStyleLbl="solidFgAcc1" presStyleIdx="1" presStyleCnt="4"/>
      <dgm:spPr/>
    </dgm:pt>
    <dgm:pt modelId="{637FC9E0-056C-4C0E-AFCA-7D866D5E6067}" type="pres">
      <dgm:prSet presAssocID="{A0D3498B-9860-4872-926E-5866BB71E358}" presName="text_3" presStyleLbl="node1" presStyleIdx="2" presStyleCnt="4">
        <dgm:presLayoutVars>
          <dgm:bulletEnabled val="1"/>
        </dgm:presLayoutVars>
      </dgm:prSet>
      <dgm:spPr/>
    </dgm:pt>
    <dgm:pt modelId="{0503C296-9FBA-4044-A4DA-58C365EDF4DE}" type="pres">
      <dgm:prSet presAssocID="{A0D3498B-9860-4872-926E-5866BB71E358}" presName="accent_3" presStyleCnt="0"/>
      <dgm:spPr/>
    </dgm:pt>
    <dgm:pt modelId="{32F56FEA-B9FE-44DA-BADD-CB9AC0E9DB51}" type="pres">
      <dgm:prSet presAssocID="{A0D3498B-9860-4872-926E-5866BB71E358}" presName="accentRepeatNode" presStyleLbl="solidFgAcc1" presStyleIdx="2" presStyleCnt="4"/>
      <dgm:spPr/>
    </dgm:pt>
    <dgm:pt modelId="{C422A3F2-2FBD-4225-9153-E65278055BE2}" type="pres">
      <dgm:prSet presAssocID="{DE93D011-7EF6-43EF-83F5-7349B0D64D80}" presName="text_4" presStyleLbl="node1" presStyleIdx="3" presStyleCnt="4">
        <dgm:presLayoutVars>
          <dgm:bulletEnabled val="1"/>
        </dgm:presLayoutVars>
      </dgm:prSet>
      <dgm:spPr/>
    </dgm:pt>
    <dgm:pt modelId="{D92CC4BA-1C64-4A48-A903-68A00869EDC6}" type="pres">
      <dgm:prSet presAssocID="{DE93D011-7EF6-43EF-83F5-7349B0D64D80}" presName="accent_4" presStyleCnt="0"/>
      <dgm:spPr/>
    </dgm:pt>
    <dgm:pt modelId="{53F7D8C5-BD39-4E00-8DD1-0D8DD16650F9}" type="pres">
      <dgm:prSet presAssocID="{DE93D011-7EF6-43EF-83F5-7349B0D64D80}" presName="accentRepeatNode" presStyleLbl="solidFgAcc1" presStyleIdx="3" presStyleCnt="4"/>
      <dgm:spPr/>
    </dgm:pt>
  </dgm:ptLst>
  <dgm:cxnLst>
    <dgm:cxn modelId="{15FDE702-50FA-41F0-95FC-D1A30492A12E}" srcId="{B592449F-B1E1-43C9-B1CC-575E39024C2F}" destId="{A0D3498B-9860-4872-926E-5866BB71E358}" srcOrd="2" destOrd="0" parTransId="{35205B19-0F7E-4618-B28A-890C8683D2D5}" sibTransId="{AEB705AA-343D-4DE1-97B7-0E112315FB09}"/>
    <dgm:cxn modelId="{2A5F9F15-4922-4B8A-8561-107EC7D5D6D2}" srcId="{B592449F-B1E1-43C9-B1CC-575E39024C2F}" destId="{DE93D011-7EF6-43EF-83F5-7349B0D64D80}" srcOrd="3" destOrd="0" parTransId="{73DA1CF0-2823-4439-B810-9697C2556691}" sibTransId="{F4506594-C4B1-4F05-80F5-E051E32610DB}"/>
    <dgm:cxn modelId="{643CF917-EBAF-4D13-A76B-471D5EB9580D}" srcId="{B592449F-B1E1-43C9-B1CC-575E39024C2F}" destId="{A6B4C64A-7563-409C-8545-7516D9D2C556}" srcOrd="1" destOrd="0" parTransId="{D3E3BEF8-9797-4531-B427-73620B3C07F5}" sibTransId="{F8D5861C-D969-4EAB-BD51-ED6C7989EE1D}"/>
    <dgm:cxn modelId="{3C8FB03C-E8A6-49CE-9F80-632E55D9EF9A}" type="presOf" srcId="{A0D3498B-9860-4872-926E-5866BB71E358}" destId="{637FC9E0-056C-4C0E-AFCA-7D866D5E6067}" srcOrd="0" destOrd="0" presId="urn:microsoft.com/office/officeart/2008/layout/VerticalCurvedList"/>
    <dgm:cxn modelId="{B5924E74-1B2A-459F-8185-4B2DECFFD413}" type="presOf" srcId="{B592449F-B1E1-43C9-B1CC-575E39024C2F}" destId="{CC2D9691-D957-400F-9A02-6303655DB57C}" srcOrd="0" destOrd="0" presId="urn:microsoft.com/office/officeart/2008/layout/VerticalCurvedList"/>
    <dgm:cxn modelId="{028A56A2-2655-4448-A9CB-71586288417D}" type="presOf" srcId="{AB316B92-F7C7-4390-B26C-15F81608D985}" destId="{72084B7E-FFB2-4C60-85E6-7FBC2DE2118B}" srcOrd="0" destOrd="0" presId="urn:microsoft.com/office/officeart/2008/layout/VerticalCurvedList"/>
    <dgm:cxn modelId="{06B870A4-F677-4877-BFBA-2BDA4D6A9F5E}" type="presOf" srcId="{C785F0F0-D6BC-487A-8946-16300E8C0174}" destId="{D8471511-A2F3-48F1-9DCF-1EFECBA326D3}" srcOrd="0" destOrd="0" presId="urn:microsoft.com/office/officeart/2008/layout/VerticalCurvedList"/>
    <dgm:cxn modelId="{62726CE6-C4D7-4BA2-BB19-946095340856}" type="presOf" srcId="{A6B4C64A-7563-409C-8545-7516D9D2C556}" destId="{BB52729C-0895-40AC-B830-DDD17E47C437}" srcOrd="0" destOrd="0" presId="urn:microsoft.com/office/officeart/2008/layout/VerticalCurvedList"/>
    <dgm:cxn modelId="{F7CC06ED-0265-4194-A2D4-814C6D0E6D43}" type="presOf" srcId="{DE93D011-7EF6-43EF-83F5-7349B0D64D80}" destId="{C422A3F2-2FBD-4225-9153-E65278055BE2}" srcOrd="0" destOrd="0" presId="urn:microsoft.com/office/officeart/2008/layout/VerticalCurvedList"/>
    <dgm:cxn modelId="{90E792F8-E8D6-4D11-A02B-9AC0B05A493B}" srcId="{B592449F-B1E1-43C9-B1CC-575E39024C2F}" destId="{C785F0F0-D6BC-487A-8946-16300E8C0174}" srcOrd="0" destOrd="0" parTransId="{374FEABB-258C-406D-A14E-1DD0351E307C}" sibTransId="{AB316B92-F7C7-4390-B26C-15F81608D985}"/>
    <dgm:cxn modelId="{89D503CE-3701-4870-B7BC-E1041CF5707E}" type="presParOf" srcId="{CC2D9691-D957-400F-9A02-6303655DB57C}" destId="{23B22451-0ADD-4BF1-9789-7969BD46669A}" srcOrd="0" destOrd="0" presId="urn:microsoft.com/office/officeart/2008/layout/VerticalCurvedList"/>
    <dgm:cxn modelId="{C6442F7B-EBC1-474B-9AE6-F8C7D02E0BFB}" type="presParOf" srcId="{23B22451-0ADD-4BF1-9789-7969BD46669A}" destId="{568040ED-EEC8-431B-8FB1-B354138A3991}" srcOrd="0" destOrd="0" presId="urn:microsoft.com/office/officeart/2008/layout/VerticalCurvedList"/>
    <dgm:cxn modelId="{9083C766-3DFB-4665-9DCC-E9578C7A0A6F}" type="presParOf" srcId="{568040ED-EEC8-431B-8FB1-B354138A3991}" destId="{C4DB016B-F9BC-4663-A11D-565554F14249}" srcOrd="0" destOrd="0" presId="urn:microsoft.com/office/officeart/2008/layout/VerticalCurvedList"/>
    <dgm:cxn modelId="{A160AE7F-A6B7-4A85-A0D1-1119C7C5E346}" type="presParOf" srcId="{568040ED-EEC8-431B-8FB1-B354138A3991}" destId="{72084B7E-FFB2-4C60-85E6-7FBC2DE2118B}" srcOrd="1" destOrd="0" presId="urn:microsoft.com/office/officeart/2008/layout/VerticalCurvedList"/>
    <dgm:cxn modelId="{0BA2D640-2B1B-42FC-8425-7EC4C1B68FE1}" type="presParOf" srcId="{568040ED-EEC8-431B-8FB1-B354138A3991}" destId="{0359CEF0-6666-4473-956C-684559A21FB0}" srcOrd="2" destOrd="0" presId="urn:microsoft.com/office/officeart/2008/layout/VerticalCurvedList"/>
    <dgm:cxn modelId="{F471CA6F-A08F-4741-98C7-F50541507864}" type="presParOf" srcId="{568040ED-EEC8-431B-8FB1-B354138A3991}" destId="{23ACE7D9-CC76-4FC8-A26A-C9DAC3251ECB}" srcOrd="3" destOrd="0" presId="urn:microsoft.com/office/officeart/2008/layout/VerticalCurvedList"/>
    <dgm:cxn modelId="{3B6A9681-BD54-46A4-AF10-EF3BAA3C4E6E}" type="presParOf" srcId="{23B22451-0ADD-4BF1-9789-7969BD46669A}" destId="{D8471511-A2F3-48F1-9DCF-1EFECBA326D3}" srcOrd="1" destOrd="0" presId="urn:microsoft.com/office/officeart/2008/layout/VerticalCurvedList"/>
    <dgm:cxn modelId="{E616BE57-ED3B-482E-863B-A869F402E8EA}" type="presParOf" srcId="{23B22451-0ADD-4BF1-9789-7969BD46669A}" destId="{C6EFA898-071B-4D83-97DA-0BE5ECA8DA20}" srcOrd="2" destOrd="0" presId="urn:microsoft.com/office/officeart/2008/layout/VerticalCurvedList"/>
    <dgm:cxn modelId="{4C9D13AC-D221-4926-893F-4A5B5D807596}" type="presParOf" srcId="{C6EFA898-071B-4D83-97DA-0BE5ECA8DA20}" destId="{85C4511C-E35C-4054-A87D-9951D1D4AB56}" srcOrd="0" destOrd="0" presId="urn:microsoft.com/office/officeart/2008/layout/VerticalCurvedList"/>
    <dgm:cxn modelId="{92C59CB9-F21F-4AB9-8B91-4DCFCDB56C28}" type="presParOf" srcId="{23B22451-0ADD-4BF1-9789-7969BD46669A}" destId="{BB52729C-0895-40AC-B830-DDD17E47C437}" srcOrd="3" destOrd="0" presId="urn:microsoft.com/office/officeart/2008/layout/VerticalCurvedList"/>
    <dgm:cxn modelId="{3C369E9E-008A-42C1-AA3C-41F57ADC6A89}" type="presParOf" srcId="{23B22451-0ADD-4BF1-9789-7969BD46669A}" destId="{EBAD1753-5D62-4127-8368-0FEFA86928A1}" srcOrd="4" destOrd="0" presId="urn:microsoft.com/office/officeart/2008/layout/VerticalCurvedList"/>
    <dgm:cxn modelId="{72F3415E-8648-4439-BB18-1D6019F0F27B}" type="presParOf" srcId="{EBAD1753-5D62-4127-8368-0FEFA86928A1}" destId="{262860B7-2B4C-4D59-881F-27A7BEABFB2B}" srcOrd="0" destOrd="0" presId="urn:microsoft.com/office/officeart/2008/layout/VerticalCurvedList"/>
    <dgm:cxn modelId="{3DE3D854-6879-471B-BF7A-9255B893B815}" type="presParOf" srcId="{23B22451-0ADD-4BF1-9789-7969BD46669A}" destId="{637FC9E0-056C-4C0E-AFCA-7D866D5E6067}" srcOrd="5" destOrd="0" presId="urn:microsoft.com/office/officeart/2008/layout/VerticalCurvedList"/>
    <dgm:cxn modelId="{ABC7C434-E115-4AC5-B0D9-80A101A53477}" type="presParOf" srcId="{23B22451-0ADD-4BF1-9789-7969BD46669A}" destId="{0503C296-9FBA-4044-A4DA-58C365EDF4DE}" srcOrd="6" destOrd="0" presId="urn:microsoft.com/office/officeart/2008/layout/VerticalCurvedList"/>
    <dgm:cxn modelId="{84E7BC76-B2F2-46C4-B131-0E5C2A342C56}" type="presParOf" srcId="{0503C296-9FBA-4044-A4DA-58C365EDF4DE}" destId="{32F56FEA-B9FE-44DA-BADD-CB9AC0E9DB51}" srcOrd="0" destOrd="0" presId="urn:microsoft.com/office/officeart/2008/layout/VerticalCurvedList"/>
    <dgm:cxn modelId="{D47AD70A-34B3-4480-83D3-EE58111075A8}" type="presParOf" srcId="{23B22451-0ADD-4BF1-9789-7969BD46669A}" destId="{C422A3F2-2FBD-4225-9153-E65278055BE2}" srcOrd="7" destOrd="0" presId="urn:microsoft.com/office/officeart/2008/layout/VerticalCurvedList"/>
    <dgm:cxn modelId="{CD4E50AF-7990-4969-88C4-57844EC6CA76}" type="presParOf" srcId="{23B22451-0ADD-4BF1-9789-7969BD46669A}" destId="{D92CC4BA-1C64-4A48-A903-68A00869EDC6}" srcOrd="8" destOrd="0" presId="urn:microsoft.com/office/officeart/2008/layout/VerticalCurvedList"/>
    <dgm:cxn modelId="{5F56E20F-6315-4933-B498-6B44B2E1F18F}" type="presParOf" srcId="{D92CC4BA-1C64-4A48-A903-68A00869EDC6}" destId="{53F7D8C5-BD39-4E00-8DD1-0D8DD16650F9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B592449F-B1E1-43C9-B1CC-575E39024C2F}" type="doc">
      <dgm:prSet loTypeId="urn:microsoft.com/office/officeart/2008/layout/VerticalCurvedList" loCatId="list" qsTypeId="urn:microsoft.com/office/officeart/2005/8/quickstyle/simple3" qsCatId="simple" csTypeId="urn:microsoft.com/office/officeart/2005/8/colors/accent2_4" csCatId="accent2" phldr="1"/>
      <dgm:spPr/>
      <dgm:t>
        <a:bodyPr/>
        <a:lstStyle/>
        <a:p>
          <a:pPr rtl="1"/>
          <a:endParaRPr lang="ar-SY"/>
        </a:p>
      </dgm:t>
    </dgm:pt>
    <dgm:pt modelId="{ABF6662F-1688-4387-9EDF-5DCBCFBD9B71}">
      <dgm:prSet custT="1"/>
      <dgm:spPr/>
      <dgm:t>
        <a:bodyPr/>
        <a:lstStyle/>
        <a:p>
          <a:pPr rtl="1"/>
          <a:r>
            <a:rPr lang="ar-SY" sz="2200">
              <a:latin typeface="Arial" panose="020B0604020202020204" pitchFamily="34" charset="0"/>
              <a:cs typeface="Arial" panose="020B0604020202020204" pitchFamily="34" charset="0"/>
            </a:rPr>
            <a:t>اثنتان من أعلى النسب وهما: </a:t>
          </a:r>
          <a:r>
            <a:rPr lang="ar-SY" sz="2200" b="1">
              <a:latin typeface="Arial" panose="020B0604020202020204" pitchFamily="34" charset="0"/>
              <a:cs typeface="Arial" panose="020B0604020202020204" pitchFamily="34" charset="0"/>
            </a:rPr>
            <a:t>الأم والجدة.</a:t>
          </a:r>
          <a:endParaRPr lang="ar-SY" sz="2200" b="1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91F05397-EF58-47B2-A62B-696477C1034C}" type="parTrans" cxnId="{742E66E2-DE61-4A75-A442-67EF7DFE1A6E}">
      <dgm:prSet/>
      <dgm:spPr/>
      <dgm:t>
        <a:bodyPr/>
        <a:lstStyle/>
        <a:p>
          <a:pPr rtl="1"/>
          <a:endParaRPr lang="ar-SY" sz="22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CF5CA4F-0215-4770-8FB6-00A597329FC2}" type="sibTrans" cxnId="{742E66E2-DE61-4A75-A442-67EF7DFE1A6E}">
      <dgm:prSet/>
      <dgm:spPr/>
      <dgm:t>
        <a:bodyPr/>
        <a:lstStyle/>
        <a:p>
          <a:pPr rtl="1"/>
          <a:endParaRPr lang="ar-SY" sz="22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C45324F1-824B-4834-84C4-41B1094FC4A0}">
      <dgm:prSet custT="1"/>
      <dgm:spPr/>
      <dgm:t>
        <a:bodyPr/>
        <a:lstStyle/>
        <a:p>
          <a:pPr rtl="1"/>
          <a:r>
            <a:rPr lang="ar-SY" sz="2200">
              <a:latin typeface="Arial" panose="020B0604020202020204" pitchFamily="34" charset="0"/>
              <a:cs typeface="Arial" panose="020B0604020202020204" pitchFamily="34" charset="0"/>
            </a:rPr>
            <a:t>اثنتان من أسفل النسب وهما: </a:t>
          </a:r>
          <a:r>
            <a:rPr lang="ar-SY" sz="2200" b="1">
              <a:latin typeface="Arial" panose="020B0604020202020204" pitchFamily="34" charset="0"/>
              <a:cs typeface="Arial" panose="020B0604020202020204" pitchFamily="34" charset="0"/>
            </a:rPr>
            <a:t>البنت وبنت الابن.</a:t>
          </a:r>
          <a:endParaRPr lang="ar-SY" sz="2200" b="1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FB73B715-9957-441B-BA0F-D908CE2555A0}" type="parTrans" cxnId="{9649F4C5-D527-4AB4-91D8-17FF228B25D5}">
      <dgm:prSet/>
      <dgm:spPr/>
      <dgm:t>
        <a:bodyPr/>
        <a:lstStyle/>
        <a:p>
          <a:pPr rtl="1"/>
          <a:endParaRPr lang="ar-SY" sz="22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0E431DA1-323E-43A7-BE07-A6D0ECA3CCA8}" type="sibTrans" cxnId="{9649F4C5-D527-4AB4-91D8-17FF228B25D5}">
      <dgm:prSet/>
      <dgm:spPr/>
      <dgm:t>
        <a:bodyPr/>
        <a:lstStyle/>
        <a:p>
          <a:pPr rtl="1"/>
          <a:endParaRPr lang="ar-SY" sz="22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8B2544FE-372C-42D9-8937-044FFA4AE074}">
      <dgm:prSet custT="1"/>
      <dgm:spPr/>
      <dgm:t>
        <a:bodyPr/>
        <a:lstStyle/>
        <a:p>
          <a:pPr rtl="1"/>
          <a:r>
            <a:rPr lang="ar-SY" sz="2200">
              <a:latin typeface="Arial" panose="020B0604020202020204" pitchFamily="34" charset="0"/>
              <a:cs typeface="Arial" panose="020B0604020202020204" pitchFamily="34" charset="0"/>
            </a:rPr>
            <a:t>واحدة من الحواشي وهي: </a:t>
          </a:r>
          <a:r>
            <a:rPr lang="ar-SY" sz="2200" b="1">
              <a:latin typeface="Arial" panose="020B0604020202020204" pitchFamily="34" charset="0"/>
              <a:cs typeface="Arial" panose="020B0604020202020204" pitchFamily="34" charset="0"/>
            </a:rPr>
            <a:t>الأخت مطلقاً.</a:t>
          </a:r>
          <a:endParaRPr lang="ar-SY" sz="2200" b="1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81A5279E-DCED-4871-B7BA-CA592426E3D4}" type="parTrans" cxnId="{53ED72C1-881D-4E24-AD16-C360B15B6E59}">
      <dgm:prSet/>
      <dgm:spPr/>
      <dgm:t>
        <a:bodyPr/>
        <a:lstStyle/>
        <a:p>
          <a:pPr rtl="1"/>
          <a:endParaRPr lang="ar-SY" sz="22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C1DA3E25-E3DF-4876-B42C-6827B8C46649}" type="sibTrans" cxnId="{53ED72C1-881D-4E24-AD16-C360B15B6E59}">
      <dgm:prSet/>
      <dgm:spPr/>
      <dgm:t>
        <a:bodyPr/>
        <a:lstStyle/>
        <a:p>
          <a:pPr rtl="1"/>
          <a:endParaRPr lang="ar-SY" sz="22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264BB81D-F589-4D69-AE6B-3888A111A538}">
      <dgm:prSet custT="1"/>
      <dgm:spPr/>
      <dgm:t>
        <a:bodyPr/>
        <a:lstStyle/>
        <a:p>
          <a:pPr rtl="1"/>
          <a:r>
            <a:rPr lang="ar-SY" sz="2200">
              <a:latin typeface="Arial" panose="020B0604020202020204" pitchFamily="34" charset="0"/>
              <a:cs typeface="Arial" panose="020B0604020202020204" pitchFamily="34" charset="0"/>
            </a:rPr>
            <a:t>اثنتان أجنبيتان وهما: </a:t>
          </a:r>
          <a:r>
            <a:rPr lang="ar-SY" sz="2200" b="1">
              <a:latin typeface="Arial" panose="020B0604020202020204" pitchFamily="34" charset="0"/>
              <a:cs typeface="Arial" panose="020B0604020202020204" pitchFamily="34" charset="0"/>
            </a:rPr>
            <a:t>الزوجة والمعتِقة.</a:t>
          </a:r>
          <a:endParaRPr lang="en-US" sz="2200" b="1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EF8F2AD7-AEE0-4B14-8520-42F1405C1613}" type="parTrans" cxnId="{3B712EF2-3AC8-4870-B83C-FBEBE5259505}">
      <dgm:prSet/>
      <dgm:spPr/>
      <dgm:t>
        <a:bodyPr/>
        <a:lstStyle/>
        <a:p>
          <a:pPr rtl="1"/>
          <a:endParaRPr lang="ar-SY" sz="22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F0B3D3A2-CC71-4AB1-BF89-C63F88F82E23}" type="sibTrans" cxnId="{3B712EF2-3AC8-4870-B83C-FBEBE5259505}">
      <dgm:prSet/>
      <dgm:spPr/>
      <dgm:t>
        <a:bodyPr/>
        <a:lstStyle/>
        <a:p>
          <a:pPr rtl="1"/>
          <a:endParaRPr lang="ar-SY" sz="22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CC2D9691-D957-400F-9A02-6303655DB57C}" type="pres">
      <dgm:prSet presAssocID="{B592449F-B1E1-43C9-B1CC-575E39024C2F}" presName="Name0" presStyleCnt="0">
        <dgm:presLayoutVars>
          <dgm:chMax val="7"/>
          <dgm:chPref val="7"/>
          <dgm:dir val="rev"/>
        </dgm:presLayoutVars>
      </dgm:prSet>
      <dgm:spPr/>
    </dgm:pt>
    <dgm:pt modelId="{23B22451-0ADD-4BF1-9789-7969BD46669A}" type="pres">
      <dgm:prSet presAssocID="{B592449F-B1E1-43C9-B1CC-575E39024C2F}" presName="Name1" presStyleCnt="0"/>
      <dgm:spPr/>
    </dgm:pt>
    <dgm:pt modelId="{568040ED-EEC8-431B-8FB1-B354138A3991}" type="pres">
      <dgm:prSet presAssocID="{B592449F-B1E1-43C9-B1CC-575E39024C2F}" presName="cycle" presStyleCnt="0"/>
      <dgm:spPr/>
    </dgm:pt>
    <dgm:pt modelId="{C4DB016B-F9BC-4663-A11D-565554F14249}" type="pres">
      <dgm:prSet presAssocID="{B592449F-B1E1-43C9-B1CC-575E39024C2F}" presName="srcNode" presStyleLbl="node1" presStyleIdx="0" presStyleCnt="4"/>
      <dgm:spPr/>
    </dgm:pt>
    <dgm:pt modelId="{72084B7E-FFB2-4C60-85E6-7FBC2DE2118B}" type="pres">
      <dgm:prSet presAssocID="{B592449F-B1E1-43C9-B1CC-575E39024C2F}" presName="conn" presStyleLbl="parChTrans1D2" presStyleIdx="0" presStyleCnt="1"/>
      <dgm:spPr/>
    </dgm:pt>
    <dgm:pt modelId="{0359CEF0-6666-4473-956C-684559A21FB0}" type="pres">
      <dgm:prSet presAssocID="{B592449F-B1E1-43C9-B1CC-575E39024C2F}" presName="extraNode" presStyleLbl="node1" presStyleIdx="0" presStyleCnt="4"/>
      <dgm:spPr/>
    </dgm:pt>
    <dgm:pt modelId="{23ACE7D9-CC76-4FC8-A26A-C9DAC3251ECB}" type="pres">
      <dgm:prSet presAssocID="{B592449F-B1E1-43C9-B1CC-575E39024C2F}" presName="dstNode" presStyleLbl="node1" presStyleIdx="0" presStyleCnt="4"/>
      <dgm:spPr/>
    </dgm:pt>
    <dgm:pt modelId="{FB95D41E-8D19-4E51-933C-938182A66DBA}" type="pres">
      <dgm:prSet presAssocID="{ABF6662F-1688-4387-9EDF-5DCBCFBD9B71}" presName="text_1" presStyleLbl="node1" presStyleIdx="0" presStyleCnt="4">
        <dgm:presLayoutVars>
          <dgm:bulletEnabled val="1"/>
        </dgm:presLayoutVars>
      </dgm:prSet>
      <dgm:spPr/>
    </dgm:pt>
    <dgm:pt modelId="{89700AC3-461D-4959-B69D-57412A93735A}" type="pres">
      <dgm:prSet presAssocID="{ABF6662F-1688-4387-9EDF-5DCBCFBD9B71}" presName="accent_1" presStyleCnt="0"/>
      <dgm:spPr/>
    </dgm:pt>
    <dgm:pt modelId="{52499359-DF10-4988-952E-71F1126AD601}" type="pres">
      <dgm:prSet presAssocID="{ABF6662F-1688-4387-9EDF-5DCBCFBD9B71}" presName="accentRepeatNode" presStyleLbl="solidFgAcc1" presStyleIdx="0" presStyleCnt="4"/>
      <dgm:spPr/>
    </dgm:pt>
    <dgm:pt modelId="{CA0976FD-0E21-4793-BF5D-190FE9E141A6}" type="pres">
      <dgm:prSet presAssocID="{C45324F1-824B-4834-84C4-41B1094FC4A0}" presName="text_2" presStyleLbl="node1" presStyleIdx="1" presStyleCnt="4">
        <dgm:presLayoutVars>
          <dgm:bulletEnabled val="1"/>
        </dgm:presLayoutVars>
      </dgm:prSet>
      <dgm:spPr/>
    </dgm:pt>
    <dgm:pt modelId="{AC7E7859-5409-4026-AED7-7B4184D69DA6}" type="pres">
      <dgm:prSet presAssocID="{C45324F1-824B-4834-84C4-41B1094FC4A0}" presName="accent_2" presStyleCnt="0"/>
      <dgm:spPr/>
    </dgm:pt>
    <dgm:pt modelId="{065700E8-AC6E-4D4C-873F-FA691322198F}" type="pres">
      <dgm:prSet presAssocID="{C45324F1-824B-4834-84C4-41B1094FC4A0}" presName="accentRepeatNode" presStyleLbl="solidFgAcc1" presStyleIdx="1" presStyleCnt="4"/>
      <dgm:spPr/>
    </dgm:pt>
    <dgm:pt modelId="{CB4A8316-2345-4A96-BB21-4F44D9C553E9}" type="pres">
      <dgm:prSet presAssocID="{8B2544FE-372C-42D9-8937-044FFA4AE074}" presName="text_3" presStyleLbl="node1" presStyleIdx="2" presStyleCnt="4">
        <dgm:presLayoutVars>
          <dgm:bulletEnabled val="1"/>
        </dgm:presLayoutVars>
      </dgm:prSet>
      <dgm:spPr/>
    </dgm:pt>
    <dgm:pt modelId="{B92E1C67-6D9A-4CC0-A3D0-2FF03DF30E18}" type="pres">
      <dgm:prSet presAssocID="{8B2544FE-372C-42D9-8937-044FFA4AE074}" presName="accent_3" presStyleCnt="0"/>
      <dgm:spPr/>
    </dgm:pt>
    <dgm:pt modelId="{200CA66F-2FEB-49ED-9B79-424E8D1C848C}" type="pres">
      <dgm:prSet presAssocID="{8B2544FE-372C-42D9-8937-044FFA4AE074}" presName="accentRepeatNode" presStyleLbl="solidFgAcc1" presStyleIdx="2" presStyleCnt="4"/>
      <dgm:spPr/>
    </dgm:pt>
    <dgm:pt modelId="{E2CB4446-4816-4541-80A2-C3E0115D558A}" type="pres">
      <dgm:prSet presAssocID="{264BB81D-F589-4D69-AE6B-3888A111A538}" presName="text_4" presStyleLbl="node1" presStyleIdx="3" presStyleCnt="4">
        <dgm:presLayoutVars>
          <dgm:bulletEnabled val="1"/>
        </dgm:presLayoutVars>
      </dgm:prSet>
      <dgm:spPr/>
    </dgm:pt>
    <dgm:pt modelId="{0C60D724-907C-4D02-872E-02164DAABD74}" type="pres">
      <dgm:prSet presAssocID="{264BB81D-F589-4D69-AE6B-3888A111A538}" presName="accent_4" presStyleCnt="0"/>
      <dgm:spPr/>
    </dgm:pt>
    <dgm:pt modelId="{E497D8B0-8F2A-47A3-A97D-D548A10EF48D}" type="pres">
      <dgm:prSet presAssocID="{264BB81D-F589-4D69-AE6B-3888A111A538}" presName="accentRepeatNode" presStyleLbl="solidFgAcc1" presStyleIdx="3" presStyleCnt="4"/>
      <dgm:spPr/>
    </dgm:pt>
  </dgm:ptLst>
  <dgm:cxnLst>
    <dgm:cxn modelId="{50625D62-F323-4980-B6ED-530156718810}" type="presOf" srcId="{C45324F1-824B-4834-84C4-41B1094FC4A0}" destId="{CA0976FD-0E21-4793-BF5D-190FE9E141A6}" srcOrd="0" destOrd="0" presId="urn:microsoft.com/office/officeart/2008/layout/VerticalCurvedList"/>
    <dgm:cxn modelId="{B5924E74-1B2A-459F-8185-4B2DECFFD413}" type="presOf" srcId="{B592449F-B1E1-43C9-B1CC-575E39024C2F}" destId="{CC2D9691-D957-400F-9A02-6303655DB57C}" srcOrd="0" destOrd="0" presId="urn:microsoft.com/office/officeart/2008/layout/VerticalCurvedList"/>
    <dgm:cxn modelId="{3956EF85-FD24-453F-8317-500E6B477DCE}" type="presOf" srcId="{ABF6662F-1688-4387-9EDF-5DCBCFBD9B71}" destId="{FB95D41E-8D19-4E51-933C-938182A66DBA}" srcOrd="0" destOrd="0" presId="urn:microsoft.com/office/officeart/2008/layout/VerticalCurvedList"/>
    <dgm:cxn modelId="{AC53C58E-C6B4-43DD-8F1B-6C1EBDC40301}" type="presOf" srcId="{264BB81D-F589-4D69-AE6B-3888A111A538}" destId="{E2CB4446-4816-4541-80A2-C3E0115D558A}" srcOrd="0" destOrd="0" presId="urn:microsoft.com/office/officeart/2008/layout/VerticalCurvedList"/>
    <dgm:cxn modelId="{53ED72C1-881D-4E24-AD16-C360B15B6E59}" srcId="{B592449F-B1E1-43C9-B1CC-575E39024C2F}" destId="{8B2544FE-372C-42D9-8937-044FFA4AE074}" srcOrd="2" destOrd="0" parTransId="{81A5279E-DCED-4871-B7BA-CA592426E3D4}" sibTransId="{C1DA3E25-E3DF-4876-B42C-6827B8C46649}"/>
    <dgm:cxn modelId="{39325CC4-DDF8-4EDA-B1F3-53C4D727E979}" type="presOf" srcId="{ACF5CA4F-0215-4770-8FB6-00A597329FC2}" destId="{72084B7E-FFB2-4C60-85E6-7FBC2DE2118B}" srcOrd="0" destOrd="0" presId="urn:microsoft.com/office/officeart/2008/layout/VerticalCurvedList"/>
    <dgm:cxn modelId="{9649F4C5-D527-4AB4-91D8-17FF228B25D5}" srcId="{B592449F-B1E1-43C9-B1CC-575E39024C2F}" destId="{C45324F1-824B-4834-84C4-41B1094FC4A0}" srcOrd="1" destOrd="0" parTransId="{FB73B715-9957-441B-BA0F-D908CE2555A0}" sibTransId="{0E431DA1-323E-43A7-BE07-A6D0ECA3CCA8}"/>
    <dgm:cxn modelId="{0A4360D8-D8C1-4A1C-829B-E944E55F3D5C}" type="presOf" srcId="{8B2544FE-372C-42D9-8937-044FFA4AE074}" destId="{CB4A8316-2345-4A96-BB21-4F44D9C553E9}" srcOrd="0" destOrd="0" presId="urn:microsoft.com/office/officeart/2008/layout/VerticalCurvedList"/>
    <dgm:cxn modelId="{742E66E2-DE61-4A75-A442-67EF7DFE1A6E}" srcId="{B592449F-B1E1-43C9-B1CC-575E39024C2F}" destId="{ABF6662F-1688-4387-9EDF-5DCBCFBD9B71}" srcOrd="0" destOrd="0" parTransId="{91F05397-EF58-47B2-A62B-696477C1034C}" sibTransId="{ACF5CA4F-0215-4770-8FB6-00A597329FC2}"/>
    <dgm:cxn modelId="{3B712EF2-3AC8-4870-B83C-FBEBE5259505}" srcId="{B592449F-B1E1-43C9-B1CC-575E39024C2F}" destId="{264BB81D-F589-4D69-AE6B-3888A111A538}" srcOrd="3" destOrd="0" parTransId="{EF8F2AD7-AEE0-4B14-8520-42F1405C1613}" sibTransId="{F0B3D3A2-CC71-4AB1-BF89-C63F88F82E23}"/>
    <dgm:cxn modelId="{89D503CE-3701-4870-B7BC-E1041CF5707E}" type="presParOf" srcId="{CC2D9691-D957-400F-9A02-6303655DB57C}" destId="{23B22451-0ADD-4BF1-9789-7969BD46669A}" srcOrd="0" destOrd="0" presId="urn:microsoft.com/office/officeart/2008/layout/VerticalCurvedList"/>
    <dgm:cxn modelId="{C6442F7B-EBC1-474B-9AE6-F8C7D02E0BFB}" type="presParOf" srcId="{23B22451-0ADD-4BF1-9789-7969BD46669A}" destId="{568040ED-EEC8-431B-8FB1-B354138A3991}" srcOrd="0" destOrd="0" presId="urn:microsoft.com/office/officeart/2008/layout/VerticalCurvedList"/>
    <dgm:cxn modelId="{9083C766-3DFB-4665-9DCC-E9578C7A0A6F}" type="presParOf" srcId="{568040ED-EEC8-431B-8FB1-B354138A3991}" destId="{C4DB016B-F9BC-4663-A11D-565554F14249}" srcOrd="0" destOrd="0" presId="urn:microsoft.com/office/officeart/2008/layout/VerticalCurvedList"/>
    <dgm:cxn modelId="{A160AE7F-A6B7-4A85-A0D1-1119C7C5E346}" type="presParOf" srcId="{568040ED-EEC8-431B-8FB1-B354138A3991}" destId="{72084B7E-FFB2-4C60-85E6-7FBC2DE2118B}" srcOrd="1" destOrd="0" presId="urn:microsoft.com/office/officeart/2008/layout/VerticalCurvedList"/>
    <dgm:cxn modelId="{0BA2D640-2B1B-42FC-8425-7EC4C1B68FE1}" type="presParOf" srcId="{568040ED-EEC8-431B-8FB1-B354138A3991}" destId="{0359CEF0-6666-4473-956C-684559A21FB0}" srcOrd="2" destOrd="0" presId="urn:microsoft.com/office/officeart/2008/layout/VerticalCurvedList"/>
    <dgm:cxn modelId="{F471CA6F-A08F-4741-98C7-F50541507864}" type="presParOf" srcId="{568040ED-EEC8-431B-8FB1-B354138A3991}" destId="{23ACE7D9-CC76-4FC8-A26A-C9DAC3251ECB}" srcOrd="3" destOrd="0" presId="urn:microsoft.com/office/officeart/2008/layout/VerticalCurvedList"/>
    <dgm:cxn modelId="{64F2E98C-5708-4D2C-B074-6969D79562B9}" type="presParOf" srcId="{23B22451-0ADD-4BF1-9789-7969BD46669A}" destId="{FB95D41E-8D19-4E51-933C-938182A66DBA}" srcOrd="1" destOrd="0" presId="urn:microsoft.com/office/officeart/2008/layout/VerticalCurvedList"/>
    <dgm:cxn modelId="{85846919-9F79-4567-A737-C98BC402CABC}" type="presParOf" srcId="{23B22451-0ADD-4BF1-9789-7969BD46669A}" destId="{89700AC3-461D-4959-B69D-57412A93735A}" srcOrd="2" destOrd="0" presId="urn:microsoft.com/office/officeart/2008/layout/VerticalCurvedList"/>
    <dgm:cxn modelId="{F9E41A98-EA5A-4326-8AD9-DE8C7BC02C85}" type="presParOf" srcId="{89700AC3-461D-4959-B69D-57412A93735A}" destId="{52499359-DF10-4988-952E-71F1126AD601}" srcOrd="0" destOrd="0" presId="urn:microsoft.com/office/officeart/2008/layout/VerticalCurvedList"/>
    <dgm:cxn modelId="{FE2EE4CE-520A-4F6B-929F-AF2123F82F64}" type="presParOf" srcId="{23B22451-0ADD-4BF1-9789-7969BD46669A}" destId="{CA0976FD-0E21-4793-BF5D-190FE9E141A6}" srcOrd="3" destOrd="0" presId="urn:microsoft.com/office/officeart/2008/layout/VerticalCurvedList"/>
    <dgm:cxn modelId="{DB665E15-8463-4731-871D-D693FF63925A}" type="presParOf" srcId="{23B22451-0ADD-4BF1-9789-7969BD46669A}" destId="{AC7E7859-5409-4026-AED7-7B4184D69DA6}" srcOrd="4" destOrd="0" presId="urn:microsoft.com/office/officeart/2008/layout/VerticalCurvedList"/>
    <dgm:cxn modelId="{A9D5CB67-95EE-48B5-B5E3-45E266D3026B}" type="presParOf" srcId="{AC7E7859-5409-4026-AED7-7B4184D69DA6}" destId="{065700E8-AC6E-4D4C-873F-FA691322198F}" srcOrd="0" destOrd="0" presId="urn:microsoft.com/office/officeart/2008/layout/VerticalCurvedList"/>
    <dgm:cxn modelId="{20D2889A-0B1C-4073-91B0-758392DCA191}" type="presParOf" srcId="{23B22451-0ADD-4BF1-9789-7969BD46669A}" destId="{CB4A8316-2345-4A96-BB21-4F44D9C553E9}" srcOrd="5" destOrd="0" presId="urn:microsoft.com/office/officeart/2008/layout/VerticalCurvedList"/>
    <dgm:cxn modelId="{82F74B79-C416-4F60-AE1D-3CA93871C9F3}" type="presParOf" srcId="{23B22451-0ADD-4BF1-9789-7969BD46669A}" destId="{B92E1C67-6D9A-4CC0-A3D0-2FF03DF30E18}" srcOrd="6" destOrd="0" presId="urn:microsoft.com/office/officeart/2008/layout/VerticalCurvedList"/>
    <dgm:cxn modelId="{66143CD3-F29E-412F-B647-154500BC99BD}" type="presParOf" srcId="{B92E1C67-6D9A-4CC0-A3D0-2FF03DF30E18}" destId="{200CA66F-2FEB-49ED-9B79-424E8D1C848C}" srcOrd="0" destOrd="0" presId="urn:microsoft.com/office/officeart/2008/layout/VerticalCurvedList"/>
    <dgm:cxn modelId="{3223FE80-80E8-4B1E-8167-63ED91519E96}" type="presParOf" srcId="{23B22451-0ADD-4BF1-9789-7969BD46669A}" destId="{E2CB4446-4816-4541-80A2-C3E0115D558A}" srcOrd="7" destOrd="0" presId="urn:microsoft.com/office/officeart/2008/layout/VerticalCurvedList"/>
    <dgm:cxn modelId="{E4902E50-A756-47DB-B757-397BD5FBF752}" type="presParOf" srcId="{23B22451-0ADD-4BF1-9789-7969BD46669A}" destId="{0C60D724-907C-4D02-872E-02164DAABD74}" srcOrd="8" destOrd="0" presId="urn:microsoft.com/office/officeart/2008/layout/VerticalCurvedList"/>
    <dgm:cxn modelId="{4CABC34F-2514-4DF7-964A-D107F3E26A9C}" type="presParOf" srcId="{0C60D724-907C-4D02-872E-02164DAABD74}" destId="{E497D8B0-8F2A-47A3-A97D-D548A10EF48D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C3E7D75-377D-44E7-9B1B-6D25A4E2FCAF}">
      <dsp:nvSpPr>
        <dsp:cNvPr id="0" name=""/>
        <dsp:cNvSpPr/>
      </dsp:nvSpPr>
      <dsp:spPr>
        <a:xfrm>
          <a:off x="9048240" y="-563135"/>
          <a:ext cx="4368920" cy="4368920"/>
        </a:xfrm>
        <a:prstGeom prst="blockArc">
          <a:avLst>
            <a:gd name="adj1" fmla="val 8100000"/>
            <a:gd name="adj2" fmla="val 13500000"/>
            <a:gd name="adj3" fmla="val 494"/>
          </a:avLst>
        </a:prstGeom>
        <a:noFill/>
        <a:ln w="22225" cap="rnd" cmpd="sng" algn="ctr">
          <a:solidFill>
            <a:schemeClr val="accent2">
              <a:tint val="99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7422850-00A7-4EB7-8A63-7B3CB478339F}">
      <dsp:nvSpPr>
        <dsp:cNvPr id="0" name=""/>
        <dsp:cNvSpPr/>
      </dsp:nvSpPr>
      <dsp:spPr>
        <a:xfrm>
          <a:off x="17104" y="463244"/>
          <a:ext cx="9164011" cy="926359"/>
        </a:xfrm>
        <a:prstGeom prst="rect">
          <a:avLst/>
        </a:prstGeom>
        <a:gradFill rotWithShape="0">
          <a:gsLst>
            <a:gs pos="0">
              <a:schemeClr val="accent2">
                <a:shade val="80000"/>
                <a:hueOff val="0"/>
                <a:satOff val="0"/>
                <a:lumOff val="0"/>
                <a:alphaOff val="0"/>
                <a:tint val="68000"/>
                <a:alpha val="90000"/>
                <a:lumMod val="100000"/>
              </a:schemeClr>
            </a:gs>
            <a:gs pos="100000">
              <a:schemeClr val="accent2">
                <a:shade val="80000"/>
                <a:hueOff val="0"/>
                <a:satOff val="0"/>
                <a:lumOff val="0"/>
                <a:alphaOff val="0"/>
                <a:tint val="90000"/>
                <a:lumMod val="95000"/>
              </a:schemeClr>
            </a:gs>
          </a:gsLst>
          <a:lin ang="540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5880" tIns="55880" rIns="735298" bIns="55880" numCol="1" spcCol="1270" anchor="ctr" anchorCtr="0">
          <a:noAutofit/>
        </a:bodyPr>
        <a:lstStyle/>
        <a:p>
          <a:pPr marL="0" lvl="0" indent="0" algn="r" defTabSz="977900" rtl="1">
            <a:lnSpc>
              <a:spcPct val="15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SY" sz="2200" b="1" kern="1200" dirty="0">
              <a:latin typeface="Arial" panose="020B0604020202020204" pitchFamily="34" charset="0"/>
              <a:cs typeface="Arial" panose="020B0604020202020204" pitchFamily="34" charset="0"/>
            </a:rPr>
            <a:t>1-  للإرث ثلاث طرائق: </a:t>
          </a:r>
          <a:r>
            <a:rPr lang="ar-SY" sz="2200" kern="1200" dirty="0">
              <a:latin typeface="Arial" panose="020B0604020202020204" pitchFamily="34" charset="0"/>
              <a:cs typeface="Arial" panose="020B0604020202020204" pitchFamily="34" charset="0"/>
            </a:rPr>
            <a:t>الفريضة المقدرة، أو العصوبة، أو حق الرحم.</a:t>
          </a:r>
          <a:endParaRPr lang="en-US" sz="22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17104" y="463244"/>
        <a:ext cx="9164011" cy="926359"/>
      </dsp:txXfrm>
    </dsp:sp>
    <dsp:sp modelId="{F2A96BCD-1C11-4623-84C7-4D7E8C7B3703}">
      <dsp:nvSpPr>
        <dsp:cNvPr id="0" name=""/>
        <dsp:cNvSpPr/>
      </dsp:nvSpPr>
      <dsp:spPr>
        <a:xfrm>
          <a:off x="8602141" y="347449"/>
          <a:ext cx="1157949" cy="1157949"/>
        </a:xfrm>
        <a:prstGeom prst="ellipse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68000"/>
                <a:alpha val="90000"/>
                <a:lumMod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90000"/>
                <a:lumMod val="95000"/>
              </a:schemeClr>
            </a:gs>
          </a:gsLst>
          <a:lin ang="5400000" scaled="1"/>
        </a:gradFill>
        <a:ln w="12700" cap="rnd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/>
      </dsp:style>
    </dsp:sp>
    <dsp:sp modelId="{8BD43CE1-53F6-4DA3-9825-21E351BADDD9}">
      <dsp:nvSpPr>
        <dsp:cNvPr id="0" name=""/>
        <dsp:cNvSpPr/>
      </dsp:nvSpPr>
      <dsp:spPr>
        <a:xfrm>
          <a:off x="17104" y="1760644"/>
          <a:ext cx="9164011" cy="1111159"/>
        </a:xfrm>
        <a:prstGeom prst="rect">
          <a:avLst/>
        </a:prstGeom>
        <a:gradFill rotWithShape="0">
          <a:gsLst>
            <a:gs pos="0">
              <a:schemeClr val="accent2">
                <a:shade val="80000"/>
                <a:hueOff val="-238019"/>
                <a:satOff val="-42840"/>
                <a:lumOff val="34591"/>
                <a:alphaOff val="0"/>
                <a:tint val="68000"/>
                <a:alpha val="90000"/>
                <a:lumMod val="100000"/>
              </a:schemeClr>
            </a:gs>
            <a:gs pos="100000">
              <a:schemeClr val="accent2">
                <a:shade val="80000"/>
                <a:hueOff val="-238019"/>
                <a:satOff val="-42840"/>
                <a:lumOff val="34591"/>
                <a:alphaOff val="0"/>
                <a:tint val="90000"/>
                <a:lumMod val="95000"/>
              </a:schemeClr>
            </a:gs>
          </a:gsLst>
          <a:lin ang="540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5880" tIns="55880" rIns="735298" bIns="55880" numCol="1" spcCol="1270" anchor="ctr" anchorCtr="0">
          <a:noAutofit/>
        </a:bodyPr>
        <a:lstStyle/>
        <a:p>
          <a:pPr marL="0" lvl="0" indent="0" algn="r" defTabSz="977900" rtl="1">
            <a:lnSpc>
              <a:spcPct val="15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SY" sz="2200" b="1" kern="1200" dirty="0">
              <a:latin typeface="Arial" panose="020B0604020202020204" pitchFamily="34" charset="0"/>
              <a:cs typeface="Arial" panose="020B0604020202020204" pitchFamily="34" charset="0"/>
            </a:rPr>
            <a:t>2-</a:t>
          </a:r>
          <a:r>
            <a:rPr lang="ar-SY" sz="2200" kern="1200" dirty="0">
              <a:latin typeface="Arial" panose="020B0604020202020204" pitchFamily="34" charset="0"/>
              <a:cs typeface="Arial" panose="020B0604020202020204" pitchFamily="34" charset="0"/>
            </a:rPr>
            <a:t> يكون الإرث بالقرابة بطريق الفرض أو العصوبة أو بهما معاً، أو بالنصيب الرحمي. فإذا كان لوارث جهتا إرث، ورث بهما معاً مع مراعاة أحكام المادتين 271، 296.</a:t>
          </a:r>
          <a:endParaRPr lang="en-US" sz="22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17104" y="1760644"/>
        <a:ext cx="9164011" cy="1111159"/>
      </dsp:txXfrm>
    </dsp:sp>
    <dsp:sp modelId="{A3CDF555-0702-427F-9267-67A94AF4EA67}">
      <dsp:nvSpPr>
        <dsp:cNvPr id="0" name=""/>
        <dsp:cNvSpPr/>
      </dsp:nvSpPr>
      <dsp:spPr>
        <a:xfrm>
          <a:off x="8602141" y="1737249"/>
          <a:ext cx="1157949" cy="1157949"/>
        </a:xfrm>
        <a:prstGeom prst="ellipse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68000"/>
                <a:alpha val="90000"/>
                <a:lumMod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90000"/>
                <a:lumMod val="95000"/>
              </a:schemeClr>
            </a:gs>
          </a:gsLst>
          <a:lin ang="5400000" scaled="1"/>
        </a:gradFill>
        <a:ln w="12700" cap="rnd" cmpd="sng" algn="ctr">
          <a:solidFill>
            <a:schemeClr val="accent2">
              <a:shade val="80000"/>
              <a:hueOff val="-238019"/>
              <a:satOff val="-42840"/>
              <a:lumOff val="34591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CAF095A-19D7-4644-B8FD-CE699E84F84C}">
      <dsp:nvSpPr>
        <dsp:cNvPr id="0" name=""/>
        <dsp:cNvSpPr/>
      </dsp:nvSpPr>
      <dsp:spPr>
        <a:xfrm>
          <a:off x="0" y="271348"/>
          <a:ext cx="10913277" cy="327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2">
              <a:shade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05B2CC6-0EE8-49BC-A261-74EAC4B9FE22}">
      <dsp:nvSpPr>
        <dsp:cNvPr id="0" name=""/>
        <dsp:cNvSpPr/>
      </dsp:nvSpPr>
      <dsp:spPr>
        <a:xfrm>
          <a:off x="2747" y="79468"/>
          <a:ext cx="10674236" cy="383760"/>
        </a:xfrm>
        <a:prstGeom prst="roundRect">
          <a:avLst/>
        </a:prstGeom>
        <a:gradFill rotWithShape="0">
          <a:gsLst>
            <a:gs pos="0">
              <a:schemeClr val="accent2">
                <a:shade val="50000"/>
                <a:hueOff val="0"/>
                <a:satOff val="0"/>
                <a:lumOff val="0"/>
                <a:alphaOff val="0"/>
                <a:tint val="68000"/>
                <a:alpha val="90000"/>
                <a:lumMod val="100000"/>
              </a:schemeClr>
            </a:gs>
            <a:gs pos="100000">
              <a:schemeClr val="accent2">
                <a:shade val="50000"/>
                <a:hueOff val="0"/>
                <a:satOff val="0"/>
                <a:lumOff val="0"/>
                <a:alphaOff val="0"/>
                <a:tint val="90000"/>
                <a:lumMod val="95000"/>
              </a:schemeClr>
            </a:gs>
          </a:gsLst>
          <a:lin ang="540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96616" tIns="0" rIns="296616" bIns="0" numCol="1" spcCol="1270" anchor="ctr" anchorCtr="0">
          <a:noAutofit/>
        </a:bodyPr>
        <a:lstStyle/>
        <a:p>
          <a:pPr marL="0" lvl="0" indent="0" algn="r" defTabSz="9779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SY" sz="2200" b="1" kern="1200" dirty="0">
              <a:latin typeface="Arial" panose="020B0604020202020204" pitchFamily="34" charset="0"/>
              <a:cs typeface="Arial" panose="020B0604020202020204" pitchFamily="34" charset="0"/>
            </a:rPr>
            <a:t>1-</a:t>
          </a:r>
          <a:r>
            <a:rPr lang="ar-SY" sz="22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ar-SY" sz="2200" b="1" kern="1200" dirty="0">
              <a:latin typeface="Arial" panose="020B0604020202020204" pitchFamily="34" charset="0"/>
              <a:cs typeface="Arial" panose="020B0604020202020204" pitchFamily="34" charset="0"/>
            </a:rPr>
            <a:t>أصحاب الفروض: </a:t>
          </a:r>
          <a:r>
            <a:rPr lang="ar-SY" sz="2200" kern="1200" dirty="0">
              <a:latin typeface="Arial" panose="020B0604020202020204" pitchFamily="34" charset="0"/>
              <a:cs typeface="Arial" panose="020B0604020202020204" pitchFamily="34" charset="0"/>
            </a:rPr>
            <a:t>يعطى أصحاب الفروض أولاً.</a:t>
          </a:r>
        </a:p>
      </dsp:txBody>
      <dsp:txXfrm>
        <a:off x="21481" y="98202"/>
        <a:ext cx="10636768" cy="346292"/>
      </dsp:txXfrm>
    </dsp:sp>
    <dsp:sp modelId="{76A6C591-AE30-4939-BCC4-A87344445556}">
      <dsp:nvSpPr>
        <dsp:cNvPr id="0" name=""/>
        <dsp:cNvSpPr/>
      </dsp:nvSpPr>
      <dsp:spPr>
        <a:xfrm>
          <a:off x="0" y="861028"/>
          <a:ext cx="10913277" cy="327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2">
              <a:shade val="50000"/>
              <a:hueOff val="-62187"/>
              <a:satOff val="-11865"/>
              <a:lumOff val="1254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A2AF8CA-62F1-4C62-B640-5BF5DBFCE792}">
      <dsp:nvSpPr>
        <dsp:cNvPr id="0" name=""/>
        <dsp:cNvSpPr/>
      </dsp:nvSpPr>
      <dsp:spPr>
        <a:xfrm>
          <a:off x="2747" y="669148"/>
          <a:ext cx="10674236" cy="383760"/>
        </a:xfrm>
        <a:prstGeom prst="roundRect">
          <a:avLst/>
        </a:prstGeom>
        <a:gradFill rotWithShape="0">
          <a:gsLst>
            <a:gs pos="0">
              <a:schemeClr val="accent2">
                <a:shade val="50000"/>
                <a:hueOff val="-63299"/>
                <a:satOff val="-12116"/>
                <a:lumOff val="13816"/>
                <a:alphaOff val="0"/>
                <a:tint val="68000"/>
                <a:alpha val="90000"/>
                <a:lumMod val="100000"/>
              </a:schemeClr>
            </a:gs>
            <a:gs pos="100000">
              <a:schemeClr val="accent2">
                <a:shade val="50000"/>
                <a:hueOff val="-63299"/>
                <a:satOff val="-12116"/>
                <a:lumOff val="13816"/>
                <a:alphaOff val="0"/>
                <a:tint val="90000"/>
                <a:lumMod val="95000"/>
              </a:schemeClr>
            </a:gs>
          </a:gsLst>
          <a:lin ang="540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96616" tIns="0" rIns="296616" bIns="0" numCol="1" spcCol="1270" anchor="ctr" anchorCtr="0">
          <a:noAutofit/>
        </a:bodyPr>
        <a:lstStyle/>
        <a:p>
          <a:pPr marL="0" lvl="0" indent="0" algn="r" defTabSz="9779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SY" sz="2200" b="1" kern="1200" dirty="0">
              <a:latin typeface="Arial" panose="020B0604020202020204" pitchFamily="34" charset="0"/>
              <a:cs typeface="Arial" panose="020B0604020202020204" pitchFamily="34" charset="0"/>
            </a:rPr>
            <a:t>2- العصبات النسبيون: </a:t>
          </a:r>
          <a:r>
            <a:rPr lang="ar-SY" sz="2200" kern="1200" dirty="0">
              <a:latin typeface="Arial" panose="020B0604020202020204" pitchFamily="34" charset="0"/>
              <a:cs typeface="Arial" panose="020B0604020202020204" pitchFamily="34" charset="0"/>
            </a:rPr>
            <a:t>وهو الأقارب الذكور من جهة الأب الذين يأخذون الباقي من التركة بعد أصحاب الفروض.</a:t>
          </a:r>
        </a:p>
      </dsp:txBody>
      <dsp:txXfrm>
        <a:off x="21481" y="687882"/>
        <a:ext cx="10636768" cy="346292"/>
      </dsp:txXfrm>
    </dsp:sp>
    <dsp:sp modelId="{738708E1-E0AF-45B6-A222-4FC232A0776A}">
      <dsp:nvSpPr>
        <dsp:cNvPr id="0" name=""/>
        <dsp:cNvSpPr/>
      </dsp:nvSpPr>
      <dsp:spPr>
        <a:xfrm>
          <a:off x="0" y="1450708"/>
          <a:ext cx="10913277" cy="327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2">
              <a:shade val="50000"/>
              <a:hueOff val="-124375"/>
              <a:satOff val="-23730"/>
              <a:lumOff val="25081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5B8C2EC-4685-45B7-A5AA-890C3F27935F}">
      <dsp:nvSpPr>
        <dsp:cNvPr id="0" name=""/>
        <dsp:cNvSpPr/>
      </dsp:nvSpPr>
      <dsp:spPr>
        <a:xfrm>
          <a:off x="2747" y="1258828"/>
          <a:ext cx="10674236" cy="383760"/>
        </a:xfrm>
        <a:prstGeom prst="roundRect">
          <a:avLst/>
        </a:prstGeom>
        <a:gradFill rotWithShape="0">
          <a:gsLst>
            <a:gs pos="0">
              <a:schemeClr val="accent2">
                <a:shade val="50000"/>
                <a:hueOff val="-126598"/>
                <a:satOff val="-24232"/>
                <a:lumOff val="27633"/>
                <a:alphaOff val="0"/>
                <a:tint val="68000"/>
                <a:alpha val="90000"/>
                <a:lumMod val="100000"/>
              </a:schemeClr>
            </a:gs>
            <a:gs pos="100000">
              <a:schemeClr val="accent2">
                <a:shade val="50000"/>
                <a:hueOff val="-126598"/>
                <a:satOff val="-24232"/>
                <a:lumOff val="27633"/>
                <a:alphaOff val="0"/>
                <a:tint val="90000"/>
                <a:lumMod val="95000"/>
              </a:schemeClr>
            </a:gs>
          </a:gsLst>
          <a:lin ang="540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96616" tIns="0" rIns="296616" bIns="0" numCol="1" spcCol="1270" anchor="ctr" anchorCtr="0">
          <a:noAutofit/>
        </a:bodyPr>
        <a:lstStyle/>
        <a:p>
          <a:pPr marL="0" lvl="0" indent="0" algn="r" defTabSz="9779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SY" sz="2200" b="1" kern="1200" dirty="0">
              <a:latin typeface="Arial" panose="020B0604020202020204" pitchFamily="34" charset="0"/>
              <a:cs typeface="Arial" panose="020B0604020202020204" pitchFamily="34" charset="0"/>
            </a:rPr>
            <a:t>3-</a:t>
          </a:r>
          <a:r>
            <a:rPr lang="ar-SY" sz="2200" kern="1200" dirty="0">
              <a:latin typeface="Arial" panose="020B0604020202020204" pitchFamily="34" charset="0"/>
              <a:cs typeface="Arial" panose="020B0604020202020204" pitchFamily="34" charset="0"/>
            </a:rPr>
            <a:t> إذا انعدم العصبات النسبيون، نرد التركة على أصحاب الفروض من غير الزوجين. </a:t>
          </a:r>
        </a:p>
      </dsp:txBody>
      <dsp:txXfrm>
        <a:off x="21481" y="1277562"/>
        <a:ext cx="10636768" cy="346292"/>
      </dsp:txXfrm>
    </dsp:sp>
    <dsp:sp modelId="{0A2484D9-2FAF-413C-A4CA-FE0F23673087}">
      <dsp:nvSpPr>
        <dsp:cNvPr id="0" name=""/>
        <dsp:cNvSpPr/>
      </dsp:nvSpPr>
      <dsp:spPr>
        <a:xfrm>
          <a:off x="0" y="2040388"/>
          <a:ext cx="10913277" cy="327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2">
              <a:shade val="50000"/>
              <a:hueOff val="-186562"/>
              <a:satOff val="-35595"/>
              <a:lumOff val="37621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0DF1D68-6AF1-40A1-A22E-1E6ED2A6D44F}">
      <dsp:nvSpPr>
        <dsp:cNvPr id="0" name=""/>
        <dsp:cNvSpPr/>
      </dsp:nvSpPr>
      <dsp:spPr>
        <a:xfrm>
          <a:off x="2747" y="1848508"/>
          <a:ext cx="10674236" cy="383760"/>
        </a:xfrm>
        <a:prstGeom prst="roundRect">
          <a:avLst/>
        </a:prstGeom>
        <a:gradFill rotWithShape="0">
          <a:gsLst>
            <a:gs pos="0">
              <a:schemeClr val="accent2">
                <a:shade val="50000"/>
                <a:hueOff val="-189898"/>
                <a:satOff val="-36349"/>
                <a:lumOff val="41449"/>
                <a:alphaOff val="0"/>
                <a:tint val="68000"/>
                <a:alpha val="90000"/>
                <a:lumMod val="100000"/>
              </a:schemeClr>
            </a:gs>
            <a:gs pos="100000">
              <a:schemeClr val="accent2">
                <a:shade val="50000"/>
                <a:hueOff val="-189898"/>
                <a:satOff val="-36349"/>
                <a:lumOff val="41449"/>
                <a:alphaOff val="0"/>
                <a:tint val="90000"/>
                <a:lumMod val="95000"/>
              </a:schemeClr>
            </a:gs>
          </a:gsLst>
          <a:lin ang="540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96616" tIns="0" rIns="296616" bIns="0" numCol="1" spcCol="1270" anchor="ctr" anchorCtr="0">
          <a:noAutofit/>
        </a:bodyPr>
        <a:lstStyle/>
        <a:p>
          <a:pPr marL="0" lvl="0" indent="0" algn="r" defTabSz="9779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SY" sz="2200" b="1" kern="1200" dirty="0">
              <a:latin typeface="Arial" panose="020B0604020202020204" pitchFamily="34" charset="0"/>
              <a:cs typeface="Arial" panose="020B0604020202020204" pitchFamily="34" charset="0"/>
            </a:rPr>
            <a:t>4-</a:t>
          </a:r>
          <a:r>
            <a:rPr lang="ar-SY" sz="2200" kern="1200" dirty="0">
              <a:latin typeface="Arial" panose="020B0604020202020204" pitchFamily="34" charset="0"/>
              <a:cs typeface="Arial" panose="020B0604020202020204" pitchFamily="34" charset="0"/>
            </a:rPr>
            <a:t> إذا انعدم العصبات النسبيون وأصحاب الفروض من غير الزوجين نرد التركة على ذوي الأرحام.</a:t>
          </a:r>
        </a:p>
      </dsp:txBody>
      <dsp:txXfrm>
        <a:off x="21481" y="1867242"/>
        <a:ext cx="10636768" cy="346292"/>
      </dsp:txXfrm>
    </dsp:sp>
    <dsp:sp modelId="{0F7903A8-DFD4-4A37-802C-AF146D6FFB05}">
      <dsp:nvSpPr>
        <dsp:cNvPr id="0" name=""/>
        <dsp:cNvSpPr/>
      </dsp:nvSpPr>
      <dsp:spPr>
        <a:xfrm>
          <a:off x="0" y="2630068"/>
          <a:ext cx="10913277" cy="327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2">
              <a:shade val="50000"/>
              <a:hueOff val="-248749"/>
              <a:satOff val="-47460"/>
              <a:lumOff val="50162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58D0DFC-B3A7-4DDD-9B9D-0E9294DF24B9}">
      <dsp:nvSpPr>
        <dsp:cNvPr id="0" name=""/>
        <dsp:cNvSpPr/>
      </dsp:nvSpPr>
      <dsp:spPr>
        <a:xfrm>
          <a:off x="2747" y="2438188"/>
          <a:ext cx="10674236" cy="383760"/>
        </a:xfrm>
        <a:prstGeom prst="roundRect">
          <a:avLst/>
        </a:prstGeom>
        <a:gradFill rotWithShape="0">
          <a:gsLst>
            <a:gs pos="0">
              <a:schemeClr val="accent2">
                <a:shade val="50000"/>
                <a:hueOff val="-253197"/>
                <a:satOff val="-48465"/>
                <a:lumOff val="55266"/>
                <a:alphaOff val="0"/>
                <a:tint val="68000"/>
                <a:alpha val="90000"/>
                <a:lumMod val="100000"/>
              </a:schemeClr>
            </a:gs>
            <a:gs pos="100000">
              <a:schemeClr val="accent2">
                <a:shade val="50000"/>
                <a:hueOff val="-253197"/>
                <a:satOff val="-48465"/>
                <a:lumOff val="55266"/>
                <a:alphaOff val="0"/>
                <a:tint val="90000"/>
                <a:lumMod val="95000"/>
              </a:schemeClr>
            </a:gs>
          </a:gsLst>
          <a:lin ang="540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96616" tIns="0" rIns="296616" bIns="0" numCol="1" spcCol="1270" anchor="ctr" anchorCtr="0">
          <a:noAutofit/>
        </a:bodyPr>
        <a:lstStyle/>
        <a:p>
          <a:pPr marL="0" lvl="0" indent="0" algn="r" defTabSz="9779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SY" sz="2200" b="1" kern="1200" dirty="0">
              <a:latin typeface="Arial" panose="020B0604020202020204" pitchFamily="34" charset="0"/>
              <a:cs typeface="Arial" panose="020B0604020202020204" pitchFamily="34" charset="0"/>
            </a:rPr>
            <a:t>5-</a:t>
          </a:r>
          <a:r>
            <a:rPr lang="ar-SY" sz="2200" kern="1200" dirty="0">
              <a:latin typeface="Arial" panose="020B0604020202020204" pitchFamily="34" charset="0"/>
              <a:cs typeface="Arial" panose="020B0604020202020204" pitchFamily="34" charset="0"/>
            </a:rPr>
            <a:t> إذا انعدم العصبات النسبيون وأصحاب الفروض من غير الزوجين وذوو الأرحام نرد التركة على الزوجين.</a:t>
          </a:r>
          <a:endParaRPr lang="en-US" sz="22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21481" y="2456922"/>
        <a:ext cx="10636768" cy="346292"/>
      </dsp:txXfrm>
    </dsp:sp>
    <dsp:sp modelId="{96664AA3-6F24-490C-B739-AD41D4E235FD}">
      <dsp:nvSpPr>
        <dsp:cNvPr id="0" name=""/>
        <dsp:cNvSpPr/>
      </dsp:nvSpPr>
      <dsp:spPr>
        <a:xfrm>
          <a:off x="0" y="3219748"/>
          <a:ext cx="10913277" cy="327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2">
              <a:shade val="50000"/>
              <a:hueOff val="-186562"/>
              <a:satOff val="-35595"/>
              <a:lumOff val="37621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8682787-6FAF-4150-A6A7-F145EDEF7AF9}">
      <dsp:nvSpPr>
        <dsp:cNvPr id="0" name=""/>
        <dsp:cNvSpPr/>
      </dsp:nvSpPr>
      <dsp:spPr>
        <a:xfrm>
          <a:off x="2747" y="3027868"/>
          <a:ext cx="10674236" cy="383760"/>
        </a:xfrm>
        <a:prstGeom prst="roundRect">
          <a:avLst/>
        </a:prstGeom>
        <a:gradFill rotWithShape="0">
          <a:gsLst>
            <a:gs pos="0">
              <a:schemeClr val="accent2">
                <a:shade val="50000"/>
                <a:hueOff val="-189898"/>
                <a:satOff val="-36349"/>
                <a:lumOff val="41449"/>
                <a:alphaOff val="0"/>
                <a:tint val="68000"/>
                <a:alpha val="90000"/>
                <a:lumMod val="100000"/>
              </a:schemeClr>
            </a:gs>
            <a:gs pos="100000">
              <a:schemeClr val="accent2">
                <a:shade val="50000"/>
                <a:hueOff val="-189898"/>
                <a:satOff val="-36349"/>
                <a:lumOff val="41449"/>
                <a:alphaOff val="0"/>
                <a:tint val="90000"/>
                <a:lumMod val="95000"/>
              </a:schemeClr>
            </a:gs>
          </a:gsLst>
          <a:lin ang="540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96616" tIns="0" rIns="296616" bIns="0" numCol="1" spcCol="1270" anchor="ctr" anchorCtr="0">
          <a:noAutofit/>
        </a:bodyPr>
        <a:lstStyle/>
        <a:p>
          <a:pPr marL="0" lvl="0" indent="0" algn="r" defTabSz="9779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SY" sz="2200" b="1" kern="1200" dirty="0">
              <a:latin typeface="Arial" panose="020B0604020202020204" pitchFamily="34" charset="0"/>
              <a:cs typeface="Arial" panose="020B0604020202020204" pitchFamily="34" charset="0"/>
            </a:rPr>
            <a:t>6-</a:t>
          </a:r>
          <a:r>
            <a:rPr lang="ar-SY" sz="2200" kern="1200" dirty="0">
              <a:latin typeface="Arial" panose="020B0604020202020204" pitchFamily="34" charset="0"/>
              <a:cs typeface="Arial" panose="020B0604020202020204" pitchFamily="34" charset="0"/>
            </a:rPr>
            <a:t> المقر له بنسب محمول على الغير.</a:t>
          </a:r>
          <a:endParaRPr lang="en-US" sz="22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21481" y="3046602"/>
        <a:ext cx="10636768" cy="346292"/>
      </dsp:txXfrm>
    </dsp:sp>
    <dsp:sp modelId="{2BF87560-30A6-4BB6-AD50-93E7F3F49210}">
      <dsp:nvSpPr>
        <dsp:cNvPr id="0" name=""/>
        <dsp:cNvSpPr/>
      </dsp:nvSpPr>
      <dsp:spPr>
        <a:xfrm>
          <a:off x="0" y="3809428"/>
          <a:ext cx="10913277" cy="327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2">
              <a:shade val="50000"/>
              <a:hueOff val="-124375"/>
              <a:satOff val="-23730"/>
              <a:lumOff val="25081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236C84F-C942-4969-9E57-8E15BFDE5325}">
      <dsp:nvSpPr>
        <dsp:cNvPr id="0" name=""/>
        <dsp:cNvSpPr/>
      </dsp:nvSpPr>
      <dsp:spPr>
        <a:xfrm>
          <a:off x="2747" y="3617548"/>
          <a:ext cx="10674236" cy="383760"/>
        </a:xfrm>
        <a:prstGeom prst="roundRect">
          <a:avLst/>
        </a:prstGeom>
        <a:gradFill rotWithShape="0">
          <a:gsLst>
            <a:gs pos="0">
              <a:schemeClr val="accent2">
                <a:shade val="50000"/>
                <a:hueOff val="-126598"/>
                <a:satOff val="-24232"/>
                <a:lumOff val="27633"/>
                <a:alphaOff val="0"/>
                <a:tint val="68000"/>
                <a:alpha val="90000"/>
                <a:lumMod val="100000"/>
              </a:schemeClr>
            </a:gs>
            <a:gs pos="100000">
              <a:schemeClr val="accent2">
                <a:shade val="50000"/>
                <a:hueOff val="-126598"/>
                <a:satOff val="-24232"/>
                <a:lumOff val="27633"/>
                <a:alphaOff val="0"/>
                <a:tint val="90000"/>
                <a:lumMod val="95000"/>
              </a:schemeClr>
            </a:gs>
          </a:gsLst>
          <a:lin ang="540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96616" tIns="0" rIns="296616" bIns="0" numCol="1" spcCol="1270" anchor="ctr" anchorCtr="0">
          <a:noAutofit/>
        </a:bodyPr>
        <a:lstStyle/>
        <a:p>
          <a:pPr marL="0" lvl="0" indent="0" algn="r" defTabSz="9779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SY" sz="2200" b="1" kern="1200" dirty="0">
              <a:latin typeface="Arial" panose="020B0604020202020204" pitchFamily="34" charset="0"/>
              <a:cs typeface="Arial" panose="020B0604020202020204" pitchFamily="34" charset="0"/>
            </a:rPr>
            <a:t>7-</a:t>
          </a:r>
          <a:r>
            <a:rPr lang="ar-SY" sz="2200" kern="1200" dirty="0">
              <a:latin typeface="Arial" panose="020B0604020202020204" pitchFamily="34" charset="0"/>
              <a:cs typeface="Arial" panose="020B0604020202020204" pitchFamily="34" charset="0"/>
            </a:rPr>
            <a:t> الموصى له بما زاد على الثلث.</a:t>
          </a:r>
          <a:endParaRPr lang="en-US" sz="22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21481" y="3636282"/>
        <a:ext cx="10636768" cy="346292"/>
      </dsp:txXfrm>
    </dsp:sp>
    <dsp:sp modelId="{B78ABE9B-55D6-4AC2-9CBA-7F774BB06FA1}">
      <dsp:nvSpPr>
        <dsp:cNvPr id="0" name=""/>
        <dsp:cNvSpPr/>
      </dsp:nvSpPr>
      <dsp:spPr>
        <a:xfrm>
          <a:off x="0" y="4399108"/>
          <a:ext cx="10913277" cy="327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2">
              <a:shade val="50000"/>
              <a:hueOff val="-62187"/>
              <a:satOff val="-11865"/>
              <a:lumOff val="1254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AFD5BA5-3D73-4C57-A960-8EC07273F46C}">
      <dsp:nvSpPr>
        <dsp:cNvPr id="0" name=""/>
        <dsp:cNvSpPr/>
      </dsp:nvSpPr>
      <dsp:spPr>
        <a:xfrm>
          <a:off x="2747" y="4207228"/>
          <a:ext cx="10674236" cy="383760"/>
        </a:xfrm>
        <a:prstGeom prst="roundRect">
          <a:avLst/>
        </a:prstGeom>
        <a:gradFill rotWithShape="0">
          <a:gsLst>
            <a:gs pos="0">
              <a:schemeClr val="accent2">
                <a:shade val="50000"/>
                <a:hueOff val="-63299"/>
                <a:satOff val="-12116"/>
                <a:lumOff val="13816"/>
                <a:alphaOff val="0"/>
                <a:tint val="68000"/>
                <a:alpha val="90000"/>
                <a:lumMod val="100000"/>
              </a:schemeClr>
            </a:gs>
            <a:gs pos="100000">
              <a:schemeClr val="accent2">
                <a:shade val="50000"/>
                <a:hueOff val="-63299"/>
                <a:satOff val="-12116"/>
                <a:lumOff val="13816"/>
                <a:alphaOff val="0"/>
                <a:tint val="90000"/>
                <a:lumMod val="95000"/>
              </a:schemeClr>
            </a:gs>
          </a:gsLst>
          <a:lin ang="540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96616" tIns="0" rIns="296616" bIns="0" numCol="1" spcCol="1270" anchor="ctr" anchorCtr="0">
          <a:noAutofit/>
        </a:bodyPr>
        <a:lstStyle/>
        <a:p>
          <a:pPr marL="0" lvl="0" indent="0" algn="r" defTabSz="9779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SY" sz="2200" b="1" kern="1200" dirty="0">
              <a:latin typeface="Arial" panose="020B0604020202020204" pitchFamily="34" charset="0"/>
              <a:cs typeface="Arial" panose="020B0604020202020204" pitchFamily="34" charset="0"/>
            </a:rPr>
            <a:t>8-</a:t>
          </a:r>
          <a:r>
            <a:rPr lang="ar-SY" sz="2200" kern="1200" dirty="0">
              <a:latin typeface="Arial" panose="020B0604020202020204" pitchFamily="34" charset="0"/>
              <a:cs typeface="Arial" panose="020B0604020202020204" pitchFamily="34" charset="0"/>
            </a:rPr>
            <a:t> فإن لم يوجد أودعت التركة أو ما بقي منها في بيت المال.</a:t>
          </a:r>
          <a:endParaRPr lang="en-US" sz="22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21481" y="4225962"/>
        <a:ext cx="10636768" cy="346292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F69A2B4-AF13-4234-9599-40C12234548A}">
      <dsp:nvSpPr>
        <dsp:cNvPr id="0" name=""/>
        <dsp:cNvSpPr/>
      </dsp:nvSpPr>
      <dsp:spPr>
        <a:xfrm>
          <a:off x="0" y="35158"/>
          <a:ext cx="9456233" cy="507780"/>
        </a:xfrm>
        <a:prstGeom prst="roundRect">
          <a:avLst/>
        </a:prstGeom>
        <a:gradFill rotWithShape="0">
          <a:gsLst>
            <a:gs pos="0">
              <a:schemeClr val="accent2">
                <a:shade val="50000"/>
                <a:hueOff val="0"/>
                <a:satOff val="0"/>
                <a:lumOff val="0"/>
                <a:alphaOff val="0"/>
                <a:tint val="68000"/>
                <a:alpha val="90000"/>
                <a:lumMod val="100000"/>
              </a:schemeClr>
            </a:gs>
            <a:gs pos="100000">
              <a:schemeClr val="accent2">
                <a:shade val="50000"/>
                <a:hueOff val="0"/>
                <a:satOff val="0"/>
                <a:lumOff val="0"/>
                <a:alphaOff val="0"/>
                <a:tint val="90000"/>
                <a:lumMod val="95000"/>
              </a:schemeClr>
            </a:gs>
          </a:gsLst>
          <a:lin ang="540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SY" sz="2200" b="0" kern="1200" dirty="0">
              <a:latin typeface="Arial" panose="020B0604020202020204" pitchFamily="34" charset="0"/>
              <a:cs typeface="Arial" panose="020B0604020202020204" pitchFamily="34" charset="0"/>
            </a:rPr>
            <a:t>أصحاب الفروض </a:t>
          </a:r>
        </a:p>
      </dsp:txBody>
      <dsp:txXfrm>
        <a:off x="24788" y="59946"/>
        <a:ext cx="9406657" cy="458204"/>
      </dsp:txXfrm>
    </dsp:sp>
    <dsp:sp modelId="{B18A38C3-7C71-4E63-BA8C-E5460C4404D4}">
      <dsp:nvSpPr>
        <dsp:cNvPr id="0" name=""/>
        <dsp:cNvSpPr/>
      </dsp:nvSpPr>
      <dsp:spPr>
        <a:xfrm>
          <a:off x="0" y="563098"/>
          <a:ext cx="9456233" cy="507780"/>
        </a:xfrm>
        <a:prstGeom prst="roundRect">
          <a:avLst/>
        </a:prstGeom>
        <a:gradFill rotWithShape="0">
          <a:gsLst>
            <a:gs pos="0">
              <a:schemeClr val="accent2">
                <a:shade val="50000"/>
                <a:hueOff val="-63299"/>
                <a:satOff val="-12116"/>
                <a:lumOff val="13816"/>
                <a:alphaOff val="0"/>
                <a:tint val="68000"/>
                <a:alpha val="90000"/>
                <a:lumMod val="100000"/>
              </a:schemeClr>
            </a:gs>
            <a:gs pos="100000">
              <a:schemeClr val="accent2">
                <a:shade val="50000"/>
                <a:hueOff val="-63299"/>
                <a:satOff val="-12116"/>
                <a:lumOff val="13816"/>
                <a:alphaOff val="0"/>
                <a:tint val="90000"/>
                <a:lumMod val="95000"/>
              </a:schemeClr>
            </a:gs>
          </a:gsLst>
          <a:lin ang="540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SY" sz="2200" b="0" kern="1200" dirty="0">
              <a:latin typeface="Arial" panose="020B0604020202020204" pitchFamily="34" charset="0"/>
              <a:cs typeface="Arial" panose="020B0604020202020204" pitchFamily="34" charset="0"/>
            </a:rPr>
            <a:t>العصبات النسبية</a:t>
          </a:r>
          <a:endParaRPr lang="en-US" sz="2200" b="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24788" y="587886"/>
        <a:ext cx="9406657" cy="458204"/>
      </dsp:txXfrm>
    </dsp:sp>
    <dsp:sp modelId="{EA2F5C5A-0DFD-4DBD-A1D4-C2490E63F77D}">
      <dsp:nvSpPr>
        <dsp:cNvPr id="0" name=""/>
        <dsp:cNvSpPr/>
      </dsp:nvSpPr>
      <dsp:spPr>
        <a:xfrm>
          <a:off x="0" y="1091038"/>
          <a:ext cx="9456233" cy="507780"/>
        </a:xfrm>
        <a:prstGeom prst="roundRect">
          <a:avLst/>
        </a:prstGeom>
        <a:gradFill rotWithShape="0">
          <a:gsLst>
            <a:gs pos="0">
              <a:schemeClr val="accent2">
                <a:shade val="50000"/>
                <a:hueOff val="-126598"/>
                <a:satOff val="-24232"/>
                <a:lumOff val="27633"/>
                <a:alphaOff val="0"/>
                <a:tint val="68000"/>
                <a:alpha val="90000"/>
                <a:lumMod val="100000"/>
              </a:schemeClr>
            </a:gs>
            <a:gs pos="100000">
              <a:schemeClr val="accent2">
                <a:shade val="50000"/>
                <a:hueOff val="-126598"/>
                <a:satOff val="-24232"/>
                <a:lumOff val="27633"/>
                <a:alphaOff val="0"/>
                <a:tint val="90000"/>
                <a:lumMod val="95000"/>
              </a:schemeClr>
            </a:gs>
          </a:gsLst>
          <a:lin ang="540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SY" sz="2200" b="0" kern="1200" dirty="0">
              <a:latin typeface="Arial" panose="020B0604020202020204" pitchFamily="34" charset="0"/>
              <a:cs typeface="Arial" panose="020B0604020202020204" pitchFamily="34" charset="0"/>
            </a:rPr>
            <a:t>الرد على ذوي الفروض ما عدا الزوجين</a:t>
          </a:r>
          <a:endParaRPr lang="en-US" sz="2200" b="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24788" y="1115826"/>
        <a:ext cx="9406657" cy="458204"/>
      </dsp:txXfrm>
    </dsp:sp>
    <dsp:sp modelId="{A8DB949D-8356-4D2D-A298-D8C39CD9302C}">
      <dsp:nvSpPr>
        <dsp:cNvPr id="0" name=""/>
        <dsp:cNvSpPr/>
      </dsp:nvSpPr>
      <dsp:spPr>
        <a:xfrm>
          <a:off x="0" y="1618978"/>
          <a:ext cx="9456233" cy="507780"/>
        </a:xfrm>
        <a:prstGeom prst="roundRect">
          <a:avLst/>
        </a:prstGeom>
        <a:gradFill rotWithShape="0">
          <a:gsLst>
            <a:gs pos="0">
              <a:schemeClr val="accent2">
                <a:shade val="50000"/>
                <a:hueOff val="-189898"/>
                <a:satOff val="-36349"/>
                <a:lumOff val="41449"/>
                <a:alphaOff val="0"/>
                <a:tint val="68000"/>
                <a:alpha val="90000"/>
                <a:lumMod val="100000"/>
              </a:schemeClr>
            </a:gs>
            <a:gs pos="100000">
              <a:schemeClr val="accent2">
                <a:shade val="50000"/>
                <a:hueOff val="-189898"/>
                <a:satOff val="-36349"/>
                <a:lumOff val="41449"/>
                <a:alphaOff val="0"/>
                <a:tint val="90000"/>
                <a:lumMod val="95000"/>
              </a:schemeClr>
            </a:gs>
          </a:gsLst>
          <a:lin ang="540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SY" sz="2200" b="0" kern="1200" dirty="0">
              <a:latin typeface="Arial" panose="020B0604020202020204" pitchFamily="34" charset="0"/>
              <a:cs typeface="Arial" panose="020B0604020202020204" pitchFamily="34" charset="0"/>
            </a:rPr>
            <a:t>ذوو الأرحام / المادة</a:t>
          </a:r>
        </a:p>
      </dsp:txBody>
      <dsp:txXfrm>
        <a:off x="24788" y="1643766"/>
        <a:ext cx="9406657" cy="458204"/>
      </dsp:txXfrm>
    </dsp:sp>
    <dsp:sp modelId="{B7E037F7-0644-4099-93EE-E47383433316}">
      <dsp:nvSpPr>
        <dsp:cNvPr id="0" name=""/>
        <dsp:cNvSpPr/>
      </dsp:nvSpPr>
      <dsp:spPr>
        <a:xfrm>
          <a:off x="0" y="2146918"/>
          <a:ext cx="9456233" cy="507780"/>
        </a:xfrm>
        <a:prstGeom prst="roundRect">
          <a:avLst/>
        </a:prstGeom>
        <a:gradFill rotWithShape="0">
          <a:gsLst>
            <a:gs pos="0">
              <a:schemeClr val="accent2">
                <a:shade val="50000"/>
                <a:hueOff val="-253197"/>
                <a:satOff val="-48465"/>
                <a:lumOff val="55266"/>
                <a:alphaOff val="0"/>
                <a:tint val="68000"/>
                <a:alpha val="90000"/>
                <a:lumMod val="100000"/>
              </a:schemeClr>
            </a:gs>
            <a:gs pos="100000">
              <a:schemeClr val="accent2">
                <a:shade val="50000"/>
                <a:hueOff val="-253197"/>
                <a:satOff val="-48465"/>
                <a:lumOff val="55266"/>
                <a:alphaOff val="0"/>
                <a:tint val="90000"/>
                <a:lumMod val="95000"/>
              </a:schemeClr>
            </a:gs>
          </a:gsLst>
          <a:lin ang="540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SY" sz="2200" b="0" kern="1200">
              <a:latin typeface="Arial" panose="020B0604020202020204" pitchFamily="34" charset="0"/>
              <a:cs typeface="Arial" panose="020B0604020202020204" pitchFamily="34" charset="0"/>
            </a:rPr>
            <a:t>الرد على الزوجين عند فقد ذوي الأرحام</a:t>
          </a:r>
          <a:endParaRPr lang="en-US" sz="2200" b="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24788" y="2171706"/>
        <a:ext cx="9406657" cy="458204"/>
      </dsp:txXfrm>
    </dsp:sp>
    <dsp:sp modelId="{5606E6E2-E884-43C0-BAD2-BD6B0867EB59}">
      <dsp:nvSpPr>
        <dsp:cNvPr id="0" name=""/>
        <dsp:cNvSpPr/>
      </dsp:nvSpPr>
      <dsp:spPr>
        <a:xfrm>
          <a:off x="0" y="2674858"/>
          <a:ext cx="9456233" cy="507780"/>
        </a:xfrm>
        <a:prstGeom prst="roundRect">
          <a:avLst/>
        </a:prstGeom>
        <a:gradFill rotWithShape="0">
          <a:gsLst>
            <a:gs pos="0">
              <a:schemeClr val="accent2">
                <a:shade val="50000"/>
                <a:hueOff val="-189898"/>
                <a:satOff val="-36349"/>
                <a:lumOff val="41449"/>
                <a:alphaOff val="0"/>
                <a:tint val="68000"/>
                <a:alpha val="90000"/>
                <a:lumMod val="100000"/>
              </a:schemeClr>
            </a:gs>
            <a:gs pos="100000">
              <a:schemeClr val="accent2">
                <a:shade val="50000"/>
                <a:hueOff val="-189898"/>
                <a:satOff val="-36349"/>
                <a:lumOff val="41449"/>
                <a:alphaOff val="0"/>
                <a:tint val="90000"/>
                <a:lumMod val="95000"/>
              </a:schemeClr>
            </a:gs>
          </a:gsLst>
          <a:lin ang="540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SY" sz="2200" b="0" kern="1200" dirty="0">
              <a:latin typeface="Arial" panose="020B0604020202020204" pitchFamily="34" charset="0"/>
              <a:cs typeface="Arial" panose="020B0604020202020204" pitchFamily="34" charset="0"/>
            </a:rPr>
            <a:t>المقر له بنسب محمول على الغير</a:t>
          </a:r>
          <a:endParaRPr lang="en-US" sz="2200" b="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24788" y="2699646"/>
        <a:ext cx="9406657" cy="458204"/>
      </dsp:txXfrm>
    </dsp:sp>
    <dsp:sp modelId="{B6C020BE-27F0-4D70-9457-68931EC79C1E}">
      <dsp:nvSpPr>
        <dsp:cNvPr id="0" name=""/>
        <dsp:cNvSpPr/>
      </dsp:nvSpPr>
      <dsp:spPr>
        <a:xfrm>
          <a:off x="0" y="3202798"/>
          <a:ext cx="9456233" cy="507780"/>
        </a:xfrm>
        <a:prstGeom prst="roundRect">
          <a:avLst/>
        </a:prstGeom>
        <a:gradFill rotWithShape="0">
          <a:gsLst>
            <a:gs pos="0">
              <a:schemeClr val="accent2">
                <a:shade val="50000"/>
                <a:hueOff val="-126598"/>
                <a:satOff val="-24232"/>
                <a:lumOff val="27633"/>
                <a:alphaOff val="0"/>
                <a:tint val="68000"/>
                <a:alpha val="90000"/>
                <a:lumMod val="100000"/>
              </a:schemeClr>
            </a:gs>
            <a:gs pos="100000">
              <a:schemeClr val="accent2">
                <a:shade val="50000"/>
                <a:hueOff val="-126598"/>
                <a:satOff val="-24232"/>
                <a:lumOff val="27633"/>
                <a:alphaOff val="0"/>
                <a:tint val="90000"/>
                <a:lumMod val="95000"/>
              </a:schemeClr>
            </a:gs>
          </a:gsLst>
          <a:lin ang="540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SY" sz="2200" b="0" kern="1200" dirty="0">
              <a:latin typeface="Arial" panose="020B0604020202020204" pitchFamily="34" charset="0"/>
              <a:cs typeface="Arial" panose="020B0604020202020204" pitchFamily="34" charset="0"/>
            </a:rPr>
            <a:t>الموصى له بما زاد على الثلث</a:t>
          </a:r>
          <a:endParaRPr lang="en-US" sz="2200" b="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24788" y="3227586"/>
        <a:ext cx="9406657" cy="458204"/>
      </dsp:txXfrm>
    </dsp:sp>
    <dsp:sp modelId="{3C89100B-31CB-442F-957F-98750EC9B998}">
      <dsp:nvSpPr>
        <dsp:cNvPr id="0" name=""/>
        <dsp:cNvSpPr/>
      </dsp:nvSpPr>
      <dsp:spPr>
        <a:xfrm>
          <a:off x="0" y="3730738"/>
          <a:ext cx="9456233" cy="507780"/>
        </a:xfrm>
        <a:prstGeom prst="roundRect">
          <a:avLst/>
        </a:prstGeom>
        <a:gradFill rotWithShape="0">
          <a:gsLst>
            <a:gs pos="0">
              <a:schemeClr val="accent2">
                <a:shade val="50000"/>
                <a:hueOff val="-63299"/>
                <a:satOff val="-12116"/>
                <a:lumOff val="13816"/>
                <a:alphaOff val="0"/>
                <a:tint val="68000"/>
                <a:alpha val="90000"/>
                <a:lumMod val="100000"/>
              </a:schemeClr>
            </a:gs>
            <a:gs pos="100000">
              <a:schemeClr val="accent2">
                <a:shade val="50000"/>
                <a:hueOff val="-63299"/>
                <a:satOff val="-12116"/>
                <a:lumOff val="13816"/>
                <a:alphaOff val="0"/>
                <a:tint val="90000"/>
                <a:lumMod val="95000"/>
              </a:schemeClr>
            </a:gs>
          </a:gsLst>
          <a:lin ang="540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SY" sz="2200" b="0" kern="1200">
              <a:latin typeface="Arial" panose="020B0604020202020204" pitchFamily="34" charset="0"/>
              <a:cs typeface="Arial" panose="020B0604020202020204" pitchFamily="34" charset="0"/>
            </a:rPr>
            <a:t>الخزانة العامة</a:t>
          </a:r>
        </a:p>
      </dsp:txBody>
      <dsp:txXfrm>
        <a:off x="24788" y="3755526"/>
        <a:ext cx="9406657" cy="458204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2084B7E-FFB2-4C60-85E6-7FBC2DE2118B}">
      <dsp:nvSpPr>
        <dsp:cNvPr id="0" name=""/>
        <dsp:cNvSpPr/>
      </dsp:nvSpPr>
      <dsp:spPr>
        <a:xfrm>
          <a:off x="7725521" y="-487295"/>
          <a:ext cx="3776306" cy="3776306"/>
        </a:xfrm>
        <a:prstGeom prst="blockArc">
          <a:avLst>
            <a:gd name="adj1" fmla="val 8100000"/>
            <a:gd name="adj2" fmla="val 13500000"/>
            <a:gd name="adj3" fmla="val 572"/>
          </a:avLst>
        </a:prstGeom>
        <a:noFill/>
        <a:ln w="22225" cap="rnd" cmpd="sng" algn="ctr">
          <a:solidFill>
            <a:schemeClr val="accent2">
              <a:tint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8471511-A2F3-48F1-9DCF-1EFECBA326D3}">
      <dsp:nvSpPr>
        <dsp:cNvPr id="0" name=""/>
        <dsp:cNvSpPr/>
      </dsp:nvSpPr>
      <dsp:spPr>
        <a:xfrm>
          <a:off x="35250" y="215395"/>
          <a:ext cx="7980359" cy="431015"/>
        </a:xfrm>
        <a:prstGeom prst="rect">
          <a:avLst/>
        </a:prstGeom>
        <a:gradFill rotWithShape="0">
          <a:gsLst>
            <a:gs pos="0">
              <a:schemeClr val="accent2">
                <a:shade val="50000"/>
                <a:hueOff val="0"/>
                <a:satOff val="0"/>
                <a:lumOff val="0"/>
                <a:alphaOff val="0"/>
                <a:tint val="68000"/>
                <a:alpha val="90000"/>
                <a:lumMod val="100000"/>
              </a:schemeClr>
            </a:gs>
            <a:gs pos="100000">
              <a:schemeClr val="accent2">
                <a:shade val="50000"/>
                <a:hueOff val="0"/>
                <a:satOff val="0"/>
                <a:lumOff val="0"/>
                <a:alphaOff val="0"/>
                <a:tint val="90000"/>
                <a:lumMod val="95000"/>
              </a:schemeClr>
            </a:gs>
          </a:gsLst>
          <a:lin ang="540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5880" tIns="55880" rIns="342119" bIns="55880" numCol="1" spcCol="1270" anchor="ctr" anchorCtr="0">
          <a:noAutofit/>
        </a:bodyPr>
        <a:lstStyle/>
        <a:p>
          <a:pPr marL="0" lvl="0" indent="0" algn="r" defTabSz="9779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SY" sz="2200" kern="1200">
              <a:latin typeface="Arial" panose="020B0604020202020204" pitchFamily="34" charset="0"/>
              <a:cs typeface="Arial" panose="020B0604020202020204" pitchFamily="34" charset="0"/>
            </a:rPr>
            <a:t>اثنان من أعلى النسب وهما: </a:t>
          </a:r>
          <a:r>
            <a:rPr lang="ar-SY" sz="2200" b="1" kern="1200">
              <a:latin typeface="Arial" panose="020B0604020202020204" pitchFamily="34" charset="0"/>
              <a:cs typeface="Arial" panose="020B0604020202020204" pitchFamily="34" charset="0"/>
            </a:rPr>
            <a:t>الأب وأبوه.</a:t>
          </a:r>
          <a:endParaRPr lang="ar-SY" sz="2200" b="1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35250" y="215395"/>
        <a:ext cx="7980359" cy="431015"/>
      </dsp:txXfrm>
    </dsp:sp>
    <dsp:sp modelId="{85C4511C-E35C-4054-A87D-9951D1D4AB56}">
      <dsp:nvSpPr>
        <dsp:cNvPr id="0" name=""/>
        <dsp:cNvSpPr/>
      </dsp:nvSpPr>
      <dsp:spPr>
        <a:xfrm>
          <a:off x="7746224" y="161518"/>
          <a:ext cx="538769" cy="538769"/>
        </a:xfrm>
        <a:prstGeom prst="ellipse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68000"/>
                <a:alpha val="90000"/>
                <a:lumMod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90000"/>
                <a:lumMod val="95000"/>
              </a:schemeClr>
            </a:gs>
          </a:gsLst>
          <a:lin ang="5400000" scaled="1"/>
        </a:gradFill>
        <a:ln w="12700" cap="rnd" cmpd="sng" algn="ctr">
          <a:solidFill>
            <a:schemeClr val="accent2">
              <a:shade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/>
      </dsp:style>
    </dsp:sp>
    <dsp:sp modelId="{BB52729C-0895-40AC-B830-DDD17E47C437}">
      <dsp:nvSpPr>
        <dsp:cNvPr id="0" name=""/>
        <dsp:cNvSpPr/>
      </dsp:nvSpPr>
      <dsp:spPr>
        <a:xfrm>
          <a:off x="35250" y="862031"/>
          <a:ext cx="7733248" cy="431015"/>
        </a:xfrm>
        <a:prstGeom prst="rect">
          <a:avLst/>
        </a:prstGeom>
        <a:gradFill rotWithShape="0">
          <a:gsLst>
            <a:gs pos="0">
              <a:schemeClr val="accent2">
                <a:shade val="50000"/>
                <a:hueOff val="-126598"/>
                <a:satOff val="-24232"/>
                <a:lumOff val="27633"/>
                <a:alphaOff val="0"/>
                <a:tint val="68000"/>
                <a:alpha val="90000"/>
                <a:lumMod val="100000"/>
              </a:schemeClr>
            </a:gs>
            <a:gs pos="100000">
              <a:schemeClr val="accent2">
                <a:shade val="50000"/>
                <a:hueOff val="-126598"/>
                <a:satOff val="-24232"/>
                <a:lumOff val="27633"/>
                <a:alphaOff val="0"/>
                <a:tint val="90000"/>
                <a:lumMod val="95000"/>
              </a:schemeClr>
            </a:gs>
          </a:gsLst>
          <a:lin ang="540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5880" tIns="55880" rIns="342119" bIns="55880" numCol="1" spcCol="1270" anchor="ctr" anchorCtr="0">
          <a:noAutofit/>
        </a:bodyPr>
        <a:lstStyle/>
        <a:p>
          <a:pPr marL="0" lvl="0" indent="0" algn="r" defTabSz="9779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SY" sz="2200" kern="1200">
              <a:latin typeface="Arial" panose="020B0604020202020204" pitchFamily="34" charset="0"/>
              <a:cs typeface="Arial" panose="020B0604020202020204" pitchFamily="34" charset="0"/>
            </a:rPr>
            <a:t>واثنان من أسفل النسب وهما: </a:t>
          </a:r>
          <a:r>
            <a:rPr lang="ar-SY" sz="2200" b="1" kern="1200">
              <a:latin typeface="Arial" panose="020B0604020202020204" pitchFamily="34" charset="0"/>
              <a:cs typeface="Arial" panose="020B0604020202020204" pitchFamily="34" charset="0"/>
            </a:rPr>
            <a:t>الابن وابنه.</a:t>
          </a:r>
          <a:endParaRPr lang="en-US" sz="2200" b="1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35250" y="862031"/>
        <a:ext cx="7733248" cy="431015"/>
      </dsp:txXfrm>
    </dsp:sp>
    <dsp:sp modelId="{262860B7-2B4C-4D59-881F-27A7BEABFB2B}">
      <dsp:nvSpPr>
        <dsp:cNvPr id="0" name=""/>
        <dsp:cNvSpPr/>
      </dsp:nvSpPr>
      <dsp:spPr>
        <a:xfrm>
          <a:off x="7499113" y="808154"/>
          <a:ext cx="538769" cy="538769"/>
        </a:xfrm>
        <a:prstGeom prst="ellipse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68000"/>
                <a:alpha val="90000"/>
                <a:lumMod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90000"/>
                <a:lumMod val="95000"/>
              </a:schemeClr>
            </a:gs>
          </a:gsLst>
          <a:lin ang="5400000" scaled="1"/>
        </a:gradFill>
        <a:ln w="12700" cap="rnd" cmpd="sng" algn="ctr">
          <a:solidFill>
            <a:schemeClr val="accent2">
              <a:shade val="50000"/>
              <a:hueOff val="-124375"/>
              <a:satOff val="-23730"/>
              <a:lumOff val="25081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/>
      </dsp:style>
    </dsp:sp>
    <dsp:sp modelId="{637FC9E0-056C-4C0E-AFCA-7D866D5E6067}">
      <dsp:nvSpPr>
        <dsp:cNvPr id="0" name=""/>
        <dsp:cNvSpPr/>
      </dsp:nvSpPr>
      <dsp:spPr>
        <a:xfrm>
          <a:off x="35250" y="1508668"/>
          <a:ext cx="7733248" cy="431015"/>
        </a:xfrm>
        <a:prstGeom prst="rect">
          <a:avLst/>
        </a:prstGeom>
        <a:gradFill rotWithShape="0">
          <a:gsLst>
            <a:gs pos="0">
              <a:schemeClr val="accent2">
                <a:shade val="50000"/>
                <a:hueOff val="-253197"/>
                <a:satOff val="-48465"/>
                <a:lumOff val="55266"/>
                <a:alphaOff val="0"/>
                <a:tint val="68000"/>
                <a:alpha val="90000"/>
                <a:lumMod val="100000"/>
              </a:schemeClr>
            </a:gs>
            <a:gs pos="100000">
              <a:schemeClr val="accent2">
                <a:shade val="50000"/>
                <a:hueOff val="-253197"/>
                <a:satOff val="-48465"/>
                <a:lumOff val="55266"/>
                <a:alphaOff val="0"/>
                <a:tint val="90000"/>
                <a:lumMod val="95000"/>
              </a:schemeClr>
            </a:gs>
          </a:gsLst>
          <a:lin ang="540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5880" tIns="55880" rIns="342119" bIns="55880" numCol="1" spcCol="1270" anchor="ctr" anchorCtr="0">
          <a:noAutofit/>
        </a:bodyPr>
        <a:lstStyle/>
        <a:p>
          <a:pPr marL="0" lvl="0" indent="0" algn="r" defTabSz="9779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SY" sz="2200" kern="1200">
              <a:latin typeface="Arial" panose="020B0604020202020204" pitchFamily="34" charset="0"/>
              <a:cs typeface="Arial" panose="020B0604020202020204" pitchFamily="34" charset="0"/>
            </a:rPr>
            <a:t>وأربعة من الحواشي: </a:t>
          </a:r>
          <a:r>
            <a:rPr lang="ar-SY" sz="2200" b="1" kern="1200">
              <a:latin typeface="Arial" panose="020B0604020202020204" pitchFamily="34" charset="0"/>
              <a:cs typeface="Arial" panose="020B0604020202020204" pitchFamily="34" charset="0"/>
            </a:rPr>
            <a:t>الأخ وابنه، والعم وابنه.</a:t>
          </a:r>
          <a:endParaRPr lang="en-US" sz="2200" b="1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35250" y="1508668"/>
        <a:ext cx="7733248" cy="431015"/>
      </dsp:txXfrm>
    </dsp:sp>
    <dsp:sp modelId="{32F56FEA-B9FE-44DA-BADD-CB9AC0E9DB51}">
      <dsp:nvSpPr>
        <dsp:cNvPr id="0" name=""/>
        <dsp:cNvSpPr/>
      </dsp:nvSpPr>
      <dsp:spPr>
        <a:xfrm>
          <a:off x="7499113" y="1454791"/>
          <a:ext cx="538769" cy="538769"/>
        </a:xfrm>
        <a:prstGeom prst="ellipse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68000"/>
                <a:alpha val="90000"/>
                <a:lumMod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90000"/>
                <a:lumMod val="95000"/>
              </a:schemeClr>
            </a:gs>
          </a:gsLst>
          <a:lin ang="5400000" scaled="1"/>
        </a:gradFill>
        <a:ln w="12700" cap="rnd" cmpd="sng" algn="ctr">
          <a:solidFill>
            <a:schemeClr val="accent2">
              <a:shade val="50000"/>
              <a:hueOff val="-248749"/>
              <a:satOff val="-47460"/>
              <a:lumOff val="50162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/>
      </dsp:style>
    </dsp:sp>
    <dsp:sp modelId="{C422A3F2-2FBD-4225-9153-E65278055BE2}">
      <dsp:nvSpPr>
        <dsp:cNvPr id="0" name=""/>
        <dsp:cNvSpPr/>
      </dsp:nvSpPr>
      <dsp:spPr>
        <a:xfrm>
          <a:off x="35250" y="2155304"/>
          <a:ext cx="7980359" cy="431015"/>
        </a:xfrm>
        <a:prstGeom prst="rect">
          <a:avLst/>
        </a:prstGeom>
        <a:gradFill rotWithShape="0">
          <a:gsLst>
            <a:gs pos="0">
              <a:schemeClr val="accent2">
                <a:shade val="50000"/>
                <a:hueOff val="-126598"/>
                <a:satOff val="-24232"/>
                <a:lumOff val="27633"/>
                <a:alphaOff val="0"/>
                <a:tint val="68000"/>
                <a:alpha val="90000"/>
                <a:lumMod val="100000"/>
              </a:schemeClr>
            </a:gs>
            <a:gs pos="100000">
              <a:schemeClr val="accent2">
                <a:shade val="50000"/>
                <a:hueOff val="-126598"/>
                <a:satOff val="-24232"/>
                <a:lumOff val="27633"/>
                <a:alphaOff val="0"/>
                <a:tint val="90000"/>
                <a:lumMod val="95000"/>
              </a:schemeClr>
            </a:gs>
          </a:gsLst>
          <a:lin ang="540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5880" tIns="55880" rIns="342119" bIns="55880" numCol="1" spcCol="1270" anchor="ctr" anchorCtr="0">
          <a:noAutofit/>
        </a:bodyPr>
        <a:lstStyle/>
        <a:p>
          <a:pPr marL="0" lvl="0" indent="0" algn="r" defTabSz="9779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SY" sz="2200" kern="1200">
              <a:latin typeface="Arial" panose="020B0604020202020204" pitchFamily="34" charset="0"/>
              <a:cs typeface="Arial" panose="020B0604020202020204" pitchFamily="34" charset="0"/>
            </a:rPr>
            <a:t>واثنان أجنبيان وهما: </a:t>
          </a:r>
          <a:r>
            <a:rPr lang="ar-SY" sz="2200" b="1" kern="1200">
              <a:latin typeface="Arial" panose="020B0604020202020204" pitchFamily="34" charset="0"/>
              <a:cs typeface="Arial" panose="020B0604020202020204" pitchFamily="34" charset="0"/>
            </a:rPr>
            <a:t>الزوج والمعتِق.</a:t>
          </a:r>
          <a:endParaRPr lang="en-US" sz="2200" b="1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35250" y="2155304"/>
        <a:ext cx="7980359" cy="431015"/>
      </dsp:txXfrm>
    </dsp:sp>
    <dsp:sp modelId="{53F7D8C5-BD39-4E00-8DD1-0D8DD16650F9}">
      <dsp:nvSpPr>
        <dsp:cNvPr id="0" name=""/>
        <dsp:cNvSpPr/>
      </dsp:nvSpPr>
      <dsp:spPr>
        <a:xfrm>
          <a:off x="7746224" y="2101427"/>
          <a:ext cx="538769" cy="538769"/>
        </a:xfrm>
        <a:prstGeom prst="ellipse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68000"/>
                <a:alpha val="90000"/>
                <a:lumMod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90000"/>
                <a:lumMod val="95000"/>
              </a:schemeClr>
            </a:gs>
          </a:gsLst>
          <a:lin ang="5400000" scaled="1"/>
        </a:gradFill>
        <a:ln w="12700" cap="rnd" cmpd="sng" algn="ctr">
          <a:solidFill>
            <a:schemeClr val="accent2">
              <a:shade val="50000"/>
              <a:hueOff val="-124375"/>
              <a:satOff val="-23730"/>
              <a:lumOff val="25081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2084B7E-FFB2-4C60-85E6-7FBC2DE2118B}">
      <dsp:nvSpPr>
        <dsp:cNvPr id="0" name=""/>
        <dsp:cNvSpPr/>
      </dsp:nvSpPr>
      <dsp:spPr>
        <a:xfrm>
          <a:off x="7468978" y="-515980"/>
          <a:ext cx="4000449" cy="4000449"/>
        </a:xfrm>
        <a:prstGeom prst="blockArc">
          <a:avLst>
            <a:gd name="adj1" fmla="val 8100000"/>
            <a:gd name="adj2" fmla="val 13500000"/>
            <a:gd name="adj3" fmla="val 540"/>
          </a:avLst>
        </a:prstGeom>
        <a:noFill/>
        <a:ln w="22225" cap="rnd" cmpd="sng" algn="ctr">
          <a:solidFill>
            <a:schemeClr val="accent2">
              <a:tint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B95D41E-8D19-4E51-933C-938182A66DBA}">
      <dsp:nvSpPr>
        <dsp:cNvPr id="0" name=""/>
        <dsp:cNvSpPr/>
      </dsp:nvSpPr>
      <dsp:spPr>
        <a:xfrm>
          <a:off x="37884" y="228217"/>
          <a:ext cx="7738128" cy="456672"/>
        </a:xfrm>
        <a:prstGeom prst="rect">
          <a:avLst/>
        </a:prstGeom>
        <a:gradFill rotWithShape="0">
          <a:gsLst>
            <a:gs pos="0">
              <a:schemeClr val="accent2">
                <a:shade val="50000"/>
                <a:hueOff val="0"/>
                <a:satOff val="0"/>
                <a:lumOff val="0"/>
                <a:alphaOff val="0"/>
                <a:tint val="68000"/>
                <a:alpha val="90000"/>
                <a:lumMod val="100000"/>
              </a:schemeClr>
            </a:gs>
            <a:gs pos="100000">
              <a:schemeClr val="accent2">
                <a:shade val="50000"/>
                <a:hueOff val="0"/>
                <a:satOff val="0"/>
                <a:lumOff val="0"/>
                <a:alphaOff val="0"/>
                <a:tint val="90000"/>
                <a:lumMod val="95000"/>
              </a:schemeClr>
            </a:gs>
          </a:gsLst>
          <a:lin ang="540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5880" tIns="55880" rIns="362484" bIns="55880" numCol="1" spcCol="1270" anchor="ctr" anchorCtr="0">
          <a:noAutofit/>
        </a:bodyPr>
        <a:lstStyle/>
        <a:p>
          <a:pPr marL="0" lvl="0" indent="0" algn="r" defTabSz="9779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SY" sz="2200" kern="1200">
              <a:latin typeface="Arial" panose="020B0604020202020204" pitchFamily="34" charset="0"/>
              <a:cs typeface="Arial" panose="020B0604020202020204" pitchFamily="34" charset="0"/>
            </a:rPr>
            <a:t>اثنتان من أعلى النسب وهما: </a:t>
          </a:r>
          <a:r>
            <a:rPr lang="ar-SY" sz="2200" b="1" kern="1200">
              <a:latin typeface="Arial" panose="020B0604020202020204" pitchFamily="34" charset="0"/>
              <a:cs typeface="Arial" panose="020B0604020202020204" pitchFamily="34" charset="0"/>
            </a:rPr>
            <a:t>الأم والجدة.</a:t>
          </a:r>
          <a:endParaRPr lang="ar-SY" sz="2200" b="1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37884" y="228217"/>
        <a:ext cx="7738128" cy="456672"/>
      </dsp:txXfrm>
    </dsp:sp>
    <dsp:sp modelId="{52499359-DF10-4988-952E-71F1126AD601}">
      <dsp:nvSpPr>
        <dsp:cNvPr id="0" name=""/>
        <dsp:cNvSpPr/>
      </dsp:nvSpPr>
      <dsp:spPr>
        <a:xfrm>
          <a:off x="7490592" y="171133"/>
          <a:ext cx="570840" cy="570840"/>
        </a:xfrm>
        <a:prstGeom prst="ellipse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68000"/>
                <a:alpha val="90000"/>
                <a:lumMod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90000"/>
                <a:lumMod val="95000"/>
              </a:schemeClr>
            </a:gs>
          </a:gsLst>
          <a:lin ang="5400000" scaled="1"/>
        </a:gradFill>
        <a:ln w="12700" cap="rnd" cmpd="sng" algn="ctr">
          <a:solidFill>
            <a:schemeClr val="accent2">
              <a:shade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/>
      </dsp:style>
    </dsp:sp>
    <dsp:sp modelId="{CA0976FD-0E21-4793-BF5D-190FE9E141A6}">
      <dsp:nvSpPr>
        <dsp:cNvPr id="0" name=""/>
        <dsp:cNvSpPr/>
      </dsp:nvSpPr>
      <dsp:spPr>
        <a:xfrm>
          <a:off x="37884" y="913344"/>
          <a:ext cx="7476307" cy="456672"/>
        </a:xfrm>
        <a:prstGeom prst="rect">
          <a:avLst/>
        </a:prstGeom>
        <a:gradFill rotWithShape="0">
          <a:gsLst>
            <a:gs pos="0">
              <a:schemeClr val="accent2">
                <a:shade val="50000"/>
                <a:hueOff val="-126598"/>
                <a:satOff val="-24232"/>
                <a:lumOff val="27633"/>
                <a:alphaOff val="0"/>
                <a:tint val="68000"/>
                <a:alpha val="90000"/>
                <a:lumMod val="100000"/>
              </a:schemeClr>
            </a:gs>
            <a:gs pos="100000">
              <a:schemeClr val="accent2">
                <a:shade val="50000"/>
                <a:hueOff val="-126598"/>
                <a:satOff val="-24232"/>
                <a:lumOff val="27633"/>
                <a:alphaOff val="0"/>
                <a:tint val="90000"/>
                <a:lumMod val="95000"/>
              </a:schemeClr>
            </a:gs>
          </a:gsLst>
          <a:lin ang="540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5880" tIns="55880" rIns="362484" bIns="55880" numCol="1" spcCol="1270" anchor="ctr" anchorCtr="0">
          <a:noAutofit/>
        </a:bodyPr>
        <a:lstStyle/>
        <a:p>
          <a:pPr marL="0" lvl="0" indent="0" algn="r" defTabSz="9779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SY" sz="2200" kern="1200">
              <a:latin typeface="Arial" panose="020B0604020202020204" pitchFamily="34" charset="0"/>
              <a:cs typeface="Arial" panose="020B0604020202020204" pitchFamily="34" charset="0"/>
            </a:rPr>
            <a:t>اثنتان من أسفل النسب وهما: </a:t>
          </a:r>
          <a:r>
            <a:rPr lang="ar-SY" sz="2200" b="1" kern="1200">
              <a:latin typeface="Arial" panose="020B0604020202020204" pitchFamily="34" charset="0"/>
              <a:cs typeface="Arial" panose="020B0604020202020204" pitchFamily="34" charset="0"/>
            </a:rPr>
            <a:t>البنت وبنت الابن.</a:t>
          </a:r>
          <a:endParaRPr lang="ar-SY" sz="2200" b="1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37884" y="913344"/>
        <a:ext cx="7476307" cy="456672"/>
      </dsp:txXfrm>
    </dsp:sp>
    <dsp:sp modelId="{065700E8-AC6E-4D4C-873F-FA691322198F}">
      <dsp:nvSpPr>
        <dsp:cNvPr id="0" name=""/>
        <dsp:cNvSpPr/>
      </dsp:nvSpPr>
      <dsp:spPr>
        <a:xfrm>
          <a:off x="7228771" y="856260"/>
          <a:ext cx="570840" cy="570840"/>
        </a:xfrm>
        <a:prstGeom prst="ellipse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68000"/>
                <a:alpha val="90000"/>
                <a:lumMod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90000"/>
                <a:lumMod val="95000"/>
              </a:schemeClr>
            </a:gs>
          </a:gsLst>
          <a:lin ang="5400000" scaled="1"/>
        </a:gradFill>
        <a:ln w="12700" cap="rnd" cmpd="sng" algn="ctr">
          <a:solidFill>
            <a:schemeClr val="accent2">
              <a:shade val="50000"/>
              <a:hueOff val="-124375"/>
              <a:satOff val="-23730"/>
              <a:lumOff val="25081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/>
      </dsp:style>
    </dsp:sp>
    <dsp:sp modelId="{CB4A8316-2345-4A96-BB21-4F44D9C553E9}">
      <dsp:nvSpPr>
        <dsp:cNvPr id="0" name=""/>
        <dsp:cNvSpPr/>
      </dsp:nvSpPr>
      <dsp:spPr>
        <a:xfrm>
          <a:off x="37884" y="1598471"/>
          <a:ext cx="7476307" cy="456672"/>
        </a:xfrm>
        <a:prstGeom prst="rect">
          <a:avLst/>
        </a:prstGeom>
        <a:gradFill rotWithShape="0">
          <a:gsLst>
            <a:gs pos="0">
              <a:schemeClr val="accent2">
                <a:shade val="50000"/>
                <a:hueOff val="-253197"/>
                <a:satOff val="-48465"/>
                <a:lumOff val="55266"/>
                <a:alphaOff val="0"/>
                <a:tint val="68000"/>
                <a:alpha val="90000"/>
                <a:lumMod val="100000"/>
              </a:schemeClr>
            </a:gs>
            <a:gs pos="100000">
              <a:schemeClr val="accent2">
                <a:shade val="50000"/>
                <a:hueOff val="-253197"/>
                <a:satOff val="-48465"/>
                <a:lumOff val="55266"/>
                <a:alphaOff val="0"/>
                <a:tint val="90000"/>
                <a:lumMod val="95000"/>
              </a:schemeClr>
            </a:gs>
          </a:gsLst>
          <a:lin ang="540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5880" tIns="55880" rIns="362484" bIns="55880" numCol="1" spcCol="1270" anchor="ctr" anchorCtr="0">
          <a:noAutofit/>
        </a:bodyPr>
        <a:lstStyle/>
        <a:p>
          <a:pPr marL="0" lvl="0" indent="0" algn="r" defTabSz="9779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SY" sz="2200" kern="1200">
              <a:latin typeface="Arial" panose="020B0604020202020204" pitchFamily="34" charset="0"/>
              <a:cs typeface="Arial" panose="020B0604020202020204" pitchFamily="34" charset="0"/>
            </a:rPr>
            <a:t>واحدة من الحواشي وهي: </a:t>
          </a:r>
          <a:r>
            <a:rPr lang="ar-SY" sz="2200" b="1" kern="1200">
              <a:latin typeface="Arial" panose="020B0604020202020204" pitchFamily="34" charset="0"/>
              <a:cs typeface="Arial" panose="020B0604020202020204" pitchFamily="34" charset="0"/>
            </a:rPr>
            <a:t>الأخت مطلقاً.</a:t>
          </a:r>
          <a:endParaRPr lang="ar-SY" sz="2200" b="1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37884" y="1598471"/>
        <a:ext cx="7476307" cy="456672"/>
      </dsp:txXfrm>
    </dsp:sp>
    <dsp:sp modelId="{200CA66F-2FEB-49ED-9B79-424E8D1C848C}">
      <dsp:nvSpPr>
        <dsp:cNvPr id="0" name=""/>
        <dsp:cNvSpPr/>
      </dsp:nvSpPr>
      <dsp:spPr>
        <a:xfrm>
          <a:off x="7228771" y="1541387"/>
          <a:ext cx="570840" cy="570840"/>
        </a:xfrm>
        <a:prstGeom prst="ellipse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68000"/>
                <a:alpha val="90000"/>
                <a:lumMod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90000"/>
                <a:lumMod val="95000"/>
              </a:schemeClr>
            </a:gs>
          </a:gsLst>
          <a:lin ang="5400000" scaled="1"/>
        </a:gradFill>
        <a:ln w="12700" cap="rnd" cmpd="sng" algn="ctr">
          <a:solidFill>
            <a:schemeClr val="accent2">
              <a:shade val="50000"/>
              <a:hueOff val="-248749"/>
              <a:satOff val="-47460"/>
              <a:lumOff val="50162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/>
      </dsp:style>
    </dsp:sp>
    <dsp:sp modelId="{E2CB4446-4816-4541-80A2-C3E0115D558A}">
      <dsp:nvSpPr>
        <dsp:cNvPr id="0" name=""/>
        <dsp:cNvSpPr/>
      </dsp:nvSpPr>
      <dsp:spPr>
        <a:xfrm>
          <a:off x="37884" y="2283599"/>
          <a:ext cx="7738128" cy="456672"/>
        </a:xfrm>
        <a:prstGeom prst="rect">
          <a:avLst/>
        </a:prstGeom>
        <a:gradFill rotWithShape="0">
          <a:gsLst>
            <a:gs pos="0">
              <a:schemeClr val="accent2">
                <a:shade val="50000"/>
                <a:hueOff val="-126598"/>
                <a:satOff val="-24232"/>
                <a:lumOff val="27633"/>
                <a:alphaOff val="0"/>
                <a:tint val="68000"/>
                <a:alpha val="90000"/>
                <a:lumMod val="100000"/>
              </a:schemeClr>
            </a:gs>
            <a:gs pos="100000">
              <a:schemeClr val="accent2">
                <a:shade val="50000"/>
                <a:hueOff val="-126598"/>
                <a:satOff val="-24232"/>
                <a:lumOff val="27633"/>
                <a:alphaOff val="0"/>
                <a:tint val="90000"/>
                <a:lumMod val="95000"/>
              </a:schemeClr>
            </a:gs>
          </a:gsLst>
          <a:lin ang="540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5880" tIns="55880" rIns="362484" bIns="55880" numCol="1" spcCol="1270" anchor="ctr" anchorCtr="0">
          <a:noAutofit/>
        </a:bodyPr>
        <a:lstStyle/>
        <a:p>
          <a:pPr marL="0" lvl="0" indent="0" algn="r" defTabSz="9779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SY" sz="2200" kern="1200">
              <a:latin typeface="Arial" panose="020B0604020202020204" pitchFamily="34" charset="0"/>
              <a:cs typeface="Arial" panose="020B0604020202020204" pitchFamily="34" charset="0"/>
            </a:rPr>
            <a:t>اثنتان أجنبيتان وهما: </a:t>
          </a:r>
          <a:r>
            <a:rPr lang="ar-SY" sz="2200" b="1" kern="1200">
              <a:latin typeface="Arial" panose="020B0604020202020204" pitchFamily="34" charset="0"/>
              <a:cs typeface="Arial" panose="020B0604020202020204" pitchFamily="34" charset="0"/>
            </a:rPr>
            <a:t>الزوجة والمعتِقة.</a:t>
          </a:r>
          <a:endParaRPr lang="en-US" sz="2200" b="1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37884" y="2283599"/>
        <a:ext cx="7738128" cy="456672"/>
      </dsp:txXfrm>
    </dsp:sp>
    <dsp:sp modelId="{E497D8B0-8F2A-47A3-A97D-D548A10EF48D}">
      <dsp:nvSpPr>
        <dsp:cNvPr id="0" name=""/>
        <dsp:cNvSpPr/>
      </dsp:nvSpPr>
      <dsp:spPr>
        <a:xfrm>
          <a:off x="7490592" y="2226515"/>
          <a:ext cx="570840" cy="570840"/>
        </a:xfrm>
        <a:prstGeom prst="ellipse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68000"/>
                <a:alpha val="90000"/>
                <a:lumMod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90000"/>
                <a:lumMod val="95000"/>
              </a:schemeClr>
            </a:gs>
          </a:gsLst>
          <a:lin ang="5400000" scaled="1"/>
        </a:gradFill>
        <a:ln w="12700" cap="rnd" cmpd="sng" algn="ctr">
          <a:solidFill>
            <a:schemeClr val="accent2">
              <a:shade val="50000"/>
              <a:hueOff val="-124375"/>
              <a:satOff val="-23730"/>
              <a:lumOff val="25081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73D5A18F-CA43-4A79-8AC8-7A0DB42D71B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ar-EG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30FF71C-C1A7-45BB-87C7-DFD419D375CE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fld id="{707646E0-AC83-48EE-A32C-6ED2A6C8C045}" type="datetimeFigureOut">
              <a:rPr lang="ar-EG" smtClean="0"/>
              <a:t>09/02/1444</a:t>
            </a:fld>
            <a:endParaRPr lang="ar-EG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951260F-8C4E-40D9-B41E-4EFF90BBA24C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endParaRPr lang="ar-EG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2DE7B4D-8506-40A7-9FAA-125BD6D69116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fld id="{9070E25D-3BE7-4DAC-81FD-DD875F0F64E1}" type="slidenum">
              <a:rPr lang="ar-EG" smtClean="0"/>
              <a:t>‹#›</a:t>
            </a:fld>
            <a:endParaRPr lang="ar-EG" dirty="0"/>
          </a:p>
        </p:txBody>
      </p:sp>
    </p:spTree>
    <p:extLst>
      <p:ext uri="{BB962C8B-B14F-4D97-AF65-F5344CB8AC3E}">
        <p14:creationId xmlns:p14="http://schemas.microsoft.com/office/powerpoint/2010/main" val="131440676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ar-SY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fld id="{1256C42C-7DD3-4563-B31F-AA2975560F2D}" type="datetimeFigureOut">
              <a:rPr lang="ar-SY" smtClean="0"/>
              <a:t>09/02/1444</a:t>
            </a:fld>
            <a:endParaRPr lang="ar-SY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ar-SY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endParaRPr lang="ar-SY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fld id="{7BCE31E2-926A-495C-AC6D-3F5D9D8FFD7B}" type="slidenum">
              <a:rPr lang="ar-SY" smtClean="0"/>
              <a:t>‹#›</a:t>
            </a:fld>
            <a:endParaRPr lang="ar-SY" dirty="0"/>
          </a:p>
        </p:txBody>
      </p:sp>
    </p:spTree>
    <p:extLst>
      <p:ext uri="{BB962C8B-B14F-4D97-AF65-F5344CB8AC3E}">
        <p14:creationId xmlns:p14="http://schemas.microsoft.com/office/powerpoint/2010/main" val="8693843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3.png"/><Relationship Id="rId5" Type="http://schemas.openxmlformats.org/officeDocument/2006/relationships/image" Target="../media/image2.jpeg"/><Relationship Id="rId4" Type="http://schemas.openxmlformats.org/officeDocument/2006/relationships/image" Target="../media/image5.sv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6.png"/><Relationship Id="rId4" Type="http://schemas.openxmlformats.org/officeDocument/2006/relationships/image" Target="../media/image3.png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6.png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jp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3.png"/><Relationship Id="rId4" Type="http://schemas.openxmlformats.org/officeDocument/2006/relationships/image" Target="../media/image11.svg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jp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3.png"/><Relationship Id="rId4" Type="http://schemas.openxmlformats.org/officeDocument/2006/relationships/image" Target="../media/image14.svg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svg"/><Relationship Id="rId2" Type="http://schemas.openxmlformats.org/officeDocument/2006/relationships/image" Target="../media/image15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6.png"/><Relationship Id="rId4" Type="http://schemas.openxmlformats.org/officeDocument/2006/relationships/image" Target="../media/image3.png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6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عنوان الكتاب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BAF68861-9257-4704-826F-F029DAA087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 userDrawn="1"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Gill Sans MT" panose="020B0502020104020203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D2AFD17-94F2-4B67-A2DA-F789FAF5FE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 userDrawn="1"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42B692AA-1643-407D-9278-5E33383AC23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 userDrawn="1"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109235" y="457200"/>
            <a:ext cx="3511233" cy="91439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952E5FE8-0FBE-4F95-8458-904015724F86}"/>
              </a:ext>
            </a:extLst>
          </p:cNvPr>
          <p:cNvSpPr/>
          <p:nvPr userDrawn="1"/>
        </p:nvSpPr>
        <p:spPr>
          <a:xfrm>
            <a:off x="7787642" y="0"/>
            <a:ext cx="4404358" cy="6858000"/>
          </a:xfrm>
          <a:prstGeom prst="rect">
            <a:avLst/>
          </a:prstGeom>
          <a:solidFill>
            <a:srgbClr val="12060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E64697D2-B78A-4001-823F-5670CB90E278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l="24296"/>
          <a:stretch/>
        </p:blipFill>
        <p:spPr>
          <a:xfrm>
            <a:off x="0" y="0"/>
            <a:ext cx="7787642" cy="6858000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12251AEA-5D2C-4460-9C40-4C06BEA705AC}"/>
              </a:ext>
            </a:extLst>
          </p:cNvPr>
          <p:cNvSpPr/>
          <p:nvPr userDrawn="1"/>
        </p:nvSpPr>
        <p:spPr>
          <a:xfrm>
            <a:off x="8109803" y="1337287"/>
            <a:ext cx="3760036" cy="91439"/>
          </a:xfrm>
          <a:prstGeom prst="rect">
            <a:avLst/>
          </a:prstGeom>
          <a:solidFill>
            <a:srgbClr val="FF592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1" name="Text Placeholder 20">
            <a:extLst>
              <a:ext uri="{FF2B5EF4-FFF2-40B4-BE49-F238E27FC236}">
                <a16:creationId xmlns:a16="http://schemas.microsoft.com/office/drawing/2014/main" id="{6F1B66B1-D7DC-402B-9027-A8A55E9A9AC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8082340" y="1418215"/>
            <a:ext cx="3822505" cy="3727526"/>
          </a:xfrm>
        </p:spPr>
        <p:txBody>
          <a:bodyPr>
            <a:normAutofit/>
          </a:bodyPr>
          <a:lstStyle>
            <a:lvl1pPr algn="ctr" rtl="1">
              <a:buNone/>
              <a:defRPr sz="32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endParaRPr lang="en-US" dirty="0"/>
          </a:p>
        </p:txBody>
      </p: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D9732719-1859-444A-8424-A887E0F1181C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8063754" y="5439786"/>
            <a:ext cx="3556714" cy="1283278"/>
          </a:xfrm>
        </p:spPr>
        <p:txBody>
          <a:bodyPr>
            <a:normAutofit/>
          </a:bodyPr>
          <a:lstStyle>
            <a:lvl1pPr algn="r" rtl="1">
              <a:buNone/>
              <a:defRPr sz="22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endParaRPr lang="en-US" dirty="0"/>
          </a:p>
        </p:txBody>
      </p: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8BF4FB8D-C9CC-4F3D-8C7B-583EF4CC4F2D}"/>
              </a:ext>
            </a:extLst>
          </p:cNvPr>
          <p:cNvCxnSpPr/>
          <p:nvPr userDrawn="1"/>
        </p:nvCxnSpPr>
        <p:spPr>
          <a:xfrm>
            <a:off x="11755120" y="5567680"/>
            <a:ext cx="0" cy="985520"/>
          </a:xfrm>
          <a:prstGeom prst="line">
            <a:avLst/>
          </a:prstGeom>
          <a:ln w="3810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angle 13">
            <a:extLst>
              <a:ext uri="{FF2B5EF4-FFF2-40B4-BE49-F238E27FC236}">
                <a16:creationId xmlns:a16="http://schemas.microsoft.com/office/drawing/2014/main" id="{99B647F7-9176-491F-A7A7-E5744518E009}"/>
              </a:ext>
            </a:extLst>
          </p:cNvPr>
          <p:cNvSpPr/>
          <p:nvPr userDrawn="1"/>
        </p:nvSpPr>
        <p:spPr>
          <a:xfrm>
            <a:off x="0" y="-26126"/>
            <a:ext cx="12192000" cy="1120587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B72612ED-94A1-4C10-89BC-C62018B319E6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0640292" y="-26125"/>
            <a:ext cx="1516083" cy="1105506"/>
          </a:xfrm>
          <a:prstGeom prst="rect">
            <a:avLst/>
          </a:prstGeom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799A3F89-0077-4698-937A-60E893667C3E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5006" y="244237"/>
            <a:ext cx="1474414" cy="658288"/>
          </a:xfrm>
          <a:prstGeom prst="rect">
            <a:avLst/>
          </a:prstGeom>
        </p:spPr>
      </p:pic>
      <p:sp>
        <p:nvSpPr>
          <p:cNvPr id="24" name="Arrow: Pentagon 23">
            <a:extLst>
              <a:ext uri="{FF2B5EF4-FFF2-40B4-BE49-F238E27FC236}">
                <a16:creationId xmlns:a16="http://schemas.microsoft.com/office/drawing/2014/main" id="{B5ED3EFD-3C34-403B-AC07-2841BCF71E65}"/>
              </a:ext>
            </a:extLst>
          </p:cNvPr>
          <p:cNvSpPr/>
          <p:nvPr userDrawn="1"/>
        </p:nvSpPr>
        <p:spPr>
          <a:xfrm>
            <a:off x="455296" y="6176945"/>
            <a:ext cx="631108" cy="516402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fld id="{0260E074-2EB0-413A-901E-A1942D951DFE}" type="slidenum">
              <a:rPr lang="ar-SY" smtClean="0"/>
              <a:t>‹#›</a:t>
            </a:fld>
            <a:endParaRPr lang="ar-SY" dirty="0"/>
          </a:p>
        </p:txBody>
      </p:sp>
    </p:spTree>
    <p:extLst>
      <p:ext uri="{BB962C8B-B14F-4D97-AF65-F5344CB8AC3E}">
        <p14:creationId xmlns:p14="http://schemas.microsoft.com/office/powerpoint/2010/main" val="679133282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spd="slow">
        <p15:prstTrans prst="peelOff"/>
      </p:transition>
    </mc:Choice>
    <mc:Fallback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عنوان الوحدة التعليم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9CD7F9A6-2B94-456F-A8AE-B854A1BD03F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7999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A0159C50-587E-4246-9F49-C2BD9865E4EE}"/>
              </a:ext>
            </a:extLst>
          </p:cNvPr>
          <p:cNvSpPr/>
          <p:nvPr userDrawn="1"/>
        </p:nvSpPr>
        <p:spPr>
          <a:xfrm>
            <a:off x="0" y="0"/>
            <a:ext cx="12191999" cy="6858000"/>
          </a:xfrm>
          <a:prstGeom prst="rect">
            <a:avLst/>
          </a:prstGeom>
          <a:solidFill>
            <a:schemeClr val="accent5">
              <a:lumMod val="50000"/>
              <a:alpha val="52000"/>
            </a:schemeClr>
          </a:solidFill>
          <a:ln>
            <a:noFill/>
          </a:ln>
          <a:effectLst>
            <a:outerShdw blurRad="50800" dist="50800" dir="5400000" algn="ctr" rotWithShape="0">
              <a:srgbClr val="000000"/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Flowchart: Predefined Process 6">
            <a:extLst>
              <a:ext uri="{FF2B5EF4-FFF2-40B4-BE49-F238E27FC236}">
                <a16:creationId xmlns:a16="http://schemas.microsoft.com/office/drawing/2014/main" id="{B441E017-0655-42C8-80EB-AD99EA76682A}"/>
              </a:ext>
            </a:extLst>
          </p:cNvPr>
          <p:cNvSpPr/>
          <p:nvPr userDrawn="1"/>
        </p:nvSpPr>
        <p:spPr>
          <a:xfrm>
            <a:off x="1221738" y="2448559"/>
            <a:ext cx="9748521" cy="1818640"/>
          </a:xfrm>
          <a:prstGeom prst="flowChartPredefinedProcess">
            <a:avLst/>
          </a:prstGeom>
          <a:solidFill>
            <a:schemeClr val="accent5">
              <a:lumMod val="20000"/>
              <a:lumOff val="80000"/>
              <a:alpha val="68000"/>
            </a:schemeClr>
          </a:solidFill>
          <a:ln w="57150">
            <a:solidFill>
              <a:srgbClr val="5D534B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3" name="Graphic 12" descr="Judge">
            <a:extLst>
              <a:ext uri="{FF2B5EF4-FFF2-40B4-BE49-F238E27FC236}">
                <a16:creationId xmlns:a16="http://schemas.microsoft.com/office/drawing/2014/main" id="{830FACAB-8F27-4605-98CA-5FF8474D168E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9900918" y="2900679"/>
            <a:ext cx="914400" cy="914400"/>
          </a:xfrm>
          <a:prstGeom prst="rect">
            <a:avLst/>
          </a:prstGeom>
        </p:spPr>
      </p:pic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2F44125F-7519-46A5-B1B4-7E5467F271A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438400" y="2447925"/>
            <a:ext cx="7307263" cy="1819275"/>
          </a:xfrm>
        </p:spPr>
        <p:txBody>
          <a:bodyPr>
            <a:normAutofit/>
          </a:bodyPr>
          <a:lstStyle>
            <a:lvl1pPr algn="ctr" rtl="1">
              <a:buNone/>
              <a:defRPr sz="3000">
                <a:solidFill>
                  <a:srgbClr val="33261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C143C26-C02C-409F-8BB2-FE988ED3C179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390650" y="2643188"/>
            <a:ext cx="892175" cy="1390650"/>
          </a:xfrm>
        </p:spPr>
        <p:txBody>
          <a:bodyPr>
            <a:noAutofit/>
          </a:bodyPr>
          <a:lstStyle>
            <a:lvl1pPr algn="ctr" rtl="1">
              <a:buNone/>
              <a:defRPr sz="3600" b="1">
                <a:solidFill>
                  <a:srgbClr val="D23000"/>
                </a:solidFill>
              </a:defRPr>
            </a:lvl1pPr>
            <a:lvl2pPr>
              <a:defRPr sz="3200"/>
            </a:lvl2pPr>
            <a:lvl3pPr>
              <a:defRPr sz="2800"/>
            </a:lvl3pPr>
            <a:lvl4pPr>
              <a:defRPr sz="2400"/>
            </a:lvl4pPr>
            <a:lvl5pPr>
              <a:buNone/>
              <a:defRPr sz="2400"/>
            </a:lvl5pPr>
          </a:lstStyle>
          <a:p>
            <a:pPr lvl="0"/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4E2A63B0-39F0-4749-9F33-997EF92853A6}"/>
              </a:ext>
            </a:extLst>
          </p:cNvPr>
          <p:cNvSpPr/>
          <p:nvPr userDrawn="1"/>
        </p:nvSpPr>
        <p:spPr>
          <a:xfrm>
            <a:off x="0" y="-26126"/>
            <a:ext cx="12192000" cy="1120587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6CA067AD-4629-4DED-885E-C151DC767776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10640292" y="-26125"/>
            <a:ext cx="1516083" cy="1105506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AC687E2E-315D-4600-B52B-552408BC18CF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5006" y="244237"/>
            <a:ext cx="1474414" cy="658288"/>
          </a:xfrm>
          <a:prstGeom prst="rect">
            <a:avLst/>
          </a:prstGeom>
        </p:spPr>
      </p:pic>
      <p:sp>
        <p:nvSpPr>
          <p:cNvPr id="12" name="Arrow: Pentagon 11">
            <a:extLst>
              <a:ext uri="{FF2B5EF4-FFF2-40B4-BE49-F238E27FC236}">
                <a16:creationId xmlns:a16="http://schemas.microsoft.com/office/drawing/2014/main" id="{7573C8C7-C7A1-4905-BA1A-ADF435B2321F}"/>
              </a:ext>
            </a:extLst>
          </p:cNvPr>
          <p:cNvSpPr/>
          <p:nvPr userDrawn="1"/>
        </p:nvSpPr>
        <p:spPr>
          <a:xfrm>
            <a:off x="302896" y="6024545"/>
            <a:ext cx="631108" cy="516402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fld id="{0260E074-2EB0-413A-901E-A1942D951DFE}" type="slidenum">
              <a:rPr lang="ar-SY" smtClean="0"/>
              <a:t>‹#›</a:t>
            </a:fld>
            <a:endParaRPr lang="ar-SY" dirty="0"/>
          </a:p>
        </p:txBody>
      </p:sp>
    </p:spTree>
    <p:extLst>
      <p:ext uri="{BB962C8B-B14F-4D97-AF65-F5344CB8AC3E}">
        <p14:creationId xmlns:p14="http://schemas.microsoft.com/office/powerpoint/2010/main" val="2065116982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spd="slow">
        <p15:prstTrans prst="peelOff"/>
      </p:transition>
    </mc:Choice>
    <mc:Fallback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محتويات الوحد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54B5ADDF-F721-486A-B596-E591B5DDD7C5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D43C0069-354E-470A-8AF8-83A3F7BB17CA}"/>
              </a:ext>
            </a:extLst>
          </p:cNvPr>
          <p:cNvSpPr/>
          <p:nvPr userDrawn="1"/>
        </p:nvSpPr>
        <p:spPr>
          <a:xfrm>
            <a:off x="406401" y="1513841"/>
            <a:ext cx="11379200" cy="5100320"/>
          </a:xfrm>
          <a:prstGeom prst="roundRect">
            <a:avLst/>
          </a:prstGeom>
          <a:noFill/>
          <a:ln w="38100">
            <a:solidFill>
              <a:schemeClr val="accent5">
                <a:lumMod val="50000"/>
              </a:schemeClr>
            </a:solidFill>
            <a:prstDash val="sysDot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E12008B0-7849-4BA9-9A41-B5EEDE631A8F}"/>
              </a:ext>
            </a:extLst>
          </p:cNvPr>
          <p:cNvCxnSpPr/>
          <p:nvPr userDrawn="1"/>
        </p:nvCxnSpPr>
        <p:spPr>
          <a:xfrm>
            <a:off x="8644078" y="910603"/>
            <a:ext cx="0" cy="487680"/>
          </a:xfrm>
          <a:prstGeom prst="line">
            <a:avLst/>
          </a:prstGeom>
          <a:ln w="38100">
            <a:solidFill>
              <a:schemeClr val="tx2">
                <a:lumMod val="90000"/>
                <a:lumOff val="1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Rectangle 16">
            <a:extLst>
              <a:ext uri="{FF2B5EF4-FFF2-40B4-BE49-F238E27FC236}">
                <a16:creationId xmlns:a16="http://schemas.microsoft.com/office/drawing/2014/main" id="{16EC4182-DCB1-4623-848A-10ADCC1AF8B2}"/>
              </a:ext>
            </a:extLst>
          </p:cNvPr>
          <p:cNvSpPr/>
          <p:nvPr userDrawn="1"/>
        </p:nvSpPr>
        <p:spPr>
          <a:xfrm>
            <a:off x="106680" y="111759"/>
            <a:ext cx="11958320" cy="6644641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Arrow: Pentagon 17">
            <a:extLst>
              <a:ext uri="{FF2B5EF4-FFF2-40B4-BE49-F238E27FC236}">
                <a16:creationId xmlns:a16="http://schemas.microsoft.com/office/drawing/2014/main" id="{B545F1D4-A46D-49E8-A2B9-08E2ED657294}"/>
              </a:ext>
            </a:extLst>
          </p:cNvPr>
          <p:cNvSpPr/>
          <p:nvPr userDrawn="1"/>
        </p:nvSpPr>
        <p:spPr>
          <a:xfrm rot="5400000">
            <a:off x="8180029" y="966403"/>
            <a:ext cx="965388" cy="1706868"/>
          </a:xfrm>
          <a:prstGeom prst="homePlate">
            <a:avLst/>
          </a:prstGeom>
          <a:solidFill>
            <a:srgbClr val="4C413A"/>
          </a:solidFill>
          <a:ln w="76200">
            <a:solidFill>
              <a:srgbClr val="4C413A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ar-SY" sz="2400" b="1" dirty="0">
                <a:solidFill>
                  <a:srgbClr val="F0EBE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المحتوى</a:t>
            </a:r>
            <a:endParaRPr lang="en-US" b="1" dirty="0">
              <a:solidFill>
                <a:srgbClr val="F0EBE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9F5D4615-46F6-4889-A19D-FB1E3BE7ED07}"/>
              </a:ext>
            </a:extLst>
          </p:cNvPr>
          <p:cNvCxnSpPr>
            <a:cxnSpLocks/>
          </p:cNvCxnSpPr>
          <p:nvPr userDrawn="1"/>
        </p:nvCxnSpPr>
        <p:spPr>
          <a:xfrm>
            <a:off x="1925624" y="885268"/>
            <a:ext cx="2175100" cy="11018"/>
          </a:xfrm>
          <a:prstGeom prst="line">
            <a:avLst/>
          </a:prstGeom>
          <a:ln w="571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 Placeholder 23">
            <a:extLst>
              <a:ext uri="{FF2B5EF4-FFF2-40B4-BE49-F238E27FC236}">
                <a16:creationId xmlns:a16="http://schemas.microsoft.com/office/drawing/2014/main" id="{F4DFEBA8-56F4-4063-A369-EC75380A3C9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803275" y="2387598"/>
            <a:ext cx="10656888" cy="4033839"/>
          </a:xfrm>
        </p:spPr>
        <p:txBody>
          <a:bodyPr anchor="t">
            <a:normAutofit/>
          </a:bodyPr>
          <a:lstStyle>
            <a:lvl1pPr algn="just" rtl="1">
              <a:lnSpc>
                <a:spcPct val="150000"/>
              </a:lnSpc>
              <a:buNone/>
              <a:defRPr sz="240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endParaRPr lang="en-US" dirty="0"/>
          </a:p>
        </p:txBody>
      </p: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BC070780-C6D3-4CF0-8477-38BF62D622CC}"/>
              </a:ext>
            </a:extLst>
          </p:cNvPr>
          <p:cNvCxnSpPr>
            <a:cxnSpLocks/>
          </p:cNvCxnSpPr>
          <p:nvPr userDrawn="1"/>
        </p:nvCxnSpPr>
        <p:spPr>
          <a:xfrm>
            <a:off x="7491469" y="863231"/>
            <a:ext cx="2352835" cy="0"/>
          </a:xfrm>
          <a:prstGeom prst="line">
            <a:avLst/>
          </a:prstGeom>
          <a:ln w="57150">
            <a:solidFill>
              <a:srgbClr val="49413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AEB201EE-9604-434E-9494-A7E0C0B3E6D9}"/>
              </a:ext>
            </a:extLst>
          </p:cNvPr>
          <p:cNvCxnSpPr>
            <a:cxnSpLocks/>
          </p:cNvCxnSpPr>
          <p:nvPr userDrawn="1"/>
        </p:nvCxnSpPr>
        <p:spPr>
          <a:xfrm>
            <a:off x="4759288" y="866089"/>
            <a:ext cx="2175100" cy="19179"/>
          </a:xfrm>
          <a:prstGeom prst="line">
            <a:avLst/>
          </a:prstGeom>
          <a:ln w="571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3" name="Picture 12">
            <a:extLst>
              <a:ext uri="{FF2B5EF4-FFF2-40B4-BE49-F238E27FC236}">
                <a16:creationId xmlns:a16="http://schemas.microsoft.com/office/drawing/2014/main" id="{45C05196-6F27-4E73-A5A5-988B10993A4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8286" y="207801"/>
            <a:ext cx="1474414" cy="658288"/>
          </a:xfrm>
          <a:prstGeom prst="rect">
            <a:avLst/>
          </a:prstGeom>
        </p:spPr>
      </p:pic>
      <p:pic>
        <p:nvPicPr>
          <p:cNvPr id="23" name="Picture 22">
            <a:extLst>
              <a:ext uri="{FF2B5EF4-FFF2-40B4-BE49-F238E27FC236}">
                <a16:creationId xmlns:a16="http://schemas.microsoft.com/office/drawing/2014/main" id="{0F8EAD22-F231-4ECC-86C1-A21ABC4D1894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0401385" y="172782"/>
            <a:ext cx="1559665" cy="1178902"/>
          </a:xfrm>
          <a:prstGeom prst="rect">
            <a:avLst/>
          </a:prstGeom>
        </p:spPr>
      </p:pic>
      <p:sp>
        <p:nvSpPr>
          <p:cNvPr id="20" name="Arrow: Pentagon 19">
            <a:extLst>
              <a:ext uri="{FF2B5EF4-FFF2-40B4-BE49-F238E27FC236}">
                <a16:creationId xmlns:a16="http://schemas.microsoft.com/office/drawing/2014/main" id="{6DC9FF76-9ABA-4B19-8187-F6BD513543EC}"/>
              </a:ext>
            </a:extLst>
          </p:cNvPr>
          <p:cNvSpPr/>
          <p:nvPr userDrawn="1"/>
        </p:nvSpPr>
        <p:spPr>
          <a:xfrm>
            <a:off x="302896" y="6024545"/>
            <a:ext cx="631108" cy="516402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fld id="{0260E074-2EB0-413A-901E-A1942D951DFE}" type="slidenum">
              <a:rPr lang="ar-SY" smtClean="0"/>
              <a:t>‹#›</a:t>
            </a:fld>
            <a:endParaRPr lang="ar-SY" dirty="0"/>
          </a:p>
        </p:txBody>
      </p:sp>
    </p:spTree>
    <p:extLst>
      <p:ext uri="{BB962C8B-B14F-4D97-AF65-F5344CB8AC3E}">
        <p14:creationId xmlns:p14="http://schemas.microsoft.com/office/powerpoint/2010/main" val="3919386182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spd="slow">
        <p15:prstTrans prst="peelOff"/>
      </p:transition>
    </mc:Choice>
    <mc:Fallback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المحتوى مع العنوان الفرع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02996C3E-40E1-417F-996E-A7B8228F6721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F3571B9-951B-4ED0-AE87-7BA6AF5C96B7}"/>
              </a:ext>
            </a:extLst>
          </p:cNvPr>
          <p:cNvSpPr/>
          <p:nvPr userDrawn="1"/>
        </p:nvSpPr>
        <p:spPr>
          <a:xfrm>
            <a:off x="116840" y="106679"/>
            <a:ext cx="11958320" cy="6644641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24" name="Picture 23">
            <a:extLst>
              <a:ext uri="{FF2B5EF4-FFF2-40B4-BE49-F238E27FC236}">
                <a16:creationId xmlns:a16="http://schemas.microsoft.com/office/drawing/2014/main" id="{A2C2D3CF-938B-4960-8DCE-3616EB68BAA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388126" y="-400329"/>
            <a:ext cx="9199084" cy="2196077"/>
          </a:xfrm>
          <a:prstGeom prst="rect">
            <a:avLst/>
          </a:prstGeom>
        </p:spPr>
      </p:pic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50A855DC-22A7-466A-B70E-D86BA79CFD7E}"/>
              </a:ext>
            </a:extLst>
          </p:cNvPr>
          <p:cNvCxnSpPr/>
          <p:nvPr userDrawn="1"/>
        </p:nvCxnSpPr>
        <p:spPr>
          <a:xfrm>
            <a:off x="11908972" y="106679"/>
            <a:ext cx="0" cy="6644641"/>
          </a:xfrm>
          <a:prstGeom prst="line">
            <a:avLst/>
          </a:prstGeom>
          <a:ln w="28575">
            <a:solidFill>
              <a:srgbClr val="535F6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6" name="Picture 25">
            <a:extLst>
              <a:ext uri="{FF2B5EF4-FFF2-40B4-BE49-F238E27FC236}">
                <a16:creationId xmlns:a16="http://schemas.microsoft.com/office/drawing/2014/main" id="{37591F19-4433-4DA0-A14B-15B70188B1E6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duotone>
              <a:prstClr val="black"/>
              <a:schemeClr val="accent1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 rot="10800000">
            <a:off x="4583016" y="1395751"/>
            <a:ext cx="8185246" cy="1229491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</p:pic>
      <p:sp>
        <p:nvSpPr>
          <p:cNvPr id="32" name="Text Placeholder 31">
            <a:extLst>
              <a:ext uri="{FF2B5EF4-FFF2-40B4-BE49-F238E27FC236}">
                <a16:creationId xmlns:a16="http://schemas.microsoft.com/office/drawing/2014/main" id="{B30EC1C9-C032-45D7-A0AE-2B1EE105B50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688832" y="309474"/>
            <a:ext cx="6507677" cy="918450"/>
          </a:xfrm>
        </p:spPr>
        <p:txBody>
          <a:bodyPr>
            <a:normAutofit/>
          </a:bodyPr>
          <a:lstStyle>
            <a:lvl1pPr algn="ctr" rtl="1">
              <a:buNone/>
              <a:defRPr sz="2800" b="1">
                <a:solidFill>
                  <a:srgbClr val="576368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pPr lvl="0"/>
            <a:endParaRPr lang="en-US" dirty="0"/>
          </a:p>
        </p:txBody>
      </p:sp>
      <p:sp>
        <p:nvSpPr>
          <p:cNvPr id="34" name="Text Placeholder 33">
            <a:extLst>
              <a:ext uri="{FF2B5EF4-FFF2-40B4-BE49-F238E27FC236}">
                <a16:creationId xmlns:a16="http://schemas.microsoft.com/office/drawing/2014/main" id="{C588C701-2D1C-44DF-AE5E-C402B5F8EC08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6103343" y="1524266"/>
            <a:ext cx="5427072" cy="617612"/>
          </a:xfrm>
        </p:spPr>
        <p:txBody>
          <a:bodyPr>
            <a:normAutofit/>
          </a:bodyPr>
          <a:lstStyle>
            <a:lvl1pPr algn="ctr" rtl="1">
              <a:buNone/>
              <a:defRPr sz="2400" b="1">
                <a:solidFill>
                  <a:srgbClr val="F0EBE2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pPr lvl="0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649C7B-0A08-4262-A207-07884729548C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283027" y="2321866"/>
            <a:ext cx="11366667" cy="4336108"/>
          </a:xfrm>
        </p:spPr>
        <p:txBody>
          <a:bodyPr anchor="t">
            <a:normAutofit/>
          </a:bodyPr>
          <a:lstStyle>
            <a:lvl1pPr algn="just" rtl="1">
              <a:lnSpc>
                <a:spcPct val="150000"/>
              </a:lnSpc>
              <a:buNone/>
              <a:defRPr sz="220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endParaRPr lang="ar-SA" dirty="0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827DB20C-8535-4899-9A49-7108838F5DA4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8286" y="207801"/>
            <a:ext cx="1474414" cy="658288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96259726-3673-43BD-AFB1-F95B17EFEAF6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10401385" y="172782"/>
            <a:ext cx="1559665" cy="1178902"/>
          </a:xfrm>
          <a:prstGeom prst="rect">
            <a:avLst/>
          </a:prstGeom>
        </p:spPr>
      </p:pic>
      <p:sp>
        <p:nvSpPr>
          <p:cNvPr id="14" name="Arrow: Pentagon 13">
            <a:extLst>
              <a:ext uri="{FF2B5EF4-FFF2-40B4-BE49-F238E27FC236}">
                <a16:creationId xmlns:a16="http://schemas.microsoft.com/office/drawing/2014/main" id="{B2235A67-8768-436C-A9B3-619DD8B0D974}"/>
              </a:ext>
            </a:extLst>
          </p:cNvPr>
          <p:cNvSpPr/>
          <p:nvPr userDrawn="1"/>
        </p:nvSpPr>
        <p:spPr>
          <a:xfrm>
            <a:off x="302896" y="6024545"/>
            <a:ext cx="631108" cy="516402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fld id="{0260E074-2EB0-413A-901E-A1942D951DFE}" type="slidenum">
              <a:rPr lang="ar-SY" smtClean="0"/>
              <a:t>‹#›</a:t>
            </a:fld>
            <a:endParaRPr lang="ar-SY" dirty="0"/>
          </a:p>
        </p:txBody>
      </p:sp>
    </p:spTree>
    <p:extLst>
      <p:ext uri="{BB962C8B-B14F-4D97-AF65-F5344CB8AC3E}">
        <p14:creationId xmlns:p14="http://schemas.microsoft.com/office/powerpoint/2010/main" val="1645993955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spd="slow">
        <p15:prstTrans prst="peelOff"/>
      </p:transition>
    </mc:Choice>
    <mc:Fallback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المحتوى مع العنوان الرئيس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02996C3E-40E1-417F-996E-A7B8228F6721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F3571B9-951B-4ED0-AE87-7BA6AF5C96B7}"/>
              </a:ext>
            </a:extLst>
          </p:cNvPr>
          <p:cNvSpPr/>
          <p:nvPr userDrawn="1"/>
        </p:nvSpPr>
        <p:spPr>
          <a:xfrm>
            <a:off x="116840" y="106679"/>
            <a:ext cx="11958320" cy="6644641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24" name="Picture 23">
            <a:extLst>
              <a:ext uri="{FF2B5EF4-FFF2-40B4-BE49-F238E27FC236}">
                <a16:creationId xmlns:a16="http://schemas.microsoft.com/office/drawing/2014/main" id="{A2C2D3CF-938B-4960-8DCE-3616EB68BAA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388126" y="-401186"/>
            <a:ext cx="9540608" cy="2174901"/>
          </a:xfrm>
          <a:prstGeom prst="rect">
            <a:avLst/>
          </a:prstGeom>
        </p:spPr>
      </p:pic>
      <p:sp>
        <p:nvSpPr>
          <p:cNvPr id="32" name="Text Placeholder 31">
            <a:extLst>
              <a:ext uri="{FF2B5EF4-FFF2-40B4-BE49-F238E27FC236}">
                <a16:creationId xmlns:a16="http://schemas.microsoft.com/office/drawing/2014/main" id="{B30EC1C9-C032-45D7-A0AE-2B1EE105B50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710151" y="282293"/>
            <a:ext cx="6874525" cy="940579"/>
          </a:xfrm>
        </p:spPr>
        <p:txBody>
          <a:bodyPr>
            <a:normAutofit/>
          </a:bodyPr>
          <a:lstStyle>
            <a:lvl1pPr algn="ctr" rtl="1">
              <a:buNone/>
              <a:defRPr sz="2800" b="1">
                <a:solidFill>
                  <a:srgbClr val="576368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pPr lvl="0"/>
            <a:endParaRPr lang="en-US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466E7A49-0CA4-4C40-B713-613302350446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282575" y="1601941"/>
            <a:ext cx="11625263" cy="5056034"/>
          </a:xfrm>
        </p:spPr>
        <p:txBody>
          <a:bodyPr anchor="t">
            <a:normAutofit/>
          </a:bodyPr>
          <a:lstStyle>
            <a:lvl1pPr algn="just" rtl="1">
              <a:lnSpc>
                <a:spcPct val="150000"/>
              </a:lnSpc>
              <a:buNone/>
              <a:defRPr sz="220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63273FED-B3B3-4D25-9E02-47830172CF01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8286" y="207801"/>
            <a:ext cx="1474414" cy="658288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4794E661-F0DA-42FF-80C7-AD278045E644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10401385" y="172782"/>
            <a:ext cx="1559665" cy="1178902"/>
          </a:xfrm>
          <a:prstGeom prst="rect">
            <a:avLst/>
          </a:prstGeom>
        </p:spPr>
      </p:pic>
      <p:sp>
        <p:nvSpPr>
          <p:cNvPr id="12" name="Arrow: Pentagon 11">
            <a:extLst>
              <a:ext uri="{FF2B5EF4-FFF2-40B4-BE49-F238E27FC236}">
                <a16:creationId xmlns:a16="http://schemas.microsoft.com/office/drawing/2014/main" id="{0AC078A9-8DA8-4AC6-B52B-21B9287D22A5}"/>
              </a:ext>
            </a:extLst>
          </p:cNvPr>
          <p:cNvSpPr/>
          <p:nvPr userDrawn="1"/>
        </p:nvSpPr>
        <p:spPr>
          <a:xfrm>
            <a:off x="302896" y="6024545"/>
            <a:ext cx="631108" cy="516402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fld id="{0260E074-2EB0-413A-901E-A1942D951DFE}" type="slidenum">
              <a:rPr lang="ar-SY" smtClean="0"/>
              <a:t>‹#›</a:t>
            </a:fld>
            <a:endParaRPr lang="ar-SY" dirty="0"/>
          </a:p>
        </p:txBody>
      </p:sp>
    </p:spTree>
    <p:extLst>
      <p:ext uri="{BB962C8B-B14F-4D97-AF65-F5344CB8AC3E}">
        <p14:creationId xmlns:p14="http://schemas.microsoft.com/office/powerpoint/2010/main" val="4158458170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spd="slow">
        <p15:prstTrans prst="peelOff"/>
      </p:transition>
    </mc:Choice>
    <mc:Fallback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تمر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02996C3E-40E1-417F-996E-A7B8228F6721}"/>
              </a:ext>
            </a:extLst>
          </p:cNvPr>
          <p:cNvSpPr/>
          <p:nvPr userDrawn="1"/>
        </p:nvSpPr>
        <p:spPr>
          <a:xfrm>
            <a:off x="0" y="-26178"/>
            <a:ext cx="12192000" cy="685800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Half Frame 4">
            <a:extLst>
              <a:ext uri="{FF2B5EF4-FFF2-40B4-BE49-F238E27FC236}">
                <a16:creationId xmlns:a16="http://schemas.microsoft.com/office/drawing/2014/main" id="{FB80023C-1266-4316-B70A-536A24692CE5}"/>
              </a:ext>
            </a:extLst>
          </p:cNvPr>
          <p:cNvSpPr/>
          <p:nvPr userDrawn="1"/>
        </p:nvSpPr>
        <p:spPr>
          <a:xfrm rot="10800000">
            <a:off x="10159133" y="705079"/>
            <a:ext cx="1821051" cy="5946662"/>
          </a:xfrm>
          <a:prstGeom prst="halfFrame">
            <a:avLst>
              <a:gd name="adj1" fmla="val 11990"/>
              <a:gd name="adj2" fmla="val 12482"/>
            </a:avLst>
          </a:prstGeom>
          <a:solidFill>
            <a:srgbClr val="F5C000"/>
          </a:solidFill>
          <a:ln w="38100">
            <a:solidFill>
              <a:schemeClr val="bg1"/>
            </a:solidFill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F3571B9-951B-4ED0-AE87-7BA6AF5C96B7}"/>
              </a:ext>
            </a:extLst>
          </p:cNvPr>
          <p:cNvSpPr/>
          <p:nvPr userDrawn="1"/>
        </p:nvSpPr>
        <p:spPr>
          <a:xfrm>
            <a:off x="116840" y="98925"/>
            <a:ext cx="11958320" cy="6644641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96340468-850C-45CF-B458-9B59FBBC3657}"/>
              </a:ext>
            </a:extLst>
          </p:cNvPr>
          <p:cNvGrpSpPr/>
          <p:nvPr userDrawn="1"/>
        </p:nvGrpSpPr>
        <p:grpSpPr>
          <a:xfrm>
            <a:off x="278603" y="1072335"/>
            <a:ext cx="5240848" cy="5579145"/>
            <a:chOff x="895335" y="205996"/>
            <a:chExt cx="3278844" cy="6445484"/>
          </a:xfrm>
        </p:grpSpPr>
        <p:pic>
          <p:nvPicPr>
            <p:cNvPr id="18" name="Picture 17">
              <a:extLst>
                <a:ext uri="{FF2B5EF4-FFF2-40B4-BE49-F238E27FC236}">
                  <a16:creationId xmlns:a16="http://schemas.microsoft.com/office/drawing/2014/main" id="{1ED7A47C-3D37-4680-8FF1-0B2B4848ED1A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2"/>
            <a:srcRect r="-206"/>
            <a:stretch/>
          </p:blipFill>
          <p:spPr>
            <a:xfrm>
              <a:off x="895335" y="206324"/>
              <a:ext cx="3278844" cy="6445156"/>
            </a:xfrm>
            <a:prstGeom prst="rect">
              <a:avLst/>
            </a:prstGeom>
          </p:spPr>
        </p:pic>
        <p:sp>
          <p:nvSpPr>
            <p:cNvPr id="12" name="Isosceles Triangle 11">
              <a:extLst>
                <a:ext uri="{FF2B5EF4-FFF2-40B4-BE49-F238E27FC236}">
                  <a16:creationId xmlns:a16="http://schemas.microsoft.com/office/drawing/2014/main" id="{7336BA77-53EB-49A0-BCAD-F687C928529C}"/>
                </a:ext>
              </a:extLst>
            </p:cNvPr>
            <p:cNvSpPr/>
            <p:nvPr userDrawn="1"/>
          </p:nvSpPr>
          <p:spPr>
            <a:xfrm rot="5400000">
              <a:off x="999080" y="119991"/>
              <a:ext cx="1842246" cy="2014256"/>
            </a:xfrm>
            <a:prstGeom prst="triangle">
              <a:avLst>
                <a:gd name="adj" fmla="val 0"/>
              </a:avLst>
            </a:prstGeom>
            <a:solidFill>
              <a:schemeClr val="accent1">
                <a:lumMod val="75000"/>
              </a:schemeClr>
            </a:solidFill>
            <a:ln w="57150">
              <a:solidFill>
                <a:srgbClr val="F0EBE2"/>
              </a:solidFill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0934FE84-EB54-4893-A5CE-4F8B9318600D}"/>
                </a:ext>
              </a:extLst>
            </p:cNvPr>
            <p:cNvSpPr txBox="1"/>
            <p:nvPr userDrawn="1"/>
          </p:nvSpPr>
          <p:spPr>
            <a:xfrm rot="19140051">
              <a:off x="988158" y="584655"/>
              <a:ext cx="125213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SY" sz="2800" b="1" dirty="0">
                  <a:solidFill>
                    <a:schemeClr val="bg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التمارين</a:t>
              </a:r>
              <a:endParaRPr lang="en-US" sz="20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  <p:sp>
        <p:nvSpPr>
          <p:cNvPr id="19" name="Rectangle 18">
            <a:extLst>
              <a:ext uri="{FF2B5EF4-FFF2-40B4-BE49-F238E27FC236}">
                <a16:creationId xmlns:a16="http://schemas.microsoft.com/office/drawing/2014/main" id="{9A28428F-19CF-4C8D-89D9-8ABE271801B3}"/>
              </a:ext>
            </a:extLst>
          </p:cNvPr>
          <p:cNvSpPr/>
          <p:nvPr userDrawn="1"/>
        </p:nvSpPr>
        <p:spPr>
          <a:xfrm>
            <a:off x="254854" y="1072466"/>
            <a:ext cx="5171690" cy="5567348"/>
          </a:xfrm>
          <a:prstGeom prst="rect">
            <a:avLst/>
          </a:prstGeom>
          <a:solidFill>
            <a:schemeClr val="accent6">
              <a:lumMod val="50000"/>
              <a:alpha val="6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Parallelogram 15">
            <a:extLst>
              <a:ext uri="{FF2B5EF4-FFF2-40B4-BE49-F238E27FC236}">
                <a16:creationId xmlns:a16="http://schemas.microsoft.com/office/drawing/2014/main" id="{8201B3C1-4D72-420F-A0A3-2A092B958A19}"/>
              </a:ext>
            </a:extLst>
          </p:cNvPr>
          <p:cNvSpPr/>
          <p:nvPr userDrawn="1"/>
        </p:nvSpPr>
        <p:spPr>
          <a:xfrm>
            <a:off x="3685078" y="129798"/>
            <a:ext cx="7463245" cy="6521814"/>
          </a:xfrm>
          <a:prstGeom prst="parallelogram">
            <a:avLst>
              <a:gd name="adj" fmla="val 31584"/>
            </a:avLst>
          </a:prstGeom>
          <a:solidFill>
            <a:srgbClr val="EAE6E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23F0904E-19BA-4809-B39E-DA9EF8A83B04}"/>
              </a:ext>
            </a:extLst>
          </p:cNvPr>
          <p:cNvGrpSpPr/>
          <p:nvPr userDrawn="1"/>
        </p:nvGrpSpPr>
        <p:grpSpPr>
          <a:xfrm rot="10800000">
            <a:off x="10631277" y="1208658"/>
            <a:ext cx="1042422" cy="1226067"/>
            <a:chOff x="195216" y="176348"/>
            <a:chExt cx="1970589" cy="2009504"/>
          </a:xfrm>
        </p:grpSpPr>
        <p:sp>
          <p:nvSpPr>
            <p:cNvPr id="2" name="Isosceles Triangle 1">
              <a:extLst>
                <a:ext uri="{FF2B5EF4-FFF2-40B4-BE49-F238E27FC236}">
                  <a16:creationId xmlns:a16="http://schemas.microsoft.com/office/drawing/2014/main" id="{57448FA0-1537-437F-9F55-7CBF3F5698BC}"/>
                </a:ext>
              </a:extLst>
            </p:cNvPr>
            <p:cNvSpPr/>
            <p:nvPr userDrawn="1"/>
          </p:nvSpPr>
          <p:spPr>
            <a:xfrm rot="5400000">
              <a:off x="175759" y="195805"/>
              <a:ext cx="2009504" cy="1970589"/>
            </a:xfrm>
            <a:prstGeom prst="triangle">
              <a:avLst/>
            </a:prstGeom>
            <a:solidFill>
              <a:schemeClr val="accent1">
                <a:lumMod val="75000"/>
              </a:schemeClr>
            </a:solidFill>
            <a:ln w="57150">
              <a:solidFill>
                <a:srgbClr val="F0EBE2"/>
              </a:solidFill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7" name="Graphic 6" descr="Lightbulb and pencil">
              <a:extLst>
                <a:ext uri="{FF2B5EF4-FFF2-40B4-BE49-F238E27FC236}">
                  <a16:creationId xmlns:a16="http://schemas.microsoft.com/office/drawing/2014/main" id="{B84F1AF6-2BED-4321-819D-21E1A979A8D3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 rot="10800000">
              <a:off x="462366" y="723900"/>
              <a:ext cx="914400" cy="914400"/>
            </a:xfrm>
            <a:prstGeom prst="rect">
              <a:avLst/>
            </a:prstGeom>
          </p:spPr>
        </p:pic>
      </p:grpSp>
      <p:sp>
        <p:nvSpPr>
          <p:cNvPr id="3" name="TextBox 2">
            <a:extLst>
              <a:ext uri="{FF2B5EF4-FFF2-40B4-BE49-F238E27FC236}">
                <a16:creationId xmlns:a16="http://schemas.microsoft.com/office/drawing/2014/main" id="{5A7272C9-96F4-4150-AAB8-950027DDD675}"/>
              </a:ext>
            </a:extLst>
          </p:cNvPr>
          <p:cNvSpPr txBox="1"/>
          <p:nvPr userDrawn="1"/>
        </p:nvSpPr>
        <p:spPr>
          <a:xfrm>
            <a:off x="4842061" y="1600499"/>
            <a:ext cx="567237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SY" sz="2400" b="1" dirty="0">
                <a:latin typeface="Calibri" panose="020F0502020204030204" pitchFamily="34" charset="0"/>
                <a:cs typeface="Calibri" panose="020F0502020204030204" pitchFamily="34" charset="0"/>
              </a:rPr>
              <a:t>أجب عن الأسئلة التالية:</a:t>
            </a:r>
            <a:endParaRPr lang="en-US" sz="24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1" name="Text Placeholder 20">
            <a:extLst>
              <a:ext uri="{FF2B5EF4-FFF2-40B4-BE49-F238E27FC236}">
                <a16:creationId xmlns:a16="http://schemas.microsoft.com/office/drawing/2014/main" id="{6572BC3A-F9CA-403F-9017-0AFBA63E457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076241" y="2154250"/>
            <a:ext cx="7304183" cy="4497230"/>
          </a:xfrm>
        </p:spPr>
        <p:txBody>
          <a:bodyPr anchor="t">
            <a:normAutofit/>
          </a:bodyPr>
          <a:lstStyle>
            <a:lvl1pPr algn="just" rtl="1">
              <a:buNone/>
              <a:defRPr sz="2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endParaRPr lang="en-US" dirty="0"/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90CBC393-12DB-4F68-A1F7-A1F1816A2D6D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8286" y="207801"/>
            <a:ext cx="1474414" cy="658288"/>
          </a:xfrm>
          <a:prstGeom prst="rect">
            <a:avLst/>
          </a:prstGeom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3FEA0636-8713-4970-857B-4010E94E20FD}"/>
              </a:ext>
            </a:extLst>
          </p:cNvPr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10305097" y="127443"/>
            <a:ext cx="1434704" cy="1084448"/>
          </a:xfrm>
          <a:prstGeom prst="rect">
            <a:avLst/>
          </a:prstGeom>
        </p:spPr>
      </p:pic>
      <p:sp>
        <p:nvSpPr>
          <p:cNvPr id="23" name="Arrow: Pentagon 22">
            <a:extLst>
              <a:ext uri="{FF2B5EF4-FFF2-40B4-BE49-F238E27FC236}">
                <a16:creationId xmlns:a16="http://schemas.microsoft.com/office/drawing/2014/main" id="{7DACEDBF-068B-434C-9693-044375007D07}"/>
              </a:ext>
            </a:extLst>
          </p:cNvPr>
          <p:cNvSpPr/>
          <p:nvPr userDrawn="1"/>
        </p:nvSpPr>
        <p:spPr>
          <a:xfrm>
            <a:off x="302896" y="6024545"/>
            <a:ext cx="631108" cy="516402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fld id="{0260E074-2EB0-413A-901E-A1942D951DFE}" type="slidenum">
              <a:rPr lang="ar-SY" smtClean="0"/>
              <a:t>‹#›</a:t>
            </a:fld>
            <a:endParaRPr lang="ar-SY" dirty="0"/>
          </a:p>
        </p:txBody>
      </p:sp>
    </p:spTree>
    <p:extLst>
      <p:ext uri="{BB962C8B-B14F-4D97-AF65-F5344CB8AC3E}">
        <p14:creationId xmlns:p14="http://schemas.microsoft.com/office/powerpoint/2010/main" val="826416155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spd="slow">
        <p15:prstTrans prst="peelOff"/>
      </p:transition>
    </mc:Choice>
    <mc:Fallback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حالة عمل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BC26988C-811D-4B89-9F7C-BDF7373DACA8}"/>
              </a:ext>
            </a:extLst>
          </p:cNvPr>
          <p:cNvSpPr/>
          <p:nvPr userDrawn="1"/>
        </p:nvSpPr>
        <p:spPr>
          <a:xfrm>
            <a:off x="-55131" y="12228"/>
            <a:ext cx="12192000" cy="685800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71352763-2406-4DAC-A83A-8EEF08D18B39}"/>
              </a:ext>
            </a:extLst>
          </p:cNvPr>
          <p:cNvSpPr/>
          <p:nvPr userDrawn="1"/>
        </p:nvSpPr>
        <p:spPr>
          <a:xfrm>
            <a:off x="116840" y="118908"/>
            <a:ext cx="11958320" cy="6644641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23A4C107-F52B-48DE-8696-32178E522B2B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r="18359"/>
          <a:stretch/>
        </p:blipFill>
        <p:spPr>
          <a:xfrm>
            <a:off x="5227384" y="1458364"/>
            <a:ext cx="6802121" cy="5148175"/>
          </a:xfrm>
          <a:prstGeom prst="rect">
            <a:avLst/>
          </a:prstGeom>
        </p:spPr>
      </p:pic>
      <p:sp>
        <p:nvSpPr>
          <p:cNvPr id="16" name="Isosceles Triangle 15">
            <a:extLst>
              <a:ext uri="{FF2B5EF4-FFF2-40B4-BE49-F238E27FC236}">
                <a16:creationId xmlns:a16="http://schemas.microsoft.com/office/drawing/2014/main" id="{E7374AE0-6233-463A-A995-CC369E07AA99}"/>
              </a:ext>
            </a:extLst>
          </p:cNvPr>
          <p:cNvSpPr/>
          <p:nvPr userDrawn="1"/>
        </p:nvSpPr>
        <p:spPr>
          <a:xfrm rot="10800000">
            <a:off x="6081311" y="1461511"/>
            <a:ext cx="5927054" cy="5010415"/>
          </a:xfrm>
          <a:prstGeom prst="triangle">
            <a:avLst>
              <a:gd name="adj" fmla="val 100000"/>
            </a:avLst>
          </a:prstGeom>
          <a:solidFill>
            <a:schemeClr val="bg1">
              <a:lumMod val="65000"/>
              <a:alpha val="58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Flowchart: Manual Input 6">
            <a:extLst>
              <a:ext uri="{FF2B5EF4-FFF2-40B4-BE49-F238E27FC236}">
                <a16:creationId xmlns:a16="http://schemas.microsoft.com/office/drawing/2014/main" id="{E04CFBBB-D106-44B8-9DFA-D00E6748BFF2}"/>
              </a:ext>
            </a:extLst>
          </p:cNvPr>
          <p:cNvSpPr/>
          <p:nvPr userDrawn="1"/>
        </p:nvSpPr>
        <p:spPr>
          <a:xfrm rot="5400000">
            <a:off x="1938922" y="-664578"/>
            <a:ext cx="5576035" cy="8976365"/>
          </a:xfrm>
          <a:prstGeom prst="flowChartManualInput">
            <a:avLst/>
          </a:prstGeom>
          <a:solidFill>
            <a:srgbClr val="576368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/>
          <a:lstStyle/>
          <a:p>
            <a:pPr algn="ctr"/>
            <a:endParaRPr lang="en-US" dirty="0"/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6B9B5DB2-F82D-4CD9-A692-E548506E54A7}"/>
              </a:ext>
            </a:extLst>
          </p:cNvPr>
          <p:cNvGrpSpPr/>
          <p:nvPr userDrawn="1"/>
        </p:nvGrpSpPr>
        <p:grpSpPr>
          <a:xfrm>
            <a:off x="7046725" y="1475682"/>
            <a:ext cx="2748280" cy="1508385"/>
            <a:chOff x="7046725" y="1475682"/>
            <a:chExt cx="2748280" cy="1508385"/>
          </a:xfrm>
        </p:grpSpPr>
        <p:sp>
          <p:nvSpPr>
            <p:cNvPr id="20" name="Isosceles Triangle 19">
              <a:extLst>
                <a:ext uri="{FF2B5EF4-FFF2-40B4-BE49-F238E27FC236}">
                  <a16:creationId xmlns:a16="http://schemas.microsoft.com/office/drawing/2014/main" id="{E51251EB-6425-4A01-B765-EF6B6B9FE907}"/>
                </a:ext>
              </a:extLst>
            </p:cNvPr>
            <p:cNvSpPr/>
            <p:nvPr userDrawn="1"/>
          </p:nvSpPr>
          <p:spPr>
            <a:xfrm rot="12188885">
              <a:off x="7046725" y="1475682"/>
              <a:ext cx="2748280" cy="1508385"/>
            </a:xfrm>
            <a:prstGeom prst="triangle">
              <a:avLst>
                <a:gd name="adj" fmla="val 51478"/>
              </a:avLst>
            </a:prstGeom>
            <a:solidFill>
              <a:schemeClr val="accent2">
                <a:lumMod val="75000"/>
              </a:schemeClr>
            </a:solidFill>
            <a:ln w="76200">
              <a:solidFill>
                <a:srgbClr val="EAE6E4"/>
              </a:solidFill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US" dirty="0"/>
            </a:p>
          </p:txBody>
        </p: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108BFB81-8C43-414B-922E-D8970598ADE4}"/>
                </a:ext>
              </a:extLst>
            </p:cNvPr>
            <p:cNvSpPr txBox="1"/>
            <p:nvPr userDrawn="1"/>
          </p:nvSpPr>
          <p:spPr>
            <a:xfrm rot="1303134">
              <a:off x="7929183" y="1656436"/>
              <a:ext cx="1682945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ar-SY" sz="2400" b="1" dirty="0">
                  <a:solidFill>
                    <a:schemeClr val="bg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حالة عملية</a:t>
              </a:r>
              <a:endParaRPr lang="en-US" sz="24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pic>
          <p:nvPicPr>
            <p:cNvPr id="23" name="Graphic 22" descr="Gears">
              <a:extLst>
                <a:ext uri="{FF2B5EF4-FFF2-40B4-BE49-F238E27FC236}">
                  <a16:creationId xmlns:a16="http://schemas.microsoft.com/office/drawing/2014/main" id="{2D4C2A2D-2936-4086-A111-B38D33646727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 rot="4564408">
              <a:off x="7963664" y="1809091"/>
              <a:ext cx="914400" cy="914400"/>
            </a:xfrm>
            <a:prstGeom prst="rect">
              <a:avLst/>
            </a:prstGeom>
          </p:spPr>
        </p:pic>
      </p:grpSp>
      <p:sp>
        <p:nvSpPr>
          <p:cNvPr id="3" name="Content Placeholder 2"/>
          <p:cNvSpPr>
            <a:spLocks noGrp="1"/>
          </p:cNvSpPr>
          <p:nvPr userDrawn="1">
            <p:ph idx="1"/>
          </p:nvPr>
        </p:nvSpPr>
        <p:spPr>
          <a:xfrm>
            <a:off x="345440" y="1674565"/>
            <a:ext cx="7133213" cy="4878634"/>
          </a:xfrm>
        </p:spPr>
        <p:txBody>
          <a:bodyPr anchor="t">
            <a:normAutofit/>
          </a:bodyPr>
          <a:lstStyle>
            <a:lvl1pPr algn="just" rtl="1">
              <a:lnSpc>
                <a:spcPct val="150000"/>
              </a:lnSpc>
              <a:buNone/>
              <a:defRPr sz="2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endParaRPr lang="ar-SA" dirty="0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85075D30-DBCE-42C6-B6AE-C72CC2DB7BAB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8286" y="207801"/>
            <a:ext cx="1474414" cy="658288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1F56FA16-2B53-4D45-B629-37C6FC37583A}"/>
              </a:ext>
            </a:extLst>
          </p:cNvPr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10401385" y="172782"/>
            <a:ext cx="1559665" cy="1178902"/>
          </a:xfrm>
          <a:prstGeom prst="rect">
            <a:avLst/>
          </a:prstGeom>
        </p:spPr>
      </p:pic>
      <p:sp>
        <p:nvSpPr>
          <p:cNvPr id="17" name="Arrow: Pentagon 16">
            <a:extLst>
              <a:ext uri="{FF2B5EF4-FFF2-40B4-BE49-F238E27FC236}">
                <a16:creationId xmlns:a16="http://schemas.microsoft.com/office/drawing/2014/main" id="{CF207123-500E-48A2-B4B1-F8C1149E0AB7}"/>
              </a:ext>
            </a:extLst>
          </p:cNvPr>
          <p:cNvSpPr/>
          <p:nvPr userDrawn="1"/>
        </p:nvSpPr>
        <p:spPr>
          <a:xfrm>
            <a:off x="302896" y="6024545"/>
            <a:ext cx="631108" cy="516402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fld id="{0260E074-2EB0-413A-901E-A1942D951DFE}" type="slidenum">
              <a:rPr lang="ar-SY" smtClean="0"/>
              <a:t>‹#›</a:t>
            </a:fld>
            <a:endParaRPr lang="ar-SY" dirty="0"/>
          </a:p>
        </p:txBody>
      </p:sp>
    </p:spTree>
    <p:extLst>
      <p:ext uri="{BB962C8B-B14F-4D97-AF65-F5344CB8AC3E}">
        <p14:creationId xmlns:p14="http://schemas.microsoft.com/office/powerpoint/2010/main" val="1928855768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spd="slow">
        <p15:prstTrans prst="peelOff"/>
      </p:transition>
    </mc:Choice>
    <mc:Fallback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استنتاج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DD31700D-97ED-48B3-BB77-1798A5344800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F9AD5724-3F18-46AE-867F-D5E4ED3E3C86}"/>
              </a:ext>
            </a:extLst>
          </p:cNvPr>
          <p:cNvSpPr/>
          <p:nvPr userDrawn="1"/>
        </p:nvSpPr>
        <p:spPr>
          <a:xfrm>
            <a:off x="116840" y="106679"/>
            <a:ext cx="11958320" cy="6644641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Isosceles Triangle 1">
            <a:extLst>
              <a:ext uri="{FF2B5EF4-FFF2-40B4-BE49-F238E27FC236}">
                <a16:creationId xmlns:a16="http://schemas.microsoft.com/office/drawing/2014/main" id="{63DBE50A-1D99-44A5-9376-453C58052673}"/>
              </a:ext>
            </a:extLst>
          </p:cNvPr>
          <p:cNvSpPr/>
          <p:nvPr userDrawn="1"/>
        </p:nvSpPr>
        <p:spPr>
          <a:xfrm rot="9574598">
            <a:off x="9081169" y="1357745"/>
            <a:ext cx="2363542" cy="5516412"/>
          </a:xfrm>
          <a:prstGeom prst="triangle">
            <a:avLst>
              <a:gd name="adj" fmla="val 56994"/>
            </a:avLst>
          </a:prstGeom>
          <a:solidFill>
            <a:srgbClr val="D5E1E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Flowchart: Manual Input 12">
            <a:extLst>
              <a:ext uri="{FF2B5EF4-FFF2-40B4-BE49-F238E27FC236}">
                <a16:creationId xmlns:a16="http://schemas.microsoft.com/office/drawing/2014/main" id="{C00AF17F-10E7-4A00-94BC-88770EFD6FE6}"/>
              </a:ext>
            </a:extLst>
          </p:cNvPr>
          <p:cNvSpPr/>
          <p:nvPr userDrawn="1"/>
        </p:nvSpPr>
        <p:spPr>
          <a:xfrm rot="5400000">
            <a:off x="2895578" y="-1640536"/>
            <a:ext cx="5585757" cy="11026139"/>
          </a:xfrm>
          <a:prstGeom prst="flowChartManualInput">
            <a:avLst/>
          </a:prstGeom>
          <a:solidFill>
            <a:srgbClr val="95B6BB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/>
          <a:lstStyle/>
          <a:p>
            <a:pPr algn="ctr"/>
            <a:endParaRPr lang="en-US" dirty="0"/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344116C4-390C-49E0-85A7-249944986B4B}"/>
              </a:ext>
            </a:extLst>
          </p:cNvPr>
          <p:cNvGrpSpPr/>
          <p:nvPr userDrawn="1"/>
        </p:nvGrpSpPr>
        <p:grpSpPr>
          <a:xfrm>
            <a:off x="9840536" y="1351684"/>
            <a:ext cx="2134093" cy="5338222"/>
            <a:chOff x="9840536" y="168093"/>
            <a:chExt cx="2134093" cy="6521813"/>
          </a:xfrm>
        </p:grpSpPr>
        <p:sp>
          <p:nvSpPr>
            <p:cNvPr id="31" name="Half Frame 30">
              <a:extLst>
                <a:ext uri="{FF2B5EF4-FFF2-40B4-BE49-F238E27FC236}">
                  <a16:creationId xmlns:a16="http://schemas.microsoft.com/office/drawing/2014/main" id="{C1A5C2E1-65E1-4974-B1CE-5F9D7F20D4A2}"/>
                </a:ext>
              </a:extLst>
            </p:cNvPr>
            <p:cNvSpPr/>
            <p:nvPr userDrawn="1"/>
          </p:nvSpPr>
          <p:spPr>
            <a:xfrm rot="10800000">
              <a:off x="10153578" y="168093"/>
              <a:ext cx="1821051" cy="6521813"/>
            </a:xfrm>
            <a:prstGeom prst="halfFrame">
              <a:avLst>
                <a:gd name="adj1" fmla="val 11990"/>
                <a:gd name="adj2" fmla="val 12482"/>
              </a:avLst>
            </a:prstGeom>
            <a:solidFill>
              <a:srgbClr val="F5C000"/>
            </a:solidFill>
            <a:ln w="38100">
              <a:solidFill>
                <a:schemeClr val="bg1"/>
              </a:solidFill>
            </a:ln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D989ADC1-71F4-49B5-A3B8-D155077E6C6A}"/>
                </a:ext>
              </a:extLst>
            </p:cNvPr>
            <p:cNvSpPr/>
            <p:nvPr userDrawn="1"/>
          </p:nvSpPr>
          <p:spPr>
            <a:xfrm rot="16200000">
              <a:off x="9376921" y="1457937"/>
              <a:ext cx="2748280" cy="1821050"/>
            </a:xfrm>
            <a:prstGeom prst="triangle">
              <a:avLst>
                <a:gd name="adj" fmla="val 51478"/>
              </a:avLst>
            </a:prstGeom>
            <a:solidFill>
              <a:schemeClr val="accent2">
                <a:lumMod val="75000"/>
              </a:schemeClr>
            </a:solidFill>
            <a:ln w="76200">
              <a:solidFill>
                <a:srgbClr val="EAE6E4"/>
              </a:solidFill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US" dirty="0"/>
            </a:p>
          </p:txBody>
        </p:sp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id="{4A4C1BC1-196B-4552-B70E-69419DF951CA}"/>
                </a:ext>
              </a:extLst>
            </p:cNvPr>
            <p:cNvSpPr txBox="1"/>
            <p:nvPr userDrawn="1"/>
          </p:nvSpPr>
          <p:spPr>
            <a:xfrm rot="19965327">
              <a:off x="10061193" y="1600950"/>
              <a:ext cx="1682945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SY" sz="2800" b="1" dirty="0">
                  <a:solidFill>
                    <a:schemeClr val="bg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استنتج</a:t>
              </a:r>
              <a:endParaRPr lang="en-US" sz="2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pic>
          <p:nvPicPr>
            <p:cNvPr id="29" name="Graphic 28" descr="Lightbulb">
              <a:extLst>
                <a:ext uri="{FF2B5EF4-FFF2-40B4-BE49-F238E27FC236}">
                  <a16:creationId xmlns:a16="http://schemas.microsoft.com/office/drawing/2014/main" id="{EB3B419D-D3EF-489C-B143-F43B8C9F92A4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 rot="20080097">
              <a:off x="10724021" y="2242348"/>
              <a:ext cx="914400" cy="914401"/>
            </a:xfrm>
            <a:prstGeom prst="rect">
              <a:avLst/>
            </a:prstGeom>
          </p:spPr>
        </p:pic>
      </p:grp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27DB137-D3B3-481D-8486-425D328E64ED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296863" y="1245140"/>
            <a:ext cx="8689975" cy="5338223"/>
          </a:xfrm>
        </p:spPr>
        <p:txBody>
          <a:bodyPr anchor="t">
            <a:normAutofit/>
          </a:bodyPr>
          <a:lstStyle>
            <a:lvl1pPr algn="just" rtl="1">
              <a:lnSpc>
                <a:spcPct val="150000"/>
              </a:lnSpc>
              <a:buNone/>
              <a:defRPr sz="2400">
                <a:solidFill>
                  <a:srgbClr val="414A4D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endParaRPr lang="en-US" dirty="0"/>
          </a:p>
        </p:txBody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id="{1254BAC5-4DB9-4EB4-B88A-B04F9D395BEC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8286" y="207801"/>
            <a:ext cx="1474414" cy="658288"/>
          </a:xfrm>
          <a:prstGeom prst="rect">
            <a:avLst/>
          </a:prstGeom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56FB426A-E168-4D4C-83B5-FFAF9664591C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10401385" y="172782"/>
            <a:ext cx="1559665" cy="1178902"/>
          </a:xfrm>
          <a:prstGeom prst="rect">
            <a:avLst/>
          </a:prstGeom>
        </p:spPr>
      </p:pic>
      <p:sp>
        <p:nvSpPr>
          <p:cNvPr id="15" name="Arrow: Pentagon 14">
            <a:extLst>
              <a:ext uri="{FF2B5EF4-FFF2-40B4-BE49-F238E27FC236}">
                <a16:creationId xmlns:a16="http://schemas.microsoft.com/office/drawing/2014/main" id="{8A85B059-A439-4205-8482-437FABD4E0F3}"/>
              </a:ext>
            </a:extLst>
          </p:cNvPr>
          <p:cNvSpPr/>
          <p:nvPr userDrawn="1"/>
        </p:nvSpPr>
        <p:spPr>
          <a:xfrm>
            <a:off x="302896" y="6024545"/>
            <a:ext cx="631108" cy="516402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fld id="{0260E074-2EB0-413A-901E-A1942D951DFE}" type="slidenum">
              <a:rPr lang="ar-SY" smtClean="0"/>
              <a:t>‹#›</a:t>
            </a:fld>
            <a:endParaRPr lang="ar-SY" dirty="0"/>
          </a:p>
        </p:txBody>
      </p:sp>
    </p:spTree>
    <p:extLst>
      <p:ext uri="{BB962C8B-B14F-4D97-AF65-F5344CB8AC3E}">
        <p14:creationId xmlns:p14="http://schemas.microsoft.com/office/powerpoint/2010/main" val="1819146525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spd="slow">
        <p15:prstTrans prst="peelOff"/>
      </p:transition>
    </mc:Choice>
    <mc:Fallback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الخلاص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843C1115-BF32-4BA1-BD21-4E7DE13B9F8B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DB1BF204-8E64-4EAD-9DCE-CF5010EADEB8}"/>
              </a:ext>
            </a:extLst>
          </p:cNvPr>
          <p:cNvSpPr/>
          <p:nvPr userDrawn="1"/>
        </p:nvSpPr>
        <p:spPr>
          <a:xfrm>
            <a:off x="116840" y="106679"/>
            <a:ext cx="11958320" cy="6644641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F25E97D4-0C71-4049-A87C-4313C5ECCDC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816925" y="-356260"/>
            <a:ext cx="8716487" cy="1757548"/>
          </a:xfrm>
          <a:prstGeom prst="rect">
            <a:avLst/>
          </a:prstGeom>
        </p:spPr>
      </p:pic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A5A9339D-1E9F-4F99-83B1-17711D2D8EEB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672028" y="1757547"/>
            <a:ext cx="10961171" cy="4605153"/>
          </a:xfrm>
        </p:spPr>
        <p:txBody>
          <a:bodyPr anchor="t">
            <a:normAutofit/>
          </a:bodyPr>
          <a:lstStyle>
            <a:lvl1pPr algn="just" rtl="1">
              <a:lnSpc>
                <a:spcPct val="150000"/>
              </a:lnSpc>
              <a:buNone/>
              <a:defRPr sz="240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endParaRPr lang="en-US" dirty="0"/>
          </a:p>
        </p:txBody>
      </p:sp>
      <p:sp>
        <p:nvSpPr>
          <p:cNvPr id="8" name="Half Frame 7">
            <a:extLst>
              <a:ext uri="{FF2B5EF4-FFF2-40B4-BE49-F238E27FC236}">
                <a16:creationId xmlns:a16="http://schemas.microsoft.com/office/drawing/2014/main" id="{846FC264-CDAC-473F-9F68-6912E4BF6840}"/>
              </a:ext>
            </a:extLst>
          </p:cNvPr>
          <p:cNvSpPr/>
          <p:nvPr userDrawn="1"/>
        </p:nvSpPr>
        <p:spPr>
          <a:xfrm rot="10800000">
            <a:off x="10159132" y="1507967"/>
            <a:ext cx="1821051" cy="5120524"/>
          </a:xfrm>
          <a:prstGeom prst="halfFrame">
            <a:avLst>
              <a:gd name="adj1" fmla="val 11990"/>
              <a:gd name="adj2" fmla="val 12482"/>
            </a:avLst>
          </a:prstGeom>
          <a:solidFill>
            <a:schemeClr val="accent2">
              <a:lumMod val="75000"/>
            </a:schemeClr>
          </a:solidFill>
          <a:ln w="38100">
            <a:solidFill>
              <a:schemeClr val="bg1"/>
            </a:solidFill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7" name="Half Frame 16">
            <a:extLst>
              <a:ext uri="{FF2B5EF4-FFF2-40B4-BE49-F238E27FC236}">
                <a16:creationId xmlns:a16="http://schemas.microsoft.com/office/drawing/2014/main" id="{C905C8FF-4534-4085-A1C8-622F3BA0B739}"/>
              </a:ext>
            </a:extLst>
          </p:cNvPr>
          <p:cNvSpPr/>
          <p:nvPr userDrawn="1"/>
        </p:nvSpPr>
        <p:spPr>
          <a:xfrm>
            <a:off x="211815" y="896938"/>
            <a:ext cx="1821051" cy="5792968"/>
          </a:xfrm>
          <a:prstGeom prst="halfFrame">
            <a:avLst>
              <a:gd name="adj1" fmla="val 11990"/>
              <a:gd name="adj2" fmla="val 12482"/>
            </a:avLst>
          </a:prstGeom>
          <a:solidFill>
            <a:schemeClr val="accent2">
              <a:lumMod val="75000"/>
            </a:schemeClr>
          </a:solidFill>
          <a:ln w="38100">
            <a:solidFill>
              <a:schemeClr val="bg1"/>
            </a:solidFill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Arrow: Pentagon 8">
            <a:extLst>
              <a:ext uri="{FF2B5EF4-FFF2-40B4-BE49-F238E27FC236}">
                <a16:creationId xmlns:a16="http://schemas.microsoft.com/office/drawing/2014/main" id="{CC4B9EAD-0AD1-4E61-A597-775E0DACFE7D}"/>
              </a:ext>
            </a:extLst>
          </p:cNvPr>
          <p:cNvSpPr/>
          <p:nvPr userDrawn="1"/>
        </p:nvSpPr>
        <p:spPr>
          <a:xfrm>
            <a:off x="302896" y="6024545"/>
            <a:ext cx="631108" cy="516402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fld id="{0260E074-2EB0-413A-901E-A1942D951DFE}" type="slidenum">
              <a:rPr lang="ar-SY" smtClean="0"/>
              <a:t>‹#›</a:t>
            </a:fld>
            <a:endParaRPr lang="ar-SY" dirty="0"/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820D3346-D1CA-4C5C-9C25-DCD67F4484AC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8286" y="207801"/>
            <a:ext cx="1474414" cy="658288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F8D4E0FA-1C9B-4E96-8D43-FCD3E4DB0F68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10401385" y="172782"/>
            <a:ext cx="1559665" cy="1178902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3D9FEFAB-B994-422D-9792-1FC813B838A7}"/>
              </a:ext>
            </a:extLst>
          </p:cNvPr>
          <p:cNvSpPr txBox="1"/>
          <p:nvPr userDrawn="1"/>
        </p:nvSpPr>
        <p:spPr>
          <a:xfrm>
            <a:off x="3558448" y="330506"/>
            <a:ext cx="4880472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Y" sz="2800" b="1" dirty="0">
                <a:latin typeface="Calibri" panose="020F0502020204030204" pitchFamily="34" charset="0"/>
                <a:cs typeface="Calibri" panose="020F0502020204030204" pitchFamily="34" charset="0"/>
              </a:rPr>
              <a:t>الخلاصة</a:t>
            </a:r>
          </a:p>
        </p:txBody>
      </p:sp>
    </p:spTree>
    <p:extLst>
      <p:ext uri="{BB962C8B-B14F-4D97-AF65-F5344CB8AC3E}">
        <p14:creationId xmlns:p14="http://schemas.microsoft.com/office/powerpoint/2010/main" val="2773977725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spd="slow">
        <p15:prstTrans prst="peelOff"/>
      </p:transition>
    </mc:Choice>
    <mc:Fallback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705124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336002"/>
            <a:ext cx="11029616" cy="365204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951" y="6423914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7138FC37-D6B8-4C6B-8B49-08548E07148E}" type="datetime1">
              <a:rPr lang="en-US" smtClean="0"/>
              <a:t>9/5/2022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6423914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300" y="6423914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rgbClr val="969FA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8978907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74" r:id="rId5"/>
    <p:sldLayoutId id="2147483675" r:id="rId6"/>
    <p:sldLayoutId id="2147483668" r:id="rId7"/>
    <p:sldLayoutId id="2147483669" r:id="rId8"/>
    <p:sldLayoutId id="2147483670" r:id="rId9"/>
  </p:sldLayoutIdLst>
  <mc:AlternateContent xmlns:mc="http://schemas.openxmlformats.org/markup-compatibility/2006">
    <mc:Choice xmlns:p15="http://schemas.microsoft.com/office/powerpoint/2012/main" Requires="p15">
      <p:transition spd="slow">
        <p15:prstTrans prst="peelOff"/>
      </p:transition>
    </mc:Choice>
    <mc:Fallback>
      <p:transition spd="slow">
        <p:fade/>
      </p:transition>
    </mc:Fallback>
  </mc:AlternateContent>
  <p:hf hdr="0" ftr="0" dt="0"/>
  <p:txStyles>
    <p:titleStyle>
      <a:lvl1pPr algn="l" defTabSz="457200" rtl="0" eaLnBrk="1" latinLnBrk="0" hangingPunct="1">
        <a:lnSpc>
          <a:spcPct val="100000"/>
        </a:lnSpc>
        <a:spcBef>
          <a:spcPct val="0"/>
        </a:spcBef>
        <a:buNone/>
        <a:defRPr sz="2800" b="0" kern="1200" cap="all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lnSpc>
          <a:spcPct val="110000"/>
        </a:lnSpc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7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3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1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1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5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2DD4B9DC-D0D2-4CAA-8A37-6FDFF9D8F5C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7844653" y="1451669"/>
            <a:ext cx="4232806" cy="3727526"/>
          </a:xfrm>
        </p:spPr>
        <p:txBody>
          <a:bodyPr>
            <a:normAutofit/>
          </a:bodyPr>
          <a:lstStyle/>
          <a:p>
            <a:r>
              <a:rPr lang="ar-SA" dirty="0"/>
              <a:t>قانون الأحوال الشخصية (2) المواريث </a:t>
            </a:r>
            <a:endParaRPr lang="ar-SY" dirty="0"/>
          </a:p>
          <a:p>
            <a:r>
              <a:rPr lang="en-US" dirty="0"/>
              <a:t>Personal Status Law (2)</a:t>
            </a:r>
          </a:p>
          <a:p>
            <a:endParaRPr lang="en-US" sz="1400" dirty="0"/>
          </a:p>
          <a:p>
            <a:r>
              <a:rPr lang="en-US" dirty="0"/>
              <a:t>FAM505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BD4B52E-8DBC-499A-8D24-07601C740B99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8126944" y="5437775"/>
            <a:ext cx="3556714" cy="1283278"/>
          </a:xfrm>
        </p:spPr>
        <p:txBody>
          <a:bodyPr>
            <a:normAutofit/>
          </a:bodyPr>
          <a:lstStyle/>
          <a:p>
            <a:r>
              <a:rPr lang="ar-SA" sz="2000" dirty="0"/>
              <a:t>الدكتور محمد حسان عوض</a:t>
            </a:r>
            <a:endParaRPr lang="ar-SY" sz="2000" dirty="0"/>
          </a:p>
          <a:p>
            <a:r>
              <a:rPr lang="ar-SA" sz="2000" dirty="0"/>
              <a:t>الدكتور عبد المنعم فارس سقا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746104551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spd="slow">
        <p15:prstTrans prst="peelOff"/>
      </p:transition>
    </mc:Choice>
    <mc:Fallback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نص 1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pPr>
              <a:lnSpc>
                <a:spcPct val="130000"/>
              </a:lnSpc>
            </a:pPr>
            <a:r>
              <a:rPr lang="ar-SY" dirty="0"/>
              <a:t>المبحث الثالث: عدد الوارثين (بالفرض أو بالتعصيب)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25832A1-9017-4F41-AC7E-78AD1817E019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ar-SY" dirty="0"/>
              <a:t> أولاً- الوارثون من الرجال: 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sz="quarter" idx="12"/>
          </p:nvPr>
        </p:nvSpPr>
        <p:spPr>
          <a:xfrm>
            <a:off x="747132" y="2297151"/>
            <a:ext cx="10705170" cy="4415883"/>
          </a:xfrm>
        </p:spPr>
        <p:txBody>
          <a:bodyPr>
            <a:normAutofit/>
          </a:bodyPr>
          <a:lstStyle/>
          <a:p>
            <a:pPr marL="0" indent="0"/>
            <a:r>
              <a:rPr lang="ar-SY" dirty="0"/>
              <a:t>الوارثون من الرجال عشرة بطريقة الاختصار، وهم: الابن ثم ابن الابن وإن نزل، والأب ثم الجد وإن علا، والأخ ثم ابن الأخ، والعم ثم ابن العم، والزوج، والمعتِق.</a:t>
            </a:r>
            <a:endParaRPr lang="en-US" dirty="0"/>
          </a:p>
          <a:p>
            <a:r>
              <a:rPr lang="ar-SY" dirty="0"/>
              <a:t>ولسهولة الحفظ:  </a:t>
            </a:r>
          </a:p>
        </p:txBody>
      </p:sp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1968DD24-09E3-4A5E-A3F2-998F1DD4A1D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72918918"/>
              </p:ext>
            </p:extLst>
          </p:nvPr>
        </p:nvGraphicFramePr>
        <p:xfrm>
          <a:off x="1391479" y="3746810"/>
          <a:ext cx="8335617" cy="280171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80022414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spd="slow">
        <p15:prstTrans prst="peelOff"/>
      </p:transition>
    </mc:Choice>
    <mc:Fallback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نص 1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ar-SY" dirty="0"/>
              <a:t>المبحث الثالث: عدد الوارثين (بالفرض أو بالتعصيب)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C55BB63-FCDF-4A85-BF9C-F24630832E43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5430642" y="1490812"/>
            <a:ext cx="6590425" cy="617612"/>
          </a:xfrm>
        </p:spPr>
        <p:txBody>
          <a:bodyPr>
            <a:normAutofit/>
          </a:bodyPr>
          <a:lstStyle/>
          <a:p>
            <a:r>
              <a:rPr lang="ar-SY" dirty="0"/>
              <a:t> جمع صاحب الرحبية الورثة من الرجال في الأبيات الآتية: </a:t>
            </a:r>
          </a:p>
        </p:txBody>
      </p:sp>
      <p:graphicFrame>
        <p:nvGraphicFramePr>
          <p:cNvPr id="8" name="جدول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0915158"/>
              </p:ext>
            </p:extLst>
          </p:nvPr>
        </p:nvGraphicFramePr>
        <p:xfrm>
          <a:off x="1744310" y="2569240"/>
          <a:ext cx="8881798" cy="3458274"/>
        </p:xfrm>
        <a:graphic>
          <a:graphicData uri="http://schemas.openxmlformats.org/drawingml/2006/table">
            <a:tbl>
              <a:tblPr rtl="1" firstRow="1" firstCol="1" bandRow="1">
                <a:tableStyleId>{BC89EF96-8CEA-46FF-86C4-4CE0E7609802}</a:tableStyleId>
              </a:tblPr>
              <a:tblGrid>
                <a:gridCol w="40352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1131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03524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660682">
                <a:tc>
                  <a:txBody>
                    <a:bodyPr/>
                    <a:lstStyle/>
                    <a:p>
                      <a:pPr algn="justLow" rtl="1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ar-SY" sz="22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والوارثونَ من الرجالِ عشَرة</a:t>
                      </a:r>
                      <a:br>
                        <a:rPr lang="ar-SY" sz="22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ar-SY" sz="22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الابنُ وابنُ الابنِ مهما نزلا</a:t>
                      </a:r>
                      <a:br>
                        <a:rPr lang="ar-SY" sz="22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ar-SY" sz="22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والأخُ منْ أيِّ الجهاتِ كانا</a:t>
                      </a:r>
                      <a:br>
                        <a:rPr lang="ar-SY" sz="22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ar-SY" sz="22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وابنُ الأخِ </a:t>
                      </a:r>
                      <a:r>
                        <a:rPr lang="ar-SY" sz="2200" b="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المدلي</a:t>
                      </a:r>
                      <a:r>
                        <a:rPr lang="ar-SY" sz="22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إليهِ بالأبِ</a:t>
                      </a:r>
                      <a:br>
                        <a:rPr lang="ar-SY" sz="22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ar-SY" sz="22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والعمُّ وابنُ العمِّ من أبيهِ</a:t>
                      </a:r>
                      <a:br>
                        <a:rPr lang="ar-SY" sz="22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ar-SY" sz="22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والزَّوجُ والمُعتِقُ ذو الوَلاء</a:t>
                      </a:r>
                      <a:br>
                        <a:rPr lang="ar-SY" sz="22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endParaRPr lang="en-US" sz="22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Low" rtl="1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ar-SY" sz="22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22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Low" rtl="1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ar-SY" sz="22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أسماؤهم</a:t>
                      </a:r>
                      <a:r>
                        <a:rPr lang="ar-SY" sz="22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معروفةٌ مُشتَهَرة</a:t>
                      </a:r>
                      <a:br>
                        <a:rPr lang="ar-SY" sz="22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ar-SY" sz="22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والأبُ والجدُّ له وإن علا</a:t>
                      </a:r>
                      <a:br>
                        <a:rPr lang="ar-SY" sz="22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ar-SY" sz="22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قدْ أنزلَ اللهُ بهِ اْلقُرآنا</a:t>
                      </a:r>
                      <a:br>
                        <a:rPr lang="ar-SY" sz="22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ar-SY" sz="22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فاسمعْ مَقالاً ليسَ بالمُكَذَّبِ</a:t>
                      </a:r>
                      <a:br>
                        <a:rPr lang="ar-SY" sz="22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ar-SY" sz="22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فاشْكُرْ لذي الإيجازِ والتَّنبيهِ</a:t>
                      </a:r>
                      <a:br>
                        <a:rPr lang="ar-SY" sz="22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ar-SY" sz="22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فجُملةُ الذُّكورِ هؤلاء</a:t>
                      </a:r>
                      <a:br>
                        <a:rPr lang="ar-SY" sz="22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endParaRPr lang="en-US" sz="22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81798215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spd="slow">
        <p15:prstTrans prst="peelOff"/>
      </p:transition>
    </mc:Choice>
    <mc:Fallback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نص 1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pPr>
              <a:lnSpc>
                <a:spcPct val="170000"/>
              </a:lnSpc>
            </a:pPr>
            <a:r>
              <a:rPr lang="ar-SY" dirty="0"/>
              <a:t>المبحث الثالث: عدد الوارثين (بالفرض أو بالتعصيب)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BA44953-C1F9-4BF0-B373-FE1562DAFA43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ar-SY" dirty="0"/>
              <a:t>ثانياً- الوارثات من النساء: 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sz="quarter" idx="12"/>
          </p:nvPr>
        </p:nvSpPr>
        <p:spPr>
          <a:xfrm>
            <a:off x="724831" y="2321866"/>
            <a:ext cx="10835655" cy="4336108"/>
          </a:xfrm>
        </p:spPr>
        <p:txBody>
          <a:bodyPr>
            <a:normAutofit/>
          </a:bodyPr>
          <a:lstStyle/>
          <a:p>
            <a:pPr marL="0" indent="0"/>
            <a:r>
              <a:rPr lang="ar-SY" dirty="0"/>
              <a:t>الوارثات من النساء سبعة بطريقة الاختصار، وهن: البنت وبنت الابن وإن نزلت، والأم والجدة وإن علت، والأخت، والزوجة، والمعتِقة.</a:t>
            </a:r>
            <a:endParaRPr lang="en-US" dirty="0"/>
          </a:p>
          <a:p>
            <a:pPr marL="0" indent="0"/>
            <a:r>
              <a:rPr lang="ar-SY" dirty="0"/>
              <a:t>أو ولسهولة الحفظ هن:  </a:t>
            </a:r>
          </a:p>
        </p:txBody>
      </p:sp>
      <p:graphicFrame>
        <p:nvGraphicFramePr>
          <p:cNvPr id="7" name="Diagram 6">
            <a:extLst>
              <a:ext uri="{FF2B5EF4-FFF2-40B4-BE49-F238E27FC236}">
                <a16:creationId xmlns:a16="http://schemas.microsoft.com/office/drawing/2014/main" id="{18AE4ABA-6B2A-439C-BB15-13EED50D8F3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063339540"/>
              </p:ext>
            </p:extLst>
          </p:nvPr>
        </p:nvGraphicFramePr>
        <p:xfrm>
          <a:off x="1175241" y="3689485"/>
          <a:ext cx="8114533" cy="296848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084501293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spd="slow">
        <p15:prstTrans prst="peelOff"/>
      </p:transition>
    </mc:Choice>
    <mc:Fallback>
      <p:transition spd="slow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نص 1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pPr>
              <a:lnSpc>
                <a:spcPct val="190000"/>
              </a:lnSpc>
            </a:pPr>
            <a:r>
              <a:rPr lang="ar-SY" dirty="0"/>
              <a:t>المبحث الثالث: عدد الوارثين (بالفرض أو بالتعصيب)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A6CDF0B-7639-441F-837A-33383831CFC4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5483014" y="1477240"/>
            <a:ext cx="6267039" cy="617612"/>
          </a:xfrm>
        </p:spPr>
        <p:txBody>
          <a:bodyPr>
            <a:normAutofit/>
          </a:bodyPr>
          <a:lstStyle/>
          <a:p>
            <a:r>
              <a:rPr lang="ar-SY" dirty="0"/>
              <a:t> جمع صاحب الرحبية الورثة من الرجال في الأبيات الآتية: 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sz="quarter" idx="12"/>
          </p:nvPr>
        </p:nvSpPr>
        <p:spPr/>
        <p:txBody>
          <a:bodyPr>
            <a:normAutofit/>
          </a:bodyPr>
          <a:lstStyle/>
          <a:p>
            <a:endParaRPr lang="ar-SY" b="1" dirty="0">
              <a:solidFill>
                <a:srgbClr val="00B050"/>
              </a:solidFill>
            </a:endParaRPr>
          </a:p>
          <a:p>
            <a:endParaRPr lang="en-US" b="1" dirty="0">
              <a:solidFill>
                <a:srgbClr val="00B050"/>
              </a:solidFill>
            </a:endParaRPr>
          </a:p>
        </p:txBody>
      </p:sp>
      <p:graphicFrame>
        <p:nvGraphicFramePr>
          <p:cNvPr id="5" name="جدول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16360443"/>
              </p:ext>
            </p:extLst>
          </p:nvPr>
        </p:nvGraphicFramePr>
        <p:xfrm>
          <a:off x="1628079" y="2855514"/>
          <a:ext cx="9444474" cy="2578164"/>
        </p:xfrm>
        <a:graphic>
          <a:graphicData uri="http://schemas.openxmlformats.org/drawingml/2006/table">
            <a:tbl>
              <a:tblPr rtl="1" firstRow="1" firstCol="1" bandRow="1">
                <a:tableStyleId>{BC89EF96-8CEA-46FF-86C4-4CE0E7609802}</a:tableStyleId>
              </a:tblPr>
              <a:tblGrid>
                <a:gridCol w="429087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6271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29087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556663">
                <a:tc>
                  <a:txBody>
                    <a:bodyPr/>
                    <a:lstStyle/>
                    <a:p>
                      <a:pPr algn="justLow" rtl="1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ar-SY" sz="2200" b="0" i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والوارثاتُ من النِّساء سبعُ</a:t>
                      </a:r>
                      <a:br>
                        <a:rPr lang="ar-SY" sz="2200" b="0" i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ar-SY" sz="2200" b="0" i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بنتٌ وبنتُ ابْنٍ وأمٌّ مُشفِقَة</a:t>
                      </a:r>
                      <a:br>
                        <a:rPr lang="ar-SY" sz="2200" b="0" i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ar-SY" sz="2200" b="0" i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والأختُ منْ أيِّ الجِهاتِ كانتْ</a:t>
                      </a:r>
                      <a:br>
                        <a:rPr lang="ar-SY" sz="2200" b="0" i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endParaRPr lang="en-US" sz="2200" b="0" i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Low" rtl="1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ar-SY" sz="2200" b="0" i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2200" b="0" i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Low" rtl="1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ar-SY" sz="2200" b="0" i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لم يُعطِ أنثى غيرَهنَّ الشَّرعُ</a:t>
                      </a:r>
                      <a:br>
                        <a:rPr lang="ar-SY" sz="2200" b="0" i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ar-SY" sz="2200" b="0" i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وزَوجةٌ وجدَّةٌ ومُعتِقَة</a:t>
                      </a:r>
                      <a:br>
                        <a:rPr lang="ar-SY" sz="2200" b="0" i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ar-SY" sz="2200" b="0" i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فهذهِ عِدَّتُهُنَّ بانَتْ</a:t>
                      </a:r>
                      <a:br>
                        <a:rPr lang="ar-SY" sz="2200" b="0" i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endParaRPr lang="en-US" sz="2200" b="0" i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62253596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spd="slow">
        <p15:prstTrans prst="peelOff"/>
      </p:transition>
    </mc:Choice>
    <mc:Fallback>
      <p:transition spd="slow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نص 1"/>
          <p:cNvSpPr>
            <a:spLocks noGrp="1"/>
          </p:cNvSpPr>
          <p:nvPr>
            <p:ph type="body" sz="quarter" idx="10"/>
          </p:nvPr>
        </p:nvSpPr>
        <p:spPr>
          <a:xfrm>
            <a:off x="2583344" y="2022764"/>
            <a:ext cx="8382000" cy="5099771"/>
          </a:xfrm>
        </p:spPr>
        <p:txBody>
          <a:bodyPr>
            <a:normAutofit/>
          </a:bodyPr>
          <a:lstStyle/>
          <a:p>
            <a:pPr>
              <a:lnSpc>
                <a:spcPct val="200000"/>
              </a:lnSpc>
            </a:pPr>
            <a:r>
              <a:rPr lang="ar-SY" sz="2400" b="1" dirty="0"/>
              <a:t>اختر الإجابة الصحيحة:</a:t>
            </a:r>
          </a:p>
          <a:p>
            <a:pPr lvl="0">
              <a:lnSpc>
                <a:spcPct val="200000"/>
              </a:lnSpc>
            </a:pPr>
            <a:r>
              <a:rPr lang="ar-SY" sz="2400" b="1" dirty="0"/>
              <a:t>1- من الورثة الرجال:</a:t>
            </a:r>
            <a:endParaRPr lang="en-US" sz="2400" dirty="0"/>
          </a:p>
          <a:p>
            <a:pPr marL="457200" lvl="0" indent="-457200">
              <a:lnSpc>
                <a:spcPct val="200000"/>
              </a:lnSpc>
              <a:buFont typeface="+mj-lt"/>
              <a:buAutoNum type="alphaUcPeriod"/>
            </a:pPr>
            <a:r>
              <a:rPr lang="ar-SY" sz="2400" dirty="0"/>
              <a:t>أب الأم. </a:t>
            </a:r>
            <a:endParaRPr lang="en-US" sz="2400" dirty="0"/>
          </a:p>
          <a:p>
            <a:pPr marL="457200" lvl="0" indent="-457200">
              <a:lnSpc>
                <a:spcPct val="200000"/>
              </a:lnSpc>
              <a:buFont typeface="+mj-lt"/>
              <a:buAutoNum type="alphaUcPeriod"/>
            </a:pPr>
            <a:r>
              <a:rPr lang="ar-SY" sz="2400" dirty="0"/>
              <a:t>ابن </a:t>
            </a:r>
            <a:r>
              <a:rPr lang="ar-SY" sz="2400" dirty="0" err="1"/>
              <a:t>ابن</a:t>
            </a:r>
            <a:r>
              <a:rPr lang="ar-SY" sz="2400" dirty="0"/>
              <a:t> الابن.</a:t>
            </a:r>
            <a:endParaRPr lang="en-US" sz="2400" dirty="0"/>
          </a:p>
          <a:p>
            <a:pPr marL="457200" lvl="0" indent="-457200">
              <a:lnSpc>
                <a:spcPct val="200000"/>
              </a:lnSpc>
              <a:buFont typeface="+mj-lt"/>
              <a:buAutoNum type="alphaUcPeriod"/>
            </a:pPr>
            <a:r>
              <a:rPr lang="ar-SY" sz="2400" dirty="0"/>
              <a:t>كل ما سبق.   </a:t>
            </a:r>
            <a:endParaRPr lang="en-US" sz="2400" dirty="0"/>
          </a:p>
          <a:p>
            <a:endParaRPr lang="ar-SY" dirty="0"/>
          </a:p>
        </p:txBody>
      </p:sp>
    </p:spTree>
    <p:extLst>
      <p:ext uri="{BB962C8B-B14F-4D97-AF65-F5344CB8AC3E}">
        <p14:creationId xmlns:p14="http://schemas.microsoft.com/office/powerpoint/2010/main" val="1556456898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spd="slow">
        <p15:prstTrans prst="peelOff"/>
      </p:transition>
    </mc:Choice>
    <mc:Fallback>
      <p:transition spd="slow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نص 1"/>
          <p:cNvSpPr>
            <a:spLocks noGrp="1"/>
          </p:cNvSpPr>
          <p:nvPr>
            <p:ph type="body" sz="quarter" idx="10"/>
          </p:nvPr>
        </p:nvSpPr>
        <p:spPr>
          <a:xfrm>
            <a:off x="2583344" y="2022764"/>
            <a:ext cx="8382000" cy="5099771"/>
          </a:xfrm>
        </p:spPr>
        <p:txBody>
          <a:bodyPr>
            <a:normAutofit/>
          </a:bodyPr>
          <a:lstStyle/>
          <a:p>
            <a:pPr>
              <a:lnSpc>
                <a:spcPct val="200000"/>
              </a:lnSpc>
            </a:pPr>
            <a:r>
              <a:rPr lang="ar-SY" sz="2400" b="1" dirty="0"/>
              <a:t>اختر الإجابة الصحيحة:</a:t>
            </a:r>
          </a:p>
          <a:p>
            <a:pPr lvl="0">
              <a:lnSpc>
                <a:spcPct val="200000"/>
              </a:lnSpc>
            </a:pPr>
            <a:r>
              <a:rPr lang="ar-SY" sz="2400" b="1" dirty="0"/>
              <a:t>2- من الوارثات من النساء:</a:t>
            </a:r>
            <a:endParaRPr lang="en-US" sz="2400" dirty="0"/>
          </a:p>
          <a:p>
            <a:pPr marL="457200" lvl="0" indent="-457200">
              <a:lnSpc>
                <a:spcPct val="200000"/>
              </a:lnSpc>
              <a:buFont typeface="+mj-lt"/>
              <a:buAutoNum type="alphaUcPeriod"/>
            </a:pPr>
            <a:r>
              <a:rPr lang="ar-SY" sz="2400" dirty="0"/>
              <a:t>أم </a:t>
            </a:r>
            <a:r>
              <a:rPr lang="ar-SY" sz="2400" dirty="0" err="1"/>
              <a:t>أم</a:t>
            </a:r>
            <a:r>
              <a:rPr lang="ar-SY" sz="2400" dirty="0"/>
              <a:t> أب الأم. </a:t>
            </a:r>
            <a:endParaRPr lang="en-US" sz="2400" dirty="0"/>
          </a:p>
          <a:p>
            <a:pPr marL="457200" lvl="0" indent="-457200">
              <a:lnSpc>
                <a:spcPct val="200000"/>
              </a:lnSpc>
              <a:buFont typeface="+mj-lt"/>
              <a:buAutoNum type="alphaUcPeriod"/>
            </a:pPr>
            <a:r>
              <a:rPr lang="ar-SY" sz="2400" dirty="0"/>
              <a:t>أم أب الأم.</a:t>
            </a:r>
            <a:endParaRPr lang="en-US" sz="2400" dirty="0"/>
          </a:p>
          <a:p>
            <a:pPr marL="457200" lvl="0" indent="-457200">
              <a:lnSpc>
                <a:spcPct val="200000"/>
              </a:lnSpc>
              <a:buFont typeface="+mj-lt"/>
              <a:buAutoNum type="alphaUcPeriod"/>
            </a:pPr>
            <a:r>
              <a:rPr lang="ar-SY" sz="2400" dirty="0"/>
              <a:t>كل ما سبق غير وارث.   </a:t>
            </a:r>
            <a:endParaRPr lang="en-US" sz="2400" dirty="0"/>
          </a:p>
          <a:p>
            <a:pPr>
              <a:lnSpc>
                <a:spcPct val="200000"/>
              </a:lnSpc>
            </a:pPr>
            <a:endParaRPr lang="ar-SY" sz="2400" dirty="0"/>
          </a:p>
        </p:txBody>
      </p:sp>
    </p:spTree>
    <p:extLst>
      <p:ext uri="{BB962C8B-B14F-4D97-AF65-F5344CB8AC3E}">
        <p14:creationId xmlns:p14="http://schemas.microsoft.com/office/powerpoint/2010/main" val="2342511398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spd="slow">
        <p15:prstTrans prst="peelOff"/>
      </p:transition>
    </mc:Choice>
    <mc:Fallback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نص 1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lang="ar-SY" b="1" dirty="0"/>
              <a:t>أنواع الوارثين والإرث ومراتب الورثة</a:t>
            </a:r>
          </a:p>
        </p:txBody>
      </p:sp>
      <p:sp>
        <p:nvSpPr>
          <p:cNvPr id="3" name="عنصر نائب للنص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ar-SY" dirty="0"/>
              <a:t>6</a:t>
            </a:r>
          </a:p>
        </p:txBody>
      </p:sp>
    </p:spTree>
    <p:extLst>
      <p:ext uri="{BB962C8B-B14F-4D97-AF65-F5344CB8AC3E}">
        <p14:creationId xmlns:p14="http://schemas.microsoft.com/office/powerpoint/2010/main" val="4090519873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spd="slow">
        <p15:prstTrans prst="peelOff"/>
      </p:transition>
    </mc:Choice>
    <mc:Fallback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نص 1"/>
          <p:cNvSpPr>
            <a:spLocks noGrp="1"/>
          </p:cNvSpPr>
          <p:nvPr>
            <p:ph type="body" sz="quarter" idx="10"/>
          </p:nvPr>
        </p:nvSpPr>
        <p:spPr>
          <a:xfrm>
            <a:off x="1691839" y="2881772"/>
            <a:ext cx="9233354" cy="2909428"/>
          </a:xfrm>
        </p:spPr>
        <p:txBody>
          <a:bodyPr>
            <a:normAutofit/>
          </a:bodyPr>
          <a:lstStyle/>
          <a:p>
            <a:pPr>
              <a:lnSpc>
                <a:spcPct val="200000"/>
              </a:lnSpc>
            </a:pPr>
            <a:r>
              <a:rPr lang="ar-SY" b="1" dirty="0"/>
              <a:t>المبحث الأول: </a:t>
            </a:r>
            <a:r>
              <a:rPr lang="ar-SY" dirty="0"/>
              <a:t>أنواع الإرث.</a:t>
            </a:r>
            <a:endParaRPr lang="en-US" dirty="0"/>
          </a:p>
          <a:p>
            <a:pPr>
              <a:lnSpc>
                <a:spcPct val="200000"/>
              </a:lnSpc>
            </a:pPr>
            <a:r>
              <a:rPr lang="ar-SY" b="1" dirty="0"/>
              <a:t>المبحث الثاني: </a:t>
            </a:r>
            <a:r>
              <a:rPr lang="ar-SY" dirty="0"/>
              <a:t>مراتب الورثة.</a:t>
            </a:r>
            <a:endParaRPr lang="en-US" dirty="0"/>
          </a:p>
          <a:p>
            <a:pPr>
              <a:lnSpc>
                <a:spcPct val="200000"/>
              </a:lnSpc>
            </a:pPr>
            <a:r>
              <a:rPr lang="ar-SY" b="1" dirty="0"/>
              <a:t>المبحث الثالث: </a:t>
            </a:r>
            <a:r>
              <a:rPr lang="ar-SY" dirty="0"/>
              <a:t>عدد الوارثين (بالفرض أو بالتعصيب).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9348753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spd="slow">
        <p15:prstTrans prst="peelOff"/>
      </p:transition>
    </mc:Choice>
    <mc:Fallback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نص 1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lang="ar-SY" dirty="0"/>
              <a:t>المبحث الأول: أنواع الإرث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CBBFDE9-406A-4A39-92BE-4B60AF1C1866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ar-SY" dirty="0"/>
              <a:t> أنواع الإرث عند الفقهاء</a:t>
            </a:r>
          </a:p>
        </p:txBody>
      </p:sp>
      <p:sp>
        <p:nvSpPr>
          <p:cNvPr id="7" name="Flowchart: Terminator 6">
            <a:extLst>
              <a:ext uri="{FF2B5EF4-FFF2-40B4-BE49-F238E27FC236}">
                <a16:creationId xmlns:a16="http://schemas.microsoft.com/office/drawing/2014/main" id="{7F0D4EE8-ECD5-439B-9A3E-E220D44B8F31}"/>
              </a:ext>
            </a:extLst>
          </p:cNvPr>
          <p:cNvSpPr/>
          <p:nvPr/>
        </p:nvSpPr>
        <p:spPr>
          <a:xfrm>
            <a:off x="1086678" y="2645252"/>
            <a:ext cx="10207204" cy="3570018"/>
          </a:xfrm>
          <a:prstGeom prst="flowChartTerminator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1" anchor="ctr"/>
          <a:lstStyle/>
          <a:p>
            <a:pPr algn="justLow" rtl="1">
              <a:lnSpc>
                <a:spcPct val="200000"/>
              </a:lnSpc>
            </a:pPr>
            <a:r>
              <a:rPr lang="ar-SY" sz="2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أولاً- الإرث بالفرض: </a:t>
            </a:r>
          </a:p>
          <a:p>
            <a:pPr algn="justLow" rtl="1">
              <a:lnSpc>
                <a:spcPct val="200000"/>
              </a:lnSpc>
            </a:pPr>
            <a:r>
              <a:rPr lang="ar-SA" sz="2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هو استحقاق سهم معين مقدَّر بكتاب الله تعالى، أو سنة رسوله صلى الله عليه وسلم، أو بالإجماع، وهذا المقدار لا يزداد إلا بحالات استثنائية ولا ينقص إلا بحالات استثنائية.</a:t>
            </a:r>
          </a:p>
        </p:txBody>
      </p:sp>
    </p:spTree>
    <p:extLst>
      <p:ext uri="{BB962C8B-B14F-4D97-AF65-F5344CB8AC3E}">
        <p14:creationId xmlns:p14="http://schemas.microsoft.com/office/powerpoint/2010/main" val="4155908722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spd="slow">
        <p15:prstTrans prst="peelOff"/>
      </p:transition>
    </mc:Choice>
    <mc:Fallback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نص 1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lang="ar-SY" dirty="0"/>
              <a:t>المبحث الأول: أنواع الإرث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CBBFDE9-406A-4A39-92BE-4B60AF1C1866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ar-SY" dirty="0"/>
              <a:t> أنواع الإرث عند الفقهاء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sz="quarter" idx="12"/>
          </p:nvPr>
        </p:nvSpPr>
        <p:spPr>
          <a:xfrm>
            <a:off x="1616765" y="2321866"/>
            <a:ext cx="10132996" cy="4336108"/>
          </a:xfrm>
        </p:spPr>
        <p:txBody>
          <a:bodyPr>
            <a:noAutofit/>
          </a:bodyPr>
          <a:lstStyle/>
          <a:p>
            <a:endParaRPr lang="ar-SY" dirty="0"/>
          </a:p>
          <a:p>
            <a:endParaRPr lang="ar-SY" dirty="0"/>
          </a:p>
          <a:p>
            <a:pPr marL="0" indent="0"/>
            <a:endParaRPr lang="ar-SY" dirty="0"/>
          </a:p>
          <a:p>
            <a:pPr marL="0" indent="0"/>
            <a:endParaRPr lang="ar-SY" dirty="0"/>
          </a:p>
          <a:p>
            <a:endParaRPr lang="ar-SY" dirty="0"/>
          </a:p>
        </p:txBody>
      </p:sp>
      <p:sp>
        <p:nvSpPr>
          <p:cNvPr id="7" name="Flowchart: Terminator 6">
            <a:extLst>
              <a:ext uri="{FF2B5EF4-FFF2-40B4-BE49-F238E27FC236}">
                <a16:creationId xmlns:a16="http://schemas.microsoft.com/office/drawing/2014/main" id="{7F0D4EE8-ECD5-439B-9A3E-E220D44B8F31}"/>
              </a:ext>
            </a:extLst>
          </p:cNvPr>
          <p:cNvSpPr/>
          <p:nvPr/>
        </p:nvSpPr>
        <p:spPr>
          <a:xfrm>
            <a:off x="1179442" y="2662730"/>
            <a:ext cx="10370183" cy="3654380"/>
          </a:xfrm>
          <a:prstGeom prst="flowChartTerminator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1" anchor="ctr"/>
          <a:lstStyle/>
          <a:p>
            <a:pPr algn="justLow" rtl="1">
              <a:lnSpc>
                <a:spcPct val="200000"/>
              </a:lnSpc>
            </a:pPr>
            <a:r>
              <a:rPr lang="ar-SY" sz="2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ثانياً- الإرث بالتعصيب: </a:t>
            </a:r>
          </a:p>
          <a:p>
            <a:pPr algn="justLow" rtl="1">
              <a:lnSpc>
                <a:spcPct val="200000"/>
              </a:lnSpc>
            </a:pPr>
            <a:r>
              <a:rPr lang="ar-SA" sz="2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هو استحقاق ما أبقته الفرائض، أو استحقاق جميع التركة عند عدم أصحاب الفرائض.</a:t>
            </a:r>
          </a:p>
          <a:p>
            <a:pPr algn="justLow" rtl="1">
              <a:lnSpc>
                <a:spcPct val="200000"/>
              </a:lnSpc>
            </a:pPr>
            <a:r>
              <a:rPr lang="ar-SA" sz="2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ويُقدَّم الفرض على التعصيب؛ لقوله صلى الله عليه وسلم: «ألحقوا الفرائض بأهلها، فما أبقته الفرائض فلأَوْلى - أي أقرب - رجل ذكر». </a:t>
            </a:r>
          </a:p>
        </p:txBody>
      </p:sp>
    </p:spTree>
    <p:extLst>
      <p:ext uri="{BB962C8B-B14F-4D97-AF65-F5344CB8AC3E}">
        <p14:creationId xmlns:p14="http://schemas.microsoft.com/office/powerpoint/2010/main" val="2759677339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spd="slow">
        <p15:prstTrans prst="peelOff"/>
      </p:transition>
    </mc:Choice>
    <mc:Fallback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نص 1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lang="ar-SY" dirty="0"/>
              <a:t>المبحث الأول: أنواع الإرث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CBBFDE9-406A-4A39-92BE-4B60AF1C1866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ar-SY" dirty="0"/>
              <a:t> أنواع الإرث عند الفقهاء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sz="quarter" idx="12"/>
          </p:nvPr>
        </p:nvSpPr>
        <p:spPr/>
        <p:txBody>
          <a:bodyPr>
            <a:noAutofit/>
          </a:bodyPr>
          <a:lstStyle/>
          <a:p>
            <a:endParaRPr lang="ar-SY" dirty="0"/>
          </a:p>
          <a:p>
            <a:endParaRPr lang="ar-SY" dirty="0"/>
          </a:p>
          <a:p>
            <a:endParaRPr lang="ar-SY" dirty="0"/>
          </a:p>
        </p:txBody>
      </p:sp>
      <p:sp>
        <p:nvSpPr>
          <p:cNvPr id="6" name="Flowchart: Terminator 5">
            <a:extLst>
              <a:ext uri="{FF2B5EF4-FFF2-40B4-BE49-F238E27FC236}">
                <a16:creationId xmlns:a16="http://schemas.microsoft.com/office/drawing/2014/main" id="{A335A964-F929-4040-9D10-AF74F1FC6429}"/>
              </a:ext>
            </a:extLst>
          </p:cNvPr>
          <p:cNvSpPr/>
          <p:nvPr/>
        </p:nvSpPr>
        <p:spPr>
          <a:xfrm>
            <a:off x="1351721" y="2617720"/>
            <a:ext cx="10111787" cy="3637305"/>
          </a:xfrm>
          <a:prstGeom prst="flowChartTerminator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1" anchor="ctr"/>
          <a:lstStyle/>
          <a:p>
            <a:pPr algn="justLow" rtl="1">
              <a:lnSpc>
                <a:spcPct val="200000"/>
              </a:lnSpc>
            </a:pPr>
            <a:r>
              <a:rPr lang="ar-SY" sz="2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ثالثاً- الإرث بقرابة الرحم: </a:t>
            </a:r>
          </a:p>
          <a:p>
            <a:pPr algn="justLow" rtl="1">
              <a:lnSpc>
                <a:spcPct val="200000"/>
              </a:lnSpc>
            </a:pPr>
            <a:r>
              <a:rPr lang="ar-SA" sz="2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وهو عند الحنفية والحنابلة استحقاق عند عدم العصبات وذوي الفرائض.</a:t>
            </a:r>
            <a:endParaRPr lang="ar-SY" sz="2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Low" rtl="1">
              <a:lnSpc>
                <a:spcPct val="200000"/>
              </a:lnSpc>
            </a:pPr>
            <a:endParaRPr lang="ar-SY" sz="2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98126522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spd="slow">
        <p15:prstTrans prst="peelOff"/>
      </p:transition>
    </mc:Choice>
    <mc:Fallback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نص 1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lang="ar-SY" dirty="0"/>
              <a:t>المبحث الأول: أنواع الإرث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1D90867-D3E1-40B9-8CBC-965AB9DEE211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ar-SY" dirty="0"/>
              <a:t> أنواع الإرث في القانون: 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sz="quarter" idx="12"/>
          </p:nvPr>
        </p:nvSpPr>
        <p:spPr/>
        <p:txBody>
          <a:bodyPr>
            <a:normAutofit/>
          </a:bodyPr>
          <a:lstStyle/>
          <a:p>
            <a:r>
              <a:rPr lang="ar-SY" b="1" dirty="0"/>
              <a:t>فقد نصت المادة (263)على ما يلي: </a:t>
            </a:r>
            <a:endParaRPr lang="en-US" b="1" dirty="0"/>
          </a:p>
          <a:p>
            <a:endParaRPr lang="ar-SY" dirty="0"/>
          </a:p>
        </p:txBody>
      </p:sp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EBD50DD3-33FB-490F-90C6-15BE92C1433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179884942"/>
              </p:ext>
            </p:extLst>
          </p:nvPr>
        </p:nvGraphicFramePr>
        <p:xfrm>
          <a:off x="1491155" y="3105141"/>
          <a:ext cx="9777196" cy="324264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06081171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spd="slow">
        <p15:prstTrans prst="peelOff"/>
      </p:transition>
    </mc:Choice>
    <mc:Fallback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نص 1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lang="ar-SY" dirty="0"/>
              <a:t>المبحث الثاني: مراتب الورثة</a:t>
            </a:r>
            <a:endParaRPr lang="en-US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sz="quarter" idx="12"/>
          </p:nvPr>
        </p:nvSpPr>
        <p:spPr>
          <a:xfrm>
            <a:off x="448518" y="1262479"/>
            <a:ext cx="11165530" cy="5112510"/>
          </a:xfrm>
        </p:spPr>
        <p:txBody>
          <a:bodyPr>
            <a:normAutofit/>
          </a:bodyPr>
          <a:lstStyle/>
          <a:p>
            <a:r>
              <a:rPr lang="ar-SY" b="1" dirty="0">
                <a:solidFill>
                  <a:schemeClr val="tx1"/>
                </a:solidFill>
              </a:rPr>
              <a:t> يقسم الباقي من التركة بين الورثة بعد التجهيز وتسديد الديون وتنفيذ الوصايا على الترتيب الآتي: </a:t>
            </a:r>
            <a:endParaRPr lang="en-US" b="1" dirty="0">
              <a:solidFill>
                <a:schemeClr val="tx1"/>
              </a:solidFill>
            </a:endParaRPr>
          </a:p>
          <a:p>
            <a:endParaRPr lang="ar-SY" dirty="0"/>
          </a:p>
        </p:txBody>
      </p:sp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3081E9BB-8303-402B-9236-8CADC514943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511815220"/>
              </p:ext>
            </p:extLst>
          </p:nvPr>
        </p:nvGraphicFramePr>
        <p:xfrm>
          <a:off x="959000" y="1873405"/>
          <a:ext cx="11210697" cy="480617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41618510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spd="slow">
        <p15:prstTrans prst="peelOff"/>
      </p:transition>
    </mc:Choice>
    <mc:Fallback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نص 1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lang="ar-SY" dirty="0"/>
              <a:t>المبحث الثاني: مراتب الورثة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5020905-E92B-4AF8-8DA2-01FE0AF24CD8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ar-SY" dirty="0"/>
              <a:t> درجات الاستحقاق في القانون السوري كما يلي: </a:t>
            </a:r>
          </a:p>
        </p:txBody>
      </p:sp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1FC9119F-4996-48FE-BD0E-4D071FC0230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21821046"/>
              </p:ext>
            </p:extLst>
          </p:nvPr>
        </p:nvGraphicFramePr>
        <p:xfrm>
          <a:off x="1639230" y="2341756"/>
          <a:ext cx="9456234" cy="427367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667369967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spd="slow">
        <p15:prstTrans prst="peelOff"/>
      </p:transition>
    </mc:Choice>
    <mc:Fallback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DividendVTI">
  <a:themeElements>
    <a:clrScheme name="Orange Red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Dividend">
      <a:majorFont>
        <a:latin typeface="Franklin Gothic Demi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videndVTI" id="{97558BDE-0B66-457C-BB6F-7B1B22DAA9B8}" vid="{F53508A3-AC60-448A-AF37-934D5F1A0D5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tatus xmlns="71af3243-3dd4-4a8d-8c0d-dd76da1f02a5">Not started</Status>
    <MediaServiceKeyPoints xmlns="71af3243-3dd4-4a8d-8c0d-dd76da1f02a5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2" ma:contentTypeDescription="Create a new document." ma:contentTypeScope="" ma:versionID="a410dd7f93c95333ffa1b60ed6adedd1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a936d9baba76aa3866493feff160faab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Statu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Status" ma:index="19" nillable="true" ma:displayName="Status" ma:default="Not started" ma:format="Dropdown" ma:internalName="Status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F2455B2D-BAB7-438A-85DA-0266A24CB79F}">
  <ds:schemaRefs>
    <ds:schemaRef ds:uri="http://purl.org/dc/dcmitype/"/>
    <ds:schemaRef ds:uri="16c05727-aa75-4e4a-9b5f-8a80a1165891"/>
    <ds:schemaRef ds:uri="http://purl.org/dc/terms/"/>
    <ds:schemaRef ds:uri="http://schemas.microsoft.com/office/infopath/2007/PartnerControls"/>
    <ds:schemaRef ds:uri="http://purl.org/dc/elements/1.1/"/>
    <ds:schemaRef ds:uri="http://schemas.openxmlformats.org/package/2006/metadata/core-properties"/>
    <ds:schemaRef ds:uri="http://schemas.microsoft.com/office/2006/documentManagement/types"/>
    <ds:schemaRef ds:uri="71af3243-3dd4-4a8d-8c0d-dd76da1f02a5"/>
    <ds:schemaRef ds:uri="http://schemas.microsoft.com/office/2006/metadata/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CDF95FD5-1F25-4FA5-84C8-2AB1AFB896F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D8C6403A-684A-431F-8F36-A24C99E28661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{EF5A84C8-6E47-4BA8-A626-2C183E30E3FB}tf11964407_win32</Template>
  <TotalTime>1230</TotalTime>
  <Words>781</Words>
  <Application>Microsoft Office PowerPoint</Application>
  <PresentationFormat>Widescreen</PresentationFormat>
  <Paragraphs>89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2" baseType="lpstr">
      <vt:lpstr>Arial</vt:lpstr>
      <vt:lpstr>Calibri</vt:lpstr>
      <vt:lpstr>Franklin Gothic Book</vt:lpstr>
      <vt:lpstr>Franklin Gothic Demi</vt:lpstr>
      <vt:lpstr>Gill Sans MT</vt:lpstr>
      <vt:lpstr>Wingdings 2</vt:lpstr>
      <vt:lpstr>DividendVTI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 Lorem Ipsum</dc:title>
  <dc:creator>Roula Sulaiman</dc:creator>
  <cp:lastModifiedBy>Meray</cp:lastModifiedBy>
  <cp:revision>95</cp:revision>
  <dcterms:created xsi:type="dcterms:W3CDTF">2020-10-27T07:33:32Z</dcterms:created>
  <dcterms:modified xsi:type="dcterms:W3CDTF">2022-09-05T10:54:22Z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