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293" autoAdjust="0"/>
  </p:normalViewPr>
  <p:slideViewPr>
    <p:cSldViewPr snapToGrid="0">
      <p:cViewPr varScale="1">
        <p:scale>
          <a:sx n="82" d="100"/>
          <a:sy n="82" d="100"/>
        </p:scale>
        <p:origin x="70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926910-40C2-481D-97D1-F98BA90CB655}" type="doc">
      <dgm:prSet loTypeId="urn:microsoft.com/office/officeart/2005/8/layout/vList5" loCatId="list" qsTypeId="urn:microsoft.com/office/officeart/2005/8/quickstyle/simple1" qsCatId="simple" csTypeId="urn:microsoft.com/office/officeart/2005/8/colors/accent1_5" csCatId="accent1" phldr="1"/>
      <dgm:spPr/>
      <dgm:t>
        <a:bodyPr/>
        <a:lstStyle/>
        <a:p>
          <a:endParaRPr lang="en-US"/>
        </a:p>
      </dgm:t>
    </dgm:pt>
    <dgm:pt modelId="{C5F71619-C6D8-477E-B382-0BAB51F96B15}">
      <dgm:prSet phldrT="[Text]" custT="1"/>
      <dgm:spPr/>
      <dgm:t>
        <a:bodyPr/>
        <a:lstStyle/>
        <a:p>
          <a:pPr algn="ctr" rtl="1">
            <a:lnSpc>
              <a:spcPct val="100000"/>
            </a:lnSpc>
          </a:pPr>
          <a:r>
            <a:rPr lang="ar-SY" sz="2400" b="1" dirty="0" smtClean="0">
              <a:solidFill>
                <a:schemeClr val="tx1"/>
              </a:solidFill>
            </a:rPr>
            <a:t>الاختيار المسبق للمقاعد </a:t>
          </a:r>
          <a:endParaRPr lang="en-US" sz="2400" dirty="0">
            <a:solidFill>
              <a:schemeClr val="tx1"/>
            </a:solidFill>
          </a:endParaRPr>
        </a:p>
      </dgm:t>
    </dgm:pt>
    <dgm:pt modelId="{25ECDEB8-1624-4969-879B-AB20152E4CD8}" type="parTrans" cxnId="{0880E732-9205-448A-8E80-F121AF4D8BBD}">
      <dgm:prSet/>
      <dgm:spPr/>
      <dgm:t>
        <a:bodyPr/>
        <a:lstStyle/>
        <a:p>
          <a:pPr algn="just" rtl="1">
            <a:lnSpc>
              <a:spcPct val="100000"/>
            </a:lnSpc>
          </a:pPr>
          <a:endParaRPr lang="en-US" sz="2200">
            <a:solidFill>
              <a:schemeClr val="tx1"/>
            </a:solidFill>
          </a:endParaRPr>
        </a:p>
      </dgm:t>
    </dgm:pt>
    <dgm:pt modelId="{6104FF69-4A70-4F0E-83D6-E54F7C7B815A}" type="sibTrans" cxnId="{0880E732-9205-448A-8E80-F121AF4D8BBD}">
      <dgm:prSet/>
      <dgm:spPr/>
      <dgm:t>
        <a:bodyPr/>
        <a:lstStyle/>
        <a:p>
          <a:pPr algn="just" rtl="1">
            <a:lnSpc>
              <a:spcPct val="100000"/>
            </a:lnSpc>
          </a:pPr>
          <a:endParaRPr lang="en-US" sz="2200">
            <a:solidFill>
              <a:schemeClr val="tx1"/>
            </a:solidFill>
          </a:endParaRPr>
        </a:p>
      </dgm:t>
    </dgm:pt>
    <dgm:pt modelId="{FEAC7737-D133-4401-8654-CD9F778A312A}">
      <dgm:prSet phldrT="[Text]" custT="1"/>
      <dgm:spPr/>
      <dgm:t>
        <a:bodyPr/>
        <a:lstStyle/>
        <a:p>
          <a:pPr algn="just" rtl="1">
            <a:lnSpc>
              <a:spcPct val="100000"/>
            </a:lnSpc>
          </a:pPr>
          <a:r>
            <a:rPr lang="ar-SY" sz="2200" dirty="0" smtClean="0">
              <a:solidFill>
                <a:schemeClr val="tx1"/>
              </a:solidFill>
            </a:rPr>
            <a:t>تتفاوت الشروط من شركة طيران إلى أخرى، فهناك شركات توفر هذه الخدمة مجاناً وشركات أخرى تقدمها مدفوعة مسبقاً، كما أن</a:t>
          </a:r>
          <a:r>
            <a:rPr lang="ar-SY" sz="2200" b="1" dirty="0" smtClean="0">
              <a:solidFill>
                <a:schemeClr val="tx1"/>
              </a:solidFill>
            </a:rPr>
            <a:t> </a:t>
          </a:r>
          <a:r>
            <a:rPr lang="ar-SY" sz="2200" dirty="0" smtClean="0">
              <a:solidFill>
                <a:schemeClr val="tx1"/>
              </a:solidFill>
            </a:rPr>
            <a:t>لكل شركة طيران مهلة زمنية محددة لطلب هذه الخدمة. </a:t>
          </a:r>
          <a:endParaRPr lang="en-US" sz="2200" dirty="0">
            <a:solidFill>
              <a:schemeClr val="tx1"/>
            </a:solidFill>
          </a:endParaRPr>
        </a:p>
      </dgm:t>
    </dgm:pt>
    <dgm:pt modelId="{7A6F4F3B-D983-4DF3-A538-3631F8E0A2E3}" type="parTrans" cxnId="{5882CC5B-8F34-4F04-8E6D-A26E4EF77B34}">
      <dgm:prSet/>
      <dgm:spPr/>
      <dgm:t>
        <a:bodyPr/>
        <a:lstStyle/>
        <a:p>
          <a:pPr algn="just" rtl="1">
            <a:lnSpc>
              <a:spcPct val="100000"/>
            </a:lnSpc>
          </a:pPr>
          <a:endParaRPr lang="en-US" sz="2200">
            <a:solidFill>
              <a:schemeClr val="tx1"/>
            </a:solidFill>
          </a:endParaRPr>
        </a:p>
      </dgm:t>
    </dgm:pt>
    <dgm:pt modelId="{D7CF09C9-0EB0-446F-950E-6A92E89FD439}" type="sibTrans" cxnId="{5882CC5B-8F34-4F04-8E6D-A26E4EF77B34}">
      <dgm:prSet/>
      <dgm:spPr/>
      <dgm:t>
        <a:bodyPr/>
        <a:lstStyle/>
        <a:p>
          <a:pPr algn="just" rtl="1">
            <a:lnSpc>
              <a:spcPct val="100000"/>
            </a:lnSpc>
          </a:pPr>
          <a:endParaRPr lang="en-US" sz="2200">
            <a:solidFill>
              <a:schemeClr val="tx1"/>
            </a:solidFill>
          </a:endParaRPr>
        </a:p>
      </dgm:t>
    </dgm:pt>
    <dgm:pt modelId="{348F5528-9F93-4433-A191-D008B184A678}">
      <dgm:prSet phldrT="[Text]" custT="1"/>
      <dgm:spPr/>
      <dgm:t>
        <a:bodyPr/>
        <a:lstStyle/>
        <a:p>
          <a:pPr algn="ctr" rtl="1">
            <a:lnSpc>
              <a:spcPct val="100000"/>
            </a:lnSpc>
          </a:pPr>
          <a:r>
            <a:rPr lang="ar-SY" sz="2400" b="1" dirty="0" smtClean="0">
              <a:solidFill>
                <a:schemeClr val="tx1"/>
              </a:solidFill>
            </a:rPr>
            <a:t>طلب المقعد</a:t>
          </a:r>
          <a:endParaRPr lang="en-US" sz="2400" dirty="0">
            <a:solidFill>
              <a:schemeClr val="tx1"/>
            </a:solidFill>
          </a:endParaRPr>
        </a:p>
      </dgm:t>
    </dgm:pt>
    <dgm:pt modelId="{9084C9FB-F4A6-44E1-A05C-076BC721B7B3}" type="parTrans" cxnId="{63C701A5-D0DE-47EC-90C7-19FA0B5AD390}">
      <dgm:prSet/>
      <dgm:spPr/>
      <dgm:t>
        <a:bodyPr/>
        <a:lstStyle/>
        <a:p>
          <a:pPr algn="just" rtl="1">
            <a:lnSpc>
              <a:spcPct val="100000"/>
            </a:lnSpc>
          </a:pPr>
          <a:endParaRPr lang="en-US" sz="2200">
            <a:solidFill>
              <a:schemeClr val="tx1"/>
            </a:solidFill>
          </a:endParaRPr>
        </a:p>
      </dgm:t>
    </dgm:pt>
    <dgm:pt modelId="{2B83149D-9122-4659-BAB1-1E577CAAFEEB}" type="sibTrans" cxnId="{63C701A5-D0DE-47EC-90C7-19FA0B5AD390}">
      <dgm:prSet/>
      <dgm:spPr/>
      <dgm:t>
        <a:bodyPr/>
        <a:lstStyle/>
        <a:p>
          <a:pPr algn="just" rtl="1">
            <a:lnSpc>
              <a:spcPct val="100000"/>
            </a:lnSpc>
          </a:pPr>
          <a:endParaRPr lang="en-US" sz="2200">
            <a:solidFill>
              <a:schemeClr val="tx1"/>
            </a:solidFill>
          </a:endParaRPr>
        </a:p>
      </dgm:t>
    </dgm:pt>
    <dgm:pt modelId="{CC22100C-94E6-4BF4-BB1B-3385619FAB20}">
      <dgm:prSet phldrT="[Text]" custT="1"/>
      <dgm:spPr/>
      <dgm:t>
        <a:bodyPr/>
        <a:lstStyle/>
        <a:p>
          <a:pPr algn="just" rtl="1">
            <a:lnSpc>
              <a:spcPct val="100000"/>
            </a:lnSpc>
          </a:pPr>
          <a:r>
            <a:rPr lang="ar-SY" sz="2200" u="none" dirty="0" smtClean="0">
              <a:solidFill>
                <a:schemeClr val="tx1"/>
              </a:solidFill>
            </a:rPr>
            <a:t>يجب تحديد رقم المسافر في حال وجود أكثر من مسافر ضمن الحجز وكذلك رقم مقطع السفر.</a:t>
          </a:r>
          <a:endParaRPr lang="en-US" sz="2200" u="none" dirty="0">
            <a:solidFill>
              <a:schemeClr val="tx1"/>
            </a:solidFill>
          </a:endParaRPr>
        </a:p>
      </dgm:t>
    </dgm:pt>
    <dgm:pt modelId="{F440E78E-5410-4C75-8E0B-DA718DBEF8C0}" type="parTrans" cxnId="{512BBB8C-9CFA-424C-A1A0-283FD07C669C}">
      <dgm:prSet/>
      <dgm:spPr/>
      <dgm:t>
        <a:bodyPr/>
        <a:lstStyle/>
        <a:p>
          <a:pPr algn="just" rtl="1">
            <a:lnSpc>
              <a:spcPct val="100000"/>
            </a:lnSpc>
          </a:pPr>
          <a:endParaRPr lang="en-US" sz="2200">
            <a:solidFill>
              <a:schemeClr val="tx1"/>
            </a:solidFill>
          </a:endParaRPr>
        </a:p>
      </dgm:t>
    </dgm:pt>
    <dgm:pt modelId="{7B0533F3-40FA-4917-8FE9-B26BD9D9DDA9}" type="sibTrans" cxnId="{512BBB8C-9CFA-424C-A1A0-283FD07C669C}">
      <dgm:prSet/>
      <dgm:spPr/>
      <dgm:t>
        <a:bodyPr/>
        <a:lstStyle/>
        <a:p>
          <a:pPr algn="just" rtl="1">
            <a:lnSpc>
              <a:spcPct val="100000"/>
            </a:lnSpc>
          </a:pPr>
          <a:endParaRPr lang="en-US" sz="2200">
            <a:solidFill>
              <a:schemeClr val="tx1"/>
            </a:solidFill>
          </a:endParaRPr>
        </a:p>
      </dgm:t>
    </dgm:pt>
    <dgm:pt modelId="{61DF401A-CED6-422C-A3AA-E366DB24F2B8}">
      <dgm:prSet custT="1"/>
      <dgm:spPr/>
      <dgm:t>
        <a:bodyPr/>
        <a:lstStyle/>
        <a:p>
          <a:pPr algn="just" rtl="1">
            <a:lnSpc>
              <a:spcPct val="100000"/>
            </a:lnSpc>
          </a:pPr>
          <a:r>
            <a:rPr lang="ar-SY" sz="2200" dirty="0" smtClean="0">
              <a:solidFill>
                <a:schemeClr val="tx1"/>
              </a:solidFill>
            </a:rPr>
            <a:t>يمكن استعراض خريطة المقاعد للشركات المتصلة مع نظام أماديوس (التي تظهر بنظام أماديوس) وكذلك الشركات التي لديها اتفاقية الاختيار المسبق للمقاعد مع نظام أماديوس.</a:t>
          </a:r>
          <a:endParaRPr lang="ar-SY" sz="2200" dirty="0">
            <a:solidFill>
              <a:schemeClr val="tx1"/>
            </a:solidFill>
          </a:endParaRPr>
        </a:p>
      </dgm:t>
    </dgm:pt>
    <dgm:pt modelId="{E3109955-9670-4649-B830-6691F5D1A845}" type="parTrans" cxnId="{252159EB-984A-4342-B30C-47A0E8A5E096}">
      <dgm:prSet/>
      <dgm:spPr/>
      <dgm:t>
        <a:bodyPr/>
        <a:lstStyle/>
        <a:p>
          <a:pPr algn="just" rtl="1">
            <a:lnSpc>
              <a:spcPct val="100000"/>
            </a:lnSpc>
          </a:pPr>
          <a:endParaRPr lang="en-US" sz="2200">
            <a:solidFill>
              <a:schemeClr val="tx1"/>
            </a:solidFill>
          </a:endParaRPr>
        </a:p>
      </dgm:t>
    </dgm:pt>
    <dgm:pt modelId="{1CF900A4-1FA5-486E-8209-D99A8339CF45}" type="sibTrans" cxnId="{252159EB-984A-4342-B30C-47A0E8A5E096}">
      <dgm:prSet/>
      <dgm:spPr/>
      <dgm:t>
        <a:bodyPr/>
        <a:lstStyle/>
        <a:p>
          <a:pPr algn="just" rtl="1">
            <a:lnSpc>
              <a:spcPct val="100000"/>
            </a:lnSpc>
          </a:pPr>
          <a:endParaRPr lang="en-US" sz="2200">
            <a:solidFill>
              <a:schemeClr val="tx1"/>
            </a:solidFill>
          </a:endParaRPr>
        </a:p>
      </dgm:t>
    </dgm:pt>
    <dgm:pt modelId="{0EC8B9CE-79C1-4053-AEAF-BFFAED4A828F}">
      <dgm:prSet custT="1"/>
      <dgm:spPr/>
      <dgm:t>
        <a:bodyPr/>
        <a:lstStyle/>
        <a:p>
          <a:pPr algn="just" rtl="1">
            <a:lnSpc>
              <a:spcPct val="100000"/>
            </a:lnSpc>
          </a:pPr>
          <a:r>
            <a:rPr lang="ar-SY" sz="2200" u="none" dirty="0" smtClean="0">
              <a:solidFill>
                <a:schemeClr val="tx1"/>
              </a:solidFill>
            </a:rPr>
            <a:t>الطريقة المثلى لطلب مقعد مسبق هو أن تترك النظام يتولى عملية الاختيار، وهنا مثال يوضح ذلك: </a:t>
          </a:r>
          <a:r>
            <a:rPr lang="en-US" sz="2200" b="1" u="none" dirty="0" smtClean="0">
              <a:solidFill>
                <a:schemeClr val="tx1"/>
              </a:solidFill>
            </a:rPr>
            <a:t>ST</a:t>
          </a:r>
          <a:r>
            <a:rPr lang="en-US" sz="2200" u="none" dirty="0" smtClean="0">
              <a:solidFill>
                <a:schemeClr val="tx1"/>
              </a:solidFill>
            </a:rPr>
            <a:t> /</a:t>
          </a:r>
          <a:r>
            <a:rPr lang="en-US" sz="2200" b="1" u="none" dirty="0" smtClean="0">
              <a:solidFill>
                <a:schemeClr val="tx1"/>
              </a:solidFill>
            </a:rPr>
            <a:t>A</a:t>
          </a:r>
          <a:r>
            <a:rPr lang="en-US" sz="2200" u="none" dirty="0" smtClean="0">
              <a:solidFill>
                <a:schemeClr val="tx1"/>
              </a:solidFill>
            </a:rPr>
            <a:t> /</a:t>
          </a:r>
          <a:r>
            <a:rPr lang="en-US" sz="2200" b="1" u="none" dirty="0" smtClean="0">
              <a:solidFill>
                <a:schemeClr val="tx1"/>
              </a:solidFill>
            </a:rPr>
            <a:t>P3</a:t>
          </a:r>
          <a:r>
            <a:rPr lang="en-US" sz="2200" u="none" dirty="0" smtClean="0">
              <a:solidFill>
                <a:schemeClr val="tx1"/>
              </a:solidFill>
            </a:rPr>
            <a:t> /</a:t>
          </a:r>
          <a:r>
            <a:rPr lang="en-US" sz="2200" b="1" u="none" dirty="0" smtClean="0">
              <a:solidFill>
                <a:schemeClr val="tx1"/>
              </a:solidFill>
            </a:rPr>
            <a:t>S2</a:t>
          </a:r>
          <a:endParaRPr lang="en-US" sz="2200" u="none" dirty="0">
            <a:solidFill>
              <a:schemeClr val="tx1"/>
            </a:solidFill>
          </a:endParaRPr>
        </a:p>
      </dgm:t>
    </dgm:pt>
    <dgm:pt modelId="{979EFA2F-3A4E-42F8-A058-3807E0A369EC}" type="parTrans" cxnId="{3206F04C-C78A-4989-B82D-7EF77CDB44D1}">
      <dgm:prSet/>
      <dgm:spPr/>
      <dgm:t>
        <a:bodyPr/>
        <a:lstStyle/>
        <a:p>
          <a:pPr algn="just" rtl="1">
            <a:lnSpc>
              <a:spcPct val="100000"/>
            </a:lnSpc>
          </a:pPr>
          <a:endParaRPr lang="en-US" sz="2200">
            <a:solidFill>
              <a:schemeClr val="tx1"/>
            </a:solidFill>
          </a:endParaRPr>
        </a:p>
      </dgm:t>
    </dgm:pt>
    <dgm:pt modelId="{333F2F7F-32A9-455D-BC7F-685D85013F4F}" type="sibTrans" cxnId="{3206F04C-C78A-4989-B82D-7EF77CDB44D1}">
      <dgm:prSet/>
      <dgm:spPr/>
      <dgm:t>
        <a:bodyPr/>
        <a:lstStyle/>
        <a:p>
          <a:pPr algn="just" rtl="1">
            <a:lnSpc>
              <a:spcPct val="100000"/>
            </a:lnSpc>
          </a:pPr>
          <a:endParaRPr lang="en-US" sz="2200">
            <a:solidFill>
              <a:schemeClr val="tx1"/>
            </a:solidFill>
          </a:endParaRPr>
        </a:p>
      </dgm:t>
    </dgm:pt>
    <dgm:pt modelId="{FD66B7F0-A321-4069-9954-EDD3CE0D59B6}">
      <dgm:prSet custT="1"/>
      <dgm:spPr/>
      <dgm:t>
        <a:bodyPr/>
        <a:lstStyle/>
        <a:p>
          <a:pPr algn="just" rtl="1">
            <a:lnSpc>
              <a:spcPct val="100000"/>
            </a:lnSpc>
          </a:pPr>
          <a:r>
            <a:rPr lang="en-US" sz="2200" b="1" u="none" dirty="0" smtClean="0">
              <a:solidFill>
                <a:schemeClr val="tx1"/>
              </a:solidFill>
            </a:rPr>
            <a:t>P- Passenger Number </a:t>
          </a:r>
          <a:r>
            <a:rPr lang="ar-SY" sz="2200" b="1" u="none" dirty="0" smtClean="0">
              <a:solidFill>
                <a:schemeClr val="tx1"/>
              </a:solidFill>
            </a:rPr>
            <a:t> </a:t>
          </a:r>
          <a:r>
            <a:rPr lang="ar-SY" sz="2200" u="none" dirty="0" smtClean="0">
              <a:solidFill>
                <a:schemeClr val="tx1"/>
              </a:solidFill>
            </a:rPr>
            <a:t>رقم الراكب.</a:t>
          </a:r>
          <a:endParaRPr lang="en-US" sz="2200" u="none" dirty="0">
            <a:solidFill>
              <a:schemeClr val="tx1"/>
            </a:solidFill>
          </a:endParaRPr>
        </a:p>
      </dgm:t>
    </dgm:pt>
    <dgm:pt modelId="{E98DC331-EABD-4BD7-9188-A5D51FEFEB80}" type="parTrans" cxnId="{EA9534F3-B7C0-47B3-B49A-DB18F05EF689}">
      <dgm:prSet/>
      <dgm:spPr/>
      <dgm:t>
        <a:bodyPr/>
        <a:lstStyle/>
        <a:p>
          <a:pPr algn="just" rtl="1">
            <a:lnSpc>
              <a:spcPct val="100000"/>
            </a:lnSpc>
          </a:pPr>
          <a:endParaRPr lang="en-US" sz="2200">
            <a:solidFill>
              <a:schemeClr val="tx1"/>
            </a:solidFill>
          </a:endParaRPr>
        </a:p>
      </dgm:t>
    </dgm:pt>
    <dgm:pt modelId="{E9BAF4B0-5B6A-44AE-8FEB-E4E3C25FC5CA}" type="sibTrans" cxnId="{EA9534F3-B7C0-47B3-B49A-DB18F05EF689}">
      <dgm:prSet/>
      <dgm:spPr/>
      <dgm:t>
        <a:bodyPr/>
        <a:lstStyle/>
        <a:p>
          <a:pPr algn="just" rtl="1">
            <a:lnSpc>
              <a:spcPct val="100000"/>
            </a:lnSpc>
          </a:pPr>
          <a:endParaRPr lang="en-US" sz="2200">
            <a:solidFill>
              <a:schemeClr val="tx1"/>
            </a:solidFill>
          </a:endParaRPr>
        </a:p>
      </dgm:t>
    </dgm:pt>
    <dgm:pt modelId="{4B615B36-365B-407E-9847-1A290F32E43B}">
      <dgm:prSet custT="1"/>
      <dgm:spPr/>
      <dgm:t>
        <a:bodyPr/>
        <a:lstStyle/>
        <a:p>
          <a:pPr algn="just" rtl="1">
            <a:lnSpc>
              <a:spcPct val="100000"/>
            </a:lnSpc>
          </a:pPr>
          <a:r>
            <a:rPr lang="en-US" sz="2200" b="1" u="none" dirty="0" smtClean="0">
              <a:solidFill>
                <a:schemeClr val="tx1"/>
              </a:solidFill>
            </a:rPr>
            <a:t>S-Seat Number     </a:t>
          </a:r>
          <a:r>
            <a:rPr lang="ar-SY" sz="2200" b="1" u="none" dirty="0" smtClean="0">
              <a:solidFill>
                <a:schemeClr val="tx1"/>
              </a:solidFill>
            </a:rPr>
            <a:t> </a:t>
          </a:r>
          <a:r>
            <a:rPr lang="ar-SY" sz="2200" u="none" dirty="0" smtClean="0">
              <a:solidFill>
                <a:schemeClr val="tx1"/>
              </a:solidFill>
            </a:rPr>
            <a:t>رقم السطر.</a:t>
          </a:r>
          <a:endParaRPr lang="en-US" sz="2200" u="none" dirty="0">
            <a:solidFill>
              <a:schemeClr val="tx1"/>
            </a:solidFill>
          </a:endParaRPr>
        </a:p>
      </dgm:t>
    </dgm:pt>
    <dgm:pt modelId="{F9532F57-0A90-40D3-9462-FE132DA075AB}" type="parTrans" cxnId="{64CA8999-CC76-42E4-9B35-952CE0DFF055}">
      <dgm:prSet/>
      <dgm:spPr/>
      <dgm:t>
        <a:bodyPr/>
        <a:lstStyle/>
        <a:p>
          <a:pPr algn="just" rtl="1">
            <a:lnSpc>
              <a:spcPct val="100000"/>
            </a:lnSpc>
          </a:pPr>
          <a:endParaRPr lang="en-US" sz="2200">
            <a:solidFill>
              <a:schemeClr val="tx1"/>
            </a:solidFill>
          </a:endParaRPr>
        </a:p>
      </dgm:t>
    </dgm:pt>
    <dgm:pt modelId="{C741B500-D8C5-42F6-B02D-B80A8AE7B552}" type="sibTrans" cxnId="{64CA8999-CC76-42E4-9B35-952CE0DFF055}">
      <dgm:prSet/>
      <dgm:spPr/>
      <dgm:t>
        <a:bodyPr/>
        <a:lstStyle/>
        <a:p>
          <a:pPr algn="just" rtl="1">
            <a:lnSpc>
              <a:spcPct val="100000"/>
            </a:lnSpc>
          </a:pPr>
          <a:endParaRPr lang="en-US" sz="2200">
            <a:solidFill>
              <a:schemeClr val="tx1"/>
            </a:solidFill>
          </a:endParaRPr>
        </a:p>
      </dgm:t>
    </dgm:pt>
    <dgm:pt modelId="{11B8670E-6167-49C8-BD82-9C2EFA16B642}" type="pres">
      <dgm:prSet presAssocID="{0A926910-40C2-481D-97D1-F98BA90CB655}" presName="Name0" presStyleCnt="0">
        <dgm:presLayoutVars>
          <dgm:dir val="rev"/>
          <dgm:animLvl val="lvl"/>
          <dgm:resizeHandles val="exact"/>
        </dgm:presLayoutVars>
      </dgm:prSet>
      <dgm:spPr/>
    </dgm:pt>
    <dgm:pt modelId="{38180CA5-7225-4FA9-B32C-A85C532497DF}" type="pres">
      <dgm:prSet presAssocID="{C5F71619-C6D8-477E-B382-0BAB51F96B15}" presName="linNode" presStyleCnt="0"/>
      <dgm:spPr/>
    </dgm:pt>
    <dgm:pt modelId="{768D43D8-5D95-484B-BF3E-4F4A0B7EB0AE}" type="pres">
      <dgm:prSet presAssocID="{C5F71619-C6D8-477E-B382-0BAB51F96B15}" presName="parentText" presStyleLbl="node1" presStyleIdx="0" presStyleCnt="2" custScaleX="50767" custLinFactNeighborX="15370" custLinFactNeighborY="-508">
        <dgm:presLayoutVars>
          <dgm:chMax val="1"/>
          <dgm:bulletEnabled val="1"/>
        </dgm:presLayoutVars>
      </dgm:prSet>
      <dgm:spPr/>
      <dgm:t>
        <a:bodyPr/>
        <a:lstStyle/>
        <a:p>
          <a:endParaRPr lang="en-US"/>
        </a:p>
      </dgm:t>
    </dgm:pt>
    <dgm:pt modelId="{D72015FD-143B-47AC-8700-D1FFEA6D7629}" type="pres">
      <dgm:prSet presAssocID="{C5F71619-C6D8-477E-B382-0BAB51F96B15}" presName="descendantText" presStyleLbl="alignAccFollowNode1" presStyleIdx="0" presStyleCnt="2" custScaleX="130173" custScaleY="123511">
        <dgm:presLayoutVars>
          <dgm:bulletEnabled val="1"/>
        </dgm:presLayoutVars>
      </dgm:prSet>
      <dgm:spPr/>
      <dgm:t>
        <a:bodyPr/>
        <a:lstStyle/>
        <a:p>
          <a:endParaRPr lang="en-US"/>
        </a:p>
      </dgm:t>
    </dgm:pt>
    <dgm:pt modelId="{244CEE26-9587-45EA-953B-2E1EC44C6D8B}" type="pres">
      <dgm:prSet presAssocID="{6104FF69-4A70-4F0E-83D6-E54F7C7B815A}" presName="sp" presStyleCnt="0"/>
      <dgm:spPr/>
    </dgm:pt>
    <dgm:pt modelId="{5C76667C-8296-48A5-A4C1-57C2980D379F}" type="pres">
      <dgm:prSet presAssocID="{348F5528-9F93-4433-A191-D008B184A678}" presName="linNode" presStyleCnt="0"/>
      <dgm:spPr/>
    </dgm:pt>
    <dgm:pt modelId="{C4BCE7F7-E5FA-40D3-86D3-EEB15629FB0F}" type="pres">
      <dgm:prSet presAssocID="{348F5528-9F93-4433-A191-D008B184A678}" presName="parentText" presStyleLbl="node1" presStyleIdx="1" presStyleCnt="2" custScaleX="50767" custLinFactNeighborX="15370" custLinFactNeighborY="-508">
        <dgm:presLayoutVars>
          <dgm:chMax val="1"/>
          <dgm:bulletEnabled val="1"/>
        </dgm:presLayoutVars>
      </dgm:prSet>
      <dgm:spPr/>
      <dgm:t>
        <a:bodyPr/>
        <a:lstStyle/>
        <a:p>
          <a:endParaRPr lang="en-US"/>
        </a:p>
      </dgm:t>
    </dgm:pt>
    <dgm:pt modelId="{1A4AE794-A720-45C9-9981-9BD7B1877012}" type="pres">
      <dgm:prSet presAssocID="{348F5528-9F93-4433-A191-D008B184A678}" presName="descendantText" presStyleLbl="alignAccFollowNode1" presStyleIdx="1" presStyleCnt="2" custScaleX="130173" custScaleY="123511">
        <dgm:presLayoutVars>
          <dgm:bulletEnabled val="1"/>
        </dgm:presLayoutVars>
      </dgm:prSet>
      <dgm:spPr/>
      <dgm:t>
        <a:bodyPr/>
        <a:lstStyle/>
        <a:p>
          <a:endParaRPr lang="en-US"/>
        </a:p>
      </dgm:t>
    </dgm:pt>
  </dgm:ptLst>
  <dgm:cxnLst>
    <dgm:cxn modelId="{3206F04C-C78A-4989-B82D-7EF77CDB44D1}" srcId="{348F5528-9F93-4433-A191-D008B184A678}" destId="{0EC8B9CE-79C1-4053-AEAF-BFFAED4A828F}" srcOrd="1" destOrd="0" parTransId="{979EFA2F-3A4E-42F8-A058-3807E0A369EC}" sibTransId="{333F2F7F-32A9-455D-BC7F-685D85013F4F}"/>
    <dgm:cxn modelId="{04A9FA13-B529-400A-988B-3E7786B7A4E7}" type="presOf" srcId="{C5F71619-C6D8-477E-B382-0BAB51F96B15}" destId="{768D43D8-5D95-484B-BF3E-4F4A0B7EB0AE}" srcOrd="0" destOrd="0" presId="urn:microsoft.com/office/officeart/2005/8/layout/vList5"/>
    <dgm:cxn modelId="{FF74EDF3-D97F-4D74-AA8E-40A944129085}" type="presOf" srcId="{0A926910-40C2-481D-97D1-F98BA90CB655}" destId="{11B8670E-6167-49C8-BD82-9C2EFA16B642}" srcOrd="0" destOrd="0" presId="urn:microsoft.com/office/officeart/2005/8/layout/vList5"/>
    <dgm:cxn modelId="{8D26206B-EF5B-4D18-AEA2-FE7E48F9D1C8}" type="presOf" srcId="{61DF401A-CED6-422C-A3AA-E366DB24F2B8}" destId="{D72015FD-143B-47AC-8700-D1FFEA6D7629}" srcOrd="0" destOrd="1" presId="urn:microsoft.com/office/officeart/2005/8/layout/vList5"/>
    <dgm:cxn modelId="{0880E732-9205-448A-8E80-F121AF4D8BBD}" srcId="{0A926910-40C2-481D-97D1-F98BA90CB655}" destId="{C5F71619-C6D8-477E-B382-0BAB51F96B15}" srcOrd="0" destOrd="0" parTransId="{25ECDEB8-1624-4969-879B-AB20152E4CD8}" sibTransId="{6104FF69-4A70-4F0E-83D6-E54F7C7B815A}"/>
    <dgm:cxn modelId="{71E834CE-2928-4325-B76C-7A2E9F952FC1}" type="presOf" srcId="{FEAC7737-D133-4401-8654-CD9F778A312A}" destId="{D72015FD-143B-47AC-8700-D1FFEA6D7629}" srcOrd="0" destOrd="0" presId="urn:microsoft.com/office/officeart/2005/8/layout/vList5"/>
    <dgm:cxn modelId="{5882CC5B-8F34-4F04-8E6D-A26E4EF77B34}" srcId="{C5F71619-C6D8-477E-B382-0BAB51F96B15}" destId="{FEAC7737-D133-4401-8654-CD9F778A312A}" srcOrd="0" destOrd="0" parTransId="{7A6F4F3B-D983-4DF3-A538-3631F8E0A2E3}" sibTransId="{D7CF09C9-0EB0-446F-950E-6A92E89FD439}"/>
    <dgm:cxn modelId="{B7B7CAD8-7382-4E3D-8064-F872CF7EBAE0}" type="presOf" srcId="{348F5528-9F93-4433-A191-D008B184A678}" destId="{C4BCE7F7-E5FA-40D3-86D3-EEB15629FB0F}" srcOrd="0" destOrd="0" presId="urn:microsoft.com/office/officeart/2005/8/layout/vList5"/>
    <dgm:cxn modelId="{63C701A5-D0DE-47EC-90C7-19FA0B5AD390}" srcId="{0A926910-40C2-481D-97D1-F98BA90CB655}" destId="{348F5528-9F93-4433-A191-D008B184A678}" srcOrd="1" destOrd="0" parTransId="{9084C9FB-F4A6-44E1-A05C-076BC721B7B3}" sibTransId="{2B83149D-9122-4659-BAB1-1E577CAAFEEB}"/>
    <dgm:cxn modelId="{A08F6B94-5722-495A-9DFA-C40BD4F1B039}" type="presOf" srcId="{FD66B7F0-A321-4069-9954-EDD3CE0D59B6}" destId="{1A4AE794-A720-45C9-9981-9BD7B1877012}" srcOrd="0" destOrd="2" presId="urn:microsoft.com/office/officeart/2005/8/layout/vList5"/>
    <dgm:cxn modelId="{512BBB8C-9CFA-424C-A1A0-283FD07C669C}" srcId="{348F5528-9F93-4433-A191-D008B184A678}" destId="{CC22100C-94E6-4BF4-BB1B-3385619FAB20}" srcOrd="0" destOrd="0" parTransId="{F440E78E-5410-4C75-8E0B-DA718DBEF8C0}" sibTransId="{7B0533F3-40FA-4917-8FE9-B26BD9D9DDA9}"/>
    <dgm:cxn modelId="{8F20DCCF-E349-4ADF-8CE1-C07958359591}" type="presOf" srcId="{CC22100C-94E6-4BF4-BB1B-3385619FAB20}" destId="{1A4AE794-A720-45C9-9981-9BD7B1877012}" srcOrd="0" destOrd="0" presId="urn:microsoft.com/office/officeart/2005/8/layout/vList5"/>
    <dgm:cxn modelId="{252159EB-984A-4342-B30C-47A0E8A5E096}" srcId="{C5F71619-C6D8-477E-B382-0BAB51F96B15}" destId="{61DF401A-CED6-422C-A3AA-E366DB24F2B8}" srcOrd="1" destOrd="0" parTransId="{E3109955-9670-4649-B830-6691F5D1A845}" sibTransId="{1CF900A4-1FA5-486E-8209-D99A8339CF45}"/>
    <dgm:cxn modelId="{EA9534F3-B7C0-47B3-B49A-DB18F05EF689}" srcId="{348F5528-9F93-4433-A191-D008B184A678}" destId="{FD66B7F0-A321-4069-9954-EDD3CE0D59B6}" srcOrd="2" destOrd="0" parTransId="{E98DC331-EABD-4BD7-9188-A5D51FEFEB80}" sibTransId="{E9BAF4B0-5B6A-44AE-8FEB-E4E3C25FC5CA}"/>
    <dgm:cxn modelId="{64CA8999-CC76-42E4-9B35-952CE0DFF055}" srcId="{348F5528-9F93-4433-A191-D008B184A678}" destId="{4B615B36-365B-407E-9847-1A290F32E43B}" srcOrd="3" destOrd="0" parTransId="{F9532F57-0A90-40D3-9462-FE132DA075AB}" sibTransId="{C741B500-D8C5-42F6-B02D-B80A8AE7B552}"/>
    <dgm:cxn modelId="{3A20A668-FF52-4A4E-BD53-E6C42356C053}" type="presOf" srcId="{4B615B36-365B-407E-9847-1A290F32E43B}" destId="{1A4AE794-A720-45C9-9981-9BD7B1877012}" srcOrd="0" destOrd="3" presId="urn:microsoft.com/office/officeart/2005/8/layout/vList5"/>
    <dgm:cxn modelId="{AF4BC811-6097-4F0C-BA44-255F75083A8A}" type="presOf" srcId="{0EC8B9CE-79C1-4053-AEAF-BFFAED4A828F}" destId="{1A4AE794-A720-45C9-9981-9BD7B1877012}" srcOrd="0" destOrd="1" presId="urn:microsoft.com/office/officeart/2005/8/layout/vList5"/>
    <dgm:cxn modelId="{1BDBB569-B78C-44F9-8FD8-A9A8C83B7068}" type="presParOf" srcId="{11B8670E-6167-49C8-BD82-9C2EFA16B642}" destId="{38180CA5-7225-4FA9-B32C-A85C532497DF}" srcOrd="0" destOrd="0" presId="urn:microsoft.com/office/officeart/2005/8/layout/vList5"/>
    <dgm:cxn modelId="{44FAB660-1CDD-45C3-9A4A-0E786BCA20F8}" type="presParOf" srcId="{38180CA5-7225-4FA9-B32C-A85C532497DF}" destId="{768D43D8-5D95-484B-BF3E-4F4A0B7EB0AE}" srcOrd="0" destOrd="0" presId="urn:microsoft.com/office/officeart/2005/8/layout/vList5"/>
    <dgm:cxn modelId="{C3126B6F-B3D1-4992-AD33-E48DBAD3C8EB}" type="presParOf" srcId="{38180CA5-7225-4FA9-B32C-A85C532497DF}" destId="{D72015FD-143B-47AC-8700-D1FFEA6D7629}" srcOrd="1" destOrd="0" presId="urn:microsoft.com/office/officeart/2005/8/layout/vList5"/>
    <dgm:cxn modelId="{F518B4BC-801C-4F76-8C68-BBBAFE636FA5}" type="presParOf" srcId="{11B8670E-6167-49C8-BD82-9C2EFA16B642}" destId="{244CEE26-9587-45EA-953B-2E1EC44C6D8B}" srcOrd="1" destOrd="0" presId="urn:microsoft.com/office/officeart/2005/8/layout/vList5"/>
    <dgm:cxn modelId="{35D03A24-4BFF-453E-819C-7C67C02C3D60}" type="presParOf" srcId="{11B8670E-6167-49C8-BD82-9C2EFA16B642}" destId="{5C76667C-8296-48A5-A4C1-57C2980D379F}" srcOrd="2" destOrd="0" presId="urn:microsoft.com/office/officeart/2005/8/layout/vList5"/>
    <dgm:cxn modelId="{A4DD5A70-D6D9-4504-9891-CD6F90B65334}" type="presParOf" srcId="{5C76667C-8296-48A5-A4C1-57C2980D379F}" destId="{C4BCE7F7-E5FA-40D3-86D3-EEB15629FB0F}" srcOrd="0" destOrd="0" presId="urn:microsoft.com/office/officeart/2005/8/layout/vList5"/>
    <dgm:cxn modelId="{ED73F546-8882-444E-B403-692FD510A627}" type="presParOf" srcId="{5C76667C-8296-48A5-A4C1-57C2980D379F}" destId="{1A4AE794-A720-45C9-9981-9BD7B187701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22F14B-54E8-4858-B783-B4F4A9BC9B36}" type="doc">
      <dgm:prSet loTypeId="urn:microsoft.com/office/officeart/2005/8/layout/vList5" loCatId="list" qsTypeId="urn:microsoft.com/office/officeart/2005/8/quickstyle/simple1" qsCatId="simple" csTypeId="urn:microsoft.com/office/officeart/2005/8/colors/accent1_5" csCatId="accent1" phldr="1"/>
      <dgm:spPr/>
      <dgm:t>
        <a:bodyPr/>
        <a:lstStyle/>
        <a:p>
          <a:endParaRPr lang="en-US"/>
        </a:p>
      </dgm:t>
    </dgm:pt>
    <dgm:pt modelId="{F168D1C8-5725-48E3-B0FF-C2ED453E3026}">
      <dgm:prSet phldrT="[Text]" custT="1"/>
      <dgm:spPr/>
      <dgm:t>
        <a:bodyPr/>
        <a:lstStyle/>
        <a:p>
          <a:pPr algn="ctr" rtl="1">
            <a:lnSpc>
              <a:spcPct val="100000"/>
            </a:lnSpc>
          </a:pPr>
          <a:r>
            <a:rPr lang="ar-SY" sz="2200" b="1" dirty="0" smtClean="0">
              <a:solidFill>
                <a:schemeClr val="tx1"/>
              </a:solidFill>
            </a:rPr>
            <a:t>خريطة المقاعد</a:t>
          </a:r>
          <a:endParaRPr lang="en-US" sz="2200" dirty="0">
            <a:solidFill>
              <a:schemeClr val="tx1"/>
            </a:solidFill>
          </a:endParaRPr>
        </a:p>
      </dgm:t>
    </dgm:pt>
    <dgm:pt modelId="{8EDDCB0D-5D68-4376-95E0-A214231E3A56}" type="parTrans" cxnId="{017E4F7F-F14E-412A-B27B-76C9B482531B}">
      <dgm:prSet/>
      <dgm:spPr/>
      <dgm:t>
        <a:bodyPr/>
        <a:lstStyle/>
        <a:p>
          <a:pPr algn="just" rtl="1">
            <a:lnSpc>
              <a:spcPct val="100000"/>
            </a:lnSpc>
          </a:pPr>
          <a:endParaRPr lang="en-US" sz="2200">
            <a:solidFill>
              <a:schemeClr val="tx1"/>
            </a:solidFill>
          </a:endParaRPr>
        </a:p>
      </dgm:t>
    </dgm:pt>
    <dgm:pt modelId="{9398203F-6ED1-45EB-94CD-A416F3B9772F}" type="sibTrans" cxnId="{017E4F7F-F14E-412A-B27B-76C9B482531B}">
      <dgm:prSet/>
      <dgm:spPr/>
      <dgm:t>
        <a:bodyPr/>
        <a:lstStyle/>
        <a:p>
          <a:pPr algn="just" rtl="1">
            <a:lnSpc>
              <a:spcPct val="100000"/>
            </a:lnSpc>
          </a:pPr>
          <a:endParaRPr lang="en-US" sz="2200">
            <a:solidFill>
              <a:schemeClr val="tx1"/>
            </a:solidFill>
          </a:endParaRPr>
        </a:p>
      </dgm:t>
    </dgm:pt>
    <dgm:pt modelId="{B305EE59-49BF-48A3-9525-3FD1EFECFBDD}">
      <dgm:prSet phldrT="[Text]" custT="1"/>
      <dgm:spPr/>
      <dgm:t>
        <a:bodyPr/>
        <a:lstStyle/>
        <a:p>
          <a:pPr algn="just" rtl="1">
            <a:lnSpc>
              <a:spcPct val="90000"/>
            </a:lnSpc>
            <a:spcAft>
              <a:spcPts val="0"/>
            </a:spcAft>
          </a:pPr>
          <a:r>
            <a:rPr lang="ar-SY" sz="2200" u="none" dirty="0" smtClean="0">
              <a:solidFill>
                <a:schemeClr val="tx1"/>
              </a:solidFill>
            </a:rPr>
            <a:t>يمكن طلب خريطة المقاعد من داخل حجز المسافر:</a:t>
          </a:r>
          <a:endParaRPr lang="en-US" sz="2200" u="none" dirty="0">
            <a:solidFill>
              <a:schemeClr val="tx1"/>
            </a:solidFill>
          </a:endParaRPr>
        </a:p>
      </dgm:t>
    </dgm:pt>
    <dgm:pt modelId="{D39517D2-E5E1-429D-AAD8-621FD5D09A0A}" type="parTrans" cxnId="{B971D4BE-32B0-433D-8949-651E655E8A5B}">
      <dgm:prSet/>
      <dgm:spPr/>
      <dgm:t>
        <a:bodyPr/>
        <a:lstStyle/>
        <a:p>
          <a:pPr algn="just" rtl="1">
            <a:lnSpc>
              <a:spcPct val="100000"/>
            </a:lnSpc>
          </a:pPr>
          <a:endParaRPr lang="en-US" sz="2200">
            <a:solidFill>
              <a:schemeClr val="tx1"/>
            </a:solidFill>
          </a:endParaRPr>
        </a:p>
      </dgm:t>
    </dgm:pt>
    <dgm:pt modelId="{D12F1A65-FD97-4A0F-8139-91BEF22C2711}" type="sibTrans" cxnId="{B971D4BE-32B0-433D-8949-651E655E8A5B}">
      <dgm:prSet/>
      <dgm:spPr/>
      <dgm:t>
        <a:bodyPr/>
        <a:lstStyle/>
        <a:p>
          <a:pPr algn="just" rtl="1">
            <a:lnSpc>
              <a:spcPct val="100000"/>
            </a:lnSpc>
          </a:pPr>
          <a:endParaRPr lang="en-US" sz="2200">
            <a:solidFill>
              <a:schemeClr val="tx1"/>
            </a:solidFill>
          </a:endParaRPr>
        </a:p>
      </dgm:t>
    </dgm:pt>
    <dgm:pt modelId="{005566ED-BB9E-4437-A4F7-22AB0EBF0DA8}">
      <dgm:prSet phldrT="[Text]" custT="1"/>
      <dgm:spPr/>
      <dgm:t>
        <a:bodyPr/>
        <a:lstStyle/>
        <a:p>
          <a:pPr algn="ctr" rtl="1">
            <a:lnSpc>
              <a:spcPct val="100000"/>
            </a:lnSpc>
          </a:pPr>
          <a:r>
            <a:rPr lang="ar-SY" sz="2200" b="1" dirty="0" smtClean="0">
              <a:solidFill>
                <a:schemeClr val="tx1"/>
              </a:solidFill>
            </a:rPr>
            <a:t>الوجبات</a:t>
          </a:r>
          <a:endParaRPr lang="en-US" sz="2200" dirty="0">
            <a:solidFill>
              <a:schemeClr val="tx1"/>
            </a:solidFill>
          </a:endParaRPr>
        </a:p>
      </dgm:t>
    </dgm:pt>
    <dgm:pt modelId="{90DB726F-582B-45DD-8102-886293F7853F}" type="parTrans" cxnId="{2B8D44EF-C852-4708-B38B-C19B56B41B28}">
      <dgm:prSet/>
      <dgm:spPr/>
      <dgm:t>
        <a:bodyPr/>
        <a:lstStyle/>
        <a:p>
          <a:pPr algn="just" rtl="1">
            <a:lnSpc>
              <a:spcPct val="100000"/>
            </a:lnSpc>
          </a:pPr>
          <a:endParaRPr lang="en-US" sz="2200">
            <a:solidFill>
              <a:schemeClr val="tx1"/>
            </a:solidFill>
          </a:endParaRPr>
        </a:p>
      </dgm:t>
    </dgm:pt>
    <dgm:pt modelId="{937CFE03-DA84-4B43-A69B-CA371DA80C30}" type="sibTrans" cxnId="{2B8D44EF-C852-4708-B38B-C19B56B41B28}">
      <dgm:prSet/>
      <dgm:spPr/>
      <dgm:t>
        <a:bodyPr/>
        <a:lstStyle/>
        <a:p>
          <a:pPr algn="just" rtl="1">
            <a:lnSpc>
              <a:spcPct val="100000"/>
            </a:lnSpc>
          </a:pPr>
          <a:endParaRPr lang="en-US" sz="2200">
            <a:solidFill>
              <a:schemeClr val="tx1"/>
            </a:solidFill>
          </a:endParaRPr>
        </a:p>
      </dgm:t>
    </dgm:pt>
    <dgm:pt modelId="{5E61728E-3C52-4888-8233-35EC7BF4A918}">
      <dgm:prSet phldrT="[Text]" custT="1"/>
      <dgm:spPr/>
      <dgm:t>
        <a:bodyPr/>
        <a:lstStyle/>
        <a:p>
          <a:pPr algn="just" rtl="1">
            <a:lnSpc>
              <a:spcPct val="100000"/>
            </a:lnSpc>
          </a:pPr>
          <a:r>
            <a:rPr lang="ar-SY" sz="2200" dirty="0" smtClean="0">
              <a:solidFill>
                <a:schemeClr val="tx1"/>
              </a:solidFill>
            </a:rPr>
            <a:t>يمكن للمسافر تحديد وجبة الطعام التي يرغب بها قبل السفر عن طريق مكتب الطيران، ويتم الرد من شركة الطيران بالتأكيد في حال توفر هذا النوع من الوجبات.</a:t>
          </a:r>
          <a:endParaRPr lang="en-US" sz="2200" dirty="0">
            <a:solidFill>
              <a:schemeClr val="tx1"/>
            </a:solidFill>
          </a:endParaRPr>
        </a:p>
      </dgm:t>
    </dgm:pt>
    <dgm:pt modelId="{27F80AC3-102F-40AB-B2C3-215710AC2F22}" type="parTrans" cxnId="{C30F3391-91A0-4DFC-98C9-F7F65707BA30}">
      <dgm:prSet/>
      <dgm:spPr/>
      <dgm:t>
        <a:bodyPr/>
        <a:lstStyle/>
        <a:p>
          <a:pPr algn="just" rtl="1">
            <a:lnSpc>
              <a:spcPct val="100000"/>
            </a:lnSpc>
          </a:pPr>
          <a:endParaRPr lang="en-US" sz="2200">
            <a:solidFill>
              <a:schemeClr val="tx1"/>
            </a:solidFill>
          </a:endParaRPr>
        </a:p>
      </dgm:t>
    </dgm:pt>
    <dgm:pt modelId="{949B9EA1-4535-492C-B2CE-3ADF299D94E6}" type="sibTrans" cxnId="{C30F3391-91A0-4DFC-98C9-F7F65707BA30}">
      <dgm:prSet/>
      <dgm:spPr/>
      <dgm:t>
        <a:bodyPr/>
        <a:lstStyle/>
        <a:p>
          <a:pPr algn="just" rtl="1">
            <a:lnSpc>
              <a:spcPct val="100000"/>
            </a:lnSpc>
          </a:pPr>
          <a:endParaRPr lang="en-US" sz="2200">
            <a:solidFill>
              <a:schemeClr val="tx1"/>
            </a:solidFill>
          </a:endParaRPr>
        </a:p>
      </dgm:t>
    </dgm:pt>
    <dgm:pt modelId="{A691462A-0847-42E9-A41E-F4E176A69AF9}">
      <dgm:prSet custT="1"/>
      <dgm:spPr/>
      <dgm:t>
        <a:bodyPr/>
        <a:lstStyle/>
        <a:p>
          <a:pPr algn="l" rtl="0">
            <a:lnSpc>
              <a:spcPct val="90000"/>
            </a:lnSpc>
            <a:spcAft>
              <a:spcPts val="0"/>
            </a:spcAft>
          </a:pPr>
          <a:r>
            <a:rPr lang="en-US" sz="2200" u="none" dirty="0" smtClean="0">
              <a:solidFill>
                <a:schemeClr val="tx1"/>
              </a:solidFill>
            </a:rPr>
            <a:t> (Line number) </a:t>
          </a:r>
          <a:r>
            <a:rPr lang="ar-SY" sz="2200" u="none" dirty="0" smtClean="0">
              <a:solidFill>
                <a:schemeClr val="tx1"/>
              </a:solidFill>
            </a:rPr>
            <a:t>رقم السطر</a:t>
          </a:r>
          <a:r>
            <a:rPr lang="en-US" sz="2200" u="none" dirty="0" smtClean="0">
              <a:solidFill>
                <a:schemeClr val="tx1"/>
              </a:solidFill>
            </a:rPr>
            <a:t> From PNR: </a:t>
          </a:r>
          <a:r>
            <a:rPr lang="en-US" sz="2200" b="1" u="none" dirty="0" smtClean="0">
              <a:solidFill>
                <a:schemeClr val="tx1"/>
              </a:solidFill>
            </a:rPr>
            <a:t>SM3</a:t>
          </a:r>
          <a:r>
            <a:rPr lang="en-US" sz="2200" u="none" dirty="0" smtClean="0">
              <a:solidFill>
                <a:schemeClr val="tx1"/>
              </a:solidFill>
            </a:rPr>
            <a:t> </a:t>
          </a:r>
          <a:endParaRPr lang="en-US" sz="2200" u="none" dirty="0">
            <a:solidFill>
              <a:schemeClr val="tx1"/>
            </a:solidFill>
          </a:endParaRPr>
        </a:p>
      </dgm:t>
    </dgm:pt>
    <dgm:pt modelId="{4224116D-4FA2-4D90-928B-FC207ACD769C}" type="parTrans" cxnId="{4E993FCF-95CE-4B2B-82B0-483DA39AEE98}">
      <dgm:prSet/>
      <dgm:spPr/>
      <dgm:t>
        <a:bodyPr/>
        <a:lstStyle/>
        <a:p>
          <a:pPr algn="just" rtl="1">
            <a:lnSpc>
              <a:spcPct val="100000"/>
            </a:lnSpc>
          </a:pPr>
          <a:endParaRPr lang="en-US" sz="2200">
            <a:solidFill>
              <a:schemeClr val="tx1"/>
            </a:solidFill>
          </a:endParaRPr>
        </a:p>
      </dgm:t>
    </dgm:pt>
    <dgm:pt modelId="{300E4FCC-6777-4B4A-AAA1-19A00DEBBEB2}" type="sibTrans" cxnId="{4E993FCF-95CE-4B2B-82B0-483DA39AEE98}">
      <dgm:prSet/>
      <dgm:spPr/>
      <dgm:t>
        <a:bodyPr/>
        <a:lstStyle/>
        <a:p>
          <a:pPr algn="just" rtl="1">
            <a:lnSpc>
              <a:spcPct val="100000"/>
            </a:lnSpc>
          </a:pPr>
          <a:endParaRPr lang="en-US" sz="2200">
            <a:solidFill>
              <a:schemeClr val="tx1"/>
            </a:solidFill>
          </a:endParaRPr>
        </a:p>
      </dgm:t>
    </dgm:pt>
    <dgm:pt modelId="{DB2D3E23-BEF5-473B-90DE-D7A97D592EAB}">
      <dgm:prSet custT="1"/>
      <dgm:spPr/>
      <dgm:t>
        <a:bodyPr/>
        <a:lstStyle/>
        <a:p>
          <a:pPr algn="just" rtl="1">
            <a:lnSpc>
              <a:spcPct val="90000"/>
            </a:lnSpc>
            <a:spcAft>
              <a:spcPts val="0"/>
            </a:spcAft>
          </a:pPr>
          <a:r>
            <a:rPr lang="ar-SY" sz="2200" u="none" dirty="0" smtClean="0">
              <a:solidFill>
                <a:schemeClr val="tx1"/>
              </a:solidFill>
            </a:rPr>
            <a:t>أو يمكن طلب خريطة المقاعد من عرض إمكانية:</a:t>
          </a:r>
          <a:endParaRPr lang="en-US" sz="2200" u="none" dirty="0">
            <a:solidFill>
              <a:schemeClr val="tx1"/>
            </a:solidFill>
          </a:endParaRPr>
        </a:p>
      </dgm:t>
    </dgm:pt>
    <dgm:pt modelId="{232E7442-F5F7-406D-8953-B61EE387AF1B}" type="parTrans" cxnId="{7F09156D-3EA9-44B6-B3FE-3C3372EA8E27}">
      <dgm:prSet/>
      <dgm:spPr/>
      <dgm:t>
        <a:bodyPr/>
        <a:lstStyle/>
        <a:p>
          <a:pPr algn="just" rtl="1">
            <a:lnSpc>
              <a:spcPct val="100000"/>
            </a:lnSpc>
          </a:pPr>
          <a:endParaRPr lang="en-US" sz="2200">
            <a:solidFill>
              <a:schemeClr val="tx1"/>
            </a:solidFill>
          </a:endParaRPr>
        </a:p>
      </dgm:t>
    </dgm:pt>
    <dgm:pt modelId="{EC84E11D-57FC-4C23-B7FA-2F91D52B548C}" type="sibTrans" cxnId="{7F09156D-3EA9-44B6-B3FE-3C3372EA8E27}">
      <dgm:prSet/>
      <dgm:spPr/>
      <dgm:t>
        <a:bodyPr/>
        <a:lstStyle/>
        <a:p>
          <a:pPr algn="just" rtl="1">
            <a:lnSpc>
              <a:spcPct val="100000"/>
            </a:lnSpc>
          </a:pPr>
          <a:endParaRPr lang="en-US" sz="2200">
            <a:solidFill>
              <a:schemeClr val="tx1"/>
            </a:solidFill>
          </a:endParaRPr>
        </a:p>
      </dgm:t>
    </dgm:pt>
    <dgm:pt modelId="{3FE6C7FD-2301-47DA-9D49-FCE4C5D18ADF}">
      <dgm:prSet custT="1"/>
      <dgm:spPr/>
      <dgm:t>
        <a:bodyPr/>
        <a:lstStyle/>
        <a:p>
          <a:pPr algn="l" rtl="0">
            <a:lnSpc>
              <a:spcPct val="90000"/>
            </a:lnSpc>
            <a:spcAft>
              <a:spcPts val="0"/>
            </a:spcAft>
          </a:pPr>
          <a:r>
            <a:rPr lang="en-US" sz="2200" u="none" dirty="0" smtClean="0">
              <a:solidFill>
                <a:schemeClr val="tx1"/>
              </a:solidFill>
            </a:rPr>
            <a:t> (Line number) </a:t>
          </a:r>
          <a:r>
            <a:rPr lang="ar-SY" sz="2200" u="none" dirty="0" smtClean="0">
              <a:solidFill>
                <a:schemeClr val="tx1"/>
              </a:solidFill>
            </a:rPr>
            <a:t>رقم السطر</a:t>
          </a:r>
          <a:r>
            <a:rPr lang="en-US" sz="2200" u="none" dirty="0" smtClean="0">
              <a:solidFill>
                <a:schemeClr val="tx1"/>
              </a:solidFill>
            </a:rPr>
            <a:t> From availability: </a:t>
          </a:r>
          <a:r>
            <a:rPr lang="en-US" sz="2200" b="1" u="none" dirty="0" smtClean="0">
              <a:solidFill>
                <a:schemeClr val="tx1"/>
              </a:solidFill>
            </a:rPr>
            <a:t>SM/3</a:t>
          </a:r>
          <a:endParaRPr lang="en-US" sz="2200" u="none" dirty="0">
            <a:solidFill>
              <a:schemeClr val="tx1"/>
            </a:solidFill>
          </a:endParaRPr>
        </a:p>
      </dgm:t>
    </dgm:pt>
    <dgm:pt modelId="{54A17F32-1905-497D-82CF-93E899E909C9}" type="parTrans" cxnId="{8A89CF3B-6C27-4B5B-B0D2-60E3993778D1}">
      <dgm:prSet/>
      <dgm:spPr/>
      <dgm:t>
        <a:bodyPr/>
        <a:lstStyle/>
        <a:p>
          <a:pPr algn="just" rtl="1">
            <a:lnSpc>
              <a:spcPct val="100000"/>
            </a:lnSpc>
          </a:pPr>
          <a:endParaRPr lang="en-US" sz="2200">
            <a:solidFill>
              <a:schemeClr val="tx1"/>
            </a:solidFill>
          </a:endParaRPr>
        </a:p>
      </dgm:t>
    </dgm:pt>
    <dgm:pt modelId="{22727FFF-93C4-401E-8342-73B5B744ADAC}" type="sibTrans" cxnId="{8A89CF3B-6C27-4B5B-B0D2-60E3993778D1}">
      <dgm:prSet/>
      <dgm:spPr/>
      <dgm:t>
        <a:bodyPr/>
        <a:lstStyle/>
        <a:p>
          <a:pPr algn="just" rtl="1">
            <a:lnSpc>
              <a:spcPct val="100000"/>
            </a:lnSpc>
          </a:pPr>
          <a:endParaRPr lang="en-US" sz="2200">
            <a:solidFill>
              <a:schemeClr val="tx1"/>
            </a:solidFill>
          </a:endParaRPr>
        </a:p>
      </dgm:t>
    </dgm:pt>
    <dgm:pt modelId="{599A5D08-4117-4740-BC44-57E9021FE22C}">
      <dgm:prSet custT="1"/>
      <dgm:spPr/>
      <dgm:t>
        <a:bodyPr/>
        <a:lstStyle/>
        <a:p>
          <a:pPr algn="just" rtl="1">
            <a:lnSpc>
              <a:spcPct val="100000"/>
            </a:lnSpc>
          </a:pPr>
          <a:r>
            <a:rPr lang="ar-SY" sz="2200" dirty="0" smtClean="0">
              <a:solidFill>
                <a:schemeClr val="tx1"/>
              </a:solidFill>
            </a:rPr>
            <a:t>كما ذكرنا سابقاً يتم طلب الخدمات الخاصة عن طريق أكواد معينة متعارف عليها من قبل شركات الطيران.</a:t>
          </a:r>
          <a:endParaRPr lang="en-US" sz="2200" dirty="0">
            <a:solidFill>
              <a:schemeClr val="tx1"/>
            </a:solidFill>
          </a:endParaRPr>
        </a:p>
      </dgm:t>
    </dgm:pt>
    <dgm:pt modelId="{97AD81CC-D33F-4594-AF8B-0C6ABD5B2FC0}" type="parTrans" cxnId="{4B1E212A-F256-4E5D-9679-0DFD7C2B3593}">
      <dgm:prSet/>
      <dgm:spPr/>
      <dgm:t>
        <a:bodyPr/>
        <a:lstStyle/>
        <a:p>
          <a:pPr algn="just" rtl="1">
            <a:lnSpc>
              <a:spcPct val="100000"/>
            </a:lnSpc>
          </a:pPr>
          <a:endParaRPr lang="en-US" sz="2200">
            <a:solidFill>
              <a:schemeClr val="tx1"/>
            </a:solidFill>
          </a:endParaRPr>
        </a:p>
      </dgm:t>
    </dgm:pt>
    <dgm:pt modelId="{37FA1E1A-937C-4B47-85F7-4CB5B147407C}" type="sibTrans" cxnId="{4B1E212A-F256-4E5D-9679-0DFD7C2B3593}">
      <dgm:prSet/>
      <dgm:spPr/>
      <dgm:t>
        <a:bodyPr/>
        <a:lstStyle/>
        <a:p>
          <a:pPr algn="just" rtl="1">
            <a:lnSpc>
              <a:spcPct val="100000"/>
            </a:lnSpc>
          </a:pPr>
          <a:endParaRPr lang="en-US" sz="2200">
            <a:solidFill>
              <a:schemeClr val="tx1"/>
            </a:solidFill>
          </a:endParaRPr>
        </a:p>
      </dgm:t>
    </dgm:pt>
    <dgm:pt modelId="{EC9E6132-656B-4020-847C-F50C3082ED65}">
      <dgm:prSet custT="1"/>
      <dgm:spPr/>
      <dgm:t>
        <a:bodyPr/>
        <a:lstStyle/>
        <a:p>
          <a:pPr algn="just" rtl="1">
            <a:lnSpc>
              <a:spcPct val="100000"/>
            </a:lnSpc>
          </a:pPr>
          <a:r>
            <a:rPr lang="ar-SY" sz="2200" dirty="0" smtClean="0">
              <a:solidFill>
                <a:schemeClr val="tx1"/>
              </a:solidFill>
            </a:rPr>
            <a:t>وللتعرف إلى الوجبات ندخل الرمز</a:t>
          </a:r>
          <a:r>
            <a:rPr lang="en-US" sz="2200" b="1" dirty="0" smtClean="0">
              <a:solidFill>
                <a:schemeClr val="tx1"/>
              </a:solidFill>
            </a:rPr>
            <a:t>HE MEAL</a:t>
          </a:r>
          <a:r>
            <a:rPr lang="ar-SY" sz="2200" b="1" dirty="0" smtClean="0">
              <a:solidFill>
                <a:schemeClr val="tx1"/>
              </a:solidFill>
            </a:rPr>
            <a:t> </a:t>
          </a:r>
          <a:endParaRPr lang="ar-SY" sz="2200" dirty="0">
            <a:solidFill>
              <a:schemeClr val="tx1"/>
            </a:solidFill>
          </a:endParaRPr>
        </a:p>
      </dgm:t>
    </dgm:pt>
    <dgm:pt modelId="{57C139BD-7A63-4C26-963A-CAEDA2773FBB}" type="parTrans" cxnId="{DA60E136-6008-4575-BCBD-22CDB0F065D7}">
      <dgm:prSet/>
      <dgm:spPr/>
      <dgm:t>
        <a:bodyPr/>
        <a:lstStyle/>
        <a:p>
          <a:pPr algn="just" rtl="1">
            <a:lnSpc>
              <a:spcPct val="100000"/>
            </a:lnSpc>
          </a:pPr>
          <a:endParaRPr lang="en-US" sz="2200">
            <a:solidFill>
              <a:schemeClr val="tx1"/>
            </a:solidFill>
          </a:endParaRPr>
        </a:p>
      </dgm:t>
    </dgm:pt>
    <dgm:pt modelId="{10FF13C2-D966-48DC-873B-5C18F7B01E8E}" type="sibTrans" cxnId="{DA60E136-6008-4575-BCBD-22CDB0F065D7}">
      <dgm:prSet/>
      <dgm:spPr/>
      <dgm:t>
        <a:bodyPr/>
        <a:lstStyle/>
        <a:p>
          <a:pPr algn="just" rtl="1">
            <a:lnSpc>
              <a:spcPct val="100000"/>
            </a:lnSpc>
          </a:pPr>
          <a:endParaRPr lang="en-US" sz="2200">
            <a:solidFill>
              <a:schemeClr val="tx1"/>
            </a:solidFill>
          </a:endParaRPr>
        </a:p>
      </dgm:t>
    </dgm:pt>
    <dgm:pt modelId="{5854A8CD-2681-4A83-AAFC-30CB586135F1}">
      <dgm:prSet custT="1"/>
      <dgm:spPr/>
      <dgm:t>
        <a:bodyPr/>
        <a:lstStyle/>
        <a:p>
          <a:pPr algn="just" rtl="1">
            <a:lnSpc>
              <a:spcPct val="90000"/>
            </a:lnSpc>
            <a:spcAft>
              <a:spcPts val="0"/>
            </a:spcAft>
          </a:pPr>
          <a:r>
            <a:rPr lang="ar-SY" sz="2200" u="none" dirty="0" smtClean="0">
              <a:solidFill>
                <a:schemeClr val="tx1"/>
              </a:solidFill>
            </a:rPr>
            <a:t>تُعرض مقاعد الرحلة على شكل مخطط صورة وتكون أقرب ما يمكن لتوزيع مقاعد الرحلة، ويشير اللون الأخضر إلى المقاعد المتاحة للحجز، أما اللونان الرمادي والأحمر فيشيران إلى المقاعد المحجوزة التي قد تصبح شاغرة في حال متابعة الرحلة أو تلك المحجوزة لصالح شركة طيران أخرى في حال كانت الرحلة مشتركة (</a:t>
          </a:r>
          <a:r>
            <a:rPr lang="en-US" sz="2200" u="none" dirty="0" smtClean="0">
              <a:solidFill>
                <a:schemeClr val="tx1"/>
              </a:solidFill>
            </a:rPr>
            <a:t>codeshare</a:t>
          </a:r>
          <a:r>
            <a:rPr lang="ar-SY" sz="2200" u="none" dirty="0" smtClean="0">
              <a:solidFill>
                <a:schemeClr val="tx1"/>
              </a:solidFill>
            </a:rPr>
            <a:t>).</a:t>
          </a:r>
          <a:endParaRPr lang="en-US" sz="2200" u="none" dirty="0">
            <a:solidFill>
              <a:schemeClr val="tx1"/>
            </a:solidFill>
          </a:endParaRPr>
        </a:p>
      </dgm:t>
    </dgm:pt>
    <dgm:pt modelId="{2FCF1358-F366-4391-83D4-BD8BAC183769}" type="parTrans" cxnId="{B3EEAEC0-F256-4F79-835F-3027F490492E}">
      <dgm:prSet/>
      <dgm:spPr/>
      <dgm:t>
        <a:bodyPr/>
        <a:lstStyle/>
        <a:p>
          <a:endParaRPr lang="en-US"/>
        </a:p>
      </dgm:t>
    </dgm:pt>
    <dgm:pt modelId="{203C643B-4612-4283-868A-B4EBB976F08A}" type="sibTrans" cxnId="{B3EEAEC0-F256-4F79-835F-3027F490492E}">
      <dgm:prSet/>
      <dgm:spPr/>
      <dgm:t>
        <a:bodyPr/>
        <a:lstStyle/>
        <a:p>
          <a:endParaRPr lang="en-US"/>
        </a:p>
      </dgm:t>
    </dgm:pt>
    <dgm:pt modelId="{7520D4D1-6BCB-4831-B54F-1AC81089556B}" type="pres">
      <dgm:prSet presAssocID="{7C22F14B-54E8-4858-B783-B4F4A9BC9B36}" presName="Name0" presStyleCnt="0">
        <dgm:presLayoutVars>
          <dgm:dir val="rev"/>
          <dgm:animLvl val="lvl"/>
          <dgm:resizeHandles val="exact"/>
        </dgm:presLayoutVars>
      </dgm:prSet>
      <dgm:spPr/>
    </dgm:pt>
    <dgm:pt modelId="{295E870E-4361-4D02-AA51-B62B5E004058}" type="pres">
      <dgm:prSet presAssocID="{F168D1C8-5725-48E3-B0FF-C2ED453E3026}" presName="linNode" presStyleCnt="0"/>
      <dgm:spPr/>
    </dgm:pt>
    <dgm:pt modelId="{539C00A3-E8C1-468E-809F-E09C8ED9884A}" type="pres">
      <dgm:prSet presAssocID="{F168D1C8-5725-48E3-B0FF-C2ED453E3026}" presName="parentText" presStyleLbl="node1" presStyleIdx="0" presStyleCnt="2" custScaleX="41573" custLinFactNeighborX="16254" custLinFactNeighborY="-1016">
        <dgm:presLayoutVars>
          <dgm:chMax val="1"/>
          <dgm:bulletEnabled val="1"/>
        </dgm:presLayoutVars>
      </dgm:prSet>
      <dgm:spPr/>
      <dgm:t>
        <a:bodyPr/>
        <a:lstStyle/>
        <a:p>
          <a:endParaRPr lang="en-US"/>
        </a:p>
      </dgm:t>
    </dgm:pt>
    <dgm:pt modelId="{A86EC73C-56FA-44F7-B915-61054927551A}" type="pres">
      <dgm:prSet presAssocID="{F168D1C8-5725-48E3-B0FF-C2ED453E3026}" presName="descendantText" presStyleLbl="alignAccFollowNode1" presStyleIdx="0" presStyleCnt="2" custScaleX="132154" custScaleY="136757">
        <dgm:presLayoutVars>
          <dgm:bulletEnabled val="1"/>
        </dgm:presLayoutVars>
      </dgm:prSet>
      <dgm:spPr/>
      <dgm:t>
        <a:bodyPr/>
        <a:lstStyle/>
        <a:p>
          <a:endParaRPr lang="en-US"/>
        </a:p>
      </dgm:t>
    </dgm:pt>
    <dgm:pt modelId="{33A8E711-B612-4F11-8598-0FD0816143D2}" type="pres">
      <dgm:prSet presAssocID="{9398203F-6ED1-45EB-94CD-A416F3B9772F}" presName="sp" presStyleCnt="0"/>
      <dgm:spPr/>
    </dgm:pt>
    <dgm:pt modelId="{C7277A8E-7CD0-473C-AFE0-10BF40F4B616}" type="pres">
      <dgm:prSet presAssocID="{005566ED-BB9E-4437-A4F7-22AB0EBF0DA8}" presName="linNode" presStyleCnt="0"/>
      <dgm:spPr/>
    </dgm:pt>
    <dgm:pt modelId="{D79C2939-A0C7-411F-80F9-364E217D1702}" type="pres">
      <dgm:prSet presAssocID="{005566ED-BB9E-4437-A4F7-22AB0EBF0DA8}" presName="parentText" presStyleLbl="node1" presStyleIdx="1" presStyleCnt="2" custScaleX="41573" custLinFactNeighborX="16254" custLinFactNeighborY="-1016">
        <dgm:presLayoutVars>
          <dgm:chMax val="1"/>
          <dgm:bulletEnabled val="1"/>
        </dgm:presLayoutVars>
      </dgm:prSet>
      <dgm:spPr/>
      <dgm:t>
        <a:bodyPr/>
        <a:lstStyle/>
        <a:p>
          <a:endParaRPr lang="en-US"/>
        </a:p>
      </dgm:t>
    </dgm:pt>
    <dgm:pt modelId="{F15F230D-1325-4010-B7D0-93FD113C5A56}" type="pres">
      <dgm:prSet presAssocID="{005566ED-BB9E-4437-A4F7-22AB0EBF0DA8}" presName="descendantText" presStyleLbl="alignAccFollowNode1" presStyleIdx="1" presStyleCnt="2" custScaleX="132154" custScaleY="114319">
        <dgm:presLayoutVars>
          <dgm:bulletEnabled val="1"/>
        </dgm:presLayoutVars>
      </dgm:prSet>
      <dgm:spPr/>
      <dgm:t>
        <a:bodyPr/>
        <a:lstStyle/>
        <a:p>
          <a:endParaRPr lang="en-US"/>
        </a:p>
      </dgm:t>
    </dgm:pt>
  </dgm:ptLst>
  <dgm:cxnLst>
    <dgm:cxn modelId="{F57C2EB5-0C89-4885-8AE5-795B16B05E27}" type="presOf" srcId="{A691462A-0847-42E9-A41E-F4E176A69AF9}" destId="{A86EC73C-56FA-44F7-B915-61054927551A}" srcOrd="0" destOrd="1" presId="urn:microsoft.com/office/officeart/2005/8/layout/vList5"/>
    <dgm:cxn modelId="{C30F3391-91A0-4DFC-98C9-F7F65707BA30}" srcId="{005566ED-BB9E-4437-A4F7-22AB0EBF0DA8}" destId="{5E61728E-3C52-4888-8233-35EC7BF4A918}" srcOrd="0" destOrd="0" parTransId="{27F80AC3-102F-40AB-B2C3-215710AC2F22}" sibTransId="{949B9EA1-4535-492C-B2CE-3ADF299D94E6}"/>
    <dgm:cxn modelId="{DA60E136-6008-4575-BCBD-22CDB0F065D7}" srcId="{005566ED-BB9E-4437-A4F7-22AB0EBF0DA8}" destId="{EC9E6132-656B-4020-847C-F50C3082ED65}" srcOrd="2" destOrd="0" parTransId="{57C139BD-7A63-4C26-963A-CAEDA2773FBB}" sibTransId="{10FF13C2-D966-48DC-873B-5C18F7B01E8E}"/>
    <dgm:cxn modelId="{B3EEAEC0-F256-4F79-835F-3027F490492E}" srcId="{F168D1C8-5725-48E3-B0FF-C2ED453E3026}" destId="{5854A8CD-2681-4A83-AAFC-30CB586135F1}" srcOrd="4" destOrd="0" parTransId="{2FCF1358-F366-4391-83D4-BD8BAC183769}" sibTransId="{203C643B-4612-4283-868A-B4EBB976F08A}"/>
    <dgm:cxn modelId="{B9411ED7-7E06-4194-8FEE-44343689BA08}" type="presOf" srcId="{B305EE59-49BF-48A3-9525-3FD1EFECFBDD}" destId="{A86EC73C-56FA-44F7-B915-61054927551A}" srcOrd="0" destOrd="0" presId="urn:microsoft.com/office/officeart/2005/8/layout/vList5"/>
    <dgm:cxn modelId="{7AB92616-9CCE-4A2C-802B-750B2238ACE9}" type="presOf" srcId="{5E61728E-3C52-4888-8233-35EC7BF4A918}" destId="{F15F230D-1325-4010-B7D0-93FD113C5A56}" srcOrd="0" destOrd="0" presId="urn:microsoft.com/office/officeart/2005/8/layout/vList5"/>
    <dgm:cxn modelId="{4B1E212A-F256-4E5D-9679-0DFD7C2B3593}" srcId="{005566ED-BB9E-4437-A4F7-22AB0EBF0DA8}" destId="{599A5D08-4117-4740-BC44-57E9021FE22C}" srcOrd="1" destOrd="0" parTransId="{97AD81CC-D33F-4594-AF8B-0C6ABD5B2FC0}" sibTransId="{37FA1E1A-937C-4B47-85F7-4CB5B147407C}"/>
    <dgm:cxn modelId="{349B2F78-412F-4B66-8CF4-51517EFB21CF}" type="presOf" srcId="{F168D1C8-5725-48E3-B0FF-C2ED453E3026}" destId="{539C00A3-E8C1-468E-809F-E09C8ED9884A}" srcOrd="0" destOrd="0" presId="urn:microsoft.com/office/officeart/2005/8/layout/vList5"/>
    <dgm:cxn modelId="{B8775311-3ED1-490D-BAD1-F847746DF069}" type="presOf" srcId="{005566ED-BB9E-4437-A4F7-22AB0EBF0DA8}" destId="{D79C2939-A0C7-411F-80F9-364E217D1702}" srcOrd="0" destOrd="0" presId="urn:microsoft.com/office/officeart/2005/8/layout/vList5"/>
    <dgm:cxn modelId="{4808391D-5D75-423A-A586-B4352F9034ED}" type="presOf" srcId="{5854A8CD-2681-4A83-AAFC-30CB586135F1}" destId="{A86EC73C-56FA-44F7-B915-61054927551A}" srcOrd="0" destOrd="4" presId="urn:microsoft.com/office/officeart/2005/8/layout/vList5"/>
    <dgm:cxn modelId="{1CE2EA40-68FC-45C2-BB26-D937F22E43A5}" type="presOf" srcId="{EC9E6132-656B-4020-847C-F50C3082ED65}" destId="{F15F230D-1325-4010-B7D0-93FD113C5A56}" srcOrd="0" destOrd="2" presId="urn:microsoft.com/office/officeart/2005/8/layout/vList5"/>
    <dgm:cxn modelId="{D2E6F369-B5A9-43F0-8C63-94C806603E18}" type="presOf" srcId="{599A5D08-4117-4740-BC44-57E9021FE22C}" destId="{F15F230D-1325-4010-B7D0-93FD113C5A56}" srcOrd="0" destOrd="1" presId="urn:microsoft.com/office/officeart/2005/8/layout/vList5"/>
    <dgm:cxn modelId="{2B8D44EF-C852-4708-B38B-C19B56B41B28}" srcId="{7C22F14B-54E8-4858-B783-B4F4A9BC9B36}" destId="{005566ED-BB9E-4437-A4F7-22AB0EBF0DA8}" srcOrd="1" destOrd="0" parTransId="{90DB726F-582B-45DD-8102-886293F7853F}" sibTransId="{937CFE03-DA84-4B43-A69B-CA371DA80C30}"/>
    <dgm:cxn modelId="{02A707CA-370F-4DB5-ACC4-F336B535F1EF}" type="presOf" srcId="{3FE6C7FD-2301-47DA-9D49-FCE4C5D18ADF}" destId="{A86EC73C-56FA-44F7-B915-61054927551A}" srcOrd="0" destOrd="3" presId="urn:microsoft.com/office/officeart/2005/8/layout/vList5"/>
    <dgm:cxn modelId="{4E993FCF-95CE-4B2B-82B0-483DA39AEE98}" srcId="{F168D1C8-5725-48E3-B0FF-C2ED453E3026}" destId="{A691462A-0847-42E9-A41E-F4E176A69AF9}" srcOrd="1" destOrd="0" parTransId="{4224116D-4FA2-4D90-928B-FC207ACD769C}" sibTransId="{300E4FCC-6777-4B4A-AAA1-19A00DEBBEB2}"/>
    <dgm:cxn modelId="{B971D4BE-32B0-433D-8949-651E655E8A5B}" srcId="{F168D1C8-5725-48E3-B0FF-C2ED453E3026}" destId="{B305EE59-49BF-48A3-9525-3FD1EFECFBDD}" srcOrd="0" destOrd="0" parTransId="{D39517D2-E5E1-429D-AAD8-621FD5D09A0A}" sibTransId="{D12F1A65-FD97-4A0F-8139-91BEF22C2711}"/>
    <dgm:cxn modelId="{5D35F05F-6184-4D37-B738-EAB6FC09A69D}" type="presOf" srcId="{7C22F14B-54E8-4858-B783-B4F4A9BC9B36}" destId="{7520D4D1-6BCB-4831-B54F-1AC81089556B}" srcOrd="0" destOrd="0" presId="urn:microsoft.com/office/officeart/2005/8/layout/vList5"/>
    <dgm:cxn modelId="{7F09156D-3EA9-44B6-B3FE-3C3372EA8E27}" srcId="{F168D1C8-5725-48E3-B0FF-C2ED453E3026}" destId="{DB2D3E23-BEF5-473B-90DE-D7A97D592EAB}" srcOrd="2" destOrd="0" parTransId="{232E7442-F5F7-406D-8953-B61EE387AF1B}" sibTransId="{EC84E11D-57FC-4C23-B7FA-2F91D52B548C}"/>
    <dgm:cxn modelId="{97B35283-0C0F-48E0-AE3D-E1D4139C4359}" type="presOf" srcId="{DB2D3E23-BEF5-473B-90DE-D7A97D592EAB}" destId="{A86EC73C-56FA-44F7-B915-61054927551A}" srcOrd="0" destOrd="2" presId="urn:microsoft.com/office/officeart/2005/8/layout/vList5"/>
    <dgm:cxn modelId="{017E4F7F-F14E-412A-B27B-76C9B482531B}" srcId="{7C22F14B-54E8-4858-B783-B4F4A9BC9B36}" destId="{F168D1C8-5725-48E3-B0FF-C2ED453E3026}" srcOrd="0" destOrd="0" parTransId="{8EDDCB0D-5D68-4376-95E0-A214231E3A56}" sibTransId="{9398203F-6ED1-45EB-94CD-A416F3B9772F}"/>
    <dgm:cxn modelId="{8A89CF3B-6C27-4B5B-B0D2-60E3993778D1}" srcId="{F168D1C8-5725-48E3-B0FF-C2ED453E3026}" destId="{3FE6C7FD-2301-47DA-9D49-FCE4C5D18ADF}" srcOrd="3" destOrd="0" parTransId="{54A17F32-1905-497D-82CF-93E899E909C9}" sibTransId="{22727FFF-93C4-401E-8342-73B5B744ADAC}"/>
    <dgm:cxn modelId="{6A15BBC5-8AC9-4C35-9FCC-F7510F7B348D}" type="presParOf" srcId="{7520D4D1-6BCB-4831-B54F-1AC81089556B}" destId="{295E870E-4361-4D02-AA51-B62B5E004058}" srcOrd="0" destOrd="0" presId="urn:microsoft.com/office/officeart/2005/8/layout/vList5"/>
    <dgm:cxn modelId="{5E9D4FA5-5E82-48C4-A3BC-D180B26EF0EB}" type="presParOf" srcId="{295E870E-4361-4D02-AA51-B62B5E004058}" destId="{539C00A3-E8C1-468E-809F-E09C8ED9884A}" srcOrd="0" destOrd="0" presId="urn:microsoft.com/office/officeart/2005/8/layout/vList5"/>
    <dgm:cxn modelId="{8689787E-67D9-478F-8B1B-A26DE4EC8FCE}" type="presParOf" srcId="{295E870E-4361-4D02-AA51-B62B5E004058}" destId="{A86EC73C-56FA-44F7-B915-61054927551A}" srcOrd="1" destOrd="0" presId="urn:microsoft.com/office/officeart/2005/8/layout/vList5"/>
    <dgm:cxn modelId="{737DA3CC-365D-4123-9575-A1F488AB8B5E}" type="presParOf" srcId="{7520D4D1-6BCB-4831-B54F-1AC81089556B}" destId="{33A8E711-B612-4F11-8598-0FD0816143D2}" srcOrd="1" destOrd="0" presId="urn:microsoft.com/office/officeart/2005/8/layout/vList5"/>
    <dgm:cxn modelId="{DF17F544-718C-4680-8C9F-F6BE8074A181}" type="presParOf" srcId="{7520D4D1-6BCB-4831-B54F-1AC81089556B}" destId="{C7277A8E-7CD0-473C-AFE0-10BF40F4B616}" srcOrd="2" destOrd="0" presId="urn:microsoft.com/office/officeart/2005/8/layout/vList5"/>
    <dgm:cxn modelId="{5AA884DA-DF38-4423-86F2-9802EB5C9182}" type="presParOf" srcId="{C7277A8E-7CD0-473C-AFE0-10BF40F4B616}" destId="{D79C2939-A0C7-411F-80F9-364E217D1702}" srcOrd="0" destOrd="0" presId="urn:microsoft.com/office/officeart/2005/8/layout/vList5"/>
    <dgm:cxn modelId="{9E21D398-D751-4014-ACBD-8E66F1DD0A6C}" type="presParOf" srcId="{C7277A8E-7CD0-473C-AFE0-10BF40F4B616}" destId="{F15F230D-1325-4010-B7D0-93FD113C5A5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8D7F9B-AA61-450E-B5DF-9854B7527886}" type="doc">
      <dgm:prSet loTypeId="urn:microsoft.com/office/officeart/2005/8/layout/vList5" loCatId="list" qsTypeId="urn:microsoft.com/office/officeart/2005/8/quickstyle/simple1" qsCatId="simple" csTypeId="urn:microsoft.com/office/officeart/2005/8/colors/accent1_5" csCatId="accent1" phldr="1"/>
      <dgm:spPr/>
      <dgm:t>
        <a:bodyPr/>
        <a:lstStyle/>
        <a:p>
          <a:endParaRPr lang="en-US"/>
        </a:p>
      </dgm:t>
    </dgm:pt>
    <dgm:pt modelId="{FA8FBAC0-84BA-4710-B2CD-B454D7FE66A6}">
      <dgm:prSet phldrT="[Text]" custT="1"/>
      <dgm:spPr/>
      <dgm:t>
        <a:bodyPr/>
        <a:lstStyle/>
        <a:p>
          <a:pPr algn="ctr" rtl="1">
            <a:lnSpc>
              <a:spcPct val="100000"/>
            </a:lnSpc>
          </a:pPr>
          <a:r>
            <a:rPr lang="ar-SY" sz="2200" b="1" dirty="0" smtClean="0">
              <a:solidFill>
                <a:schemeClr val="tx1"/>
              </a:solidFill>
              <a:latin typeface="Arial" panose="020B0604020202020204" pitchFamily="34" charset="0"/>
              <a:cs typeface="Arial" panose="020B0604020202020204" pitchFamily="34" charset="0"/>
            </a:rPr>
            <a:t>طلب كرسي متحرك</a:t>
          </a:r>
          <a:endParaRPr lang="en-US" sz="2200" b="1" dirty="0">
            <a:solidFill>
              <a:schemeClr val="tx1"/>
            </a:solidFill>
            <a:latin typeface="Arial" panose="020B0604020202020204" pitchFamily="34" charset="0"/>
            <a:cs typeface="Arial" panose="020B0604020202020204" pitchFamily="34" charset="0"/>
          </a:endParaRPr>
        </a:p>
      </dgm:t>
    </dgm:pt>
    <dgm:pt modelId="{8F22DCD7-0027-4E63-9EC0-7AD7C668F3FB}" type="parTrans" cxnId="{A348554C-F483-436C-9EAD-4BA925C91AB8}">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D2EE57EE-8E6F-4AB9-A904-744FF73092D9}" type="sibTrans" cxnId="{A348554C-F483-436C-9EAD-4BA925C91AB8}">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861C96C3-B6F9-42CB-996A-D590A7FA2E59}">
      <dgm:prSet phldrT="[Text]" custT="1"/>
      <dgm:spPr/>
      <dgm:t>
        <a:bodyPr/>
        <a:lstStyle/>
        <a:p>
          <a:pPr algn="just" rtl="1">
            <a:lnSpc>
              <a:spcPct val="90000"/>
            </a:lnSpc>
            <a:spcAft>
              <a:spcPts val="0"/>
            </a:spcAft>
          </a:pPr>
          <a:r>
            <a:rPr lang="ar-SY" sz="2200" b="0" dirty="0" smtClean="0">
              <a:solidFill>
                <a:schemeClr val="tx1"/>
              </a:solidFill>
              <a:latin typeface="Arial" panose="020B0604020202020204" pitchFamily="34" charset="0"/>
              <a:cs typeface="Arial" panose="020B0604020202020204" pitchFamily="34" charset="0"/>
            </a:rPr>
            <a:t>يُطلب الكرسي المتحرك بناء على طلب من المسافر، ويطلب الكرسي المتحرك من الشركة ويأتي بالرفض أو بالموافقة، وعادة يطلب الكرسي لكبار العمر أو للمريض الذي لا يمكنه المشي لمسافات طويلة أو لمسافر لديه كسر في قدمه.</a:t>
          </a:r>
          <a:endParaRPr lang="en-US" sz="2200" b="0" dirty="0">
            <a:solidFill>
              <a:schemeClr val="tx1"/>
            </a:solidFill>
            <a:latin typeface="Arial" panose="020B0604020202020204" pitchFamily="34" charset="0"/>
            <a:cs typeface="Arial" panose="020B0604020202020204" pitchFamily="34" charset="0"/>
          </a:endParaRPr>
        </a:p>
      </dgm:t>
    </dgm:pt>
    <dgm:pt modelId="{87A039E6-2044-4AC5-BEE3-3DCD866678A9}" type="parTrans" cxnId="{0FF98EFF-D5BE-4616-954B-014B73D3866E}">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DAF8C6FB-4195-4346-9E4A-D2CA0AD2A1FC}" type="sibTrans" cxnId="{0FF98EFF-D5BE-4616-954B-014B73D3866E}">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4767E3F6-88AF-45E9-987C-150962C8F045}">
      <dgm:prSet phldrT="[Text]" custT="1"/>
      <dgm:spPr/>
      <dgm:t>
        <a:bodyPr/>
        <a:lstStyle/>
        <a:p>
          <a:pPr algn="ctr" rtl="1">
            <a:lnSpc>
              <a:spcPct val="100000"/>
            </a:lnSpc>
          </a:pPr>
          <a:r>
            <a:rPr lang="ar-SY" sz="2200" b="1" dirty="0" smtClean="0">
              <a:solidFill>
                <a:schemeClr val="tx1"/>
              </a:solidFill>
              <a:latin typeface="Arial" panose="020B0604020202020204" pitchFamily="34" charset="0"/>
              <a:cs typeface="Arial" panose="020B0604020202020204" pitchFamily="34" charset="0"/>
            </a:rPr>
            <a:t>طلب كرسي لطفل حديث الولادة </a:t>
          </a:r>
          <a:endParaRPr lang="en-US" sz="2200" b="1" dirty="0">
            <a:solidFill>
              <a:schemeClr val="tx1"/>
            </a:solidFill>
            <a:latin typeface="Arial" panose="020B0604020202020204" pitchFamily="34" charset="0"/>
            <a:cs typeface="Arial" panose="020B0604020202020204" pitchFamily="34" charset="0"/>
          </a:endParaRPr>
        </a:p>
      </dgm:t>
    </dgm:pt>
    <dgm:pt modelId="{522BC192-839D-42CE-AF7C-F7A6977EC144}" type="parTrans" cxnId="{7690E3FE-44C5-4EE0-BF60-556C9C942281}">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2C171E15-71AD-4548-86EF-DC42ED1D3588}" type="sibTrans" cxnId="{7690E3FE-44C5-4EE0-BF60-556C9C942281}">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A19C16C3-4EE1-4F2D-A0DF-CA5CDD9819E3}">
      <dgm:prSet phldrT="[Text]" custT="1"/>
      <dgm:spPr/>
      <dgm:t>
        <a:bodyPr/>
        <a:lstStyle/>
        <a:p>
          <a:pPr algn="just" rtl="1">
            <a:lnSpc>
              <a:spcPct val="100000"/>
            </a:lnSpc>
          </a:pPr>
          <a:r>
            <a:rPr lang="ar-SY" sz="2200" b="0" dirty="0" smtClean="0">
              <a:solidFill>
                <a:schemeClr val="tx1"/>
              </a:solidFill>
              <a:latin typeface="Arial" panose="020B0604020202020204" pitchFamily="34" charset="0"/>
              <a:cs typeface="Arial" panose="020B0604020202020204" pitchFamily="34" charset="0"/>
            </a:rPr>
            <a:t>يُطلب كرسي لطفل حديث الولادة من عمر يوم لعمر سنتين، وبعض الشركات ليس لديها كرسي أطفال حينها يتم تزويد المسافر بمقعد إضافي للطفل.</a:t>
          </a:r>
          <a:endParaRPr lang="en-US" sz="2200" b="0" dirty="0">
            <a:solidFill>
              <a:schemeClr val="tx1"/>
            </a:solidFill>
            <a:latin typeface="Arial" panose="020B0604020202020204" pitchFamily="34" charset="0"/>
            <a:cs typeface="Arial" panose="020B0604020202020204" pitchFamily="34" charset="0"/>
          </a:endParaRPr>
        </a:p>
      </dgm:t>
    </dgm:pt>
    <dgm:pt modelId="{E7CACF07-294A-4B29-B1A1-3E8BFF8916B4}" type="parTrans" cxnId="{960C7913-BEFF-41F0-B758-527EFB711B5D}">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1EB9552F-2FC7-4C30-9422-3251504F0AD9}" type="sibTrans" cxnId="{960C7913-BEFF-41F0-B758-527EFB711B5D}">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378D34A1-602D-42CD-BB55-161637AB415E}">
      <dgm:prSet custT="1"/>
      <dgm:spPr/>
      <dgm:t>
        <a:bodyPr/>
        <a:lstStyle/>
        <a:p>
          <a:pPr algn="just" rtl="1">
            <a:lnSpc>
              <a:spcPct val="90000"/>
            </a:lnSpc>
            <a:spcAft>
              <a:spcPts val="0"/>
            </a:spcAft>
          </a:pPr>
          <a:r>
            <a:rPr lang="ar-SY" sz="2200" b="0" dirty="0" smtClean="0">
              <a:solidFill>
                <a:schemeClr val="tx1"/>
              </a:solidFill>
              <a:latin typeface="Arial" panose="020B0604020202020204" pitchFamily="34" charset="0"/>
              <a:cs typeface="Arial" panose="020B0604020202020204" pitchFamily="34" charset="0"/>
            </a:rPr>
            <a:t>هناك بعض الشركات تطلب توضيحاً لسبب طلب الكرسي المتحرك ليتم تحديد نوع الكرسي سواء من الكابين أو من باب الطائرة.</a:t>
          </a:r>
          <a:endParaRPr lang="en-US" sz="2200" b="0" dirty="0">
            <a:solidFill>
              <a:schemeClr val="tx1"/>
            </a:solidFill>
            <a:latin typeface="Arial" panose="020B0604020202020204" pitchFamily="34" charset="0"/>
            <a:cs typeface="Arial" panose="020B0604020202020204" pitchFamily="34" charset="0"/>
          </a:endParaRPr>
        </a:p>
      </dgm:t>
    </dgm:pt>
    <dgm:pt modelId="{61CD8668-6662-4FD3-9FB4-51D5D9E1988D}" type="parTrans" cxnId="{75A10EE2-0D2A-489F-B8F9-03A010D4F18C}">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DECE250F-CFAB-440F-AEA7-6157DCF05026}" type="sibTrans" cxnId="{75A10EE2-0D2A-489F-B8F9-03A010D4F18C}">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C8DD9877-EA0D-42C7-B00D-8829D02D6DE2}">
      <dgm:prSet custT="1"/>
      <dgm:spPr/>
      <dgm:t>
        <a:bodyPr/>
        <a:lstStyle/>
        <a:p>
          <a:pPr algn="l" rtl="0">
            <a:lnSpc>
              <a:spcPct val="90000"/>
            </a:lnSpc>
            <a:spcAft>
              <a:spcPts val="0"/>
            </a:spcAft>
          </a:pPr>
          <a:r>
            <a:rPr lang="en-US" sz="2200" b="0" dirty="0" err="1" smtClean="0">
              <a:solidFill>
                <a:schemeClr val="tx1"/>
              </a:solidFill>
              <a:latin typeface="Arial" panose="020B0604020202020204" pitchFamily="34" charset="0"/>
              <a:cs typeface="Arial" panose="020B0604020202020204" pitchFamily="34" charset="0"/>
            </a:rPr>
            <a:t>xxxxxxxxxxxx</a:t>
          </a:r>
          <a:endParaRPr lang="en-US" sz="2200" b="0" dirty="0">
            <a:solidFill>
              <a:schemeClr val="tx1"/>
            </a:solidFill>
            <a:latin typeface="Arial" panose="020B0604020202020204" pitchFamily="34" charset="0"/>
            <a:cs typeface="Arial" panose="020B0604020202020204" pitchFamily="34" charset="0"/>
          </a:endParaRPr>
        </a:p>
      </dgm:t>
    </dgm:pt>
    <dgm:pt modelId="{A7A41887-03DA-4EB1-8AF4-D548314D4DDC}" type="parTrans" cxnId="{CF971E60-54BF-45B2-850A-D21C0F773274}">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312E7657-254A-49E8-91EA-F63A18012880}" type="sibTrans" cxnId="{CF971E60-54BF-45B2-850A-D21C0F773274}">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35881AD1-0707-452C-AF58-75F27A27BF07}">
      <dgm:prSet custT="1"/>
      <dgm:spPr/>
      <dgm:t>
        <a:bodyPr/>
        <a:lstStyle/>
        <a:p>
          <a:pPr algn="l" rtl="0">
            <a:lnSpc>
              <a:spcPct val="90000"/>
            </a:lnSpc>
            <a:spcAft>
              <a:spcPts val="0"/>
            </a:spcAft>
          </a:pPr>
          <a:r>
            <a:rPr lang="en-US" sz="2200" b="0" dirty="0" smtClean="0">
              <a:solidFill>
                <a:schemeClr val="tx1"/>
              </a:solidFill>
              <a:latin typeface="Arial" panose="020B0604020202020204" pitchFamily="34" charset="0"/>
              <a:cs typeface="Arial" panose="020B0604020202020204" pitchFamily="34" charset="0"/>
            </a:rPr>
            <a:t>SR WCHR – PAX CANNOT WALK LONG DISTANCE</a:t>
          </a:r>
          <a:endParaRPr lang="en-US" sz="2200" b="0" dirty="0">
            <a:solidFill>
              <a:schemeClr val="tx1"/>
            </a:solidFill>
            <a:latin typeface="Arial" panose="020B0604020202020204" pitchFamily="34" charset="0"/>
            <a:cs typeface="Arial" panose="020B0604020202020204" pitchFamily="34" charset="0"/>
          </a:endParaRPr>
        </a:p>
      </dgm:t>
    </dgm:pt>
    <dgm:pt modelId="{3ACD3AA4-55E2-4BAD-A4D9-832FA9AA5266}" type="parTrans" cxnId="{084F200F-EEEA-4385-BB54-3DD03E8EF74E}">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135D90E1-0C32-43B2-B575-64947AC9E603}" type="sibTrans" cxnId="{084F200F-EEEA-4385-BB54-3DD03E8EF74E}">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40DFB444-7D15-41D5-8CB2-62C599577D44}">
      <dgm:prSet custT="1"/>
      <dgm:spPr/>
      <dgm:t>
        <a:bodyPr/>
        <a:lstStyle/>
        <a:p>
          <a:pPr algn="just" rtl="1">
            <a:lnSpc>
              <a:spcPct val="90000"/>
            </a:lnSpc>
            <a:spcAft>
              <a:spcPts val="0"/>
            </a:spcAft>
          </a:pPr>
          <a:r>
            <a:rPr lang="ar-SY" sz="2200" b="0" dirty="0" smtClean="0">
              <a:solidFill>
                <a:schemeClr val="tx1"/>
              </a:solidFill>
              <a:latin typeface="Arial" panose="020B0604020202020204" pitchFamily="34" charset="0"/>
              <a:cs typeface="Arial" panose="020B0604020202020204" pitchFamily="34" charset="0"/>
            </a:rPr>
            <a:t>لمعرفة تفاصيل المقاعد وخدمات الكرسي المتحرك </a:t>
          </a:r>
          <a:r>
            <a:rPr lang="en-US" sz="2200" b="0" dirty="0" smtClean="0">
              <a:solidFill>
                <a:schemeClr val="tx1"/>
              </a:solidFill>
              <a:latin typeface="Arial" panose="020B0604020202020204" pitchFamily="34" charset="0"/>
              <a:cs typeface="Arial" panose="020B0604020202020204" pitchFamily="34" charset="0"/>
            </a:rPr>
            <a:t>SR </a:t>
          </a:r>
          <a:r>
            <a:rPr lang="en-US" sz="2200" b="0" dirty="0" err="1" smtClean="0">
              <a:solidFill>
                <a:schemeClr val="tx1"/>
              </a:solidFill>
              <a:latin typeface="Arial" panose="020B0604020202020204" pitchFamily="34" charset="0"/>
              <a:cs typeface="Arial" panose="020B0604020202020204" pitchFamily="34" charset="0"/>
            </a:rPr>
            <a:t>SR</a:t>
          </a:r>
          <a:r>
            <a:rPr lang="en-US" sz="2200" b="0" dirty="0" smtClean="0">
              <a:solidFill>
                <a:schemeClr val="tx1"/>
              </a:solidFill>
              <a:latin typeface="Arial" panose="020B0604020202020204" pitchFamily="34" charset="0"/>
              <a:cs typeface="Arial" panose="020B0604020202020204" pitchFamily="34" charset="0"/>
            </a:rPr>
            <a:t> </a:t>
          </a:r>
          <a:endParaRPr lang="en-US" sz="2200" b="0" dirty="0">
            <a:solidFill>
              <a:schemeClr val="tx1"/>
            </a:solidFill>
            <a:latin typeface="Arial" panose="020B0604020202020204" pitchFamily="34" charset="0"/>
            <a:cs typeface="Arial" panose="020B0604020202020204" pitchFamily="34" charset="0"/>
          </a:endParaRPr>
        </a:p>
      </dgm:t>
    </dgm:pt>
    <dgm:pt modelId="{203A9741-1CFD-4862-B2D5-3DA31100DDC7}" type="parTrans" cxnId="{D227E0E9-51E0-4698-BC20-ECF164148377}">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4A9DB5D5-508D-4A78-B8C4-45CAA6EFF5A0}" type="sibTrans" cxnId="{D227E0E9-51E0-4698-BC20-ECF164148377}">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D6E571CF-968E-48A1-8C10-12BB968A39D0}">
      <dgm:prSet custT="1"/>
      <dgm:spPr/>
      <dgm:t>
        <a:bodyPr/>
        <a:lstStyle/>
        <a:p>
          <a:pPr algn="just" rtl="1">
            <a:lnSpc>
              <a:spcPct val="100000"/>
            </a:lnSpc>
          </a:pPr>
          <a:r>
            <a:rPr lang="en-US" sz="2200" b="0" dirty="0" smtClean="0">
              <a:solidFill>
                <a:schemeClr val="tx1"/>
              </a:solidFill>
              <a:latin typeface="Arial" panose="020B0604020202020204" pitchFamily="34" charset="0"/>
              <a:cs typeface="Arial" panose="020B0604020202020204" pitchFamily="34" charset="0"/>
            </a:rPr>
            <a:t>SR BSCT</a:t>
          </a:r>
          <a:endParaRPr lang="en-US" sz="2200" b="0" dirty="0">
            <a:solidFill>
              <a:schemeClr val="tx1"/>
            </a:solidFill>
            <a:latin typeface="Arial" panose="020B0604020202020204" pitchFamily="34" charset="0"/>
            <a:cs typeface="Arial" panose="020B0604020202020204" pitchFamily="34" charset="0"/>
          </a:endParaRPr>
        </a:p>
      </dgm:t>
    </dgm:pt>
    <dgm:pt modelId="{BEED1158-E1CE-46EB-AC24-7EF3973CC4AC}" type="parTrans" cxnId="{ADEB6FA0-F8C6-47E5-B1AA-2E83E3F7CC14}">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9F957536-47CD-496A-8FBB-57FB0AD30843}" type="sibTrans" cxnId="{ADEB6FA0-F8C6-47E5-B1AA-2E83E3F7CC14}">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7B62894C-7C68-4BEC-85E7-3C1D0C2A7885}">
      <dgm:prSet custT="1"/>
      <dgm:spPr/>
      <dgm:t>
        <a:bodyPr/>
        <a:lstStyle/>
        <a:p>
          <a:pPr algn="just" rtl="1">
            <a:lnSpc>
              <a:spcPct val="100000"/>
            </a:lnSpc>
          </a:pPr>
          <a:r>
            <a:rPr lang="en-US" sz="2200" b="0" dirty="0" smtClean="0">
              <a:solidFill>
                <a:schemeClr val="tx1"/>
              </a:solidFill>
              <a:latin typeface="Arial" panose="020B0604020202020204" pitchFamily="34" charset="0"/>
              <a:cs typeface="Arial" panose="020B0604020202020204" pitchFamily="34" charset="0"/>
            </a:rPr>
            <a:t>SR BSCT / P2</a:t>
          </a:r>
          <a:endParaRPr lang="ar-SY" sz="2200" b="0" dirty="0">
            <a:solidFill>
              <a:schemeClr val="tx1"/>
            </a:solidFill>
            <a:latin typeface="Arial" panose="020B0604020202020204" pitchFamily="34" charset="0"/>
            <a:cs typeface="Arial" panose="020B0604020202020204" pitchFamily="34" charset="0"/>
          </a:endParaRPr>
        </a:p>
      </dgm:t>
    </dgm:pt>
    <dgm:pt modelId="{A4E30481-21A1-4D83-9968-3757E779F84C}" type="parTrans" cxnId="{2508042F-6B88-40BA-99BB-4E5994AE6974}">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0F796C7F-2B3D-46CF-851C-39B9A236F295}" type="sibTrans" cxnId="{2508042F-6B88-40BA-99BB-4E5994AE6974}">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A68D7EA5-B6D6-418D-931C-40C45D1870DB}">
      <dgm:prSet custT="1"/>
      <dgm:spPr/>
      <dgm:t>
        <a:bodyPr/>
        <a:lstStyle/>
        <a:p>
          <a:pPr algn="l" rtl="0">
            <a:lnSpc>
              <a:spcPct val="90000"/>
            </a:lnSpc>
            <a:spcAft>
              <a:spcPts val="0"/>
            </a:spcAft>
          </a:pPr>
          <a:r>
            <a:rPr lang="en-US" sz="2200" b="0" dirty="0" smtClean="0">
              <a:solidFill>
                <a:schemeClr val="tx1"/>
              </a:solidFill>
              <a:latin typeface="Arial" panose="020B0604020202020204" pitchFamily="34" charset="0"/>
              <a:cs typeface="Arial" panose="020B0604020202020204" pitchFamily="34" charset="0"/>
            </a:rPr>
            <a:t>SR WCHR</a:t>
          </a:r>
          <a:endParaRPr lang="en-US" sz="2200" b="0" dirty="0">
            <a:solidFill>
              <a:schemeClr val="tx1"/>
            </a:solidFill>
            <a:latin typeface="Arial" panose="020B0604020202020204" pitchFamily="34" charset="0"/>
            <a:cs typeface="Arial" panose="020B0604020202020204" pitchFamily="34" charset="0"/>
          </a:endParaRPr>
        </a:p>
      </dgm:t>
    </dgm:pt>
    <dgm:pt modelId="{842317EA-7383-4435-B3F1-F532F25C0505}" type="sibTrans" cxnId="{E28260FC-C91A-476A-8534-44F7FE95D6AC}">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2826C1AC-2A9C-4162-A409-40F3DCE98C93}" type="parTrans" cxnId="{E28260FC-C91A-476A-8534-44F7FE95D6AC}">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84C49374-03C0-4274-81D8-F655B19FA33F}">
      <dgm:prSet custT="1"/>
      <dgm:spPr/>
      <dgm:t>
        <a:bodyPr/>
        <a:lstStyle/>
        <a:p>
          <a:pPr algn="l" rtl="0">
            <a:lnSpc>
              <a:spcPct val="90000"/>
            </a:lnSpc>
            <a:spcAft>
              <a:spcPts val="0"/>
            </a:spcAft>
          </a:pPr>
          <a:r>
            <a:rPr lang="en-US" sz="2200" b="0" dirty="0" smtClean="0">
              <a:solidFill>
                <a:schemeClr val="tx1"/>
              </a:solidFill>
              <a:latin typeface="Arial" panose="020B0604020202020204" pitchFamily="34" charset="0"/>
              <a:cs typeface="Arial" panose="020B0604020202020204" pitchFamily="34" charset="0"/>
            </a:rPr>
            <a:t>SR WCHR / P2</a:t>
          </a:r>
          <a:endParaRPr lang="en-US" sz="2200" b="0" dirty="0">
            <a:solidFill>
              <a:schemeClr val="tx1"/>
            </a:solidFill>
            <a:latin typeface="Arial" panose="020B0604020202020204" pitchFamily="34" charset="0"/>
            <a:cs typeface="Arial" panose="020B0604020202020204" pitchFamily="34" charset="0"/>
          </a:endParaRPr>
        </a:p>
      </dgm:t>
    </dgm:pt>
    <dgm:pt modelId="{3EFA4226-44F5-49BB-8047-178A865C72E2}" type="sibTrans" cxnId="{9E43E0ED-2262-45C9-BFD0-5DC393FF4607}">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77927636-4C6A-49AA-84A1-9D3D1818CC87}" type="parTrans" cxnId="{9E43E0ED-2262-45C9-BFD0-5DC393FF4607}">
      <dgm:prSet/>
      <dgm:spPr/>
      <dgm:t>
        <a:bodyPr/>
        <a:lstStyle/>
        <a:p>
          <a:pPr algn="just" rtl="1">
            <a:lnSpc>
              <a:spcPct val="100000"/>
            </a:lnSpc>
          </a:pPr>
          <a:endParaRPr lang="en-US" sz="2200" b="0">
            <a:solidFill>
              <a:schemeClr val="tx1"/>
            </a:solidFill>
            <a:latin typeface="Arial" panose="020B0604020202020204" pitchFamily="34" charset="0"/>
            <a:cs typeface="Arial" panose="020B0604020202020204" pitchFamily="34" charset="0"/>
          </a:endParaRPr>
        </a:p>
      </dgm:t>
    </dgm:pt>
    <dgm:pt modelId="{0398B18B-9FEB-46F8-B2ED-DFDA78F99D39}" type="pres">
      <dgm:prSet presAssocID="{728D7F9B-AA61-450E-B5DF-9854B7527886}" presName="Name0" presStyleCnt="0">
        <dgm:presLayoutVars>
          <dgm:dir val="rev"/>
          <dgm:animLvl val="lvl"/>
          <dgm:resizeHandles val="exact"/>
        </dgm:presLayoutVars>
      </dgm:prSet>
      <dgm:spPr/>
    </dgm:pt>
    <dgm:pt modelId="{E2531159-F092-48C3-BE25-EE2C754D70DF}" type="pres">
      <dgm:prSet presAssocID="{FA8FBAC0-84BA-4710-B2CD-B454D7FE66A6}" presName="linNode" presStyleCnt="0"/>
      <dgm:spPr/>
    </dgm:pt>
    <dgm:pt modelId="{D76BAF17-FC14-41E1-B95D-CE821F5D3C11}" type="pres">
      <dgm:prSet presAssocID="{FA8FBAC0-84BA-4710-B2CD-B454D7FE66A6}" presName="parentText" presStyleLbl="node1" presStyleIdx="0" presStyleCnt="2" custScaleX="49739" custLinFactNeighborX="14134" custLinFactNeighborY="-1524">
        <dgm:presLayoutVars>
          <dgm:chMax val="1"/>
          <dgm:bulletEnabled val="1"/>
        </dgm:presLayoutVars>
      </dgm:prSet>
      <dgm:spPr/>
      <dgm:t>
        <a:bodyPr/>
        <a:lstStyle/>
        <a:p>
          <a:endParaRPr lang="en-US"/>
        </a:p>
      </dgm:t>
    </dgm:pt>
    <dgm:pt modelId="{A6064FB5-9F0B-47F8-85AF-C20C42E782E4}" type="pres">
      <dgm:prSet presAssocID="{FA8FBAC0-84BA-4710-B2CD-B454D7FE66A6}" presName="descendantText" presStyleLbl="alignAccFollowNode1" presStyleIdx="0" presStyleCnt="2" custScaleX="132172" custScaleY="210926">
        <dgm:presLayoutVars>
          <dgm:bulletEnabled val="1"/>
        </dgm:presLayoutVars>
      </dgm:prSet>
      <dgm:spPr/>
      <dgm:t>
        <a:bodyPr/>
        <a:lstStyle/>
        <a:p>
          <a:endParaRPr lang="en-US"/>
        </a:p>
      </dgm:t>
    </dgm:pt>
    <dgm:pt modelId="{C8BABFFC-F555-49EE-A233-2D0EC263C926}" type="pres">
      <dgm:prSet presAssocID="{D2EE57EE-8E6F-4AB9-A904-744FF73092D9}" presName="sp" presStyleCnt="0"/>
      <dgm:spPr/>
    </dgm:pt>
    <dgm:pt modelId="{26FD1B94-8151-4A35-9B74-660D34FDD030}" type="pres">
      <dgm:prSet presAssocID="{4767E3F6-88AF-45E9-987C-150962C8F045}" presName="linNode" presStyleCnt="0"/>
      <dgm:spPr/>
    </dgm:pt>
    <dgm:pt modelId="{9DE1C226-EB04-499B-BB63-6F393C7D3334}" type="pres">
      <dgm:prSet presAssocID="{4767E3F6-88AF-45E9-987C-150962C8F045}" presName="parentText" presStyleLbl="node1" presStyleIdx="1" presStyleCnt="2" custScaleX="49739" custLinFactNeighborX="14134" custLinFactNeighborY="-1524">
        <dgm:presLayoutVars>
          <dgm:chMax val="1"/>
          <dgm:bulletEnabled val="1"/>
        </dgm:presLayoutVars>
      </dgm:prSet>
      <dgm:spPr/>
      <dgm:t>
        <a:bodyPr/>
        <a:lstStyle/>
        <a:p>
          <a:endParaRPr lang="en-US"/>
        </a:p>
      </dgm:t>
    </dgm:pt>
    <dgm:pt modelId="{CAE430E2-EFDC-433C-83B5-0CA2EBDD431E}" type="pres">
      <dgm:prSet presAssocID="{4767E3F6-88AF-45E9-987C-150962C8F045}" presName="descendantText" presStyleLbl="alignAccFollowNode1" presStyleIdx="1" presStyleCnt="2" custScaleX="130123" custScaleY="115488" custLinFactNeighborX="1195" custLinFactNeighborY="1399">
        <dgm:presLayoutVars>
          <dgm:bulletEnabled val="1"/>
        </dgm:presLayoutVars>
      </dgm:prSet>
      <dgm:spPr/>
      <dgm:t>
        <a:bodyPr/>
        <a:lstStyle/>
        <a:p>
          <a:endParaRPr lang="en-US"/>
        </a:p>
      </dgm:t>
    </dgm:pt>
  </dgm:ptLst>
  <dgm:cxnLst>
    <dgm:cxn modelId="{0FF98EFF-D5BE-4616-954B-014B73D3866E}" srcId="{FA8FBAC0-84BA-4710-B2CD-B454D7FE66A6}" destId="{861C96C3-B6F9-42CB-996A-D590A7FA2E59}" srcOrd="0" destOrd="0" parTransId="{87A039E6-2044-4AC5-BEE3-3DCD866678A9}" sibTransId="{DAF8C6FB-4195-4346-9E4A-D2CA0AD2A1FC}"/>
    <dgm:cxn modelId="{54FFCB44-24F0-4B22-BDC4-1C9A8151BDA0}" type="presOf" srcId="{7B62894C-7C68-4BEC-85E7-3C1D0C2A7885}" destId="{CAE430E2-EFDC-433C-83B5-0CA2EBDD431E}" srcOrd="0" destOrd="2" presId="urn:microsoft.com/office/officeart/2005/8/layout/vList5"/>
    <dgm:cxn modelId="{6D30FC7E-F094-4227-B715-CDAD571077A3}" type="presOf" srcId="{35881AD1-0707-452C-AF58-75F27A27BF07}" destId="{A6064FB5-9F0B-47F8-85AF-C20C42E782E4}" srcOrd="0" destOrd="5" presId="urn:microsoft.com/office/officeart/2005/8/layout/vList5"/>
    <dgm:cxn modelId="{6EC9E87B-B4B7-4145-A434-B709FE2599EF}" type="presOf" srcId="{A68D7EA5-B6D6-418D-931C-40C45D1870DB}" destId="{A6064FB5-9F0B-47F8-85AF-C20C42E782E4}" srcOrd="0" destOrd="1" presId="urn:microsoft.com/office/officeart/2005/8/layout/vList5"/>
    <dgm:cxn modelId="{960C7913-BEFF-41F0-B758-527EFB711B5D}" srcId="{4767E3F6-88AF-45E9-987C-150962C8F045}" destId="{A19C16C3-4EE1-4F2D-A0DF-CA5CDD9819E3}" srcOrd="0" destOrd="0" parTransId="{E7CACF07-294A-4B29-B1A1-3E8BFF8916B4}" sibTransId="{1EB9552F-2FC7-4C30-9422-3251504F0AD9}"/>
    <dgm:cxn modelId="{084F200F-EEEA-4385-BB54-3DD03E8EF74E}" srcId="{378D34A1-602D-42CD-BB55-161637AB415E}" destId="{35881AD1-0707-452C-AF58-75F27A27BF07}" srcOrd="1" destOrd="0" parTransId="{3ACD3AA4-55E2-4BAD-A4D9-832FA9AA5266}" sibTransId="{135D90E1-0C32-43B2-B575-64947AC9E603}"/>
    <dgm:cxn modelId="{1414D326-19A7-44E6-82E9-75F0A5933144}" type="presOf" srcId="{84C49374-03C0-4274-81D8-F655B19FA33F}" destId="{A6064FB5-9F0B-47F8-85AF-C20C42E782E4}" srcOrd="0" destOrd="2" presId="urn:microsoft.com/office/officeart/2005/8/layout/vList5"/>
    <dgm:cxn modelId="{ADEB6FA0-F8C6-47E5-B1AA-2E83E3F7CC14}" srcId="{4767E3F6-88AF-45E9-987C-150962C8F045}" destId="{D6E571CF-968E-48A1-8C10-12BB968A39D0}" srcOrd="1" destOrd="0" parTransId="{BEED1158-E1CE-46EB-AC24-7EF3973CC4AC}" sibTransId="{9F957536-47CD-496A-8FBB-57FB0AD30843}"/>
    <dgm:cxn modelId="{9E43E0ED-2262-45C9-BFD0-5DC393FF4607}" srcId="{861C96C3-B6F9-42CB-996A-D590A7FA2E59}" destId="{84C49374-03C0-4274-81D8-F655B19FA33F}" srcOrd="1" destOrd="0" parTransId="{77927636-4C6A-49AA-84A1-9D3D1818CC87}" sibTransId="{3EFA4226-44F5-49BB-8047-178A865C72E2}"/>
    <dgm:cxn modelId="{5BDF0DCB-39D9-4E98-B22D-27085086ACD5}" type="presOf" srcId="{4767E3F6-88AF-45E9-987C-150962C8F045}" destId="{9DE1C226-EB04-499B-BB63-6F393C7D3334}" srcOrd="0" destOrd="0" presId="urn:microsoft.com/office/officeart/2005/8/layout/vList5"/>
    <dgm:cxn modelId="{4011FD7F-CAB7-43F3-9211-9D09069EA898}" type="presOf" srcId="{FA8FBAC0-84BA-4710-B2CD-B454D7FE66A6}" destId="{D76BAF17-FC14-41E1-B95D-CE821F5D3C11}" srcOrd="0" destOrd="0" presId="urn:microsoft.com/office/officeart/2005/8/layout/vList5"/>
    <dgm:cxn modelId="{D227E0E9-51E0-4698-BC20-ECF164148377}" srcId="{FA8FBAC0-84BA-4710-B2CD-B454D7FE66A6}" destId="{40DFB444-7D15-41D5-8CB2-62C599577D44}" srcOrd="2" destOrd="0" parTransId="{203A9741-1CFD-4862-B2D5-3DA31100DDC7}" sibTransId="{4A9DB5D5-508D-4A78-B8C4-45CAA6EFF5A0}"/>
    <dgm:cxn modelId="{C55ECC1E-B519-4416-A841-4E23CCD454D6}" type="presOf" srcId="{728D7F9B-AA61-450E-B5DF-9854B7527886}" destId="{0398B18B-9FEB-46F8-B2ED-DFDA78F99D39}" srcOrd="0" destOrd="0" presId="urn:microsoft.com/office/officeart/2005/8/layout/vList5"/>
    <dgm:cxn modelId="{7690E3FE-44C5-4EE0-BF60-556C9C942281}" srcId="{728D7F9B-AA61-450E-B5DF-9854B7527886}" destId="{4767E3F6-88AF-45E9-987C-150962C8F045}" srcOrd="1" destOrd="0" parTransId="{522BC192-839D-42CE-AF7C-F7A6977EC144}" sibTransId="{2C171E15-71AD-4548-86EF-DC42ED1D3588}"/>
    <dgm:cxn modelId="{74F77BB7-3D68-40E8-A0D0-8674932E5286}" type="presOf" srcId="{A19C16C3-4EE1-4F2D-A0DF-CA5CDD9819E3}" destId="{CAE430E2-EFDC-433C-83B5-0CA2EBDD431E}" srcOrd="0" destOrd="0" presId="urn:microsoft.com/office/officeart/2005/8/layout/vList5"/>
    <dgm:cxn modelId="{B3CA50CD-41F7-4711-B5D3-A272E131569F}" type="presOf" srcId="{861C96C3-B6F9-42CB-996A-D590A7FA2E59}" destId="{A6064FB5-9F0B-47F8-85AF-C20C42E782E4}" srcOrd="0" destOrd="0" presId="urn:microsoft.com/office/officeart/2005/8/layout/vList5"/>
    <dgm:cxn modelId="{6DB83E59-CFBC-4B0E-84D1-492503A96E9C}" type="presOf" srcId="{C8DD9877-EA0D-42C7-B00D-8829D02D6DE2}" destId="{A6064FB5-9F0B-47F8-85AF-C20C42E782E4}" srcOrd="0" destOrd="4" presId="urn:microsoft.com/office/officeart/2005/8/layout/vList5"/>
    <dgm:cxn modelId="{E28260FC-C91A-476A-8534-44F7FE95D6AC}" srcId="{861C96C3-B6F9-42CB-996A-D590A7FA2E59}" destId="{A68D7EA5-B6D6-418D-931C-40C45D1870DB}" srcOrd="0" destOrd="0" parTransId="{2826C1AC-2A9C-4162-A409-40F3DCE98C93}" sibTransId="{842317EA-7383-4435-B3F1-F532F25C0505}"/>
    <dgm:cxn modelId="{A348554C-F483-436C-9EAD-4BA925C91AB8}" srcId="{728D7F9B-AA61-450E-B5DF-9854B7527886}" destId="{FA8FBAC0-84BA-4710-B2CD-B454D7FE66A6}" srcOrd="0" destOrd="0" parTransId="{8F22DCD7-0027-4E63-9EC0-7AD7C668F3FB}" sibTransId="{D2EE57EE-8E6F-4AB9-A904-744FF73092D9}"/>
    <dgm:cxn modelId="{75A10EE2-0D2A-489F-B8F9-03A010D4F18C}" srcId="{FA8FBAC0-84BA-4710-B2CD-B454D7FE66A6}" destId="{378D34A1-602D-42CD-BB55-161637AB415E}" srcOrd="1" destOrd="0" parTransId="{61CD8668-6662-4FD3-9FB4-51D5D9E1988D}" sibTransId="{DECE250F-CFAB-440F-AEA7-6157DCF05026}"/>
    <dgm:cxn modelId="{0CD00453-5D31-4A23-9904-C3E1B8336D41}" type="presOf" srcId="{378D34A1-602D-42CD-BB55-161637AB415E}" destId="{A6064FB5-9F0B-47F8-85AF-C20C42E782E4}" srcOrd="0" destOrd="3" presId="urn:microsoft.com/office/officeart/2005/8/layout/vList5"/>
    <dgm:cxn modelId="{CF971E60-54BF-45B2-850A-D21C0F773274}" srcId="{378D34A1-602D-42CD-BB55-161637AB415E}" destId="{C8DD9877-EA0D-42C7-B00D-8829D02D6DE2}" srcOrd="0" destOrd="0" parTransId="{A7A41887-03DA-4EB1-8AF4-D548314D4DDC}" sibTransId="{312E7657-254A-49E8-91EA-F63A18012880}"/>
    <dgm:cxn modelId="{7B205E5C-08A0-4665-BDC9-FF80E3D8ECE3}" type="presOf" srcId="{D6E571CF-968E-48A1-8C10-12BB968A39D0}" destId="{CAE430E2-EFDC-433C-83B5-0CA2EBDD431E}" srcOrd="0" destOrd="1" presId="urn:microsoft.com/office/officeart/2005/8/layout/vList5"/>
    <dgm:cxn modelId="{17CAA8BF-FD38-492D-9867-A572480543DC}" type="presOf" srcId="{40DFB444-7D15-41D5-8CB2-62C599577D44}" destId="{A6064FB5-9F0B-47F8-85AF-C20C42E782E4}" srcOrd="0" destOrd="6" presId="urn:microsoft.com/office/officeart/2005/8/layout/vList5"/>
    <dgm:cxn modelId="{2508042F-6B88-40BA-99BB-4E5994AE6974}" srcId="{4767E3F6-88AF-45E9-987C-150962C8F045}" destId="{7B62894C-7C68-4BEC-85E7-3C1D0C2A7885}" srcOrd="2" destOrd="0" parTransId="{A4E30481-21A1-4D83-9968-3757E779F84C}" sibTransId="{0F796C7F-2B3D-46CF-851C-39B9A236F295}"/>
    <dgm:cxn modelId="{32EF1033-E48C-4AEA-B5B4-DCDB46B93701}" type="presParOf" srcId="{0398B18B-9FEB-46F8-B2ED-DFDA78F99D39}" destId="{E2531159-F092-48C3-BE25-EE2C754D70DF}" srcOrd="0" destOrd="0" presId="urn:microsoft.com/office/officeart/2005/8/layout/vList5"/>
    <dgm:cxn modelId="{15D5B74D-233A-449E-9924-494A6A25CB51}" type="presParOf" srcId="{E2531159-F092-48C3-BE25-EE2C754D70DF}" destId="{D76BAF17-FC14-41E1-B95D-CE821F5D3C11}" srcOrd="0" destOrd="0" presId="urn:microsoft.com/office/officeart/2005/8/layout/vList5"/>
    <dgm:cxn modelId="{71175EDB-75EB-42CC-92CC-DD8C22D5A4D4}" type="presParOf" srcId="{E2531159-F092-48C3-BE25-EE2C754D70DF}" destId="{A6064FB5-9F0B-47F8-85AF-C20C42E782E4}" srcOrd="1" destOrd="0" presId="urn:microsoft.com/office/officeart/2005/8/layout/vList5"/>
    <dgm:cxn modelId="{83B957E6-B41F-46C9-BAA3-D62FF92A937C}" type="presParOf" srcId="{0398B18B-9FEB-46F8-B2ED-DFDA78F99D39}" destId="{C8BABFFC-F555-49EE-A233-2D0EC263C926}" srcOrd="1" destOrd="0" presId="urn:microsoft.com/office/officeart/2005/8/layout/vList5"/>
    <dgm:cxn modelId="{40A492B6-2F48-45A9-8B45-0E82C8BD562B}" type="presParOf" srcId="{0398B18B-9FEB-46F8-B2ED-DFDA78F99D39}" destId="{26FD1B94-8151-4A35-9B74-660D34FDD030}" srcOrd="2" destOrd="0" presId="urn:microsoft.com/office/officeart/2005/8/layout/vList5"/>
    <dgm:cxn modelId="{E196CCD3-18C0-4D3F-BA95-F342BE0A8795}" type="presParOf" srcId="{26FD1B94-8151-4A35-9B74-660D34FDD030}" destId="{9DE1C226-EB04-499B-BB63-6F393C7D3334}" srcOrd="0" destOrd="0" presId="urn:microsoft.com/office/officeart/2005/8/layout/vList5"/>
    <dgm:cxn modelId="{E2ADD3C2-2070-4353-817E-4AEDE2833F26}" type="presParOf" srcId="{26FD1B94-8151-4A35-9B74-660D34FDD030}" destId="{CAE430E2-EFDC-433C-83B5-0CA2EBDD431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1FB1FF-F586-4421-93B5-D3C137A6343C}" type="doc">
      <dgm:prSet loTypeId="urn:microsoft.com/office/officeart/2005/8/layout/vList5" loCatId="list" qsTypeId="urn:microsoft.com/office/officeart/2005/8/quickstyle/simple1" qsCatId="simple" csTypeId="urn:microsoft.com/office/officeart/2005/8/colors/accent1_5" csCatId="accent1" phldr="1"/>
      <dgm:spPr/>
      <dgm:t>
        <a:bodyPr/>
        <a:lstStyle/>
        <a:p>
          <a:endParaRPr lang="en-US"/>
        </a:p>
      </dgm:t>
    </dgm:pt>
    <dgm:pt modelId="{A92F39DA-409F-4182-927D-1ADD504ED9F8}">
      <dgm:prSet phldrT="[Text]" custT="1"/>
      <dgm:spPr/>
      <dgm:t>
        <a:bodyPr/>
        <a:lstStyle/>
        <a:p>
          <a:pPr algn="ctr" rtl="1">
            <a:lnSpc>
              <a:spcPct val="90000"/>
            </a:lnSpc>
          </a:pPr>
          <a:r>
            <a:rPr lang="ar-SY" sz="2400" b="1" dirty="0" smtClean="0">
              <a:solidFill>
                <a:schemeClr val="tx1"/>
              </a:solidFill>
            </a:rPr>
            <a:t>المسافر الدائم</a:t>
          </a:r>
          <a:endParaRPr lang="en-US" sz="2400" b="1" dirty="0">
            <a:solidFill>
              <a:schemeClr val="tx1"/>
            </a:solidFill>
          </a:endParaRPr>
        </a:p>
      </dgm:t>
    </dgm:pt>
    <dgm:pt modelId="{20B8E4A0-35DC-41A4-A2F7-81F37ABD2AEF}" type="parTrans" cxnId="{657C712F-1B26-49BA-8DFA-498909CFD6CF}">
      <dgm:prSet/>
      <dgm:spPr/>
      <dgm:t>
        <a:bodyPr/>
        <a:lstStyle/>
        <a:p>
          <a:pPr algn="just" rtl="1">
            <a:lnSpc>
              <a:spcPct val="90000"/>
            </a:lnSpc>
          </a:pPr>
          <a:endParaRPr lang="en-US" sz="2200">
            <a:solidFill>
              <a:schemeClr val="tx1"/>
            </a:solidFill>
          </a:endParaRPr>
        </a:p>
      </dgm:t>
    </dgm:pt>
    <dgm:pt modelId="{A6E1E506-D189-4AF4-9C47-20185E8B15D1}" type="sibTrans" cxnId="{657C712F-1B26-49BA-8DFA-498909CFD6CF}">
      <dgm:prSet/>
      <dgm:spPr/>
      <dgm:t>
        <a:bodyPr/>
        <a:lstStyle/>
        <a:p>
          <a:pPr algn="just" rtl="1">
            <a:lnSpc>
              <a:spcPct val="90000"/>
            </a:lnSpc>
          </a:pPr>
          <a:endParaRPr lang="en-US" sz="2200">
            <a:solidFill>
              <a:schemeClr val="tx1"/>
            </a:solidFill>
          </a:endParaRPr>
        </a:p>
      </dgm:t>
    </dgm:pt>
    <dgm:pt modelId="{D998117C-C109-4374-BC10-C4E223AE7A45}">
      <dgm:prSet phldrT="[Text]" custT="1"/>
      <dgm:spPr/>
      <dgm:t>
        <a:bodyPr/>
        <a:lstStyle/>
        <a:p>
          <a:pPr algn="just" rtl="1">
            <a:lnSpc>
              <a:spcPct val="90000"/>
            </a:lnSpc>
          </a:pPr>
          <a:r>
            <a:rPr lang="ar-SY" sz="2200" dirty="0" smtClean="0">
              <a:solidFill>
                <a:schemeClr val="tx1"/>
              </a:solidFill>
            </a:rPr>
            <a:t>تقدم العديد من شركات الطيران مزايا للمسافر الدائم، أي الذي يسافر جواً باستمرار طوال العام، وذلك لتشجيع المسافر على اختيار شركتهم.</a:t>
          </a:r>
          <a:endParaRPr lang="en-US" sz="2200" dirty="0">
            <a:solidFill>
              <a:schemeClr val="tx1"/>
            </a:solidFill>
          </a:endParaRPr>
        </a:p>
      </dgm:t>
    </dgm:pt>
    <dgm:pt modelId="{91BC4B7F-7563-40E0-9C2C-E44BE32E97D8}" type="parTrans" cxnId="{51F81B42-61A3-4459-B609-B4CD69053FED}">
      <dgm:prSet/>
      <dgm:spPr/>
      <dgm:t>
        <a:bodyPr/>
        <a:lstStyle/>
        <a:p>
          <a:pPr algn="just" rtl="1">
            <a:lnSpc>
              <a:spcPct val="90000"/>
            </a:lnSpc>
          </a:pPr>
          <a:endParaRPr lang="en-US" sz="2200">
            <a:solidFill>
              <a:schemeClr val="tx1"/>
            </a:solidFill>
          </a:endParaRPr>
        </a:p>
      </dgm:t>
    </dgm:pt>
    <dgm:pt modelId="{9D2DCE0C-C723-47FA-9477-CFFC651BDFFA}" type="sibTrans" cxnId="{51F81B42-61A3-4459-B609-B4CD69053FED}">
      <dgm:prSet/>
      <dgm:spPr/>
      <dgm:t>
        <a:bodyPr/>
        <a:lstStyle/>
        <a:p>
          <a:pPr algn="just" rtl="1">
            <a:lnSpc>
              <a:spcPct val="90000"/>
            </a:lnSpc>
          </a:pPr>
          <a:endParaRPr lang="en-US" sz="2200">
            <a:solidFill>
              <a:schemeClr val="tx1"/>
            </a:solidFill>
          </a:endParaRPr>
        </a:p>
      </dgm:t>
    </dgm:pt>
    <dgm:pt modelId="{6F961484-D2D5-489F-BC9F-0397FF7DE28E}">
      <dgm:prSet custT="1"/>
      <dgm:spPr/>
      <dgm:t>
        <a:bodyPr/>
        <a:lstStyle/>
        <a:p>
          <a:pPr algn="just" rtl="1">
            <a:lnSpc>
              <a:spcPct val="90000"/>
            </a:lnSpc>
          </a:pPr>
          <a:r>
            <a:rPr lang="ar-SY" sz="2200" dirty="0" smtClean="0">
              <a:solidFill>
                <a:schemeClr val="tx1"/>
              </a:solidFill>
            </a:rPr>
            <a:t>تتفاوت مزايا المسافر الدائم من شركة طيران لأخرى، والمُسمى المتعارف عليه لهذه المزايا هو (بطاقة الأميال </a:t>
          </a:r>
          <a:r>
            <a:rPr lang="en-US" sz="2200" dirty="0" smtClean="0">
              <a:solidFill>
                <a:schemeClr val="tx1"/>
              </a:solidFill>
            </a:rPr>
            <a:t> Mileage Card) </a:t>
          </a:r>
          <a:r>
            <a:rPr lang="ar-SY" sz="2200" dirty="0" smtClean="0">
              <a:solidFill>
                <a:schemeClr val="tx1"/>
              </a:solidFill>
            </a:rPr>
            <a:t>إذ يتم من خلالها احتساب مقاطع سفر الراكب من عدد سفراته.</a:t>
          </a:r>
          <a:endParaRPr lang="en-US" sz="2200" dirty="0">
            <a:solidFill>
              <a:schemeClr val="tx1"/>
            </a:solidFill>
          </a:endParaRPr>
        </a:p>
      </dgm:t>
    </dgm:pt>
    <dgm:pt modelId="{00FD53B0-AA37-4365-91F6-A081B2390856}" type="parTrans" cxnId="{0E4D3DAF-BDAC-4FF1-965A-9303A860E4E4}">
      <dgm:prSet/>
      <dgm:spPr/>
      <dgm:t>
        <a:bodyPr/>
        <a:lstStyle/>
        <a:p>
          <a:pPr algn="just" rtl="1">
            <a:lnSpc>
              <a:spcPct val="90000"/>
            </a:lnSpc>
          </a:pPr>
          <a:endParaRPr lang="en-US" sz="2200">
            <a:solidFill>
              <a:schemeClr val="tx1"/>
            </a:solidFill>
          </a:endParaRPr>
        </a:p>
      </dgm:t>
    </dgm:pt>
    <dgm:pt modelId="{2927BF02-0B79-4925-8D8E-AC95C6E2F43B}" type="sibTrans" cxnId="{0E4D3DAF-BDAC-4FF1-965A-9303A860E4E4}">
      <dgm:prSet/>
      <dgm:spPr/>
      <dgm:t>
        <a:bodyPr/>
        <a:lstStyle/>
        <a:p>
          <a:pPr algn="just" rtl="1">
            <a:lnSpc>
              <a:spcPct val="90000"/>
            </a:lnSpc>
          </a:pPr>
          <a:endParaRPr lang="en-US" sz="2200">
            <a:solidFill>
              <a:schemeClr val="tx1"/>
            </a:solidFill>
          </a:endParaRPr>
        </a:p>
      </dgm:t>
    </dgm:pt>
    <dgm:pt modelId="{ECDA6665-0E64-4A38-A41E-80272AF31A88}">
      <dgm:prSet custT="1"/>
      <dgm:spPr/>
      <dgm:t>
        <a:bodyPr/>
        <a:lstStyle/>
        <a:p>
          <a:pPr algn="just" rtl="1">
            <a:lnSpc>
              <a:spcPct val="90000"/>
            </a:lnSpc>
          </a:pPr>
          <a:r>
            <a:rPr lang="ar-SY" sz="2200" dirty="0" smtClean="0">
              <a:solidFill>
                <a:schemeClr val="tx1"/>
              </a:solidFill>
            </a:rPr>
            <a:t>يقوم العديد من شركات الطيران باتفاقية المسافر الدائم فيما بينها، وبهذا يمكن للراكب استخدام شركات طيران عدة ضمن الاتفاقية من أجل الحصول على المزايا، وكلما زاد عدد الأميال في بطاقة المسافر ارتفع رصيده، فيمكن للمسافر حينها شراء حقيبة إضافية مجاناً أو حتى يمكن له رفع درجة الحجز من الدرجة الاقتصادية (سياحية) إلى درجة رجال الأعمال، إضافة إلى مزايا عديدة أخرى.</a:t>
          </a:r>
          <a:endParaRPr lang="ar-SY" sz="2200" dirty="0">
            <a:solidFill>
              <a:schemeClr val="tx1"/>
            </a:solidFill>
          </a:endParaRPr>
        </a:p>
      </dgm:t>
    </dgm:pt>
    <dgm:pt modelId="{67183A9D-A965-48A8-A453-6E8D5BF737DA}" type="parTrans" cxnId="{8AD6C851-4129-413C-945E-6891D0814A3F}">
      <dgm:prSet/>
      <dgm:spPr/>
      <dgm:t>
        <a:bodyPr/>
        <a:lstStyle/>
        <a:p>
          <a:pPr algn="just" rtl="1">
            <a:lnSpc>
              <a:spcPct val="90000"/>
            </a:lnSpc>
          </a:pPr>
          <a:endParaRPr lang="en-US" sz="2200">
            <a:solidFill>
              <a:schemeClr val="tx1"/>
            </a:solidFill>
          </a:endParaRPr>
        </a:p>
      </dgm:t>
    </dgm:pt>
    <dgm:pt modelId="{14632CA8-7409-4CA3-9004-5DCE0FCCC1EE}" type="sibTrans" cxnId="{8AD6C851-4129-413C-945E-6891D0814A3F}">
      <dgm:prSet/>
      <dgm:spPr/>
      <dgm:t>
        <a:bodyPr/>
        <a:lstStyle/>
        <a:p>
          <a:pPr algn="just" rtl="1">
            <a:lnSpc>
              <a:spcPct val="90000"/>
            </a:lnSpc>
          </a:pPr>
          <a:endParaRPr lang="en-US" sz="2200">
            <a:solidFill>
              <a:schemeClr val="tx1"/>
            </a:solidFill>
          </a:endParaRPr>
        </a:p>
      </dgm:t>
    </dgm:pt>
    <dgm:pt modelId="{C127D5E7-FFCE-4E32-8D97-5E090AE7338F}" type="pres">
      <dgm:prSet presAssocID="{4A1FB1FF-F586-4421-93B5-D3C137A6343C}" presName="Name0" presStyleCnt="0">
        <dgm:presLayoutVars>
          <dgm:dir val="rev"/>
          <dgm:animLvl val="lvl"/>
          <dgm:resizeHandles val="exact"/>
        </dgm:presLayoutVars>
      </dgm:prSet>
      <dgm:spPr/>
    </dgm:pt>
    <dgm:pt modelId="{691D3BD7-B143-446D-9C92-6A581055026E}" type="pres">
      <dgm:prSet presAssocID="{A92F39DA-409F-4182-927D-1ADD504ED9F8}" presName="linNode" presStyleCnt="0"/>
      <dgm:spPr/>
    </dgm:pt>
    <dgm:pt modelId="{E2B5E8C3-B6D8-4187-9C8F-3464F255FE36}" type="pres">
      <dgm:prSet presAssocID="{A92F39DA-409F-4182-927D-1ADD504ED9F8}" presName="parentText" presStyleLbl="node1" presStyleIdx="0" presStyleCnt="1" custScaleX="35086">
        <dgm:presLayoutVars>
          <dgm:chMax val="1"/>
          <dgm:bulletEnabled val="1"/>
        </dgm:presLayoutVars>
      </dgm:prSet>
      <dgm:spPr/>
      <dgm:t>
        <a:bodyPr/>
        <a:lstStyle/>
        <a:p>
          <a:endParaRPr lang="en-US"/>
        </a:p>
      </dgm:t>
    </dgm:pt>
    <dgm:pt modelId="{42550009-B7C2-4AB7-A362-FD21266BCB56}" type="pres">
      <dgm:prSet presAssocID="{A92F39DA-409F-4182-927D-1ADD504ED9F8}" presName="descendantText" presStyleLbl="alignAccFollowNode1" presStyleIdx="0" presStyleCnt="1" custScaleX="188855" custScaleY="125122" custLinFactNeighborX="-20730" custLinFactNeighborY="-701">
        <dgm:presLayoutVars>
          <dgm:bulletEnabled val="1"/>
        </dgm:presLayoutVars>
      </dgm:prSet>
      <dgm:spPr/>
      <dgm:t>
        <a:bodyPr/>
        <a:lstStyle/>
        <a:p>
          <a:endParaRPr lang="en-US"/>
        </a:p>
      </dgm:t>
    </dgm:pt>
  </dgm:ptLst>
  <dgm:cxnLst>
    <dgm:cxn modelId="{8607D30E-2003-4BDD-81CB-35CB04BD95B8}" type="presOf" srcId="{D998117C-C109-4374-BC10-C4E223AE7A45}" destId="{42550009-B7C2-4AB7-A362-FD21266BCB56}" srcOrd="0" destOrd="0" presId="urn:microsoft.com/office/officeart/2005/8/layout/vList5"/>
    <dgm:cxn modelId="{51F81B42-61A3-4459-B609-B4CD69053FED}" srcId="{A92F39DA-409F-4182-927D-1ADD504ED9F8}" destId="{D998117C-C109-4374-BC10-C4E223AE7A45}" srcOrd="0" destOrd="0" parTransId="{91BC4B7F-7563-40E0-9C2C-E44BE32E97D8}" sibTransId="{9D2DCE0C-C723-47FA-9477-CFFC651BDFFA}"/>
    <dgm:cxn modelId="{657C712F-1B26-49BA-8DFA-498909CFD6CF}" srcId="{4A1FB1FF-F586-4421-93B5-D3C137A6343C}" destId="{A92F39DA-409F-4182-927D-1ADD504ED9F8}" srcOrd="0" destOrd="0" parTransId="{20B8E4A0-35DC-41A4-A2F7-81F37ABD2AEF}" sibTransId="{A6E1E506-D189-4AF4-9C47-20185E8B15D1}"/>
    <dgm:cxn modelId="{9A0E8E9E-7C97-4FC9-8309-4F2DF93FD48B}" type="presOf" srcId="{4A1FB1FF-F586-4421-93B5-D3C137A6343C}" destId="{C127D5E7-FFCE-4E32-8D97-5E090AE7338F}" srcOrd="0" destOrd="0" presId="urn:microsoft.com/office/officeart/2005/8/layout/vList5"/>
    <dgm:cxn modelId="{0E4D3DAF-BDAC-4FF1-965A-9303A860E4E4}" srcId="{A92F39DA-409F-4182-927D-1ADD504ED9F8}" destId="{6F961484-D2D5-489F-BC9F-0397FF7DE28E}" srcOrd="1" destOrd="0" parTransId="{00FD53B0-AA37-4365-91F6-A081B2390856}" sibTransId="{2927BF02-0B79-4925-8D8E-AC95C6E2F43B}"/>
    <dgm:cxn modelId="{8AD6C851-4129-413C-945E-6891D0814A3F}" srcId="{A92F39DA-409F-4182-927D-1ADD504ED9F8}" destId="{ECDA6665-0E64-4A38-A41E-80272AF31A88}" srcOrd="2" destOrd="0" parTransId="{67183A9D-A965-48A8-A453-6E8D5BF737DA}" sibTransId="{14632CA8-7409-4CA3-9004-5DCE0FCCC1EE}"/>
    <dgm:cxn modelId="{D69F290F-C976-43BB-A18A-81568AF8ACBE}" type="presOf" srcId="{6F961484-D2D5-489F-BC9F-0397FF7DE28E}" destId="{42550009-B7C2-4AB7-A362-FD21266BCB56}" srcOrd="0" destOrd="1" presId="urn:microsoft.com/office/officeart/2005/8/layout/vList5"/>
    <dgm:cxn modelId="{E995B14E-2808-4ACF-A869-51AE1CFED0FB}" type="presOf" srcId="{A92F39DA-409F-4182-927D-1ADD504ED9F8}" destId="{E2B5E8C3-B6D8-4187-9C8F-3464F255FE36}" srcOrd="0" destOrd="0" presId="urn:microsoft.com/office/officeart/2005/8/layout/vList5"/>
    <dgm:cxn modelId="{1C6A836F-721A-427A-8777-96DB5EC18553}" type="presOf" srcId="{ECDA6665-0E64-4A38-A41E-80272AF31A88}" destId="{42550009-B7C2-4AB7-A362-FD21266BCB56}" srcOrd="0" destOrd="2" presId="urn:microsoft.com/office/officeart/2005/8/layout/vList5"/>
    <dgm:cxn modelId="{75E16EA2-FD33-4F87-92C0-4963119E5147}" type="presParOf" srcId="{C127D5E7-FFCE-4E32-8D97-5E090AE7338F}" destId="{691D3BD7-B143-446D-9C92-6A581055026E}" srcOrd="0" destOrd="0" presId="urn:microsoft.com/office/officeart/2005/8/layout/vList5"/>
    <dgm:cxn modelId="{13659F4F-8460-4E86-B68F-4861C0676BC3}" type="presParOf" srcId="{691D3BD7-B143-446D-9C92-6A581055026E}" destId="{E2B5E8C3-B6D8-4187-9C8F-3464F255FE36}" srcOrd="0" destOrd="0" presId="urn:microsoft.com/office/officeart/2005/8/layout/vList5"/>
    <dgm:cxn modelId="{649C86E9-C416-4434-93A3-74A1DED0CCE8}" type="presParOf" srcId="{691D3BD7-B143-446D-9C92-6A581055026E}" destId="{42550009-B7C2-4AB7-A362-FD21266BCB5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35FD96-A579-4069-83BE-482D17FC7D3D}"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ECB9AA4A-8511-41DC-9F14-CF22EC47334F}">
      <dgm:prSet phldrT="[Text]" custT="1"/>
      <dgm:spPr/>
      <dgm:t>
        <a:bodyPr/>
        <a:lstStyle/>
        <a:p>
          <a:pPr algn="just" rtl="1">
            <a:lnSpc>
              <a:spcPct val="100000"/>
            </a:lnSpc>
          </a:pPr>
          <a:r>
            <a:rPr lang="en-US" sz="2200" smtClean="0">
              <a:solidFill>
                <a:schemeClr val="tx1"/>
              </a:solidFill>
              <a:latin typeface="Arial" panose="020B0604020202020204" pitchFamily="34" charset="0"/>
              <a:cs typeface="Arial" panose="020B0604020202020204" pitchFamily="34" charset="0"/>
            </a:rPr>
            <a:t>SP3</a:t>
          </a:r>
          <a:endParaRPr lang="en-US" sz="2200">
            <a:solidFill>
              <a:schemeClr val="tx1"/>
            </a:solidFill>
          </a:endParaRPr>
        </a:p>
      </dgm:t>
    </dgm:pt>
    <dgm:pt modelId="{90DCAF07-1247-4D74-9475-CCB0C019852F}" type="parTrans" cxnId="{C541BDC6-F6E7-41BB-BA25-0716A3FA8926}">
      <dgm:prSet/>
      <dgm:spPr/>
      <dgm:t>
        <a:bodyPr/>
        <a:lstStyle/>
        <a:p>
          <a:pPr algn="just" rtl="1">
            <a:lnSpc>
              <a:spcPct val="100000"/>
            </a:lnSpc>
          </a:pPr>
          <a:endParaRPr lang="en-US" sz="2200">
            <a:solidFill>
              <a:schemeClr val="tx1"/>
            </a:solidFill>
          </a:endParaRPr>
        </a:p>
      </dgm:t>
    </dgm:pt>
    <dgm:pt modelId="{A5A4BED0-9DEE-4366-BD5F-BFB786155190}" type="sibTrans" cxnId="{C541BDC6-F6E7-41BB-BA25-0716A3FA8926}">
      <dgm:prSet/>
      <dgm:spPr/>
      <dgm:t>
        <a:bodyPr/>
        <a:lstStyle/>
        <a:p>
          <a:pPr algn="just" rtl="1">
            <a:lnSpc>
              <a:spcPct val="100000"/>
            </a:lnSpc>
          </a:pPr>
          <a:endParaRPr lang="en-US" sz="2200">
            <a:solidFill>
              <a:schemeClr val="tx1"/>
            </a:solidFill>
          </a:endParaRPr>
        </a:p>
      </dgm:t>
    </dgm:pt>
    <dgm:pt modelId="{BB7162F1-773F-48B8-B6DA-914ED2658397}">
      <dgm:prSet custT="1"/>
      <dgm:spPr/>
      <dgm:t>
        <a:bodyPr/>
        <a:lstStyle/>
        <a:p>
          <a:pPr algn="just" rtl="1">
            <a:lnSpc>
              <a:spcPct val="100000"/>
            </a:lnSpc>
          </a:pPr>
          <a:r>
            <a:rPr lang="en-US" sz="2200" smtClean="0">
              <a:solidFill>
                <a:schemeClr val="tx1"/>
              </a:solidFill>
              <a:latin typeface="Arial" panose="020B0604020202020204" pitchFamily="34" charset="0"/>
              <a:cs typeface="Arial" panose="020B0604020202020204" pitchFamily="34" charset="0"/>
            </a:rPr>
            <a:t>RFL </a:t>
          </a:r>
          <a:endParaRPr lang="en-US" sz="2200" dirty="0">
            <a:solidFill>
              <a:schemeClr val="tx1"/>
            </a:solidFill>
            <a:latin typeface="Arial" panose="020B0604020202020204" pitchFamily="34" charset="0"/>
            <a:cs typeface="Arial" panose="020B0604020202020204" pitchFamily="34" charset="0"/>
          </a:endParaRPr>
        </a:p>
      </dgm:t>
    </dgm:pt>
    <dgm:pt modelId="{3B844717-FCE4-48DB-A997-FECF1E76F441}" type="parTrans" cxnId="{BD38A319-17F5-4FD9-AEE8-A5DAD104668C}">
      <dgm:prSet/>
      <dgm:spPr/>
      <dgm:t>
        <a:bodyPr/>
        <a:lstStyle/>
        <a:p>
          <a:pPr algn="just" rtl="1">
            <a:lnSpc>
              <a:spcPct val="100000"/>
            </a:lnSpc>
          </a:pPr>
          <a:endParaRPr lang="en-US" sz="2200">
            <a:solidFill>
              <a:schemeClr val="tx1"/>
            </a:solidFill>
          </a:endParaRPr>
        </a:p>
      </dgm:t>
    </dgm:pt>
    <dgm:pt modelId="{E14F589E-50BE-4992-A075-C017F0BDD17F}" type="sibTrans" cxnId="{BD38A319-17F5-4FD9-AEE8-A5DAD104668C}">
      <dgm:prSet/>
      <dgm:spPr/>
      <dgm:t>
        <a:bodyPr/>
        <a:lstStyle/>
        <a:p>
          <a:pPr algn="just" rtl="1">
            <a:lnSpc>
              <a:spcPct val="100000"/>
            </a:lnSpc>
          </a:pPr>
          <a:endParaRPr lang="en-US" sz="2200">
            <a:solidFill>
              <a:schemeClr val="tx1"/>
            </a:solidFill>
          </a:endParaRPr>
        </a:p>
      </dgm:t>
    </dgm:pt>
    <dgm:pt modelId="{F04F3E2B-4008-4D98-AD13-37E48DC123F7}">
      <dgm:prSet custT="1"/>
      <dgm:spPr/>
      <dgm:t>
        <a:bodyPr/>
        <a:lstStyle/>
        <a:p>
          <a:pPr algn="just" rtl="1">
            <a:lnSpc>
              <a:spcPct val="100000"/>
            </a:lnSpc>
          </a:pPr>
          <a:r>
            <a:rPr lang="en-US" sz="2200" smtClean="0">
              <a:solidFill>
                <a:schemeClr val="tx1"/>
              </a:solidFill>
              <a:latin typeface="Arial" panose="020B0604020202020204" pitchFamily="34" charset="0"/>
              <a:cs typeface="Arial" panose="020B0604020202020204" pitchFamily="34" charset="0"/>
            </a:rPr>
            <a:t>EF (END TRANSACTION or END FILE) </a:t>
          </a:r>
          <a:endParaRPr lang="en-US" sz="2200" dirty="0">
            <a:solidFill>
              <a:schemeClr val="tx1"/>
            </a:solidFill>
            <a:latin typeface="Arial" panose="020B0604020202020204" pitchFamily="34" charset="0"/>
            <a:cs typeface="Arial" panose="020B0604020202020204" pitchFamily="34" charset="0"/>
          </a:endParaRPr>
        </a:p>
      </dgm:t>
    </dgm:pt>
    <dgm:pt modelId="{A7798E97-619F-4D3B-BA58-5C19F7298A33}" type="parTrans" cxnId="{3F4B13A1-1515-4E1D-B31F-5BF70ED8B7D4}">
      <dgm:prSet/>
      <dgm:spPr/>
      <dgm:t>
        <a:bodyPr/>
        <a:lstStyle/>
        <a:p>
          <a:pPr algn="just" rtl="1">
            <a:lnSpc>
              <a:spcPct val="100000"/>
            </a:lnSpc>
          </a:pPr>
          <a:endParaRPr lang="en-US" sz="2200">
            <a:solidFill>
              <a:schemeClr val="tx1"/>
            </a:solidFill>
          </a:endParaRPr>
        </a:p>
      </dgm:t>
    </dgm:pt>
    <dgm:pt modelId="{E2CBE627-B9A2-47AF-8991-125440AC7652}" type="sibTrans" cxnId="{3F4B13A1-1515-4E1D-B31F-5BF70ED8B7D4}">
      <dgm:prSet/>
      <dgm:spPr/>
      <dgm:t>
        <a:bodyPr/>
        <a:lstStyle/>
        <a:p>
          <a:pPr algn="just" rtl="1">
            <a:lnSpc>
              <a:spcPct val="100000"/>
            </a:lnSpc>
          </a:pPr>
          <a:endParaRPr lang="en-US" sz="2200">
            <a:solidFill>
              <a:schemeClr val="tx1"/>
            </a:solidFill>
          </a:endParaRPr>
        </a:p>
      </dgm:t>
    </dgm:pt>
    <dgm:pt modelId="{5C347636-57D8-4D27-9502-316F18A82407}">
      <dgm:prSet custT="1"/>
      <dgm:spPr/>
      <dgm:t>
        <a:bodyPr/>
        <a:lstStyle/>
        <a:p>
          <a:pPr algn="just" rtl="1">
            <a:lnSpc>
              <a:spcPct val="100000"/>
            </a:lnSpc>
          </a:pPr>
          <a:r>
            <a:rPr lang="en-US" sz="2200" smtClean="0">
              <a:solidFill>
                <a:schemeClr val="tx1"/>
              </a:solidFill>
              <a:latin typeface="Arial" panose="020B0604020202020204" pitchFamily="34" charset="0"/>
              <a:cs typeface="Arial" panose="020B0604020202020204" pitchFamily="34" charset="0"/>
            </a:rPr>
            <a:t>RFL; ER</a:t>
          </a:r>
          <a:endParaRPr lang="en-US" sz="2200" dirty="0">
            <a:solidFill>
              <a:schemeClr val="tx1"/>
            </a:solidFill>
            <a:latin typeface="Arial" panose="020B0604020202020204" pitchFamily="34" charset="0"/>
            <a:cs typeface="Arial" panose="020B0604020202020204" pitchFamily="34" charset="0"/>
          </a:endParaRPr>
        </a:p>
      </dgm:t>
    </dgm:pt>
    <dgm:pt modelId="{3F768255-67A5-4F54-82F3-CC4AFDA5F09F}" type="parTrans" cxnId="{A0E4A3A7-B3FE-43D5-8953-E706EA84937D}">
      <dgm:prSet/>
      <dgm:spPr/>
      <dgm:t>
        <a:bodyPr/>
        <a:lstStyle/>
        <a:p>
          <a:pPr algn="just" rtl="1">
            <a:lnSpc>
              <a:spcPct val="100000"/>
            </a:lnSpc>
          </a:pPr>
          <a:endParaRPr lang="en-US" sz="2200">
            <a:solidFill>
              <a:schemeClr val="tx1"/>
            </a:solidFill>
          </a:endParaRPr>
        </a:p>
      </dgm:t>
    </dgm:pt>
    <dgm:pt modelId="{6553BB95-5AFD-42EB-880E-BE084469BEC9}" type="sibTrans" cxnId="{A0E4A3A7-B3FE-43D5-8953-E706EA84937D}">
      <dgm:prSet/>
      <dgm:spPr/>
      <dgm:t>
        <a:bodyPr/>
        <a:lstStyle/>
        <a:p>
          <a:pPr algn="just" rtl="1">
            <a:lnSpc>
              <a:spcPct val="100000"/>
            </a:lnSpc>
          </a:pPr>
          <a:endParaRPr lang="en-US" sz="2200">
            <a:solidFill>
              <a:schemeClr val="tx1"/>
            </a:solidFill>
          </a:endParaRPr>
        </a:p>
      </dgm:t>
    </dgm:pt>
    <dgm:pt modelId="{51EB7EA6-A983-469B-82B0-BB0A8C9AEFF4}" type="pres">
      <dgm:prSet presAssocID="{A135FD96-A579-4069-83BE-482D17FC7D3D}" presName="Name0" presStyleCnt="0">
        <dgm:presLayoutVars>
          <dgm:chMax val="7"/>
          <dgm:chPref val="7"/>
          <dgm:dir val="rev"/>
        </dgm:presLayoutVars>
      </dgm:prSet>
      <dgm:spPr/>
    </dgm:pt>
    <dgm:pt modelId="{6760FE83-4D19-491A-A302-4A695AB029FA}" type="pres">
      <dgm:prSet presAssocID="{A135FD96-A579-4069-83BE-482D17FC7D3D}" presName="Name1" presStyleCnt="0"/>
      <dgm:spPr/>
    </dgm:pt>
    <dgm:pt modelId="{8F0D062B-FE1C-4973-90F8-E81642834985}" type="pres">
      <dgm:prSet presAssocID="{A135FD96-A579-4069-83BE-482D17FC7D3D}" presName="cycle" presStyleCnt="0"/>
      <dgm:spPr/>
    </dgm:pt>
    <dgm:pt modelId="{2B7BA28C-D171-4D48-B804-AB3A4F15AB5B}" type="pres">
      <dgm:prSet presAssocID="{A135FD96-A579-4069-83BE-482D17FC7D3D}" presName="srcNode" presStyleLbl="node1" presStyleIdx="0" presStyleCnt="4"/>
      <dgm:spPr/>
    </dgm:pt>
    <dgm:pt modelId="{35719B45-421E-44EE-924D-CB8E1903F225}" type="pres">
      <dgm:prSet presAssocID="{A135FD96-A579-4069-83BE-482D17FC7D3D}" presName="conn" presStyleLbl="parChTrans1D2" presStyleIdx="0" presStyleCnt="1"/>
      <dgm:spPr/>
    </dgm:pt>
    <dgm:pt modelId="{32E9D4E7-01BA-48BE-9510-002717CA5F11}" type="pres">
      <dgm:prSet presAssocID="{A135FD96-A579-4069-83BE-482D17FC7D3D}" presName="extraNode" presStyleLbl="node1" presStyleIdx="0" presStyleCnt="4"/>
      <dgm:spPr/>
    </dgm:pt>
    <dgm:pt modelId="{E67180AC-3D48-49AF-A9DA-D2172A4763BE}" type="pres">
      <dgm:prSet presAssocID="{A135FD96-A579-4069-83BE-482D17FC7D3D}" presName="dstNode" presStyleLbl="node1" presStyleIdx="0" presStyleCnt="4"/>
      <dgm:spPr/>
    </dgm:pt>
    <dgm:pt modelId="{46256EE2-953A-4E40-8F11-7ABD7642F58C}" type="pres">
      <dgm:prSet presAssocID="{ECB9AA4A-8511-41DC-9F14-CF22EC47334F}" presName="text_1" presStyleLbl="node1" presStyleIdx="0" presStyleCnt="4" custScaleY="113374">
        <dgm:presLayoutVars>
          <dgm:bulletEnabled val="1"/>
        </dgm:presLayoutVars>
      </dgm:prSet>
      <dgm:spPr/>
      <dgm:t>
        <a:bodyPr/>
        <a:lstStyle/>
        <a:p>
          <a:endParaRPr lang="en-US"/>
        </a:p>
      </dgm:t>
    </dgm:pt>
    <dgm:pt modelId="{130AC223-644F-4FCF-BE17-0CEB0EA756AC}" type="pres">
      <dgm:prSet presAssocID="{ECB9AA4A-8511-41DC-9F14-CF22EC47334F}" presName="accent_1" presStyleCnt="0"/>
      <dgm:spPr/>
    </dgm:pt>
    <dgm:pt modelId="{B3315786-9407-4758-AF6C-789AA1352FD4}" type="pres">
      <dgm:prSet presAssocID="{ECB9AA4A-8511-41DC-9F14-CF22EC47334F}" presName="accentRepeatNode" presStyleLbl="solidFgAcc1" presStyleIdx="0" presStyleCnt="4"/>
      <dgm:spPr/>
    </dgm:pt>
    <dgm:pt modelId="{BA38532F-2669-4BDB-97D1-F1A9FB75C45D}" type="pres">
      <dgm:prSet presAssocID="{BB7162F1-773F-48B8-B6DA-914ED2658397}" presName="text_2" presStyleLbl="node1" presStyleIdx="1" presStyleCnt="4" custScaleY="113374">
        <dgm:presLayoutVars>
          <dgm:bulletEnabled val="1"/>
        </dgm:presLayoutVars>
      </dgm:prSet>
      <dgm:spPr/>
    </dgm:pt>
    <dgm:pt modelId="{443D3BDE-3F59-40BD-A75B-347FDD2320A1}" type="pres">
      <dgm:prSet presAssocID="{BB7162F1-773F-48B8-B6DA-914ED2658397}" presName="accent_2" presStyleCnt="0"/>
      <dgm:spPr/>
    </dgm:pt>
    <dgm:pt modelId="{FD7D46AE-0D5C-4C52-9483-580FAD4468F7}" type="pres">
      <dgm:prSet presAssocID="{BB7162F1-773F-48B8-B6DA-914ED2658397}" presName="accentRepeatNode" presStyleLbl="solidFgAcc1" presStyleIdx="1" presStyleCnt="4"/>
      <dgm:spPr/>
    </dgm:pt>
    <dgm:pt modelId="{2DCB8E0E-F960-4E6D-A666-4F221C21EE82}" type="pres">
      <dgm:prSet presAssocID="{F04F3E2B-4008-4D98-AD13-37E48DC123F7}" presName="text_3" presStyleLbl="node1" presStyleIdx="2" presStyleCnt="4" custScaleY="113374">
        <dgm:presLayoutVars>
          <dgm:bulletEnabled val="1"/>
        </dgm:presLayoutVars>
      </dgm:prSet>
      <dgm:spPr/>
    </dgm:pt>
    <dgm:pt modelId="{518E1547-604D-4DFA-B15F-6B1BE80125ED}" type="pres">
      <dgm:prSet presAssocID="{F04F3E2B-4008-4D98-AD13-37E48DC123F7}" presName="accent_3" presStyleCnt="0"/>
      <dgm:spPr/>
    </dgm:pt>
    <dgm:pt modelId="{453F2556-6DF8-4D48-BDD6-3E7B73794A1C}" type="pres">
      <dgm:prSet presAssocID="{F04F3E2B-4008-4D98-AD13-37E48DC123F7}" presName="accentRepeatNode" presStyleLbl="solidFgAcc1" presStyleIdx="2" presStyleCnt="4"/>
      <dgm:spPr/>
    </dgm:pt>
    <dgm:pt modelId="{3505FCC8-D3D1-4F6D-A006-2B483F951537}" type="pres">
      <dgm:prSet presAssocID="{5C347636-57D8-4D27-9502-316F18A82407}" presName="text_4" presStyleLbl="node1" presStyleIdx="3" presStyleCnt="4" custScaleY="113374">
        <dgm:presLayoutVars>
          <dgm:bulletEnabled val="1"/>
        </dgm:presLayoutVars>
      </dgm:prSet>
      <dgm:spPr/>
    </dgm:pt>
    <dgm:pt modelId="{E73C6766-9357-45C8-945A-46A5C39725E1}" type="pres">
      <dgm:prSet presAssocID="{5C347636-57D8-4D27-9502-316F18A82407}" presName="accent_4" presStyleCnt="0"/>
      <dgm:spPr/>
    </dgm:pt>
    <dgm:pt modelId="{5101BE8E-7FBA-4F69-94B1-29378ED597AF}" type="pres">
      <dgm:prSet presAssocID="{5C347636-57D8-4D27-9502-316F18A82407}" presName="accentRepeatNode" presStyleLbl="solidFgAcc1" presStyleIdx="3" presStyleCnt="4"/>
      <dgm:spPr/>
    </dgm:pt>
  </dgm:ptLst>
  <dgm:cxnLst>
    <dgm:cxn modelId="{A0E4A3A7-B3FE-43D5-8953-E706EA84937D}" srcId="{A135FD96-A579-4069-83BE-482D17FC7D3D}" destId="{5C347636-57D8-4D27-9502-316F18A82407}" srcOrd="3" destOrd="0" parTransId="{3F768255-67A5-4F54-82F3-CC4AFDA5F09F}" sibTransId="{6553BB95-5AFD-42EB-880E-BE084469BEC9}"/>
    <dgm:cxn modelId="{B5C0170D-A6AC-4628-A067-2E1B24110112}" type="presOf" srcId="{F04F3E2B-4008-4D98-AD13-37E48DC123F7}" destId="{2DCB8E0E-F960-4E6D-A666-4F221C21EE82}" srcOrd="0" destOrd="0" presId="urn:microsoft.com/office/officeart/2008/layout/VerticalCurvedList"/>
    <dgm:cxn modelId="{C541BDC6-F6E7-41BB-BA25-0716A3FA8926}" srcId="{A135FD96-A579-4069-83BE-482D17FC7D3D}" destId="{ECB9AA4A-8511-41DC-9F14-CF22EC47334F}" srcOrd="0" destOrd="0" parTransId="{90DCAF07-1247-4D74-9475-CCB0C019852F}" sibTransId="{A5A4BED0-9DEE-4366-BD5F-BFB786155190}"/>
    <dgm:cxn modelId="{6B0494A3-EF08-4144-82FC-50EDB0342C70}" type="presOf" srcId="{A135FD96-A579-4069-83BE-482D17FC7D3D}" destId="{51EB7EA6-A983-469B-82B0-BB0A8C9AEFF4}" srcOrd="0" destOrd="0" presId="urn:microsoft.com/office/officeart/2008/layout/VerticalCurvedList"/>
    <dgm:cxn modelId="{716C5746-CD34-4B91-8EC6-24D048FD5962}" type="presOf" srcId="{5C347636-57D8-4D27-9502-316F18A82407}" destId="{3505FCC8-D3D1-4F6D-A006-2B483F951537}" srcOrd="0" destOrd="0" presId="urn:microsoft.com/office/officeart/2008/layout/VerticalCurvedList"/>
    <dgm:cxn modelId="{E8A4CE2D-A39D-4A2E-902E-C40E47C06CED}" type="presOf" srcId="{ECB9AA4A-8511-41DC-9F14-CF22EC47334F}" destId="{46256EE2-953A-4E40-8F11-7ABD7642F58C}" srcOrd="0" destOrd="0" presId="urn:microsoft.com/office/officeart/2008/layout/VerticalCurvedList"/>
    <dgm:cxn modelId="{4D52F70D-FFF8-4AAF-8070-D8EBBD444629}" type="presOf" srcId="{A5A4BED0-9DEE-4366-BD5F-BFB786155190}" destId="{35719B45-421E-44EE-924D-CB8E1903F225}" srcOrd="0" destOrd="0" presId="urn:microsoft.com/office/officeart/2008/layout/VerticalCurvedList"/>
    <dgm:cxn modelId="{C0964A64-F0CB-4F28-A499-012ABA1A42CA}" type="presOf" srcId="{BB7162F1-773F-48B8-B6DA-914ED2658397}" destId="{BA38532F-2669-4BDB-97D1-F1A9FB75C45D}" srcOrd="0" destOrd="0" presId="urn:microsoft.com/office/officeart/2008/layout/VerticalCurvedList"/>
    <dgm:cxn modelId="{BD38A319-17F5-4FD9-AEE8-A5DAD104668C}" srcId="{A135FD96-A579-4069-83BE-482D17FC7D3D}" destId="{BB7162F1-773F-48B8-B6DA-914ED2658397}" srcOrd="1" destOrd="0" parTransId="{3B844717-FCE4-48DB-A997-FECF1E76F441}" sibTransId="{E14F589E-50BE-4992-A075-C017F0BDD17F}"/>
    <dgm:cxn modelId="{3F4B13A1-1515-4E1D-B31F-5BF70ED8B7D4}" srcId="{A135FD96-A579-4069-83BE-482D17FC7D3D}" destId="{F04F3E2B-4008-4D98-AD13-37E48DC123F7}" srcOrd="2" destOrd="0" parTransId="{A7798E97-619F-4D3B-BA58-5C19F7298A33}" sibTransId="{E2CBE627-B9A2-47AF-8991-125440AC7652}"/>
    <dgm:cxn modelId="{3AA7A762-6C5D-4CEA-8AB2-251FBDEA494B}" type="presParOf" srcId="{51EB7EA6-A983-469B-82B0-BB0A8C9AEFF4}" destId="{6760FE83-4D19-491A-A302-4A695AB029FA}" srcOrd="0" destOrd="0" presId="urn:microsoft.com/office/officeart/2008/layout/VerticalCurvedList"/>
    <dgm:cxn modelId="{C464890C-73A5-4C8D-9DAD-B8D133C8703D}" type="presParOf" srcId="{6760FE83-4D19-491A-A302-4A695AB029FA}" destId="{8F0D062B-FE1C-4973-90F8-E81642834985}" srcOrd="0" destOrd="0" presId="urn:microsoft.com/office/officeart/2008/layout/VerticalCurvedList"/>
    <dgm:cxn modelId="{83826563-C6E0-4E33-8BAF-6E3593BA9FF5}" type="presParOf" srcId="{8F0D062B-FE1C-4973-90F8-E81642834985}" destId="{2B7BA28C-D171-4D48-B804-AB3A4F15AB5B}" srcOrd="0" destOrd="0" presId="urn:microsoft.com/office/officeart/2008/layout/VerticalCurvedList"/>
    <dgm:cxn modelId="{09DB14D3-43D9-4B63-B1FF-6AB9E11DE0EF}" type="presParOf" srcId="{8F0D062B-FE1C-4973-90F8-E81642834985}" destId="{35719B45-421E-44EE-924D-CB8E1903F225}" srcOrd="1" destOrd="0" presId="urn:microsoft.com/office/officeart/2008/layout/VerticalCurvedList"/>
    <dgm:cxn modelId="{B43108AF-19D1-4F54-91AC-5311FFEAC3F5}" type="presParOf" srcId="{8F0D062B-FE1C-4973-90F8-E81642834985}" destId="{32E9D4E7-01BA-48BE-9510-002717CA5F11}" srcOrd="2" destOrd="0" presId="urn:microsoft.com/office/officeart/2008/layout/VerticalCurvedList"/>
    <dgm:cxn modelId="{7B7640A0-E8C1-4CE4-A003-579578704AC0}" type="presParOf" srcId="{8F0D062B-FE1C-4973-90F8-E81642834985}" destId="{E67180AC-3D48-49AF-A9DA-D2172A4763BE}" srcOrd="3" destOrd="0" presId="urn:microsoft.com/office/officeart/2008/layout/VerticalCurvedList"/>
    <dgm:cxn modelId="{E5795ED8-C1B2-4191-8A15-225A164016CA}" type="presParOf" srcId="{6760FE83-4D19-491A-A302-4A695AB029FA}" destId="{46256EE2-953A-4E40-8F11-7ABD7642F58C}" srcOrd="1" destOrd="0" presId="urn:microsoft.com/office/officeart/2008/layout/VerticalCurvedList"/>
    <dgm:cxn modelId="{6F8D83B6-1B25-4EBA-B2D4-ADEB8390891C}" type="presParOf" srcId="{6760FE83-4D19-491A-A302-4A695AB029FA}" destId="{130AC223-644F-4FCF-BE17-0CEB0EA756AC}" srcOrd="2" destOrd="0" presId="urn:microsoft.com/office/officeart/2008/layout/VerticalCurvedList"/>
    <dgm:cxn modelId="{F960BB1D-A968-41AC-BC24-069D90ACF637}" type="presParOf" srcId="{130AC223-644F-4FCF-BE17-0CEB0EA756AC}" destId="{B3315786-9407-4758-AF6C-789AA1352FD4}" srcOrd="0" destOrd="0" presId="urn:microsoft.com/office/officeart/2008/layout/VerticalCurvedList"/>
    <dgm:cxn modelId="{76CD8106-8AB6-49FB-BE6B-A5E1C634FEF8}" type="presParOf" srcId="{6760FE83-4D19-491A-A302-4A695AB029FA}" destId="{BA38532F-2669-4BDB-97D1-F1A9FB75C45D}" srcOrd="3" destOrd="0" presId="urn:microsoft.com/office/officeart/2008/layout/VerticalCurvedList"/>
    <dgm:cxn modelId="{17BFF78C-0AC9-4EBB-8ABC-A277565AF33E}" type="presParOf" srcId="{6760FE83-4D19-491A-A302-4A695AB029FA}" destId="{443D3BDE-3F59-40BD-A75B-347FDD2320A1}" srcOrd="4" destOrd="0" presId="urn:microsoft.com/office/officeart/2008/layout/VerticalCurvedList"/>
    <dgm:cxn modelId="{91D3D38F-B16F-45F8-97CF-C52D51A42F41}" type="presParOf" srcId="{443D3BDE-3F59-40BD-A75B-347FDD2320A1}" destId="{FD7D46AE-0D5C-4C52-9483-580FAD4468F7}" srcOrd="0" destOrd="0" presId="urn:microsoft.com/office/officeart/2008/layout/VerticalCurvedList"/>
    <dgm:cxn modelId="{6C9E4EAB-DFD9-457B-822A-5C1EAC9898BC}" type="presParOf" srcId="{6760FE83-4D19-491A-A302-4A695AB029FA}" destId="{2DCB8E0E-F960-4E6D-A666-4F221C21EE82}" srcOrd="5" destOrd="0" presId="urn:microsoft.com/office/officeart/2008/layout/VerticalCurvedList"/>
    <dgm:cxn modelId="{0E5B8002-A03A-47B6-80DF-0C979F9BEDAA}" type="presParOf" srcId="{6760FE83-4D19-491A-A302-4A695AB029FA}" destId="{518E1547-604D-4DFA-B15F-6B1BE80125ED}" srcOrd="6" destOrd="0" presId="urn:microsoft.com/office/officeart/2008/layout/VerticalCurvedList"/>
    <dgm:cxn modelId="{76A7CD1E-85CE-4A14-9C09-7142F36642AF}" type="presParOf" srcId="{518E1547-604D-4DFA-B15F-6B1BE80125ED}" destId="{453F2556-6DF8-4D48-BDD6-3E7B73794A1C}" srcOrd="0" destOrd="0" presId="urn:microsoft.com/office/officeart/2008/layout/VerticalCurvedList"/>
    <dgm:cxn modelId="{91526E54-ADCC-4D24-9988-6522650FD659}" type="presParOf" srcId="{6760FE83-4D19-491A-A302-4A695AB029FA}" destId="{3505FCC8-D3D1-4F6D-A006-2B483F951537}" srcOrd="7" destOrd="0" presId="urn:microsoft.com/office/officeart/2008/layout/VerticalCurvedList"/>
    <dgm:cxn modelId="{1E9F9D27-D138-4FDE-A004-EA6A5D1E4E3E}" type="presParOf" srcId="{6760FE83-4D19-491A-A302-4A695AB029FA}" destId="{E73C6766-9357-45C8-945A-46A5C39725E1}" srcOrd="8" destOrd="0" presId="urn:microsoft.com/office/officeart/2008/layout/VerticalCurvedList"/>
    <dgm:cxn modelId="{B550358A-98DA-489A-B349-4035BA1A0556}" type="presParOf" srcId="{E73C6766-9357-45C8-945A-46A5C39725E1}" destId="{5101BE8E-7FBA-4F69-94B1-29378ED597A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2015FD-143B-47AC-8700-D1FFEA6D7629}">
      <dsp:nvSpPr>
        <dsp:cNvPr id="0" name=""/>
        <dsp:cNvSpPr/>
      </dsp:nvSpPr>
      <dsp:spPr>
        <a:xfrm rot="16200000">
          <a:off x="3111284" y="-3097459"/>
          <a:ext cx="2280138" cy="850266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100000"/>
            </a:lnSpc>
            <a:spcBef>
              <a:spcPct val="0"/>
            </a:spcBef>
            <a:spcAft>
              <a:spcPct val="15000"/>
            </a:spcAft>
            <a:buChar char="••"/>
          </a:pPr>
          <a:r>
            <a:rPr lang="ar-SY" sz="2200" kern="1200" dirty="0" smtClean="0">
              <a:solidFill>
                <a:schemeClr val="tx1"/>
              </a:solidFill>
            </a:rPr>
            <a:t>تتفاوت الشروط من شركة طيران إلى أخرى، فهناك شركات توفر هذه الخدمة مجاناً وشركات أخرى تقدمها مدفوعة مسبقاً، كما أن</a:t>
          </a:r>
          <a:r>
            <a:rPr lang="ar-SY" sz="2200" b="1" kern="1200" dirty="0" smtClean="0">
              <a:solidFill>
                <a:schemeClr val="tx1"/>
              </a:solidFill>
            </a:rPr>
            <a:t> </a:t>
          </a:r>
          <a:r>
            <a:rPr lang="ar-SY" sz="2200" kern="1200" dirty="0" smtClean="0">
              <a:solidFill>
                <a:schemeClr val="tx1"/>
              </a:solidFill>
            </a:rPr>
            <a:t>لكل شركة طيران مهلة زمنية محددة لطلب هذه الخدمة. </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SY" sz="2200" kern="1200" dirty="0" smtClean="0">
              <a:solidFill>
                <a:schemeClr val="tx1"/>
              </a:solidFill>
            </a:rPr>
            <a:t>يمكن استعراض خريطة المقاعد للشركات المتصلة مع نظام أماديوس (التي تظهر بنظام أماديوس) وكذلك الشركات التي لديها اتفاقية الاختيار المسبق للمقاعد مع نظام أماديوس.</a:t>
          </a:r>
          <a:endParaRPr lang="ar-SY" sz="2200" kern="1200" dirty="0">
            <a:solidFill>
              <a:schemeClr val="tx1"/>
            </a:solidFill>
          </a:endParaRPr>
        </a:p>
      </dsp:txBody>
      <dsp:txXfrm rot="5400000">
        <a:off x="111331" y="125108"/>
        <a:ext cx="8391353" cy="2057524"/>
      </dsp:txXfrm>
    </dsp:sp>
    <dsp:sp modelId="{768D43D8-5D95-484B-BF3E-4F4A0B7EB0AE}">
      <dsp:nvSpPr>
        <dsp:cNvPr id="0" name=""/>
        <dsp:cNvSpPr/>
      </dsp:nvSpPr>
      <dsp:spPr>
        <a:xfrm>
          <a:off x="8502708" y="0"/>
          <a:ext cx="1865253" cy="2307626"/>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1">
            <a:lnSpc>
              <a:spcPct val="100000"/>
            </a:lnSpc>
            <a:spcBef>
              <a:spcPct val="0"/>
            </a:spcBef>
            <a:spcAft>
              <a:spcPct val="35000"/>
            </a:spcAft>
          </a:pPr>
          <a:r>
            <a:rPr lang="ar-SY" sz="2400" b="1" kern="1200" dirty="0" smtClean="0">
              <a:solidFill>
                <a:schemeClr val="tx1"/>
              </a:solidFill>
            </a:rPr>
            <a:t>الاختيار المسبق للمقاعد </a:t>
          </a:r>
          <a:endParaRPr lang="en-US" sz="2400" kern="1200" dirty="0">
            <a:solidFill>
              <a:schemeClr val="tx1"/>
            </a:solidFill>
          </a:endParaRPr>
        </a:p>
      </dsp:txBody>
      <dsp:txXfrm>
        <a:off x="8593762" y="91054"/>
        <a:ext cx="1683145" cy="2125518"/>
      </dsp:txXfrm>
    </dsp:sp>
    <dsp:sp modelId="{1A4AE794-A720-45C9-9981-9BD7B1877012}">
      <dsp:nvSpPr>
        <dsp:cNvPr id="0" name=""/>
        <dsp:cNvSpPr/>
      </dsp:nvSpPr>
      <dsp:spPr>
        <a:xfrm rot="16200000">
          <a:off x="3111284" y="-674451"/>
          <a:ext cx="2280138" cy="850266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100000"/>
            </a:lnSpc>
            <a:spcBef>
              <a:spcPct val="0"/>
            </a:spcBef>
            <a:spcAft>
              <a:spcPct val="15000"/>
            </a:spcAft>
            <a:buChar char="••"/>
          </a:pPr>
          <a:r>
            <a:rPr lang="ar-SY" sz="2200" u="none" kern="1200" dirty="0" smtClean="0">
              <a:solidFill>
                <a:schemeClr val="tx1"/>
              </a:solidFill>
            </a:rPr>
            <a:t>يجب تحديد رقم المسافر في حال وجود أكثر من مسافر ضمن الحجز وكذلك رقم مقطع السفر.</a:t>
          </a:r>
          <a:endParaRPr lang="en-US" sz="2200" u="none" kern="1200" dirty="0">
            <a:solidFill>
              <a:schemeClr val="tx1"/>
            </a:solidFill>
          </a:endParaRPr>
        </a:p>
        <a:p>
          <a:pPr marL="228600" lvl="1" indent="-228600" algn="just" defTabSz="977900" rtl="1">
            <a:lnSpc>
              <a:spcPct val="100000"/>
            </a:lnSpc>
            <a:spcBef>
              <a:spcPct val="0"/>
            </a:spcBef>
            <a:spcAft>
              <a:spcPct val="15000"/>
            </a:spcAft>
            <a:buChar char="••"/>
          </a:pPr>
          <a:r>
            <a:rPr lang="ar-SY" sz="2200" u="none" kern="1200" dirty="0" smtClean="0">
              <a:solidFill>
                <a:schemeClr val="tx1"/>
              </a:solidFill>
            </a:rPr>
            <a:t>الطريقة المثلى لطلب مقعد مسبق هو أن تترك النظام يتولى عملية الاختيار، وهنا مثال يوضح ذلك: </a:t>
          </a:r>
          <a:r>
            <a:rPr lang="en-US" sz="2200" b="1" u="none" kern="1200" dirty="0" smtClean="0">
              <a:solidFill>
                <a:schemeClr val="tx1"/>
              </a:solidFill>
            </a:rPr>
            <a:t>ST</a:t>
          </a:r>
          <a:r>
            <a:rPr lang="en-US" sz="2200" u="none" kern="1200" dirty="0" smtClean="0">
              <a:solidFill>
                <a:schemeClr val="tx1"/>
              </a:solidFill>
            </a:rPr>
            <a:t> /</a:t>
          </a:r>
          <a:r>
            <a:rPr lang="en-US" sz="2200" b="1" u="none" kern="1200" dirty="0" smtClean="0">
              <a:solidFill>
                <a:schemeClr val="tx1"/>
              </a:solidFill>
            </a:rPr>
            <a:t>A</a:t>
          </a:r>
          <a:r>
            <a:rPr lang="en-US" sz="2200" u="none" kern="1200" dirty="0" smtClean="0">
              <a:solidFill>
                <a:schemeClr val="tx1"/>
              </a:solidFill>
            </a:rPr>
            <a:t> /</a:t>
          </a:r>
          <a:r>
            <a:rPr lang="en-US" sz="2200" b="1" u="none" kern="1200" dirty="0" smtClean="0">
              <a:solidFill>
                <a:schemeClr val="tx1"/>
              </a:solidFill>
            </a:rPr>
            <a:t>P3</a:t>
          </a:r>
          <a:r>
            <a:rPr lang="en-US" sz="2200" u="none" kern="1200" dirty="0" smtClean="0">
              <a:solidFill>
                <a:schemeClr val="tx1"/>
              </a:solidFill>
            </a:rPr>
            <a:t> /</a:t>
          </a:r>
          <a:r>
            <a:rPr lang="en-US" sz="2200" b="1" u="none" kern="1200" dirty="0" smtClean="0">
              <a:solidFill>
                <a:schemeClr val="tx1"/>
              </a:solidFill>
            </a:rPr>
            <a:t>S2</a:t>
          </a:r>
          <a:endParaRPr lang="en-US" sz="2200" u="none" kern="1200" dirty="0">
            <a:solidFill>
              <a:schemeClr val="tx1"/>
            </a:solidFill>
          </a:endParaRPr>
        </a:p>
        <a:p>
          <a:pPr marL="228600" lvl="1" indent="-228600" algn="just" defTabSz="977900" rtl="1">
            <a:lnSpc>
              <a:spcPct val="100000"/>
            </a:lnSpc>
            <a:spcBef>
              <a:spcPct val="0"/>
            </a:spcBef>
            <a:spcAft>
              <a:spcPct val="15000"/>
            </a:spcAft>
            <a:buChar char="••"/>
          </a:pPr>
          <a:r>
            <a:rPr lang="en-US" sz="2200" b="1" u="none" kern="1200" dirty="0" smtClean="0">
              <a:solidFill>
                <a:schemeClr val="tx1"/>
              </a:solidFill>
            </a:rPr>
            <a:t>P- Passenger Number </a:t>
          </a:r>
          <a:r>
            <a:rPr lang="ar-SY" sz="2200" b="1" u="none" kern="1200" dirty="0" smtClean="0">
              <a:solidFill>
                <a:schemeClr val="tx1"/>
              </a:solidFill>
            </a:rPr>
            <a:t> </a:t>
          </a:r>
          <a:r>
            <a:rPr lang="ar-SY" sz="2200" u="none" kern="1200" dirty="0" smtClean="0">
              <a:solidFill>
                <a:schemeClr val="tx1"/>
              </a:solidFill>
            </a:rPr>
            <a:t>رقم الراكب.</a:t>
          </a:r>
          <a:endParaRPr lang="en-US" sz="2200" u="none" kern="1200" dirty="0">
            <a:solidFill>
              <a:schemeClr val="tx1"/>
            </a:solidFill>
          </a:endParaRPr>
        </a:p>
        <a:p>
          <a:pPr marL="228600" lvl="1" indent="-228600" algn="just" defTabSz="977900" rtl="1">
            <a:lnSpc>
              <a:spcPct val="100000"/>
            </a:lnSpc>
            <a:spcBef>
              <a:spcPct val="0"/>
            </a:spcBef>
            <a:spcAft>
              <a:spcPct val="15000"/>
            </a:spcAft>
            <a:buChar char="••"/>
          </a:pPr>
          <a:r>
            <a:rPr lang="en-US" sz="2200" b="1" u="none" kern="1200" dirty="0" smtClean="0">
              <a:solidFill>
                <a:schemeClr val="tx1"/>
              </a:solidFill>
            </a:rPr>
            <a:t>S-Seat Number     </a:t>
          </a:r>
          <a:r>
            <a:rPr lang="ar-SY" sz="2200" b="1" u="none" kern="1200" dirty="0" smtClean="0">
              <a:solidFill>
                <a:schemeClr val="tx1"/>
              </a:solidFill>
            </a:rPr>
            <a:t> </a:t>
          </a:r>
          <a:r>
            <a:rPr lang="ar-SY" sz="2200" u="none" kern="1200" dirty="0" smtClean="0">
              <a:solidFill>
                <a:schemeClr val="tx1"/>
              </a:solidFill>
            </a:rPr>
            <a:t>رقم السطر.</a:t>
          </a:r>
          <a:endParaRPr lang="en-US" sz="2200" u="none" kern="1200" dirty="0">
            <a:solidFill>
              <a:schemeClr val="tx1"/>
            </a:solidFill>
          </a:endParaRPr>
        </a:p>
      </dsp:txBody>
      <dsp:txXfrm rot="5400000">
        <a:off x="111331" y="2548116"/>
        <a:ext cx="8391353" cy="2057524"/>
      </dsp:txXfrm>
    </dsp:sp>
    <dsp:sp modelId="{C4BCE7F7-E5FA-40D3-86D3-EEB15629FB0F}">
      <dsp:nvSpPr>
        <dsp:cNvPr id="0" name=""/>
        <dsp:cNvSpPr/>
      </dsp:nvSpPr>
      <dsp:spPr>
        <a:xfrm>
          <a:off x="8502708" y="2411342"/>
          <a:ext cx="1865253" cy="2307626"/>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1">
            <a:lnSpc>
              <a:spcPct val="100000"/>
            </a:lnSpc>
            <a:spcBef>
              <a:spcPct val="0"/>
            </a:spcBef>
            <a:spcAft>
              <a:spcPct val="35000"/>
            </a:spcAft>
          </a:pPr>
          <a:r>
            <a:rPr lang="ar-SY" sz="2400" b="1" kern="1200" dirty="0" smtClean="0">
              <a:solidFill>
                <a:schemeClr val="tx1"/>
              </a:solidFill>
            </a:rPr>
            <a:t>طلب المقعد</a:t>
          </a:r>
          <a:endParaRPr lang="en-US" sz="2400" kern="1200" dirty="0">
            <a:solidFill>
              <a:schemeClr val="tx1"/>
            </a:solidFill>
          </a:endParaRPr>
        </a:p>
      </dsp:txBody>
      <dsp:txXfrm>
        <a:off x="8593762" y="2502396"/>
        <a:ext cx="1683145" cy="21255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EC73C-56FA-44F7-B915-61054927551A}">
      <dsp:nvSpPr>
        <dsp:cNvPr id="0" name=""/>
        <dsp:cNvSpPr/>
      </dsp:nvSpPr>
      <dsp:spPr>
        <a:xfrm rot="16200000">
          <a:off x="3350053" y="-3314796"/>
          <a:ext cx="2413475" cy="904405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90000"/>
            </a:lnSpc>
            <a:spcBef>
              <a:spcPct val="0"/>
            </a:spcBef>
            <a:spcAft>
              <a:spcPts val="0"/>
            </a:spcAft>
            <a:buChar char="••"/>
          </a:pPr>
          <a:r>
            <a:rPr lang="ar-SY" sz="2200" u="none" kern="1200" dirty="0" smtClean="0">
              <a:solidFill>
                <a:schemeClr val="tx1"/>
              </a:solidFill>
            </a:rPr>
            <a:t>يمكن طلب خريطة المقاعد من داخل حجز المسافر:</a:t>
          </a:r>
          <a:endParaRPr lang="en-US" sz="2200" u="none" kern="1200" dirty="0">
            <a:solidFill>
              <a:schemeClr val="tx1"/>
            </a:solidFill>
          </a:endParaRPr>
        </a:p>
        <a:p>
          <a:pPr marL="228600" lvl="1" indent="-228600" algn="l" defTabSz="977900" rtl="0">
            <a:lnSpc>
              <a:spcPct val="90000"/>
            </a:lnSpc>
            <a:spcBef>
              <a:spcPct val="0"/>
            </a:spcBef>
            <a:spcAft>
              <a:spcPts val="0"/>
            </a:spcAft>
            <a:buChar char="••"/>
          </a:pPr>
          <a:r>
            <a:rPr lang="en-US" sz="2200" u="none" kern="1200" dirty="0" smtClean="0">
              <a:solidFill>
                <a:schemeClr val="tx1"/>
              </a:solidFill>
            </a:rPr>
            <a:t> (Line number) </a:t>
          </a:r>
          <a:r>
            <a:rPr lang="ar-SY" sz="2200" u="none" kern="1200" dirty="0" smtClean="0">
              <a:solidFill>
                <a:schemeClr val="tx1"/>
              </a:solidFill>
            </a:rPr>
            <a:t>رقم السطر</a:t>
          </a:r>
          <a:r>
            <a:rPr lang="en-US" sz="2200" u="none" kern="1200" dirty="0" smtClean="0">
              <a:solidFill>
                <a:schemeClr val="tx1"/>
              </a:solidFill>
            </a:rPr>
            <a:t> From PNR: </a:t>
          </a:r>
          <a:r>
            <a:rPr lang="en-US" sz="2200" b="1" u="none" kern="1200" dirty="0" smtClean="0">
              <a:solidFill>
                <a:schemeClr val="tx1"/>
              </a:solidFill>
            </a:rPr>
            <a:t>SM3</a:t>
          </a:r>
          <a:r>
            <a:rPr lang="en-US" sz="2200" u="none" kern="1200" dirty="0" smtClean="0">
              <a:solidFill>
                <a:schemeClr val="tx1"/>
              </a:solidFill>
            </a:rPr>
            <a:t> </a:t>
          </a:r>
          <a:endParaRPr lang="en-US" sz="2200" u="none" kern="1200" dirty="0">
            <a:solidFill>
              <a:schemeClr val="tx1"/>
            </a:solidFill>
          </a:endParaRPr>
        </a:p>
        <a:p>
          <a:pPr marL="228600" lvl="1" indent="-228600" algn="just" defTabSz="977900" rtl="1">
            <a:lnSpc>
              <a:spcPct val="90000"/>
            </a:lnSpc>
            <a:spcBef>
              <a:spcPct val="0"/>
            </a:spcBef>
            <a:spcAft>
              <a:spcPts val="0"/>
            </a:spcAft>
            <a:buChar char="••"/>
          </a:pPr>
          <a:r>
            <a:rPr lang="ar-SY" sz="2200" u="none" kern="1200" dirty="0" smtClean="0">
              <a:solidFill>
                <a:schemeClr val="tx1"/>
              </a:solidFill>
            </a:rPr>
            <a:t>أو يمكن طلب خريطة المقاعد من عرض إمكانية:</a:t>
          </a:r>
          <a:endParaRPr lang="en-US" sz="2200" u="none" kern="1200" dirty="0">
            <a:solidFill>
              <a:schemeClr val="tx1"/>
            </a:solidFill>
          </a:endParaRPr>
        </a:p>
        <a:p>
          <a:pPr marL="228600" lvl="1" indent="-228600" algn="l" defTabSz="977900" rtl="0">
            <a:lnSpc>
              <a:spcPct val="90000"/>
            </a:lnSpc>
            <a:spcBef>
              <a:spcPct val="0"/>
            </a:spcBef>
            <a:spcAft>
              <a:spcPts val="0"/>
            </a:spcAft>
            <a:buChar char="••"/>
          </a:pPr>
          <a:r>
            <a:rPr lang="en-US" sz="2200" u="none" kern="1200" dirty="0" smtClean="0">
              <a:solidFill>
                <a:schemeClr val="tx1"/>
              </a:solidFill>
            </a:rPr>
            <a:t> (Line number) </a:t>
          </a:r>
          <a:r>
            <a:rPr lang="ar-SY" sz="2200" u="none" kern="1200" dirty="0" smtClean="0">
              <a:solidFill>
                <a:schemeClr val="tx1"/>
              </a:solidFill>
            </a:rPr>
            <a:t>رقم السطر</a:t>
          </a:r>
          <a:r>
            <a:rPr lang="en-US" sz="2200" u="none" kern="1200" dirty="0" smtClean="0">
              <a:solidFill>
                <a:schemeClr val="tx1"/>
              </a:solidFill>
            </a:rPr>
            <a:t> From availability: </a:t>
          </a:r>
          <a:r>
            <a:rPr lang="en-US" sz="2200" b="1" u="none" kern="1200" dirty="0" smtClean="0">
              <a:solidFill>
                <a:schemeClr val="tx1"/>
              </a:solidFill>
            </a:rPr>
            <a:t>SM/3</a:t>
          </a:r>
          <a:endParaRPr lang="en-US" sz="2200" u="none" kern="1200" dirty="0">
            <a:solidFill>
              <a:schemeClr val="tx1"/>
            </a:solidFill>
          </a:endParaRPr>
        </a:p>
        <a:p>
          <a:pPr marL="228600" lvl="1" indent="-228600" algn="just" defTabSz="977900" rtl="1">
            <a:lnSpc>
              <a:spcPct val="90000"/>
            </a:lnSpc>
            <a:spcBef>
              <a:spcPct val="0"/>
            </a:spcBef>
            <a:spcAft>
              <a:spcPts val="0"/>
            </a:spcAft>
            <a:buChar char="••"/>
          </a:pPr>
          <a:r>
            <a:rPr lang="ar-SY" sz="2200" u="none" kern="1200" dirty="0" smtClean="0">
              <a:solidFill>
                <a:schemeClr val="tx1"/>
              </a:solidFill>
            </a:rPr>
            <a:t>تُعرض مقاعد الرحلة على شكل مخطط صورة وتكون أقرب ما يمكن لتوزيع مقاعد الرحلة، ويشير اللون الأخضر إلى المقاعد المتاحة للحجز، أما اللونان الرمادي والأحمر فيشيران إلى المقاعد المحجوزة التي قد تصبح شاغرة في حال متابعة الرحلة أو تلك المحجوزة لصالح شركة طيران أخرى في حال كانت الرحلة مشتركة (</a:t>
          </a:r>
          <a:r>
            <a:rPr lang="en-US" sz="2200" u="none" kern="1200" dirty="0" smtClean="0">
              <a:solidFill>
                <a:schemeClr val="tx1"/>
              </a:solidFill>
            </a:rPr>
            <a:t>codeshare</a:t>
          </a:r>
          <a:r>
            <a:rPr lang="ar-SY" sz="2200" u="none" kern="1200" dirty="0" smtClean="0">
              <a:solidFill>
                <a:schemeClr val="tx1"/>
              </a:solidFill>
            </a:rPr>
            <a:t>).</a:t>
          </a:r>
          <a:endParaRPr lang="en-US" sz="2200" u="none" kern="1200" dirty="0">
            <a:solidFill>
              <a:schemeClr val="tx1"/>
            </a:solidFill>
          </a:endParaRPr>
        </a:p>
      </dsp:txBody>
      <dsp:txXfrm rot="5400000">
        <a:off x="152579" y="118310"/>
        <a:ext cx="8926239" cy="2177843"/>
      </dsp:txXfrm>
    </dsp:sp>
    <dsp:sp modelId="{539C00A3-E8C1-468E-809F-E09C8ED9884A}">
      <dsp:nvSpPr>
        <dsp:cNvPr id="0" name=""/>
        <dsp:cNvSpPr/>
      </dsp:nvSpPr>
      <dsp:spPr>
        <a:xfrm>
          <a:off x="9103178" y="81823"/>
          <a:ext cx="1600356" cy="2205989"/>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1">
            <a:lnSpc>
              <a:spcPct val="100000"/>
            </a:lnSpc>
            <a:spcBef>
              <a:spcPct val="0"/>
            </a:spcBef>
            <a:spcAft>
              <a:spcPct val="35000"/>
            </a:spcAft>
          </a:pPr>
          <a:r>
            <a:rPr lang="ar-SY" sz="2200" b="1" kern="1200" dirty="0" smtClean="0">
              <a:solidFill>
                <a:schemeClr val="tx1"/>
              </a:solidFill>
            </a:rPr>
            <a:t>خريطة المقاعد</a:t>
          </a:r>
          <a:endParaRPr lang="en-US" sz="2200" kern="1200" dirty="0">
            <a:solidFill>
              <a:schemeClr val="tx1"/>
            </a:solidFill>
          </a:endParaRPr>
        </a:p>
      </dsp:txBody>
      <dsp:txXfrm>
        <a:off x="9181301" y="159946"/>
        <a:ext cx="1444110" cy="2049743"/>
      </dsp:txXfrm>
    </dsp:sp>
    <dsp:sp modelId="{F15F230D-1325-4010-B7D0-93FD113C5A56}">
      <dsp:nvSpPr>
        <dsp:cNvPr id="0" name=""/>
        <dsp:cNvSpPr/>
      </dsp:nvSpPr>
      <dsp:spPr>
        <a:xfrm rot="16200000">
          <a:off x="3542060" y="-899185"/>
          <a:ext cx="2017491" cy="905289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100000"/>
            </a:lnSpc>
            <a:spcBef>
              <a:spcPct val="0"/>
            </a:spcBef>
            <a:spcAft>
              <a:spcPct val="15000"/>
            </a:spcAft>
            <a:buChar char="••"/>
          </a:pPr>
          <a:r>
            <a:rPr lang="ar-SY" sz="2200" kern="1200" dirty="0" smtClean="0">
              <a:solidFill>
                <a:schemeClr val="tx1"/>
              </a:solidFill>
            </a:rPr>
            <a:t>يمكن للمسافر تحديد وجبة الطعام التي يرغب بها قبل السفر عن طريق مكتب الطيران، ويتم الرد من شركة الطيران بالتأكيد في حال توفر هذا النوع من الوجبات.</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SY" sz="2200" kern="1200" dirty="0" smtClean="0">
              <a:solidFill>
                <a:schemeClr val="tx1"/>
              </a:solidFill>
            </a:rPr>
            <a:t>كما ذكرنا سابقاً يتم طلب الخدمات الخاصة عن طريق أكواد معينة متعارف عليها من قبل شركات الطيران.</a:t>
          </a:r>
          <a:endParaRPr lang="en-US" sz="2200" kern="1200" dirty="0">
            <a:solidFill>
              <a:schemeClr val="tx1"/>
            </a:solidFill>
          </a:endParaRPr>
        </a:p>
        <a:p>
          <a:pPr marL="228600" lvl="1" indent="-228600" algn="just" defTabSz="977900" rtl="1">
            <a:lnSpc>
              <a:spcPct val="100000"/>
            </a:lnSpc>
            <a:spcBef>
              <a:spcPct val="0"/>
            </a:spcBef>
            <a:spcAft>
              <a:spcPct val="15000"/>
            </a:spcAft>
            <a:buChar char="••"/>
          </a:pPr>
          <a:r>
            <a:rPr lang="ar-SY" sz="2200" kern="1200" dirty="0" smtClean="0">
              <a:solidFill>
                <a:schemeClr val="tx1"/>
              </a:solidFill>
            </a:rPr>
            <a:t>وللتعرف إلى الوجبات ندخل الرمز</a:t>
          </a:r>
          <a:r>
            <a:rPr lang="en-US" sz="2200" b="1" kern="1200" dirty="0" smtClean="0">
              <a:solidFill>
                <a:schemeClr val="tx1"/>
              </a:solidFill>
            </a:rPr>
            <a:t>HE MEAL</a:t>
          </a:r>
          <a:r>
            <a:rPr lang="ar-SY" sz="2200" b="1" kern="1200" dirty="0" smtClean="0">
              <a:solidFill>
                <a:schemeClr val="tx1"/>
              </a:solidFill>
            </a:rPr>
            <a:t> </a:t>
          </a:r>
          <a:endParaRPr lang="ar-SY" sz="2200" kern="1200" dirty="0">
            <a:solidFill>
              <a:schemeClr val="tx1"/>
            </a:solidFill>
          </a:endParaRPr>
        </a:p>
      </dsp:txBody>
      <dsp:txXfrm rot="5400000">
        <a:off x="122844" y="2717003"/>
        <a:ext cx="8954409" cy="1820519"/>
      </dsp:txXfrm>
    </dsp:sp>
    <dsp:sp modelId="{D79C2939-A0C7-411F-80F9-364E217D1702}">
      <dsp:nvSpPr>
        <dsp:cNvPr id="0" name=""/>
        <dsp:cNvSpPr/>
      </dsp:nvSpPr>
      <dsp:spPr>
        <a:xfrm>
          <a:off x="9101613" y="2501855"/>
          <a:ext cx="1601921" cy="2205989"/>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1">
            <a:lnSpc>
              <a:spcPct val="100000"/>
            </a:lnSpc>
            <a:spcBef>
              <a:spcPct val="0"/>
            </a:spcBef>
            <a:spcAft>
              <a:spcPct val="35000"/>
            </a:spcAft>
          </a:pPr>
          <a:r>
            <a:rPr lang="ar-SY" sz="2200" b="1" kern="1200" dirty="0" smtClean="0">
              <a:solidFill>
                <a:schemeClr val="tx1"/>
              </a:solidFill>
            </a:rPr>
            <a:t>الوجبات</a:t>
          </a:r>
          <a:endParaRPr lang="en-US" sz="2200" kern="1200" dirty="0">
            <a:solidFill>
              <a:schemeClr val="tx1"/>
            </a:solidFill>
          </a:endParaRPr>
        </a:p>
      </dsp:txBody>
      <dsp:txXfrm>
        <a:off x="9179812" y="2580054"/>
        <a:ext cx="1445523" cy="20495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064FB5-9F0B-47F8-85AF-C20C42E782E4}">
      <dsp:nvSpPr>
        <dsp:cNvPr id="0" name=""/>
        <dsp:cNvSpPr/>
      </dsp:nvSpPr>
      <dsp:spPr>
        <a:xfrm rot="16200000">
          <a:off x="3041618" y="-3040510"/>
          <a:ext cx="2915558" cy="899754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90000"/>
            </a:lnSpc>
            <a:spcBef>
              <a:spcPct val="0"/>
            </a:spcBef>
            <a:spcAft>
              <a:spcPts val="0"/>
            </a:spcAft>
            <a:buChar char="••"/>
          </a:pPr>
          <a:r>
            <a:rPr lang="ar-SY" sz="2200" b="0" kern="1200" dirty="0" smtClean="0">
              <a:solidFill>
                <a:schemeClr val="tx1"/>
              </a:solidFill>
              <a:latin typeface="Arial" panose="020B0604020202020204" pitchFamily="34" charset="0"/>
              <a:cs typeface="Arial" panose="020B0604020202020204" pitchFamily="34" charset="0"/>
            </a:rPr>
            <a:t>يُطلب الكرسي المتحرك بناء على طلب من المسافر، ويطلب الكرسي المتحرك من الشركة ويأتي بالرفض أو بالموافقة، وعادة يطلب الكرسي لكبار العمر أو للمريض الذي لا يمكنه المشي لمسافات طويلة أو لمسافر لديه كسر في قدمه.</a:t>
          </a:r>
          <a:endParaRPr lang="en-US" sz="2200" b="0" kern="1200" dirty="0">
            <a:solidFill>
              <a:schemeClr val="tx1"/>
            </a:solidFill>
            <a:latin typeface="Arial" panose="020B0604020202020204" pitchFamily="34" charset="0"/>
            <a:cs typeface="Arial" panose="020B0604020202020204" pitchFamily="34" charset="0"/>
          </a:endParaRPr>
        </a:p>
        <a:p>
          <a:pPr marL="457200" lvl="2" indent="-228600" algn="l" defTabSz="977900" rtl="0">
            <a:lnSpc>
              <a:spcPct val="90000"/>
            </a:lnSpc>
            <a:spcBef>
              <a:spcPct val="0"/>
            </a:spcBef>
            <a:spcAft>
              <a:spcPts val="0"/>
            </a:spcAft>
            <a:buChar char="••"/>
          </a:pPr>
          <a:r>
            <a:rPr lang="en-US" sz="2200" b="0" kern="1200" dirty="0" smtClean="0">
              <a:solidFill>
                <a:schemeClr val="tx1"/>
              </a:solidFill>
              <a:latin typeface="Arial" panose="020B0604020202020204" pitchFamily="34" charset="0"/>
              <a:cs typeface="Arial" panose="020B0604020202020204" pitchFamily="34" charset="0"/>
            </a:rPr>
            <a:t>SR WCHR</a:t>
          </a:r>
          <a:endParaRPr lang="en-US" sz="2200" b="0" kern="1200" dirty="0">
            <a:solidFill>
              <a:schemeClr val="tx1"/>
            </a:solidFill>
            <a:latin typeface="Arial" panose="020B0604020202020204" pitchFamily="34" charset="0"/>
            <a:cs typeface="Arial" panose="020B0604020202020204" pitchFamily="34" charset="0"/>
          </a:endParaRPr>
        </a:p>
        <a:p>
          <a:pPr marL="457200" lvl="2" indent="-228600" algn="l" defTabSz="977900" rtl="0">
            <a:lnSpc>
              <a:spcPct val="90000"/>
            </a:lnSpc>
            <a:spcBef>
              <a:spcPct val="0"/>
            </a:spcBef>
            <a:spcAft>
              <a:spcPts val="0"/>
            </a:spcAft>
            <a:buChar char="••"/>
          </a:pPr>
          <a:r>
            <a:rPr lang="en-US" sz="2200" b="0" kern="1200" dirty="0" smtClean="0">
              <a:solidFill>
                <a:schemeClr val="tx1"/>
              </a:solidFill>
              <a:latin typeface="Arial" panose="020B0604020202020204" pitchFamily="34" charset="0"/>
              <a:cs typeface="Arial" panose="020B0604020202020204" pitchFamily="34" charset="0"/>
            </a:rPr>
            <a:t>SR WCHR / P2</a:t>
          </a:r>
          <a:endParaRPr lang="en-US" sz="2200" b="0" kern="1200" dirty="0">
            <a:solidFill>
              <a:schemeClr val="tx1"/>
            </a:solidFill>
            <a:latin typeface="Arial" panose="020B0604020202020204" pitchFamily="34" charset="0"/>
            <a:cs typeface="Arial" panose="020B0604020202020204" pitchFamily="34" charset="0"/>
          </a:endParaRPr>
        </a:p>
        <a:p>
          <a:pPr marL="228600" lvl="1" indent="-228600" algn="just" defTabSz="977900" rtl="1">
            <a:lnSpc>
              <a:spcPct val="90000"/>
            </a:lnSpc>
            <a:spcBef>
              <a:spcPct val="0"/>
            </a:spcBef>
            <a:spcAft>
              <a:spcPts val="0"/>
            </a:spcAft>
            <a:buChar char="••"/>
          </a:pPr>
          <a:r>
            <a:rPr lang="ar-SY" sz="2200" b="0" kern="1200" dirty="0" smtClean="0">
              <a:solidFill>
                <a:schemeClr val="tx1"/>
              </a:solidFill>
              <a:latin typeface="Arial" panose="020B0604020202020204" pitchFamily="34" charset="0"/>
              <a:cs typeface="Arial" panose="020B0604020202020204" pitchFamily="34" charset="0"/>
            </a:rPr>
            <a:t>هناك بعض الشركات تطلب توضيحاً لسبب طلب الكرسي المتحرك ليتم تحديد نوع الكرسي سواء من الكابين أو من باب الطائرة.</a:t>
          </a:r>
          <a:endParaRPr lang="en-US" sz="2200" b="0" kern="1200" dirty="0">
            <a:solidFill>
              <a:schemeClr val="tx1"/>
            </a:solidFill>
            <a:latin typeface="Arial" panose="020B0604020202020204" pitchFamily="34" charset="0"/>
            <a:cs typeface="Arial" panose="020B0604020202020204" pitchFamily="34" charset="0"/>
          </a:endParaRPr>
        </a:p>
        <a:p>
          <a:pPr marL="457200" lvl="2" indent="-228600" algn="l" defTabSz="977900" rtl="0">
            <a:lnSpc>
              <a:spcPct val="90000"/>
            </a:lnSpc>
            <a:spcBef>
              <a:spcPct val="0"/>
            </a:spcBef>
            <a:spcAft>
              <a:spcPts val="0"/>
            </a:spcAft>
            <a:buChar char="••"/>
          </a:pPr>
          <a:r>
            <a:rPr lang="en-US" sz="2200" b="0" kern="1200" dirty="0" err="1" smtClean="0">
              <a:solidFill>
                <a:schemeClr val="tx1"/>
              </a:solidFill>
              <a:latin typeface="Arial" panose="020B0604020202020204" pitchFamily="34" charset="0"/>
              <a:cs typeface="Arial" panose="020B0604020202020204" pitchFamily="34" charset="0"/>
            </a:rPr>
            <a:t>xxxxxxxxxxxx</a:t>
          </a:r>
          <a:endParaRPr lang="en-US" sz="2200" b="0" kern="1200" dirty="0">
            <a:solidFill>
              <a:schemeClr val="tx1"/>
            </a:solidFill>
            <a:latin typeface="Arial" panose="020B0604020202020204" pitchFamily="34" charset="0"/>
            <a:cs typeface="Arial" panose="020B0604020202020204" pitchFamily="34" charset="0"/>
          </a:endParaRPr>
        </a:p>
        <a:p>
          <a:pPr marL="457200" lvl="2" indent="-228600" algn="l" defTabSz="977900" rtl="0">
            <a:lnSpc>
              <a:spcPct val="90000"/>
            </a:lnSpc>
            <a:spcBef>
              <a:spcPct val="0"/>
            </a:spcBef>
            <a:spcAft>
              <a:spcPts val="0"/>
            </a:spcAft>
            <a:buChar char="••"/>
          </a:pPr>
          <a:r>
            <a:rPr lang="en-US" sz="2200" b="0" kern="1200" dirty="0" smtClean="0">
              <a:solidFill>
                <a:schemeClr val="tx1"/>
              </a:solidFill>
              <a:latin typeface="Arial" panose="020B0604020202020204" pitchFamily="34" charset="0"/>
              <a:cs typeface="Arial" panose="020B0604020202020204" pitchFamily="34" charset="0"/>
            </a:rPr>
            <a:t>SR WCHR – PAX CANNOT WALK LONG DISTANCE</a:t>
          </a:r>
          <a:endParaRPr lang="en-US" sz="2200" b="0" kern="1200" dirty="0">
            <a:solidFill>
              <a:schemeClr val="tx1"/>
            </a:solidFill>
            <a:latin typeface="Arial" panose="020B0604020202020204" pitchFamily="34" charset="0"/>
            <a:cs typeface="Arial" panose="020B0604020202020204" pitchFamily="34" charset="0"/>
          </a:endParaRPr>
        </a:p>
        <a:p>
          <a:pPr marL="228600" lvl="1" indent="-228600" algn="just" defTabSz="977900" rtl="1">
            <a:lnSpc>
              <a:spcPct val="90000"/>
            </a:lnSpc>
            <a:spcBef>
              <a:spcPct val="0"/>
            </a:spcBef>
            <a:spcAft>
              <a:spcPts val="0"/>
            </a:spcAft>
            <a:buChar char="••"/>
          </a:pPr>
          <a:r>
            <a:rPr lang="ar-SY" sz="2200" b="0" kern="1200" dirty="0" smtClean="0">
              <a:solidFill>
                <a:schemeClr val="tx1"/>
              </a:solidFill>
              <a:latin typeface="Arial" panose="020B0604020202020204" pitchFamily="34" charset="0"/>
              <a:cs typeface="Arial" panose="020B0604020202020204" pitchFamily="34" charset="0"/>
            </a:rPr>
            <a:t>لمعرفة تفاصيل المقاعد وخدمات الكرسي المتحرك </a:t>
          </a:r>
          <a:r>
            <a:rPr lang="en-US" sz="2200" b="0" kern="1200" dirty="0" smtClean="0">
              <a:solidFill>
                <a:schemeClr val="tx1"/>
              </a:solidFill>
              <a:latin typeface="Arial" panose="020B0604020202020204" pitchFamily="34" charset="0"/>
              <a:cs typeface="Arial" panose="020B0604020202020204" pitchFamily="34" charset="0"/>
            </a:rPr>
            <a:t>SR </a:t>
          </a:r>
          <a:r>
            <a:rPr lang="en-US" sz="2200" b="0" kern="1200" dirty="0" err="1" smtClean="0">
              <a:solidFill>
                <a:schemeClr val="tx1"/>
              </a:solidFill>
              <a:latin typeface="Arial" panose="020B0604020202020204" pitchFamily="34" charset="0"/>
              <a:cs typeface="Arial" panose="020B0604020202020204" pitchFamily="34" charset="0"/>
            </a:rPr>
            <a:t>SR</a:t>
          </a:r>
          <a:r>
            <a:rPr lang="en-US" sz="2200" b="0" kern="1200" dirty="0" smtClean="0">
              <a:solidFill>
                <a:schemeClr val="tx1"/>
              </a:solidFill>
              <a:latin typeface="Arial" panose="020B0604020202020204" pitchFamily="34" charset="0"/>
              <a:cs typeface="Arial" panose="020B0604020202020204" pitchFamily="34" charset="0"/>
            </a:rPr>
            <a:t> </a:t>
          </a:r>
          <a:endParaRPr lang="en-US" sz="2200" b="0" kern="1200" dirty="0">
            <a:solidFill>
              <a:schemeClr val="tx1"/>
            </a:solidFill>
            <a:latin typeface="Arial" panose="020B0604020202020204" pitchFamily="34" charset="0"/>
            <a:cs typeface="Arial" panose="020B0604020202020204" pitchFamily="34" charset="0"/>
          </a:endParaRPr>
        </a:p>
      </dsp:txBody>
      <dsp:txXfrm rot="5400000">
        <a:off x="142950" y="142810"/>
        <a:ext cx="8855220" cy="2630906"/>
      </dsp:txXfrm>
    </dsp:sp>
    <dsp:sp modelId="{D76BAF17-FC14-41E1-B95D-CE821F5D3C11}">
      <dsp:nvSpPr>
        <dsp:cNvPr id="0" name=""/>
        <dsp:cNvSpPr/>
      </dsp:nvSpPr>
      <dsp:spPr>
        <a:xfrm>
          <a:off x="8998225" y="568014"/>
          <a:ext cx="1904601" cy="1727832"/>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1">
            <a:lnSpc>
              <a:spcPct val="100000"/>
            </a:lnSpc>
            <a:spcBef>
              <a:spcPct val="0"/>
            </a:spcBef>
            <a:spcAft>
              <a:spcPct val="35000"/>
            </a:spcAft>
          </a:pPr>
          <a:r>
            <a:rPr lang="ar-SY" sz="2200" b="1" kern="1200" dirty="0" smtClean="0">
              <a:solidFill>
                <a:schemeClr val="tx1"/>
              </a:solidFill>
              <a:latin typeface="Arial" panose="020B0604020202020204" pitchFamily="34" charset="0"/>
              <a:cs typeface="Arial" panose="020B0604020202020204" pitchFamily="34" charset="0"/>
            </a:rPr>
            <a:t>طلب كرسي متحرك</a:t>
          </a:r>
          <a:endParaRPr lang="en-US" sz="2200" b="1" kern="1200" dirty="0">
            <a:solidFill>
              <a:schemeClr val="tx1"/>
            </a:solidFill>
            <a:latin typeface="Arial" panose="020B0604020202020204" pitchFamily="34" charset="0"/>
            <a:cs typeface="Arial" panose="020B0604020202020204" pitchFamily="34" charset="0"/>
          </a:endParaRPr>
        </a:p>
      </dsp:txBody>
      <dsp:txXfrm>
        <a:off x="9082571" y="652360"/>
        <a:ext cx="1735909" cy="1559140"/>
      </dsp:txXfrm>
    </dsp:sp>
    <dsp:sp modelId="{CAE430E2-EFDC-433C-83B5-0CA2EBDD431E}">
      <dsp:nvSpPr>
        <dsp:cNvPr id="0" name=""/>
        <dsp:cNvSpPr/>
      </dsp:nvSpPr>
      <dsp:spPr>
        <a:xfrm rot="16200000">
          <a:off x="3734898" y="-600977"/>
          <a:ext cx="1596351" cy="897333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100000"/>
            </a:lnSpc>
            <a:spcBef>
              <a:spcPct val="0"/>
            </a:spcBef>
            <a:spcAft>
              <a:spcPct val="15000"/>
            </a:spcAft>
            <a:buChar char="••"/>
          </a:pPr>
          <a:r>
            <a:rPr lang="ar-SY" sz="2200" b="0" kern="1200" dirty="0" smtClean="0">
              <a:solidFill>
                <a:schemeClr val="tx1"/>
              </a:solidFill>
              <a:latin typeface="Arial" panose="020B0604020202020204" pitchFamily="34" charset="0"/>
              <a:cs typeface="Arial" panose="020B0604020202020204" pitchFamily="34" charset="0"/>
            </a:rPr>
            <a:t>يُطلب كرسي لطفل حديث الولادة من عمر يوم لعمر سنتين، وبعض الشركات ليس لديها كرسي أطفال حينها يتم تزويد المسافر بمقعد إضافي للطفل.</a:t>
          </a:r>
          <a:endParaRPr lang="en-US" sz="2200" b="0" kern="1200" dirty="0">
            <a:solidFill>
              <a:schemeClr val="tx1"/>
            </a:solidFill>
            <a:latin typeface="Arial" panose="020B0604020202020204" pitchFamily="34" charset="0"/>
            <a:cs typeface="Arial" panose="020B0604020202020204" pitchFamily="34" charset="0"/>
          </a:endParaRPr>
        </a:p>
        <a:p>
          <a:pPr marL="228600" lvl="1" indent="-228600" algn="just" defTabSz="977900" rtl="1">
            <a:lnSpc>
              <a:spcPct val="100000"/>
            </a:lnSpc>
            <a:spcBef>
              <a:spcPct val="0"/>
            </a:spcBef>
            <a:spcAft>
              <a:spcPct val="15000"/>
            </a:spcAft>
            <a:buChar char="••"/>
          </a:pPr>
          <a:r>
            <a:rPr lang="en-US" sz="2200" b="0" kern="1200" dirty="0" smtClean="0">
              <a:solidFill>
                <a:schemeClr val="tx1"/>
              </a:solidFill>
              <a:latin typeface="Arial" panose="020B0604020202020204" pitchFamily="34" charset="0"/>
              <a:cs typeface="Arial" panose="020B0604020202020204" pitchFamily="34" charset="0"/>
            </a:rPr>
            <a:t>SR BSCT</a:t>
          </a:r>
          <a:endParaRPr lang="en-US" sz="2200" b="0" kern="1200" dirty="0">
            <a:solidFill>
              <a:schemeClr val="tx1"/>
            </a:solidFill>
            <a:latin typeface="Arial" panose="020B0604020202020204" pitchFamily="34" charset="0"/>
            <a:cs typeface="Arial" panose="020B0604020202020204" pitchFamily="34" charset="0"/>
          </a:endParaRPr>
        </a:p>
        <a:p>
          <a:pPr marL="228600" lvl="1" indent="-228600" algn="just" defTabSz="977900" rtl="1">
            <a:lnSpc>
              <a:spcPct val="100000"/>
            </a:lnSpc>
            <a:spcBef>
              <a:spcPct val="0"/>
            </a:spcBef>
            <a:spcAft>
              <a:spcPct val="15000"/>
            </a:spcAft>
            <a:buChar char="••"/>
          </a:pPr>
          <a:r>
            <a:rPr lang="en-US" sz="2200" b="0" kern="1200" dirty="0" smtClean="0">
              <a:solidFill>
                <a:schemeClr val="tx1"/>
              </a:solidFill>
              <a:latin typeface="Arial" panose="020B0604020202020204" pitchFamily="34" charset="0"/>
              <a:cs typeface="Arial" panose="020B0604020202020204" pitchFamily="34" charset="0"/>
            </a:rPr>
            <a:t>SR BSCT / P2</a:t>
          </a:r>
          <a:endParaRPr lang="ar-SY" sz="2200" b="0" kern="1200" dirty="0">
            <a:solidFill>
              <a:schemeClr val="tx1"/>
            </a:solidFill>
            <a:latin typeface="Arial" panose="020B0604020202020204" pitchFamily="34" charset="0"/>
            <a:cs typeface="Arial" panose="020B0604020202020204" pitchFamily="34" charset="0"/>
          </a:endParaRPr>
        </a:p>
      </dsp:txBody>
      <dsp:txXfrm rot="5400000">
        <a:off x="124336" y="3165439"/>
        <a:ext cx="8895404" cy="1440497"/>
      </dsp:txXfrm>
    </dsp:sp>
    <dsp:sp modelId="{9DE1C226-EB04-499B-BB63-6F393C7D3334}">
      <dsp:nvSpPr>
        <dsp:cNvPr id="0" name=""/>
        <dsp:cNvSpPr/>
      </dsp:nvSpPr>
      <dsp:spPr>
        <a:xfrm>
          <a:off x="8973440" y="2976101"/>
          <a:ext cx="1929386" cy="1727832"/>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1">
            <a:lnSpc>
              <a:spcPct val="100000"/>
            </a:lnSpc>
            <a:spcBef>
              <a:spcPct val="0"/>
            </a:spcBef>
            <a:spcAft>
              <a:spcPct val="35000"/>
            </a:spcAft>
          </a:pPr>
          <a:r>
            <a:rPr lang="ar-SY" sz="2200" b="1" kern="1200" dirty="0" smtClean="0">
              <a:solidFill>
                <a:schemeClr val="tx1"/>
              </a:solidFill>
              <a:latin typeface="Arial" panose="020B0604020202020204" pitchFamily="34" charset="0"/>
              <a:cs typeface="Arial" panose="020B0604020202020204" pitchFamily="34" charset="0"/>
            </a:rPr>
            <a:t>طلب كرسي لطفل حديث الولادة </a:t>
          </a:r>
          <a:endParaRPr lang="en-US" sz="2200" b="1" kern="1200" dirty="0">
            <a:solidFill>
              <a:schemeClr val="tx1"/>
            </a:solidFill>
            <a:latin typeface="Arial" panose="020B0604020202020204" pitchFamily="34" charset="0"/>
            <a:cs typeface="Arial" panose="020B0604020202020204" pitchFamily="34" charset="0"/>
          </a:endParaRPr>
        </a:p>
      </dsp:txBody>
      <dsp:txXfrm>
        <a:off x="9057786" y="3060447"/>
        <a:ext cx="1760694" cy="15591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550009-B7C2-4AB7-A362-FD21266BCB56}">
      <dsp:nvSpPr>
        <dsp:cNvPr id="0" name=""/>
        <dsp:cNvSpPr/>
      </dsp:nvSpPr>
      <dsp:spPr>
        <a:xfrm rot="16200000">
          <a:off x="3731212" y="-3731212"/>
          <a:ext cx="2641960" cy="10104385"/>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977900" rtl="1">
            <a:lnSpc>
              <a:spcPct val="90000"/>
            </a:lnSpc>
            <a:spcBef>
              <a:spcPct val="0"/>
            </a:spcBef>
            <a:spcAft>
              <a:spcPct val="15000"/>
            </a:spcAft>
            <a:buChar char="••"/>
          </a:pPr>
          <a:r>
            <a:rPr lang="ar-SY" sz="2200" kern="1200" dirty="0" smtClean="0">
              <a:solidFill>
                <a:schemeClr val="tx1"/>
              </a:solidFill>
            </a:rPr>
            <a:t>تقدم العديد من شركات الطيران مزايا للمسافر الدائم، أي الذي يسافر جواً باستمرار طوال العام، وذلك لتشجيع المسافر على اختيار شركتهم.</a:t>
          </a:r>
          <a:endParaRPr lang="en-US" sz="2200" kern="1200" dirty="0">
            <a:solidFill>
              <a:schemeClr val="tx1"/>
            </a:solidFill>
          </a:endParaRPr>
        </a:p>
        <a:p>
          <a:pPr marL="228600" lvl="1" indent="-228600" algn="just" defTabSz="977900" rtl="1">
            <a:lnSpc>
              <a:spcPct val="90000"/>
            </a:lnSpc>
            <a:spcBef>
              <a:spcPct val="0"/>
            </a:spcBef>
            <a:spcAft>
              <a:spcPct val="15000"/>
            </a:spcAft>
            <a:buChar char="••"/>
          </a:pPr>
          <a:r>
            <a:rPr lang="ar-SY" sz="2200" kern="1200" dirty="0" smtClean="0">
              <a:solidFill>
                <a:schemeClr val="tx1"/>
              </a:solidFill>
            </a:rPr>
            <a:t>تتفاوت مزايا المسافر الدائم من شركة طيران لأخرى، والمُسمى المتعارف عليه لهذه المزايا هو (بطاقة الأميال </a:t>
          </a:r>
          <a:r>
            <a:rPr lang="en-US" sz="2200" kern="1200" dirty="0" smtClean="0">
              <a:solidFill>
                <a:schemeClr val="tx1"/>
              </a:solidFill>
            </a:rPr>
            <a:t> Mileage Card) </a:t>
          </a:r>
          <a:r>
            <a:rPr lang="ar-SY" sz="2200" kern="1200" dirty="0" smtClean="0">
              <a:solidFill>
                <a:schemeClr val="tx1"/>
              </a:solidFill>
            </a:rPr>
            <a:t>إذ يتم من خلالها احتساب مقاطع سفر الراكب من عدد سفراته.</a:t>
          </a:r>
          <a:endParaRPr lang="en-US" sz="2200" kern="1200" dirty="0">
            <a:solidFill>
              <a:schemeClr val="tx1"/>
            </a:solidFill>
          </a:endParaRPr>
        </a:p>
        <a:p>
          <a:pPr marL="228600" lvl="1" indent="-228600" algn="just" defTabSz="977900" rtl="1">
            <a:lnSpc>
              <a:spcPct val="90000"/>
            </a:lnSpc>
            <a:spcBef>
              <a:spcPct val="0"/>
            </a:spcBef>
            <a:spcAft>
              <a:spcPct val="15000"/>
            </a:spcAft>
            <a:buChar char="••"/>
          </a:pPr>
          <a:r>
            <a:rPr lang="ar-SY" sz="2200" kern="1200" dirty="0" smtClean="0">
              <a:solidFill>
                <a:schemeClr val="tx1"/>
              </a:solidFill>
            </a:rPr>
            <a:t>يقوم العديد من شركات الطيران باتفاقية المسافر الدائم فيما بينها، وبهذا يمكن للراكب استخدام شركات طيران عدة ضمن الاتفاقية من أجل الحصول على المزايا، وكلما زاد عدد الأميال في بطاقة المسافر ارتفع رصيده، فيمكن للمسافر حينها شراء حقيبة إضافية مجاناً أو حتى يمكن له رفع درجة الحجز من الدرجة الاقتصادية (سياحية) إلى درجة رجال الأعمال، إضافة إلى مزايا عديدة أخرى.</a:t>
          </a:r>
          <a:endParaRPr lang="ar-SY" sz="2200" kern="1200" dirty="0">
            <a:solidFill>
              <a:schemeClr val="tx1"/>
            </a:solidFill>
          </a:endParaRPr>
        </a:p>
      </dsp:txBody>
      <dsp:txXfrm rot="5400000">
        <a:off x="128970" y="128970"/>
        <a:ext cx="9975415" cy="2384020"/>
      </dsp:txXfrm>
    </dsp:sp>
    <dsp:sp modelId="{E2B5E8C3-B6D8-4187-9C8F-3464F255FE36}">
      <dsp:nvSpPr>
        <dsp:cNvPr id="0" name=""/>
        <dsp:cNvSpPr/>
      </dsp:nvSpPr>
      <dsp:spPr>
        <a:xfrm>
          <a:off x="10104761" y="1290"/>
          <a:ext cx="1055936" cy="2639384"/>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1">
            <a:lnSpc>
              <a:spcPct val="90000"/>
            </a:lnSpc>
            <a:spcBef>
              <a:spcPct val="0"/>
            </a:spcBef>
            <a:spcAft>
              <a:spcPct val="35000"/>
            </a:spcAft>
          </a:pPr>
          <a:r>
            <a:rPr lang="ar-SY" sz="2400" b="1" kern="1200" dirty="0" smtClean="0">
              <a:solidFill>
                <a:schemeClr val="tx1"/>
              </a:solidFill>
            </a:rPr>
            <a:t>المسافر الدائم</a:t>
          </a:r>
          <a:endParaRPr lang="en-US" sz="2400" b="1" kern="1200" dirty="0">
            <a:solidFill>
              <a:schemeClr val="tx1"/>
            </a:solidFill>
          </a:endParaRPr>
        </a:p>
      </dsp:txBody>
      <dsp:txXfrm>
        <a:off x="10156308" y="52837"/>
        <a:ext cx="952842" cy="25362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719B45-421E-44EE-924D-CB8E1903F225}">
      <dsp:nvSpPr>
        <dsp:cNvPr id="0" name=""/>
        <dsp:cNvSpPr/>
      </dsp:nvSpPr>
      <dsp:spPr>
        <a:xfrm>
          <a:off x="7753150" y="-296989"/>
          <a:ext cx="2289267" cy="2289267"/>
        </a:xfrm>
        <a:prstGeom prst="blockArc">
          <a:avLst>
            <a:gd name="adj1" fmla="val 8100000"/>
            <a:gd name="adj2" fmla="val 13500000"/>
            <a:gd name="adj3" fmla="val 944"/>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256EE2-953A-4E40-8F11-7ABD7642F58C}">
      <dsp:nvSpPr>
        <dsp:cNvPr id="0" name=""/>
        <dsp:cNvSpPr/>
      </dsp:nvSpPr>
      <dsp:spPr>
        <a:xfrm>
          <a:off x="17775" y="112893"/>
          <a:ext cx="7913037" cy="295682"/>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07012" bIns="55880" numCol="1" spcCol="1270" anchor="ctr" anchorCtr="0">
          <a:noAutofit/>
        </a:bodyPr>
        <a:lstStyle/>
        <a:p>
          <a:pPr lvl="0" algn="just" defTabSz="977900" rtl="1">
            <a:lnSpc>
              <a:spcPct val="100000"/>
            </a:lnSpc>
            <a:spcBef>
              <a:spcPct val="0"/>
            </a:spcBef>
            <a:spcAft>
              <a:spcPct val="35000"/>
            </a:spcAft>
          </a:pPr>
          <a:r>
            <a:rPr lang="en-US" sz="2200" kern="1200" smtClean="0">
              <a:solidFill>
                <a:schemeClr val="tx1"/>
              </a:solidFill>
              <a:latin typeface="Arial" panose="020B0604020202020204" pitchFamily="34" charset="0"/>
              <a:cs typeface="Arial" panose="020B0604020202020204" pitchFamily="34" charset="0"/>
            </a:rPr>
            <a:t>SP3</a:t>
          </a:r>
          <a:endParaRPr lang="en-US" sz="2200" kern="1200">
            <a:solidFill>
              <a:schemeClr val="tx1"/>
            </a:solidFill>
          </a:endParaRPr>
        </a:p>
      </dsp:txBody>
      <dsp:txXfrm>
        <a:off x="17775" y="112893"/>
        <a:ext cx="7913037" cy="295682"/>
      </dsp:txXfrm>
    </dsp:sp>
    <dsp:sp modelId="{B3315786-9407-4758-AF6C-789AA1352FD4}">
      <dsp:nvSpPr>
        <dsp:cNvPr id="0" name=""/>
        <dsp:cNvSpPr/>
      </dsp:nvSpPr>
      <dsp:spPr>
        <a:xfrm>
          <a:off x="7767810" y="97733"/>
          <a:ext cx="326003" cy="32600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A38532F-2669-4BDB-97D1-F1A9FB75C45D}">
      <dsp:nvSpPr>
        <dsp:cNvPr id="0" name=""/>
        <dsp:cNvSpPr/>
      </dsp:nvSpPr>
      <dsp:spPr>
        <a:xfrm>
          <a:off x="17775" y="504166"/>
          <a:ext cx="7763513" cy="295682"/>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07012" bIns="55880" numCol="1" spcCol="1270" anchor="ctr" anchorCtr="0">
          <a:noAutofit/>
        </a:bodyPr>
        <a:lstStyle/>
        <a:p>
          <a:pPr lvl="0" algn="just" defTabSz="977900" rtl="1">
            <a:lnSpc>
              <a:spcPct val="100000"/>
            </a:lnSpc>
            <a:spcBef>
              <a:spcPct val="0"/>
            </a:spcBef>
            <a:spcAft>
              <a:spcPct val="35000"/>
            </a:spcAft>
          </a:pPr>
          <a:r>
            <a:rPr lang="en-US" sz="2200" kern="1200" smtClean="0">
              <a:solidFill>
                <a:schemeClr val="tx1"/>
              </a:solidFill>
              <a:latin typeface="Arial" panose="020B0604020202020204" pitchFamily="34" charset="0"/>
              <a:cs typeface="Arial" panose="020B0604020202020204" pitchFamily="34" charset="0"/>
            </a:rPr>
            <a:t>RFL </a:t>
          </a:r>
          <a:endParaRPr lang="en-US" sz="2200" kern="1200" dirty="0">
            <a:solidFill>
              <a:schemeClr val="tx1"/>
            </a:solidFill>
            <a:latin typeface="Arial" panose="020B0604020202020204" pitchFamily="34" charset="0"/>
            <a:cs typeface="Arial" panose="020B0604020202020204" pitchFamily="34" charset="0"/>
          </a:endParaRPr>
        </a:p>
      </dsp:txBody>
      <dsp:txXfrm>
        <a:off x="17775" y="504166"/>
        <a:ext cx="7763513" cy="295682"/>
      </dsp:txXfrm>
    </dsp:sp>
    <dsp:sp modelId="{FD7D46AE-0D5C-4C52-9483-580FAD4468F7}">
      <dsp:nvSpPr>
        <dsp:cNvPr id="0" name=""/>
        <dsp:cNvSpPr/>
      </dsp:nvSpPr>
      <dsp:spPr>
        <a:xfrm>
          <a:off x="7618286" y="489005"/>
          <a:ext cx="326003" cy="32600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sp>
    <dsp:sp modelId="{2DCB8E0E-F960-4E6D-A666-4F221C21EE82}">
      <dsp:nvSpPr>
        <dsp:cNvPr id="0" name=""/>
        <dsp:cNvSpPr/>
      </dsp:nvSpPr>
      <dsp:spPr>
        <a:xfrm>
          <a:off x="17775" y="895438"/>
          <a:ext cx="7763513" cy="295682"/>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07012" bIns="55880" numCol="1" spcCol="1270" anchor="ctr" anchorCtr="0">
          <a:noAutofit/>
        </a:bodyPr>
        <a:lstStyle/>
        <a:p>
          <a:pPr lvl="0" algn="just" defTabSz="977900" rtl="1">
            <a:lnSpc>
              <a:spcPct val="100000"/>
            </a:lnSpc>
            <a:spcBef>
              <a:spcPct val="0"/>
            </a:spcBef>
            <a:spcAft>
              <a:spcPct val="35000"/>
            </a:spcAft>
          </a:pPr>
          <a:r>
            <a:rPr lang="en-US" sz="2200" kern="1200" smtClean="0">
              <a:solidFill>
                <a:schemeClr val="tx1"/>
              </a:solidFill>
              <a:latin typeface="Arial" panose="020B0604020202020204" pitchFamily="34" charset="0"/>
              <a:cs typeface="Arial" panose="020B0604020202020204" pitchFamily="34" charset="0"/>
            </a:rPr>
            <a:t>EF (END TRANSACTION or END FILE) </a:t>
          </a:r>
          <a:endParaRPr lang="en-US" sz="2200" kern="1200" dirty="0">
            <a:solidFill>
              <a:schemeClr val="tx1"/>
            </a:solidFill>
            <a:latin typeface="Arial" panose="020B0604020202020204" pitchFamily="34" charset="0"/>
            <a:cs typeface="Arial" panose="020B0604020202020204" pitchFamily="34" charset="0"/>
          </a:endParaRPr>
        </a:p>
      </dsp:txBody>
      <dsp:txXfrm>
        <a:off x="17775" y="895438"/>
        <a:ext cx="7763513" cy="295682"/>
      </dsp:txXfrm>
    </dsp:sp>
    <dsp:sp modelId="{453F2556-6DF8-4D48-BDD6-3E7B73794A1C}">
      <dsp:nvSpPr>
        <dsp:cNvPr id="0" name=""/>
        <dsp:cNvSpPr/>
      </dsp:nvSpPr>
      <dsp:spPr>
        <a:xfrm>
          <a:off x="7618286" y="880278"/>
          <a:ext cx="326003" cy="32600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sp>
    <dsp:sp modelId="{3505FCC8-D3D1-4F6D-A006-2B483F951537}">
      <dsp:nvSpPr>
        <dsp:cNvPr id="0" name=""/>
        <dsp:cNvSpPr/>
      </dsp:nvSpPr>
      <dsp:spPr>
        <a:xfrm>
          <a:off x="17775" y="1286711"/>
          <a:ext cx="7913037" cy="295682"/>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07012" bIns="55880" numCol="1" spcCol="1270" anchor="ctr" anchorCtr="0">
          <a:noAutofit/>
        </a:bodyPr>
        <a:lstStyle/>
        <a:p>
          <a:pPr lvl="0" algn="just" defTabSz="977900" rtl="1">
            <a:lnSpc>
              <a:spcPct val="100000"/>
            </a:lnSpc>
            <a:spcBef>
              <a:spcPct val="0"/>
            </a:spcBef>
            <a:spcAft>
              <a:spcPct val="35000"/>
            </a:spcAft>
          </a:pPr>
          <a:r>
            <a:rPr lang="en-US" sz="2200" kern="1200" smtClean="0">
              <a:solidFill>
                <a:schemeClr val="tx1"/>
              </a:solidFill>
              <a:latin typeface="Arial" panose="020B0604020202020204" pitchFamily="34" charset="0"/>
              <a:cs typeface="Arial" panose="020B0604020202020204" pitchFamily="34" charset="0"/>
            </a:rPr>
            <a:t>RFL; ER</a:t>
          </a:r>
          <a:endParaRPr lang="en-US" sz="2200" kern="1200" dirty="0">
            <a:solidFill>
              <a:schemeClr val="tx1"/>
            </a:solidFill>
            <a:latin typeface="Arial" panose="020B0604020202020204" pitchFamily="34" charset="0"/>
            <a:cs typeface="Arial" panose="020B0604020202020204" pitchFamily="34" charset="0"/>
          </a:endParaRPr>
        </a:p>
      </dsp:txBody>
      <dsp:txXfrm>
        <a:off x="17775" y="1286711"/>
        <a:ext cx="7913037" cy="295682"/>
      </dsp:txXfrm>
    </dsp:sp>
    <dsp:sp modelId="{5101BE8E-7FBA-4F69-94B1-29378ED597AF}">
      <dsp:nvSpPr>
        <dsp:cNvPr id="0" name=""/>
        <dsp:cNvSpPr/>
      </dsp:nvSpPr>
      <dsp:spPr>
        <a:xfrm>
          <a:off x="7767810" y="1271550"/>
          <a:ext cx="326003" cy="32600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27992" y="439360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a:t>
            </a:r>
            <a:r>
              <a:rPr lang="ar-SA" sz="2000" b="1" dirty="0" smtClean="0">
                <a:solidFill>
                  <a:schemeClr val="accent6">
                    <a:lumMod val="50000"/>
                  </a:schemeClr>
                </a:solidFill>
                <a:latin typeface="+mn-lt"/>
              </a:rPr>
              <a:t>المقرر</a:t>
            </a:r>
            <a:r>
              <a:rPr lang="en-US" sz="2000" b="1" dirty="0" smtClean="0">
                <a:solidFill>
                  <a:schemeClr val="accent6">
                    <a:lumMod val="50000"/>
                  </a:schemeClr>
                </a:solidFill>
                <a:latin typeface="+mn-lt"/>
              </a:rPr>
              <a:t> </a:t>
            </a:r>
            <a:r>
              <a:rPr lang="ar-SY" sz="2000" b="1" dirty="0" smtClean="0">
                <a:solidFill>
                  <a:schemeClr val="accent6">
                    <a:lumMod val="50000"/>
                  </a:schemeClr>
                </a:solidFill>
                <a:latin typeface="+mn-lt"/>
              </a:rPr>
              <a:t>التطبيقي: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28657" y="1027177"/>
            <a:ext cx="645523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3915684" y="342207"/>
            <a:ext cx="4223764" cy="973063"/>
            <a:chOff x="3922649" y="345744"/>
            <a:chExt cx="3248668"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031224" y="504241"/>
              <a:ext cx="3140093" cy="682913"/>
              <a:chOff x="8007304" y="513364"/>
              <a:chExt cx="2827919"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007304" y="513364"/>
                <a:ext cx="2827919"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50654" y="674399"/>
                <a:ext cx="2213783" cy="658216"/>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a:t>
                </a:r>
                <a:r>
                  <a:rPr lang="ar-SY" sz="2400" b="1" dirty="0" smtClean="0">
                    <a:solidFill>
                      <a:schemeClr val="bg1"/>
                    </a:solidFill>
                    <a:latin typeface="Calibri" panose="020F0502020204030204" pitchFamily="34" charset="0"/>
                    <a:cs typeface="Calibri" panose="020F0502020204030204" pitchFamily="34" charset="0"/>
                  </a:rPr>
                  <a:t>الجلسة التدريبية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rot="20697119">
              <a:off x="3922649" y="345744"/>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61476"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161319" y="4355106"/>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a:t>
            </a:r>
            <a:r>
              <a:rPr lang="ar-SY" sz="2000" b="1" dirty="0" smtClean="0">
                <a:solidFill>
                  <a:schemeClr val="accent6">
                    <a:lumMod val="50000"/>
                  </a:schemeClr>
                </a:solidFill>
                <a:latin typeface="+mn-lt"/>
              </a:rPr>
              <a:t>الجلسة التدريبية: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056845" y="4322619"/>
            <a:ext cx="2143190"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3/27/2023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1441937" y="2359984"/>
            <a:ext cx="9284677" cy="1430072"/>
          </a:xfrm>
        </p:spPr>
        <p:txBody>
          <a:bodyPr>
            <a:noAutofit/>
          </a:bodyPr>
          <a:lstStyle/>
          <a:p>
            <a:pPr>
              <a:spcBef>
                <a:spcPts val="0"/>
              </a:spcBef>
            </a:pPr>
            <a:r>
              <a:rPr lang="ar-SA" dirty="0"/>
              <a:t>تطبيقات حاسوبية في شركات السياحة ومكاتب السفر (أماديوس)</a:t>
            </a:r>
            <a:endParaRPr lang="en-US" dirty="0"/>
          </a:p>
          <a:p>
            <a:pPr>
              <a:spcBef>
                <a:spcPts val="0"/>
              </a:spcBef>
            </a:pPr>
            <a:r>
              <a:rPr lang="en-US" dirty="0"/>
              <a:t>Computer applications in tourism companies and travel offices (Amadeus</a:t>
            </a:r>
            <a:r>
              <a:rPr lang="en-US" dirty="0" smtClean="0"/>
              <a:t>)</a:t>
            </a:r>
            <a:endParaRPr lang="ar-SY" dirty="0"/>
          </a:p>
        </p:txBody>
      </p:sp>
      <p:sp>
        <p:nvSpPr>
          <p:cNvPr id="3" name="Content Placeholder 2"/>
          <p:cNvSpPr>
            <a:spLocks noGrp="1"/>
          </p:cNvSpPr>
          <p:nvPr>
            <p:ph sz="quarter" idx="12"/>
          </p:nvPr>
        </p:nvSpPr>
        <p:spPr/>
        <p:txBody>
          <a:bodyPr/>
          <a:lstStyle/>
          <a:p>
            <a:r>
              <a:rPr lang="ar-LB" dirty="0"/>
              <a:t>اسم المؤلف: لبنى إبراهيم فرح </a:t>
            </a:r>
            <a:endParaRPr lang="en-US" dirty="0"/>
          </a:p>
        </p:txBody>
      </p:sp>
      <p:sp>
        <p:nvSpPr>
          <p:cNvPr id="4" name="Content Placeholder 3"/>
          <p:cNvSpPr>
            <a:spLocks noGrp="1"/>
          </p:cNvSpPr>
          <p:nvPr>
            <p:ph sz="quarter" idx="13"/>
          </p:nvPr>
        </p:nvSpPr>
        <p:spPr>
          <a:xfrm>
            <a:off x="3258830" y="4324420"/>
            <a:ext cx="3822003" cy="511628"/>
          </a:xfrm>
        </p:spPr>
        <p:txBody>
          <a:bodyPr/>
          <a:lstStyle/>
          <a:p>
            <a:r>
              <a:rPr lang="af-ZA" dirty="0" smtClean="0"/>
              <a:t>TTM606</a:t>
            </a:r>
            <a:endParaRPr lang="ar-SY" dirty="0"/>
          </a:p>
        </p:txBody>
      </p:sp>
    </p:spTree>
    <p:extLst>
      <p:ext uri="{BB962C8B-B14F-4D97-AF65-F5344CB8AC3E}">
        <p14:creationId xmlns:p14="http://schemas.microsoft.com/office/powerpoint/2010/main" val="21183396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672891"/>
          </a:xfrm>
        </p:spPr>
        <p:txBody>
          <a:bodyPr/>
          <a:lstStyle/>
          <a:p>
            <a:r>
              <a:rPr lang="ar-SY" dirty="0"/>
              <a:t>الجدول الآتي يوضح أنواع المقاعد:</a:t>
            </a:r>
            <a:endParaRPr lang="ar-SY" dirty="0"/>
          </a:p>
        </p:txBody>
      </p:sp>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231279617"/>
              </p:ext>
            </p:extLst>
          </p:nvPr>
        </p:nvGraphicFramePr>
        <p:xfrm>
          <a:off x="2369406" y="2274277"/>
          <a:ext cx="7409644" cy="3974124"/>
        </p:xfrm>
        <a:graphic>
          <a:graphicData uri="http://schemas.openxmlformats.org/drawingml/2006/table">
            <a:tbl>
              <a:tblPr firstRow="1" bandRow="1">
                <a:tableStyleId>{5C22544A-7EE6-4342-B048-85BDC9FD1C3A}</a:tableStyleId>
              </a:tblPr>
              <a:tblGrid>
                <a:gridCol w="1961762">
                  <a:extLst>
                    <a:ext uri="{9D8B030D-6E8A-4147-A177-3AD203B41FA5}">
                      <a16:colId xmlns:a16="http://schemas.microsoft.com/office/drawing/2014/main" val="3852443558"/>
                    </a:ext>
                  </a:extLst>
                </a:gridCol>
                <a:gridCol w="5447882">
                  <a:extLst>
                    <a:ext uri="{9D8B030D-6E8A-4147-A177-3AD203B41FA5}">
                      <a16:colId xmlns:a16="http://schemas.microsoft.com/office/drawing/2014/main" val="3714943277"/>
                    </a:ext>
                  </a:extLst>
                </a:gridCol>
              </a:tblGrid>
              <a:tr h="662354">
                <a:tc>
                  <a:txBody>
                    <a:bodyPr/>
                    <a:lstStyle/>
                    <a:p>
                      <a:pPr algn="ctr" rtl="1">
                        <a:lnSpc>
                          <a:spcPct val="150000"/>
                        </a:lnSpc>
                        <a:spcAft>
                          <a:spcPts val="0"/>
                        </a:spcAft>
                      </a:pPr>
                      <a:r>
                        <a:rPr lang="ar-SA" sz="2200">
                          <a:solidFill>
                            <a:schemeClr val="tx1"/>
                          </a:solidFill>
                          <a:effectLst/>
                        </a:rPr>
                        <a:t>الاختيار</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نوعية المقعد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2483062"/>
                  </a:ext>
                </a:extLst>
              </a:tr>
              <a:tr h="662354">
                <a:tc>
                  <a:txBody>
                    <a:bodyPr/>
                    <a:lstStyle/>
                    <a:p>
                      <a:pPr algn="ctr" rtl="1">
                        <a:lnSpc>
                          <a:spcPct val="150000"/>
                        </a:lnSpc>
                        <a:spcAft>
                          <a:spcPts val="0"/>
                        </a:spcAft>
                      </a:pPr>
                      <a:r>
                        <a:rPr lang="en-US" sz="2200">
                          <a:solidFill>
                            <a:schemeClr val="tx1"/>
                          </a:solidFill>
                          <a:effectLst/>
                        </a:rPr>
                        <a:t>/A</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dirty="0" smtClean="0">
                          <a:solidFill>
                            <a:schemeClr val="tx1"/>
                          </a:solidFill>
                          <a:effectLst/>
                          <a:latin typeface="Arial" panose="020B0604020202020204" pitchFamily="34" charset="0"/>
                          <a:cs typeface="Arial" panose="020B0604020202020204" pitchFamily="34" charset="0"/>
                        </a:rPr>
                        <a:t> Aisle </a:t>
                      </a:r>
                      <a:r>
                        <a:rPr lang="en-US" sz="2200" dirty="0">
                          <a:solidFill>
                            <a:schemeClr val="tx1"/>
                          </a:solidFill>
                          <a:effectLst/>
                          <a:latin typeface="Arial" panose="020B0604020202020204" pitchFamily="34" charset="0"/>
                          <a:cs typeface="Arial" panose="020B0604020202020204" pitchFamily="34" charset="0"/>
                        </a:rPr>
                        <a:t>Seat   -   </a:t>
                      </a:r>
                      <a:r>
                        <a:rPr lang="ar-SA" sz="2200" dirty="0">
                          <a:solidFill>
                            <a:schemeClr val="tx1"/>
                          </a:solidFill>
                          <a:effectLst/>
                          <a:latin typeface="Arial" panose="020B0604020202020204" pitchFamily="34" charset="0"/>
                          <a:cs typeface="Arial" panose="020B0604020202020204" pitchFamily="34" charset="0"/>
                        </a:rPr>
                        <a:t>مقعد مجاور للممر</a:t>
                      </a:r>
                      <a:r>
                        <a:rPr lang="en-US" sz="2200" dirty="0">
                          <a:solidFill>
                            <a:schemeClr val="tx1"/>
                          </a:solidFill>
                          <a:effectLst/>
                          <a:latin typeface="Arial" panose="020B0604020202020204" pitchFamily="34" charset="0"/>
                          <a:cs typeface="Arial" panose="020B0604020202020204" pitchFamily="34" charset="0"/>
                        </a:rPr>
                        <a:t>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0410425"/>
                  </a:ext>
                </a:extLst>
              </a:tr>
              <a:tr h="662354">
                <a:tc>
                  <a:txBody>
                    <a:bodyPr/>
                    <a:lstStyle/>
                    <a:p>
                      <a:pPr algn="ctr" rtl="1">
                        <a:lnSpc>
                          <a:spcPct val="150000"/>
                        </a:lnSpc>
                        <a:spcAft>
                          <a:spcPts val="0"/>
                        </a:spcAft>
                      </a:pPr>
                      <a:r>
                        <a:rPr lang="en-US" sz="2200">
                          <a:solidFill>
                            <a:schemeClr val="tx1"/>
                          </a:solidFill>
                          <a:effectLst/>
                        </a:rPr>
                        <a:t>/W</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dirty="0">
                          <a:solidFill>
                            <a:schemeClr val="tx1"/>
                          </a:solidFill>
                          <a:effectLst/>
                          <a:latin typeface="Arial" panose="020B0604020202020204" pitchFamily="34" charset="0"/>
                          <a:cs typeface="Arial" panose="020B0604020202020204" pitchFamily="34" charset="0"/>
                        </a:rPr>
                        <a:t>Window Seat -   </a:t>
                      </a:r>
                      <a:r>
                        <a:rPr lang="ar-SY" sz="2200" dirty="0" smtClean="0">
                          <a:solidFill>
                            <a:schemeClr val="tx1"/>
                          </a:solidFill>
                          <a:effectLst/>
                          <a:latin typeface="Arial" panose="020B0604020202020204" pitchFamily="34" charset="0"/>
                          <a:cs typeface="Arial" panose="020B0604020202020204" pitchFamily="34" charset="0"/>
                        </a:rPr>
                        <a:t> </a:t>
                      </a:r>
                      <a:r>
                        <a:rPr lang="ar-SA" sz="2200" dirty="0" smtClean="0">
                          <a:solidFill>
                            <a:schemeClr val="tx1"/>
                          </a:solidFill>
                          <a:effectLst/>
                          <a:latin typeface="Arial" panose="020B0604020202020204" pitchFamily="34" charset="0"/>
                          <a:cs typeface="Arial" panose="020B0604020202020204" pitchFamily="34" charset="0"/>
                        </a:rPr>
                        <a:t>مقعد </a:t>
                      </a:r>
                      <a:r>
                        <a:rPr lang="ar-SA" sz="2200" dirty="0">
                          <a:solidFill>
                            <a:schemeClr val="tx1"/>
                          </a:solidFill>
                          <a:effectLst/>
                          <a:latin typeface="Arial" panose="020B0604020202020204" pitchFamily="34" charset="0"/>
                          <a:cs typeface="Arial" panose="020B0604020202020204" pitchFamily="34" charset="0"/>
                        </a:rPr>
                        <a:t>بجوار النافذة</a:t>
                      </a:r>
                      <a:r>
                        <a:rPr lang="en-US" sz="2200" dirty="0">
                          <a:solidFill>
                            <a:schemeClr val="tx1"/>
                          </a:solidFill>
                          <a:effectLst/>
                          <a:latin typeface="Arial" panose="020B0604020202020204" pitchFamily="34" charset="0"/>
                          <a:cs typeface="Arial" panose="020B0604020202020204" pitchFamily="34" charset="0"/>
                        </a:rPr>
                        <a:t>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1628143"/>
                  </a:ext>
                </a:extLst>
              </a:tr>
              <a:tr h="662354">
                <a:tc>
                  <a:txBody>
                    <a:bodyPr/>
                    <a:lstStyle/>
                    <a:p>
                      <a:pPr algn="ctr" rtl="1">
                        <a:lnSpc>
                          <a:spcPct val="150000"/>
                        </a:lnSpc>
                        <a:spcAft>
                          <a:spcPts val="0"/>
                        </a:spcAft>
                      </a:pPr>
                      <a:r>
                        <a:rPr lang="en-US" sz="2200">
                          <a:solidFill>
                            <a:schemeClr val="tx1"/>
                          </a:solidFill>
                          <a:effectLst/>
                        </a:rPr>
                        <a:t>/I</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dirty="0">
                          <a:solidFill>
                            <a:schemeClr val="tx1"/>
                          </a:solidFill>
                          <a:effectLst/>
                          <a:latin typeface="Arial" panose="020B0604020202020204" pitchFamily="34" charset="0"/>
                          <a:cs typeface="Arial" panose="020B0604020202020204" pitchFamily="34" charset="0"/>
                        </a:rPr>
                        <a:t>Passenger with an Infant - </a:t>
                      </a:r>
                      <a:r>
                        <a:rPr lang="ar-SY" sz="2200" dirty="0" smtClean="0">
                          <a:solidFill>
                            <a:schemeClr val="tx1"/>
                          </a:solidFill>
                          <a:effectLst/>
                          <a:latin typeface="Arial" panose="020B0604020202020204" pitchFamily="34" charset="0"/>
                          <a:cs typeface="Arial" panose="020B0604020202020204" pitchFamily="34" charset="0"/>
                        </a:rPr>
                        <a:t> </a:t>
                      </a:r>
                      <a:r>
                        <a:rPr lang="ar-SA" sz="2200" dirty="0" smtClean="0">
                          <a:solidFill>
                            <a:schemeClr val="tx1"/>
                          </a:solidFill>
                          <a:effectLst/>
                          <a:latin typeface="Arial" panose="020B0604020202020204" pitchFamily="34" charset="0"/>
                          <a:cs typeface="Arial" panose="020B0604020202020204" pitchFamily="34" charset="0"/>
                        </a:rPr>
                        <a:t>مسافر </a:t>
                      </a:r>
                      <a:r>
                        <a:rPr lang="ar-SA" sz="2200" dirty="0">
                          <a:solidFill>
                            <a:schemeClr val="tx1"/>
                          </a:solidFill>
                          <a:effectLst/>
                          <a:latin typeface="Arial" panose="020B0604020202020204" pitchFamily="34" charset="0"/>
                          <a:cs typeface="Arial" panose="020B0604020202020204" pitchFamily="34" charset="0"/>
                        </a:rPr>
                        <a:t>مع </a:t>
                      </a:r>
                      <a:r>
                        <a:rPr lang="ar-LB" sz="2200" dirty="0">
                          <a:solidFill>
                            <a:schemeClr val="tx1"/>
                          </a:solidFill>
                          <a:effectLst/>
                          <a:latin typeface="Arial" panose="020B0604020202020204" pitchFamily="34" charset="0"/>
                          <a:cs typeface="Arial" panose="020B0604020202020204" pitchFamily="34" charset="0"/>
                        </a:rPr>
                        <a:t>رضيع </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1799469"/>
                  </a:ext>
                </a:extLst>
              </a:tr>
              <a:tr h="662354">
                <a:tc>
                  <a:txBody>
                    <a:bodyPr/>
                    <a:lstStyle/>
                    <a:p>
                      <a:pPr algn="ctr" rtl="1">
                        <a:lnSpc>
                          <a:spcPct val="150000"/>
                        </a:lnSpc>
                        <a:spcAft>
                          <a:spcPts val="0"/>
                        </a:spcAft>
                      </a:pPr>
                      <a:r>
                        <a:rPr lang="en-US" sz="2200">
                          <a:solidFill>
                            <a:schemeClr val="tx1"/>
                          </a:solidFill>
                          <a:effectLst/>
                        </a:rPr>
                        <a:t>/C</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dirty="0" smtClean="0">
                          <a:solidFill>
                            <a:schemeClr val="tx1"/>
                          </a:solidFill>
                          <a:effectLst/>
                          <a:latin typeface="Arial" panose="020B0604020202020204" pitchFamily="34" charset="0"/>
                          <a:cs typeface="Arial" panose="020B0604020202020204" pitchFamily="34" charset="0"/>
                        </a:rPr>
                        <a:t> Crib </a:t>
                      </a:r>
                      <a:r>
                        <a:rPr lang="en-US" sz="2200" dirty="0">
                          <a:solidFill>
                            <a:schemeClr val="tx1"/>
                          </a:solidFill>
                          <a:effectLst/>
                          <a:latin typeface="Arial" panose="020B0604020202020204" pitchFamily="34" charset="0"/>
                          <a:cs typeface="Arial" panose="020B0604020202020204" pitchFamily="34" charset="0"/>
                        </a:rPr>
                        <a:t>- </a:t>
                      </a:r>
                      <a:r>
                        <a:rPr lang="ar-SA" sz="2200" dirty="0">
                          <a:solidFill>
                            <a:schemeClr val="tx1"/>
                          </a:solidFill>
                          <a:effectLst/>
                          <a:latin typeface="Arial" panose="020B0604020202020204" pitchFamily="34" charset="0"/>
                          <a:cs typeface="Arial" panose="020B0604020202020204" pitchFamily="34" charset="0"/>
                        </a:rPr>
                        <a:t>مقعد سلة للرضيع</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0896970"/>
                  </a:ext>
                </a:extLst>
              </a:tr>
              <a:tr h="662354">
                <a:tc>
                  <a:txBody>
                    <a:bodyPr/>
                    <a:lstStyle/>
                    <a:p>
                      <a:pPr algn="ctr" rtl="1">
                        <a:lnSpc>
                          <a:spcPct val="150000"/>
                        </a:lnSpc>
                        <a:spcAft>
                          <a:spcPts val="0"/>
                        </a:spcAft>
                      </a:pPr>
                      <a:r>
                        <a:rPr lang="en-US" sz="2200">
                          <a:solidFill>
                            <a:schemeClr val="tx1"/>
                          </a:solidFill>
                          <a:effectLst/>
                        </a:rPr>
                        <a:t>/M</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en-US" sz="2200" dirty="0" smtClean="0">
                          <a:solidFill>
                            <a:schemeClr val="tx1"/>
                          </a:solidFill>
                          <a:effectLst/>
                          <a:latin typeface="Arial" panose="020B0604020202020204" pitchFamily="34" charset="0"/>
                          <a:cs typeface="Arial" panose="020B0604020202020204" pitchFamily="34" charset="0"/>
                        </a:rPr>
                        <a:t> Medical </a:t>
                      </a:r>
                      <a:r>
                        <a:rPr lang="en-US" sz="2200" dirty="0">
                          <a:solidFill>
                            <a:schemeClr val="tx1"/>
                          </a:solidFill>
                          <a:effectLst/>
                          <a:latin typeface="Arial" panose="020B0604020202020204" pitchFamily="34" charset="0"/>
                          <a:cs typeface="Arial" panose="020B0604020202020204" pitchFamily="34" charset="0"/>
                        </a:rPr>
                        <a:t>Approval - </a:t>
                      </a:r>
                      <a:r>
                        <a:rPr lang="ar-SA" sz="2200" dirty="0">
                          <a:solidFill>
                            <a:schemeClr val="tx1"/>
                          </a:solidFill>
                          <a:effectLst/>
                          <a:latin typeface="Arial" panose="020B0604020202020204" pitchFamily="34" charset="0"/>
                          <a:cs typeface="Arial" panose="020B0604020202020204" pitchFamily="34" charset="0"/>
                        </a:rPr>
                        <a:t>طبية موافقة</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3940575"/>
                  </a:ext>
                </a:extLst>
              </a:tr>
            </a:tbl>
          </a:graphicData>
        </a:graphic>
      </p:graphicFrame>
    </p:spTree>
    <p:extLst>
      <p:ext uri="{BB962C8B-B14F-4D97-AF65-F5344CB8AC3E}">
        <p14:creationId xmlns:p14="http://schemas.microsoft.com/office/powerpoint/2010/main" val="36109100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2319238040"/>
              </p:ext>
            </p:extLst>
          </p:nvPr>
        </p:nvGraphicFramePr>
        <p:xfrm>
          <a:off x="1101602" y="1672127"/>
          <a:ext cx="10703535" cy="4730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spTree>
    <p:extLst>
      <p:ext uri="{BB962C8B-B14F-4D97-AF65-F5344CB8AC3E}">
        <p14:creationId xmlns:p14="http://schemas.microsoft.com/office/powerpoint/2010/main" val="15211288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684614"/>
          </a:xfrm>
        </p:spPr>
        <p:txBody>
          <a:bodyPr/>
          <a:lstStyle/>
          <a:p>
            <a:r>
              <a:rPr lang="ar-SY" b="1" dirty="0"/>
              <a:t>هنا توضيح لطلب بعض الوجبات</a:t>
            </a:r>
            <a:r>
              <a:rPr lang="ar-SY" b="1" dirty="0" smtClean="0"/>
              <a:t>:</a:t>
            </a:r>
            <a:endParaRPr lang="en-US" dirty="0"/>
          </a:p>
        </p:txBody>
      </p:sp>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graphicFrame>
        <p:nvGraphicFramePr>
          <p:cNvPr id="5" name="Table 4"/>
          <p:cNvGraphicFramePr>
            <a:graphicFrameLocks noGrp="1"/>
          </p:cNvGraphicFramePr>
          <p:nvPr>
            <p:extLst>
              <p:ext uri="{D42A27DB-BD31-4B8C-83A1-F6EECF244321}">
                <p14:modId xmlns:p14="http://schemas.microsoft.com/office/powerpoint/2010/main" val="3392150298"/>
              </p:ext>
            </p:extLst>
          </p:nvPr>
        </p:nvGraphicFramePr>
        <p:xfrm>
          <a:off x="1790585" y="2728753"/>
          <a:ext cx="8567285" cy="3296908"/>
        </p:xfrm>
        <a:graphic>
          <a:graphicData uri="http://schemas.openxmlformats.org/drawingml/2006/table">
            <a:tbl>
              <a:tblPr firstRow="1" bandRow="1">
                <a:tableStyleId>{5C22544A-7EE6-4342-B048-85BDC9FD1C3A}</a:tableStyleId>
              </a:tblPr>
              <a:tblGrid>
                <a:gridCol w="3193892">
                  <a:extLst>
                    <a:ext uri="{9D8B030D-6E8A-4147-A177-3AD203B41FA5}">
                      <a16:colId xmlns:a16="http://schemas.microsoft.com/office/drawing/2014/main" val="674216235"/>
                    </a:ext>
                  </a:extLst>
                </a:gridCol>
                <a:gridCol w="5373393">
                  <a:extLst>
                    <a:ext uri="{9D8B030D-6E8A-4147-A177-3AD203B41FA5}">
                      <a16:colId xmlns:a16="http://schemas.microsoft.com/office/drawing/2014/main" val="2639958887"/>
                    </a:ext>
                  </a:extLst>
                </a:gridCol>
              </a:tblGrid>
              <a:tr h="824227">
                <a:tc>
                  <a:txBody>
                    <a:bodyPr/>
                    <a:lstStyle/>
                    <a:p>
                      <a:pPr algn="ctr" rtl="1">
                        <a:lnSpc>
                          <a:spcPct val="150000"/>
                        </a:lnSpc>
                        <a:spcAft>
                          <a:spcPts val="0"/>
                        </a:spcAft>
                      </a:pPr>
                      <a:r>
                        <a:rPr lang="en-US" sz="2200">
                          <a:solidFill>
                            <a:schemeClr val="tx1"/>
                          </a:solidFill>
                          <a:effectLst/>
                        </a:rPr>
                        <a:t>SSR REQUEST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التوضيح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7331325"/>
                  </a:ext>
                </a:extLst>
              </a:tr>
              <a:tr h="824227">
                <a:tc>
                  <a:txBody>
                    <a:bodyPr/>
                    <a:lstStyle/>
                    <a:p>
                      <a:pPr algn="ctr" rtl="1">
                        <a:lnSpc>
                          <a:spcPct val="150000"/>
                        </a:lnSpc>
                        <a:spcAft>
                          <a:spcPts val="0"/>
                        </a:spcAft>
                      </a:pPr>
                      <a:r>
                        <a:rPr lang="en-US" sz="2200">
                          <a:solidFill>
                            <a:schemeClr val="tx1"/>
                          </a:solidFill>
                          <a:effectLst/>
                        </a:rPr>
                        <a:t>SR MOML</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وجبة حلال </a:t>
                      </a:r>
                      <a:r>
                        <a:rPr lang="ar-LB" sz="2200">
                          <a:solidFill>
                            <a:schemeClr val="tx1"/>
                          </a:solidFill>
                          <a:effectLst/>
                        </a:rPr>
                        <a:t>(مسلم) </a:t>
                      </a:r>
                      <a:r>
                        <a:rPr lang="ar-SA" sz="2200">
                          <a:solidFill>
                            <a:schemeClr val="tx1"/>
                          </a:solidFill>
                          <a:effectLst/>
                        </a:rPr>
                        <a:t>للركاب كافة ومقاطع الرحلة كافة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40623"/>
                  </a:ext>
                </a:extLst>
              </a:tr>
              <a:tr h="824227">
                <a:tc>
                  <a:txBody>
                    <a:bodyPr/>
                    <a:lstStyle/>
                    <a:p>
                      <a:pPr algn="ctr" rtl="1">
                        <a:lnSpc>
                          <a:spcPct val="150000"/>
                        </a:lnSpc>
                        <a:spcAft>
                          <a:spcPts val="0"/>
                        </a:spcAft>
                      </a:pPr>
                      <a:r>
                        <a:rPr lang="en-US" sz="2200">
                          <a:solidFill>
                            <a:schemeClr val="tx1"/>
                          </a:solidFill>
                          <a:effectLst/>
                        </a:rPr>
                        <a:t>SR VGML/P2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وجبة نباتية للراكب رقم 2 ولمقاطع الرحلة كافة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0352979"/>
                  </a:ext>
                </a:extLst>
              </a:tr>
              <a:tr h="824227">
                <a:tc>
                  <a:txBody>
                    <a:bodyPr/>
                    <a:lstStyle/>
                    <a:p>
                      <a:pPr algn="ctr" rtl="1">
                        <a:lnSpc>
                          <a:spcPct val="150000"/>
                        </a:lnSpc>
                        <a:spcAft>
                          <a:spcPts val="0"/>
                        </a:spcAft>
                      </a:pPr>
                      <a:r>
                        <a:rPr lang="en-US" sz="2200">
                          <a:solidFill>
                            <a:schemeClr val="tx1"/>
                          </a:solidFill>
                          <a:effectLst/>
                        </a:rPr>
                        <a:t>SR SFML/P2/S4</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dirty="0">
                          <a:solidFill>
                            <a:schemeClr val="tx1"/>
                          </a:solidFill>
                          <a:effectLst/>
                        </a:rPr>
                        <a:t>وجبة مأكولات بحرية للراكب الثاني ولمقطع السفر 4</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8728418"/>
                  </a:ext>
                </a:extLst>
              </a:tr>
            </a:tbl>
          </a:graphicData>
        </a:graphic>
      </p:graphicFrame>
    </p:spTree>
    <p:extLst>
      <p:ext uri="{BB962C8B-B14F-4D97-AF65-F5344CB8AC3E}">
        <p14:creationId xmlns:p14="http://schemas.microsoft.com/office/powerpoint/2010/main" val="286688618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2996149708"/>
              </p:ext>
            </p:extLst>
          </p:nvPr>
        </p:nvGraphicFramePr>
        <p:xfrm>
          <a:off x="960925" y="1601788"/>
          <a:ext cx="10902827" cy="4730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spTree>
    <p:extLst>
      <p:ext uri="{BB962C8B-B14F-4D97-AF65-F5344CB8AC3E}">
        <p14:creationId xmlns:p14="http://schemas.microsoft.com/office/powerpoint/2010/main" val="119103120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3529484716"/>
              </p:ext>
            </p:extLst>
          </p:nvPr>
        </p:nvGraphicFramePr>
        <p:xfrm>
          <a:off x="493691" y="1425943"/>
          <a:ext cx="11161075" cy="26419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sp>
        <p:nvSpPr>
          <p:cNvPr id="5" name="Rectangle 4"/>
          <p:cNvSpPr/>
          <p:nvPr/>
        </p:nvSpPr>
        <p:spPr>
          <a:xfrm>
            <a:off x="6600497" y="3988414"/>
            <a:ext cx="4278735" cy="537391"/>
          </a:xfrm>
          <a:prstGeom prst="rect">
            <a:avLst/>
          </a:prstGeom>
        </p:spPr>
        <p:txBody>
          <a:bodyPr wrap="none">
            <a:spAutoFit/>
          </a:bodyPr>
          <a:lstStyle/>
          <a:p>
            <a:pPr algn="just" rtl="1">
              <a:lnSpc>
                <a:spcPct val="150000"/>
              </a:lnSpc>
            </a:pPr>
            <a:r>
              <a:rPr lang="ar-SY" sz="2200" dirty="0">
                <a:latin typeface="Arial" panose="020B0604020202020204" pitchFamily="34" charset="0"/>
                <a:ea typeface="Calibri" panose="020F0502020204030204" pitchFamily="34" charset="0"/>
                <a:cs typeface="Arial" panose="020B0604020202020204" pitchFamily="34" charset="0"/>
              </a:rPr>
              <a:t>هناك أربعة إدخالات لميزة المسافرين الدائمين:</a:t>
            </a:r>
            <a:endParaRPr lang="ar-SY" sz="2200"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089577316"/>
              </p:ext>
            </p:extLst>
          </p:nvPr>
        </p:nvGraphicFramePr>
        <p:xfrm>
          <a:off x="1045381" y="4525804"/>
          <a:ext cx="10724588" cy="1980503"/>
        </p:xfrm>
        <a:graphic>
          <a:graphicData uri="http://schemas.openxmlformats.org/drawingml/2006/table">
            <a:tbl>
              <a:tblPr firstRow="1" bandRow="1">
                <a:tableStyleId>{5C22544A-7EE6-4342-B048-85BDC9FD1C3A}</a:tableStyleId>
              </a:tblPr>
              <a:tblGrid>
                <a:gridCol w="3163204">
                  <a:extLst>
                    <a:ext uri="{9D8B030D-6E8A-4147-A177-3AD203B41FA5}">
                      <a16:colId xmlns:a16="http://schemas.microsoft.com/office/drawing/2014/main" val="2991443817"/>
                    </a:ext>
                  </a:extLst>
                </a:gridCol>
                <a:gridCol w="7561384">
                  <a:extLst>
                    <a:ext uri="{9D8B030D-6E8A-4147-A177-3AD203B41FA5}">
                      <a16:colId xmlns:a16="http://schemas.microsoft.com/office/drawing/2014/main" val="2840472280"/>
                    </a:ext>
                  </a:extLst>
                </a:gridCol>
              </a:tblGrid>
              <a:tr h="302702">
                <a:tc>
                  <a:txBody>
                    <a:bodyPr/>
                    <a:lstStyle/>
                    <a:p>
                      <a:pPr algn="just" rtl="1">
                        <a:lnSpc>
                          <a:spcPct val="90000"/>
                        </a:lnSpc>
                        <a:spcAft>
                          <a:spcPts val="0"/>
                        </a:spcAft>
                      </a:pPr>
                      <a:r>
                        <a:rPr lang="en-US" sz="2000">
                          <a:solidFill>
                            <a:schemeClr val="tx1"/>
                          </a:solidFill>
                          <a:effectLst/>
                        </a:rPr>
                        <a:t>Entry </a:t>
                      </a:r>
                      <a:r>
                        <a:rPr lang="ar-SA" sz="2000">
                          <a:solidFill>
                            <a:schemeClr val="tx1"/>
                          </a:solidFill>
                          <a:effectLst/>
                        </a:rPr>
                        <a:t>الإدخال</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000">
                          <a:solidFill>
                            <a:schemeClr val="tx1"/>
                          </a:solidFill>
                          <a:effectLst/>
                        </a:rPr>
                        <a:t>التوضيح</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1916990"/>
                  </a:ext>
                </a:extLst>
              </a:tr>
              <a:tr h="347982">
                <a:tc>
                  <a:txBody>
                    <a:bodyPr/>
                    <a:lstStyle/>
                    <a:p>
                      <a:pPr algn="just" rtl="1">
                        <a:lnSpc>
                          <a:spcPct val="90000"/>
                        </a:lnSpc>
                        <a:spcAft>
                          <a:spcPts val="0"/>
                        </a:spcAft>
                      </a:pPr>
                      <a:r>
                        <a:rPr lang="en-US" sz="2000">
                          <a:solidFill>
                            <a:schemeClr val="tx1"/>
                          </a:solidFill>
                          <a:effectLst/>
                        </a:rPr>
                        <a:t>FFD YY-1234567</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000" dirty="0">
                          <a:solidFill>
                            <a:schemeClr val="tx1"/>
                          </a:solidFill>
                          <a:effectLst/>
                        </a:rPr>
                        <a:t>عرض معلومات اسم المسافر برقم عضوية </a:t>
                      </a:r>
                      <a:r>
                        <a:rPr lang="ar-SA" sz="2000" dirty="0" smtClean="0">
                          <a:solidFill>
                            <a:schemeClr val="tx1"/>
                          </a:solidFill>
                          <a:effectLst/>
                        </a:rPr>
                        <a:t>على </a:t>
                      </a:r>
                      <a:r>
                        <a:rPr lang="ar-SA" sz="2000" dirty="0">
                          <a:solidFill>
                            <a:schemeClr val="tx1"/>
                          </a:solidFill>
                          <a:effectLst/>
                        </a:rPr>
                        <a:t>شركة طيران معينة</a:t>
                      </a:r>
                      <a:endPar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0492937"/>
                  </a:ext>
                </a:extLst>
              </a:tr>
              <a:tr h="336336">
                <a:tc>
                  <a:txBody>
                    <a:bodyPr/>
                    <a:lstStyle/>
                    <a:p>
                      <a:pPr algn="just" rtl="1">
                        <a:lnSpc>
                          <a:spcPct val="90000"/>
                        </a:lnSpc>
                        <a:spcAft>
                          <a:spcPts val="0"/>
                        </a:spcAft>
                      </a:pPr>
                      <a:r>
                        <a:rPr lang="en-US" sz="2000">
                          <a:solidFill>
                            <a:schemeClr val="tx1"/>
                          </a:solidFill>
                          <a:effectLst/>
                        </a:rPr>
                        <a:t>FFN YY -1234567</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000" dirty="0">
                          <a:solidFill>
                            <a:schemeClr val="tx1"/>
                          </a:solidFill>
                          <a:effectLst/>
                        </a:rPr>
                        <a:t>إضافة رقم بطاقة الأميال لشركة طيران معينة من داخل الحجز بعد الانتهاء من إنشاء الحجز</a:t>
                      </a:r>
                      <a:endPar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6787762"/>
                  </a:ext>
                </a:extLst>
              </a:tr>
              <a:tr h="388079">
                <a:tc>
                  <a:txBody>
                    <a:bodyPr/>
                    <a:lstStyle/>
                    <a:p>
                      <a:pPr algn="just" rtl="1">
                        <a:lnSpc>
                          <a:spcPct val="90000"/>
                        </a:lnSpc>
                        <a:spcAft>
                          <a:spcPts val="0"/>
                        </a:spcAft>
                      </a:pPr>
                      <a:r>
                        <a:rPr lang="en-US" sz="2000">
                          <a:solidFill>
                            <a:schemeClr val="tx1"/>
                          </a:solidFill>
                          <a:effectLst/>
                        </a:rPr>
                        <a:t>FFA YY-1234567</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000">
                          <a:solidFill>
                            <a:schemeClr val="tx1"/>
                          </a:solidFill>
                          <a:effectLst/>
                        </a:rPr>
                        <a:t>استعراض وإضافة عنصر الاسم ورقم الأميال في أثناء إنشاء الحجز</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8124889"/>
                  </a:ext>
                </a:extLst>
              </a:tr>
              <a:tr h="302702">
                <a:tc>
                  <a:txBody>
                    <a:bodyPr/>
                    <a:lstStyle/>
                    <a:p>
                      <a:pPr algn="just" rtl="1">
                        <a:lnSpc>
                          <a:spcPct val="90000"/>
                        </a:lnSpc>
                        <a:spcAft>
                          <a:spcPts val="0"/>
                        </a:spcAft>
                      </a:pPr>
                      <a:r>
                        <a:rPr lang="en-US" sz="2000">
                          <a:solidFill>
                            <a:schemeClr val="tx1"/>
                          </a:solidFill>
                          <a:effectLst/>
                        </a:rPr>
                        <a:t>SR FQTV HK YY/   -YY1234567</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000">
                          <a:solidFill>
                            <a:schemeClr val="tx1"/>
                          </a:solidFill>
                          <a:effectLst/>
                        </a:rPr>
                        <a:t>إضافة رقم بطاقة الأميال بالطريقة اليدوية في حال فشل التحقق من الاسم أو رقم البطاقة</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0678203"/>
                  </a:ext>
                </a:extLst>
              </a:tr>
              <a:tr h="302702">
                <a:tc>
                  <a:txBody>
                    <a:bodyPr/>
                    <a:lstStyle/>
                    <a:p>
                      <a:pPr algn="just" rtl="1">
                        <a:lnSpc>
                          <a:spcPct val="90000"/>
                        </a:lnSpc>
                        <a:spcAft>
                          <a:spcPts val="0"/>
                        </a:spcAft>
                      </a:pPr>
                      <a:r>
                        <a:rPr lang="en-US" sz="2000">
                          <a:solidFill>
                            <a:schemeClr val="tx1"/>
                          </a:solidFill>
                          <a:effectLst/>
                        </a:rPr>
                        <a:t>VFFD YY</a:t>
                      </a:r>
                      <a:endParaRPr lang="en-US" sz="2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000" dirty="0">
                          <a:solidFill>
                            <a:schemeClr val="tx1"/>
                          </a:solidFill>
                          <a:effectLst/>
                        </a:rPr>
                        <a:t>لمعرفة الاتفاقيات بين شركات الطيران لاستخدام بطاقة الأميال</a:t>
                      </a:r>
                      <a:endParaRPr lang="en-US"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0084081"/>
                  </a:ext>
                </a:extLst>
              </a:tr>
            </a:tbl>
          </a:graphicData>
        </a:graphic>
      </p:graphicFrame>
    </p:spTree>
    <p:extLst>
      <p:ext uri="{BB962C8B-B14F-4D97-AF65-F5344CB8AC3E}">
        <p14:creationId xmlns:p14="http://schemas.microsoft.com/office/powerpoint/2010/main" val="124698189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11164"/>
            <a:ext cx="10367159" cy="801845"/>
          </a:xfrm>
        </p:spPr>
        <p:txBody>
          <a:bodyPr/>
          <a:lstStyle/>
          <a:p>
            <a:r>
              <a:rPr lang="ar-SY" b="1" dirty="0"/>
              <a:t>إرسال الحجز أو طباعة </a:t>
            </a:r>
            <a:r>
              <a:rPr lang="ar-SY" b="1" dirty="0" smtClean="0"/>
              <a:t>الحجز:</a:t>
            </a:r>
            <a:endParaRPr lang="ar-SY" dirty="0"/>
          </a:p>
        </p:txBody>
      </p:sp>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graphicFrame>
        <p:nvGraphicFramePr>
          <p:cNvPr id="5" name="Table 4"/>
          <p:cNvGraphicFramePr>
            <a:graphicFrameLocks noGrp="1"/>
          </p:cNvGraphicFramePr>
          <p:nvPr>
            <p:extLst>
              <p:ext uri="{D42A27DB-BD31-4B8C-83A1-F6EECF244321}">
                <p14:modId xmlns:p14="http://schemas.microsoft.com/office/powerpoint/2010/main" val="1265826172"/>
              </p:ext>
            </p:extLst>
          </p:nvPr>
        </p:nvGraphicFramePr>
        <p:xfrm>
          <a:off x="1115366" y="2033303"/>
          <a:ext cx="9917723" cy="3160020"/>
        </p:xfrm>
        <a:graphic>
          <a:graphicData uri="http://schemas.openxmlformats.org/drawingml/2006/table">
            <a:tbl>
              <a:tblPr firstRow="1" bandRow="1">
                <a:tableStyleId>{5C22544A-7EE6-4342-B048-85BDC9FD1C3A}</a:tableStyleId>
              </a:tblPr>
              <a:tblGrid>
                <a:gridCol w="4622581">
                  <a:extLst>
                    <a:ext uri="{9D8B030D-6E8A-4147-A177-3AD203B41FA5}">
                      <a16:colId xmlns:a16="http://schemas.microsoft.com/office/drawing/2014/main" val="3215926642"/>
                    </a:ext>
                  </a:extLst>
                </a:gridCol>
                <a:gridCol w="5295142">
                  <a:extLst>
                    <a:ext uri="{9D8B030D-6E8A-4147-A177-3AD203B41FA5}">
                      <a16:colId xmlns:a16="http://schemas.microsoft.com/office/drawing/2014/main" val="234680620"/>
                    </a:ext>
                  </a:extLst>
                </a:gridCol>
              </a:tblGrid>
              <a:tr h="615997">
                <a:tc>
                  <a:txBody>
                    <a:bodyPr/>
                    <a:lstStyle/>
                    <a:p>
                      <a:pPr algn="just" rtl="1">
                        <a:lnSpc>
                          <a:spcPct val="150000"/>
                        </a:lnSpc>
                        <a:spcAft>
                          <a:spcPts val="0"/>
                        </a:spcAft>
                      </a:pPr>
                      <a:r>
                        <a:rPr lang="en-US" sz="2200">
                          <a:solidFill>
                            <a:schemeClr val="tx1"/>
                          </a:solidFill>
                          <a:effectLst/>
                        </a:rPr>
                        <a:t>IEP- EML-XXX@XXX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50000"/>
                        </a:lnSpc>
                        <a:spcAft>
                          <a:spcPts val="0"/>
                        </a:spcAft>
                      </a:pPr>
                      <a:r>
                        <a:rPr lang="ar-SA" sz="2200" dirty="0">
                          <a:solidFill>
                            <a:schemeClr val="tx1"/>
                          </a:solidFill>
                          <a:effectLst/>
                        </a:rPr>
                        <a:t>إرسال الحجز بالتفصيل مع الطلبات كافة لكل مسافر</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7581299"/>
                  </a:ext>
                </a:extLst>
              </a:tr>
              <a:tr h="696032">
                <a:tc>
                  <a:txBody>
                    <a:bodyPr/>
                    <a:lstStyle/>
                    <a:p>
                      <a:pPr algn="just" rtl="1">
                        <a:lnSpc>
                          <a:spcPct val="150000"/>
                        </a:lnSpc>
                        <a:spcAft>
                          <a:spcPts val="0"/>
                        </a:spcAft>
                      </a:pPr>
                      <a:r>
                        <a:rPr lang="en-US" sz="2200" dirty="0">
                          <a:solidFill>
                            <a:schemeClr val="tx1"/>
                          </a:solidFill>
                          <a:effectLst/>
                        </a:rPr>
                        <a:t>IEPJ- EML-XXX@XXX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50000"/>
                        </a:lnSpc>
                        <a:spcAft>
                          <a:spcPts val="0"/>
                        </a:spcAft>
                      </a:pPr>
                      <a:r>
                        <a:rPr lang="ar-SA" sz="2200" dirty="0">
                          <a:solidFill>
                            <a:schemeClr val="tx1"/>
                          </a:solidFill>
                          <a:effectLst/>
                        </a:rPr>
                        <a:t>إرسال الحجز بالتفصيل مع الطلبات كافة لجميع المسافرين</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2893325"/>
                  </a:ext>
                </a:extLst>
              </a:tr>
              <a:tr h="615997">
                <a:tc>
                  <a:txBody>
                    <a:bodyPr/>
                    <a:lstStyle/>
                    <a:p>
                      <a:pPr algn="just" rtl="1">
                        <a:lnSpc>
                          <a:spcPct val="150000"/>
                        </a:lnSpc>
                        <a:spcAft>
                          <a:spcPts val="0"/>
                        </a:spcAft>
                      </a:pPr>
                      <a:r>
                        <a:rPr lang="en-US" sz="2200">
                          <a:solidFill>
                            <a:schemeClr val="tx1"/>
                          </a:solidFill>
                          <a:effectLst/>
                        </a:rPr>
                        <a:t>WM / FWD/ EML   XXX@XXX/RT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50000"/>
                        </a:lnSpc>
                        <a:spcAft>
                          <a:spcPts val="0"/>
                        </a:spcAft>
                      </a:pPr>
                      <a:r>
                        <a:rPr lang="ar-SA" sz="2200">
                          <a:solidFill>
                            <a:schemeClr val="tx1"/>
                          </a:solidFill>
                          <a:effectLst/>
                        </a:rPr>
                        <a:t>إرسال الحجز من شاشة نظام أماديوس</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0481152"/>
                  </a:ext>
                </a:extLst>
              </a:tr>
              <a:tr h="615997">
                <a:tc>
                  <a:txBody>
                    <a:bodyPr/>
                    <a:lstStyle/>
                    <a:p>
                      <a:pPr algn="just" rtl="1">
                        <a:lnSpc>
                          <a:spcPct val="150000"/>
                        </a:lnSpc>
                        <a:spcAft>
                          <a:spcPts val="0"/>
                        </a:spcAft>
                      </a:pPr>
                      <a:r>
                        <a:rPr lang="en-US" sz="2200">
                          <a:solidFill>
                            <a:schemeClr val="tx1"/>
                          </a:solidFill>
                          <a:effectLst/>
                        </a:rPr>
                        <a:t>WRA</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50000"/>
                        </a:lnSpc>
                        <a:spcAft>
                          <a:spcPts val="0"/>
                        </a:spcAft>
                      </a:pPr>
                      <a:r>
                        <a:rPr lang="ar-SA" sz="2200">
                          <a:solidFill>
                            <a:schemeClr val="tx1"/>
                          </a:solidFill>
                          <a:effectLst/>
                        </a:rPr>
                        <a:t>طباعة سجل الحجز كاملاً</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858633"/>
                  </a:ext>
                </a:extLst>
              </a:tr>
              <a:tr h="615997">
                <a:tc>
                  <a:txBody>
                    <a:bodyPr/>
                    <a:lstStyle/>
                    <a:p>
                      <a:pPr algn="just" rtl="1">
                        <a:lnSpc>
                          <a:spcPct val="150000"/>
                        </a:lnSpc>
                        <a:spcAft>
                          <a:spcPts val="0"/>
                        </a:spcAft>
                      </a:pPr>
                      <a:r>
                        <a:rPr lang="en-US" sz="2200">
                          <a:solidFill>
                            <a:schemeClr val="tx1"/>
                          </a:solidFill>
                          <a:effectLst/>
                        </a:rPr>
                        <a:t>WRS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50000"/>
                        </a:lnSpc>
                        <a:spcAft>
                          <a:spcPts val="0"/>
                        </a:spcAft>
                      </a:pPr>
                      <a:r>
                        <a:rPr lang="ar-SA" sz="2200" dirty="0">
                          <a:solidFill>
                            <a:schemeClr val="tx1"/>
                          </a:solidFill>
                          <a:effectLst/>
                        </a:rPr>
                        <a:t>طباعة الشاشة الأولى من عرض سجل حجز المسافر</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3257415"/>
                  </a:ext>
                </a:extLst>
              </a:tr>
            </a:tbl>
          </a:graphicData>
        </a:graphic>
      </p:graphicFrame>
      <p:sp>
        <p:nvSpPr>
          <p:cNvPr id="6" name="Rectangle 5"/>
          <p:cNvSpPr/>
          <p:nvPr/>
        </p:nvSpPr>
        <p:spPr>
          <a:xfrm>
            <a:off x="1115366" y="5333220"/>
            <a:ext cx="10222523" cy="1107996"/>
          </a:xfrm>
          <a:prstGeom prst="rect">
            <a:avLst/>
          </a:prstGeom>
        </p:spPr>
        <p:txBody>
          <a:bodyPr wrap="square">
            <a:spAutoFit/>
          </a:bodyPr>
          <a:lstStyle/>
          <a:p>
            <a:pPr algn="just" rtl="1">
              <a:lnSpc>
                <a:spcPct val="150000"/>
              </a:lnSpc>
            </a:pPr>
            <a:r>
              <a:rPr lang="ar-SY" sz="2200" dirty="0">
                <a:latin typeface="Arial" panose="020B0604020202020204" pitchFamily="34" charset="0"/>
                <a:ea typeface="Calibri" panose="020F0502020204030204" pitchFamily="34" charset="0"/>
                <a:cs typeface="Arial" panose="020B0604020202020204" pitchFamily="34" charset="0"/>
              </a:rPr>
              <a:t>هذه الإدخالات توفر الوقت للمسافر وللمكتب أيضاً، إذ يمكن للمسافر التوجه للمطار من دون الحاجة إلى تذكرة ورقية، بل يكفي أن يحمل معه جواز سفره. </a:t>
            </a:r>
            <a:endParaRPr lang="ar-SY"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9798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A" dirty="0" smtClean="0"/>
              <a:t>ثانياً</a:t>
            </a:r>
            <a:r>
              <a:rPr lang="ar-SY" dirty="0" smtClean="0"/>
              <a:t> </a:t>
            </a:r>
            <a:r>
              <a:rPr lang="ar-SA" dirty="0" smtClean="0"/>
              <a:t>- </a:t>
            </a:r>
            <a:r>
              <a:rPr lang="ar-SA" dirty="0"/>
              <a:t>تعديل حجز الراكب</a:t>
            </a:r>
            <a:endParaRPr lang="ar-SY" dirty="0"/>
          </a:p>
        </p:txBody>
      </p:sp>
      <p:sp>
        <p:nvSpPr>
          <p:cNvPr id="5" name="Rectangle 4"/>
          <p:cNvSpPr/>
          <p:nvPr/>
        </p:nvSpPr>
        <p:spPr>
          <a:xfrm>
            <a:off x="562709" y="1395608"/>
            <a:ext cx="10904136" cy="3342453"/>
          </a:xfrm>
          <a:prstGeom prst="rect">
            <a:avLst/>
          </a:prstGeom>
        </p:spPr>
        <p:txBody>
          <a:bodyPr wrap="square">
            <a:spAutoFit/>
          </a:bodyPr>
          <a:lstStyle/>
          <a:p>
            <a:pPr algn="just" rtl="1">
              <a:lnSpc>
                <a:spcPct val="120000"/>
              </a:lnSpc>
            </a:pPr>
            <a:r>
              <a:rPr lang="ar-SY" sz="2200" dirty="0">
                <a:latin typeface="Arial" panose="020B0604020202020204" pitchFamily="34" charset="0"/>
                <a:cs typeface="Arial" panose="020B0604020202020204" pitchFamily="34" charset="0"/>
              </a:rPr>
              <a:t>يمكن تعديل عناصر حجز المسافر إما بإضافة عناصر جديدة أو إلغائها، كتعديل خط الرحلة أو تاريخها أو إضافة رقم هاتف إضافي للراكب، إذ تكون العناصر الموجودة في الحجز عادة مرقمة بأرقام تبدأ من الرقم 1، ويتم التعديل بناءً على رقم العنصر المراد تعديله، أي رقم السطر.</a:t>
            </a:r>
            <a:endParaRPr lang="en-US" sz="2200" dirty="0">
              <a:latin typeface="Arial" panose="020B0604020202020204" pitchFamily="34" charset="0"/>
              <a:cs typeface="Arial" panose="020B0604020202020204" pitchFamily="34" charset="0"/>
            </a:endParaRPr>
          </a:p>
          <a:p>
            <a:pPr algn="just" rtl="1">
              <a:lnSpc>
                <a:spcPct val="120000"/>
              </a:lnSpc>
            </a:pPr>
            <a:r>
              <a:rPr lang="ar-SY" sz="2200" dirty="0">
                <a:latin typeface="Arial" panose="020B0604020202020204" pitchFamily="34" charset="0"/>
                <a:cs typeface="Arial" panose="020B0604020202020204" pitchFamily="34" charset="0"/>
              </a:rPr>
              <a:t>بعد أي عملية تعديل أو إضافة يتم القيام بها، يجب حفظ هذه التغييرات لتُحفظ العناصر الموجودة والمعدلة كافة، كما أنه يظهر على شاشة الحجز تاريخ التعديل. </a:t>
            </a:r>
            <a:endParaRPr lang="en-US" sz="2200" dirty="0">
              <a:latin typeface="Arial" panose="020B0604020202020204" pitchFamily="34" charset="0"/>
              <a:cs typeface="Arial" panose="020B0604020202020204" pitchFamily="34" charset="0"/>
            </a:endParaRPr>
          </a:p>
          <a:p>
            <a:pPr algn="just" rtl="1">
              <a:lnSpc>
                <a:spcPct val="120000"/>
              </a:lnSpc>
            </a:pPr>
            <a:r>
              <a:rPr lang="ar-SY" sz="2200" dirty="0">
                <a:latin typeface="Arial" panose="020B0604020202020204" pitchFamily="34" charset="0"/>
                <a:cs typeface="Arial" panose="020B0604020202020204" pitchFamily="34" charset="0"/>
              </a:rPr>
              <a:t>لا يمكن تعديل اسم الراكب ولا حتى إضافة أو حذف أي حرف، وعند إلغاء عنصر من سجل الحجز يتم ذلك باستخدام الإدخال مع ذكر رقم السطر المراد إلغاؤه</a:t>
            </a:r>
            <a:r>
              <a:rPr lang="ar-SY" sz="2200" dirty="0" smtClean="0">
                <a:latin typeface="Arial" panose="020B0604020202020204" pitchFamily="34" charset="0"/>
                <a:cs typeface="Arial" panose="020B0604020202020204" pitchFamily="34" charset="0"/>
              </a:rPr>
              <a:t>.</a:t>
            </a:r>
          </a:p>
          <a:p>
            <a:pPr algn="just" rtl="1">
              <a:lnSpc>
                <a:spcPct val="120000"/>
              </a:lnSpc>
            </a:pPr>
            <a:r>
              <a:rPr lang="ar-SY" sz="2200" dirty="0">
                <a:latin typeface="Arial" panose="020B0604020202020204" pitchFamily="34" charset="0"/>
                <a:cs typeface="Arial" panose="020B0604020202020204" pitchFamily="34" charset="0"/>
              </a:rPr>
              <a:t>الجدول الآتي يوضح الإدخالات التي يمكن استخدامها:</a:t>
            </a:r>
            <a:endParaRPr lang="en-US" sz="2200"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323037871"/>
              </p:ext>
            </p:extLst>
          </p:nvPr>
        </p:nvGraphicFramePr>
        <p:xfrm>
          <a:off x="1489669" y="4761507"/>
          <a:ext cx="9050215" cy="1703512"/>
        </p:xfrm>
        <a:graphic>
          <a:graphicData uri="http://schemas.openxmlformats.org/drawingml/2006/table">
            <a:tbl>
              <a:tblPr firstRow="1" bandRow="1">
                <a:tableStyleId>{5C22544A-7EE6-4342-B048-85BDC9FD1C3A}</a:tableStyleId>
              </a:tblPr>
              <a:tblGrid>
                <a:gridCol w="2063262">
                  <a:extLst>
                    <a:ext uri="{9D8B030D-6E8A-4147-A177-3AD203B41FA5}">
                      <a16:colId xmlns:a16="http://schemas.microsoft.com/office/drawing/2014/main" val="467747421"/>
                    </a:ext>
                  </a:extLst>
                </a:gridCol>
                <a:gridCol w="6986953">
                  <a:extLst>
                    <a:ext uri="{9D8B030D-6E8A-4147-A177-3AD203B41FA5}">
                      <a16:colId xmlns:a16="http://schemas.microsoft.com/office/drawing/2014/main" val="2468383630"/>
                    </a:ext>
                  </a:extLst>
                </a:gridCol>
              </a:tblGrid>
              <a:tr h="280371">
                <a:tc>
                  <a:txBody>
                    <a:bodyPr/>
                    <a:lstStyle/>
                    <a:p>
                      <a:pPr algn="just" rtl="1">
                        <a:lnSpc>
                          <a:spcPct val="90000"/>
                        </a:lnSpc>
                        <a:spcAft>
                          <a:spcPts val="0"/>
                        </a:spcAft>
                      </a:pPr>
                      <a:r>
                        <a:rPr lang="ar-SA" sz="2200">
                          <a:solidFill>
                            <a:schemeClr val="tx1"/>
                          </a:solidFill>
                          <a:effectLst/>
                        </a:rPr>
                        <a:t>الإدخال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200">
                          <a:solidFill>
                            <a:schemeClr val="tx1"/>
                          </a:solidFill>
                          <a:effectLst/>
                        </a:rPr>
                        <a:t>توضيح الإلغاء</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938841"/>
                  </a:ext>
                </a:extLst>
              </a:tr>
              <a:tr h="350440">
                <a:tc>
                  <a:txBody>
                    <a:bodyPr/>
                    <a:lstStyle/>
                    <a:p>
                      <a:pPr algn="just" rtl="1">
                        <a:lnSpc>
                          <a:spcPct val="90000"/>
                        </a:lnSpc>
                        <a:spcAft>
                          <a:spcPts val="0"/>
                        </a:spcAft>
                      </a:pPr>
                      <a:r>
                        <a:rPr lang="en-US" sz="2200">
                          <a:solidFill>
                            <a:schemeClr val="tx1"/>
                          </a:solidFill>
                          <a:effectLst/>
                        </a:rPr>
                        <a:t>XE3</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200">
                          <a:solidFill>
                            <a:schemeClr val="tx1"/>
                          </a:solidFill>
                          <a:effectLst/>
                        </a:rPr>
                        <a:t>إلغاء رقم السطر 3</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9422636"/>
                  </a:ext>
                </a:extLst>
              </a:tr>
              <a:tr h="350440">
                <a:tc>
                  <a:txBody>
                    <a:bodyPr/>
                    <a:lstStyle/>
                    <a:p>
                      <a:pPr algn="just" rtl="1">
                        <a:lnSpc>
                          <a:spcPct val="90000"/>
                        </a:lnSpc>
                        <a:spcAft>
                          <a:spcPts val="0"/>
                        </a:spcAft>
                      </a:pPr>
                      <a:r>
                        <a:rPr lang="en-US" sz="2200">
                          <a:solidFill>
                            <a:schemeClr val="tx1"/>
                          </a:solidFill>
                          <a:effectLst/>
                        </a:rPr>
                        <a:t>XE5,6</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200">
                          <a:solidFill>
                            <a:schemeClr val="tx1"/>
                          </a:solidFill>
                          <a:effectLst/>
                        </a:rPr>
                        <a:t>إلغاء السطرين 5 و6 - يفصل بينهما فاصلة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5983951"/>
                  </a:ext>
                </a:extLst>
              </a:tr>
              <a:tr h="350440">
                <a:tc>
                  <a:txBody>
                    <a:bodyPr/>
                    <a:lstStyle/>
                    <a:p>
                      <a:pPr algn="just" rtl="1">
                        <a:lnSpc>
                          <a:spcPct val="90000"/>
                        </a:lnSpc>
                        <a:spcAft>
                          <a:spcPts val="0"/>
                        </a:spcAft>
                      </a:pPr>
                      <a:r>
                        <a:rPr lang="en-US" sz="2200">
                          <a:solidFill>
                            <a:schemeClr val="tx1"/>
                          </a:solidFill>
                          <a:effectLst/>
                        </a:rPr>
                        <a:t>XE3-5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200">
                          <a:solidFill>
                            <a:schemeClr val="tx1"/>
                          </a:solidFill>
                          <a:effectLst/>
                        </a:rPr>
                        <a:t>إلغاء من السطر الثالث 3 إلى السطر الخامس 5 - يفصل بينهما شرطة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881976"/>
                  </a:ext>
                </a:extLst>
              </a:tr>
              <a:tr h="350440">
                <a:tc>
                  <a:txBody>
                    <a:bodyPr/>
                    <a:lstStyle/>
                    <a:p>
                      <a:pPr algn="just" rtl="1">
                        <a:lnSpc>
                          <a:spcPct val="90000"/>
                        </a:lnSpc>
                        <a:spcAft>
                          <a:spcPts val="0"/>
                        </a:spcAft>
                      </a:pPr>
                      <a:r>
                        <a:rPr lang="en-US" sz="2200">
                          <a:solidFill>
                            <a:schemeClr val="tx1"/>
                          </a:solidFill>
                          <a:effectLst/>
                        </a:rPr>
                        <a:t>XE3,4,5-12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90000"/>
                        </a:lnSpc>
                        <a:spcAft>
                          <a:spcPts val="0"/>
                        </a:spcAft>
                      </a:pPr>
                      <a:r>
                        <a:rPr lang="ar-SA" sz="2200" dirty="0">
                          <a:solidFill>
                            <a:schemeClr val="tx1"/>
                          </a:solidFill>
                          <a:effectLst/>
                        </a:rPr>
                        <a:t>إلغاء أسطر عدة من الفئة نفسها</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1009714"/>
                  </a:ext>
                </a:extLst>
              </a:tr>
            </a:tbl>
          </a:graphicData>
        </a:graphic>
      </p:graphicFrame>
    </p:spTree>
    <p:extLst>
      <p:ext uri="{BB962C8B-B14F-4D97-AF65-F5344CB8AC3E}">
        <p14:creationId xmlns:p14="http://schemas.microsoft.com/office/powerpoint/2010/main" val="33792839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562708" y="1448986"/>
            <a:ext cx="10753716" cy="1411445"/>
          </a:xfrm>
        </p:spPr>
        <p:txBody>
          <a:bodyPr/>
          <a:lstStyle/>
          <a:p>
            <a:pPr marL="0" indent="0">
              <a:lnSpc>
                <a:spcPct val="100000"/>
              </a:lnSpc>
              <a:spcBef>
                <a:spcPts val="0"/>
              </a:spcBef>
              <a:spcAft>
                <a:spcPts val="600"/>
              </a:spcAft>
            </a:pPr>
            <a:r>
              <a:rPr lang="ar-SY" dirty="0"/>
              <a:t>ويتم إلغاء كامل سير الحجز بإدخال واحد باستخدام الرمز                </a:t>
            </a:r>
            <a:r>
              <a:rPr lang="es-ES" b="1" dirty="0"/>
              <a:t>XI</a:t>
            </a:r>
            <a:r>
              <a:rPr lang="ar-SY" dirty="0"/>
              <a:t>                     </a:t>
            </a:r>
            <a:endParaRPr lang="en-US" dirty="0"/>
          </a:p>
          <a:p>
            <a:pPr marL="0" indent="0">
              <a:lnSpc>
                <a:spcPct val="100000"/>
              </a:lnSpc>
              <a:spcBef>
                <a:spcPts val="0"/>
              </a:spcBef>
              <a:spcAft>
                <a:spcPts val="600"/>
              </a:spcAft>
            </a:pPr>
            <a:r>
              <a:rPr lang="ar-SY" dirty="0"/>
              <a:t>يبقى اسم المسافر ورقم الهاتف وتاريخ الحجز، أي عناصر الحجز عدا خط الرحلة، لمدة ثلاثة أيام في نظام أماديوس، لذا يجب استعادة الحجز خلال هذه الفترة. </a:t>
            </a:r>
            <a:endParaRPr lang="ar-SY" dirty="0"/>
          </a:p>
        </p:txBody>
      </p:sp>
      <p:sp>
        <p:nvSpPr>
          <p:cNvPr id="3" name="Content Placeholder 2"/>
          <p:cNvSpPr>
            <a:spLocks noGrp="1"/>
          </p:cNvSpPr>
          <p:nvPr>
            <p:ph sz="quarter" idx="11"/>
          </p:nvPr>
        </p:nvSpPr>
        <p:spPr/>
        <p:txBody>
          <a:bodyPr/>
          <a:lstStyle/>
          <a:p>
            <a:r>
              <a:rPr lang="ar-SA" dirty="0"/>
              <a:t>ثانياً</a:t>
            </a:r>
            <a:r>
              <a:rPr lang="ar-SY" dirty="0"/>
              <a:t> </a:t>
            </a:r>
            <a:r>
              <a:rPr lang="ar-SA" dirty="0"/>
              <a:t>- تعديل حجز </a:t>
            </a:r>
            <a:r>
              <a:rPr lang="ar-SA" dirty="0" smtClean="0"/>
              <a:t>الراكب</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687174043"/>
              </p:ext>
            </p:extLst>
          </p:nvPr>
        </p:nvGraphicFramePr>
        <p:xfrm>
          <a:off x="886919" y="2672862"/>
          <a:ext cx="10273450" cy="1887415"/>
        </p:xfrm>
        <a:graphic>
          <a:graphicData uri="http://schemas.openxmlformats.org/drawingml/2006/table">
            <a:tbl>
              <a:tblPr firstRow="1" bandRow="1">
                <a:tableStyleId>{5C22544A-7EE6-4342-B048-85BDC9FD1C3A}</a:tableStyleId>
              </a:tblPr>
              <a:tblGrid>
                <a:gridCol w="10273450">
                  <a:extLst>
                    <a:ext uri="{9D8B030D-6E8A-4147-A177-3AD203B41FA5}">
                      <a16:colId xmlns:a16="http://schemas.microsoft.com/office/drawing/2014/main" val="2975624450"/>
                    </a:ext>
                  </a:extLst>
                </a:gridCol>
              </a:tblGrid>
              <a:tr h="377483">
                <a:tc>
                  <a:txBody>
                    <a:bodyPr/>
                    <a:lstStyle/>
                    <a:p>
                      <a:pPr algn="just" rtl="0">
                        <a:lnSpc>
                          <a:spcPct val="100000"/>
                        </a:lnSpc>
                        <a:spcAft>
                          <a:spcPts val="0"/>
                        </a:spcAft>
                      </a:pPr>
                      <a:r>
                        <a:rPr lang="en-US" sz="2200">
                          <a:solidFill>
                            <a:schemeClr val="tx1"/>
                          </a:solidFill>
                          <a:effectLst/>
                          <a:latin typeface="Arial" panose="020B0604020202020204" pitchFamily="34" charset="0"/>
                          <a:cs typeface="Arial" panose="020B0604020202020204" pitchFamily="34" charset="0"/>
                        </a:rPr>
                        <a:t>RP/DAMYB1234/DAMYB1234           AA/SU  22NOV22/1010Z   PNTJB8</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5628187"/>
                  </a:ext>
                </a:extLst>
              </a:tr>
              <a:tr h="377483">
                <a:tc>
                  <a:txBody>
                    <a:bodyPr/>
                    <a:lstStyle/>
                    <a:p>
                      <a:pPr algn="just" rtl="0">
                        <a:lnSpc>
                          <a:spcPct val="100000"/>
                        </a:lnSpc>
                        <a:spcAft>
                          <a:spcPts val="0"/>
                        </a:spcAft>
                      </a:pPr>
                      <a:r>
                        <a:rPr lang="en-US" sz="2200">
                          <a:solidFill>
                            <a:schemeClr val="tx1"/>
                          </a:solidFill>
                          <a:effectLst/>
                          <a:latin typeface="Arial" panose="020B0604020202020204" pitchFamily="34" charset="0"/>
                          <a:cs typeface="Arial" panose="020B0604020202020204" pitchFamily="34" charset="0"/>
                        </a:rPr>
                        <a:t>DAMYB1234/2266AA/22NOV22</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0483295"/>
                  </a:ext>
                </a:extLst>
              </a:tr>
              <a:tr h="377483">
                <a:tc>
                  <a:txBody>
                    <a:bodyPr/>
                    <a:lstStyle/>
                    <a:p>
                      <a:pPr algn="just" rtl="0">
                        <a:lnSpc>
                          <a:spcPct val="100000"/>
                        </a:lnSpc>
                        <a:spcAft>
                          <a:spcPts val="0"/>
                        </a:spcAft>
                      </a:pPr>
                      <a:r>
                        <a:rPr lang="en-US" sz="2200" dirty="0">
                          <a:solidFill>
                            <a:schemeClr val="tx1"/>
                          </a:solidFill>
                          <a:effectLst/>
                          <a:latin typeface="Arial" panose="020B0604020202020204" pitchFamily="34" charset="0"/>
                          <a:cs typeface="Arial" panose="020B0604020202020204" pitchFamily="34" charset="0"/>
                        </a:rPr>
                        <a:t>  1.AL KHATEEB/AHMAD MR</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0216847"/>
                  </a:ext>
                </a:extLst>
              </a:tr>
              <a:tr h="377483">
                <a:tc>
                  <a:txBody>
                    <a:bodyPr/>
                    <a:lstStyle/>
                    <a:p>
                      <a:pPr algn="just" rtl="0">
                        <a:lnSpc>
                          <a:spcPct val="100000"/>
                        </a:lnSpc>
                        <a:spcAft>
                          <a:spcPts val="0"/>
                        </a:spcAft>
                      </a:pPr>
                      <a:r>
                        <a:rPr lang="en-US" sz="2200">
                          <a:solidFill>
                            <a:schemeClr val="tx1"/>
                          </a:solidFill>
                          <a:effectLst/>
                          <a:latin typeface="Arial" panose="020B0604020202020204" pitchFamily="34" charset="0"/>
                          <a:cs typeface="Arial" panose="020B0604020202020204" pitchFamily="34" charset="0"/>
                        </a:rPr>
                        <a:t>  2 AP DAM +963 11 869 0414/+963 33 699889 - STAR TRAVEL CORP1 - A</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5683803"/>
                  </a:ext>
                </a:extLst>
              </a:tr>
              <a:tr h="377483">
                <a:tc>
                  <a:txBody>
                    <a:bodyPr/>
                    <a:lstStyle/>
                    <a:p>
                      <a:pPr algn="just" rtl="0">
                        <a:lnSpc>
                          <a:spcPct val="100000"/>
                        </a:lnSpc>
                        <a:spcAft>
                          <a:spcPts val="0"/>
                        </a:spcAft>
                      </a:pPr>
                      <a:r>
                        <a:rPr lang="en-US" sz="2200" dirty="0">
                          <a:solidFill>
                            <a:schemeClr val="tx1"/>
                          </a:solidFill>
                          <a:effectLst/>
                          <a:latin typeface="Arial" panose="020B0604020202020204" pitchFamily="34" charset="0"/>
                          <a:cs typeface="Arial" panose="020B0604020202020204" pitchFamily="34" charset="0"/>
                        </a:rPr>
                        <a:t>  3 TKOK22NOV/DAMYB1234</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4367988"/>
                  </a:ext>
                </a:extLst>
              </a:tr>
            </a:tbl>
          </a:graphicData>
        </a:graphic>
      </p:graphicFrame>
      <p:sp>
        <p:nvSpPr>
          <p:cNvPr id="5" name="Rectangle 4"/>
          <p:cNvSpPr/>
          <p:nvPr/>
        </p:nvSpPr>
        <p:spPr>
          <a:xfrm>
            <a:off x="996462" y="4560277"/>
            <a:ext cx="10319962" cy="1990288"/>
          </a:xfrm>
          <a:prstGeom prst="rect">
            <a:avLst/>
          </a:prstGeom>
        </p:spPr>
        <p:txBody>
          <a:bodyPr wrap="square">
            <a:spAutoFit/>
          </a:bodyPr>
          <a:lstStyle/>
          <a:p>
            <a:pPr algn="just" rtl="1">
              <a:spcAft>
                <a:spcPts val="800"/>
              </a:spcAft>
            </a:pPr>
            <a:r>
              <a:rPr lang="ar-SY" sz="2200" dirty="0">
                <a:latin typeface="Arial" panose="020B0604020202020204" pitchFamily="34" charset="0"/>
                <a:ea typeface="Calibri" panose="020F0502020204030204" pitchFamily="34" charset="0"/>
                <a:cs typeface="Arial" panose="020B0604020202020204" pitchFamily="34" charset="0"/>
              </a:rPr>
              <a:t>يجب إلغاء الحجز من قِبل المكتب المُصدر إذ تُمهل الشركة الناقلة (شركة الطيران) الحجز مدة معينة، ويظهر على الشاشة سطران جديدان يتضمنان تفاصيل إلغاء التذكرة أو الحجز. </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rtl="1">
              <a:spcAft>
                <a:spcPts val="800"/>
              </a:spcAft>
            </a:pPr>
            <a:r>
              <a:rPr lang="ar-SY" sz="2200" dirty="0">
                <a:latin typeface="Arial" panose="020B0604020202020204" pitchFamily="34" charset="0"/>
                <a:ea typeface="Calibri" panose="020F0502020204030204" pitchFamily="34" charset="0"/>
                <a:cs typeface="Arial" panose="020B0604020202020204" pitchFamily="34" charset="0"/>
              </a:rPr>
              <a:t>عندما يظهر الرمز (</a:t>
            </a:r>
            <a:r>
              <a:rPr lang="es-ES" sz="2200" dirty="0">
                <a:latin typeface="Arial" panose="020B0604020202020204" pitchFamily="34" charset="0"/>
                <a:ea typeface="Calibri" panose="020F0502020204030204" pitchFamily="34" charset="0"/>
                <a:cs typeface="Arial" panose="020B0604020202020204" pitchFamily="34" charset="0"/>
              </a:rPr>
              <a:t>HX</a:t>
            </a:r>
            <a:r>
              <a:rPr lang="ar-SY" sz="2200" dirty="0">
                <a:latin typeface="Arial" panose="020B0604020202020204" pitchFamily="34" charset="0"/>
                <a:ea typeface="Calibri" panose="020F0502020204030204" pitchFamily="34" charset="0"/>
                <a:cs typeface="Arial" panose="020B0604020202020204" pitchFamily="34" charset="0"/>
              </a:rPr>
              <a:t>) في الحجز، فهذا يعني أن شركة الطيران هي من ألغت الحجز وليس المكتب. </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rtl="1"/>
            <a:r>
              <a:rPr lang="ar-SY" sz="2200" dirty="0">
                <a:latin typeface="Arial" panose="020B0604020202020204" pitchFamily="34" charset="0"/>
                <a:ea typeface="Calibri" panose="020F0502020204030204" pitchFamily="34" charset="0"/>
                <a:cs typeface="Arial" panose="020B0604020202020204" pitchFamily="34" charset="0"/>
              </a:rPr>
              <a:t>تتفاوت عقوبات عدم إلغاء الحجز من شركة لأخرى، فالخطوط الجوية الإيطالية مثلاً تفرض على المكتب غرامة مالية، أما الخطوط التركية فتلغي ظهورها على النظام الخاص بالمكتب.</a:t>
            </a:r>
            <a:endParaRPr lang="ar-SY"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00881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552659" y="1413817"/>
            <a:ext cx="11043139" cy="1282491"/>
          </a:xfrm>
        </p:spPr>
        <p:txBody>
          <a:bodyPr/>
          <a:lstStyle/>
          <a:p>
            <a:pPr marL="0" indent="0"/>
            <a:r>
              <a:rPr lang="ar-SY" dirty="0"/>
              <a:t>يتم فصل الحجز في حال وجود أكثر من مسافر على حجز واحد وقرر أحد المسافرين تعديل خط الرحلة – تغيير موعد الرحلة – إلغاء التذكرة هنا أن نقوم بفصل الحجز</a:t>
            </a:r>
            <a:r>
              <a:rPr lang="ar-SY" dirty="0" smtClean="0"/>
              <a:t>.</a:t>
            </a:r>
            <a:endParaRPr lang="en-US" dirty="0"/>
          </a:p>
        </p:txBody>
      </p:sp>
      <p:sp>
        <p:nvSpPr>
          <p:cNvPr id="3" name="Content Placeholder 2"/>
          <p:cNvSpPr>
            <a:spLocks noGrp="1"/>
          </p:cNvSpPr>
          <p:nvPr>
            <p:ph sz="quarter" idx="11"/>
          </p:nvPr>
        </p:nvSpPr>
        <p:spPr/>
        <p:txBody>
          <a:bodyPr/>
          <a:lstStyle/>
          <a:p>
            <a:r>
              <a:rPr lang="ar-SY" dirty="0"/>
              <a:t>ثالثاً - فصل الحجز</a:t>
            </a:r>
            <a:endParaRPr lang="ar-SY" dirty="0"/>
          </a:p>
        </p:txBody>
      </p:sp>
      <p:sp>
        <p:nvSpPr>
          <p:cNvPr id="6" name="Rectangle 5"/>
          <p:cNvSpPr/>
          <p:nvPr/>
        </p:nvSpPr>
        <p:spPr>
          <a:xfrm>
            <a:off x="1172306" y="2554229"/>
            <a:ext cx="10281139" cy="3748719"/>
          </a:xfrm>
          <a:prstGeom prst="rect">
            <a:avLst/>
          </a:prstGeom>
          <a:solidFill>
            <a:schemeClr val="bg1"/>
          </a:solidFill>
        </p:spPr>
        <p:txBody>
          <a:bodyPr wrap="square">
            <a:spAutoFit/>
          </a:bodyPr>
          <a:lstStyle/>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RLR --- </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RP/</a:t>
            </a:r>
            <a:r>
              <a:rPr lang="en-US" sz="2200" dirty="0">
                <a:solidFill>
                  <a:srgbClr val="FF8000"/>
                </a:solidFill>
                <a:latin typeface="Arial" panose="020B0604020202020204" pitchFamily="34" charset="0"/>
                <a:ea typeface="Times New Roman" panose="02020603050405020304" pitchFamily="18" charset="0"/>
                <a:cs typeface="Arial" panose="020B0604020202020204" pitchFamily="34" charset="0"/>
              </a:rPr>
              <a:t>DAMYB2211</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/DAMYB2211            AA/SU  18FEB23/0954Z   SSLFF8</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DAMYB2211/2266LF/18FEB23</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1</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.DEEB/LAMA MISS</a:t>
            </a: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2</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DEEB/RAMI </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MR</a:t>
            </a: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3</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DEEB/RANA </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MRS</a:t>
            </a: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4</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.ME </a:t>
            </a:r>
            <a:r>
              <a:rPr lang="en-US" sz="2200" dirty="0">
                <a:solidFill>
                  <a:srgbClr val="FF0000"/>
                </a:solidFill>
                <a:latin typeface="Arial" panose="020B0604020202020204" pitchFamily="34" charset="0"/>
                <a:ea typeface="Times New Roman" panose="02020603050405020304" pitchFamily="18" charset="0"/>
                <a:cs typeface="Arial" panose="020B0604020202020204" pitchFamily="34" charset="0"/>
              </a:rPr>
              <a:t>304</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a:t>
            </a:r>
            <a:r>
              <a:rPr lang="en-US" sz="2200" dirty="0">
                <a:solidFill>
                  <a:srgbClr val="0000FF"/>
                </a:solidFill>
                <a:latin typeface="Arial" panose="020B0604020202020204" pitchFamily="34" charset="0"/>
                <a:ea typeface="Times New Roman" panose="02020603050405020304" pitchFamily="18" charset="0"/>
                <a:cs typeface="Arial" panose="020B0604020202020204" pitchFamily="34" charset="0"/>
              </a:rPr>
              <a:t>K</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02SEP 6 BEYCAI HK3  0805 0835  02SEP  E  </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ME/SSLFF8</a:t>
            </a: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5</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.ME </a:t>
            </a:r>
            <a:r>
              <a:rPr lang="en-US" sz="2200" dirty="0">
                <a:solidFill>
                  <a:srgbClr val="FF0000"/>
                </a:solidFill>
                <a:latin typeface="Arial" panose="020B0604020202020204" pitchFamily="34" charset="0"/>
                <a:ea typeface="Times New Roman" panose="02020603050405020304" pitchFamily="18" charset="0"/>
                <a:cs typeface="Arial" panose="020B0604020202020204" pitchFamily="34" charset="0"/>
              </a:rPr>
              <a:t>305</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a:t>
            </a:r>
            <a:r>
              <a:rPr lang="en-US" sz="2200" dirty="0">
                <a:solidFill>
                  <a:srgbClr val="0000FF"/>
                </a:solidFill>
                <a:latin typeface="Arial" panose="020B0604020202020204" pitchFamily="34" charset="0"/>
                <a:ea typeface="Times New Roman" panose="02020603050405020304" pitchFamily="18" charset="0"/>
                <a:cs typeface="Arial" panose="020B0604020202020204" pitchFamily="34" charset="0"/>
              </a:rPr>
              <a:t>K</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22SEP 5 CAIBEY HK3  0935 1150  22SEP  E  </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ME/SSLFF8</a:t>
            </a: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6</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.AP </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AMM +963 11 869 0414/+963 1122112 - STAR TRAVEL CORP 2- A</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7</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.TK </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OK18FEB/DAMYB2211</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smtClean="0">
                <a:solidFill>
                  <a:srgbClr val="FF00FF"/>
                </a:solidFill>
                <a:latin typeface="Arial" panose="020B0604020202020204" pitchFamily="34" charset="0"/>
                <a:ea typeface="Times New Roman" panose="02020603050405020304" pitchFamily="18" charset="0"/>
                <a:cs typeface="Arial" panose="020B0604020202020204" pitchFamily="34" charset="0"/>
              </a:rPr>
              <a:t>8</a:t>
            </a:r>
            <a:r>
              <a:rPr lang="en-US" sz="2200" dirty="0" smtClean="0">
                <a:solidFill>
                  <a:srgbClr val="00008B"/>
                </a:solidFill>
                <a:latin typeface="Arial" panose="020B0604020202020204" pitchFamily="34" charset="0"/>
                <a:ea typeface="Times New Roman" panose="02020603050405020304" pitchFamily="18" charset="0"/>
                <a:cs typeface="Arial" panose="020B0604020202020204" pitchFamily="34" charset="0"/>
              </a:rPr>
              <a:t>.OPC-24FEB:2300/1C8/ME </a:t>
            </a: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CANCELLATION DUE TO NO TICKET AMM TIME</a:t>
            </a:r>
            <a:endParaRPr lang="en-US" sz="2200" dirty="0">
              <a:latin typeface="Arial" panose="020B0604020202020204" pitchFamily="34" charset="0"/>
              <a:ea typeface="Calibri" panose="020F0502020204030204" pitchFamily="34" charset="0"/>
              <a:cs typeface="Arial" panose="020B0604020202020204" pitchFamily="34" charset="0"/>
            </a:endParaRPr>
          </a:p>
          <a:p>
            <a:pPr algn="just">
              <a:lnSpc>
                <a:spcPct val="9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a:solidFill>
                  <a:srgbClr val="00008B"/>
                </a:solidFill>
                <a:latin typeface="Arial" panose="020B0604020202020204" pitchFamily="34" charset="0"/>
                <a:ea typeface="Times New Roman" panose="02020603050405020304" pitchFamily="18" charset="0"/>
                <a:cs typeface="Arial" panose="020B0604020202020204" pitchFamily="34" charset="0"/>
              </a:rPr>
              <a:t>    ZONE/TKT/S4-5/P1-3</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6253687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1476803" y="4797081"/>
            <a:ext cx="10117319" cy="915374"/>
          </a:xfrm>
        </p:spPr>
        <p:txBody>
          <a:bodyPr>
            <a:noAutofit/>
          </a:bodyPr>
          <a:lstStyle/>
          <a:p>
            <a:pPr>
              <a:lnSpc>
                <a:spcPct val="120000"/>
              </a:lnSpc>
              <a:spcBef>
                <a:spcPts val="0"/>
              </a:spcBef>
            </a:pPr>
            <a:r>
              <a:rPr lang="ar-SY" dirty="0" smtClean="0">
                <a:latin typeface="Arial" panose="020B0604020202020204" pitchFamily="34" charset="0"/>
                <a:cs typeface="Arial" panose="020B0604020202020204" pitchFamily="34" charset="0"/>
              </a:rPr>
              <a:t>عند </a:t>
            </a:r>
            <a:r>
              <a:rPr lang="ar-SY" dirty="0">
                <a:latin typeface="Arial" panose="020B0604020202020204" pitchFamily="34" charset="0"/>
                <a:cs typeface="Arial" panose="020B0604020202020204" pitchFamily="34" charset="0"/>
              </a:rPr>
              <a:t>ظهور هذه الملاحظة يجب إضافة رقم الهاتف، ومن ثم إغلاق ملف الحجز (آخر إدخال </a:t>
            </a:r>
            <a:r>
              <a:rPr lang="en-US" dirty="0">
                <a:latin typeface="Arial" panose="020B0604020202020204" pitchFamily="34" charset="0"/>
                <a:cs typeface="Arial" panose="020B0604020202020204" pitchFamily="34" charset="0"/>
              </a:rPr>
              <a:t>ENTRY </a:t>
            </a:r>
            <a:r>
              <a:rPr lang="ar-SY"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0" indent="0">
              <a:lnSpc>
                <a:spcPct val="120000"/>
              </a:lnSpc>
              <a:spcBef>
                <a:spcPts val="0"/>
              </a:spcBef>
            </a:pPr>
            <a:r>
              <a:rPr lang="ar-SA" dirty="0">
                <a:latin typeface="Arial" panose="020B0604020202020204" pitchFamily="34" charset="0"/>
                <a:cs typeface="Arial" panose="020B0604020202020204" pitchFamily="34" charset="0"/>
              </a:rPr>
              <a:t>(</a:t>
            </a:r>
            <a:r>
              <a:rPr lang="ar-SY" dirty="0">
                <a:latin typeface="Arial" panose="020B0604020202020204" pitchFamily="34" charset="0"/>
                <a:cs typeface="Arial" panose="020B0604020202020204" pitchFamily="34" charset="0"/>
              </a:rPr>
              <a:t>في بعض شركات الطيران يجب إدخال إيميل الراكب ورقم هاتفه، ثم نقوم بحفظ التغيرات وإنهاء ملف الحجز مرة أخرى، إذ إنّ تجاهل هذه الملاحظة لا يجدي نفعاً بأي حال بسبب عدم إصدار الحجز إلا في حال كان إيميل الراكب وهاتفه مدرجين على ملف الحجز</a:t>
            </a:r>
            <a:r>
              <a:rPr lang="ar-SA"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a:t>
            </a:r>
          </a:p>
        </p:txBody>
      </p:sp>
      <p:sp>
        <p:nvSpPr>
          <p:cNvPr id="3" name="Content Placeholder 2"/>
          <p:cNvSpPr>
            <a:spLocks noGrp="1"/>
          </p:cNvSpPr>
          <p:nvPr>
            <p:ph sz="quarter" idx="11"/>
          </p:nvPr>
        </p:nvSpPr>
        <p:spPr/>
        <p:txBody>
          <a:bodyPr/>
          <a:lstStyle/>
          <a:p>
            <a:r>
              <a:rPr lang="ar-SY" dirty="0"/>
              <a:t>ثالثاً - فصل </a:t>
            </a:r>
            <a:r>
              <a:rPr lang="ar-SY" dirty="0" smtClean="0"/>
              <a:t>الحجز</a:t>
            </a:r>
            <a:endParaRPr lang="ar-SY" dirty="0"/>
          </a:p>
        </p:txBody>
      </p:sp>
      <p:sp>
        <p:nvSpPr>
          <p:cNvPr id="4" name="Rectangle 3"/>
          <p:cNvSpPr/>
          <p:nvPr/>
        </p:nvSpPr>
        <p:spPr>
          <a:xfrm>
            <a:off x="5240216" y="1402975"/>
            <a:ext cx="6096000" cy="461217"/>
          </a:xfrm>
          <a:prstGeom prst="rect">
            <a:avLst/>
          </a:prstGeom>
        </p:spPr>
        <p:txBody>
          <a:bodyPr>
            <a:spAutoFit/>
          </a:bodyPr>
          <a:lstStyle/>
          <a:p>
            <a:pPr algn="just" rtl="1">
              <a:lnSpc>
                <a:spcPct val="120000"/>
              </a:lnSpc>
              <a:spcBef>
                <a:spcPts val="0"/>
              </a:spcBef>
            </a:pPr>
            <a:r>
              <a:rPr lang="ar-SY" sz="2200" dirty="0">
                <a:latin typeface="Arial" panose="020B0604020202020204" pitchFamily="34" charset="0"/>
                <a:cs typeface="Arial" panose="020B0604020202020204" pitchFamily="34" charset="0"/>
              </a:rPr>
              <a:t>خطوات فصل الراكب رقم </a:t>
            </a:r>
            <a:r>
              <a:rPr lang="ar-SY" sz="2200" dirty="0" smtClean="0">
                <a:latin typeface="Arial" panose="020B0604020202020204" pitchFamily="34" charset="0"/>
                <a:cs typeface="Arial" panose="020B0604020202020204" pitchFamily="34" charset="0"/>
              </a:rPr>
              <a:t>3 :</a:t>
            </a:r>
            <a:endParaRPr lang="en-US" sz="2200" dirty="0">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1801761763"/>
              </p:ext>
            </p:extLst>
          </p:nvPr>
        </p:nvGraphicFramePr>
        <p:xfrm>
          <a:off x="2006930" y="1864192"/>
          <a:ext cx="8128000" cy="1695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855481" y="3559480"/>
            <a:ext cx="10844151" cy="1323439"/>
          </a:xfrm>
          <a:prstGeom prst="rect">
            <a:avLst/>
          </a:prstGeom>
        </p:spPr>
        <p:txBody>
          <a:bodyPr wrap="square">
            <a:spAutoFit/>
          </a:bodyPr>
          <a:lstStyle/>
          <a:p>
            <a:pPr algn="just" rtl="1">
              <a:spcBef>
                <a:spcPts val="0"/>
              </a:spcBef>
            </a:pPr>
            <a:r>
              <a:rPr lang="ar-SY" sz="2000" dirty="0">
                <a:latin typeface="Arial" panose="020B0604020202020204" pitchFamily="34" charset="0"/>
                <a:cs typeface="Arial" panose="020B0604020202020204" pitchFamily="34" charset="0"/>
              </a:rPr>
              <a:t>ملاحظة مهمة:</a:t>
            </a:r>
            <a:endParaRPr lang="en-US" sz="2000" dirty="0">
              <a:latin typeface="Arial" panose="020B060402020202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WARNING: MISSING SSR CTCM MOBILE OR SSR CTCE EMAIL OR SSR CTCR NON-CONSENT     </a:t>
            </a:r>
          </a:p>
          <a:p>
            <a:pPr algn="just"/>
            <a:r>
              <a:rPr lang="en-US" sz="2000" dirty="0">
                <a:latin typeface="Arial" panose="020B0604020202020204" pitchFamily="34" charset="0"/>
                <a:cs typeface="Arial" panose="020B0604020202020204" pitchFamily="34" charset="0"/>
              </a:rPr>
              <a:t>FOR ME</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972660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ar-SY" sz="3200" cap="small" dirty="0"/>
              <a:t>سجل حجز </a:t>
            </a:r>
            <a:r>
              <a:rPr lang="ar-SY" sz="3200" cap="small" dirty="0" smtClean="0"/>
              <a:t>المسافرين</a:t>
            </a:r>
            <a:endParaRPr lang="en-US" sz="3200" dirty="0"/>
          </a:p>
        </p:txBody>
      </p:sp>
      <p:sp>
        <p:nvSpPr>
          <p:cNvPr id="3" name="Text Placeholder 2"/>
          <p:cNvSpPr>
            <a:spLocks noGrp="1"/>
          </p:cNvSpPr>
          <p:nvPr>
            <p:ph type="body" sz="quarter" idx="11"/>
          </p:nvPr>
        </p:nvSpPr>
        <p:spPr>
          <a:xfrm>
            <a:off x="4385091" y="4381234"/>
            <a:ext cx="2143190" cy="676893"/>
          </a:xfrm>
        </p:spPr>
        <p:txBody>
          <a:bodyPr/>
          <a:lstStyle/>
          <a:p>
            <a:r>
              <a:rPr lang="ar-SY" dirty="0" smtClean="0"/>
              <a:t>الثالثة</a:t>
            </a:r>
            <a:endParaRPr lang="ar-SY" dirty="0"/>
          </a:p>
        </p:txBody>
      </p:sp>
    </p:spTree>
    <p:extLst>
      <p:ext uri="{BB962C8B-B14F-4D97-AF65-F5344CB8AC3E}">
        <p14:creationId xmlns:p14="http://schemas.microsoft.com/office/powerpoint/2010/main" val="423591176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a:t>ثالثاً - فصل </a:t>
            </a:r>
            <a:r>
              <a:rPr lang="ar-SY" dirty="0" smtClean="0"/>
              <a:t>الحجز</a:t>
            </a:r>
            <a:endParaRPr lang="ar-SY" dirty="0"/>
          </a:p>
        </p:txBody>
      </p:sp>
      <p:sp>
        <p:nvSpPr>
          <p:cNvPr id="10" name="Rectangle 7"/>
          <p:cNvSpPr>
            <a:spLocks noGrp="1" noChangeArrowheads="1"/>
          </p:cNvSpPr>
          <p:nvPr>
            <p:ph sz="quarter" idx="10"/>
          </p:nvPr>
        </p:nvSpPr>
        <p:spPr bwMode="auto">
          <a:xfrm>
            <a:off x="775245" y="1572972"/>
            <a:ext cx="10597967" cy="4108817"/>
          </a:xfrm>
          <a:prstGeom prst="rect">
            <a:avLst/>
          </a:prstGeom>
          <a:solidFill>
            <a:srgbClr val="F5F5D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447534" bIns="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 RLR ----</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PARENT PNR-RP/DAMYB2211/DAMYB2211 </a:t>
            </a:r>
            <a:r>
              <a:rPr kumimoji="0" lang="en-US" altLang="ar-SY" i="0" u="none" strike="noStrike" cap="none" normalizeH="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AA/SU  18FEB23/0954Z   SSLFF8</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DAMYB2211/2266LF/18FEB23</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1.DEEB/LAMA MISS</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2. DEEB/RAMI MR</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3. ME 304 K 02SEP 6 BEYCAI HK2  0805 0835  02SEP  E  ME/SSLFF8</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4.ME 305 K 22SEP 5 CAIBEY HK2  0935 1150  22SEP  E  ME/SSLFF8</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5.AP AMM +963 11 869 0414/+963 1122112 - STAR TRAVEL CORP 2 -  A</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6.TK OK18FEB/DAMYB2211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7.OPC-24FEB:2300/1C8/ME CANCELLATION DUE TO NO TICKET AMM TIMEZONE/TKT/S3-4/P1-2</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ar-SY" i="0" u="none" strike="noStrike" cap="none" normalizeH="0" baseline="0" dirty="0" smtClean="0">
                <a:ln>
                  <a:noFill/>
                </a:ln>
                <a:solidFill>
                  <a:srgbClr val="00008B"/>
                </a:solidFill>
                <a:effectLst/>
                <a:latin typeface="Arial" panose="020B0604020202020204" pitchFamily="34" charset="0"/>
                <a:ea typeface="Calibri" panose="020F0502020204030204" pitchFamily="34" charset="0"/>
                <a:cs typeface="Arial" panose="020B0604020202020204" pitchFamily="34" charset="0"/>
              </a:rPr>
              <a:t>* SP 18FEB/LFSU/DAMYB2211-ST4IPQ</a:t>
            </a:r>
            <a:r>
              <a:rPr kumimoji="0" lang="en-US" altLang="ar-SY"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p:txBody>
      </p:sp>
      <p:sp>
        <p:nvSpPr>
          <p:cNvPr id="11" name="Rectangle 10"/>
          <p:cNvSpPr/>
          <p:nvPr/>
        </p:nvSpPr>
        <p:spPr>
          <a:xfrm>
            <a:off x="5075355" y="5936601"/>
            <a:ext cx="6383479" cy="430887"/>
          </a:xfrm>
          <a:prstGeom prst="rect">
            <a:avLst/>
          </a:prstGeom>
        </p:spPr>
        <p:txBody>
          <a:bodyPr wrap="none">
            <a:spAutoFit/>
          </a:bodyPr>
          <a:lstStyle/>
          <a:p>
            <a:pPr algn="just" rtl="1"/>
            <a:r>
              <a:rPr lang="ar-SY" sz="2200" dirty="0">
                <a:latin typeface="Arial" panose="020B0604020202020204" pitchFamily="34" charset="0"/>
                <a:ea typeface="Calibri" panose="020F0502020204030204" pitchFamily="34" charset="0"/>
                <a:cs typeface="Arial" panose="020B0604020202020204" pitchFamily="34" charset="0"/>
              </a:rPr>
              <a:t>ويظهر في نهاية الحجز رقم الحجز الجديد باسم المسافر الذي تم فصله.</a:t>
            </a:r>
            <a:endParaRPr lang="ar-SY"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42146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ar-SY" b="1" dirty="0" smtClean="0"/>
              <a:t>تم التعرف في هذه الجلسة التدريبية على :</a:t>
            </a:r>
          </a:p>
          <a:p>
            <a:pPr marL="457200" indent="-457200">
              <a:lnSpc>
                <a:spcPct val="200000"/>
              </a:lnSpc>
              <a:spcAft>
                <a:spcPts val="600"/>
              </a:spcAft>
              <a:buFont typeface="Wingdings" panose="05000000000000000000" pitchFamily="2" charset="2"/>
              <a:buChar char="ü"/>
            </a:pPr>
            <a:r>
              <a:rPr lang="ar-SY" dirty="0"/>
              <a:t>استعراض سجل حجز المسافرين.</a:t>
            </a:r>
            <a:endParaRPr lang="en-US" dirty="0"/>
          </a:p>
          <a:p>
            <a:pPr marL="457200" indent="-457200">
              <a:lnSpc>
                <a:spcPct val="200000"/>
              </a:lnSpc>
              <a:spcAft>
                <a:spcPts val="600"/>
              </a:spcAft>
              <a:buFont typeface="Wingdings" panose="05000000000000000000" pitchFamily="2" charset="2"/>
              <a:buChar char="ü"/>
            </a:pPr>
            <a:r>
              <a:rPr lang="ar-SY" dirty="0"/>
              <a:t>تعديل حجز الراكب.</a:t>
            </a:r>
            <a:endParaRPr lang="en-US" dirty="0"/>
          </a:p>
          <a:p>
            <a:pPr marL="457200" indent="-457200">
              <a:lnSpc>
                <a:spcPct val="200000"/>
              </a:lnSpc>
              <a:spcAft>
                <a:spcPts val="600"/>
              </a:spcAft>
              <a:buFont typeface="Wingdings" panose="05000000000000000000" pitchFamily="2" charset="2"/>
              <a:buChar char="ü"/>
            </a:pPr>
            <a:r>
              <a:rPr lang="ar-SA" dirty="0"/>
              <a:t>فصل الحجز</a:t>
            </a:r>
            <a:r>
              <a:rPr lang="ar-SY" dirty="0" smtClean="0"/>
              <a:t>.</a:t>
            </a:r>
            <a:endParaRPr lang="en-US" dirty="0"/>
          </a:p>
        </p:txBody>
      </p:sp>
    </p:spTree>
    <p:extLst>
      <p:ext uri="{BB962C8B-B14F-4D97-AF65-F5344CB8AC3E}">
        <p14:creationId xmlns:p14="http://schemas.microsoft.com/office/powerpoint/2010/main" val="27680528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1306286" y="2151108"/>
            <a:ext cx="9702140" cy="3276677"/>
          </a:xfrm>
        </p:spPr>
        <p:txBody>
          <a:bodyPr/>
          <a:lstStyle/>
          <a:p>
            <a:pPr marL="342900" indent="-342900">
              <a:lnSpc>
                <a:spcPct val="200000"/>
              </a:lnSpc>
              <a:spcAft>
                <a:spcPts val="600"/>
              </a:spcAft>
              <a:buFont typeface="Wingdings" panose="05000000000000000000" pitchFamily="2" charset="2"/>
              <a:buChar char="v"/>
            </a:pPr>
            <a:r>
              <a:rPr lang="ar-SY" dirty="0"/>
              <a:t>استعراض سجل حجز </a:t>
            </a:r>
            <a:r>
              <a:rPr lang="ar-SY" dirty="0" smtClean="0"/>
              <a:t>المسافرين.</a:t>
            </a:r>
            <a:endParaRPr lang="en-US" dirty="0"/>
          </a:p>
          <a:p>
            <a:pPr marL="342900" indent="-342900">
              <a:lnSpc>
                <a:spcPct val="200000"/>
              </a:lnSpc>
              <a:spcAft>
                <a:spcPts val="600"/>
              </a:spcAft>
              <a:buFont typeface="Wingdings" panose="05000000000000000000" pitchFamily="2" charset="2"/>
              <a:buChar char="v"/>
            </a:pPr>
            <a:r>
              <a:rPr lang="ar-SY" dirty="0"/>
              <a:t>تعديل حجز </a:t>
            </a:r>
            <a:r>
              <a:rPr lang="ar-SY" dirty="0" smtClean="0"/>
              <a:t>الراكب.</a:t>
            </a:r>
            <a:endParaRPr lang="en-US" dirty="0"/>
          </a:p>
          <a:p>
            <a:pPr marL="342900" indent="-342900">
              <a:lnSpc>
                <a:spcPct val="200000"/>
              </a:lnSpc>
              <a:spcAft>
                <a:spcPts val="600"/>
              </a:spcAft>
              <a:buFont typeface="Wingdings" panose="05000000000000000000" pitchFamily="2" charset="2"/>
              <a:buChar char="v"/>
            </a:pPr>
            <a:r>
              <a:rPr lang="ar-SA" dirty="0"/>
              <a:t>فصل </a:t>
            </a:r>
            <a:r>
              <a:rPr lang="ar-SA" dirty="0" smtClean="0"/>
              <a:t>الحجز</a:t>
            </a:r>
            <a:r>
              <a:rPr lang="ar-SY" dirty="0" smtClean="0"/>
              <a:t>.</a:t>
            </a:r>
            <a:endParaRPr lang="en-US" dirty="0"/>
          </a:p>
        </p:txBody>
      </p:sp>
    </p:spTree>
    <p:extLst>
      <p:ext uri="{BB962C8B-B14F-4D97-AF65-F5344CB8AC3E}">
        <p14:creationId xmlns:p14="http://schemas.microsoft.com/office/powerpoint/2010/main" val="1818759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601386"/>
            <a:ext cx="10367159" cy="1845199"/>
          </a:xfrm>
        </p:spPr>
        <p:txBody>
          <a:bodyPr/>
          <a:lstStyle/>
          <a:p>
            <a:pPr marL="0" indent="0"/>
            <a:r>
              <a:rPr lang="ar-SY" dirty="0"/>
              <a:t>نستعرض سجل حجز مسبق (</a:t>
            </a:r>
            <a:r>
              <a:rPr lang="en-US" dirty="0"/>
              <a:t>PNR</a:t>
            </a:r>
            <a:r>
              <a:rPr lang="ar-SY" dirty="0"/>
              <a:t>) مخزن سابقاً في نظام أماديوس إما عن طريق رقم الحجز أو عن طريق اسم المسافر (اسم العائلة) وذلك باستخدام الإدخال </a:t>
            </a:r>
            <a:r>
              <a:rPr lang="en-US" dirty="0"/>
              <a:t>RT</a:t>
            </a:r>
            <a:r>
              <a:rPr lang="ar-SY" dirty="0"/>
              <a:t>.</a:t>
            </a:r>
            <a:endParaRPr lang="en-US" dirty="0"/>
          </a:p>
          <a:p>
            <a:pPr marL="0" indent="0"/>
            <a:r>
              <a:rPr lang="ar-SY" dirty="0"/>
              <a:t>الجدول الآتي يوضح الإدخالات التي يمكن استخدامها:</a:t>
            </a:r>
          </a:p>
        </p:txBody>
      </p:sp>
      <p:sp>
        <p:nvSpPr>
          <p:cNvPr id="3" name="Content Placeholder 2"/>
          <p:cNvSpPr>
            <a:spLocks noGrp="1"/>
          </p:cNvSpPr>
          <p:nvPr>
            <p:ph sz="quarter" idx="11"/>
          </p:nvPr>
        </p:nvSpPr>
        <p:spPr/>
        <p:txBody>
          <a:bodyPr/>
          <a:lstStyle/>
          <a:p>
            <a:r>
              <a:rPr lang="ar-SA" dirty="0" smtClean="0"/>
              <a:t>أولاً</a:t>
            </a:r>
            <a:r>
              <a:rPr lang="ar-SY" dirty="0" smtClean="0"/>
              <a:t> </a:t>
            </a:r>
            <a:r>
              <a:rPr lang="ar-SA" dirty="0" smtClean="0"/>
              <a:t>- </a:t>
            </a:r>
            <a:r>
              <a:rPr lang="ar-SA" dirty="0"/>
              <a:t>استعراض سجل حجز المسافر</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595741719"/>
              </p:ext>
            </p:extLst>
          </p:nvPr>
        </p:nvGraphicFramePr>
        <p:xfrm>
          <a:off x="1912536" y="3446585"/>
          <a:ext cx="8323383" cy="3017520"/>
        </p:xfrm>
        <a:graphic>
          <a:graphicData uri="http://schemas.openxmlformats.org/drawingml/2006/table">
            <a:tbl>
              <a:tblPr firstRow="1" bandRow="1">
                <a:tableStyleId>{5C22544A-7EE6-4342-B048-85BDC9FD1C3A}</a:tableStyleId>
              </a:tblPr>
              <a:tblGrid>
                <a:gridCol w="2940964">
                  <a:extLst>
                    <a:ext uri="{9D8B030D-6E8A-4147-A177-3AD203B41FA5}">
                      <a16:colId xmlns:a16="http://schemas.microsoft.com/office/drawing/2014/main" val="3285478921"/>
                    </a:ext>
                  </a:extLst>
                </a:gridCol>
                <a:gridCol w="5382419">
                  <a:extLst>
                    <a:ext uri="{9D8B030D-6E8A-4147-A177-3AD203B41FA5}">
                      <a16:colId xmlns:a16="http://schemas.microsoft.com/office/drawing/2014/main" val="195695445"/>
                    </a:ext>
                  </a:extLst>
                </a:gridCol>
              </a:tblGrid>
              <a:tr h="471659">
                <a:tc>
                  <a:txBody>
                    <a:bodyPr/>
                    <a:lstStyle/>
                    <a:p>
                      <a:pPr algn="ctr" rtl="1">
                        <a:lnSpc>
                          <a:spcPct val="150000"/>
                        </a:lnSpc>
                        <a:spcAft>
                          <a:spcPts val="0"/>
                        </a:spcAft>
                      </a:pPr>
                      <a:r>
                        <a:rPr lang="ar-SA" sz="2200">
                          <a:solidFill>
                            <a:schemeClr val="tx1"/>
                          </a:solidFill>
                          <a:effectLst/>
                        </a:rPr>
                        <a:t>الإدخال    </a:t>
                      </a:r>
                      <a:r>
                        <a:rPr lang="en-U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التوضيح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2272992"/>
                  </a:ext>
                </a:extLst>
              </a:tr>
              <a:tr h="471659">
                <a:tc>
                  <a:txBody>
                    <a:bodyPr/>
                    <a:lstStyle/>
                    <a:p>
                      <a:pPr algn="ctr" rtl="1">
                        <a:lnSpc>
                          <a:spcPct val="150000"/>
                        </a:lnSpc>
                        <a:spcAft>
                          <a:spcPts val="0"/>
                        </a:spcAft>
                      </a:pPr>
                      <a:r>
                        <a:rPr lang="en-US" sz="2200">
                          <a:solidFill>
                            <a:schemeClr val="tx1"/>
                          </a:solidFill>
                          <a:effectLst/>
                        </a:rPr>
                        <a:t>RT/FAMILY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استعراض الحجز عن طريق اسم العائلة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8774270"/>
                  </a:ext>
                </a:extLst>
              </a:tr>
              <a:tr h="471659">
                <a:tc>
                  <a:txBody>
                    <a:bodyPr/>
                    <a:lstStyle/>
                    <a:p>
                      <a:pPr algn="ctr" rtl="1">
                        <a:lnSpc>
                          <a:spcPct val="150000"/>
                        </a:lnSpc>
                        <a:spcAft>
                          <a:spcPts val="0"/>
                        </a:spcAft>
                      </a:pPr>
                      <a:r>
                        <a:rPr lang="en-US" sz="2200">
                          <a:solidFill>
                            <a:schemeClr val="tx1"/>
                          </a:solidFill>
                          <a:effectLst/>
                        </a:rPr>
                        <a:t>RT/A</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استعراض الحجز عن طريق أول حرف من اسم العائلة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866189"/>
                  </a:ext>
                </a:extLst>
              </a:tr>
              <a:tr h="471659">
                <a:tc>
                  <a:txBody>
                    <a:bodyPr/>
                    <a:lstStyle/>
                    <a:p>
                      <a:pPr algn="ctr" rtl="1">
                        <a:lnSpc>
                          <a:spcPct val="150000"/>
                        </a:lnSpc>
                        <a:spcAft>
                          <a:spcPts val="0"/>
                        </a:spcAft>
                      </a:pPr>
                      <a:r>
                        <a:rPr lang="en-US" sz="2200">
                          <a:solidFill>
                            <a:schemeClr val="tx1"/>
                          </a:solidFill>
                          <a:effectLst/>
                        </a:rPr>
                        <a:t>RTxxxxx</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استعراض الحجز عن طريق رقم الحجز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7230457"/>
                  </a:ext>
                </a:extLst>
              </a:tr>
              <a:tr h="471659">
                <a:tc>
                  <a:txBody>
                    <a:bodyPr/>
                    <a:lstStyle/>
                    <a:p>
                      <a:pPr algn="ctr" rtl="1">
                        <a:lnSpc>
                          <a:spcPct val="150000"/>
                        </a:lnSpc>
                        <a:spcAft>
                          <a:spcPts val="0"/>
                        </a:spcAft>
                      </a:pPr>
                      <a:r>
                        <a:rPr lang="en-US" sz="2200">
                          <a:solidFill>
                            <a:schemeClr val="tx1"/>
                          </a:solidFill>
                          <a:effectLst/>
                        </a:rPr>
                        <a:t>RT1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استعراض الحجز الأول من قائمة الحجوزات المستعرضة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7291771"/>
                  </a:ext>
                </a:extLst>
              </a:tr>
              <a:tr h="471659">
                <a:tc>
                  <a:txBody>
                    <a:bodyPr/>
                    <a:lstStyle/>
                    <a:p>
                      <a:pPr algn="ctr" rtl="1">
                        <a:lnSpc>
                          <a:spcPct val="150000"/>
                        </a:lnSpc>
                        <a:spcAft>
                          <a:spcPts val="0"/>
                        </a:spcAft>
                      </a:pPr>
                      <a:r>
                        <a:rPr lang="en-US" sz="2200">
                          <a:solidFill>
                            <a:schemeClr val="tx1"/>
                          </a:solidFill>
                          <a:effectLst/>
                        </a:rPr>
                        <a:t>RT0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dirty="0">
                          <a:solidFill>
                            <a:schemeClr val="tx1"/>
                          </a:solidFill>
                          <a:effectLst/>
                        </a:rPr>
                        <a:t>للعودة إلى قائمة الحجوزات المستعرضة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9638696"/>
                  </a:ext>
                </a:extLst>
              </a:tr>
            </a:tbl>
          </a:graphicData>
        </a:graphic>
      </p:graphicFrame>
    </p:spTree>
    <p:extLst>
      <p:ext uri="{BB962C8B-B14F-4D97-AF65-F5344CB8AC3E}">
        <p14:creationId xmlns:p14="http://schemas.microsoft.com/office/powerpoint/2010/main" val="16257560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41421" y="1432944"/>
            <a:ext cx="10776545" cy="1659172"/>
          </a:xfrm>
        </p:spPr>
        <p:txBody>
          <a:bodyPr/>
          <a:lstStyle/>
          <a:p>
            <a:pPr marL="0" indent="0">
              <a:spcBef>
                <a:spcPts val="0"/>
              </a:spcBef>
            </a:pPr>
            <a:r>
              <a:rPr lang="ar-SY" b="1" dirty="0"/>
              <a:t>معلومات الرحلة</a:t>
            </a:r>
            <a:r>
              <a:rPr lang="ar-SY" dirty="0" smtClean="0"/>
              <a:t>: نستخدم </a:t>
            </a:r>
            <a:r>
              <a:rPr lang="ar-SY" dirty="0"/>
              <a:t>هذا الإدخال لمعرفة كل التفاصيل عن الرحلة، مثل التوقفات غير المعلنة، الوجبات المقدمة، رقم البوابة، إلخ، هذه المعلومات في نظام أماديوس تكون مزودة من قبل شركات الطيران.</a:t>
            </a:r>
            <a:endParaRPr lang="en-US" dirty="0"/>
          </a:p>
          <a:p>
            <a:pPr marL="0" indent="0">
              <a:spcBef>
                <a:spcPts val="0"/>
              </a:spcBef>
            </a:pPr>
            <a:r>
              <a:rPr lang="ar-SY" dirty="0"/>
              <a:t>يمكن استعراض معلومات الرحلة بطرق عدة وفقاً للجدول الآتي:</a:t>
            </a:r>
          </a:p>
        </p:txBody>
      </p:sp>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graphicFrame>
        <p:nvGraphicFramePr>
          <p:cNvPr id="6" name="Table 5"/>
          <p:cNvGraphicFramePr>
            <a:graphicFrameLocks noGrp="1"/>
          </p:cNvGraphicFramePr>
          <p:nvPr>
            <p:extLst>
              <p:ext uri="{D42A27DB-BD31-4B8C-83A1-F6EECF244321}">
                <p14:modId xmlns:p14="http://schemas.microsoft.com/office/powerpoint/2010/main" val="955382045"/>
              </p:ext>
            </p:extLst>
          </p:nvPr>
        </p:nvGraphicFramePr>
        <p:xfrm>
          <a:off x="1176629" y="3092116"/>
          <a:ext cx="9448801" cy="2011680"/>
        </p:xfrm>
        <a:graphic>
          <a:graphicData uri="http://schemas.openxmlformats.org/drawingml/2006/table">
            <a:tbl>
              <a:tblPr firstRow="1" bandRow="1">
                <a:tableStyleId>{5C22544A-7EE6-4342-B048-85BDC9FD1C3A}</a:tableStyleId>
              </a:tblPr>
              <a:tblGrid>
                <a:gridCol w="2214221">
                  <a:extLst>
                    <a:ext uri="{9D8B030D-6E8A-4147-A177-3AD203B41FA5}">
                      <a16:colId xmlns:a16="http://schemas.microsoft.com/office/drawing/2014/main" val="3194709329"/>
                    </a:ext>
                  </a:extLst>
                </a:gridCol>
                <a:gridCol w="7234580">
                  <a:extLst>
                    <a:ext uri="{9D8B030D-6E8A-4147-A177-3AD203B41FA5}">
                      <a16:colId xmlns:a16="http://schemas.microsoft.com/office/drawing/2014/main" val="2794020300"/>
                    </a:ext>
                  </a:extLst>
                </a:gridCol>
              </a:tblGrid>
              <a:tr h="380224">
                <a:tc>
                  <a:txBody>
                    <a:bodyPr/>
                    <a:lstStyle/>
                    <a:p>
                      <a:pPr algn="ctr" rtl="1">
                        <a:lnSpc>
                          <a:spcPct val="150000"/>
                        </a:lnSpc>
                        <a:spcAft>
                          <a:spcPts val="0"/>
                        </a:spcAft>
                      </a:pPr>
                      <a:r>
                        <a:rPr lang="ar-SA" sz="2200">
                          <a:solidFill>
                            <a:schemeClr val="tx1"/>
                          </a:solidFill>
                          <a:effectLst/>
                        </a:rPr>
                        <a:t>الإدخال  </a:t>
                      </a:r>
                      <a:r>
                        <a:rPr lang="en-U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التوضيح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3003920"/>
                  </a:ext>
                </a:extLst>
              </a:tr>
              <a:tr h="380224">
                <a:tc>
                  <a:txBody>
                    <a:bodyPr/>
                    <a:lstStyle/>
                    <a:p>
                      <a:pPr algn="ctr" rtl="1">
                        <a:lnSpc>
                          <a:spcPct val="150000"/>
                        </a:lnSpc>
                        <a:spcAft>
                          <a:spcPts val="0"/>
                        </a:spcAft>
                      </a:pPr>
                      <a:r>
                        <a:rPr lang="en-US" sz="2200">
                          <a:solidFill>
                            <a:schemeClr val="tx1"/>
                          </a:solidFill>
                          <a:effectLst/>
                        </a:rPr>
                        <a:t>DO1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استعراض معلومات الرحلة عن طريق رقم السطر (</a:t>
                      </a:r>
                      <a:r>
                        <a:rPr lang="en-US" sz="2200">
                          <a:solidFill>
                            <a:schemeClr val="tx1"/>
                          </a:solidFill>
                          <a:effectLst/>
                        </a:rPr>
                        <a:t>AN</a:t>
                      </a:r>
                      <a:r>
                        <a:rPr lang="ar-SA" sz="2200">
                          <a:solidFill>
                            <a:schemeClr val="tx1"/>
                          </a:solidFill>
                          <a:effectLst/>
                        </a:rPr>
                        <a:t>)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9813793"/>
                  </a:ext>
                </a:extLst>
              </a:tr>
              <a:tr h="380224">
                <a:tc>
                  <a:txBody>
                    <a:bodyPr/>
                    <a:lstStyle/>
                    <a:p>
                      <a:pPr algn="ctr" rtl="1">
                        <a:lnSpc>
                          <a:spcPct val="150000"/>
                        </a:lnSpc>
                        <a:spcAft>
                          <a:spcPts val="0"/>
                        </a:spcAft>
                      </a:pPr>
                      <a:r>
                        <a:rPr lang="en-US" sz="2200">
                          <a:solidFill>
                            <a:schemeClr val="tx1"/>
                          </a:solidFill>
                          <a:effectLst/>
                        </a:rPr>
                        <a:t>DO4</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dirty="0">
                          <a:solidFill>
                            <a:schemeClr val="tx1"/>
                          </a:solidFill>
                          <a:effectLst/>
                        </a:rPr>
                        <a:t>استعراض معلومات الرحلة عن طريق رقم السطر من داخل الحجز (</a:t>
                      </a:r>
                      <a:r>
                        <a:rPr lang="en-US" sz="2200" dirty="0">
                          <a:solidFill>
                            <a:schemeClr val="tx1"/>
                          </a:solidFill>
                          <a:effectLst/>
                        </a:rPr>
                        <a:t>PNR</a:t>
                      </a:r>
                      <a:r>
                        <a:rPr lang="ar-SA" sz="2200" dirty="0">
                          <a:solidFill>
                            <a:schemeClr val="tx1"/>
                          </a:solidFill>
                          <a:effectLst/>
                        </a:rPr>
                        <a:t>)</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517320"/>
                  </a:ext>
                </a:extLst>
              </a:tr>
              <a:tr h="380224">
                <a:tc>
                  <a:txBody>
                    <a:bodyPr/>
                    <a:lstStyle/>
                    <a:p>
                      <a:pPr algn="ctr" rtl="1">
                        <a:lnSpc>
                          <a:spcPct val="150000"/>
                        </a:lnSpc>
                        <a:spcAft>
                          <a:spcPts val="0"/>
                        </a:spcAft>
                      </a:pPr>
                      <a:r>
                        <a:rPr lang="en-US" sz="2200">
                          <a:solidFill>
                            <a:schemeClr val="tx1"/>
                          </a:solidFill>
                          <a:effectLst/>
                        </a:rPr>
                        <a:t>DO AF565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dirty="0">
                          <a:solidFill>
                            <a:schemeClr val="tx1"/>
                          </a:solidFill>
                          <a:effectLst/>
                        </a:rPr>
                        <a:t>استعراض معلومات الرحلة مباشرة عن طريق رقم الرحلة والشركة الناقلة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8161585"/>
                  </a:ext>
                </a:extLst>
              </a:tr>
            </a:tbl>
          </a:graphicData>
        </a:graphic>
      </p:graphicFrame>
      <p:sp>
        <p:nvSpPr>
          <p:cNvPr id="7" name="Rectangle 6"/>
          <p:cNvSpPr/>
          <p:nvPr/>
        </p:nvSpPr>
        <p:spPr>
          <a:xfrm>
            <a:off x="10625430" y="4977717"/>
            <a:ext cx="649537" cy="430887"/>
          </a:xfrm>
          <a:prstGeom prst="rect">
            <a:avLst/>
          </a:prstGeom>
        </p:spPr>
        <p:txBody>
          <a:bodyPr wrap="none">
            <a:spAutoFit/>
          </a:bodyPr>
          <a:lstStyle/>
          <a:p>
            <a:r>
              <a:rPr lang="ar-SY" sz="2200" b="1" dirty="0">
                <a:latin typeface="Arial" panose="020B0604020202020204" pitchFamily="34" charset="0"/>
                <a:ea typeface="Calibri" panose="020F0502020204030204" pitchFamily="34" charset="0"/>
                <a:cs typeface="Arial" panose="020B0604020202020204" pitchFamily="34" charset="0"/>
              </a:rPr>
              <a:t>مثال</a:t>
            </a:r>
            <a:r>
              <a:rPr lang="ar-SY" sz="2200" dirty="0">
                <a:latin typeface="Arial" panose="020B0604020202020204" pitchFamily="34" charset="0"/>
                <a:ea typeface="Calibri" panose="020F050202020403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p:txBody>
      </p:sp>
      <p:graphicFrame>
        <p:nvGraphicFramePr>
          <p:cNvPr id="8" name="Content Placeholder 7"/>
          <p:cNvGraphicFramePr>
            <a:graphicFrameLocks/>
          </p:cNvGraphicFramePr>
          <p:nvPr>
            <p:extLst>
              <p:ext uri="{D42A27DB-BD31-4B8C-83A1-F6EECF244321}">
                <p14:modId xmlns:p14="http://schemas.microsoft.com/office/powerpoint/2010/main" val="848262594"/>
              </p:ext>
            </p:extLst>
          </p:nvPr>
        </p:nvGraphicFramePr>
        <p:xfrm>
          <a:off x="1176629" y="5756799"/>
          <a:ext cx="10443410" cy="670560"/>
        </p:xfrm>
        <a:graphic>
          <a:graphicData uri="http://schemas.openxmlformats.org/drawingml/2006/table">
            <a:tbl>
              <a:tblPr firstRow="1" bandRow="1">
                <a:tableStyleId>{5C22544A-7EE6-4342-B048-85BDC9FD1C3A}</a:tableStyleId>
              </a:tblPr>
              <a:tblGrid>
                <a:gridCol w="10443410">
                  <a:extLst>
                    <a:ext uri="{9D8B030D-6E8A-4147-A177-3AD203B41FA5}">
                      <a16:colId xmlns:a16="http://schemas.microsoft.com/office/drawing/2014/main" val="812123456"/>
                    </a:ext>
                  </a:extLst>
                </a:gridCol>
              </a:tblGrid>
              <a:tr h="297938">
                <a:tc>
                  <a:txBody>
                    <a:bodyPr/>
                    <a:lstStyle/>
                    <a:p>
                      <a:pPr algn="just">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a:solidFill>
                            <a:schemeClr val="tx1"/>
                          </a:solidFill>
                          <a:effectLst/>
                          <a:latin typeface="Arial" panose="020B0604020202020204" pitchFamily="34" charset="0"/>
                          <a:cs typeface="Arial" panose="020B0604020202020204" pitchFamily="34" charset="0"/>
                        </a:rPr>
                        <a:t> 1   EK 384  F4 A4 J7 C7 I7 O4 H7 /DXB 3 HKG 1  0305    1740  E1/388      10:35</a:t>
                      </a:r>
                      <a:endParaRPr lang="en-US" sz="2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5340896"/>
                  </a:ext>
                </a:extLst>
              </a:tr>
              <a:tr h="297938">
                <a:tc>
                  <a:txBody>
                    <a:bodyPr/>
                    <a:lstStyle/>
                    <a:p>
                      <a:pPr algn="just">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a:solidFill>
                            <a:schemeClr val="tx1"/>
                          </a:solidFill>
                          <a:effectLst/>
                          <a:latin typeface="Arial" panose="020B0604020202020204" pitchFamily="34" charset="0"/>
                          <a:cs typeface="Arial" panose="020B0604020202020204" pitchFamily="34" charset="0"/>
                        </a:rPr>
                        <a:t>             Y9 R9 M9 B9</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7031389"/>
                  </a:ext>
                </a:extLst>
              </a:tr>
            </a:tbl>
          </a:graphicData>
        </a:graphic>
      </p:graphicFrame>
    </p:spTree>
    <p:extLst>
      <p:ext uri="{BB962C8B-B14F-4D97-AF65-F5344CB8AC3E}">
        <p14:creationId xmlns:p14="http://schemas.microsoft.com/office/powerpoint/2010/main" val="176015439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sp>
        <p:nvSpPr>
          <p:cNvPr id="9" name="Rectangle 8"/>
          <p:cNvSpPr/>
          <p:nvPr/>
        </p:nvSpPr>
        <p:spPr>
          <a:xfrm>
            <a:off x="4375472" y="2926169"/>
            <a:ext cx="3340979" cy="557845"/>
          </a:xfrm>
          <a:prstGeom prst="rect">
            <a:avLst/>
          </a:prstGeom>
        </p:spPr>
        <p:txBody>
          <a:bodyPr wrap="none">
            <a:spAutoFit/>
          </a:bodyPr>
          <a:lstStyle/>
          <a:p>
            <a:pPr algn="just" rtl="1">
              <a:lnSpc>
                <a:spcPct val="150000"/>
              </a:lnSpc>
              <a:spcAft>
                <a:spcPts val="800"/>
              </a:spcAft>
            </a:pPr>
            <a:r>
              <a:rPr lang="ar-SY" sz="2200" dirty="0">
                <a:latin typeface="Calibri" panose="020F0502020204030204" pitchFamily="34" charset="0"/>
                <a:ea typeface="Calibri" panose="020F0502020204030204" pitchFamily="34" charset="0"/>
              </a:rPr>
              <a:t>رقم السطر للرحلة المطلوبة </a:t>
            </a:r>
            <a:r>
              <a:rPr lang="en-US" sz="2200" b="1" dirty="0">
                <a:latin typeface="Times New Roman" panose="02020603050405020304" pitchFamily="18" charset="0"/>
                <a:ea typeface="Calibri" panose="020F0502020204030204" pitchFamily="34" charset="0"/>
              </a:rPr>
              <a:t>DO</a:t>
            </a:r>
            <a:r>
              <a:rPr lang="en-US" sz="2200" dirty="0">
                <a:latin typeface="Simplified Arabic" panose="02020603050405020304" pitchFamily="18" charset="-78"/>
                <a:ea typeface="Calibri" panose="020F0502020204030204" pitchFamily="34" charset="0"/>
              </a:rPr>
              <a:t> </a:t>
            </a:r>
            <a:r>
              <a:rPr lang="en-US" sz="2200" b="1" dirty="0">
                <a:latin typeface="Simplified Arabic" panose="02020603050405020304" pitchFamily="18" charset="-78"/>
                <a:ea typeface="Calibri" panose="020F0502020204030204" pitchFamily="34" charset="0"/>
              </a:rPr>
              <a:t>1</a:t>
            </a:r>
            <a:endParaRPr lang="en-US" sz="2200" dirty="0">
              <a:effectLst/>
              <a:latin typeface="Calibri" panose="020F0502020204030204" pitchFamily="34" charset="0"/>
              <a:ea typeface="Calibri" panose="020F050202020403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626769099"/>
              </p:ext>
            </p:extLst>
          </p:nvPr>
        </p:nvGraphicFramePr>
        <p:xfrm>
          <a:off x="1151648" y="1584158"/>
          <a:ext cx="9845162" cy="4876800"/>
        </p:xfrm>
        <a:graphic>
          <a:graphicData uri="http://schemas.openxmlformats.org/drawingml/2006/table">
            <a:tbl>
              <a:tblPr firstRow="1" bandRow="1">
                <a:tableStyleId>{5C22544A-7EE6-4342-B048-85BDC9FD1C3A}</a:tableStyleId>
              </a:tblPr>
              <a:tblGrid>
                <a:gridCol w="9845162">
                  <a:extLst>
                    <a:ext uri="{9D8B030D-6E8A-4147-A177-3AD203B41FA5}">
                      <a16:colId xmlns:a16="http://schemas.microsoft.com/office/drawing/2014/main" val="2064233578"/>
                    </a:ext>
                  </a:extLst>
                </a:gridCol>
              </a:tblGrid>
              <a:tr h="271959">
                <a:tc>
                  <a:txBody>
                    <a:bodyPr/>
                    <a:lstStyle/>
                    <a:p>
                      <a:pPr algn="just">
                        <a:lnSpc>
                          <a:spcPct val="100000"/>
                        </a:lnSpc>
                        <a:spcAft>
                          <a:spcPts val="0"/>
                        </a:spcAft>
                      </a:pPr>
                      <a:r>
                        <a:rPr lang="en-US" sz="2000" dirty="0">
                          <a:solidFill>
                            <a:schemeClr val="tx1"/>
                          </a:solidFill>
                          <a:effectLst/>
                          <a:latin typeface="Arial" panose="020B0604020202020204" pitchFamily="34" charset="0"/>
                          <a:cs typeface="Arial" panose="020B0604020202020204" pitchFamily="34" charset="0"/>
                        </a:rPr>
                        <a:t>DO1                                                                             </a:t>
                      </a:r>
                      <a:endPar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8027496"/>
                  </a:ext>
                </a:extLst>
              </a:tr>
              <a:tr h="271959">
                <a:tc>
                  <a:txBody>
                    <a:bodyPr/>
                    <a:lstStyle/>
                    <a:p>
                      <a:pPr algn="just">
                        <a:lnSpc>
                          <a:spcPct val="100000"/>
                        </a:lnSpc>
                        <a:spcAft>
                          <a:spcPts val="0"/>
                        </a:spcAft>
                      </a:pPr>
                      <a:r>
                        <a:rPr lang="en-US" sz="2000" dirty="0">
                          <a:solidFill>
                            <a:schemeClr val="tx1"/>
                          </a:solidFill>
                          <a:effectLst/>
                          <a:latin typeface="Arial" panose="020B0604020202020204" pitchFamily="34" charset="0"/>
                          <a:cs typeface="Arial" panose="020B0604020202020204" pitchFamily="34" charset="0"/>
                        </a:rPr>
                        <a:t>*1A PLANNED FLIGHT INFO*              EK 384   53 SU 15JAN23                    </a:t>
                      </a:r>
                      <a:endPar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8033079"/>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APT ARR   DY DEP   DY CLASS/MEAL          EQP GRND          EFT         TTL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4451443"/>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DXB          0305 SU FAJCIOHYRMB/M        388                       6:00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3061886"/>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UKQLTVX/M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3335547"/>
                  </a:ext>
                </a:extLst>
              </a:tr>
              <a:tr h="271959">
                <a:tc>
                  <a:txBody>
                    <a:bodyPr/>
                    <a:lstStyle/>
                    <a:p>
                      <a:pPr algn="just">
                        <a:lnSpc>
                          <a:spcPct val="100000"/>
                        </a:lnSpc>
                        <a:spcAft>
                          <a:spcPts val="0"/>
                        </a:spcAft>
                      </a:pPr>
                      <a:r>
                        <a:rPr lang="es-ES" sz="2000">
                          <a:solidFill>
                            <a:schemeClr val="tx1"/>
                          </a:solidFill>
                          <a:effectLst/>
                          <a:highlight>
                            <a:srgbClr val="00FFFF"/>
                          </a:highlight>
                          <a:latin typeface="Arial" panose="020B0604020202020204" pitchFamily="34" charset="0"/>
                          <a:cs typeface="Arial" panose="020B0604020202020204" pitchFamily="34" charset="0"/>
                        </a:rPr>
                        <a:t>BKK 1205  SU 1345  SU FAJCIOHYRMB/M             1:40          2:55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7813916"/>
                  </a:ext>
                </a:extLst>
              </a:tr>
              <a:tr h="271959">
                <a:tc>
                  <a:txBody>
                    <a:bodyPr/>
                    <a:lstStyle/>
                    <a:p>
                      <a:pPr algn="just">
                        <a:lnSpc>
                          <a:spcPct val="100000"/>
                        </a:lnSpc>
                        <a:spcAft>
                          <a:spcPts val="0"/>
                        </a:spcAft>
                      </a:pPr>
                      <a:r>
                        <a:rPr lang="es-ES" sz="2000">
                          <a:solidFill>
                            <a:schemeClr val="tx1"/>
                          </a:solidFill>
                          <a:effectLst/>
                          <a:latin typeface="Arial" panose="020B0604020202020204" pitchFamily="34" charset="0"/>
                          <a:cs typeface="Arial" panose="020B0604020202020204" pitchFamily="34" charset="0"/>
                        </a:rPr>
                        <a:t>                      </a:t>
                      </a:r>
                      <a:r>
                        <a:rPr lang="en-US" sz="2000">
                          <a:solidFill>
                            <a:schemeClr val="tx1"/>
                          </a:solidFill>
                          <a:effectLst/>
                          <a:latin typeface="Arial" panose="020B0604020202020204" pitchFamily="34" charset="0"/>
                          <a:cs typeface="Arial" panose="020B0604020202020204" pitchFamily="34" charset="0"/>
                        </a:rPr>
                        <a:t>UKQLTVX/M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298458"/>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HKG 1740 SU                                               10:35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1534106"/>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65043"/>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COMMENTS-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874314"/>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1.DXB BKK   - DEPARTS TERMINAL 3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7823369"/>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2.BKK HKG   - ARRIVES TERMINAL 1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5054695"/>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3.ENTIRE FLT-   9/ NON-SMOKING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4337494"/>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4.ENTIRE FLT- ET/ ELECTRONIC TKT CANDIDATE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6556399"/>
                  </a:ext>
                </a:extLst>
              </a:tr>
              <a:tr h="271959">
                <a:tc>
                  <a:txBody>
                    <a:bodyPr/>
                    <a:lstStyle/>
                    <a:p>
                      <a:pPr algn="just">
                        <a:lnSpc>
                          <a:spcPct val="100000"/>
                        </a:lnSpc>
                        <a:spcAft>
                          <a:spcPts val="0"/>
                        </a:spcAft>
                      </a:pPr>
                      <a:r>
                        <a:rPr lang="en-US" sz="2000">
                          <a:solidFill>
                            <a:schemeClr val="tx1"/>
                          </a:solidFill>
                          <a:effectLst/>
                          <a:latin typeface="Arial" panose="020B0604020202020204" pitchFamily="34" charset="0"/>
                          <a:cs typeface="Arial" panose="020B0604020202020204" pitchFamily="34" charset="0"/>
                        </a:rPr>
                        <a:t> 5.DXB HKG   - CO2/PAX* 446.23 KG ECO, 766.36 KG PRE                           </a:t>
                      </a:r>
                      <a:endParaRPr lang="en-US" sz="20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0005161"/>
                  </a:ext>
                </a:extLst>
              </a:tr>
              <a:tr h="271959">
                <a:tc>
                  <a:txBody>
                    <a:bodyPr/>
                    <a:lstStyle/>
                    <a:p>
                      <a:pPr algn="just">
                        <a:lnSpc>
                          <a:spcPct val="100000"/>
                        </a:lnSpc>
                        <a:spcAft>
                          <a:spcPts val="0"/>
                        </a:spcAft>
                      </a:pPr>
                      <a:r>
                        <a:rPr lang="en-US" sz="2000" dirty="0">
                          <a:solidFill>
                            <a:schemeClr val="tx1"/>
                          </a:solidFill>
                          <a:effectLst/>
                          <a:latin typeface="Arial" panose="020B0604020202020204" pitchFamily="34" charset="0"/>
                          <a:cs typeface="Arial" panose="020B0604020202020204" pitchFamily="34" charset="0"/>
                        </a:rPr>
                        <a:t> (*): SOURCE: ICAO CARBON EMISSIONS CALCULATOR                                    </a:t>
                      </a:r>
                      <a:endPar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8277" marR="582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5384379"/>
                  </a:ext>
                </a:extLst>
              </a:tr>
            </a:tbl>
          </a:graphicData>
        </a:graphic>
      </p:graphicFrame>
    </p:spTree>
    <p:extLst>
      <p:ext uri="{BB962C8B-B14F-4D97-AF65-F5344CB8AC3E}">
        <p14:creationId xmlns:p14="http://schemas.microsoft.com/office/powerpoint/2010/main" val="406415692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523352" y="1425540"/>
            <a:ext cx="11101753" cy="1727968"/>
          </a:xfrm>
        </p:spPr>
        <p:txBody>
          <a:bodyPr/>
          <a:lstStyle/>
          <a:p>
            <a:pPr marL="0" indent="0">
              <a:spcBef>
                <a:spcPts val="0"/>
              </a:spcBef>
            </a:pPr>
            <a:r>
              <a:rPr lang="ar-SY" dirty="0"/>
              <a:t>من الشاشة أعلاه (شاشة العرض) تعرفنا إلى مكان التوقف وهو بانكوك (</a:t>
            </a:r>
            <a:r>
              <a:rPr lang="es-ES" dirty="0"/>
              <a:t>BKK</a:t>
            </a:r>
            <a:r>
              <a:rPr lang="ar-SY" dirty="0"/>
              <a:t>) من الساعة 12:05 وحتى الساعة 13:45، أي مجمل ساعات التوقف (1.40) كما تم تحديده.</a:t>
            </a:r>
            <a:endParaRPr lang="en-US" dirty="0"/>
          </a:p>
          <a:p>
            <a:pPr marL="0" indent="0">
              <a:spcBef>
                <a:spcPts val="0"/>
              </a:spcBef>
            </a:pPr>
            <a:r>
              <a:rPr lang="ar-SY" dirty="0"/>
              <a:t>فيما يأتي شرح لأهم الرموز المعروضة:</a:t>
            </a:r>
          </a:p>
        </p:txBody>
      </p:sp>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graphicFrame>
        <p:nvGraphicFramePr>
          <p:cNvPr id="5" name="Table 4"/>
          <p:cNvGraphicFramePr>
            <a:graphicFrameLocks noGrp="1"/>
          </p:cNvGraphicFramePr>
          <p:nvPr>
            <p:extLst>
              <p:ext uri="{D42A27DB-BD31-4B8C-83A1-F6EECF244321}">
                <p14:modId xmlns:p14="http://schemas.microsoft.com/office/powerpoint/2010/main" val="1311509551"/>
              </p:ext>
            </p:extLst>
          </p:nvPr>
        </p:nvGraphicFramePr>
        <p:xfrm>
          <a:off x="1106906" y="3153508"/>
          <a:ext cx="10643578" cy="3353299"/>
        </p:xfrm>
        <a:graphic>
          <a:graphicData uri="http://schemas.openxmlformats.org/drawingml/2006/table">
            <a:tbl>
              <a:tblPr firstRow="1" firstCol="1" bandRow="1">
                <a:tableStyleId>{5C22544A-7EE6-4342-B048-85BDC9FD1C3A}</a:tableStyleId>
              </a:tblPr>
              <a:tblGrid>
                <a:gridCol w="866273">
                  <a:extLst>
                    <a:ext uri="{9D8B030D-6E8A-4147-A177-3AD203B41FA5}">
                      <a16:colId xmlns:a16="http://schemas.microsoft.com/office/drawing/2014/main" val="2831437549"/>
                    </a:ext>
                  </a:extLst>
                </a:gridCol>
                <a:gridCol w="2358190">
                  <a:extLst>
                    <a:ext uri="{9D8B030D-6E8A-4147-A177-3AD203B41FA5}">
                      <a16:colId xmlns:a16="http://schemas.microsoft.com/office/drawing/2014/main" val="2366412316"/>
                    </a:ext>
                  </a:extLst>
                </a:gridCol>
                <a:gridCol w="7419115">
                  <a:extLst>
                    <a:ext uri="{9D8B030D-6E8A-4147-A177-3AD203B41FA5}">
                      <a16:colId xmlns:a16="http://schemas.microsoft.com/office/drawing/2014/main" val="2100568139"/>
                    </a:ext>
                  </a:extLst>
                </a:gridCol>
              </a:tblGrid>
              <a:tr h="292041">
                <a:tc gridSpan="2">
                  <a:txBody>
                    <a:bodyPr/>
                    <a:lstStyle/>
                    <a:p>
                      <a:pPr algn="ctr" rtl="1">
                        <a:lnSpc>
                          <a:spcPct val="100000"/>
                        </a:lnSpc>
                        <a:spcAft>
                          <a:spcPts val="0"/>
                        </a:spcAft>
                      </a:pPr>
                      <a:r>
                        <a:rPr lang="ar-SA" sz="2200" u="none" dirty="0">
                          <a:solidFill>
                            <a:schemeClr val="tx1"/>
                          </a:solidFill>
                          <a:effectLst/>
                        </a:rPr>
                        <a:t>المكونات </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Y"/>
                    </a:p>
                  </a:txBody>
                  <a:tcPr/>
                </a:tc>
                <a:tc>
                  <a:txBody>
                    <a:bodyPr/>
                    <a:lstStyle/>
                    <a:p>
                      <a:pPr algn="ctr" rtl="1">
                        <a:lnSpc>
                          <a:spcPct val="100000"/>
                        </a:lnSpc>
                        <a:spcAft>
                          <a:spcPts val="0"/>
                        </a:spcAft>
                      </a:pPr>
                      <a:r>
                        <a:rPr lang="ar-SA" sz="2200" u="none" dirty="0">
                          <a:solidFill>
                            <a:schemeClr val="tx1"/>
                          </a:solidFill>
                          <a:effectLst/>
                        </a:rPr>
                        <a:t>الشرح</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3019426"/>
                  </a:ext>
                </a:extLst>
              </a:tr>
              <a:tr h="584081">
                <a:tc>
                  <a:txBody>
                    <a:bodyPr/>
                    <a:lstStyle/>
                    <a:p>
                      <a:pPr algn="just" rtl="0">
                        <a:lnSpc>
                          <a:spcPct val="100000"/>
                        </a:lnSpc>
                        <a:spcAft>
                          <a:spcPts val="0"/>
                        </a:spcAft>
                      </a:pPr>
                      <a:r>
                        <a:rPr lang="en-US" sz="2200" u="none" dirty="0">
                          <a:solidFill>
                            <a:schemeClr val="tx1"/>
                          </a:solidFill>
                          <a:effectLst/>
                        </a:rPr>
                        <a:t>TTL</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lnSpc>
                          <a:spcPct val="100000"/>
                        </a:lnSpc>
                        <a:spcAft>
                          <a:spcPts val="0"/>
                        </a:spcAft>
                      </a:pPr>
                      <a:r>
                        <a:rPr lang="en-US" sz="2200" u="none" dirty="0">
                          <a:solidFill>
                            <a:schemeClr val="tx1"/>
                          </a:solidFill>
                          <a:effectLst/>
                        </a:rPr>
                        <a:t>TOTAL</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u="none" dirty="0">
                          <a:solidFill>
                            <a:schemeClr val="tx1"/>
                          </a:solidFill>
                          <a:effectLst/>
                        </a:rPr>
                        <a:t>الزمن الإجمالي للطيران والذي يتضمن ساعات الطيران وساعات توقف الطائرة على أرض المطار </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8202141"/>
                  </a:ext>
                </a:extLst>
              </a:tr>
              <a:tr h="335779">
                <a:tc>
                  <a:txBody>
                    <a:bodyPr/>
                    <a:lstStyle/>
                    <a:p>
                      <a:pPr algn="just" rtl="0">
                        <a:lnSpc>
                          <a:spcPct val="100000"/>
                        </a:lnSpc>
                        <a:spcAft>
                          <a:spcPts val="0"/>
                        </a:spcAft>
                      </a:pPr>
                      <a:r>
                        <a:rPr lang="en-US" sz="2200" u="none" dirty="0">
                          <a:solidFill>
                            <a:schemeClr val="tx1"/>
                          </a:solidFill>
                          <a:effectLst/>
                        </a:rPr>
                        <a:t>EFT</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lnSpc>
                          <a:spcPct val="100000"/>
                        </a:lnSpc>
                        <a:spcAft>
                          <a:spcPts val="0"/>
                        </a:spcAft>
                      </a:pPr>
                      <a:r>
                        <a:rPr lang="en-US" sz="2200" u="none" dirty="0">
                          <a:solidFill>
                            <a:schemeClr val="tx1"/>
                          </a:solidFill>
                          <a:effectLst/>
                        </a:rPr>
                        <a:t>Elapsed Flight Time</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u="none">
                          <a:solidFill>
                            <a:schemeClr val="tx1"/>
                          </a:solidFill>
                          <a:effectLst/>
                        </a:rPr>
                        <a:t>ساعات الطيران والوقت المستغرق في الطيران لكل اتجاه في الرحلة</a:t>
                      </a:r>
                      <a:endParaRPr lang="en-US" sz="2200" u="none">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2242646"/>
                  </a:ext>
                </a:extLst>
              </a:tr>
              <a:tr h="584081">
                <a:tc>
                  <a:txBody>
                    <a:bodyPr/>
                    <a:lstStyle/>
                    <a:p>
                      <a:pPr algn="just" rtl="0">
                        <a:lnSpc>
                          <a:spcPct val="100000"/>
                        </a:lnSpc>
                        <a:spcAft>
                          <a:spcPts val="0"/>
                        </a:spcAft>
                      </a:pPr>
                      <a:r>
                        <a:rPr lang="en-US" sz="2200" u="none" dirty="0">
                          <a:solidFill>
                            <a:schemeClr val="tx1"/>
                          </a:solidFill>
                          <a:effectLst/>
                        </a:rPr>
                        <a:t>GRND</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lnSpc>
                          <a:spcPct val="100000"/>
                        </a:lnSpc>
                        <a:spcAft>
                          <a:spcPts val="0"/>
                        </a:spcAft>
                      </a:pPr>
                      <a:r>
                        <a:rPr lang="en-US" sz="2200" u="none" dirty="0">
                          <a:solidFill>
                            <a:schemeClr val="tx1"/>
                          </a:solidFill>
                          <a:effectLst/>
                        </a:rPr>
                        <a:t>Ground</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u="none">
                          <a:solidFill>
                            <a:schemeClr val="tx1"/>
                          </a:solidFill>
                          <a:effectLst/>
                        </a:rPr>
                        <a:t>ساعات توقف الطائرة على أرض المطار والوقت المستغرق للتوقف في ذلك المطار (</a:t>
                      </a:r>
                      <a:r>
                        <a:rPr lang="es-ES" sz="2200" u="none">
                          <a:solidFill>
                            <a:schemeClr val="tx1"/>
                          </a:solidFill>
                          <a:effectLst/>
                        </a:rPr>
                        <a:t>GRND</a:t>
                      </a:r>
                      <a:r>
                        <a:rPr lang="ar-SA" sz="2200" u="none">
                          <a:solidFill>
                            <a:schemeClr val="tx1"/>
                          </a:solidFill>
                          <a:effectLst/>
                        </a:rPr>
                        <a:t>) والمحددة بالساعات والدقائق</a:t>
                      </a:r>
                      <a:endParaRPr lang="en-US" sz="2200" u="none">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4572861"/>
                  </a:ext>
                </a:extLst>
              </a:tr>
              <a:tr h="292041">
                <a:tc>
                  <a:txBody>
                    <a:bodyPr/>
                    <a:lstStyle/>
                    <a:p>
                      <a:pPr algn="just" rtl="0">
                        <a:lnSpc>
                          <a:spcPct val="100000"/>
                        </a:lnSpc>
                        <a:spcAft>
                          <a:spcPts val="0"/>
                        </a:spcAft>
                      </a:pPr>
                      <a:r>
                        <a:rPr lang="en-US" sz="2200" u="none" dirty="0">
                          <a:solidFill>
                            <a:schemeClr val="tx1"/>
                          </a:solidFill>
                          <a:effectLst/>
                        </a:rPr>
                        <a:t>EQP</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lnSpc>
                          <a:spcPct val="100000"/>
                        </a:lnSpc>
                        <a:spcAft>
                          <a:spcPts val="0"/>
                        </a:spcAft>
                      </a:pPr>
                      <a:r>
                        <a:rPr lang="en-US" sz="2200" u="none" dirty="0">
                          <a:solidFill>
                            <a:schemeClr val="tx1"/>
                          </a:solidFill>
                          <a:effectLst/>
                        </a:rPr>
                        <a:t>Equipment</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u="none">
                          <a:solidFill>
                            <a:schemeClr val="tx1"/>
                          </a:solidFill>
                          <a:effectLst/>
                        </a:rPr>
                        <a:t>طراز الطائرة ورمز طراز الطائرة</a:t>
                      </a:r>
                      <a:endParaRPr lang="en-US" sz="2200" u="none">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1563368"/>
                  </a:ext>
                </a:extLst>
              </a:tr>
              <a:tr h="949671">
                <a:tc>
                  <a:txBody>
                    <a:bodyPr/>
                    <a:lstStyle/>
                    <a:p>
                      <a:pPr algn="just" rtl="0">
                        <a:lnSpc>
                          <a:spcPct val="100000"/>
                        </a:lnSpc>
                        <a:spcAft>
                          <a:spcPts val="0"/>
                        </a:spcAft>
                      </a:pPr>
                      <a:r>
                        <a:rPr lang="en-US" sz="2200" u="none" dirty="0">
                          <a:solidFill>
                            <a:schemeClr val="tx1"/>
                          </a:solidFill>
                          <a:effectLst/>
                        </a:rPr>
                        <a:t>M</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0">
                        <a:lnSpc>
                          <a:spcPct val="100000"/>
                        </a:lnSpc>
                        <a:spcAft>
                          <a:spcPts val="0"/>
                        </a:spcAft>
                      </a:pPr>
                      <a:r>
                        <a:rPr lang="en-US" sz="2200" u="none" dirty="0">
                          <a:solidFill>
                            <a:schemeClr val="tx1"/>
                          </a:solidFill>
                          <a:effectLst/>
                        </a:rPr>
                        <a:t>Meal Kind</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rtl="1">
                        <a:lnSpc>
                          <a:spcPct val="100000"/>
                        </a:lnSpc>
                        <a:spcAft>
                          <a:spcPts val="0"/>
                        </a:spcAft>
                      </a:pPr>
                      <a:r>
                        <a:rPr lang="ar-SA" sz="2200" u="none" dirty="0" smtClean="0">
                          <a:solidFill>
                            <a:schemeClr val="tx1"/>
                          </a:solidFill>
                          <a:effectLst/>
                        </a:rPr>
                        <a:t>رموز</a:t>
                      </a:r>
                      <a:r>
                        <a:rPr lang="en-US" sz="2200" u="none" dirty="0" smtClean="0">
                          <a:solidFill>
                            <a:schemeClr val="tx1"/>
                          </a:solidFill>
                          <a:effectLst/>
                        </a:rPr>
                        <a:t> </a:t>
                      </a:r>
                      <a:r>
                        <a:rPr lang="ar-SA" sz="2200" u="none" dirty="0" smtClean="0">
                          <a:solidFill>
                            <a:schemeClr val="tx1"/>
                          </a:solidFill>
                          <a:effectLst/>
                        </a:rPr>
                        <a:t>وجبات</a:t>
                      </a:r>
                      <a:r>
                        <a:rPr lang="en-US" sz="2200" u="none" dirty="0" smtClean="0">
                          <a:solidFill>
                            <a:schemeClr val="tx1"/>
                          </a:solidFill>
                          <a:effectLst/>
                        </a:rPr>
                        <a:t> </a:t>
                      </a:r>
                      <a:r>
                        <a:rPr lang="ar-SA" sz="2200" u="none" dirty="0" smtClean="0">
                          <a:solidFill>
                            <a:schemeClr val="tx1"/>
                          </a:solidFill>
                          <a:effectLst/>
                        </a:rPr>
                        <a:t>الطعام</a:t>
                      </a:r>
                      <a:r>
                        <a:rPr lang="en-US" sz="2200" u="none" dirty="0" smtClean="0">
                          <a:solidFill>
                            <a:schemeClr val="tx1"/>
                          </a:solidFill>
                          <a:effectLst/>
                        </a:rPr>
                        <a:t>:</a:t>
                      </a:r>
                    </a:p>
                    <a:p>
                      <a:pPr marL="0" marR="0" lvl="0" indent="0" algn="just" defTabSz="914400" rtl="1" eaLnBrk="1" fontAlgn="auto" latinLnBrk="0" hangingPunct="1">
                        <a:lnSpc>
                          <a:spcPct val="100000"/>
                        </a:lnSpc>
                        <a:spcBef>
                          <a:spcPts val="0"/>
                        </a:spcBef>
                        <a:spcAft>
                          <a:spcPts val="0"/>
                        </a:spcAft>
                        <a:buClrTx/>
                        <a:buSzTx/>
                        <a:buFontTx/>
                        <a:buNone/>
                        <a:tabLst/>
                        <a:defRPr/>
                      </a:pPr>
                      <a:r>
                        <a:rPr lang="ar-SA" sz="2200" u="none" dirty="0" smtClean="0">
                          <a:solidFill>
                            <a:schemeClr val="tx1"/>
                          </a:solidFill>
                          <a:effectLst/>
                        </a:rPr>
                        <a:t>إفطار</a:t>
                      </a:r>
                      <a:r>
                        <a:rPr lang="en-US" sz="2200" u="none" dirty="0" smtClean="0">
                          <a:solidFill>
                            <a:schemeClr val="tx1"/>
                          </a:solidFill>
                          <a:effectLst/>
                        </a:rPr>
                        <a:t>B</a:t>
                      </a:r>
                      <a:r>
                        <a:rPr lang="ar-SY" sz="2200" u="none" dirty="0" smtClean="0">
                          <a:solidFill>
                            <a:schemeClr val="tx1"/>
                          </a:solidFill>
                          <a:effectLst/>
                        </a:rPr>
                        <a:t>، </a:t>
                      </a:r>
                      <a:r>
                        <a:rPr lang="ar-SA" sz="2200" u="none" dirty="0" smtClean="0">
                          <a:solidFill>
                            <a:schemeClr val="tx1"/>
                          </a:solidFill>
                          <a:effectLst/>
                        </a:rPr>
                        <a:t>إفطارأوروبي</a:t>
                      </a:r>
                      <a:r>
                        <a:rPr lang="en-US" sz="2200" u="none" dirty="0" smtClean="0">
                          <a:solidFill>
                            <a:schemeClr val="tx1"/>
                          </a:solidFill>
                          <a:effectLst/>
                        </a:rPr>
                        <a:t> K</a:t>
                      </a:r>
                      <a:r>
                        <a:rPr lang="en-US" sz="2200" u="none" baseline="0" dirty="0" smtClean="0">
                          <a:solidFill>
                            <a:schemeClr val="tx1"/>
                          </a:solidFill>
                          <a:effectLst/>
                        </a:rPr>
                        <a:t> </a:t>
                      </a:r>
                      <a:r>
                        <a:rPr lang="ar-SY" sz="2200" u="none" baseline="0" dirty="0" smtClean="0">
                          <a:solidFill>
                            <a:schemeClr val="tx1"/>
                          </a:solidFill>
                          <a:effectLst/>
                        </a:rPr>
                        <a:t>،</a:t>
                      </a:r>
                      <a:r>
                        <a:rPr lang="ar-SA" sz="2200" u="none" dirty="0" smtClean="0">
                          <a:solidFill>
                            <a:schemeClr val="tx1"/>
                          </a:solidFill>
                          <a:effectLst/>
                        </a:rPr>
                        <a:t> غداء</a:t>
                      </a:r>
                      <a:r>
                        <a:rPr lang="en-US" sz="2200" u="none" dirty="0" smtClean="0">
                          <a:solidFill>
                            <a:schemeClr val="tx1"/>
                          </a:solidFill>
                          <a:effectLst/>
                        </a:rPr>
                        <a:t>L </a:t>
                      </a:r>
                      <a:r>
                        <a:rPr lang="ar-SY" sz="2200" u="none" dirty="0" smtClean="0">
                          <a:solidFill>
                            <a:schemeClr val="tx1"/>
                          </a:solidFill>
                          <a:effectLst/>
                        </a:rPr>
                        <a:t> ،</a:t>
                      </a:r>
                      <a:r>
                        <a:rPr lang="ar-SA" sz="2200" u="none" dirty="0" smtClean="0">
                          <a:solidFill>
                            <a:schemeClr val="tx1"/>
                          </a:solidFill>
                          <a:effectLst/>
                        </a:rPr>
                        <a:t> عشاء</a:t>
                      </a:r>
                      <a:r>
                        <a:rPr lang="en-US" sz="2200" u="none" dirty="0" smtClean="0">
                          <a:solidFill>
                            <a:schemeClr val="tx1"/>
                          </a:solidFill>
                          <a:effectLst/>
                        </a:rPr>
                        <a:t>D </a:t>
                      </a:r>
                      <a:r>
                        <a:rPr lang="ar-SY" sz="2200" u="none" dirty="0" smtClean="0">
                          <a:solidFill>
                            <a:schemeClr val="tx1"/>
                          </a:solidFill>
                          <a:effectLst/>
                        </a:rPr>
                        <a:t> ،</a:t>
                      </a:r>
                      <a:r>
                        <a:rPr lang="ar-SA" sz="2200" u="none" dirty="0" smtClean="0">
                          <a:solidFill>
                            <a:schemeClr val="tx1"/>
                          </a:solidFill>
                          <a:effectLst/>
                        </a:rPr>
                        <a:t> وجبة</a:t>
                      </a:r>
                      <a:r>
                        <a:rPr lang="en-US" sz="2200" u="none" dirty="0" smtClean="0">
                          <a:solidFill>
                            <a:schemeClr val="tx1"/>
                          </a:solidFill>
                          <a:effectLst/>
                        </a:rPr>
                        <a:t> </a:t>
                      </a:r>
                      <a:r>
                        <a:rPr lang="ar-SA" sz="2200" u="none" dirty="0" smtClean="0">
                          <a:solidFill>
                            <a:schemeClr val="tx1"/>
                          </a:solidFill>
                          <a:effectLst/>
                        </a:rPr>
                        <a:t>خفيفة</a:t>
                      </a:r>
                      <a:r>
                        <a:rPr lang="en-US" sz="2200" u="none" dirty="0" smtClean="0">
                          <a:solidFill>
                            <a:schemeClr val="tx1"/>
                          </a:solidFill>
                          <a:effectLst/>
                        </a:rPr>
                        <a:t>S </a:t>
                      </a:r>
                      <a:r>
                        <a:rPr lang="ar-SY" sz="2200" u="none" dirty="0" smtClean="0">
                          <a:solidFill>
                            <a:schemeClr val="tx1"/>
                          </a:solidFill>
                          <a:effectLst/>
                        </a:rPr>
                        <a:t> ،</a:t>
                      </a:r>
                      <a:r>
                        <a:rPr lang="ar-SA" sz="2200" u="none" dirty="0" smtClean="0">
                          <a:solidFill>
                            <a:schemeClr val="tx1"/>
                          </a:solidFill>
                          <a:effectLst/>
                        </a:rPr>
                        <a:t> وجبة</a:t>
                      </a:r>
                      <a:r>
                        <a:rPr lang="en-US" sz="2200" u="none" dirty="0" smtClean="0">
                          <a:solidFill>
                            <a:schemeClr val="tx1"/>
                          </a:solidFill>
                          <a:effectLst/>
                        </a:rPr>
                        <a:t> </a:t>
                      </a:r>
                      <a:r>
                        <a:rPr lang="ar-SA" sz="2200" u="none" dirty="0" smtClean="0">
                          <a:solidFill>
                            <a:schemeClr val="tx1"/>
                          </a:solidFill>
                          <a:effectLst/>
                        </a:rPr>
                        <a:t>باردة</a:t>
                      </a:r>
                      <a:r>
                        <a:rPr lang="en-US" sz="2200" u="none" dirty="0" smtClean="0">
                          <a:solidFill>
                            <a:schemeClr val="tx1"/>
                          </a:solidFill>
                          <a:effectLst/>
                        </a:rPr>
                        <a:t>O </a:t>
                      </a:r>
                      <a:r>
                        <a:rPr lang="ar-SY" sz="2200" u="none" dirty="0" smtClean="0">
                          <a:solidFill>
                            <a:schemeClr val="tx1"/>
                          </a:solidFill>
                          <a:effectLst/>
                        </a:rPr>
                        <a:t> ،</a:t>
                      </a:r>
                      <a:r>
                        <a:rPr lang="ar-SA" sz="2200" u="none" dirty="0" smtClean="0">
                          <a:solidFill>
                            <a:schemeClr val="tx1"/>
                          </a:solidFill>
                          <a:effectLst/>
                        </a:rPr>
                        <a:t> وجبة ساخنة </a:t>
                      </a:r>
                      <a:r>
                        <a:rPr lang="en-US" sz="2200" u="none" dirty="0" smtClean="0">
                          <a:solidFill>
                            <a:schemeClr val="tx1"/>
                          </a:solidFill>
                          <a:effectLst/>
                        </a:rPr>
                        <a:t>H</a:t>
                      </a:r>
                      <a:r>
                        <a:rPr lang="ar-SY" sz="2200" u="none" dirty="0" smtClean="0">
                          <a:solidFill>
                            <a:schemeClr val="tx1"/>
                          </a:solidFill>
                          <a:effectLst/>
                        </a:rPr>
                        <a:t> ، وجبة غير محددة </a:t>
                      </a:r>
                      <a:r>
                        <a:rPr lang="en-US" sz="2200" u="none" dirty="0" smtClean="0">
                          <a:solidFill>
                            <a:schemeClr val="tx1"/>
                          </a:solidFill>
                          <a:effectLst/>
                        </a:rPr>
                        <a:t>(M)</a:t>
                      </a:r>
                      <a:r>
                        <a:rPr lang="ar-SY" sz="2200" u="none" dirty="0" smtClean="0">
                          <a:solidFill>
                            <a:schemeClr val="tx1"/>
                          </a:solidFill>
                          <a:effectLst/>
                        </a:rPr>
                        <a:t>، مرطبات</a:t>
                      </a:r>
                      <a:r>
                        <a:rPr lang="en-US" sz="2200" u="none" dirty="0" smtClean="0">
                          <a:solidFill>
                            <a:schemeClr val="tx1"/>
                          </a:solidFill>
                          <a:effectLst/>
                        </a:rPr>
                        <a:t>R </a:t>
                      </a:r>
                      <a:r>
                        <a:rPr lang="ar-SY" sz="2200" u="none" dirty="0" smtClean="0">
                          <a:solidFill>
                            <a:schemeClr val="tx1"/>
                          </a:solidFill>
                          <a:effectLst/>
                        </a:rPr>
                        <a:t> ،</a:t>
                      </a:r>
                      <a:r>
                        <a:rPr lang="en-US" sz="2200" u="none" baseline="0" dirty="0" smtClean="0">
                          <a:solidFill>
                            <a:schemeClr val="tx1"/>
                          </a:solidFill>
                          <a:effectLst/>
                        </a:rPr>
                        <a:t> </a:t>
                      </a:r>
                      <a:r>
                        <a:rPr lang="ar-SY" sz="2200" u="none" dirty="0" smtClean="0">
                          <a:solidFill>
                            <a:schemeClr val="tx1"/>
                          </a:solidFill>
                          <a:effectLst/>
                        </a:rPr>
                        <a:t>طعام للشراء.</a:t>
                      </a:r>
                      <a:endParaRPr lang="en-US" sz="22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287" marR="6828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0947841"/>
                  </a:ext>
                </a:extLst>
              </a:tr>
            </a:tbl>
          </a:graphicData>
        </a:graphic>
      </p:graphicFrame>
    </p:spTree>
    <p:extLst>
      <p:ext uri="{BB962C8B-B14F-4D97-AF65-F5344CB8AC3E}">
        <p14:creationId xmlns:p14="http://schemas.microsoft.com/office/powerpoint/2010/main" val="34343561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sp>
        <p:nvSpPr>
          <p:cNvPr id="4" name="Snip Diagonal Corner Rectangle 3"/>
          <p:cNvSpPr/>
          <p:nvPr/>
        </p:nvSpPr>
        <p:spPr>
          <a:xfrm>
            <a:off x="828152" y="2063262"/>
            <a:ext cx="10492153" cy="3985846"/>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b="1">
                <a:solidFill>
                  <a:schemeClr val="tx1"/>
                </a:solidFill>
              </a:rPr>
              <a:t>الخدمات المطلوبة الخاصة: </a:t>
            </a:r>
            <a:r>
              <a:rPr lang="ar-SY" sz="2200">
                <a:solidFill>
                  <a:schemeClr val="tx1"/>
                </a:solidFill>
              </a:rPr>
              <a:t>نستخدم عنصر طلب الخدمة الخاصة لطلب خدمات مميزة للمسافرين، وهي تتطلب إجابة من شركة الطيران. وفي حال توافر الخدمة تقوم شركة الطيران بتأكيد الموافقة عليها، وفي حال عدم توافرها تقوم الشركة بتأكيد رفض الخدمة.</a:t>
            </a:r>
            <a:endParaRPr lang="en-US" sz="2200">
              <a:solidFill>
                <a:schemeClr val="tx1"/>
              </a:solidFill>
            </a:endParaRPr>
          </a:p>
          <a:p>
            <a:pPr algn="just" rtl="1">
              <a:lnSpc>
                <a:spcPct val="150000"/>
              </a:lnSpc>
            </a:pPr>
            <a:r>
              <a:rPr lang="ar-SY" sz="2200">
                <a:solidFill>
                  <a:schemeClr val="tx1"/>
                </a:solidFill>
              </a:rPr>
              <a:t>تتكون رموز الخدمات الخاصة من أربعة حروف في الإدخال وهي معيار قياسي في صناعة النقل الجوي، وكل رمز يشير إلى خدمة معينة، ولطلب أي خدمة يُستخدم رمز العملية </a:t>
            </a:r>
            <a:r>
              <a:rPr lang="en-US" sz="2200">
                <a:solidFill>
                  <a:schemeClr val="tx1"/>
                </a:solidFill>
              </a:rPr>
              <a:t>SR</a:t>
            </a:r>
            <a:r>
              <a:rPr lang="ar-SY" sz="2200">
                <a:solidFill>
                  <a:schemeClr val="tx1"/>
                </a:solidFill>
              </a:rPr>
              <a:t> ثم الخدمة المطلوبة.</a:t>
            </a:r>
            <a:endParaRPr lang="en-US" sz="2200">
              <a:solidFill>
                <a:schemeClr val="tx1"/>
              </a:solidFill>
            </a:endParaRPr>
          </a:p>
          <a:p>
            <a:pPr algn="just" rtl="1">
              <a:lnSpc>
                <a:spcPct val="150000"/>
              </a:lnSpc>
            </a:pPr>
            <a:r>
              <a:rPr lang="ar-SY" sz="2200">
                <a:solidFill>
                  <a:schemeClr val="tx1"/>
                </a:solidFill>
              </a:rPr>
              <a:t>سنتحدث عن أهم الخدمات المقدمة من شركات الطيران والأكثر شيوعاً بين المسافرين.</a:t>
            </a:r>
            <a:endParaRPr lang="en-US" sz="2200" dirty="0">
              <a:solidFill>
                <a:schemeClr val="tx1"/>
              </a:solidFill>
            </a:endParaRPr>
          </a:p>
        </p:txBody>
      </p:sp>
    </p:spTree>
    <p:extLst>
      <p:ext uri="{BB962C8B-B14F-4D97-AF65-F5344CB8AC3E}">
        <p14:creationId xmlns:p14="http://schemas.microsoft.com/office/powerpoint/2010/main" val="6312502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A" dirty="0"/>
              <a:t>أولاً</a:t>
            </a:r>
            <a:r>
              <a:rPr lang="ar-SY" dirty="0"/>
              <a:t> </a:t>
            </a:r>
            <a:r>
              <a:rPr lang="ar-SA" dirty="0"/>
              <a:t>- استعراض سجل حجز </a:t>
            </a:r>
            <a:r>
              <a:rPr lang="ar-SA" dirty="0" smtClean="0"/>
              <a:t>المسافر</a:t>
            </a:r>
            <a:endParaRPr lang="ar-SY" dirty="0"/>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2847361690"/>
              </p:ext>
            </p:extLst>
          </p:nvPr>
        </p:nvGraphicFramePr>
        <p:xfrm>
          <a:off x="1125049" y="1590065"/>
          <a:ext cx="10367962" cy="4730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796205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1178</TotalTime>
  <Words>2060</Words>
  <Application>Microsoft Office PowerPoint</Application>
  <PresentationFormat>Widescreen</PresentationFormat>
  <Paragraphs>237</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Simplified Arabic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255</cp:revision>
  <dcterms:created xsi:type="dcterms:W3CDTF">2020-10-20T08:45:47Z</dcterms:created>
  <dcterms:modified xsi:type="dcterms:W3CDTF">2023-03-27T08:01:10Z</dcterms:modified>
</cp:coreProperties>
</file>