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omments/comment1.xml" ContentType="application/vnd.openxmlformats-officedocument.presentationml.comments+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2"/>
  </p:notesMasterIdLst>
  <p:sldIdLst>
    <p:sldId id="257" r:id="rId2"/>
    <p:sldId id="258" r:id="rId3"/>
    <p:sldId id="259" r:id="rId4"/>
    <p:sldId id="300" r:id="rId5"/>
    <p:sldId id="301" r:id="rId6"/>
    <p:sldId id="302" r:id="rId7"/>
    <p:sldId id="303" r:id="rId8"/>
    <p:sldId id="304" r:id="rId9"/>
    <p:sldId id="305" r:id="rId10"/>
    <p:sldId id="306" r:id="rId11"/>
    <p:sldId id="307" r:id="rId12"/>
    <p:sldId id="308" r:id="rId13"/>
    <p:sldId id="309" r:id="rId14"/>
    <p:sldId id="311" r:id="rId15"/>
    <p:sldId id="312" r:id="rId16"/>
    <p:sldId id="314" r:id="rId17"/>
    <p:sldId id="315" r:id="rId18"/>
    <p:sldId id="316" r:id="rId19"/>
    <p:sldId id="317" r:id="rId20"/>
    <p:sldId id="31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syr" initials="e" lastIdx="1" clrIdx="0">
    <p:extLst>
      <p:ext uri="{19B8F6BF-5375-455C-9EA6-DF929625EA0E}">
        <p15:presenceInfo xmlns:p15="http://schemas.microsoft.com/office/powerpoint/2012/main" userId="eli.sy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293" autoAdjust="0"/>
  </p:normalViewPr>
  <p:slideViewPr>
    <p:cSldViewPr snapToGrid="0">
      <p:cViewPr>
        <p:scale>
          <a:sx n="70" d="100"/>
          <a:sy n="70" d="100"/>
        </p:scale>
        <p:origin x="690" y="-16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9-11T00:55:55.481" idx="1">
    <p:pos x="10" y="10"/>
    <p:text/>
    <p:extLst>
      <p:ext uri="{C676402C-5697-4E1C-873F-D02D1690AC5C}">
        <p15:threadingInfo xmlns:p15="http://schemas.microsoft.com/office/powerpoint/2012/main" timeZoneBias="-180"/>
      </p:ext>
    </p:extLst>
  </p:cm>
</p:cmLst>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E37DAA-56DA-4000-8A47-969E235B2229}"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AD4EA02D-768A-42D8-AC52-37A510A50519}">
      <dgm:prSet phldrT="[Text]" custT="1"/>
      <dgm:spPr>
        <a:ln>
          <a:solidFill>
            <a:schemeClr val="accent6">
              <a:lumMod val="50000"/>
            </a:schemeClr>
          </a:solidFill>
        </a:ln>
      </dgm:spPr>
      <dgm:t>
        <a:bodyPr/>
        <a:lstStyle/>
        <a:p>
          <a:pPr algn="just" rtl="1">
            <a:lnSpc>
              <a:spcPct val="120000"/>
            </a:lnSpc>
          </a:pPr>
          <a:r>
            <a:rPr lang="ar-SA" sz="2200" b="1" dirty="0">
              <a:solidFill>
                <a:schemeClr val="tx1"/>
              </a:solidFill>
              <a:cs typeface="+mn-cs"/>
            </a:rPr>
            <a:t>جاءَ تعريفُها في الموسوعةِ العربيّةِ العالميّةِ بأنّها: </a:t>
          </a:r>
          <a:r>
            <a:rPr lang="ar-SA" sz="2200" dirty="0">
              <a:solidFill>
                <a:schemeClr val="tx1"/>
              </a:solidFill>
              <a:cs typeface="+mn-cs"/>
            </a:rPr>
            <a:t>(حصنٌ منيعٌ يُشيَّدُ في موقعٍ يصعبُ الوصولُ إليه، وغالباً ما يكونُ مشيَّداً على قمّةِ جبلٍ أو مشرفاً على بحر، وقد وُجِدَ بعضُها قائماً على أرضٍ منبسِطة، وكانتِ القلاعُ والحصونُ عندَ العربِ وغيرِهم تؤدّي دورَ البيت، بما تحتوي عليهِ من غذاءٍ وماءٍ ومستلزماتِ العيشِ والدّفاعِ لساكنيها). </a:t>
          </a:r>
          <a:endParaRPr lang="en-US" sz="2200" dirty="0">
            <a:solidFill>
              <a:schemeClr val="tx1"/>
            </a:solidFill>
            <a:cs typeface="+mn-cs"/>
          </a:endParaRPr>
        </a:p>
      </dgm:t>
    </dgm:pt>
    <dgm:pt modelId="{45AB4C6E-775A-46C9-AFF2-2CE6AF4D3A37}" type="parTrans" cxnId="{A046278F-34C5-4A3C-B70B-E0832BA5E51E}">
      <dgm:prSet/>
      <dgm:spPr/>
      <dgm:t>
        <a:bodyPr/>
        <a:lstStyle/>
        <a:p>
          <a:pPr algn="just" rtl="1">
            <a:lnSpc>
              <a:spcPct val="120000"/>
            </a:lnSpc>
          </a:pPr>
          <a:endParaRPr lang="en-US" sz="2200">
            <a:solidFill>
              <a:schemeClr val="tx1"/>
            </a:solidFill>
            <a:cs typeface="+mn-cs"/>
          </a:endParaRPr>
        </a:p>
      </dgm:t>
    </dgm:pt>
    <dgm:pt modelId="{974AE153-8105-4AA0-BEAB-AB768BD82DD3}" type="sibTrans" cxnId="{A046278F-34C5-4A3C-B70B-E0832BA5E51E}">
      <dgm:prSet/>
      <dgm:spPr/>
      <dgm:t>
        <a:bodyPr/>
        <a:lstStyle/>
        <a:p>
          <a:pPr algn="just" rtl="1">
            <a:lnSpc>
              <a:spcPct val="120000"/>
            </a:lnSpc>
          </a:pPr>
          <a:endParaRPr lang="en-US" sz="2200">
            <a:solidFill>
              <a:schemeClr val="tx1"/>
            </a:solidFill>
            <a:cs typeface="+mn-cs"/>
          </a:endParaRPr>
        </a:p>
      </dgm:t>
    </dgm:pt>
    <dgm:pt modelId="{B8EDA739-7425-420D-9F10-185F36DDA9BF}">
      <dgm:prSet phldrT="[Text]" custT="1"/>
      <dgm:spPr>
        <a:ln>
          <a:solidFill>
            <a:schemeClr val="accent6">
              <a:lumMod val="50000"/>
            </a:schemeClr>
          </a:solidFill>
        </a:ln>
      </dgm:spPr>
      <dgm:t>
        <a:bodyPr/>
        <a:lstStyle/>
        <a:p>
          <a:pPr algn="just" rtl="1">
            <a:lnSpc>
              <a:spcPct val="120000"/>
            </a:lnSpc>
          </a:pPr>
          <a:r>
            <a:rPr lang="ar-SA" sz="2200" b="1" dirty="0">
              <a:solidFill>
                <a:schemeClr val="tx1"/>
              </a:solidFill>
              <a:cs typeface="+mn-cs"/>
            </a:rPr>
            <a:t>بينَما جاءَ تعريفُ القلعةِ والحصنِ في القواميسِ الإنكليزيّة:</a:t>
          </a:r>
          <a:endParaRPr lang="en-US" sz="2200" b="1" dirty="0">
            <a:solidFill>
              <a:schemeClr val="tx1"/>
            </a:solidFill>
            <a:cs typeface="+mn-cs"/>
          </a:endParaRPr>
        </a:p>
        <a:p>
          <a:pPr algn="just" rtl="1">
            <a:lnSpc>
              <a:spcPct val="120000"/>
            </a:lnSpc>
          </a:pPr>
          <a:r>
            <a:rPr lang="ar-SA" sz="2200" dirty="0">
              <a:solidFill>
                <a:schemeClr val="tx1"/>
              </a:solidFill>
              <a:cs typeface="+mn-cs"/>
            </a:rPr>
            <a:t>القلعةُ هي مبنىً منيعٌ وضخمٌ بُنِيَ قديماً من قِبَلِ الحاكمِ أو شخصٍ صاحبِ مركزٍ مهمّ؛ لحمايةِ النّاسِ بداخلِهِ من أيِّ هجوم</a:t>
          </a:r>
          <a:r>
            <a:rPr lang="ar-SY" sz="2200" dirty="0">
              <a:solidFill>
                <a:schemeClr val="tx1"/>
              </a:solidFill>
              <a:cs typeface="+mn-cs"/>
            </a:rPr>
            <a:t>.</a:t>
          </a:r>
          <a:r>
            <a:rPr lang="ar-SA" sz="2200" dirty="0">
              <a:solidFill>
                <a:schemeClr val="tx1"/>
              </a:solidFill>
              <a:cs typeface="+mn-cs"/>
            </a:rPr>
            <a:t> </a:t>
          </a:r>
          <a:endParaRPr lang="en-US" sz="2200" dirty="0">
            <a:solidFill>
              <a:schemeClr val="tx1"/>
            </a:solidFill>
            <a:cs typeface="+mn-cs"/>
          </a:endParaRPr>
        </a:p>
        <a:p>
          <a:pPr algn="just" rtl="1">
            <a:lnSpc>
              <a:spcPct val="120000"/>
            </a:lnSpc>
          </a:pPr>
          <a:r>
            <a:rPr lang="ar-SA" sz="2200" dirty="0">
              <a:solidFill>
                <a:schemeClr val="tx1"/>
              </a:solidFill>
              <a:cs typeface="+mn-cs"/>
            </a:rPr>
            <a:t>القلعةُ هي مبنىً ضخمٌ مُحصَّنٌ بجدرانٍ سميكةٍ وأبراجٍ وأحياناً خندقٍ ضدَّ أيِّ هجوم. </a:t>
          </a:r>
          <a:endParaRPr lang="en-US" sz="2200" dirty="0">
            <a:solidFill>
              <a:schemeClr val="tx1"/>
            </a:solidFill>
            <a:cs typeface="+mn-cs"/>
          </a:endParaRPr>
        </a:p>
      </dgm:t>
    </dgm:pt>
    <dgm:pt modelId="{CB15FA79-5BF0-425D-B99B-A55AC7E00733}" type="parTrans" cxnId="{F7ED7E75-6894-4311-93B4-9B8E403FCF00}">
      <dgm:prSet/>
      <dgm:spPr/>
      <dgm:t>
        <a:bodyPr/>
        <a:lstStyle/>
        <a:p>
          <a:pPr algn="just" rtl="1">
            <a:lnSpc>
              <a:spcPct val="120000"/>
            </a:lnSpc>
          </a:pPr>
          <a:endParaRPr lang="en-US" sz="2200">
            <a:solidFill>
              <a:schemeClr val="tx1"/>
            </a:solidFill>
            <a:cs typeface="+mn-cs"/>
          </a:endParaRPr>
        </a:p>
      </dgm:t>
    </dgm:pt>
    <dgm:pt modelId="{B3B0F688-3E13-4E74-83F4-15920F727A93}" type="sibTrans" cxnId="{F7ED7E75-6894-4311-93B4-9B8E403FCF00}">
      <dgm:prSet/>
      <dgm:spPr/>
      <dgm:t>
        <a:bodyPr/>
        <a:lstStyle/>
        <a:p>
          <a:pPr algn="just" rtl="1">
            <a:lnSpc>
              <a:spcPct val="120000"/>
            </a:lnSpc>
          </a:pPr>
          <a:endParaRPr lang="en-US" sz="2200">
            <a:solidFill>
              <a:schemeClr val="tx1"/>
            </a:solidFill>
            <a:cs typeface="+mn-cs"/>
          </a:endParaRPr>
        </a:p>
      </dgm:t>
    </dgm:pt>
    <dgm:pt modelId="{5B01A2F3-0469-4F5C-B853-686DA24D50F2}" type="pres">
      <dgm:prSet presAssocID="{E4E37DAA-56DA-4000-8A47-969E235B2229}" presName="linear" presStyleCnt="0">
        <dgm:presLayoutVars>
          <dgm:dir val="rev"/>
          <dgm:animLvl val="lvl"/>
          <dgm:resizeHandles val="exact"/>
        </dgm:presLayoutVars>
      </dgm:prSet>
      <dgm:spPr/>
    </dgm:pt>
    <dgm:pt modelId="{DD2709E7-CEA0-46DD-AD13-7DF6BE450FED}" type="pres">
      <dgm:prSet presAssocID="{AD4EA02D-768A-42D8-AC52-37A510A50519}" presName="parentLin" presStyleCnt="0"/>
      <dgm:spPr/>
    </dgm:pt>
    <dgm:pt modelId="{6D12D699-2E67-4AAF-8367-A7066EDE52DF}" type="pres">
      <dgm:prSet presAssocID="{AD4EA02D-768A-42D8-AC52-37A510A50519}" presName="parentLeftMargin" presStyleLbl="node1" presStyleIdx="0" presStyleCnt="2"/>
      <dgm:spPr/>
    </dgm:pt>
    <dgm:pt modelId="{639525FA-2134-416C-AE74-04DD3EA526F0}" type="pres">
      <dgm:prSet presAssocID="{AD4EA02D-768A-42D8-AC52-37A510A50519}" presName="parentText" presStyleLbl="node1" presStyleIdx="0" presStyleCnt="2" custScaleX="148004" custScaleY="554021">
        <dgm:presLayoutVars>
          <dgm:chMax val="0"/>
          <dgm:bulletEnabled val="1"/>
        </dgm:presLayoutVars>
      </dgm:prSet>
      <dgm:spPr/>
    </dgm:pt>
    <dgm:pt modelId="{686A3543-CECE-48B5-80D2-3A351BAA1B77}" type="pres">
      <dgm:prSet presAssocID="{AD4EA02D-768A-42D8-AC52-37A510A50519}" presName="negativeSpace" presStyleCnt="0"/>
      <dgm:spPr/>
    </dgm:pt>
    <dgm:pt modelId="{C297A9BC-23EF-4C4C-AB2F-356B1A92E280}" type="pres">
      <dgm:prSet presAssocID="{AD4EA02D-768A-42D8-AC52-37A510A50519}" presName="childText" presStyleLbl="conFgAcc1" presStyleIdx="0" presStyleCnt="2" custScaleY="158279">
        <dgm:presLayoutVars>
          <dgm:bulletEnabled val="1"/>
        </dgm:presLayoutVars>
      </dgm:prSet>
      <dgm:spPr>
        <a:ln>
          <a:solidFill>
            <a:schemeClr val="accent6">
              <a:lumMod val="50000"/>
            </a:schemeClr>
          </a:solidFill>
        </a:ln>
      </dgm:spPr>
    </dgm:pt>
    <dgm:pt modelId="{D391C0AF-A196-42F1-BAC4-D5DD792188F7}" type="pres">
      <dgm:prSet presAssocID="{974AE153-8105-4AA0-BEAB-AB768BD82DD3}" presName="spaceBetweenRectangles" presStyleCnt="0"/>
      <dgm:spPr/>
    </dgm:pt>
    <dgm:pt modelId="{24F72C8E-C1E9-4375-9868-AECD817CD1AD}" type="pres">
      <dgm:prSet presAssocID="{B8EDA739-7425-420D-9F10-185F36DDA9BF}" presName="parentLin" presStyleCnt="0"/>
      <dgm:spPr/>
    </dgm:pt>
    <dgm:pt modelId="{8DC5D303-BAD8-4E55-9EBB-5DD4C17BE1D1}" type="pres">
      <dgm:prSet presAssocID="{B8EDA739-7425-420D-9F10-185F36DDA9BF}" presName="parentLeftMargin" presStyleLbl="node1" presStyleIdx="0" presStyleCnt="2"/>
      <dgm:spPr/>
    </dgm:pt>
    <dgm:pt modelId="{A0185F2B-8E57-41F2-95EB-AC89A48A7717}" type="pres">
      <dgm:prSet presAssocID="{B8EDA739-7425-420D-9F10-185F36DDA9BF}" presName="parentText" presStyleLbl="node1" presStyleIdx="1" presStyleCnt="2" custScaleX="148004" custScaleY="650243">
        <dgm:presLayoutVars>
          <dgm:chMax val="0"/>
          <dgm:bulletEnabled val="1"/>
        </dgm:presLayoutVars>
      </dgm:prSet>
      <dgm:spPr/>
    </dgm:pt>
    <dgm:pt modelId="{5C8F59BC-ECD3-404F-A9B7-E7A934FC8B22}" type="pres">
      <dgm:prSet presAssocID="{B8EDA739-7425-420D-9F10-185F36DDA9BF}" presName="negativeSpace" presStyleCnt="0"/>
      <dgm:spPr/>
    </dgm:pt>
    <dgm:pt modelId="{A67FCA2B-FAEC-43EB-89B5-B22AEB30D745}" type="pres">
      <dgm:prSet presAssocID="{B8EDA739-7425-420D-9F10-185F36DDA9BF}" presName="childText" presStyleLbl="conFgAcc1" presStyleIdx="1" presStyleCnt="2" custScaleY="158279">
        <dgm:presLayoutVars>
          <dgm:bulletEnabled val="1"/>
        </dgm:presLayoutVars>
      </dgm:prSet>
      <dgm:spPr>
        <a:ln>
          <a:solidFill>
            <a:schemeClr val="accent6">
              <a:lumMod val="50000"/>
            </a:schemeClr>
          </a:solidFill>
        </a:ln>
      </dgm:spPr>
    </dgm:pt>
  </dgm:ptLst>
  <dgm:cxnLst>
    <dgm:cxn modelId="{3F565719-326E-4A6D-8A5F-420F671CFC6B}" type="presOf" srcId="{E4E37DAA-56DA-4000-8A47-969E235B2229}" destId="{5B01A2F3-0469-4F5C-B853-686DA24D50F2}" srcOrd="0" destOrd="0" presId="urn:microsoft.com/office/officeart/2005/8/layout/list1"/>
    <dgm:cxn modelId="{7AF7041E-A55D-45AE-881B-F8FE386BBBFD}" type="presOf" srcId="{AD4EA02D-768A-42D8-AC52-37A510A50519}" destId="{6D12D699-2E67-4AAF-8367-A7066EDE52DF}" srcOrd="0" destOrd="0" presId="urn:microsoft.com/office/officeart/2005/8/layout/list1"/>
    <dgm:cxn modelId="{10624729-89EF-45BC-B2E9-9F4C75DF403F}" type="presOf" srcId="{B8EDA739-7425-420D-9F10-185F36DDA9BF}" destId="{8DC5D303-BAD8-4E55-9EBB-5DD4C17BE1D1}" srcOrd="0" destOrd="0" presId="urn:microsoft.com/office/officeart/2005/8/layout/list1"/>
    <dgm:cxn modelId="{F7ED7E75-6894-4311-93B4-9B8E403FCF00}" srcId="{E4E37DAA-56DA-4000-8A47-969E235B2229}" destId="{B8EDA739-7425-420D-9F10-185F36DDA9BF}" srcOrd="1" destOrd="0" parTransId="{CB15FA79-5BF0-425D-B99B-A55AC7E00733}" sibTransId="{B3B0F688-3E13-4E74-83F4-15920F727A93}"/>
    <dgm:cxn modelId="{A046278F-34C5-4A3C-B70B-E0832BA5E51E}" srcId="{E4E37DAA-56DA-4000-8A47-969E235B2229}" destId="{AD4EA02D-768A-42D8-AC52-37A510A50519}" srcOrd="0" destOrd="0" parTransId="{45AB4C6E-775A-46C9-AFF2-2CE6AF4D3A37}" sibTransId="{974AE153-8105-4AA0-BEAB-AB768BD82DD3}"/>
    <dgm:cxn modelId="{305BEBE9-19F8-4D14-9C6F-761CF6A30F90}" type="presOf" srcId="{AD4EA02D-768A-42D8-AC52-37A510A50519}" destId="{639525FA-2134-416C-AE74-04DD3EA526F0}" srcOrd="1" destOrd="0" presId="urn:microsoft.com/office/officeart/2005/8/layout/list1"/>
    <dgm:cxn modelId="{76238DFB-6B43-41CC-A18F-F0F2C2E055D5}" type="presOf" srcId="{B8EDA739-7425-420D-9F10-185F36DDA9BF}" destId="{A0185F2B-8E57-41F2-95EB-AC89A48A7717}" srcOrd="1" destOrd="0" presId="urn:microsoft.com/office/officeart/2005/8/layout/list1"/>
    <dgm:cxn modelId="{24A1748A-C7C5-45E7-876A-7CEEF7F892D5}" type="presParOf" srcId="{5B01A2F3-0469-4F5C-B853-686DA24D50F2}" destId="{DD2709E7-CEA0-46DD-AD13-7DF6BE450FED}" srcOrd="0" destOrd="0" presId="urn:microsoft.com/office/officeart/2005/8/layout/list1"/>
    <dgm:cxn modelId="{75A4CF6D-F86C-481A-B63B-EE82D0A93CC6}" type="presParOf" srcId="{DD2709E7-CEA0-46DD-AD13-7DF6BE450FED}" destId="{6D12D699-2E67-4AAF-8367-A7066EDE52DF}" srcOrd="0" destOrd="0" presId="urn:microsoft.com/office/officeart/2005/8/layout/list1"/>
    <dgm:cxn modelId="{8FE49676-6992-4B9A-98A6-6DFC0F32C331}" type="presParOf" srcId="{DD2709E7-CEA0-46DD-AD13-7DF6BE450FED}" destId="{639525FA-2134-416C-AE74-04DD3EA526F0}" srcOrd="1" destOrd="0" presId="urn:microsoft.com/office/officeart/2005/8/layout/list1"/>
    <dgm:cxn modelId="{79E7E90B-8D09-4464-ACCA-57EF64FF2B49}" type="presParOf" srcId="{5B01A2F3-0469-4F5C-B853-686DA24D50F2}" destId="{686A3543-CECE-48B5-80D2-3A351BAA1B77}" srcOrd="1" destOrd="0" presId="urn:microsoft.com/office/officeart/2005/8/layout/list1"/>
    <dgm:cxn modelId="{E4DF98C5-9107-4B8B-93CF-194A97AF3231}" type="presParOf" srcId="{5B01A2F3-0469-4F5C-B853-686DA24D50F2}" destId="{C297A9BC-23EF-4C4C-AB2F-356B1A92E280}" srcOrd="2" destOrd="0" presId="urn:microsoft.com/office/officeart/2005/8/layout/list1"/>
    <dgm:cxn modelId="{80FB6B7A-6D00-4A53-BE51-8EB18FC5765A}" type="presParOf" srcId="{5B01A2F3-0469-4F5C-B853-686DA24D50F2}" destId="{D391C0AF-A196-42F1-BAC4-D5DD792188F7}" srcOrd="3" destOrd="0" presId="urn:microsoft.com/office/officeart/2005/8/layout/list1"/>
    <dgm:cxn modelId="{56CFEC12-A89D-403B-ACC9-7197AFA0CFDA}" type="presParOf" srcId="{5B01A2F3-0469-4F5C-B853-686DA24D50F2}" destId="{24F72C8E-C1E9-4375-9868-AECD817CD1AD}" srcOrd="4" destOrd="0" presId="urn:microsoft.com/office/officeart/2005/8/layout/list1"/>
    <dgm:cxn modelId="{06E5218C-EB54-4330-AA40-310AA8DD964A}" type="presParOf" srcId="{24F72C8E-C1E9-4375-9868-AECD817CD1AD}" destId="{8DC5D303-BAD8-4E55-9EBB-5DD4C17BE1D1}" srcOrd="0" destOrd="0" presId="urn:microsoft.com/office/officeart/2005/8/layout/list1"/>
    <dgm:cxn modelId="{624526AE-AAD8-42B1-8D19-FFF7CC8A4BF7}" type="presParOf" srcId="{24F72C8E-C1E9-4375-9868-AECD817CD1AD}" destId="{A0185F2B-8E57-41F2-95EB-AC89A48A7717}" srcOrd="1" destOrd="0" presId="urn:microsoft.com/office/officeart/2005/8/layout/list1"/>
    <dgm:cxn modelId="{6C6364CB-86E9-4C1D-A9ED-3DEC900C4BCF}" type="presParOf" srcId="{5B01A2F3-0469-4F5C-B853-686DA24D50F2}" destId="{5C8F59BC-ECD3-404F-A9B7-E7A934FC8B22}" srcOrd="5" destOrd="0" presId="urn:microsoft.com/office/officeart/2005/8/layout/list1"/>
    <dgm:cxn modelId="{8C3CB9C9-615F-4B93-BAA3-31A118D8DC3A}" type="presParOf" srcId="{5B01A2F3-0469-4F5C-B853-686DA24D50F2}" destId="{A67FCA2B-FAEC-43EB-89B5-B22AEB30D745}"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08009A2-012C-46BD-BF54-F9DA191C2137}"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BFB8CA07-A266-44CF-9E78-3A76438E33E7}">
      <dgm:prSet phldrT="[Text]" custT="1"/>
      <dgm:spPr>
        <a:ln>
          <a:solidFill>
            <a:schemeClr val="accent6">
              <a:lumMod val="50000"/>
            </a:schemeClr>
          </a:solidFill>
        </a:ln>
      </dgm:spPr>
      <dgm:t>
        <a:bodyPr/>
        <a:lstStyle/>
        <a:p>
          <a:pPr rtl="1">
            <a:buFont typeface="Wingdings" panose="05000000000000000000" pitchFamily="2" charset="2"/>
            <a:buChar char=""/>
          </a:pPr>
          <a:r>
            <a:rPr lang="ar-SA" sz="2200" b="1" dirty="0">
              <a:solidFill>
                <a:schemeClr val="tx1"/>
              </a:solidFill>
              <a:cs typeface="+mn-cs"/>
            </a:rPr>
            <a:t>وصفُ القلعة</a:t>
          </a:r>
          <a:endParaRPr lang="en-US" sz="2200" b="1" dirty="0">
            <a:solidFill>
              <a:schemeClr val="tx1"/>
            </a:solidFill>
            <a:cs typeface="+mn-cs"/>
          </a:endParaRPr>
        </a:p>
      </dgm:t>
    </dgm:pt>
    <dgm:pt modelId="{D04C32A4-B0EE-47AB-B939-C3F3C5543CB6}" type="parTrans" cxnId="{0C3F6A2F-AB0D-4352-AAF9-14926740E31A}">
      <dgm:prSet/>
      <dgm:spPr/>
      <dgm:t>
        <a:bodyPr/>
        <a:lstStyle/>
        <a:p>
          <a:pPr rtl="1"/>
          <a:endParaRPr lang="en-US" sz="2200">
            <a:solidFill>
              <a:schemeClr val="tx1"/>
            </a:solidFill>
            <a:cs typeface="+mn-cs"/>
          </a:endParaRPr>
        </a:p>
      </dgm:t>
    </dgm:pt>
    <dgm:pt modelId="{BC915548-9702-4237-8977-8A609492BD0F}" type="sibTrans" cxnId="{0C3F6A2F-AB0D-4352-AAF9-14926740E31A}">
      <dgm:prSet/>
      <dgm:spPr/>
      <dgm:t>
        <a:bodyPr/>
        <a:lstStyle/>
        <a:p>
          <a:pPr rtl="1"/>
          <a:endParaRPr lang="en-US" sz="2200">
            <a:solidFill>
              <a:schemeClr val="tx1"/>
            </a:solidFill>
            <a:cs typeface="+mn-cs"/>
          </a:endParaRPr>
        </a:p>
      </dgm:t>
    </dgm:pt>
    <dgm:pt modelId="{E9A6BE18-76F3-46BD-AF7A-6B531A0584CC}">
      <dgm:prSet phldrT="[Text]" custT="1"/>
      <dgm:spPr/>
      <dgm:t>
        <a:bodyPr/>
        <a:lstStyle/>
        <a:p>
          <a:pPr rtl="1">
            <a:lnSpc>
              <a:spcPct val="150000"/>
            </a:lnSpc>
          </a:pPr>
          <a:r>
            <a:rPr lang="ar-EG" sz="2200" dirty="0">
              <a:solidFill>
                <a:schemeClr val="tx1"/>
              </a:solidFill>
              <a:cs typeface="+mn-cs"/>
            </a:rPr>
            <a:t>تضمُّ القلعةُ عدداً منَ المعالمِ التّاريخيّة:</a:t>
          </a:r>
          <a:endParaRPr lang="en-US" sz="2200" dirty="0">
            <a:solidFill>
              <a:schemeClr val="tx1"/>
            </a:solidFill>
            <a:cs typeface="+mn-cs"/>
          </a:endParaRPr>
        </a:p>
      </dgm:t>
    </dgm:pt>
    <dgm:pt modelId="{DED7B5E4-9C97-4A0F-8C0F-050EF3DC84B5}" type="parTrans" cxnId="{2BEFC462-80C9-4302-9211-CE3F569C65EC}">
      <dgm:prSet/>
      <dgm:spPr/>
      <dgm:t>
        <a:bodyPr/>
        <a:lstStyle/>
        <a:p>
          <a:pPr rtl="1"/>
          <a:endParaRPr lang="en-US" sz="2200">
            <a:solidFill>
              <a:schemeClr val="tx1"/>
            </a:solidFill>
            <a:cs typeface="+mn-cs"/>
          </a:endParaRPr>
        </a:p>
      </dgm:t>
    </dgm:pt>
    <dgm:pt modelId="{FB5E5B36-4D7D-4BFC-B72D-3AB29A12B81B}" type="sibTrans" cxnId="{2BEFC462-80C9-4302-9211-CE3F569C65EC}">
      <dgm:prSet/>
      <dgm:spPr/>
      <dgm:t>
        <a:bodyPr/>
        <a:lstStyle/>
        <a:p>
          <a:pPr rtl="1"/>
          <a:endParaRPr lang="en-US" sz="2200">
            <a:solidFill>
              <a:schemeClr val="tx1"/>
            </a:solidFill>
            <a:cs typeface="+mn-cs"/>
          </a:endParaRPr>
        </a:p>
      </dgm:t>
    </dgm:pt>
    <dgm:pt modelId="{088D4706-9127-40BB-96D7-679AC863CDC2}">
      <dgm:prSet custT="1"/>
      <dgm:spPr/>
      <dgm:t>
        <a:bodyPr/>
        <a:lstStyle/>
        <a:p>
          <a:pPr rtl="1">
            <a:lnSpc>
              <a:spcPct val="150000"/>
            </a:lnSpc>
          </a:pPr>
          <a:r>
            <a:rPr lang="ar-EG" sz="2200" dirty="0">
              <a:solidFill>
                <a:schemeClr val="tx1"/>
              </a:solidFill>
              <a:cs typeface="+mn-cs"/>
            </a:rPr>
            <a:t>القصر</a:t>
          </a:r>
          <a:r>
            <a:rPr lang="ar-SY" sz="2200" dirty="0">
              <a:solidFill>
                <a:schemeClr val="tx1"/>
              </a:solidFill>
              <a:cs typeface="+mn-cs"/>
            </a:rPr>
            <a:t>.</a:t>
          </a:r>
          <a:endParaRPr lang="en-US" sz="2200" dirty="0">
            <a:solidFill>
              <a:schemeClr val="tx1"/>
            </a:solidFill>
            <a:cs typeface="+mn-cs"/>
          </a:endParaRPr>
        </a:p>
      </dgm:t>
    </dgm:pt>
    <dgm:pt modelId="{D16E1031-11D1-40FC-A8F6-710AA847B9E3}" type="parTrans" cxnId="{9B0318F9-CE0C-4288-B4EA-198848B1A60B}">
      <dgm:prSet/>
      <dgm:spPr/>
      <dgm:t>
        <a:bodyPr/>
        <a:lstStyle/>
        <a:p>
          <a:pPr rtl="1"/>
          <a:endParaRPr lang="en-US" sz="2200">
            <a:solidFill>
              <a:schemeClr val="tx1"/>
            </a:solidFill>
            <a:cs typeface="+mn-cs"/>
          </a:endParaRPr>
        </a:p>
      </dgm:t>
    </dgm:pt>
    <dgm:pt modelId="{C52B2FF3-C272-49D5-99E9-9D8A279E008E}" type="sibTrans" cxnId="{9B0318F9-CE0C-4288-B4EA-198848B1A60B}">
      <dgm:prSet/>
      <dgm:spPr/>
      <dgm:t>
        <a:bodyPr/>
        <a:lstStyle/>
        <a:p>
          <a:pPr rtl="1"/>
          <a:endParaRPr lang="en-US" sz="2200">
            <a:solidFill>
              <a:schemeClr val="tx1"/>
            </a:solidFill>
            <a:cs typeface="+mn-cs"/>
          </a:endParaRPr>
        </a:p>
      </dgm:t>
    </dgm:pt>
    <dgm:pt modelId="{324C1B37-36C2-43DF-8AF1-FA16C89A9D1C}">
      <dgm:prSet custT="1"/>
      <dgm:spPr/>
      <dgm:t>
        <a:bodyPr/>
        <a:lstStyle/>
        <a:p>
          <a:pPr rtl="1">
            <a:lnSpc>
              <a:spcPct val="150000"/>
            </a:lnSpc>
          </a:pPr>
          <a:r>
            <a:rPr lang="ar-EG" sz="2200" dirty="0">
              <a:solidFill>
                <a:schemeClr val="tx1"/>
              </a:solidFill>
              <a:cs typeface="+mn-cs"/>
            </a:rPr>
            <a:t>الحمّام</a:t>
          </a:r>
          <a:r>
            <a:rPr lang="ar-SY" sz="2200" dirty="0">
              <a:solidFill>
                <a:schemeClr val="tx1"/>
              </a:solidFill>
              <a:cs typeface="+mn-cs"/>
            </a:rPr>
            <a:t>.</a:t>
          </a:r>
          <a:endParaRPr lang="en-US" sz="2200" dirty="0">
            <a:solidFill>
              <a:schemeClr val="tx1"/>
            </a:solidFill>
            <a:cs typeface="+mn-cs"/>
          </a:endParaRPr>
        </a:p>
      </dgm:t>
    </dgm:pt>
    <dgm:pt modelId="{E92B9C0E-45C0-4C31-9AF9-99ED06DBF058}" type="parTrans" cxnId="{FB443427-F0CD-4B2E-8A86-8E74431B00B0}">
      <dgm:prSet/>
      <dgm:spPr/>
      <dgm:t>
        <a:bodyPr/>
        <a:lstStyle/>
        <a:p>
          <a:pPr rtl="1"/>
          <a:endParaRPr lang="en-US" sz="2200">
            <a:solidFill>
              <a:schemeClr val="tx1"/>
            </a:solidFill>
            <a:cs typeface="+mn-cs"/>
          </a:endParaRPr>
        </a:p>
      </dgm:t>
    </dgm:pt>
    <dgm:pt modelId="{EDE48334-CD0F-4845-8C05-8B8B93C5A1A5}" type="sibTrans" cxnId="{FB443427-F0CD-4B2E-8A86-8E74431B00B0}">
      <dgm:prSet/>
      <dgm:spPr/>
      <dgm:t>
        <a:bodyPr/>
        <a:lstStyle/>
        <a:p>
          <a:pPr rtl="1"/>
          <a:endParaRPr lang="en-US" sz="2200">
            <a:solidFill>
              <a:schemeClr val="tx1"/>
            </a:solidFill>
            <a:cs typeface="+mn-cs"/>
          </a:endParaRPr>
        </a:p>
      </dgm:t>
    </dgm:pt>
    <dgm:pt modelId="{CC86F4C4-7D4C-432C-9ED0-5D846021DCDF}">
      <dgm:prSet custT="1"/>
      <dgm:spPr/>
      <dgm:t>
        <a:bodyPr/>
        <a:lstStyle/>
        <a:p>
          <a:pPr rtl="1">
            <a:lnSpc>
              <a:spcPct val="150000"/>
            </a:lnSpc>
          </a:pPr>
          <a:r>
            <a:rPr lang="ar-EG" sz="2200" dirty="0">
              <a:solidFill>
                <a:schemeClr val="tx1"/>
              </a:solidFill>
              <a:cs typeface="+mn-cs"/>
            </a:rPr>
            <a:t>المساجد</a:t>
          </a:r>
          <a:r>
            <a:rPr lang="ar-SY" sz="2200" dirty="0">
              <a:solidFill>
                <a:schemeClr val="tx1"/>
              </a:solidFill>
              <a:cs typeface="+mn-cs"/>
            </a:rPr>
            <a:t>.</a:t>
          </a:r>
          <a:endParaRPr lang="en-US" sz="2200" dirty="0">
            <a:solidFill>
              <a:schemeClr val="tx1"/>
            </a:solidFill>
            <a:cs typeface="+mn-cs"/>
          </a:endParaRPr>
        </a:p>
      </dgm:t>
    </dgm:pt>
    <dgm:pt modelId="{DCC568D8-6A29-4799-B7A1-1E54E40A65D6}" type="parTrans" cxnId="{9B61B262-DBB8-4EFA-BC5D-A7D72EA8DBF0}">
      <dgm:prSet/>
      <dgm:spPr/>
      <dgm:t>
        <a:bodyPr/>
        <a:lstStyle/>
        <a:p>
          <a:pPr rtl="1"/>
          <a:endParaRPr lang="en-US" sz="2200">
            <a:solidFill>
              <a:schemeClr val="tx1"/>
            </a:solidFill>
            <a:cs typeface="+mn-cs"/>
          </a:endParaRPr>
        </a:p>
      </dgm:t>
    </dgm:pt>
    <dgm:pt modelId="{F464F80C-3B7F-43EC-84CC-B9E5CFC7582A}" type="sibTrans" cxnId="{9B61B262-DBB8-4EFA-BC5D-A7D72EA8DBF0}">
      <dgm:prSet/>
      <dgm:spPr/>
      <dgm:t>
        <a:bodyPr/>
        <a:lstStyle/>
        <a:p>
          <a:pPr rtl="1"/>
          <a:endParaRPr lang="en-US" sz="2200">
            <a:solidFill>
              <a:schemeClr val="tx1"/>
            </a:solidFill>
            <a:cs typeface="+mn-cs"/>
          </a:endParaRPr>
        </a:p>
      </dgm:t>
    </dgm:pt>
    <dgm:pt modelId="{EFDE8468-A874-42EB-A731-975B11FC0419}">
      <dgm:prSet custT="1"/>
      <dgm:spPr/>
      <dgm:t>
        <a:bodyPr/>
        <a:lstStyle/>
        <a:p>
          <a:pPr rtl="1">
            <a:lnSpc>
              <a:spcPct val="150000"/>
            </a:lnSpc>
          </a:pPr>
          <a:r>
            <a:rPr lang="ar-EG" sz="2200" dirty="0">
              <a:solidFill>
                <a:schemeClr val="tx1"/>
              </a:solidFill>
              <a:cs typeface="+mn-cs"/>
            </a:rPr>
            <a:t>الثّكنة</a:t>
          </a:r>
          <a:r>
            <a:rPr lang="ar-SY" sz="2200" dirty="0">
              <a:solidFill>
                <a:schemeClr val="tx1"/>
              </a:solidFill>
              <a:cs typeface="+mn-cs"/>
            </a:rPr>
            <a:t>.</a:t>
          </a:r>
          <a:endParaRPr lang="en-US" sz="2200" dirty="0">
            <a:solidFill>
              <a:schemeClr val="tx1"/>
            </a:solidFill>
            <a:cs typeface="+mn-cs"/>
          </a:endParaRPr>
        </a:p>
      </dgm:t>
    </dgm:pt>
    <dgm:pt modelId="{1EE76EBD-A206-45C3-ADA3-0EEB305B73C7}" type="parTrans" cxnId="{DB0169B3-5885-4563-BDE7-275951A25E24}">
      <dgm:prSet/>
      <dgm:spPr/>
      <dgm:t>
        <a:bodyPr/>
        <a:lstStyle/>
        <a:p>
          <a:pPr rtl="1"/>
          <a:endParaRPr lang="en-US" sz="2200">
            <a:solidFill>
              <a:schemeClr val="tx1"/>
            </a:solidFill>
            <a:cs typeface="+mn-cs"/>
          </a:endParaRPr>
        </a:p>
      </dgm:t>
    </dgm:pt>
    <dgm:pt modelId="{A59FFEE5-7171-4991-8317-4444904E5C75}" type="sibTrans" cxnId="{DB0169B3-5885-4563-BDE7-275951A25E24}">
      <dgm:prSet/>
      <dgm:spPr/>
      <dgm:t>
        <a:bodyPr/>
        <a:lstStyle/>
        <a:p>
          <a:pPr rtl="1"/>
          <a:endParaRPr lang="en-US" sz="2200">
            <a:solidFill>
              <a:schemeClr val="tx1"/>
            </a:solidFill>
            <a:cs typeface="+mn-cs"/>
          </a:endParaRPr>
        </a:p>
      </dgm:t>
    </dgm:pt>
    <dgm:pt modelId="{74A08DD6-02E7-4DAB-8AF1-3906C7AA0DC6}" type="pres">
      <dgm:prSet presAssocID="{408009A2-012C-46BD-BF54-F9DA191C2137}" presName="linear" presStyleCnt="0">
        <dgm:presLayoutVars>
          <dgm:animLvl val="lvl"/>
          <dgm:resizeHandles val="exact"/>
        </dgm:presLayoutVars>
      </dgm:prSet>
      <dgm:spPr/>
    </dgm:pt>
    <dgm:pt modelId="{9A538A16-E422-477B-BBE7-78706C2EEC8E}" type="pres">
      <dgm:prSet presAssocID="{BFB8CA07-A266-44CF-9E78-3A76438E33E7}" presName="parentText" presStyleLbl="node1" presStyleIdx="0" presStyleCnt="1" custScaleY="64067" custLinFactNeighborY="-2718">
        <dgm:presLayoutVars>
          <dgm:chMax val="0"/>
          <dgm:bulletEnabled val="1"/>
        </dgm:presLayoutVars>
      </dgm:prSet>
      <dgm:spPr/>
    </dgm:pt>
    <dgm:pt modelId="{F52D4A1B-C5EE-437D-B612-407FEF5373A3}" type="pres">
      <dgm:prSet presAssocID="{BFB8CA07-A266-44CF-9E78-3A76438E33E7}" presName="childText" presStyleLbl="revTx" presStyleIdx="0" presStyleCnt="1" custScaleY="95154">
        <dgm:presLayoutVars>
          <dgm:bulletEnabled val="1"/>
        </dgm:presLayoutVars>
      </dgm:prSet>
      <dgm:spPr/>
    </dgm:pt>
  </dgm:ptLst>
  <dgm:cxnLst>
    <dgm:cxn modelId="{FB443427-F0CD-4B2E-8A86-8E74431B00B0}" srcId="{BFB8CA07-A266-44CF-9E78-3A76438E33E7}" destId="{324C1B37-36C2-43DF-8AF1-FA16C89A9D1C}" srcOrd="2" destOrd="0" parTransId="{E92B9C0E-45C0-4C31-9AF9-99ED06DBF058}" sibTransId="{EDE48334-CD0F-4845-8C05-8B8B93C5A1A5}"/>
    <dgm:cxn modelId="{8F51E527-7B51-4336-B69F-8CF48BEE984B}" type="presOf" srcId="{BFB8CA07-A266-44CF-9E78-3A76438E33E7}" destId="{9A538A16-E422-477B-BBE7-78706C2EEC8E}" srcOrd="0" destOrd="0" presId="urn:microsoft.com/office/officeart/2005/8/layout/vList2"/>
    <dgm:cxn modelId="{0C3F6A2F-AB0D-4352-AAF9-14926740E31A}" srcId="{408009A2-012C-46BD-BF54-F9DA191C2137}" destId="{BFB8CA07-A266-44CF-9E78-3A76438E33E7}" srcOrd="0" destOrd="0" parTransId="{D04C32A4-B0EE-47AB-B939-C3F3C5543CB6}" sibTransId="{BC915548-9702-4237-8977-8A609492BD0F}"/>
    <dgm:cxn modelId="{9B61B262-DBB8-4EFA-BC5D-A7D72EA8DBF0}" srcId="{BFB8CA07-A266-44CF-9E78-3A76438E33E7}" destId="{CC86F4C4-7D4C-432C-9ED0-5D846021DCDF}" srcOrd="3" destOrd="0" parTransId="{DCC568D8-6A29-4799-B7A1-1E54E40A65D6}" sibTransId="{F464F80C-3B7F-43EC-84CC-B9E5CFC7582A}"/>
    <dgm:cxn modelId="{2BEFC462-80C9-4302-9211-CE3F569C65EC}" srcId="{BFB8CA07-A266-44CF-9E78-3A76438E33E7}" destId="{E9A6BE18-76F3-46BD-AF7A-6B531A0584CC}" srcOrd="0" destOrd="0" parTransId="{DED7B5E4-9C97-4A0F-8C0F-050EF3DC84B5}" sibTransId="{FB5E5B36-4D7D-4BFC-B72D-3AB29A12B81B}"/>
    <dgm:cxn modelId="{0552D045-4C92-4C4A-A95A-A1141CBD9B06}" type="presOf" srcId="{E9A6BE18-76F3-46BD-AF7A-6B531A0584CC}" destId="{F52D4A1B-C5EE-437D-B612-407FEF5373A3}" srcOrd="0" destOrd="0" presId="urn:microsoft.com/office/officeart/2005/8/layout/vList2"/>
    <dgm:cxn modelId="{97D5A576-FE85-4672-A541-117573138ED4}" type="presOf" srcId="{CC86F4C4-7D4C-432C-9ED0-5D846021DCDF}" destId="{F52D4A1B-C5EE-437D-B612-407FEF5373A3}" srcOrd="0" destOrd="3" presId="urn:microsoft.com/office/officeart/2005/8/layout/vList2"/>
    <dgm:cxn modelId="{FA8EC686-E08D-4B75-BCCE-370307B15366}" type="presOf" srcId="{324C1B37-36C2-43DF-8AF1-FA16C89A9D1C}" destId="{F52D4A1B-C5EE-437D-B612-407FEF5373A3}" srcOrd="0" destOrd="2" presId="urn:microsoft.com/office/officeart/2005/8/layout/vList2"/>
    <dgm:cxn modelId="{DB0169B3-5885-4563-BDE7-275951A25E24}" srcId="{BFB8CA07-A266-44CF-9E78-3A76438E33E7}" destId="{EFDE8468-A874-42EB-A731-975B11FC0419}" srcOrd="4" destOrd="0" parTransId="{1EE76EBD-A206-45C3-ADA3-0EEB305B73C7}" sibTransId="{A59FFEE5-7171-4991-8317-4444904E5C75}"/>
    <dgm:cxn modelId="{A4CAB1B4-9ECF-472C-BCE8-B4A0706EF62A}" type="presOf" srcId="{EFDE8468-A874-42EB-A731-975B11FC0419}" destId="{F52D4A1B-C5EE-437D-B612-407FEF5373A3}" srcOrd="0" destOrd="4" presId="urn:microsoft.com/office/officeart/2005/8/layout/vList2"/>
    <dgm:cxn modelId="{A90C3CB7-514F-4857-A7D7-4D0020BDB6BB}" type="presOf" srcId="{408009A2-012C-46BD-BF54-F9DA191C2137}" destId="{74A08DD6-02E7-4DAB-8AF1-3906C7AA0DC6}" srcOrd="0" destOrd="0" presId="urn:microsoft.com/office/officeart/2005/8/layout/vList2"/>
    <dgm:cxn modelId="{674C93B7-B1BF-44DB-BC34-9BFF47901B0C}" type="presOf" srcId="{088D4706-9127-40BB-96D7-679AC863CDC2}" destId="{F52D4A1B-C5EE-437D-B612-407FEF5373A3}" srcOrd="0" destOrd="1" presId="urn:microsoft.com/office/officeart/2005/8/layout/vList2"/>
    <dgm:cxn modelId="{9B0318F9-CE0C-4288-B4EA-198848B1A60B}" srcId="{BFB8CA07-A266-44CF-9E78-3A76438E33E7}" destId="{088D4706-9127-40BB-96D7-679AC863CDC2}" srcOrd="1" destOrd="0" parTransId="{D16E1031-11D1-40FC-A8F6-710AA847B9E3}" sibTransId="{C52B2FF3-C272-49D5-99E9-9D8A279E008E}"/>
    <dgm:cxn modelId="{A01D82A1-B4F1-4541-B259-EFCA7B4AE915}" type="presParOf" srcId="{74A08DD6-02E7-4DAB-8AF1-3906C7AA0DC6}" destId="{9A538A16-E422-477B-BBE7-78706C2EEC8E}" srcOrd="0" destOrd="0" presId="urn:microsoft.com/office/officeart/2005/8/layout/vList2"/>
    <dgm:cxn modelId="{E993176B-C375-4CFD-8413-1DC856C5B64D}" type="presParOf" srcId="{74A08DD6-02E7-4DAB-8AF1-3906C7AA0DC6}" destId="{F52D4A1B-C5EE-437D-B612-407FEF5373A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00206AA-5AA6-47ED-A4F1-696476D6E05A}"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2D7B49F9-0D32-465D-902D-5BA6D821D629}">
      <dgm:prSet phldrT="[Text]" custT="1"/>
      <dgm:spPr>
        <a:ln>
          <a:solidFill>
            <a:schemeClr val="accent6">
              <a:lumMod val="50000"/>
            </a:schemeClr>
          </a:solidFill>
        </a:ln>
      </dgm:spPr>
      <dgm:t>
        <a:bodyPr/>
        <a:lstStyle/>
        <a:p>
          <a:pPr rtl="1">
            <a:buFont typeface="Wingdings" panose="05000000000000000000" pitchFamily="2" charset="2"/>
            <a:buChar char=""/>
          </a:pPr>
          <a:r>
            <a:rPr lang="ar-SA" sz="2200" b="1" dirty="0">
              <a:solidFill>
                <a:schemeClr val="tx1"/>
              </a:solidFill>
              <a:uFillTx/>
            </a:rPr>
            <a:t>لمحةٌ تاريخيّة</a:t>
          </a:r>
          <a:endParaRPr lang="en-US" sz="2200" dirty="0">
            <a:solidFill>
              <a:schemeClr val="tx1"/>
            </a:solidFill>
          </a:endParaRPr>
        </a:p>
      </dgm:t>
    </dgm:pt>
    <dgm:pt modelId="{5C2EE003-D608-4883-934E-615C37362F25}" type="parTrans" cxnId="{F3AAEE4C-C7A4-48EC-905B-A093B3696CB1}">
      <dgm:prSet/>
      <dgm:spPr/>
      <dgm:t>
        <a:bodyPr/>
        <a:lstStyle/>
        <a:p>
          <a:pPr rtl="1"/>
          <a:endParaRPr lang="en-US" sz="2200">
            <a:solidFill>
              <a:schemeClr val="tx1"/>
            </a:solidFill>
          </a:endParaRPr>
        </a:p>
      </dgm:t>
    </dgm:pt>
    <dgm:pt modelId="{770D240A-9543-4FAB-8731-6E644E240407}" type="sibTrans" cxnId="{F3AAEE4C-C7A4-48EC-905B-A093B3696CB1}">
      <dgm:prSet/>
      <dgm:spPr/>
      <dgm:t>
        <a:bodyPr/>
        <a:lstStyle/>
        <a:p>
          <a:pPr rtl="1"/>
          <a:endParaRPr lang="en-US" sz="2200">
            <a:solidFill>
              <a:schemeClr val="tx1"/>
            </a:solidFill>
          </a:endParaRPr>
        </a:p>
      </dgm:t>
    </dgm:pt>
    <dgm:pt modelId="{123BF5E9-E264-4542-8B0E-32F410A6E709}">
      <dgm:prSet custT="1"/>
      <dgm:spPr/>
      <dgm:t>
        <a:bodyPr/>
        <a:lstStyle/>
        <a:p>
          <a:pPr algn="just" rtl="1">
            <a:lnSpc>
              <a:spcPct val="150000"/>
            </a:lnSpc>
          </a:pPr>
          <a:r>
            <a:rPr lang="ar-SA" sz="2200" dirty="0">
              <a:solidFill>
                <a:schemeClr val="tx1"/>
              </a:solidFill>
            </a:rPr>
            <a:t>يعودُ تاريخُها للألفِ الثّاني قبلَ الميلادِ حينَ هاجمَ تحوتمسُ الثّالثُ سوريةَ وكانَ الحثّيّونَ يتمركزونَ في تلٍّ حثّيٍّ يقعُ على طرفِ سهلِ البقعيةِ وقد نصحَهُ أهالي شبتونَ (أيّ الحصنِ) ببناءِ حصنٍ مكانَ القلعةِ حاليّاً لمراقبةِ تمركزِ المصريّينَ وهذا أوّلُ عملٍ لبناءِ القلعة.</a:t>
          </a:r>
          <a:endParaRPr lang="en-US" sz="2200" dirty="0">
            <a:solidFill>
              <a:schemeClr val="tx1"/>
            </a:solidFill>
          </a:endParaRPr>
        </a:p>
      </dgm:t>
    </dgm:pt>
    <dgm:pt modelId="{A69D66B3-4132-44D4-9988-2F51AD512DA7}" type="parTrans" cxnId="{B7980B4F-4B97-4BF8-B0CF-7BA67D016AE0}">
      <dgm:prSet/>
      <dgm:spPr/>
      <dgm:t>
        <a:bodyPr/>
        <a:lstStyle/>
        <a:p>
          <a:pPr rtl="1"/>
          <a:endParaRPr lang="en-US" sz="2200">
            <a:solidFill>
              <a:schemeClr val="tx1"/>
            </a:solidFill>
          </a:endParaRPr>
        </a:p>
      </dgm:t>
    </dgm:pt>
    <dgm:pt modelId="{3A95672C-0CC1-486D-ACE4-56F6784100C8}" type="sibTrans" cxnId="{B7980B4F-4B97-4BF8-B0CF-7BA67D016AE0}">
      <dgm:prSet/>
      <dgm:spPr/>
      <dgm:t>
        <a:bodyPr/>
        <a:lstStyle/>
        <a:p>
          <a:pPr rtl="1"/>
          <a:endParaRPr lang="en-US" sz="2200">
            <a:solidFill>
              <a:schemeClr val="tx1"/>
            </a:solidFill>
          </a:endParaRPr>
        </a:p>
      </dgm:t>
    </dgm:pt>
    <dgm:pt modelId="{17B69772-CDA6-4380-8514-D7AD781A6A66}">
      <dgm:prSet custT="1"/>
      <dgm:spPr/>
      <dgm:t>
        <a:bodyPr/>
        <a:lstStyle/>
        <a:p>
          <a:pPr algn="just" rtl="1">
            <a:lnSpc>
              <a:spcPct val="150000"/>
            </a:lnSpc>
          </a:pPr>
          <a:r>
            <a:rPr lang="ar-SA" sz="2200" dirty="0">
              <a:solidFill>
                <a:schemeClr val="tx1"/>
              </a:solidFill>
            </a:rPr>
            <a:t>أُنشِئَتْ قلعةُ الحصنِ في عامِ 1031 علي يدِ الأميرِ شبلِ الدّولةِ نصرَ بنِ صالحَ زعيمِ الدّولةِ المرداسيّةِ في حلب، يومَ كانَ الحصنُ ضعيفاً ويُسمّى حصنَ السّفح، وقامَ بوضعِ حاميةٍ من أكرادِ الموصلِ مع عائلاتِهم، مقابلَ حمايةِ الطّريقِ الرّئيسةِ الّتي تصلُ حمصَ بحماةَ بطرابلس، وأصبحتِ القلعةُ تُعرَفُ عندَ المؤرّخينَ العربِ بحصنِ الأكراد.</a:t>
          </a:r>
          <a:endParaRPr lang="en-US" sz="2200" dirty="0">
            <a:solidFill>
              <a:schemeClr val="tx1"/>
            </a:solidFill>
          </a:endParaRPr>
        </a:p>
      </dgm:t>
    </dgm:pt>
    <dgm:pt modelId="{BD20C939-E847-41BE-93E6-1B334AA7319E}" type="parTrans" cxnId="{9743B9F6-726E-4574-AF15-0B018833D1C4}">
      <dgm:prSet/>
      <dgm:spPr/>
      <dgm:t>
        <a:bodyPr/>
        <a:lstStyle/>
        <a:p>
          <a:pPr rtl="1"/>
          <a:endParaRPr lang="en-US" sz="2200">
            <a:solidFill>
              <a:schemeClr val="tx1"/>
            </a:solidFill>
          </a:endParaRPr>
        </a:p>
      </dgm:t>
    </dgm:pt>
    <dgm:pt modelId="{0E3A75AF-47B9-4C39-AA7A-E15D13C9BD17}" type="sibTrans" cxnId="{9743B9F6-726E-4574-AF15-0B018833D1C4}">
      <dgm:prSet/>
      <dgm:spPr/>
      <dgm:t>
        <a:bodyPr/>
        <a:lstStyle/>
        <a:p>
          <a:pPr rtl="1"/>
          <a:endParaRPr lang="en-US" sz="2200">
            <a:solidFill>
              <a:schemeClr val="tx1"/>
            </a:solidFill>
          </a:endParaRPr>
        </a:p>
      </dgm:t>
    </dgm:pt>
    <dgm:pt modelId="{D1C1AFF4-04C5-4B11-8F58-F8B97EAB2EEE}" type="pres">
      <dgm:prSet presAssocID="{600206AA-5AA6-47ED-A4F1-696476D6E05A}" presName="linear" presStyleCnt="0">
        <dgm:presLayoutVars>
          <dgm:animLvl val="lvl"/>
          <dgm:resizeHandles val="exact"/>
        </dgm:presLayoutVars>
      </dgm:prSet>
      <dgm:spPr/>
    </dgm:pt>
    <dgm:pt modelId="{7B091B5C-E2E4-4167-9DDA-42A33507311F}" type="pres">
      <dgm:prSet presAssocID="{2D7B49F9-0D32-465D-902D-5BA6D821D629}" presName="parentText" presStyleLbl="node1" presStyleIdx="0" presStyleCnt="1" custScaleY="44476">
        <dgm:presLayoutVars>
          <dgm:chMax val="0"/>
          <dgm:bulletEnabled val="1"/>
        </dgm:presLayoutVars>
      </dgm:prSet>
      <dgm:spPr/>
    </dgm:pt>
    <dgm:pt modelId="{CB951533-2406-4ABB-8ABC-D00D48DB9300}" type="pres">
      <dgm:prSet presAssocID="{2D7B49F9-0D32-465D-902D-5BA6D821D629}" presName="childText" presStyleLbl="revTx" presStyleIdx="0" presStyleCnt="1">
        <dgm:presLayoutVars>
          <dgm:bulletEnabled val="1"/>
        </dgm:presLayoutVars>
      </dgm:prSet>
      <dgm:spPr/>
    </dgm:pt>
  </dgm:ptLst>
  <dgm:cxnLst>
    <dgm:cxn modelId="{C7D1DA0E-4384-4788-8086-7E55FD1AF5C6}" type="presOf" srcId="{2D7B49F9-0D32-465D-902D-5BA6D821D629}" destId="{7B091B5C-E2E4-4167-9DDA-42A33507311F}" srcOrd="0" destOrd="0" presId="urn:microsoft.com/office/officeart/2005/8/layout/vList2"/>
    <dgm:cxn modelId="{F3AAEE4C-C7A4-48EC-905B-A093B3696CB1}" srcId="{600206AA-5AA6-47ED-A4F1-696476D6E05A}" destId="{2D7B49F9-0D32-465D-902D-5BA6D821D629}" srcOrd="0" destOrd="0" parTransId="{5C2EE003-D608-4883-934E-615C37362F25}" sibTransId="{770D240A-9543-4FAB-8731-6E644E240407}"/>
    <dgm:cxn modelId="{B7980B4F-4B97-4BF8-B0CF-7BA67D016AE0}" srcId="{2D7B49F9-0D32-465D-902D-5BA6D821D629}" destId="{123BF5E9-E264-4542-8B0E-32F410A6E709}" srcOrd="0" destOrd="0" parTransId="{A69D66B3-4132-44D4-9988-2F51AD512DA7}" sibTransId="{3A95672C-0CC1-486D-ACE4-56F6784100C8}"/>
    <dgm:cxn modelId="{A4E26C56-D923-459C-A877-F97D3B55A9F7}" type="presOf" srcId="{17B69772-CDA6-4380-8514-D7AD781A6A66}" destId="{CB951533-2406-4ABB-8ABC-D00D48DB9300}" srcOrd="0" destOrd="1" presId="urn:microsoft.com/office/officeart/2005/8/layout/vList2"/>
    <dgm:cxn modelId="{DB82CF86-9A57-4F66-8295-8FD68B4C72E0}" type="presOf" srcId="{123BF5E9-E264-4542-8B0E-32F410A6E709}" destId="{CB951533-2406-4ABB-8ABC-D00D48DB9300}" srcOrd="0" destOrd="0" presId="urn:microsoft.com/office/officeart/2005/8/layout/vList2"/>
    <dgm:cxn modelId="{91A9838D-7445-48C7-B982-24948E6DDF3C}" type="presOf" srcId="{600206AA-5AA6-47ED-A4F1-696476D6E05A}" destId="{D1C1AFF4-04C5-4B11-8F58-F8B97EAB2EEE}" srcOrd="0" destOrd="0" presId="urn:microsoft.com/office/officeart/2005/8/layout/vList2"/>
    <dgm:cxn modelId="{9743B9F6-726E-4574-AF15-0B018833D1C4}" srcId="{2D7B49F9-0D32-465D-902D-5BA6D821D629}" destId="{17B69772-CDA6-4380-8514-D7AD781A6A66}" srcOrd="1" destOrd="0" parTransId="{BD20C939-E847-41BE-93E6-1B334AA7319E}" sibTransId="{0E3A75AF-47B9-4C39-AA7A-E15D13C9BD17}"/>
    <dgm:cxn modelId="{CC00E5E7-EC2B-4F7E-9248-EE8276711278}" type="presParOf" srcId="{D1C1AFF4-04C5-4B11-8F58-F8B97EAB2EEE}" destId="{7B091B5C-E2E4-4167-9DDA-42A33507311F}" srcOrd="0" destOrd="0" presId="urn:microsoft.com/office/officeart/2005/8/layout/vList2"/>
    <dgm:cxn modelId="{7C0E0042-AA3E-42A1-84F0-66AC261AFD6D}" type="presParOf" srcId="{D1C1AFF4-04C5-4B11-8F58-F8B97EAB2EEE}" destId="{CB951533-2406-4ABB-8ABC-D00D48DB9300}"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49758F9-A9D3-4116-9788-323210FB8651}"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416C7E24-EF55-42F1-9B6E-C760233D7B8D}">
      <dgm:prSet phldrT="[Text]" custT="1"/>
      <dgm:spPr>
        <a:ln>
          <a:solidFill>
            <a:schemeClr val="accent6">
              <a:lumMod val="50000"/>
            </a:schemeClr>
          </a:solidFill>
        </a:ln>
      </dgm:spPr>
      <dgm:t>
        <a:bodyPr/>
        <a:lstStyle/>
        <a:p>
          <a:pPr rtl="1">
            <a:buFont typeface="Wingdings" panose="05000000000000000000" pitchFamily="2" charset="2"/>
            <a:buChar char=""/>
          </a:pPr>
          <a:r>
            <a:rPr lang="ar-SA" sz="2200" b="1" dirty="0">
              <a:solidFill>
                <a:schemeClr val="tx1"/>
              </a:solidFill>
              <a:uFillTx/>
            </a:rPr>
            <a:t>لمحةٌ تاريخيّة</a:t>
          </a:r>
          <a:endParaRPr lang="en-US" sz="2200" dirty="0">
            <a:solidFill>
              <a:schemeClr val="tx1"/>
            </a:solidFill>
          </a:endParaRPr>
        </a:p>
      </dgm:t>
    </dgm:pt>
    <dgm:pt modelId="{32E8CEBA-2EEA-4CD2-8EFA-1A2606F99FE5}" type="parTrans" cxnId="{7D5AEB4F-C16A-4FA4-BFE1-008F1AB6A21B}">
      <dgm:prSet/>
      <dgm:spPr/>
      <dgm:t>
        <a:bodyPr/>
        <a:lstStyle/>
        <a:p>
          <a:pPr rtl="1"/>
          <a:endParaRPr lang="en-US" sz="2200">
            <a:solidFill>
              <a:schemeClr val="tx1"/>
            </a:solidFill>
          </a:endParaRPr>
        </a:p>
      </dgm:t>
    </dgm:pt>
    <dgm:pt modelId="{DD001D2F-30EB-4573-A8D0-D549DC2103DD}" type="sibTrans" cxnId="{7D5AEB4F-C16A-4FA4-BFE1-008F1AB6A21B}">
      <dgm:prSet/>
      <dgm:spPr/>
      <dgm:t>
        <a:bodyPr/>
        <a:lstStyle/>
        <a:p>
          <a:pPr rtl="1"/>
          <a:endParaRPr lang="en-US" sz="2200">
            <a:solidFill>
              <a:schemeClr val="tx1"/>
            </a:solidFill>
          </a:endParaRPr>
        </a:p>
      </dgm:t>
    </dgm:pt>
    <dgm:pt modelId="{7DCEF999-1224-4675-B046-C83A95EC66C7}">
      <dgm:prSet custT="1"/>
      <dgm:spPr/>
      <dgm:t>
        <a:bodyPr/>
        <a:lstStyle/>
        <a:p>
          <a:pPr rtl="1">
            <a:lnSpc>
              <a:spcPct val="150000"/>
            </a:lnSpc>
            <a:spcAft>
              <a:spcPts val="0"/>
            </a:spcAft>
          </a:pPr>
          <a:r>
            <a:rPr lang="ar-SA" sz="2200" dirty="0">
              <a:solidFill>
                <a:schemeClr val="tx1"/>
              </a:solidFill>
            </a:rPr>
            <a:t>لا يمكنُ تتبّعُ التّاريخِ الصّحيحِ للقلعة، ولكنْ منَ المؤكَّدِ أنّها كانتْ قلعةً فينيقيّة، تابعةً لأرواد، يعودُ تاريخُ بنائِها الأوّليِّ للفترةِ الفينيقيّةِ 1300 ق.م.</a:t>
          </a:r>
          <a:endParaRPr lang="en-US" sz="2200" dirty="0">
            <a:solidFill>
              <a:schemeClr val="tx1"/>
            </a:solidFill>
          </a:endParaRPr>
        </a:p>
      </dgm:t>
    </dgm:pt>
    <dgm:pt modelId="{B2DE4F92-7C04-4E7F-934F-12B61A812E5C}" type="parTrans" cxnId="{59532F01-CE20-43EC-8BFB-4371C9FDD673}">
      <dgm:prSet/>
      <dgm:spPr/>
      <dgm:t>
        <a:bodyPr/>
        <a:lstStyle/>
        <a:p>
          <a:pPr rtl="1"/>
          <a:endParaRPr lang="en-US" sz="2200">
            <a:solidFill>
              <a:schemeClr val="tx1"/>
            </a:solidFill>
          </a:endParaRPr>
        </a:p>
      </dgm:t>
    </dgm:pt>
    <dgm:pt modelId="{8FBB2EB5-8563-442B-8762-CE2F7C3687F4}" type="sibTrans" cxnId="{59532F01-CE20-43EC-8BFB-4371C9FDD673}">
      <dgm:prSet/>
      <dgm:spPr/>
      <dgm:t>
        <a:bodyPr/>
        <a:lstStyle/>
        <a:p>
          <a:pPr rtl="1"/>
          <a:endParaRPr lang="en-US" sz="2200">
            <a:solidFill>
              <a:schemeClr val="tx1"/>
            </a:solidFill>
          </a:endParaRPr>
        </a:p>
      </dgm:t>
    </dgm:pt>
    <dgm:pt modelId="{F9C2A319-5F62-46B8-97C1-419877B3D860}">
      <dgm:prSet custT="1"/>
      <dgm:spPr/>
      <dgm:t>
        <a:bodyPr/>
        <a:lstStyle/>
        <a:p>
          <a:pPr rtl="1">
            <a:lnSpc>
              <a:spcPct val="150000"/>
            </a:lnSpc>
            <a:spcAft>
              <a:spcPts val="0"/>
            </a:spcAft>
          </a:pPr>
          <a:r>
            <a:rPr lang="ar-SA" sz="2200" dirty="0">
              <a:solidFill>
                <a:schemeClr val="tx1"/>
              </a:solidFill>
            </a:rPr>
            <a:t>سيطرَ عليها البيزنطيّون، والحمدانيّونَ وكانتْ مجالاً بينَهم بينَ أخذٍ وردّ، لكنّها انتقلتْ إلى السّيطرةِ الفرنجيّةِ إثرَ تملّكِها من قِبَلِ روبرت صهيون. استطاعَ صلاحُ الدّينِ استردادَها سنةَ 1188م وأجرى إصلاحاتٍ فيها، وبقيتْ بينَ السّلطاتِ المملوكيّةِ حتّى قدومِ العثمانيّينَ عامَ 1516م، حيثُ أُهمِلَتْ وتراجعَ دورُها حتّى هُجِرَتْ</a:t>
          </a:r>
          <a:r>
            <a:rPr lang="ar-EG" sz="2200" dirty="0">
              <a:solidFill>
                <a:schemeClr val="tx1"/>
              </a:solidFill>
            </a:rPr>
            <a:t>.</a:t>
          </a:r>
          <a:endParaRPr lang="en-US" sz="2200" dirty="0">
            <a:solidFill>
              <a:schemeClr val="tx1"/>
            </a:solidFill>
          </a:endParaRPr>
        </a:p>
      </dgm:t>
    </dgm:pt>
    <dgm:pt modelId="{9931105A-87FD-4820-B526-9ED68B87DBEE}" type="parTrans" cxnId="{8D808C13-7E65-4534-A50E-4B51C5B9E2D7}">
      <dgm:prSet/>
      <dgm:spPr/>
      <dgm:t>
        <a:bodyPr/>
        <a:lstStyle/>
        <a:p>
          <a:pPr rtl="1"/>
          <a:endParaRPr lang="en-US" sz="2200">
            <a:solidFill>
              <a:schemeClr val="tx1"/>
            </a:solidFill>
          </a:endParaRPr>
        </a:p>
      </dgm:t>
    </dgm:pt>
    <dgm:pt modelId="{7AB927C5-0DF0-40ED-977C-89BDB05FF167}" type="sibTrans" cxnId="{8D808C13-7E65-4534-A50E-4B51C5B9E2D7}">
      <dgm:prSet/>
      <dgm:spPr/>
      <dgm:t>
        <a:bodyPr/>
        <a:lstStyle/>
        <a:p>
          <a:pPr rtl="1"/>
          <a:endParaRPr lang="en-US" sz="2200">
            <a:solidFill>
              <a:schemeClr val="tx1"/>
            </a:solidFill>
          </a:endParaRPr>
        </a:p>
      </dgm:t>
    </dgm:pt>
    <dgm:pt modelId="{B4F12D13-973F-440B-96F7-B6C5FE7E1AD7}" type="pres">
      <dgm:prSet presAssocID="{E49758F9-A9D3-4116-9788-323210FB8651}" presName="linear" presStyleCnt="0">
        <dgm:presLayoutVars>
          <dgm:animLvl val="lvl"/>
          <dgm:resizeHandles val="exact"/>
        </dgm:presLayoutVars>
      </dgm:prSet>
      <dgm:spPr/>
    </dgm:pt>
    <dgm:pt modelId="{E8924F61-BB61-4E4F-9F05-B733CCAC525F}" type="pres">
      <dgm:prSet presAssocID="{416C7E24-EF55-42F1-9B6E-C760233D7B8D}" presName="parentText" presStyleLbl="node1" presStyleIdx="0" presStyleCnt="1" custScaleY="54122">
        <dgm:presLayoutVars>
          <dgm:chMax val="0"/>
          <dgm:bulletEnabled val="1"/>
        </dgm:presLayoutVars>
      </dgm:prSet>
      <dgm:spPr/>
    </dgm:pt>
    <dgm:pt modelId="{E4DE2DFB-C115-427C-9494-39F2473E985B}" type="pres">
      <dgm:prSet presAssocID="{416C7E24-EF55-42F1-9B6E-C760233D7B8D}" presName="childText" presStyleLbl="revTx" presStyleIdx="0" presStyleCnt="1">
        <dgm:presLayoutVars>
          <dgm:bulletEnabled val="1"/>
        </dgm:presLayoutVars>
      </dgm:prSet>
      <dgm:spPr/>
    </dgm:pt>
  </dgm:ptLst>
  <dgm:cxnLst>
    <dgm:cxn modelId="{59532F01-CE20-43EC-8BFB-4371C9FDD673}" srcId="{416C7E24-EF55-42F1-9B6E-C760233D7B8D}" destId="{7DCEF999-1224-4675-B046-C83A95EC66C7}" srcOrd="0" destOrd="0" parTransId="{B2DE4F92-7C04-4E7F-934F-12B61A812E5C}" sibTransId="{8FBB2EB5-8563-442B-8762-CE2F7C3687F4}"/>
    <dgm:cxn modelId="{8D808C13-7E65-4534-A50E-4B51C5B9E2D7}" srcId="{416C7E24-EF55-42F1-9B6E-C760233D7B8D}" destId="{F9C2A319-5F62-46B8-97C1-419877B3D860}" srcOrd="1" destOrd="0" parTransId="{9931105A-87FD-4820-B526-9ED68B87DBEE}" sibTransId="{7AB927C5-0DF0-40ED-977C-89BDB05FF167}"/>
    <dgm:cxn modelId="{5F5AE821-A0E2-405B-BF9C-47D307575742}" type="presOf" srcId="{E49758F9-A9D3-4116-9788-323210FB8651}" destId="{B4F12D13-973F-440B-96F7-B6C5FE7E1AD7}" srcOrd="0" destOrd="0" presId="urn:microsoft.com/office/officeart/2005/8/layout/vList2"/>
    <dgm:cxn modelId="{B7F64F68-E180-498A-A47E-978B194EF143}" type="presOf" srcId="{416C7E24-EF55-42F1-9B6E-C760233D7B8D}" destId="{E8924F61-BB61-4E4F-9F05-B733CCAC525F}" srcOrd="0" destOrd="0" presId="urn:microsoft.com/office/officeart/2005/8/layout/vList2"/>
    <dgm:cxn modelId="{7D5AEB4F-C16A-4FA4-BFE1-008F1AB6A21B}" srcId="{E49758F9-A9D3-4116-9788-323210FB8651}" destId="{416C7E24-EF55-42F1-9B6E-C760233D7B8D}" srcOrd="0" destOrd="0" parTransId="{32E8CEBA-2EEA-4CD2-8EFA-1A2606F99FE5}" sibTransId="{DD001D2F-30EB-4573-A8D0-D549DC2103DD}"/>
    <dgm:cxn modelId="{6E082097-1D60-4F11-8187-4A9CEF50723C}" type="presOf" srcId="{7DCEF999-1224-4675-B046-C83A95EC66C7}" destId="{E4DE2DFB-C115-427C-9494-39F2473E985B}" srcOrd="0" destOrd="0" presId="urn:microsoft.com/office/officeart/2005/8/layout/vList2"/>
    <dgm:cxn modelId="{12491FA4-0AB7-4B7F-8A2E-A4FE907B0A15}" type="presOf" srcId="{F9C2A319-5F62-46B8-97C1-419877B3D860}" destId="{E4DE2DFB-C115-427C-9494-39F2473E985B}" srcOrd="0" destOrd="1" presId="urn:microsoft.com/office/officeart/2005/8/layout/vList2"/>
    <dgm:cxn modelId="{89F1D5A2-A240-488B-9952-42AE49FC4F98}" type="presParOf" srcId="{B4F12D13-973F-440B-96F7-B6C5FE7E1AD7}" destId="{E8924F61-BB61-4E4F-9F05-B733CCAC525F}" srcOrd="0" destOrd="0" presId="urn:microsoft.com/office/officeart/2005/8/layout/vList2"/>
    <dgm:cxn modelId="{125CE34C-FD85-4C3F-A41C-BC268739F65E}" type="presParOf" srcId="{B4F12D13-973F-440B-96F7-B6C5FE7E1AD7}" destId="{E4DE2DFB-C115-427C-9494-39F2473E985B}"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148A2EB-ADEC-4EFA-A242-38865EDE3285}"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A51201F5-04B9-4BA7-B9DB-88525580DDED}">
      <dgm:prSet phldrT="[Text]" custT="1"/>
      <dgm:spPr>
        <a:ln>
          <a:solidFill>
            <a:schemeClr val="accent6">
              <a:lumMod val="50000"/>
            </a:schemeClr>
          </a:solidFill>
        </a:ln>
      </dgm:spPr>
      <dgm:t>
        <a:bodyPr/>
        <a:lstStyle/>
        <a:p>
          <a:pPr rtl="1"/>
          <a:r>
            <a:rPr lang="ar-SA" sz="2200" b="1" u="none" dirty="0">
              <a:solidFill>
                <a:schemeClr val="tx1"/>
              </a:solidFill>
            </a:rPr>
            <a:t>أوّلاً - الآثارُ البيزنطيّة:</a:t>
          </a:r>
          <a:r>
            <a:rPr lang="ar-SA" sz="2200" u="none" dirty="0">
              <a:solidFill>
                <a:schemeClr val="tx1"/>
              </a:solidFill>
            </a:rPr>
            <a:t> تعودُ للقرنِ العاشرِ الميلاديّ.</a:t>
          </a:r>
          <a:endParaRPr lang="en-US" sz="2200" u="none" dirty="0">
            <a:solidFill>
              <a:schemeClr val="tx1"/>
            </a:solidFill>
          </a:endParaRPr>
        </a:p>
        <a:p>
          <a:pPr rtl="1"/>
          <a:r>
            <a:rPr lang="ar-SA" sz="2200" dirty="0">
              <a:solidFill>
                <a:schemeClr val="tx1"/>
              </a:solidFill>
            </a:rPr>
            <a:t>بنى البيزنطيّون:</a:t>
          </a:r>
          <a:endParaRPr lang="en-US" sz="2200" dirty="0">
            <a:solidFill>
              <a:schemeClr val="tx1"/>
            </a:solidFill>
          </a:endParaRPr>
        </a:p>
      </dgm:t>
    </dgm:pt>
    <dgm:pt modelId="{31A83B89-E261-45EA-A7D9-DA93538CC221}" type="parTrans" cxnId="{09B7B469-608F-4D96-A7D3-04CAD492DACC}">
      <dgm:prSet/>
      <dgm:spPr/>
      <dgm:t>
        <a:bodyPr/>
        <a:lstStyle/>
        <a:p>
          <a:pPr rtl="1"/>
          <a:endParaRPr lang="en-US" sz="2200">
            <a:solidFill>
              <a:schemeClr val="tx1"/>
            </a:solidFill>
          </a:endParaRPr>
        </a:p>
      </dgm:t>
    </dgm:pt>
    <dgm:pt modelId="{78CF21D2-3C2F-4D8B-B368-2DE0E9598528}" type="sibTrans" cxnId="{09B7B469-608F-4D96-A7D3-04CAD492DACC}">
      <dgm:prSet/>
      <dgm:spPr/>
      <dgm:t>
        <a:bodyPr/>
        <a:lstStyle/>
        <a:p>
          <a:pPr rtl="1"/>
          <a:endParaRPr lang="en-US" sz="2200">
            <a:solidFill>
              <a:schemeClr val="tx1"/>
            </a:solidFill>
          </a:endParaRPr>
        </a:p>
      </dgm:t>
    </dgm:pt>
    <dgm:pt modelId="{DA5F8B8D-9ABB-4AA8-89E9-3C0DF0C77E8F}">
      <dgm:prSet custT="1"/>
      <dgm:spPr/>
      <dgm:t>
        <a:bodyPr/>
        <a:lstStyle/>
        <a:p>
          <a:pPr rtl="1">
            <a:buFont typeface="+mj-lt"/>
            <a:buAutoNum type="arabicPeriod"/>
          </a:pPr>
          <a:r>
            <a:rPr lang="ar-SA" sz="2200" dirty="0">
              <a:solidFill>
                <a:schemeClr val="tx1"/>
              </a:solidFill>
            </a:rPr>
            <a:t>قلعةً بقيتْ آثارُها.</a:t>
          </a:r>
          <a:endParaRPr lang="en-US" sz="2200" dirty="0">
            <a:solidFill>
              <a:schemeClr val="tx1"/>
            </a:solidFill>
          </a:endParaRPr>
        </a:p>
      </dgm:t>
    </dgm:pt>
    <dgm:pt modelId="{4C31C4C5-EF51-4249-8B43-6B945EB0FFB5}" type="parTrans" cxnId="{E8AC2631-302B-493E-90A0-154C6F02079E}">
      <dgm:prSet/>
      <dgm:spPr/>
      <dgm:t>
        <a:bodyPr/>
        <a:lstStyle/>
        <a:p>
          <a:pPr rtl="1"/>
          <a:endParaRPr lang="en-US" sz="2200">
            <a:solidFill>
              <a:schemeClr val="tx1"/>
            </a:solidFill>
          </a:endParaRPr>
        </a:p>
      </dgm:t>
    </dgm:pt>
    <dgm:pt modelId="{26695D7D-92A5-4308-BCED-A3BC6E916A6E}" type="sibTrans" cxnId="{E8AC2631-302B-493E-90A0-154C6F02079E}">
      <dgm:prSet/>
      <dgm:spPr/>
      <dgm:t>
        <a:bodyPr/>
        <a:lstStyle/>
        <a:p>
          <a:pPr rtl="1"/>
          <a:endParaRPr lang="en-US" sz="2200">
            <a:solidFill>
              <a:schemeClr val="tx1"/>
            </a:solidFill>
          </a:endParaRPr>
        </a:p>
      </dgm:t>
    </dgm:pt>
    <dgm:pt modelId="{EF9435AC-FE2F-4FBF-88FE-5C31B5AE135C}">
      <dgm:prSet custT="1"/>
      <dgm:spPr/>
      <dgm:t>
        <a:bodyPr/>
        <a:lstStyle/>
        <a:p>
          <a:pPr rtl="1">
            <a:buFont typeface="+mj-lt"/>
            <a:buAutoNum type="arabicPeriod"/>
          </a:pPr>
          <a:r>
            <a:rPr lang="ar-SA" sz="2200">
              <a:solidFill>
                <a:schemeClr val="tx1"/>
              </a:solidFill>
            </a:rPr>
            <a:t>كنيسةً في الجزءِ المنخفضِ منَ القلعةِ في منطقةِ السّكن. </a:t>
          </a:r>
          <a:endParaRPr lang="en-US" sz="2200">
            <a:solidFill>
              <a:schemeClr val="tx1"/>
            </a:solidFill>
          </a:endParaRPr>
        </a:p>
      </dgm:t>
    </dgm:pt>
    <dgm:pt modelId="{F554894C-F2AC-4788-B69F-72D858E83427}" type="parTrans" cxnId="{E404A567-1D61-4D8C-9D7D-FDCCF58FDE48}">
      <dgm:prSet/>
      <dgm:spPr/>
      <dgm:t>
        <a:bodyPr/>
        <a:lstStyle/>
        <a:p>
          <a:pPr rtl="1"/>
          <a:endParaRPr lang="en-US" sz="2200">
            <a:solidFill>
              <a:schemeClr val="tx1"/>
            </a:solidFill>
          </a:endParaRPr>
        </a:p>
      </dgm:t>
    </dgm:pt>
    <dgm:pt modelId="{342CD608-197E-4C55-A4B9-E589C40FCF61}" type="sibTrans" cxnId="{E404A567-1D61-4D8C-9D7D-FDCCF58FDE48}">
      <dgm:prSet/>
      <dgm:spPr/>
      <dgm:t>
        <a:bodyPr/>
        <a:lstStyle/>
        <a:p>
          <a:pPr rtl="1"/>
          <a:endParaRPr lang="en-US" sz="2200">
            <a:solidFill>
              <a:schemeClr val="tx1"/>
            </a:solidFill>
          </a:endParaRPr>
        </a:p>
      </dgm:t>
    </dgm:pt>
    <dgm:pt modelId="{B484AD9F-96A6-4EDD-9BB6-A88F163EF5A8}">
      <dgm:prSet custT="1"/>
      <dgm:spPr/>
      <dgm:t>
        <a:bodyPr/>
        <a:lstStyle/>
        <a:p>
          <a:pPr rtl="1">
            <a:buFont typeface="+mj-lt"/>
            <a:buAutoNum type="arabicPeriod"/>
          </a:pPr>
          <a:r>
            <a:rPr lang="ar-SA" sz="2200">
              <a:solidFill>
                <a:schemeClr val="tx1"/>
              </a:solidFill>
            </a:rPr>
            <a:t>كانَ مدخلُ القلعةِ في عهدِهم منَ الشّرق، على جانبيهِ برجان.</a:t>
          </a:r>
          <a:endParaRPr lang="en-US" sz="2200">
            <a:solidFill>
              <a:schemeClr val="tx1"/>
            </a:solidFill>
          </a:endParaRPr>
        </a:p>
      </dgm:t>
    </dgm:pt>
    <dgm:pt modelId="{432FF0A5-1F0D-4E94-B0ED-AEBAC21DEEF7}" type="parTrans" cxnId="{58D186E5-8EBF-4393-8327-2BECF89342CC}">
      <dgm:prSet/>
      <dgm:spPr/>
      <dgm:t>
        <a:bodyPr/>
        <a:lstStyle/>
        <a:p>
          <a:pPr rtl="1"/>
          <a:endParaRPr lang="en-US" sz="2200">
            <a:solidFill>
              <a:schemeClr val="tx1"/>
            </a:solidFill>
          </a:endParaRPr>
        </a:p>
      </dgm:t>
    </dgm:pt>
    <dgm:pt modelId="{F36DF8CC-1CEA-4AB4-820D-7285208776F0}" type="sibTrans" cxnId="{58D186E5-8EBF-4393-8327-2BECF89342CC}">
      <dgm:prSet/>
      <dgm:spPr/>
      <dgm:t>
        <a:bodyPr/>
        <a:lstStyle/>
        <a:p>
          <a:pPr rtl="1"/>
          <a:endParaRPr lang="en-US" sz="2200">
            <a:solidFill>
              <a:schemeClr val="tx1"/>
            </a:solidFill>
          </a:endParaRPr>
        </a:p>
      </dgm:t>
    </dgm:pt>
    <dgm:pt modelId="{A800344B-A198-47C7-821D-5DFDC2AADAAA}">
      <dgm:prSet custT="1"/>
      <dgm:spPr/>
      <dgm:t>
        <a:bodyPr/>
        <a:lstStyle/>
        <a:p>
          <a:pPr rtl="1">
            <a:buFont typeface="+mj-lt"/>
            <a:buAutoNum type="arabicPeriod"/>
          </a:pPr>
          <a:r>
            <a:rPr lang="ar-SA" sz="2200">
              <a:solidFill>
                <a:schemeClr val="tx1"/>
              </a:solidFill>
            </a:rPr>
            <a:t>كما بنوا سورينِ شبهَ متوازيينِ في الجهةِ الشّرقيّة. </a:t>
          </a:r>
          <a:endParaRPr lang="en-US" sz="2200">
            <a:solidFill>
              <a:schemeClr val="tx1"/>
            </a:solidFill>
          </a:endParaRPr>
        </a:p>
      </dgm:t>
    </dgm:pt>
    <dgm:pt modelId="{F3DC9820-2BEA-4082-AFF8-D5347BF828F6}" type="parTrans" cxnId="{8FE6D60F-6BCB-4663-A935-DFF6DFA4ED7E}">
      <dgm:prSet/>
      <dgm:spPr/>
      <dgm:t>
        <a:bodyPr/>
        <a:lstStyle/>
        <a:p>
          <a:pPr rtl="1"/>
          <a:endParaRPr lang="en-US" sz="2200">
            <a:solidFill>
              <a:schemeClr val="tx1"/>
            </a:solidFill>
          </a:endParaRPr>
        </a:p>
      </dgm:t>
    </dgm:pt>
    <dgm:pt modelId="{ABCB371D-E8FC-4784-AC7E-AA70486585F7}" type="sibTrans" cxnId="{8FE6D60F-6BCB-4663-A935-DFF6DFA4ED7E}">
      <dgm:prSet/>
      <dgm:spPr/>
      <dgm:t>
        <a:bodyPr/>
        <a:lstStyle/>
        <a:p>
          <a:pPr rtl="1"/>
          <a:endParaRPr lang="en-US" sz="2200">
            <a:solidFill>
              <a:schemeClr val="tx1"/>
            </a:solidFill>
          </a:endParaRPr>
        </a:p>
      </dgm:t>
    </dgm:pt>
    <dgm:pt modelId="{EB8F7F3A-9FAD-40DC-9D38-C2F45782F703}">
      <dgm:prSet custT="1"/>
      <dgm:spPr/>
      <dgm:t>
        <a:bodyPr/>
        <a:lstStyle/>
        <a:p>
          <a:pPr rtl="1">
            <a:buFont typeface="+mj-lt"/>
            <a:buAutoNum type="arabicPeriod"/>
          </a:pPr>
          <a:r>
            <a:rPr lang="ar-SA" sz="2200" dirty="0">
              <a:solidFill>
                <a:schemeClr val="tx1"/>
              </a:solidFill>
            </a:rPr>
            <a:t>على السّورِ الخارجيِّ من نفسِ الجهةِ بنوا ثلاثةَ أبراجٍ مستديرةٍ رمّمَها وحصّنَها الصّليبيّونَ فيما بعد.</a:t>
          </a:r>
          <a:endParaRPr lang="en-US" sz="2200" dirty="0">
            <a:solidFill>
              <a:schemeClr val="tx1"/>
            </a:solidFill>
          </a:endParaRPr>
        </a:p>
      </dgm:t>
    </dgm:pt>
    <dgm:pt modelId="{DC5F3B16-3444-47F1-A35B-ED47699C68E8}" type="parTrans" cxnId="{BF822162-2A2A-4B95-8186-279DE30F7ADE}">
      <dgm:prSet/>
      <dgm:spPr/>
      <dgm:t>
        <a:bodyPr/>
        <a:lstStyle/>
        <a:p>
          <a:pPr rtl="1"/>
          <a:endParaRPr lang="en-US" sz="2200">
            <a:solidFill>
              <a:schemeClr val="tx1"/>
            </a:solidFill>
          </a:endParaRPr>
        </a:p>
      </dgm:t>
    </dgm:pt>
    <dgm:pt modelId="{7DA3B085-3B3A-4D6B-A32C-C92D649912D3}" type="sibTrans" cxnId="{BF822162-2A2A-4B95-8186-279DE30F7ADE}">
      <dgm:prSet/>
      <dgm:spPr/>
      <dgm:t>
        <a:bodyPr/>
        <a:lstStyle/>
        <a:p>
          <a:pPr rtl="1"/>
          <a:endParaRPr lang="en-US" sz="2200">
            <a:solidFill>
              <a:schemeClr val="tx1"/>
            </a:solidFill>
          </a:endParaRPr>
        </a:p>
      </dgm:t>
    </dgm:pt>
    <dgm:pt modelId="{17519576-DFE7-40EC-8EC9-64A29C51828B}" type="pres">
      <dgm:prSet presAssocID="{8148A2EB-ADEC-4EFA-A242-38865EDE3285}" presName="linear" presStyleCnt="0">
        <dgm:presLayoutVars>
          <dgm:animLvl val="lvl"/>
          <dgm:resizeHandles val="exact"/>
        </dgm:presLayoutVars>
      </dgm:prSet>
      <dgm:spPr/>
    </dgm:pt>
    <dgm:pt modelId="{B36CB276-7C12-4C1B-A286-5C89DCA3A045}" type="pres">
      <dgm:prSet presAssocID="{A51201F5-04B9-4BA7-B9DB-88525580DDED}" presName="parentText" presStyleLbl="node1" presStyleIdx="0" presStyleCnt="1" custScaleY="80714">
        <dgm:presLayoutVars>
          <dgm:chMax val="0"/>
          <dgm:bulletEnabled val="1"/>
        </dgm:presLayoutVars>
      </dgm:prSet>
      <dgm:spPr/>
    </dgm:pt>
    <dgm:pt modelId="{616F63FC-B0AF-4391-A2C9-FAF75BAD175A}" type="pres">
      <dgm:prSet presAssocID="{A51201F5-04B9-4BA7-B9DB-88525580DDED}" presName="childText" presStyleLbl="revTx" presStyleIdx="0" presStyleCnt="1" custLinFactNeighborY="6623">
        <dgm:presLayoutVars>
          <dgm:bulletEnabled val="1"/>
        </dgm:presLayoutVars>
      </dgm:prSet>
      <dgm:spPr/>
    </dgm:pt>
  </dgm:ptLst>
  <dgm:cxnLst>
    <dgm:cxn modelId="{8FE6D60F-6BCB-4663-A935-DFF6DFA4ED7E}" srcId="{A51201F5-04B9-4BA7-B9DB-88525580DDED}" destId="{A800344B-A198-47C7-821D-5DFDC2AADAAA}" srcOrd="3" destOrd="0" parTransId="{F3DC9820-2BEA-4082-AFF8-D5347BF828F6}" sibTransId="{ABCB371D-E8FC-4784-AC7E-AA70486585F7}"/>
    <dgm:cxn modelId="{E8AC2631-302B-493E-90A0-154C6F02079E}" srcId="{A51201F5-04B9-4BA7-B9DB-88525580DDED}" destId="{DA5F8B8D-9ABB-4AA8-89E9-3C0DF0C77E8F}" srcOrd="0" destOrd="0" parTransId="{4C31C4C5-EF51-4249-8B43-6B945EB0FFB5}" sibTransId="{26695D7D-92A5-4308-BCED-A3BC6E916A6E}"/>
    <dgm:cxn modelId="{BF822162-2A2A-4B95-8186-279DE30F7ADE}" srcId="{A51201F5-04B9-4BA7-B9DB-88525580DDED}" destId="{EB8F7F3A-9FAD-40DC-9D38-C2F45782F703}" srcOrd="4" destOrd="0" parTransId="{DC5F3B16-3444-47F1-A35B-ED47699C68E8}" sibTransId="{7DA3B085-3B3A-4D6B-A32C-C92D649912D3}"/>
    <dgm:cxn modelId="{E404A567-1D61-4D8C-9D7D-FDCCF58FDE48}" srcId="{A51201F5-04B9-4BA7-B9DB-88525580DDED}" destId="{EF9435AC-FE2F-4FBF-88FE-5C31B5AE135C}" srcOrd="1" destOrd="0" parTransId="{F554894C-F2AC-4788-B69F-72D858E83427}" sibTransId="{342CD608-197E-4C55-A4B9-E589C40FCF61}"/>
    <dgm:cxn modelId="{09B7B469-608F-4D96-A7D3-04CAD492DACC}" srcId="{8148A2EB-ADEC-4EFA-A242-38865EDE3285}" destId="{A51201F5-04B9-4BA7-B9DB-88525580DDED}" srcOrd="0" destOrd="0" parTransId="{31A83B89-E261-45EA-A7D9-DA93538CC221}" sibTransId="{78CF21D2-3C2F-4D8B-B368-2DE0E9598528}"/>
    <dgm:cxn modelId="{E47D4B6A-1EF3-44DD-8F1A-00D1DFC825AC}" type="presOf" srcId="{8148A2EB-ADEC-4EFA-A242-38865EDE3285}" destId="{17519576-DFE7-40EC-8EC9-64A29C51828B}" srcOrd="0" destOrd="0" presId="urn:microsoft.com/office/officeart/2005/8/layout/vList2"/>
    <dgm:cxn modelId="{89329374-242B-4CA7-89B5-8479A6984751}" type="presOf" srcId="{EF9435AC-FE2F-4FBF-88FE-5C31B5AE135C}" destId="{616F63FC-B0AF-4391-A2C9-FAF75BAD175A}" srcOrd="0" destOrd="1" presId="urn:microsoft.com/office/officeart/2005/8/layout/vList2"/>
    <dgm:cxn modelId="{F875B7A8-C45F-4BAD-B1AE-71BD5CD15036}" type="presOf" srcId="{EB8F7F3A-9FAD-40DC-9D38-C2F45782F703}" destId="{616F63FC-B0AF-4391-A2C9-FAF75BAD175A}" srcOrd="0" destOrd="4" presId="urn:microsoft.com/office/officeart/2005/8/layout/vList2"/>
    <dgm:cxn modelId="{F44559AA-9DCA-4510-8B38-C28F27EDE25C}" type="presOf" srcId="{B484AD9F-96A6-4EDD-9BB6-A88F163EF5A8}" destId="{616F63FC-B0AF-4391-A2C9-FAF75BAD175A}" srcOrd="0" destOrd="2" presId="urn:microsoft.com/office/officeart/2005/8/layout/vList2"/>
    <dgm:cxn modelId="{5E6496B6-2747-4E56-B9B3-F0E721FC63E0}" type="presOf" srcId="{DA5F8B8D-9ABB-4AA8-89E9-3C0DF0C77E8F}" destId="{616F63FC-B0AF-4391-A2C9-FAF75BAD175A}" srcOrd="0" destOrd="0" presId="urn:microsoft.com/office/officeart/2005/8/layout/vList2"/>
    <dgm:cxn modelId="{DACF22D5-7BB0-4EF9-8207-1252D545C479}" type="presOf" srcId="{A51201F5-04B9-4BA7-B9DB-88525580DDED}" destId="{B36CB276-7C12-4C1B-A286-5C89DCA3A045}" srcOrd="0" destOrd="0" presId="urn:microsoft.com/office/officeart/2005/8/layout/vList2"/>
    <dgm:cxn modelId="{58D186E5-8EBF-4393-8327-2BECF89342CC}" srcId="{A51201F5-04B9-4BA7-B9DB-88525580DDED}" destId="{B484AD9F-96A6-4EDD-9BB6-A88F163EF5A8}" srcOrd="2" destOrd="0" parTransId="{432FF0A5-1F0D-4E94-B0ED-AEBAC21DEEF7}" sibTransId="{F36DF8CC-1CEA-4AB4-820D-7285208776F0}"/>
    <dgm:cxn modelId="{F4CD68FA-31D7-4967-866B-D4C755D33BE0}" type="presOf" srcId="{A800344B-A198-47C7-821D-5DFDC2AADAAA}" destId="{616F63FC-B0AF-4391-A2C9-FAF75BAD175A}" srcOrd="0" destOrd="3" presId="urn:microsoft.com/office/officeart/2005/8/layout/vList2"/>
    <dgm:cxn modelId="{26ABC981-0B85-4BF2-94C1-53723136ACF6}" type="presParOf" srcId="{17519576-DFE7-40EC-8EC9-64A29C51828B}" destId="{B36CB276-7C12-4C1B-A286-5C89DCA3A045}" srcOrd="0" destOrd="0" presId="urn:microsoft.com/office/officeart/2005/8/layout/vList2"/>
    <dgm:cxn modelId="{2D67F2FB-2769-41FA-8B45-0C07FC3E763E}" type="presParOf" srcId="{17519576-DFE7-40EC-8EC9-64A29C51828B}" destId="{616F63FC-B0AF-4391-A2C9-FAF75BAD175A}"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8148A2EB-ADEC-4EFA-A242-38865EDE3285}"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A51201F5-04B9-4BA7-B9DB-88525580DDED}">
      <dgm:prSet phldrT="[Text]" custT="1"/>
      <dgm:spPr>
        <a:ln>
          <a:solidFill>
            <a:schemeClr val="accent6">
              <a:lumMod val="50000"/>
            </a:schemeClr>
          </a:solidFill>
        </a:ln>
      </dgm:spPr>
      <dgm:t>
        <a:bodyPr/>
        <a:lstStyle/>
        <a:p>
          <a:pPr rtl="1"/>
          <a:r>
            <a:rPr lang="ar-EG" sz="2200" b="1" u="none" dirty="0">
              <a:solidFill>
                <a:schemeClr val="tx1"/>
              </a:solidFill>
            </a:rPr>
            <a:t>ثانياً - الآثارُ الصّليبيّة: </a:t>
          </a:r>
          <a:r>
            <a:rPr lang="ar-EG" sz="2200" b="0" u="none" dirty="0">
              <a:solidFill>
                <a:schemeClr val="tx1"/>
              </a:solidFill>
            </a:rPr>
            <a:t>تعودُ للقرنِ الثّاني عشرَ الميلاديِّ بنى الصّليبيّون:</a:t>
          </a:r>
          <a:endParaRPr lang="en-US" sz="2200" b="0" u="none" dirty="0">
            <a:solidFill>
              <a:schemeClr val="tx1"/>
            </a:solidFill>
          </a:endParaRPr>
        </a:p>
      </dgm:t>
    </dgm:pt>
    <dgm:pt modelId="{31A83B89-E261-45EA-A7D9-DA93538CC221}" type="parTrans" cxnId="{09B7B469-608F-4D96-A7D3-04CAD492DACC}">
      <dgm:prSet/>
      <dgm:spPr/>
      <dgm:t>
        <a:bodyPr/>
        <a:lstStyle/>
        <a:p>
          <a:pPr rtl="1"/>
          <a:endParaRPr lang="en-US" sz="2200">
            <a:solidFill>
              <a:schemeClr val="tx1"/>
            </a:solidFill>
          </a:endParaRPr>
        </a:p>
      </dgm:t>
    </dgm:pt>
    <dgm:pt modelId="{78CF21D2-3C2F-4D8B-B368-2DE0E9598528}" type="sibTrans" cxnId="{09B7B469-608F-4D96-A7D3-04CAD492DACC}">
      <dgm:prSet/>
      <dgm:spPr/>
      <dgm:t>
        <a:bodyPr/>
        <a:lstStyle/>
        <a:p>
          <a:pPr rtl="1"/>
          <a:endParaRPr lang="en-US" sz="2200">
            <a:solidFill>
              <a:schemeClr val="tx1"/>
            </a:solidFill>
          </a:endParaRPr>
        </a:p>
      </dgm:t>
    </dgm:pt>
    <dgm:pt modelId="{DA5F8B8D-9ABB-4AA8-89E9-3C0DF0C77E8F}">
      <dgm:prSet custT="1"/>
      <dgm:spPr/>
      <dgm:t>
        <a:bodyPr/>
        <a:lstStyle/>
        <a:p>
          <a:pPr rtl="1">
            <a:buFont typeface="+mj-lt"/>
            <a:buAutoNum type="arabicPeriod"/>
          </a:pPr>
          <a:r>
            <a:rPr lang="ar-SA" sz="2200" dirty="0">
              <a:solidFill>
                <a:schemeClr val="tx1"/>
              </a:solidFill>
            </a:rPr>
            <a:t>ثلاثةَ أبراجٍ سمكُ حيطانِها (5 أمتارٍ) وارتفاعُها (24 متراً) وهي:</a:t>
          </a:r>
          <a:endParaRPr lang="en-US" sz="2200" dirty="0">
            <a:solidFill>
              <a:schemeClr val="tx1"/>
            </a:solidFill>
          </a:endParaRPr>
        </a:p>
      </dgm:t>
    </dgm:pt>
    <dgm:pt modelId="{4C31C4C5-EF51-4249-8B43-6B945EB0FFB5}" type="parTrans" cxnId="{E8AC2631-302B-493E-90A0-154C6F02079E}">
      <dgm:prSet/>
      <dgm:spPr/>
      <dgm:t>
        <a:bodyPr/>
        <a:lstStyle/>
        <a:p>
          <a:pPr rtl="1"/>
          <a:endParaRPr lang="en-US" sz="2200">
            <a:solidFill>
              <a:schemeClr val="tx1"/>
            </a:solidFill>
          </a:endParaRPr>
        </a:p>
      </dgm:t>
    </dgm:pt>
    <dgm:pt modelId="{26695D7D-92A5-4308-BCED-A3BC6E916A6E}" type="sibTrans" cxnId="{E8AC2631-302B-493E-90A0-154C6F02079E}">
      <dgm:prSet/>
      <dgm:spPr/>
      <dgm:t>
        <a:bodyPr/>
        <a:lstStyle/>
        <a:p>
          <a:pPr rtl="1"/>
          <a:endParaRPr lang="en-US" sz="2200">
            <a:solidFill>
              <a:schemeClr val="tx1"/>
            </a:solidFill>
          </a:endParaRPr>
        </a:p>
      </dgm:t>
    </dgm:pt>
    <dgm:pt modelId="{43CD2646-F3DB-4EA4-8513-3B549A248938}">
      <dgm:prSet custT="1"/>
      <dgm:spPr/>
      <dgm:t>
        <a:bodyPr/>
        <a:lstStyle/>
        <a:p>
          <a:pPr rtl="1"/>
          <a:r>
            <a:rPr lang="ar-SA" sz="2200" dirty="0">
              <a:solidFill>
                <a:schemeClr val="tx1"/>
              </a:solidFill>
            </a:rPr>
            <a:t>برجُ المدخلِ الحاليِّ</a:t>
          </a:r>
          <a:r>
            <a:rPr lang="ar-SY" sz="2200" dirty="0">
              <a:solidFill>
                <a:schemeClr val="tx1"/>
              </a:solidFill>
            </a:rPr>
            <a:t>.</a:t>
          </a:r>
          <a:endParaRPr lang="en-US" sz="2200" dirty="0">
            <a:solidFill>
              <a:schemeClr val="tx1"/>
            </a:solidFill>
          </a:endParaRPr>
        </a:p>
      </dgm:t>
    </dgm:pt>
    <dgm:pt modelId="{E9C6F4F0-B7A9-46EE-B869-F5432E7D6805}" type="parTrans" cxnId="{BA68B853-47CD-4537-89EA-2AEFF3E857DE}">
      <dgm:prSet/>
      <dgm:spPr/>
      <dgm:t>
        <a:bodyPr/>
        <a:lstStyle/>
        <a:p>
          <a:pPr rtl="1"/>
          <a:endParaRPr lang="en-US" sz="2200">
            <a:solidFill>
              <a:schemeClr val="tx1"/>
            </a:solidFill>
          </a:endParaRPr>
        </a:p>
      </dgm:t>
    </dgm:pt>
    <dgm:pt modelId="{EDC810F3-109B-4B65-AF1A-B5F8867A0BBC}" type="sibTrans" cxnId="{BA68B853-47CD-4537-89EA-2AEFF3E857DE}">
      <dgm:prSet/>
      <dgm:spPr/>
      <dgm:t>
        <a:bodyPr/>
        <a:lstStyle/>
        <a:p>
          <a:pPr rtl="1"/>
          <a:endParaRPr lang="en-US" sz="2200">
            <a:solidFill>
              <a:schemeClr val="tx1"/>
            </a:solidFill>
          </a:endParaRPr>
        </a:p>
      </dgm:t>
    </dgm:pt>
    <dgm:pt modelId="{B285E217-FD3B-46A0-AACD-CF75B319CFD4}">
      <dgm:prSet custT="1"/>
      <dgm:spPr/>
      <dgm:t>
        <a:bodyPr/>
        <a:lstStyle/>
        <a:p>
          <a:pPr rtl="1"/>
          <a:r>
            <a:rPr lang="ar-SA" sz="2200" dirty="0">
              <a:solidFill>
                <a:schemeClr val="tx1"/>
              </a:solidFill>
            </a:rPr>
            <a:t>إلى جوارِهِ برجٌ ثانٍ، كلاهُما كانا للمراقبةِ والحراسة</a:t>
          </a:r>
          <a:r>
            <a:rPr lang="ar-SY" sz="2200" dirty="0">
              <a:solidFill>
                <a:schemeClr val="tx1"/>
              </a:solidFill>
            </a:rPr>
            <a:t>.</a:t>
          </a:r>
          <a:endParaRPr lang="en-US" sz="2200" dirty="0">
            <a:solidFill>
              <a:schemeClr val="tx1"/>
            </a:solidFill>
          </a:endParaRPr>
        </a:p>
      </dgm:t>
    </dgm:pt>
    <dgm:pt modelId="{CBFD7677-E1B0-4CEF-AD63-D32AB37D1E2C}" type="parTrans" cxnId="{2735B6BA-2221-4DD7-AAFC-99F6A9BD68B7}">
      <dgm:prSet/>
      <dgm:spPr/>
      <dgm:t>
        <a:bodyPr/>
        <a:lstStyle/>
        <a:p>
          <a:pPr rtl="1"/>
          <a:endParaRPr lang="en-US" sz="2200">
            <a:solidFill>
              <a:schemeClr val="tx1"/>
            </a:solidFill>
          </a:endParaRPr>
        </a:p>
      </dgm:t>
    </dgm:pt>
    <dgm:pt modelId="{166FE205-148C-4A90-94AD-76D84E1B431E}" type="sibTrans" cxnId="{2735B6BA-2221-4DD7-AAFC-99F6A9BD68B7}">
      <dgm:prSet/>
      <dgm:spPr/>
      <dgm:t>
        <a:bodyPr/>
        <a:lstStyle/>
        <a:p>
          <a:pPr rtl="1"/>
          <a:endParaRPr lang="en-US" sz="2200">
            <a:solidFill>
              <a:schemeClr val="tx1"/>
            </a:solidFill>
          </a:endParaRPr>
        </a:p>
      </dgm:t>
    </dgm:pt>
    <dgm:pt modelId="{4135B0FD-C66E-41FE-B976-F656FABE1309}">
      <dgm:prSet custT="1"/>
      <dgm:spPr/>
      <dgm:t>
        <a:bodyPr/>
        <a:lstStyle/>
        <a:p>
          <a:pPr rtl="1"/>
          <a:r>
            <a:rPr lang="ar-SA" sz="2200" dirty="0">
              <a:solidFill>
                <a:schemeClr val="tx1"/>
              </a:solidFill>
            </a:rPr>
            <a:t>قاعةٌ واسعةٌ بيزنطيّةُ الأصلِ رمّمَها الصّليبيّونَ واستعملوها كمستودعٍ للأسلحة</a:t>
          </a:r>
          <a:r>
            <a:rPr lang="ar-SY" sz="2200" dirty="0">
              <a:solidFill>
                <a:schemeClr val="tx1"/>
              </a:solidFill>
            </a:rPr>
            <a:t>.</a:t>
          </a:r>
          <a:endParaRPr lang="en-US" sz="2200" dirty="0">
            <a:solidFill>
              <a:schemeClr val="tx1"/>
            </a:solidFill>
          </a:endParaRPr>
        </a:p>
      </dgm:t>
    </dgm:pt>
    <dgm:pt modelId="{0A230E73-643A-4E42-B3BD-6A04CE774744}" type="parTrans" cxnId="{6529AC10-9BB9-4BDD-A9F7-84643C6C723D}">
      <dgm:prSet/>
      <dgm:spPr/>
      <dgm:t>
        <a:bodyPr/>
        <a:lstStyle/>
        <a:p>
          <a:pPr rtl="1"/>
          <a:endParaRPr lang="en-US" sz="2200">
            <a:solidFill>
              <a:schemeClr val="tx1"/>
            </a:solidFill>
          </a:endParaRPr>
        </a:p>
      </dgm:t>
    </dgm:pt>
    <dgm:pt modelId="{B3D1D391-32F8-4C7D-B72D-A62D8C4FA8A4}" type="sibTrans" cxnId="{6529AC10-9BB9-4BDD-A9F7-84643C6C723D}">
      <dgm:prSet/>
      <dgm:spPr/>
      <dgm:t>
        <a:bodyPr/>
        <a:lstStyle/>
        <a:p>
          <a:pPr rtl="1"/>
          <a:endParaRPr lang="en-US" sz="2200">
            <a:solidFill>
              <a:schemeClr val="tx1"/>
            </a:solidFill>
          </a:endParaRPr>
        </a:p>
      </dgm:t>
    </dgm:pt>
    <dgm:pt modelId="{B879B6BB-DA16-4945-9210-99E1754B5B68}">
      <dgm:prSet custT="1"/>
      <dgm:spPr/>
      <dgm:t>
        <a:bodyPr/>
        <a:lstStyle/>
        <a:p>
          <a:pPr rtl="1"/>
          <a:r>
            <a:rPr lang="ar-SA" sz="2200" dirty="0">
              <a:solidFill>
                <a:schemeClr val="tx1"/>
              </a:solidFill>
            </a:rPr>
            <a:t>البرجُ الثّالثُ يتألّفُ من طابقينِ فيهِ غرفتان، في جدرانِ البرجِ فتحاتٌ لرميِ السّهامِ ودرجٌ يقودُ إلى سجنٍ انفراديّ، إلى جانبِ السّجنِ مباشرةً يوجدُ خزّانُ ماءٍ وإصطبل. </a:t>
          </a:r>
          <a:endParaRPr lang="en-US" sz="2200" dirty="0">
            <a:solidFill>
              <a:schemeClr val="tx1"/>
            </a:solidFill>
          </a:endParaRPr>
        </a:p>
      </dgm:t>
    </dgm:pt>
    <dgm:pt modelId="{D371E07A-2DF6-4F6D-B6E5-1880A87BDF0B}" type="parTrans" cxnId="{FBC55012-44D6-4C48-A7C9-F59E1796C980}">
      <dgm:prSet/>
      <dgm:spPr/>
      <dgm:t>
        <a:bodyPr/>
        <a:lstStyle/>
        <a:p>
          <a:endParaRPr lang="en-US"/>
        </a:p>
      </dgm:t>
    </dgm:pt>
    <dgm:pt modelId="{D69E7608-2263-4964-A308-34042EE1EAC0}" type="sibTrans" cxnId="{FBC55012-44D6-4C48-A7C9-F59E1796C980}">
      <dgm:prSet/>
      <dgm:spPr/>
      <dgm:t>
        <a:bodyPr/>
        <a:lstStyle/>
        <a:p>
          <a:endParaRPr lang="en-US"/>
        </a:p>
      </dgm:t>
    </dgm:pt>
    <dgm:pt modelId="{9C236F2F-E62F-405C-9999-E1CBD48C9943}" type="pres">
      <dgm:prSet presAssocID="{8148A2EB-ADEC-4EFA-A242-38865EDE3285}" presName="linear" presStyleCnt="0">
        <dgm:presLayoutVars>
          <dgm:animLvl val="lvl"/>
          <dgm:resizeHandles val="exact"/>
        </dgm:presLayoutVars>
      </dgm:prSet>
      <dgm:spPr/>
    </dgm:pt>
    <dgm:pt modelId="{EA40A79B-83BD-4C1C-95D3-D3FF736F30D6}" type="pres">
      <dgm:prSet presAssocID="{A51201F5-04B9-4BA7-B9DB-88525580DDED}" presName="parentText" presStyleLbl="node1" presStyleIdx="0" presStyleCnt="1" custScaleY="86395" custLinFactNeighborY="-4416">
        <dgm:presLayoutVars>
          <dgm:chMax val="0"/>
          <dgm:bulletEnabled val="1"/>
        </dgm:presLayoutVars>
      </dgm:prSet>
      <dgm:spPr/>
    </dgm:pt>
    <dgm:pt modelId="{A91FC702-C191-4239-B1AB-E6E057070870}" type="pres">
      <dgm:prSet presAssocID="{A51201F5-04B9-4BA7-B9DB-88525580DDED}" presName="childText" presStyleLbl="revTx" presStyleIdx="0" presStyleCnt="1">
        <dgm:presLayoutVars>
          <dgm:bulletEnabled val="1"/>
        </dgm:presLayoutVars>
      </dgm:prSet>
      <dgm:spPr/>
    </dgm:pt>
  </dgm:ptLst>
  <dgm:cxnLst>
    <dgm:cxn modelId="{5B5B7600-5E4D-4467-A930-35D4C334F612}" type="presOf" srcId="{43CD2646-F3DB-4EA4-8513-3B549A248938}" destId="{A91FC702-C191-4239-B1AB-E6E057070870}" srcOrd="0" destOrd="1" presId="urn:microsoft.com/office/officeart/2005/8/layout/vList2"/>
    <dgm:cxn modelId="{78EC8C07-0BD8-4F23-87D3-482BBFF4B7C8}" type="presOf" srcId="{4135B0FD-C66E-41FE-B976-F656FABE1309}" destId="{A91FC702-C191-4239-B1AB-E6E057070870}" srcOrd="0" destOrd="4" presId="urn:microsoft.com/office/officeart/2005/8/layout/vList2"/>
    <dgm:cxn modelId="{6529AC10-9BB9-4BDD-A9F7-84643C6C723D}" srcId="{A51201F5-04B9-4BA7-B9DB-88525580DDED}" destId="{4135B0FD-C66E-41FE-B976-F656FABE1309}" srcOrd="4" destOrd="0" parTransId="{0A230E73-643A-4E42-B3BD-6A04CE774744}" sibTransId="{B3D1D391-32F8-4C7D-B72D-A62D8C4FA8A4}"/>
    <dgm:cxn modelId="{FBC55012-44D6-4C48-A7C9-F59E1796C980}" srcId="{A51201F5-04B9-4BA7-B9DB-88525580DDED}" destId="{B879B6BB-DA16-4945-9210-99E1754B5B68}" srcOrd="3" destOrd="0" parTransId="{D371E07A-2DF6-4F6D-B6E5-1880A87BDF0B}" sibTransId="{D69E7608-2263-4964-A308-34042EE1EAC0}"/>
    <dgm:cxn modelId="{E8AC2631-302B-493E-90A0-154C6F02079E}" srcId="{A51201F5-04B9-4BA7-B9DB-88525580DDED}" destId="{DA5F8B8D-9ABB-4AA8-89E9-3C0DF0C77E8F}" srcOrd="0" destOrd="0" parTransId="{4C31C4C5-EF51-4249-8B43-6B945EB0FFB5}" sibTransId="{26695D7D-92A5-4308-BCED-A3BC6E916A6E}"/>
    <dgm:cxn modelId="{A2648E33-4464-4F29-BE48-5AB30BB60AA8}" type="presOf" srcId="{DA5F8B8D-9ABB-4AA8-89E9-3C0DF0C77E8F}" destId="{A91FC702-C191-4239-B1AB-E6E057070870}" srcOrd="0" destOrd="0" presId="urn:microsoft.com/office/officeart/2005/8/layout/vList2"/>
    <dgm:cxn modelId="{49B45444-8C2F-4962-A431-F7381366EF33}" type="presOf" srcId="{8148A2EB-ADEC-4EFA-A242-38865EDE3285}" destId="{9C236F2F-E62F-405C-9999-E1CBD48C9943}" srcOrd="0" destOrd="0" presId="urn:microsoft.com/office/officeart/2005/8/layout/vList2"/>
    <dgm:cxn modelId="{09B7B469-608F-4D96-A7D3-04CAD492DACC}" srcId="{8148A2EB-ADEC-4EFA-A242-38865EDE3285}" destId="{A51201F5-04B9-4BA7-B9DB-88525580DDED}" srcOrd="0" destOrd="0" parTransId="{31A83B89-E261-45EA-A7D9-DA93538CC221}" sibTransId="{78CF21D2-3C2F-4D8B-B368-2DE0E9598528}"/>
    <dgm:cxn modelId="{BA68B853-47CD-4537-89EA-2AEFF3E857DE}" srcId="{A51201F5-04B9-4BA7-B9DB-88525580DDED}" destId="{43CD2646-F3DB-4EA4-8513-3B549A248938}" srcOrd="1" destOrd="0" parTransId="{E9C6F4F0-B7A9-46EE-B869-F5432E7D6805}" sibTransId="{EDC810F3-109B-4B65-AF1A-B5F8867A0BBC}"/>
    <dgm:cxn modelId="{2735B6BA-2221-4DD7-AAFC-99F6A9BD68B7}" srcId="{A51201F5-04B9-4BA7-B9DB-88525580DDED}" destId="{B285E217-FD3B-46A0-AACD-CF75B319CFD4}" srcOrd="2" destOrd="0" parTransId="{CBFD7677-E1B0-4CEF-AD63-D32AB37D1E2C}" sibTransId="{166FE205-148C-4A90-94AD-76D84E1B431E}"/>
    <dgm:cxn modelId="{8CA7FDC8-0284-4A33-A336-F0FF94BAAEB1}" type="presOf" srcId="{A51201F5-04B9-4BA7-B9DB-88525580DDED}" destId="{EA40A79B-83BD-4C1C-95D3-D3FF736F30D6}" srcOrd="0" destOrd="0" presId="urn:microsoft.com/office/officeart/2005/8/layout/vList2"/>
    <dgm:cxn modelId="{BEE61DCD-C726-43C8-8AFF-2B3DF5B53FB8}" type="presOf" srcId="{B879B6BB-DA16-4945-9210-99E1754B5B68}" destId="{A91FC702-C191-4239-B1AB-E6E057070870}" srcOrd="0" destOrd="3" presId="urn:microsoft.com/office/officeart/2005/8/layout/vList2"/>
    <dgm:cxn modelId="{5B1663ED-0DA4-48ED-9FA5-7722BC0E8AC3}" type="presOf" srcId="{B285E217-FD3B-46A0-AACD-CF75B319CFD4}" destId="{A91FC702-C191-4239-B1AB-E6E057070870}" srcOrd="0" destOrd="2" presId="urn:microsoft.com/office/officeart/2005/8/layout/vList2"/>
    <dgm:cxn modelId="{6DA1DCD4-A59B-44CD-A134-545CE578A751}" type="presParOf" srcId="{9C236F2F-E62F-405C-9999-E1CBD48C9943}" destId="{EA40A79B-83BD-4C1C-95D3-D3FF736F30D6}" srcOrd="0" destOrd="0" presId="urn:microsoft.com/office/officeart/2005/8/layout/vList2"/>
    <dgm:cxn modelId="{07738010-7523-41E0-B4A7-2B826E827890}" type="presParOf" srcId="{9C236F2F-E62F-405C-9999-E1CBD48C9943}" destId="{A91FC702-C191-4239-B1AB-E6E057070870}"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8148A2EB-ADEC-4EFA-A242-38865EDE3285}"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A51201F5-04B9-4BA7-B9DB-88525580DDED}">
      <dgm:prSet phldrT="[Text]" custT="1"/>
      <dgm:spPr>
        <a:ln>
          <a:solidFill>
            <a:schemeClr val="accent6">
              <a:lumMod val="50000"/>
            </a:schemeClr>
          </a:solidFill>
        </a:ln>
      </dgm:spPr>
      <dgm:t>
        <a:bodyPr/>
        <a:lstStyle/>
        <a:p>
          <a:pPr rtl="1"/>
          <a:r>
            <a:rPr lang="ar-EG" sz="2200" b="1" u="none" dirty="0">
              <a:solidFill>
                <a:schemeClr val="tx1"/>
              </a:solidFill>
            </a:rPr>
            <a:t>ثالثاً - الآثارُ العربيّة</a:t>
          </a:r>
          <a:r>
            <a:rPr lang="ar-EG" sz="2200" b="0" u="none" dirty="0">
              <a:solidFill>
                <a:schemeClr val="tx1"/>
              </a:solidFill>
            </a:rPr>
            <a:t>: تعودُ للقرنِ الرّابعَ عشرَ الميلاديّ:</a:t>
          </a:r>
          <a:endParaRPr lang="en-US" sz="2200" b="0" u="none" dirty="0">
            <a:solidFill>
              <a:schemeClr val="tx1"/>
            </a:solidFill>
          </a:endParaRPr>
        </a:p>
      </dgm:t>
    </dgm:pt>
    <dgm:pt modelId="{31A83B89-E261-45EA-A7D9-DA93538CC221}" type="parTrans" cxnId="{09B7B469-608F-4D96-A7D3-04CAD492DACC}">
      <dgm:prSet/>
      <dgm:spPr/>
      <dgm:t>
        <a:bodyPr/>
        <a:lstStyle/>
        <a:p>
          <a:pPr rtl="1"/>
          <a:endParaRPr lang="en-US" sz="2200">
            <a:solidFill>
              <a:schemeClr val="tx1"/>
            </a:solidFill>
          </a:endParaRPr>
        </a:p>
      </dgm:t>
    </dgm:pt>
    <dgm:pt modelId="{78CF21D2-3C2F-4D8B-B368-2DE0E9598528}" type="sibTrans" cxnId="{09B7B469-608F-4D96-A7D3-04CAD492DACC}">
      <dgm:prSet/>
      <dgm:spPr/>
      <dgm:t>
        <a:bodyPr/>
        <a:lstStyle/>
        <a:p>
          <a:pPr rtl="1"/>
          <a:endParaRPr lang="en-US" sz="2200">
            <a:solidFill>
              <a:schemeClr val="tx1"/>
            </a:solidFill>
          </a:endParaRPr>
        </a:p>
      </dgm:t>
    </dgm:pt>
    <dgm:pt modelId="{DA5F8B8D-9ABB-4AA8-89E9-3C0DF0C77E8F}">
      <dgm:prSet custT="1"/>
      <dgm:spPr/>
      <dgm:t>
        <a:bodyPr/>
        <a:lstStyle/>
        <a:p>
          <a:pPr rtl="1">
            <a:lnSpc>
              <a:spcPct val="150000"/>
            </a:lnSpc>
            <a:buFont typeface="+mj-lt"/>
            <a:buAutoNum type="arabicPeriod"/>
          </a:pPr>
          <a:r>
            <a:rPr lang="ar-SA" sz="2200">
              <a:solidFill>
                <a:schemeClr val="tx1"/>
              </a:solidFill>
            </a:rPr>
            <a:t>شيّدَ السّلطانُ قلاوونُ (1280-1290م) جامعاً لهُ مئذنةٌ مربَّعةٌ ومدرسةٌ لتعليمِ القرآن.</a:t>
          </a:r>
          <a:endParaRPr lang="en-US" sz="2200">
            <a:solidFill>
              <a:schemeClr val="tx1"/>
            </a:solidFill>
          </a:endParaRPr>
        </a:p>
      </dgm:t>
    </dgm:pt>
    <dgm:pt modelId="{4C31C4C5-EF51-4249-8B43-6B945EB0FFB5}" type="parTrans" cxnId="{E8AC2631-302B-493E-90A0-154C6F02079E}">
      <dgm:prSet/>
      <dgm:spPr/>
      <dgm:t>
        <a:bodyPr/>
        <a:lstStyle/>
        <a:p>
          <a:pPr rtl="1"/>
          <a:endParaRPr lang="en-US" sz="2200">
            <a:solidFill>
              <a:schemeClr val="tx1"/>
            </a:solidFill>
          </a:endParaRPr>
        </a:p>
      </dgm:t>
    </dgm:pt>
    <dgm:pt modelId="{26695D7D-92A5-4308-BCED-A3BC6E916A6E}" type="sibTrans" cxnId="{E8AC2631-302B-493E-90A0-154C6F02079E}">
      <dgm:prSet/>
      <dgm:spPr/>
      <dgm:t>
        <a:bodyPr/>
        <a:lstStyle/>
        <a:p>
          <a:pPr rtl="1"/>
          <a:endParaRPr lang="en-US" sz="2200">
            <a:solidFill>
              <a:schemeClr val="tx1"/>
            </a:solidFill>
          </a:endParaRPr>
        </a:p>
      </dgm:t>
    </dgm:pt>
    <dgm:pt modelId="{788D580D-44B8-4A13-8DA0-CF58D13437BB}">
      <dgm:prSet custT="1"/>
      <dgm:spPr/>
      <dgm:t>
        <a:bodyPr/>
        <a:lstStyle/>
        <a:p>
          <a:pPr rtl="1">
            <a:lnSpc>
              <a:spcPct val="150000"/>
            </a:lnSpc>
            <a:buFont typeface="+mj-lt"/>
            <a:buAutoNum type="arabicPeriod"/>
          </a:pPr>
          <a:r>
            <a:rPr lang="ar-SA" sz="2200" dirty="0">
              <a:solidFill>
                <a:schemeClr val="tx1"/>
              </a:solidFill>
            </a:rPr>
            <a:t>القصرُ منَ القرنِ 12م وأوائلِ 13م لهُ باحةٌ وأربعةُ إيوانات، مدخلُهُ مزيَّنٌ بالمقرنصات، وأرضُهُ منَ الرّخام.</a:t>
          </a:r>
          <a:endParaRPr lang="en-US" sz="2200" dirty="0">
            <a:solidFill>
              <a:schemeClr val="tx1"/>
            </a:solidFill>
          </a:endParaRPr>
        </a:p>
      </dgm:t>
    </dgm:pt>
    <dgm:pt modelId="{2A9047B1-C4B3-4161-80CF-43A99E68BDC9}" type="parTrans" cxnId="{CE0D7B8E-DD1E-402C-82EE-D1768A053D20}">
      <dgm:prSet/>
      <dgm:spPr/>
      <dgm:t>
        <a:bodyPr/>
        <a:lstStyle/>
        <a:p>
          <a:pPr rtl="1"/>
          <a:endParaRPr lang="en-US" sz="2200">
            <a:solidFill>
              <a:schemeClr val="tx1"/>
            </a:solidFill>
          </a:endParaRPr>
        </a:p>
      </dgm:t>
    </dgm:pt>
    <dgm:pt modelId="{2A215013-B0EE-4EF2-9004-A89C7021FF9B}" type="sibTrans" cxnId="{CE0D7B8E-DD1E-402C-82EE-D1768A053D20}">
      <dgm:prSet/>
      <dgm:spPr/>
      <dgm:t>
        <a:bodyPr/>
        <a:lstStyle/>
        <a:p>
          <a:pPr rtl="1"/>
          <a:endParaRPr lang="en-US" sz="2200">
            <a:solidFill>
              <a:schemeClr val="tx1"/>
            </a:solidFill>
          </a:endParaRPr>
        </a:p>
      </dgm:t>
    </dgm:pt>
    <dgm:pt modelId="{E2F296F0-BB34-4242-9115-CC3880D0ECD2}">
      <dgm:prSet custT="1"/>
      <dgm:spPr/>
      <dgm:t>
        <a:bodyPr/>
        <a:lstStyle/>
        <a:p>
          <a:pPr rtl="1">
            <a:lnSpc>
              <a:spcPct val="150000"/>
            </a:lnSpc>
            <a:buFont typeface="+mj-lt"/>
            <a:buAutoNum type="arabicPeriod"/>
          </a:pPr>
          <a:r>
            <a:rPr lang="ar-SA" sz="2200" dirty="0">
              <a:solidFill>
                <a:schemeClr val="tx1"/>
              </a:solidFill>
            </a:rPr>
            <a:t>حمّامٌ تابعٌ للقصرِ فيهِ ثلاثةُ أقسامٍ باردٍ وساخنٍ ودافئ، وسقفُهُ مليءٌ بالقمراتِ الزّجاجيّةِ كذلكَ على شكلِ نجمة. وفيهِ قنواتٌ فخّاريّةٌ تزوّدُهُ بالماءِ السّاخنِ والبارد، أمّا القسمُ الحامي فيتألّفُ من غرفتينِ للاستحمامِ وأخرى صغيرةٍ للبخار</a:t>
          </a:r>
          <a:r>
            <a:rPr lang="ar-SY" sz="2200" dirty="0">
              <a:solidFill>
                <a:schemeClr val="tx1"/>
              </a:solidFill>
            </a:rPr>
            <a:t>.</a:t>
          </a:r>
          <a:endParaRPr lang="en-US" sz="2200" dirty="0">
            <a:solidFill>
              <a:schemeClr val="tx1"/>
            </a:solidFill>
          </a:endParaRPr>
        </a:p>
      </dgm:t>
    </dgm:pt>
    <dgm:pt modelId="{6B180D8E-491A-4C4E-8E4C-915550256155}" type="parTrans" cxnId="{C89FC5B9-036F-43B7-9388-E432F2E62347}">
      <dgm:prSet/>
      <dgm:spPr/>
      <dgm:t>
        <a:bodyPr/>
        <a:lstStyle/>
        <a:p>
          <a:endParaRPr lang="en-US"/>
        </a:p>
      </dgm:t>
    </dgm:pt>
    <dgm:pt modelId="{AB8AA58D-F4F9-4C7C-A8C1-6B60DB35EA2E}" type="sibTrans" cxnId="{C89FC5B9-036F-43B7-9388-E432F2E62347}">
      <dgm:prSet/>
      <dgm:spPr/>
      <dgm:t>
        <a:bodyPr/>
        <a:lstStyle/>
        <a:p>
          <a:endParaRPr lang="en-US"/>
        </a:p>
      </dgm:t>
    </dgm:pt>
    <dgm:pt modelId="{858DA058-2B28-4C76-9855-C77856786D5C}" type="pres">
      <dgm:prSet presAssocID="{8148A2EB-ADEC-4EFA-A242-38865EDE3285}" presName="linear" presStyleCnt="0">
        <dgm:presLayoutVars>
          <dgm:animLvl val="lvl"/>
          <dgm:resizeHandles val="exact"/>
        </dgm:presLayoutVars>
      </dgm:prSet>
      <dgm:spPr/>
    </dgm:pt>
    <dgm:pt modelId="{389E78B4-BA7D-4B2D-99AE-60AE23E932C3}" type="pres">
      <dgm:prSet presAssocID="{A51201F5-04B9-4BA7-B9DB-88525580DDED}" presName="parentText" presStyleLbl="node1" presStyleIdx="0" presStyleCnt="1" custScaleY="60520" custLinFactNeighborY="-3588">
        <dgm:presLayoutVars>
          <dgm:chMax val="0"/>
          <dgm:bulletEnabled val="1"/>
        </dgm:presLayoutVars>
      </dgm:prSet>
      <dgm:spPr/>
    </dgm:pt>
    <dgm:pt modelId="{B26DA06A-CF57-41AD-BAF2-108AF2D3D724}" type="pres">
      <dgm:prSet presAssocID="{A51201F5-04B9-4BA7-B9DB-88525580DDED}" presName="childText" presStyleLbl="revTx" presStyleIdx="0" presStyleCnt="1">
        <dgm:presLayoutVars>
          <dgm:bulletEnabled val="1"/>
        </dgm:presLayoutVars>
      </dgm:prSet>
      <dgm:spPr/>
    </dgm:pt>
  </dgm:ptLst>
  <dgm:cxnLst>
    <dgm:cxn modelId="{E8AC2631-302B-493E-90A0-154C6F02079E}" srcId="{A51201F5-04B9-4BA7-B9DB-88525580DDED}" destId="{DA5F8B8D-9ABB-4AA8-89E9-3C0DF0C77E8F}" srcOrd="0" destOrd="0" parTransId="{4C31C4C5-EF51-4249-8B43-6B945EB0FFB5}" sibTransId="{26695D7D-92A5-4308-BCED-A3BC6E916A6E}"/>
    <dgm:cxn modelId="{DBE03E42-8330-4196-B831-6F65BF6C94BC}" type="presOf" srcId="{E2F296F0-BB34-4242-9115-CC3880D0ECD2}" destId="{B26DA06A-CF57-41AD-BAF2-108AF2D3D724}" srcOrd="0" destOrd="2" presId="urn:microsoft.com/office/officeart/2005/8/layout/vList2"/>
    <dgm:cxn modelId="{09B7B469-608F-4D96-A7D3-04CAD492DACC}" srcId="{8148A2EB-ADEC-4EFA-A242-38865EDE3285}" destId="{A51201F5-04B9-4BA7-B9DB-88525580DDED}" srcOrd="0" destOrd="0" parTransId="{31A83B89-E261-45EA-A7D9-DA93538CC221}" sibTransId="{78CF21D2-3C2F-4D8B-B368-2DE0E9598528}"/>
    <dgm:cxn modelId="{98699256-AC27-4A8D-8953-ACF8F6B3FF2F}" type="presOf" srcId="{DA5F8B8D-9ABB-4AA8-89E9-3C0DF0C77E8F}" destId="{B26DA06A-CF57-41AD-BAF2-108AF2D3D724}" srcOrd="0" destOrd="0" presId="urn:microsoft.com/office/officeart/2005/8/layout/vList2"/>
    <dgm:cxn modelId="{CE0D7B8E-DD1E-402C-82EE-D1768A053D20}" srcId="{A51201F5-04B9-4BA7-B9DB-88525580DDED}" destId="{788D580D-44B8-4A13-8DA0-CF58D13437BB}" srcOrd="1" destOrd="0" parTransId="{2A9047B1-C4B3-4161-80CF-43A99E68BDC9}" sibTransId="{2A215013-B0EE-4EF2-9004-A89C7021FF9B}"/>
    <dgm:cxn modelId="{C89FC5B9-036F-43B7-9388-E432F2E62347}" srcId="{A51201F5-04B9-4BA7-B9DB-88525580DDED}" destId="{E2F296F0-BB34-4242-9115-CC3880D0ECD2}" srcOrd="2" destOrd="0" parTransId="{6B180D8E-491A-4C4E-8E4C-915550256155}" sibTransId="{AB8AA58D-F4F9-4C7C-A8C1-6B60DB35EA2E}"/>
    <dgm:cxn modelId="{A77C3ABD-0D23-4D60-86A2-4BBFC1997B6C}" type="presOf" srcId="{788D580D-44B8-4A13-8DA0-CF58D13437BB}" destId="{B26DA06A-CF57-41AD-BAF2-108AF2D3D724}" srcOrd="0" destOrd="1" presId="urn:microsoft.com/office/officeart/2005/8/layout/vList2"/>
    <dgm:cxn modelId="{DDF0CCC3-944D-45BF-8842-C49C0B0D108E}" type="presOf" srcId="{8148A2EB-ADEC-4EFA-A242-38865EDE3285}" destId="{858DA058-2B28-4C76-9855-C77856786D5C}" srcOrd="0" destOrd="0" presId="urn:microsoft.com/office/officeart/2005/8/layout/vList2"/>
    <dgm:cxn modelId="{3B4F75D6-D34B-4BE4-9DD5-1BDD1735E68C}" type="presOf" srcId="{A51201F5-04B9-4BA7-B9DB-88525580DDED}" destId="{389E78B4-BA7D-4B2D-99AE-60AE23E932C3}" srcOrd="0" destOrd="0" presId="urn:microsoft.com/office/officeart/2005/8/layout/vList2"/>
    <dgm:cxn modelId="{649A3709-D94E-471F-96D5-DDFD7A2943CA}" type="presParOf" srcId="{858DA058-2B28-4C76-9855-C77856786D5C}" destId="{389E78B4-BA7D-4B2D-99AE-60AE23E932C3}" srcOrd="0" destOrd="0" presId="urn:microsoft.com/office/officeart/2005/8/layout/vList2"/>
    <dgm:cxn modelId="{BA1E6845-DF2C-44AE-B9CF-46CDC0A38B38}" type="presParOf" srcId="{858DA058-2B28-4C76-9855-C77856786D5C}" destId="{B26DA06A-CF57-41AD-BAF2-108AF2D3D724}"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41F830-4079-45AB-AAA6-9041CAEB5C84}"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0BA312DF-B68C-4678-97C0-06A92E0D91DF}">
      <dgm:prSet phldrT="[Text]" custT="1"/>
      <dgm:spPr>
        <a:ln>
          <a:solidFill>
            <a:schemeClr val="accent6">
              <a:lumMod val="50000"/>
            </a:schemeClr>
          </a:solidFill>
        </a:ln>
      </dgm:spPr>
      <dgm:t>
        <a:bodyPr/>
        <a:lstStyle/>
        <a:p>
          <a:pPr>
            <a:lnSpc>
              <a:spcPct val="150000"/>
            </a:lnSpc>
          </a:pPr>
          <a:r>
            <a:rPr lang="ar-SA" sz="2200" dirty="0">
              <a:solidFill>
                <a:schemeClr val="tx1"/>
              </a:solidFill>
            </a:rPr>
            <a:t>مبنىً عسكريٌّ مُصمَّمٌ لمقاومةِ أيِّ هجوم، يتكوّنُ من منطقةٍ مُحاطةٍ بجدارٍ منيع، ويتواجدُ فيهِ الجنودُ </a:t>
          </a:r>
          <a:endParaRPr lang="en-US" sz="2200" dirty="0">
            <a:solidFill>
              <a:schemeClr val="tx1"/>
            </a:solidFill>
          </a:endParaRPr>
        </a:p>
        <a:p>
          <a:pPr>
            <a:lnSpc>
              <a:spcPct val="150000"/>
            </a:lnSpc>
          </a:pPr>
          <a:r>
            <a:rPr lang="ar-SY" sz="2200" dirty="0">
              <a:solidFill>
                <a:schemeClr val="tx1"/>
              </a:solidFill>
            </a:rPr>
            <a:t>كما عُرِّفَ بأنّهُ</a:t>
          </a:r>
          <a:r>
            <a:rPr lang="ar-SA" sz="2200" dirty="0">
              <a:solidFill>
                <a:schemeClr val="tx1"/>
              </a:solidFill>
            </a:rPr>
            <a:t> مبنىً مُحصَّن، أو موقعٌ استراتيجيّ</a:t>
          </a:r>
          <a:r>
            <a:rPr lang="ar-EG" sz="2200" dirty="0">
              <a:solidFill>
                <a:schemeClr val="tx1"/>
              </a:solidFill>
            </a:rPr>
            <a:t>.</a:t>
          </a:r>
          <a:r>
            <a:rPr lang="ar-SA" sz="2200" dirty="0">
              <a:solidFill>
                <a:schemeClr val="tx1"/>
              </a:solidFill>
            </a:rPr>
            <a:t> </a:t>
          </a:r>
          <a:endParaRPr lang="en-US" sz="2200" dirty="0">
            <a:solidFill>
              <a:schemeClr val="tx1"/>
            </a:solidFill>
          </a:endParaRPr>
        </a:p>
      </dgm:t>
    </dgm:pt>
    <dgm:pt modelId="{4260E808-A477-4CAA-8C9D-CE0A05FD72BC}" type="parTrans" cxnId="{03C05834-1818-464F-A9A6-7C0276111600}">
      <dgm:prSet/>
      <dgm:spPr/>
      <dgm:t>
        <a:bodyPr/>
        <a:lstStyle/>
        <a:p>
          <a:endParaRPr lang="en-US" sz="2000"/>
        </a:p>
      </dgm:t>
    </dgm:pt>
    <dgm:pt modelId="{62AD5352-CBD5-4D11-B540-AC5CD6BCB034}" type="sibTrans" cxnId="{03C05834-1818-464F-A9A6-7C0276111600}">
      <dgm:prSet/>
      <dgm:spPr/>
      <dgm:t>
        <a:bodyPr/>
        <a:lstStyle/>
        <a:p>
          <a:endParaRPr lang="en-US" sz="2000"/>
        </a:p>
      </dgm:t>
    </dgm:pt>
    <dgm:pt modelId="{BF30B87F-69FF-49DB-A187-94BB03326265}" type="pres">
      <dgm:prSet presAssocID="{9041F830-4079-45AB-AAA6-9041CAEB5C84}" presName="linear" presStyleCnt="0">
        <dgm:presLayoutVars>
          <dgm:dir val="rev"/>
          <dgm:animLvl val="lvl"/>
          <dgm:resizeHandles val="exact"/>
        </dgm:presLayoutVars>
      </dgm:prSet>
      <dgm:spPr/>
    </dgm:pt>
    <dgm:pt modelId="{4C103E32-5705-4C5D-A73F-4F2C4F7112CA}" type="pres">
      <dgm:prSet presAssocID="{0BA312DF-B68C-4678-97C0-06A92E0D91DF}" presName="parentLin" presStyleCnt="0"/>
      <dgm:spPr/>
    </dgm:pt>
    <dgm:pt modelId="{A4F997D5-195C-4BB4-B580-5343210CCF47}" type="pres">
      <dgm:prSet presAssocID="{0BA312DF-B68C-4678-97C0-06A92E0D91DF}" presName="parentLeftMargin" presStyleLbl="node1" presStyleIdx="0" presStyleCnt="1"/>
      <dgm:spPr/>
    </dgm:pt>
    <dgm:pt modelId="{D87D24D9-BED2-4350-8523-FD01C1EF3716}" type="pres">
      <dgm:prSet presAssocID="{0BA312DF-B68C-4678-97C0-06A92E0D91DF}" presName="parentText" presStyleLbl="node1" presStyleIdx="0" presStyleCnt="1" custScaleX="410813">
        <dgm:presLayoutVars>
          <dgm:chMax val="0"/>
          <dgm:bulletEnabled val="1"/>
        </dgm:presLayoutVars>
      </dgm:prSet>
      <dgm:spPr/>
    </dgm:pt>
    <dgm:pt modelId="{FFD00835-E5B9-4E1A-9DBC-ACBDE0A935B6}" type="pres">
      <dgm:prSet presAssocID="{0BA312DF-B68C-4678-97C0-06A92E0D91DF}" presName="negativeSpace" presStyleCnt="0"/>
      <dgm:spPr/>
    </dgm:pt>
    <dgm:pt modelId="{0185736B-948E-4904-BB52-A2CB09EF7FBF}" type="pres">
      <dgm:prSet presAssocID="{0BA312DF-B68C-4678-97C0-06A92E0D91DF}" presName="childText" presStyleLbl="conFgAcc1" presStyleIdx="0" presStyleCnt="1">
        <dgm:presLayoutVars>
          <dgm:bulletEnabled val="1"/>
        </dgm:presLayoutVars>
      </dgm:prSet>
      <dgm:spPr>
        <a:ln>
          <a:solidFill>
            <a:schemeClr val="accent6">
              <a:lumMod val="50000"/>
            </a:schemeClr>
          </a:solidFill>
        </a:ln>
      </dgm:spPr>
    </dgm:pt>
  </dgm:ptLst>
  <dgm:cxnLst>
    <dgm:cxn modelId="{03C05834-1818-464F-A9A6-7C0276111600}" srcId="{9041F830-4079-45AB-AAA6-9041CAEB5C84}" destId="{0BA312DF-B68C-4678-97C0-06A92E0D91DF}" srcOrd="0" destOrd="0" parTransId="{4260E808-A477-4CAA-8C9D-CE0A05FD72BC}" sibTransId="{62AD5352-CBD5-4D11-B540-AC5CD6BCB034}"/>
    <dgm:cxn modelId="{FD5ECBAC-83F0-4EE4-989D-AB141632A0DE}" type="presOf" srcId="{0BA312DF-B68C-4678-97C0-06A92E0D91DF}" destId="{D87D24D9-BED2-4350-8523-FD01C1EF3716}" srcOrd="1" destOrd="0" presId="urn:microsoft.com/office/officeart/2005/8/layout/list1"/>
    <dgm:cxn modelId="{2A0DBFCB-B83E-43D3-AB90-626A4D743041}" type="presOf" srcId="{0BA312DF-B68C-4678-97C0-06A92E0D91DF}" destId="{A4F997D5-195C-4BB4-B580-5343210CCF47}" srcOrd="0" destOrd="0" presId="urn:microsoft.com/office/officeart/2005/8/layout/list1"/>
    <dgm:cxn modelId="{31A59FD4-6B86-4D9A-8310-91CB4FCF0C98}" type="presOf" srcId="{9041F830-4079-45AB-AAA6-9041CAEB5C84}" destId="{BF30B87F-69FF-49DB-A187-94BB03326265}" srcOrd="0" destOrd="0" presId="urn:microsoft.com/office/officeart/2005/8/layout/list1"/>
    <dgm:cxn modelId="{562B175D-7378-43B0-9EFC-0306B8CA9165}" type="presParOf" srcId="{BF30B87F-69FF-49DB-A187-94BB03326265}" destId="{4C103E32-5705-4C5D-A73F-4F2C4F7112CA}" srcOrd="0" destOrd="0" presId="urn:microsoft.com/office/officeart/2005/8/layout/list1"/>
    <dgm:cxn modelId="{7A68C760-F4AA-44AF-9B52-8220FA2326D6}" type="presParOf" srcId="{4C103E32-5705-4C5D-A73F-4F2C4F7112CA}" destId="{A4F997D5-195C-4BB4-B580-5343210CCF47}" srcOrd="0" destOrd="0" presId="urn:microsoft.com/office/officeart/2005/8/layout/list1"/>
    <dgm:cxn modelId="{B74C1859-FB45-4DF6-9456-2D862B645DF8}" type="presParOf" srcId="{4C103E32-5705-4C5D-A73F-4F2C4F7112CA}" destId="{D87D24D9-BED2-4350-8523-FD01C1EF3716}" srcOrd="1" destOrd="0" presId="urn:microsoft.com/office/officeart/2005/8/layout/list1"/>
    <dgm:cxn modelId="{366C4F35-13C3-4AFC-BFD0-143752C252CD}" type="presParOf" srcId="{BF30B87F-69FF-49DB-A187-94BB03326265}" destId="{FFD00835-E5B9-4E1A-9DBC-ACBDE0A935B6}" srcOrd="1" destOrd="0" presId="urn:microsoft.com/office/officeart/2005/8/layout/list1"/>
    <dgm:cxn modelId="{0990D3AF-94E2-4E78-89E2-6C8E4BB56656}" type="presParOf" srcId="{BF30B87F-69FF-49DB-A187-94BB03326265}" destId="{0185736B-948E-4904-BB52-A2CB09EF7FBF}"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DA86C7-D9A7-48E8-8337-D0E7275F05D5}"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9510C57E-F5E8-4F67-9424-C0735E0C0BBA}">
      <dgm:prSet phldrT="[Text]" custT="1"/>
      <dgm:spPr>
        <a:ln>
          <a:solidFill>
            <a:schemeClr val="accent6">
              <a:lumMod val="50000"/>
            </a:schemeClr>
          </a:solidFill>
        </a:ln>
      </dgm:spPr>
      <dgm:t>
        <a:bodyPr/>
        <a:lstStyle/>
        <a:p>
          <a:pPr algn="just" rtl="1">
            <a:buFont typeface="Wingdings" panose="05000000000000000000" pitchFamily="2" charset="2"/>
            <a:buChar char=""/>
          </a:pPr>
          <a:r>
            <a:rPr lang="ar-SA" sz="2200" b="1" dirty="0">
              <a:solidFill>
                <a:schemeClr val="tx1"/>
              </a:solidFill>
              <a:uFillTx/>
            </a:rPr>
            <a:t>لمحةٌ تاريخيّة </a:t>
          </a:r>
          <a:endParaRPr lang="en-US" sz="2200" b="1" dirty="0">
            <a:solidFill>
              <a:schemeClr val="tx1"/>
            </a:solidFill>
          </a:endParaRPr>
        </a:p>
      </dgm:t>
    </dgm:pt>
    <dgm:pt modelId="{A39F150D-68FD-44C7-9500-B605A0BCC019}" type="parTrans" cxnId="{80618E2B-B30D-41B3-8063-3801A41815EC}">
      <dgm:prSet/>
      <dgm:spPr/>
      <dgm:t>
        <a:bodyPr/>
        <a:lstStyle/>
        <a:p>
          <a:pPr rtl="1"/>
          <a:endParaRPr lang="en-US" sz="2200" b="0">
            <a:solidFill>
              <a:schemeClr val="tx1"/>
            </a:solidFill>
          </a:endParaRPr>
        </a:p>
      </dgm:t>
    </dgm:pt>
    <dgm:pt modelId="{0146EEE1-45C6-4F13-8B38-D8F79D7500CE}" type="sibTrans" cxnId="{80618E2B-B30D-41B3-8063-3801A41815EC}">
      <dgm:prSet/>
      <dgm:spPr/>
      <dgm:t>
        <a:bodyPr/>
        <a:lstStyle/>
        <a:p>
          <a:pPr rtl="1"/>
          <a:endParaRPr lang="en-US" sz="2200" b="0">
            <a:solidFill>
              <a:schemeClr val="tx1"/>
            </a:solidFill>
          </a:endParaRPr>
        </a:p>
      </dgm:t>
    </dgm:pt>
    <dgm:pt modelId="{C76C330D-042F-4599-BA57-3E132E63021E}">
      <dgm:prSet phldrT="[Text]" custT="1"/>
      <dgm:spPr/>
      <dgm:t>
        <a:bodyPr/>
        <a:lstStyle/>
        <a:p>
          <a:pPr algn="just" rtl="1"/>
          <a:r>
            <a:rPr lang="ar-SA" sz="2200" b="0" dirty="0">
              <a:solidFill>
                <a:schemeClr val="tx1"/>
              </a:solidFill>
            </a:rPr>
            <a:t>اختارَ موقعَ قلعةِ ويندسورَ الملكُ وليامُ الفاتحُ عامَ 1066 م، فوقَ نهرِ التّايمزِ كمقرِّ إقامةٍ ملكيّ، كانَ يهدفُ إلى استخدامِها كحصن، ولمراقبةِ جزءٍ استراتيجيٍّ من نهرِ التّايمز، حوّلَها الملكُ إدواردُ الثّالثُ 1327 م من حصنٍ عسكريٍّ إلى قصرٍ قوطيٍّ كبيرٍ واحدٍ يحتوي على كلٍّ من شققِ الدّولةِ للأعمالِ الرّسميّةِ والاحتفاليّة، ومسكنٍ واحدٍ خاصٍّ بالملك. </a:t>
          </a:r>
          <a:endParaRPr lang="en-US" sz="2200" b="0" dirty="0">
            <a:solidFill>
              <a:schemeClr val="tx1"/>
            </a:solidFill>
          </a:endParaRPr>
        </a:p>
      </dgm:t>
    </dgm:pt>
    <dgm:pt modelId="{09C2E718-0ECB-433E-9584-B4C85941D715}" type="parTrans" cxnId="{5ECD04CB-7F23-4EE8-BC46-AE9C589C3E45}">
      <dgm:prSet/>
      <dgm:spPr/>
      <dgm:t>
        <a:bodyPr/>
        <a:lstStyle/>
        <a:p>
          <a:pPr rtl="1"/>
          <a:endParaRPr lang="en-US" sz="2200" b="0">
            <a:solidFill>
              <a:schemeClr val="tx1"/>
            </a:solidFill>
          </a:endParaRPr>
        </a:p>
      </dgm:t>
    </dgm:pt>
    <dgm:pt modelId="{2A6DADA2-5DFA-48F1-85A4-A404EEE08584}" type="sibTrans" cxnId="{5ECD04CB-7F23-4EE8-BC46-AE9C589C3E45}">
      <dgm:prSet/>
      <dgm:spPr/>
      <dgm:t>
        <a:bodyPr/>
        <a:lstStyle/>
        <a:p>
          <a:pPr rtl="1"/>
          <a:endParaRPr lang="en-US" sz="2200" b="0">
            <a:solidFill>
              <a:schemeClr val="tx1"/>
            </a:solidFill>
          </a:endParaRPr>
        </a:p>
      </dgm:t>
    </dgm:pt>
    <dgm:pt modelId="{D7274E9A-DC79-4BD8-8418-9B76A4F07F47}">
      <dgm:prSet phldrT="[Text]" custT="1"/>
      <dgm:spPr>
        <a:ln>
          <a:solidFill>
            <a:schemeClr val="accent6">
              <a:lumMod val="50000"/>
            </a:schemeClr>
          </a:solidFill>
        </a:ln>
      </dgm:spPr>
      <dgm:t>
        <a:bodyPr/>
        <a:lstStyle/>
        <a:p>
          <a:pPr algn="just" rtl="1"/>
          <a:r>
            <a:rPr lang="ar-SA" sz="2200" b="1" dirty="0">
              <a:solidFill>
                <a:schemeClr val="tx1"/>
              </a:solidFill>
            </a:rPr>
            <a:t>أهمُّ المعالمِ في قلعةِ ويندسور </a:t>
          </a:r>
          <a:endParaRPr lang="en-US" sz="2200" b="1" dirty="0">
            <a:solidFill>
              <a:schemeClr val="tx1"/>
            </a:solidFill>
          </a:endParaRPr>
        </a:p>
      </dgm:t>
    </dgm:pt>
    <dgm:pt modelId="{55B07847-A058-4162-B97F-21DDB19C0F9B}" type="parTrans" cxnId="{0643989D-319A-46D3-857F-B2D8DE12EF7D}">
      <dgm:prSet/>
      <dgm:spPr/>
      <dgm:t>
        <a:bodyPr/>
        <a:lstStyle/>
        <a:p>
          <a:pPr rtl="1"/>
          <a:endParaRPr lang="en-US" sz="2200" b="0">
            <a:solidFill>
              <a:schemeClr val="tx1"/>
            </a:solidFill>
          </a:endParaRPr>
        </a:p>
      </dgm:t>
    </dgm:pt>
    <dgm:pt modelId="{995DF99F-2B09-4FE2-8A08-70769955E153}" type="sibTrans" cxnId="{0643989D-319A-46D3-857F-B2D8DE12EF7D}">
      <dgm:prSet/>
      <dgm:spPr/>
      <dgm:t>
        <a:bodyPr/>
        <a:lstStyle/>
        <a:p>
          <a:pPr rtl="1"/>
          <a:endParaRPr lang="en-US" sz="2200" b="0">
            <a:solidFill>
              <a:schemeClr val="tx1"/>
            </a:solidFill>
          </a:endParaRPr>
        </a:p>
      </dgm:t>
    </dgm:pt>
    <dgm:pt modelId="{7DBF2568-3068-4C6F-99B6-6E268DAF0A54}">
      <dgm:prSet phldrT="[Text]" custT="1"/>
      <dgm:spPr/>
      <dgm:t>
        <a:bodyPr/>
        <a:lstStyle/>
        <a:p>
          <a:pPr rtl="1"/>
          <a:r>
            <a:rPr lang="ar-SA" sz="2200" b="0" dirty="0">
              <a:solidFill>
                <a:schemeClr val="tx1"/>
              </a:solidFill>
            </a:rPr>
            <a:t>المكتبةُ والأرشيفُ الملكيّ</a:t>
          </a:r>
          <a:r>
            <a:rPr lang="ar-SY" sz="2200" b="0" dirty="0">
              <a:solidFill>
                <a:schemeClr val="tx1"/>
              </a:solidFill>
            </a:rPr>
            <a:t>.</a:t>
          </a:r>
          <a:r>
            <a:rPr lang="ar-SA" sz="2200" b="0" dirty="0">
              <a:solidFill>
                <a:schemeClr val="tx1"/>
              </a:solidFill>
            </a:rPr>
            <a:t> </a:t>
          </a:r>
          <a:endParaRPr lang="en-US" sz="2200" b="0" dirty="0">
            <a:solidFill>
              <a:schemeClr val="tx1"/>
            </a:solidFill>
          </a:endParaRPr>
        </a:p>
      </dgm:t>
    </dgm:pt>
    <dgm:pt modelId="{D3907CCE-6C38-4A2C-8E30-F51B5A9E1883}" type="parTrans" cxnId="{A10F412E-C1AD-4444-96E2-9A1E4013346F}">
      <dgm:prSet/>
      <dgm:spPr/>
      <dgm:t>
        <a:bodyPr/>
        <a:lstStyle/>
        <a:p>
          <a:pPr rtl="1"/>
          <a:endParaRPr lang="en-US" sz="2200" b="0">
            <a:solidFill>
              <a:schemeClr val="tx1"/>
            </a:solidFill>
          </a:endParaRPr>
        </a:p>
      </dgm:t>
    </dgm:pt>
    <dgm:pt modelId="{DBBF1D76-354B-45A1-96EE-595FFCADFDC1}" type="sibTrans" cxnId="{A10F412E-C1AD-4444-96E2-9A1E4013346F}">
      <dgm:prSet/>
      <dgm:spPr/>
      <dgm:t>
        <a:bodyPr/>
        <a:lstStyle/>
        <a:p>
          <a:pPr rtl="1"/>
          <a:endParaRPr lang="en-US" sz="2200" b="0">
            <a:solidFill>
              <a:schemeClr val="tx1"/>
            </a:solidFill>
          </a:endParaRPr>
        </a:p>
      </dgm:t>
    </dgm:pt>
    <dgm:pt modelId="{90BFBEC7-C594-48E1-AD36-23AABFFD5F3F}">
      <dgm:prSet custT="1"/>
      <dgm:spPr/>
      <dgm:t>
        <a:bodyPr/>
        <a:lstStyle/>
        <a:p>
          <a:pPr rtl="1"/>
          <a:r>
            <a:rPr lang="ar-SA" sz="2200" b="0" dirty="0">
              <a:solidFill>
                <a:schemeClr val="tx1"/>
              </a:solidFill>
            </a:rPr>
            <a:t>المطبخُ العظيم</a:t>
          </a:r>
          <a:r>
            <a:rPr lang="ar-SY" sz="2200" b="0" dirty="0">
              <a:solidFill>
                <a:schemeClr val="tx1"/>
              </a:solidFill>
            </a:rPr>
            <a:t>.</a:t>
          </a:r>
          <a:r>
            <a:rPr lang="ar-SA" sz="2200" b="0" dirty="0">
              <a:solidFill>
                <a:schemeClr val="tx1"/>
              </a:solidFill>
            </a:rPr>
            <a:t> </a:t>
          </a:r>
          <a:endParaRPr lang="en-US" sz="2200" b="0" dirty="0">
            <a:solidFill>
              <a:schemeClr val="tx1"/>
            </a:solidFill>
          </a:endParaRPr>
        </a:p>
      </dgm:t>
    </dgm:pt>
    <dgm:pt modelId="{DAD0D8CE-A8CD-49FB-8636-AE4D07433C41}" type="parTrans" cxnId="{F1EF36E9-B332-4933-AB59-290D5C7AFD21}">
      <dgm:prSet/>
      <dgm:spPr/>
      <dgm:t>
        <a:bodyPr/>
        <a:lstStyle/>
        <a:p>
          <a:pPr rtl="1"/>
          <a:endParaRPr lang="en-US" sz="2200" b="0">
            <a:solidFill>
              <a:schemeClr val="tx1"/>
            </a:solidFill>
          </a:endParaRPr>
        </a:p>
      </dgm:t>
    </dgm:pt>
    <dgm:pt modelId="{35A6CDB1-5B22-4C0C-AAA3-AAE509229D4E}" type="sibTrans" cxnId="{F1EF36E9-B332-4933-AB59-290D5C7AFD21}">
      <dgm:prSet/>
      <dgm:spPr/>
      <dgm:t>
        <a:bodyPr/>
        <a:lstStyle/>
        <a:p>
          <a:pPr rtl="1"/>
          <a:endParaRPr lang="en-US" sz="2200" b="0">
            <a:solidFill>
              <a:schemeClr val="tx1"/>
            </a:solidFill>
          </a:endParaRPr>
        </a:p>
      </dgm:t>
    </dgm:pt>
    <dgm:pt modelId="{3426FB25-2F24-452D-A39F-38013F5B3D54}">
      <dgm:prSet custT="1"/>
      <dgm:spPr/>
      <dgm:t>
        <a:bodyPr/>
        <a:lstStyle/>
        <a:p>
          <a:pPr rtl="1"/>
          <a:r>
            <a:rPr lang="ar-SA" sz="2200" b="0" dirty="0">
              <a:solidFill>
                <a:schemeClr val="tx1"/>
              </a:solidFill>
            </a:rPr>
            <a:t>قاعةُ سانت جورج</a:t>
          </a:r>
          <a:r>
            <a:rPr lang="ar-SY" sz="2200" b="0" dirty="0">
              <a:solidFill>
                <a:schemeClr val="tx1"/>
              </a:solidFill>
            </a:rPr>
            <a:t>.</a:t>
          </a:r>
          <a:endParaRPr lang="en-US" sz="2200" b="0" dirty="0">
            <a:solidFill>
              <a:schemeClr val="tx1"/>
            </a:solidFill>
          </a:endParaRPr>
        </a:p>
      </dgm:t>
    </dgm:pt>
    <dgm:pt modelId="{C5B0FD69-0C76-4321-B3B1-DF9DEA755205}" type="parTrans" cxnId="{CA341A78-5734-4091-8403-0F8CD6C4C8D4}">
      <dgm:prSet/>
      <dgm:spPr/>
      <dgm:t>
        <a:bodyPr/>
        <a:lstStyle/>
        <a:p>
          <a:pPr rtl="1"/>
          <a:endParaRPr lang="en-US" sz="2200" b="0">
            <a:solidFill>
              <a:schemeClr val="tx1"/>
            </a:solidFill>
          </a:endParaRPr>
        </a:p>
      </dgm:t>
    </dgm:pt>
    <dgm:pt modelId="{6518FC1A-25EC-4463-82D5-DDB20F0A2881}" type="sibTrans" cxnId="{CA341A78-5734-4091-8403-0F8CD6C4C8D4}">
      <dgm:prSet/>
      <dgm:spPr/>
      <dgm:t>
        <a:bodyPr/>
        <a:lstStyle/>
        <a:p>
          <a:pPr rtl="1"/>
          <a:endParaRPr lang="en-US" sz="2200" b="0">
            <a:solidFill>
              <a:schemeClr val="tx1"/>
            </a:solidFill>
          </a:endParaRPr>
        </a:p>
      </dgm:t>
    </dgm:pt>
    <dgm:pt modelId="{CD32E9B5-C9B5-43E4-884E-878195BDB401}" type="pres">
      <dgm:prSet presAssocID="{01DA86C7-D9A7-48E8-8337-D0E7275F05D5}" presName="linear" presStyleCnt="0">
        <dgm:presLayoutVars>
          <dgm:animLvl val="lvl"/>
          <dgm:resizeHandles val="exact"/>
        </dgm:presLayoutVars>
      </dgm:prSet>
      <dgm:spPr/>
    </dgm:pt>
    <dgm:pt modelId="{F3AD3A24-A60C-4282-8122-AD02F20ABB32}" type="pres">
      <dgm:prSet presAssocID="{9510C57E-F5E8-4F67-9424-C0735E0C0BBA}" presName="parentText" presStyleLbl="node1" presStyleIdx="0" presStyleCnt="2" custScaleY="37775" custLinFactNeighborY="-5664">
        <dgm:presLayoutVars>
          <dgm:chMax val="0"/>
          <dgm:bulletEnabled val="1"/>
        </dgm:presLayoutVars>
      </dgm:prSet>
      <dgm:spPr/>
    </dgm:pt>
    <dgm:pt modelId="{53CE52E3-D954-433D-90F7-7798F8B51C1F}" type="pres">
      <dgm:prSet presAssocID="{9510C57E-F5E8-4F67-9424-C0735E0C0BBA}" presName="childText" presStyleLbl="revTx" presStyleIdx="0" presStyleCnt="2">
        <dgm:presLayoutVars>
          <dgm:bulletEnabled val="1"/>
        </dgm:presLayoutVars>
      </dgm:prSet>
      <dgm:spPr/>
    </dgm:pt>
    <dgm:pt modelId="{4C39C3C3-590C-4C1F-B755-59B45DF2C359}" type="pres">
      <dgm:prSet presAssocID="{D7274E9A-DC79-4BD8-8418-9B76A4F07F47}" presName="parentText" presStyleLbl="node1" presStyleIdx="1" presStyleCnt="2" custScaleY="29377" custLinFactNeighborY="5324">
        <dgm:presLayoutVars>
          <dgm:chMax val="0"/>
          <dgm:bulletEnabled val="1"/>
        </dgm:presLayoutVars>
      </dgm:prSet>
      <dgm:spPr/>
    </dgm:pt>
    <dgm:pt modelId="{A79DCD7B-4172-4CA6-B0A3-011420073D91}" type="pres">
      <dgm:prSet presAssocID="{D7274E9A-DC79-4BD8-8418-9B76A4F07F47}" presName="childText" presStyleLbl="revTx" presStyleIdx="1" presStyleCnt="2" custLinFactNeighborY="17676">
        <dgm:presLayoutVars>
          <dgm:bulletEnabled val="1"/>
        </dgm:presLayoutVars>
      </dgm:prSet>
      <dgm:spPr/>
    </dgm:pt>
  </dgm:ptLst>
  <dgm:cxnLst>
    <dgm:cxn modelId="{866BE906-9E9D-4AB3-8667-81C442C54DEB}" type="presOf" srcId="{90BFBEC7-C594-48E1-AD36-23AABFFD5F3F}" destId="{A79DCD7B-4172-4CA6-B0A3-011420073D91}" srcOrd="0" destOrd="1" presId="urn:microsoft.com/office/officeart/2005/8/layout/vList2"/>
    <dgm:cxn modelId="{95C9F607-E879-40E6-9A4C-F9575BEAC5B7}" type="presOf" srcId="{C76C330D-042F-4599-BA57-3E132E63021E}" destId="{53CE52E3-D954-433D-90F7-7798F8B51C1F}" srcOrd="0" destOrd="0" presId="urn:microsoft.com/office/officeart/2005/8/layout/vList2"/>
    <dgm:cxn modelId="{80618E2B-B30D-41B3-8063-3801A41815EC}" srcId="{01DA86C7-D9A7-48E8-8337-D0E7275F05D5}" destId="{9510C57E-F5E8-4F67-9424-C0735E0C0BBA}" srcOrd="0" destOrd="0" parTransId="{A39F150D-68FD-44C7-9500-B605A0BCC019}" sibTransId="{0146EEE1-45C6-4F13-8B38-D8F79D7500CE}"/>
    <dgm:cxn modelId="{A10F412E-C1AD-4444-96E2-9A1E4013346F}" srcId="{D7274E9A-DC79-4BD8-8418-9B76A4F07F47}" destId="{7DBF2568-3068-4C6F-99B6-6E268DAF0A54}" srcOrd="0" destOrd="0" parTransId="{D3907CCE-6C38-4A2C-8E30-F51B5A9E1883}" sibTransId="{DBBF1D76-354B-45A1-96EE-595FFCADFDC1}"/>
    <dgm:cxn modelId="{5D4A2E3A-A898-46BF-BFBC-BD9B96DB5DB1}" type="presOf" srcId="{01DA86C7-D9A7-48E8-8337-D0E7275F05D5}" destId="{CD32E9B5-C9B5-43E4-884E-878195BDB401}" srcOrd="0" destOrd="0" presId="urn:microsoft.com/office/officeart/2005/8/layout/vList2"/>
    <dgm:cxn modelId="{A9223356-E2C3-4984-9C60-63935C58550E}" type="presOf" srcId="{3426FB25-2F24-452D-A39F-38013F5B3D54}" destId="{A79DCD7B-4172-4CA6-B0A3-011420073D91}" srcOrd="0" destOrd="2" presId="urn:microsoft.com/office/officeart/2005/8/layout/vList2"/>
    <dgm:cxn modelId="{CA341A78-5734-4091-8403-0F8CD6C4C8D4}" srcId="{D7274E9A-DC79-4BD8-8418-9B76A4F07F47}" destId="{3426FB25-2F24-452D-A39F-38013F5B3D54}" srcOrd="2" destOrd="0" parTransId="{C5B0FD69-0C76-4321-B3B1-DF9DEA755205}" sibTransId="{6518FC1A-25EC-4463-82D5-DDB20F0A2881}"/>
    <dgm:cxn modelId="{0643989D-319A-46D3-857F-B2D8DE12EF7D}" srcId="{01DA86C7-D9A7-48E8-8337-D0E7275F05D5}" destId="{D7274E9A-DC79-4BD8-8418-9B76A4F07F47}" srcOrd="1" destOrd="0" parTransId="{55B07847-A058-4162-B97F-21DDB19C0F9B}" sibTransId="{995DF99F-2B09-4FE2-8A08-70769955E153}"/>
    <dgm:cxn modelId="{1A8C8BB3-6102-4057-A5C0-29C1A383E385}" type="presOf" srcId="{9510C57E-F5E8-4F67-9424-C0735E0C0BBA}" destId="{F3AD3A24-A60C-4282-8122-AD02F20ABB32}" srcOrd="0" destOrd="0" presId="urn:microsoft.com/office/officeart/2005/8/layout/vList2"/>
    <dgm:cxn modelId="{77C77DC5-2E35-4478-B3A4-D83B762552F6}" type="presOf" srcId="{D7274E9A-DC79-4BD8-8418-9B76A4F07F47}" destId="{4C39C3C3-590C-4C1F-B755-59B45DF2C359}" srcOrd="0" destOrd="0" presId="urn:microsoft.com/office/officeart/2005/8/layout/vList2"/>
    <dgm:cxn modelId="{5ECD04CB-7F23-4EE8-BC46-AE9C589C3E45}" srcId="{9510C57E-F5E8-4F67-9424-C0735E0C0BBA}" destId="{C76C330D-042F-4599-BA57-3E132E63021E}" srcOrd="0" destOrd="0" parTransId="{09C2E718-0ECB-433E-9584-B4C85941D715}" sibTransId="{2A6DADA2-5DFA-48F1-85A4-A404EEE08584}"/>
    <dgm:cxn modelId="{B67FF0DF-F484-4B68-BD01-4091679F7183}" type="presOf" srcId="{7DBF2568-3068-4C6F-99B6-6E268DAF0A54}" destId="{A79DCD7B-4172-4CA6-B0A3-011420073D91}" srcOrd="0" destOrd="0" presId="urn:microsoft.com/office/officeart/2005/8/layout/vList2"/>
    <dgm:cxn modelId="{F1EF36E9-B332-4933-AB59-290D5C7AFD21}" srcId="{D7274E9A-DC79-4BD8-8418-9B76A4F07F47}" destId="{90BFBEC7-C594-48E1-AD36-23AABFFD5F3F}" srcOrd="1" destOrd="0" parTransId="{DAD0D8CE-A8CD-49FB-8636-AE4D07433C41}" sibTransId="{35A6CDB1-5B22-4C0C-AAA3-AAE509229D4E}"/>
    <dgm:cxn modelId="{7D213F8C-9A35-4305-B6AD-90F05B129FA1}" type="presParOf" srcId="{CD32E9B5-C9B5-43E4-884E-878195BDB401}" destId="{F3AD3A24-A60C-4282-8122-AD02F20ABB32}" srcOrd="0" destOrd="0" presId="urn:microsoft.com/office/officeart/2005/8/layout/vList2"/>
    <dgm:cxn modelId="{64C9C597-BAE7-4305-A59E-728829077B06}" type="presParOf" srcId="{CD32E9B5-C9B5-43E4-884E-878195BDB401}" destId="{53CE52E3-D954-433D-90F7-7798F8B51C1F}" srcOrd="1" destOrd="0" presId="urn:microsoft.com/office/officeart/2005/8/layout/vList2"/>
    <dgm:cxn modelId="{59B37F2D-6F95-48FC-980C-B6E083D53ACF}" type="presParOf" srcId="{CD32E9B5-C9B5-43E4-884E-878195BDB401}" destId="{4C39C3C3-590C-4C1F-B755-59B45DF2C359}" srcOrd="2" destOrd="0" presId="urn:microsoft.com/office/officeart/2005/8/layout/vList2"/>
    <dgm:cxn modelId="{CFB539C9-A3ED-498F-AED0-FA598B27113B}" type="presParOf" srcId="{CD32E9B5-C9B5-43E4-884E-878195BDB401}" destId="{A79DCD7B-4172-4CA6-B0A3-011420073D91}"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DF633E5-B998-4366-B57D-7E734907D3BC}"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1CDEB45D-5CCD-457B-BC42-462FB594A329}">
      <dgm:prSet phldrT="[Text]" custT="1"/>
      <dgm:spPr>
        <a:ln>
          <a:solidFill>
            <a:schemeClr val="accent6">
              <a:lumMod val="50000"/>
            </a:schemeClr>
          </a:solidFill>
        </a:ln>
      </dgm:spPr>
      <dgm:t>
        <a:bodyPr/>
        <a:lstStyle/>
        <a:p>
          <a:pPr algn="just" rtl="1">
            <a:buFont typeface="Wingdings" panose="05000000000000000000" pitchFamily="2" charset="2"/>
            <a:buChar char=""/>
          </a:pPr>
          <a:r>
            <a:rPr lang="ar-SA" sz="2000" b="1" dirty="0">
              <a:solidFill>
                <a:schemeClr val="tx1"/>
              </a:solidFill>
              <a:uFillTx/>
            </a:rPr>
            <a:t>لمحةٌ تاريخيّة</a:t>
          </a:r>
          <a:endParaRPr lang="en-US" sz="2000" dirty="0">
            <a:solidFill>
              <a:schemeClr val="tx1"/>
            </a:solidFill>
          </a:endParaRPr>
        </a:p>
      </dgm:t>
    </dgm:pt>
    <dgm:pt modelId="{829FD297-74FD-4C16-9792-F181EAA1EF0D}" type="parTrans" cxnId="{4D0DD398-7A5F-4FB1-81D9-B4ECE89911C2}">
      <dgm:prSet/>
      <dgm:spPr/>
      <dgm:t>
        <a:bodyPr/>
        <a:lstStyle/>
        <a:p>
          <a:pPr algn="just" rtl="1"/>
          <a:endParaRPr lang="en-US" sz="2000">
            <a:solidFill>
              <a:schemeClr val="tx1"/>
            </a:solidFill>
          </a:endParaRPr>
        </a:p>
      </dgm:t>
    </dgm:pt>
    <dgm:pt modelId="{E77DC0B3-3A83-4085-9002-9DBB8E2DD3A1}" type="sibTrans" cxnId="{4D0DD398-7A5F-4FB1-81D9-B4ECE89911C2}">
      <dgm:prSet/>
      <dgm:spPr/>
      <dgm:t>
        <a:bodyPr/>
        <a:lstStyle/>
        <a:p>
          <a:pPr algn="just" rtl="1"/>
          <a:endParaRPr lang="en-US" sz="2000">
            <a:solidFill>
              <a:schemeClr val="tx1"/>
            </a:solidFill>
          </a:endParaRPr>
        </a:p>
      </dgm:t>
    </dgm:pt>
    <dgm:pt modelId="{668C296A-EEAC-4637-98EC-42CA37EDDA46}">
      <dgm:prSet phldrT="[Text]" custT="1"/>
      <dgm:spPr>
        <a:ln>
          <a:solidFill>
            <a:schemeClr val="accent6">
              <a:lumMod val="50000"/>
            </a:schemeClr>
          </a:solidFill>
        </a:ln>
      </dgm:spPr>
      <dgm:t>
        <a:bodyPr/>
        <a:lstStyle/>
        <a:p>
          <a:pPr algn="just" rtl="1"/>
          <a:r>
            <a:rPr lang="ar-SA" sz="2000" b="1" dirty="0">
              <a:solidFill>
                <a:schemeClr val="tx1"/>
              </a:solidFill>
            </a:rPr>
            <a:t>أهمُّ أقسامِ القلعة</a:t>
          </a:r>
          <a:endParaRPr lang="en-US" sz="2000" dirty="0">
            <a:solidFill>
              <a:schemeClr val="tx1"/>
            </a:solidFill>
          </a:endParaRPr>
        </a:p>
      </dgm:t>
    </dgm:pt>
    <dgm:pt modelId="{217517E9-7044-4586-9B4F-021493E5764C}" type="parTrans" cxnId="{B47758BE-5322-414D-B62A-4EFA261C2B85}">
      <dgm:prSet/>
      <dgm:spPr/>
      <dgm:t>
        <a:bodyPr/>
        <a:lstStyle/>
        <a:p>
          <a:pPr algn="just" rtl="1"/>
          <a:endParaRPr lang="en-US" sz="2000">
            <a:solidFill>
              <a:schemeClr val="tx1"/>
            </a:solidFill>
          </a:endParaRPr>
        </a:p>
      </dgm:t>
    </dgm:pt>
    <dgm:pt modelId="{F498BA69-6C83-4434-8258-DE7EBA6DF8C9}" type="sibTrans" cxnId="{B47758BE-5322-414D-B62A-4EFA261C2B85}">
      <dgm:prSet/>
      <dgm:spPr/>
      <dgm:t>
        <a:bodyPr/>
        <a:lstStyle/>
        <a:p>
          <a:pPr algn="just" rtl="1"/>
          <a:endParaRPr lang="en-US" sz="2000">
            <a:solidFill>
              <a:schemeClr val="tx1"/>
            </a:solidFill>
          </a:endParaRPr>
        </a:p>
      </dgm:t>
    </dgm:pt>
    <dgm:pt modelId="{86D27334-C221-40AC-AEE3-B0F7ED5513DB}">
      <dgm:prSet custT="1"/>
      <dgm:spPr/>
      <dgm:t>
        <a:bodyPr/>
        <a:lstStyle/>
        <a:p>
          <a:pPr algn="just" rtl="1"/>
          <a:r>
            <a:rPr lang="ar-SA" sz="2000" dirty="0">
              <a:solidFill>
                <a:schemeClr val="tx1"/>
              </a:solidFill>
            </a:rPr>
            <a:t>كانَ موقعُ القلعةِ في العصورِ الوسطى المبكّرةِ محصَّناً بخندقٍ مائيٍّ وسورٍ منَ الطّينِ والحجارة. لم تكنِ القلعةُ مقرّاً لرئيسِ الدّولةِ والأمراءِ والملوكِ اللّاحقينَ فحسب، بل كانتْ أيضاً مقرّاً لأعلى ممثّلٍ للكنيسة، أسقفِ براغَ في القرنِ العاشر</a:t>
          </a:r>
          <a:r>
            <a:rPr lang="ar-SY" sz="2000" dirty="0">
              <a:solidFill>
                <a:schemeClr val="tx1"/>
              </a:solidFill>
            </a:rPr>
            <a:t>.</a:t>
          </a:r>
          <a:endParaRPr lang="en-US" sz="2000" dirty="0">
            <a:solidFill>
              <a:schemeClr val="tx1"/>
            </a:solidFill>
          </a:endParaRPr>
        </a:p>
      </dgm:t>
    </dgm:pt>
    <dgm:pt modelId="{364C3E73-94BB-46E6-B518-9100D136A74D}" type="parTrans" cxnId="{6F28DB60-2D79-4CF9-8BAE-CFAB5541DF80}">
      <dgm:prSet/>
      <dgm:spPr/>
      <dgm:t>
        <a:bodyPr/>
        <a:lstStyle/>
        <a:p>
          <a:pPr algn="just" rtl="1"/>
          <a:endParaRPr lang="en-US" sz="2000">
            <a:solidFill>
              <a:schemeClr val="tx1"/>
            </a:solidFill>
          </a:endParaRPr>
        </a:p>
      </dgm:t>
    </dgm:pt>
    <dgm:pt modelId="{9670A772-8667-471C-99D4-78074014BA73}" type="sibTrans" cxnId="{6F28DB60-2D79-4CF9-8BAE-CFAB5541DF80}">
      <dgm:prSet/>
      <dgm:spPr/>
      <dgm:t>
        <a:bodyPr/>
        <a:lstStyle/>
        <a:p>
          <a:pPr algn="just" rtl="1"/>
          <a:endParaRPr lang="en-US" sz="2000">
            <a:solidFill>
              <a:schemeClr val="tx1"/>
            </a:solidFill>
          </a:endParaRPr>
        </a:p>
      </dgm:t>
    </dgm:pt>
    <dgm:pt modelId="{C47A6746-87E4-40FE-B096-2689EE6F03E7}">
      <dgm:prSet custT="1"/>
      <dgm:spPr/>
      <dgm:t>
        <a:bodyPr/>
        <a:lstStyle/>
        <a:p>
          <a:pPr algn="just" rtl="1">
            <a:buFont typeface="Arial" panose="020B0604020202020204" pitchFamily="34" charset="0"/>
            <a:buChar char="•"/>
          </a:pPr>
          <a:r>
            <a:rPr lang="ar-SA" sz="2000" dirty="0">
              <a:solidFill>
                <a:schemeClr val="tx1"/>
              </a:solidFill>
            </a:rPr>
            <a:t>القصرُ الملكيُّ القديم.</a:t>
          </a:r>
          <a:r>
            <a:rPr lang="ar-EG" sz="2000" dirty="0">
              <a:solidFill>
                <a:schemeClr val="tx1"/>
              </a:solidFill>
            </a:rPr>
            <a:t>     </a:t>
          </a:r>
          <a:r>
            <a:rPr lang="ar-SY" sz="2000" dirty="0">
              <a:solidFill>
                <a:schemeClr val="tx1"/>
              </a:solidFill>
            </a:rPr>
            <a:t> </a:t>
          </a:r>
          <a:r>
            <a:rPr lang="ar-EG" sz="2000" dirty="0">
              <a:solidFill>
                <a:schemeClr val="tx1"/>
              </a:solidFill>
            </a:rPr>
            <a:t>      </a:t>
          </a:r>
          <a:r>
            <a:rPr lang="ar-SA" sz="2000" dirty="0">
              <a:solidFill>
                <a:schemeClr val="tx1"/>
              </a:solidFill>
            </a:rPr>
            <a:t>برجُ الكاتدرائيّةِ الجنوبيُّ العظيم</a:t>
          </a:r>
          <a:r>
            <a:rPr lang="ar-SY" sz="2000" dirty="0">
              <a:solidFill>
                <a:schemeClr val="tx1"/>
              </a:solidFill>
            </a:rPr>
            <a:t>.</a:t>
          </a:r>
          <a:endParaRPr lang="en-US" sz="2000" dirty="0">
            <a:solidFill>
              <a:schemeClr val="tx1"/>
            </a:solidFill>
          </a:endParaRPr>
        </a:p>
      </dgm:t>
    </dgm:pt>
    <dgm:pt modelId="{00625573-986E-47CF-982A-707B6FC2C06B}" type="parTrans" cxnId="{12854FF1-35BE-4CB3-BCB4-666EDC801645}">
      <dgm:prSet/>
      <dgm:spPr/>
      <dgm:t>
        <a:bodyPr/>
        <a:lstStyle/>
        <a:p>
          <a:pPr algn="just" rtl="1"/>
          <a:endParaRPr lang="en-US" sz="2000">
            <a:solidFill>
              <a:schemeClr val="tx1"/>
            </a:solidFill>
          </a:endParaRPr>
        </a:p>
      </dgm:t>
    </dgm:pt>
    <dgm:pt modelId="{ADCACE2C-05C0-420C-BBF3-99AE3294CCF5}" type="sibTrans" cxnId="{12854FF1-35BE-4CB3-BCB4-666EDC801645}">
      <dgm:prSet/>
      <dgm:spPr/>
      <dgm:t>
        <a:bodyPr/>
        <a:lstStyle/>
        <a:p>
          <a:pPr algn="just" rtl="1"/>
          <a:endParaRPr lang="en-US" sz="2000">
            <a:solidFill>
              <a:schemeClr val="tx1"/>
            </a:solidFill>
          </a:endParaRPr>
        </a:p>
      </dgm:t>
    </dgm:pt>
    <dgm:pt modelId="{D3D9E07D-2524-4100-A0A6-E86B8ACD5A49}">
      <dgm:prSet custT="1"/>
      <dgm:spPr/>
      <dgm:t>
        <a:bodyPr/>
        <a:lstStyle/>
        <a:p>
          <a:pPr algn="just" rtl="1">
            <a:buFont typeface="Arial" panose="020B0604020202020204" pitchFamily="34" charset="0"/>
            <a:buChar char="•"/>
          </a:pPr>
          <a:r>
            <a:rPr lang="ar-SA" sz="2000" dirty="0">
              <a:solidFill>
                <a:schemeClr val="tx1"/>
              </a:solidFill>
            </a:rPr>
            <a:t>كاتدرائيّةُ القدّيسِ جورج.</a:t>
          </a:r>
          <a:r>
            <a:rPr lang="ar-EG" sz="2000" dirty="0">
              <a:solidFill>
                <a:schemeClr val="tx1"/>
              </a:solidFill>
            </a:rPr>
            <a:t>   </a:t>
          </a:r>
          <a:r>
            <a:rPr lang="ar-SY" sz="2000" dirty="0">
              <a:solidFill>
                <a:schemeClr val="tx1"/>
              </a:solidFill>
            </a:rPr>
            <a:t> </a:t>
          </a:r>
          <a:r>
            <a:rPr lang="ar-EG" sz="2000" dirty="0">
              <a:solidFill>
                <a:schemeClr val="tx1"/>
              </a:solidFill>
            </a:rPr>
            <a:t>    </a:t>
          </a:r>
          <a:r>
            <a:rPr lang="ar-SA" sz="2000" dirty="0">
              <a:solidFill>
                <a:schemeClr val="tx1"/>
              </a:solidFill>
            </a:rPr>
            <a:t>رويال جاردن</a:t>
          </a:r>
          <a:r>
            <a:rPr lang="ar-SY" sz="2000" dirty="0">
              <a:solidFill>
                <a:schemeClr val="tx1"/>
              </a:solidFill>
            </a:rPr>
            <a:t>.</a:t>
          </a:r>
          <a:endParaRPr lang="en-US" sz="2000" dirty="0">
            <a:solidFill>
              <a:schemeClr val="tx1"/>
            </a:solidFill>
          </a:endParaRPr>
        </a:p>
      </dgm:t>
    </dgm:pt>
    <dgm:pt modelId="{EBFB62CB-2E25-4349-BCAB-3B1A53615560}" type="parTrans" cxnId="{802964F1-3555-4E6A-8529-0376553CF3B6}">
      <dgm:prSet/>
      <dgm:spPr/>
      <dgm:t>
        <a:bodyPr/>
        <a:lstStyle/>
        <a:p>
          <a:pPr algn="just" rtl="1"/>
          <a:endParaRPr lang="en-US" sz="2000">
            <a:solidFill>
              <a:schemeClr val="tx1"/>
            </a:solidFill>
          </a:endParaRPr>
        </a:p>
      </dgm:t>
    </dgm:pt>
    <dgm:pt modelId="{0FAFD3B8-0359-43D1-A2E3-7C5618C86602}" type="sibTrans" cxnId="{802964F1-3555-4E6A-8529-0376553CF3B6}">
      <dgm:prSet/>
      <dgm:spPr/>
      <dgm:t>
        <a:bodyPr/>
        <a:lstStyle/>
        <a:p>
          <a:pPr algn="just" rtl="1"/>
          <a:endParaRPr lang="en-US" sz="2000">
            <a:solidFill>
              <a:schemeClr val="tx1"/>
            </a:solidFill>
          </a:endParaRPr>
        </a:p>
      </dgm:t>
    </dgm:pt>
    <dgm:pt modelId="{9F1889BE-03C3-4743-A7A2-5E53A7529E11}">
      <dgm:prSet custT="1"/>
      <dgm:spPr/>
      <dgm:t>
        <a:bodyPr/>
        <a:lstStyle/>
        <a:p>
          <a:pPr algn="just" rtl="1">
            <a:buFont typeface="Arial" panose="020B0604020202020204" pitchFamily="34" charset="0"/>
            <a:buChar char="•"/>
          </a:pPr>
          <a:r>
            <a:rPr lang="ar-SA" sz="2000" dirty="0">
              <a:solidFill>
                <a:schemeClr val="tx1"/>
              </a:solidFill>
            </a:rPr>
            <a:t>جولدن لين</a:t>
          </a:r>
          <a:r>
            <a:rPr lang="ar-SY" sz="2000" dirty="0">
              <a:solidFill>
                <a:schemeClr val="tx1"/>
              </a:solidFill>
            </a:rPr>
            <a:t>.</a:t>
          </a:r>
          <a:r>
            <a:rPr lang="ar-EG" sz="2000" dirty="0">
              <a:solidFill>
                <a:schemeClr val="tx1"/>
              </a:solidFill>
            </a:rPr>
            <a:t>                       </a:t>
          </a:r>
          <a:r>
            <a:rPr lang="ar-SA" sz="2000" dirty="0">
              <a:solidFill>
                <a:schemeClr val="tx1"/>
              </a:solidFill>
            </a:rPr>
            <a:t>الحدائقُ الجنوبيّة</a:t>
          </a:r>
          <a:r>
            <a:rPr lang="ar-SY" sz="2000" dirty="0">
              <a:solidFill>
                <a:schemeClr val="tx1"/>
              </a:solidFill>
            </a:rPr>
            <a:t>.</a:t>
          </a:r>
          <a:endParaRPr lang="en-US" sz="2000" dirty="0">
            <a:solidFill>
              <a:schemeClr val="tx1"/>
            </a:solidFill>
          </a:endParaRPr>
        </a:p>
      </dgm:t>
    </dgm:pt>
    <dgm:pt modelId="{09EBF7B0-A24E-4DDF-9616-4A77DD848F98}" type="parTrans" cxnId="{45A9197B-A6FB-4DF3-A0A0-0C12CD397DB7}">
      <dgm:prSet/>
      <dgm:spPr/>
      <dgm:t>
        <a:bodyPr/>
        <a:lstStyle/>
        <a:p>
          <a:pPr algn="just"/>
          <a:endParaRPr lang="en-US"/>
        </a:p>
      </dgm:t>
    </dgm:pt>
    <dgm:pt modelId="{DA69D03D-5E28-496B-B9C3-4E5DDEED9129}" type="sibTrans" cxnId="{45A9197B-A6FB-4DF3-A0A0-0C12CD397DB7}">
      <dgm:prSet/>
      <dgm:spPr/>
      <dgm:t>
        <a:bodyPr/>
        <a:lstStyle/>
        <a:p>
          <a:pPr algn="just"/>
          <a:endParaRPr lang="en-US"/>
        </a:p>
      </dgm:t>
    </dgm:pt>
    <dgm:pt modelId="{6F5E7E51-714F-42B0-B097-2892D0BE8CBF}">
      <dgm:prSet custT="1"/>
      <dgm:spPr/>
      <dgm:t>
        <a:bodyPr/>
        <a:lstStyle/>
        <a:p>
          <a:pPr algn="just" rtl="1">
            <a:buFont typeface="Arial" panose="020B0604020202020204" pitchFamily="34" charset="0"/>
            <a:buChar char="•"/>
          </a:pPr>
          <a:r>
            <a:rPr lang="ar-SA" sz="2000" dirty="0">
              <a:solidFill>
                <a:schemeClr val="tx1"/>
              </a:solidFill>
            </a:rPr>
            <a:t>كاتدرائيّةُ سانت فيتوس</a:t>
          </a:r>
          <a:r>
            <a:rPr lang="ar-SY" sz="2000" dirty="0">
              <a:solidFill>
                <a:schemeClr val="tx1"/>
              </a:solidFill>
            </a:rPr>
            <a:t>.</a:t>
          </a:r>
          <a:r>
            <a:rPr lang="ar-EG" sz="2000" dirty="0">
              <a:solidFill>
                <a:schemeClr val="tx1"/>
              </a:solidFill>
            </a:rPr>
            <a:t>    </a:t>
          </a:r>
          <a:r>
            <a:rPr lang="ar-SY" sz="2000" dirty="0">
              <a:solidFill>
                <a:schemeClr val="tx1"/>
              </a:solidFill>
            </a:rPr>
            <a:t> </a:t>
          </a:r>
          <a:r>
            <a:rPr lang="ar-EG" sz="2000" dirty="0">
              <a:solidFill>
                <a:schemeClr val="tx1"/>
              </a:solidFill>
            </a:rPr>
            <a:t>     </a:t>
          </a:r>
          <a:r>
            <a:rPr lang="ar-SA" sz="2000" dirty="0">
              <a:solidFill>
                <a:schemeClr val="tx1"/>
              </a:solidFill>
            </a:rPr>
            <a:t>خندقُ الأيل</a:t>
          </a:r>
          <a:r>
            <a:rPr lang="ar-SY" sz="2000" dirty="0">
              <a:solidFill>
                <a:schemeClr val="tx1"/>
              </a:solidFill>
            </a:rPr>
            <a:t>.</a:t>
          </a:r>
          <a:endParaRPr lang="en-US" sz="2000" dirty="0">
            <a:solidFill>
              <a:schemeClr val="tx1"/>
            </a:solidFill>
          </a:endParaRPr>
        </a:p>
      </dgm:t>
    </dgm:pt>
    <dgm:pt modelId="{190E31AB-5BA4-48D9-AD43-CBC22AE5FC6B}" type="parTrans" cxnId="{96C1255B-AF10-4DFC-AFC3-C55901B2C894}">
      <dgm:prSet/>
      <dgm:spPr/>
      <dgm:t>
        <a:bodyPr/>
        <a:lstStyle/>
        <a:p>
          <a:pPr algn="just"/>
          <a:endParaRPr lang="en-US"/>
        </a:p>
      </dgm:t>
    </dgm:pt>
    <dgm:pt modelId="{5D8BA351-A5BD-4314-AE8C-08F2A51F34F9}" type="sibTrans" cxnId="{96C1255B-AF10-4DFC-AFC3-C55901B2C894}">
      <dgm:prSet/>
      <dgm:spPr/>
      <dgm:t>
        <a:bodyPr/>
        <a:lstStyle/>
        <a:p>
          <a:pPr algn="just"/>
          <a:endParaRPr lang="en-US"/>
        </a:p>
      </dgm:t>
    </dgm:pt>
    <dgm:pt modelId="{120FB9C2-B11C-40B7-8306-4F4DA74D9A80}" type="pres">
      <dgm:prSet presAssocID="{4DF633E5-B998-4366-B57D-7E734907D3BC}" presName="linear" presStyleCnt="0">
        <dgm:presLayoutVars>
          <dgm:dir val="rev"/>
          <dgm:animLvl val="lvl"/>
          <dgm:resizeHandles val="exact"/>
        </dgm:presLayoutVars>
      </dgm:prSet>
      <dgm:spPr/>
    </dgm:pt>
    <dgm:pt modelId="{C1D78603-20A8-4B35-8C96-7F5D0EA4F76B}" type="pres">
      <dgm:prSet presAssocID="{1CDEB45D-5CCD-457B-BC42-462FB594A329}" presName="parentLin" presStyleCnt="0"/>
      <dgm:spPr/>
    </dgm:pt>
    <dgm:pt modelId="{A5BE8571-4DD4-4413-837A-D61FA16276D9}" type="pres">
      <dgm:prSet presAssocID="{1CDEB45D-5CCD-457B-BC42-462FB594A329}" presName="parentLeftMargin" presStyleLbl="node1" presStyleIdx="0" presStyleCnt="2"/>
      <dgm:spPr/>
    </dgm:pt>
    <dgm:pt modelId="{31B51EA1-23BE-466C-8C11-26AB1AEADAF2}" type="pres">
      <dgm:prSet presAssocID="{1CDEB45D-5CCD-457B-BC42-462FB594A329}" presName="parentText" presStyleLbl="node1" presStyleIdx="0" presStyleCnt="2" custScaleX="142857">
        <dgm:presLayoutVars>
          <dgm:chMax val="0"/>
          <dgm:bulletEnabled val="1"/>
        </dgm:presLayoutVars>
      </dgm:prSet>
      <dgm:spPr/>
    </dgm:pt>
    <dgm:pt modelId="{8EA6569C-6B88-4A9C-AEB6-DDBD45D9EC58}" type="pres">
      <dgm:prSet presAssocID="{1CDEB45D-5CCD-457B-BC42-462FB594A329}" presName="negativeSpace" presStyleCnt="0"/>
      <dgm:spPr/>
    </dgm:pt>
    <dgm:pt modelId="{A7656B96-F580-4A61-93C6-1C21F407A38E}" type="pres">
      <dgm:prSet presAssocID="{1CDEB45D-5CCD-457B-BC42-462FB594A329}" presName="childText" presStyleLbl="conFgAcc1" presStyleIdx="0" presStyleCnt="2">
        <dgm:presLayoutVars>
          <dgm:bulletEnabled val="1"/>
        </dgm:presLayoutVars>
      </dgm:prSet>
      <dgm:spPr/>
    </dgm:pt>
    <dgm:pt modelId="{DFBB564F-A2A5-43A6-929B-89DB67978848}" type="pres">
      <dgm:prSet presAssocID="{E77DC0B3-3A83-4085-9002-9DBB8E2DD3A1}" presName="spaceBetweenRectangles" presStyleCnt="0"/>
      <dgm:spPr/>
    </dgm:pt>
    <dgm:pt modelId="{53004FC4-A085-4414-BBC6-4B7F7092F70E}" type="pres">
      <dgm:prSet presAssocID="{668C296A-EEAC-4637-98EC-42CA37EDDA46}" presName="parentLin" presStyleCnt="0"/>
      <dgm:spPr/>
    </dgm:pt>
    <dgm:pt modelId="{5EA1EC89-9316-43FB-A40D-DE2239A6B5E9}" type="pres">
      <dgm:prSet presAssocID="{668C296A-EEAC-4637-98EC-42CA37EDDA46}" presName="parentLeftMargin" presStyleLbl="node1" presStyleIdx="0" presStyleCnt="2"/>
      <dgm:spPr/>
    </dgm:pt>
    <dgm:pt modelId="{24BC8EF8-18B5-409E-8EF7-9225169D3504}" type="pres">
      <dgm:prSet presAssocID="{668C296A-EEAC-4637-98EC-42CA37EDDA46}" presName="parentText" presStyleLbl="node1" presStyleIdx="1" presStyleCnt="2" custScaleX="142857">
        <dgm:presLayoutVars>
          <dgm:chMax val="0"/>
          <dgm:bulletEnabled val="1"/>
        </dgm:presLayoutVars>
      </dgm:prSet>
      <dgm:spPr/>
    </dgm:pt>
    <dgm:pt modelId="{C2564547-4F33-46BD-BBAD-8612F08F4D6A}" type="pres">
      <dgm:prSet presAssocID="{668C296A-EEAC-4637-98EC-42CA37EDDA46}" presName="negativeSpace" presStyleCnt="0"/>
      <dgm:spPr/>
    </dgm:pt>
    <dgm:pt modelId="{1F331345-7EC7-44FE-8D50-6095A3120F64}" type="pres">
      <dgm:prSet presAssocID="{668C296A-EEAC-4637-98EC-42CA37EDDA46}" presName="childText" presStyleLbl="conFgAcc1" presStyleIdx="1" presStyleCnt="2">
        <dgm:presLayoutVars>
          <dgm:bulletEnabled val="1"/>
        </dgm:presLayoutVars>
      </dgm:prSet>
      <dgm:spPr/>
    </dgm:pt>
  </dgm:ptLst>
  <dgm:cxnLst>
    <dgm:cxn modelId="{E61C7900-75B6-4C93-8348-32A49434A78B}" type="presOf" srcId="{1CDEB45D-5CCD-457B-BC42-462FB594A329}" destId="{31B51EA1-23BE-466C-8C11-26AB1AEADAF2}" srcOrd="1" destOrd="0" presId="urn:microsoft.com/office/officeart/2005/8/layout/list1"/>
    <dgm:cxn modelId="{41DA3303-FADE-4D9D-8AFB-8192E79833F1}" type="presOf" srcId="{86D27334-C221-40AC-AEE3-B0F7ED5513DB}" destId="{A7656B96-F580-4A61-93C6-1C21F407A38E}" srcOrd="0" destOrd="0" presId="urn:microsoft.com/office/officeart/2005/8/layout/list1"/>
    <dgm:cxn modelId="{3EBDFF2D-AEC4-4FEF-B898-4F081109990B}" type="presOf" srcId="{4DF633E5-B998-4366-B57D-7E734907D3BC}" destId="{120FB9C2-B11C-40B7-8306-4F4DA74D9A80}" srcOrd="0" destOrd="0" presId="urn:microsoft.com/office/officeart/2005/8/layout/list1"/>
    <dgm:cxn modelId="{96C1255B-AF10-4DFC-AFC3-C55901B2C894}" srcId="{668C296A-EEAC-4637-98EC-42CA37EDDA46}" destId="{6F5E7E51-714F-42B0-B097-2892D0BE8CBF}" srcOrd="3" destOrd="0" parTransId="{190E31AB-5BA4-48D9-AD43-CBC22AE5FC6B}" sibTransId="{5D8BA351-A5BD-4314-AE8C-08F2A51F34F9}"/>
    <dgm:cxn modelId="{6F28DB60-2D79-4CF9-8BAE-CFAB5541DF80}" srcId="{1CDEB45D-5CCD-457B-BC42-462FB594A329}" destId="{86D27334-C221-40AC-AEE3-B0F7ED5513DB}" srcOrd="0" destOrd="0" parTransId="{364C3E73-94BB-46E6-B518-9100D136A74D}" sibTransId="{9670A772-8667-471C-99D4-78074014BA73}"/>
    <dgm:cxn modelId="{24647D41-D0FD-4E5C-AC9F-718359ADBD38}" type="presOf" srcId="{1CDEB45D-5CCD-457B-BC42-462FB594A329}" destId="{A5BE8571-4DD4-4413-837A-D61FA16276D9}" srcOrd="0" destOrd="0" presId="urn:microsoft.com/office/officeart/2005/8/layout/list1"/>
    <dgm:cxn modelId="{30B48E4A-D10B-4E88-A5AB-549ECB6FBD1F}" type="presOf" srcId="{6F5E7E51-714F-42B0-B097-2892D0BE8CBF}" destId="{1F331345-7EC7-44FE-8D50-6095A3120F64}" srcOrd="0" destOrd="3" presId="urn:microsoft.com/office/officeart/2005/8/layout/list1"/>
    <dgm:cxn modelId="{45A9197B-A6FB-4DF3-A0A0-0C12CD397DB7}" srcId="{668C296A-EEAC-4637-98EC-42CA37EDDA46}" destId="{9F1889BE-03C3-4743-A7A2-5E53A7529E11}" srcOrd="2" destOrd="0" parTransId="{09EBF7B0-A24E-4DDF-9616-4A77DD848F98}" sibTransId="{DA69D03D-5E28-496B-B9C3-4E5DDEED9129}"/>
    <dgm:cxn modelId="{060DBF94-CC03-464E-97DA-DC60238A3007}" type="presOf" srcId="{668C296A-EEAC-4637-98EC-42CA37EDDA46}" destId="{5EA1EC89-9316-43FB-A40D-DE2239A6B5E9}" srcOrd="0" destOrd="0" presId="urn:microsoft.com/office/officeart/2005/8/layout/list1"/>
    <dgm:cxn modelId="{4D0DD398-7A5F-4FB1-81D9-B4ECE89911C2}" srcId="{4DF633E5-B998-4366-B57D-7E734907D3BC}" destId="{1CDEB45D-5CCD-457B-BC42-462FB594A329}" srcOrd="0" destOrd="0" parTransId="{829FD297-74FD-4C16-9792-F181EAA1EF0D}" sibTransId="{E77DC0B3-3A83-4085-9002-9DBB8E2DD3A1}"/>
    <dgm:cxn modelId="{F8436B9E-AF21-4171-B020-7AB40E25729F}" type="presOf" srcId="{9F1889BE-03C3-4743-A7A2-5E53A7529E11}" destId="{1F331345-7EC7-44FE-8D50-6095A3120F64}" srcOrd="0" destOrd="2" presId="urn:microsoft.com/office/officeart/2005/8/layout/list1"/>
    <dgm:cxn modelId="{7178D0A2-769A-4E8B-A412-8FBBF127A0F0}" type="presOf" srcId="{668C296A-EEAC-4637-98EC-42CA37EDDA46}" destId="{24BC8EF8-18B5-409E-8EF7-9225169D3504}" srcOrd="1" destOrd="0" presId="urn:microsoft.com/office/officeart/2005/8/layout/list1"/>
    <dgm:cxn modelId="{7F69C4A6-2448-4B13-B91D-0E6A460C7A4E}" type="presOf" srcId="{C47A6746-87E4-40FE-B096-2689EE6F03E7}" destId="{1F331345-7EC7-44FE-8D50-6095A3120F64}" srcOrd="0" destOrd="0" presId="urn:microsoft.com/office/officeart/2005/8/layout/list1"/>
    <dgm:cxn modelId="{B47758BE-5322-414D-B62A-4EFA261C2B85}" srcId="{4DF633E5-B998-4366-B57D-7E734907D3BC}" destId="{668C296A-EEAC-4637-98EC-42CA37EDDA46}" srcOrd="1" destOrd="0" parTransId="{217517E9-7044-4586-9B4F-021493E5764C}" sibTransId="{F498BA69-6C83-4434-8258-DE7EBA6DF8C9}"/>
    <dgm:cxn modelId="{5C4F9DE6-10EF-4A8F-BD93-5DE9710D45AD}" type="presOf" srcId="{D3D9E07D-2524-4100-A0A6-E86B8ACD5A49}" destId="{1F331345-7EC7-44FE-8D50-6095A3120F64}" srcOrd="0" destOrd="1" presId="urn:microsoft.com/office/officeart/2005/8/layout/list1"/>
    <dgm:cxn modelId="{802964F1-3555-4E6A-8529-0376553CF3B6}" srcId="{668C296A-EEAC-4637-98EC-42CA37EDDA46}" destId="{D3D9E07D-2524-4100-A0A6-E86B8ACD5A49}" srcOrd="1" destOrd="0" parTransId="{EBFB62CB-2E25-4349-BCAB-3B1A53615560}" sibTransId="{0FAFD3B8-0359-43D1-A2E3-7C5618C86602}"/>
    <dgm:cxn modelId="{12854FF1-35BE-4CB3-BCB4-666EDC801645}" srcId="{668C296A-EEAC-4637-98EC-42CA37EDDA46}" destId="{C47A6746-87E4-40FE-B096-2689EE6F03E7}" srcOrd="0" destOrd="0" parTransId="{00625573-986E-47CF-982A-707B6FC2C06B}" sibTransId="{ADCACE2C-05C0-420C-BBF3-99AE3294CCF5}"/>
    <dgm:cxn modelId="{DC811B04-5281-420D-915D-0F70C83830D0}" type="presParOf" srcId="{120FB9C2-B11C-40B7-8306-4F4DA74D9A80}" destId="{C1D78603-20A8-4B35-8C96-7F5D0EA4F76B}" srcOrd="0" destOrd="0" presId="urn:microsoft.com/office/officeart/2005/8/layout/list1"/>
    <dgm:cxn modelId="{4A1AB170-6D3E-47B4-9D4C-57CCEBF0984A}" type="presParOf" srcId="{C1D78603-20A8-4B35-8C96-7F5D0EA4F76B}" destId="{A5BE8571-4DD4-4413-837A-D61FA16276D9}" srcOrd="0" destOrd="0" presId="urn:microsoft.com/office/officeart/2005/8/layout/list1"/>
    <dgm:cxn modelId="{073F34CB-FA55-479E-95CD-F5B9A6607EBE}" type="presParOf" srcId="{C1D78603-20A8-4B35-8C96-7F5D0EA4F76B}" destId="{31B51EA1-23BE-466C-8C11-26AB1AEADAF2}" srcOrd="1" destOrd="0" presId="urn:microsoft.com/office/officeart/2005/8/layout/list1"/>
    <dgm:cxn modelId="{AB521183-CD21-4E6C-8A6C-2AAC16EAE698}" type="presParOf" srcId="{120FB9C2-B11C-40B7-8306-4F4DA74D9A80}" destId="{8EA6569C-6B88-4A9C-AEB6-DDBD45D9EC58}" srcOrd="1" destOrd="0" presId="urn:microsoft.com/office/officeart/2005/8/layout/list1"/>
    <dgm:cxn modelId="{5102EE46-8B70-4C2E-BC5C-322F7EEADE98}" type="presParOf" srcId="{120FB9C2-B11C-40B7-8306-4F4DA74D9A80}" destId="{A7656B96-F580-4A61-93C6-1C21F407A38E}" srcOrd="2" destOrd="0" presId="urn:microsoft.com/office/officeart/2005/8/layout/list1"/>
    <dgm:cxn modelId="{4FC2517B-70E8-4D6D-8078-B973CE638D13}" type="presParOf" srcId="{120FB9C2-B11C-40B7-8306-4F4DA74D9A80}" destId="{DFBB564F-A2A5-43A6-929B-89DB67978848}" srcOrd="3" destOrd="0" presId="urn:microsoft.com/office/officeart/2005/8/layout/list1"/>
    <dgm:cxn modelId="{1703999A-16E6-464F-94BF-51AA8AA7B13C}" type="presParOf" srcId="{120FB9C2-B11C-40B7-8306-4F4DA74D9A80}" destId="{53004FC4-A085-4414-BBC6-4B7F7092F70E}" srcOrd="4" destOrd="0" presId="urn:microsoft.com/office/officeart/2005/8/layout/list1"/>
    <dgm:cxn modelId="{335E1856-4955-477E-B7D7-0B0B43AA5484}" type="presParOf" srcId="{53004FC4-A085-4414-BBC6-4B7F7092F70E}" destId="{5EA1EC89-9316-43FB-A40D-DE2239A6B5E9}" srcOrd="0" destOrd="0" presId="urn:microsoft.com/office/officeart/2005/8/layout/list1"/>
    <dgm:cxn modelId="{4057FD01-D99E-4D78-BA7B-CDD71C26D320}" type="presParOf" srcId="{53004FC4-A085-4414-BBC6-4B7F7092F70E}" destId="{24BC8EF8-18B5-409E-8EF7-9225169D3504}" srcOrd="1" destOrd="0" presId="urn:microsoft.com/office/officeart/2005/8/layout/list1"/>
    <dgm:cxn modelId="{6DDB6CF2-2BF7-453F-926E-8DC2460DF3A7}" type="presParOf" srcId="{120FB9C2-B11C-40B7-8306-4F4DA74D9A80}" destId="{C2564547-4F33-46BD-BBAD-8612F08F4D6A}" srcOrd="5" destOrd="0" presId="urn:microsoft.com/office/officeart/2005/8/layout/list1"/>
    <dgm:cxn modelId="{6F3242B4-4B11-4991-B9EB-206A4B504646}" type="presParOf" srcId="{120FB9C2-B11C-40B7-8306-4F4DA74D9A80}" destId="{1F331345-7EC7-44FE-8D50-6095A3120F64}"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36461E5-8243-4BC4-9C05-2BB5DC126DEA}"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761AA8D9-157C-4BA5-A0D9-83557DAAAAAB}">
      <dgm:prSet phldrT="[Text]" custT="1"/>
      <dgm:spPr>
        <a:ln>
          <a:solidFill>
            <a:schemeClr val="accent6">
              <a:lumMod val="50000"/>
            </a:schemeClr>
          </a:solidFill>
        </a:ln>
      </dgm:spPr>
      <dgm:t>
        <a:bodyPr/>
        <a:lstStyle/>
        <a:p>
          <a:pPr algn="just" rtl="1">
            <a:lnSpc>
              <a:spcPct val="100000"/>
            </a:lnSpc>
          </a:pPr>
          <a:r>
            <a:rPr lang="ar-SA" sz="2200" dirty="0">
              <a:solidFill>
                <a:schemeClr val="tx1"/>
              </a:solidFill>
              <a:cs typeface="+mn-cs"/>
            </a:rPr>
            <a:t>قلعة يونشفايشتاين المستوحاةُ من قلعةِ الكأسِ المقدَّسةِ من عالمِ الأوبرا، لم تكنِ المباني مخصَّصةً لتمثيلِ الدّولةِ ومراسمِ المحكمة، كانتْ وظيفتُهمُ الرّئيسيّةُ محاكاةَ عوالمِ الخيالِ الأدبيّةِ والمثاليّةِ بأكبرِ قدرٍ ممكنٍ منَ الواقعيّة- العصورُ الوسطى والباروك</a:t>
          </a:r>
          <a:r>
            <a:rPr lang="ar-EG" sz="2200" dirty="0">
              <a:solidFill>
                <a:schemeClr val="tx1"/>
              </a:solidFill>
              <a:cs typeface="+mn-cs"/>
            </a:rPr>
            <a:t> </a:t>
          </a:r>
          <a:r>
            <a:rPr lang="ar-SA" sz="2200" dirty="0">
              <a:solidFill>
                <a:schemeClr val="tx1"/>
              </a:solidFill>
              <a:cs typeface="+mn-cs"/>
            </a:rPr>
            <a:t>- باستخدامِ الهندسةِ المعماريّةِ والفنِّ والرّسمِ والنّحتِ والتّمثيلِ الطّبيعيّ</a:t>
          </a:r>
          <a:r>
            <a:rPr lang="ar-SY" sz="2200" dirty="0">
              <a:solidFill>
                <a:schemeClr val="tx1"/>
              </a:solidFill>
              <a:cs typeface="+mn-cs"/>
            </a:rPr>
            <a:t>.</a:t>
          </a:r>
          <a:endParaRPr lang="en-US" sz="2200" dirty="0">
            <a:solidFill>
              <a:schemeClr val="tx1"/>
            </a:solidFill>
            <a:cs typeface="+mn-cs"/>
          </a:endParaRPr>
        </a:p>
      </dgm:t>
    </dgm:pt>
    <dgm:pt modelId="{DD080D71-7E93-44A5-9468-8C8509FB7556}" type="parTrans" cxnId="{4D996B32-E921-4593-AA72-6213268E0321}">
      <dgm:prSet/>
      <dgm:spPr/>
      <dgm:t>
        <a:bodyPr/>
        <a:lstStyle/>
        <a:p>
          <a:pPr algn="just" rtl="1"/>
          <a:endParaRPr lang="en-US" sz="2200">
            <a:solidFill>
              <a:schemeClr val="tx1"/>
            </a:solidFill>
            <a:cs typeface="+mn-cs"/>
          </a:endParaRPr>
        </a:p>
      </dgm:t>
    </dgm:pt>
    <dgm:pt modelId="{64D665B8-4232-46EC-BC09-E03453A02549}" type="sibTrans" cxnId="{4D996B32-E921-4593-AA72-6213268E0321}">
      <dgm:prSet/>
      <dgm:spPr/>
      <dgm:t>
        <a:bodyPr/>
        <a:lstStyle/>
        <a:p>
          <a:pPr algn="just" rtl="1"/>
          <a:endParaRPr lang="en-US" sz="2200">
            <a:solidFill>
              <a:schemeClr val="tx1"/>
            </a:solidFill>
            <a:cs typeface="+mn-cs"/>
          </a:endParaRPr>
        </a:p>
      </dgm:t>
    </dgm:pt>
    <dgm:pt modelId="{05B581E3-7738-4FB7-83B1-4BEF157D7F45}">
      <dgm:prSet phldrT="[Text]" custT="1"/>
      <dgm:spPr>
        <a:ln>
          <a:solidFill>
            <a:schemeClr val="accent6">
              <a:lumMod val="50000"/>
            </a:schemeClr>
          </a:solidFill>
        </a:ln>
      </dgm:spPr>
      <dgm:t>
        <a:bodyPr/>
        <a:lstStyle/>
        <a:p>
          <a:pPr algn="just" rtl="1"/>
          <a:r>
            <a:rPr lang="ar-SA" sz="2200" b="1" dirty="0">
              <a:solidFill>
                <a:schemeClr val="tx1"/>
              </a:solidFill>
              <a:cs typeface="+mn-cs"/>
            </a:rPr>
            <a:t>أهمُّ الأقسامِ في القصرِ الملكيِّ في القلعة</a:t>
          </a:r>
          <a:endParaRPr lang="en-US" sz="2200" dirty="0">
            <a:solidFill>
              <a:schemeClr val="tx1"/>
            </a:solidFill>
            <a:cs typeface="+mn-cs"/>
          </a:endParaRPr>
        </a:p>
      </dgm:t>
    </dgm:pt>
    <dgm:pt modelId="{412F72E7-FC1C-4F2A-BDD3-0F247324BC0C}" type="parTrans" cxnId="{AA3EDFD1-641E-4145-8F3A-0E04AF0DBD21}">
      <dgm:prSet/>
      <dgm:spPr/>
      <dgm:t>
        <a:bodyPr/>
        <a:lstStyle/>
        <a:p>
          <a:pPr algn="just" rtl="1"/>
          <a:endParaRPr lang="en-US" sz="2200">
            <a:solidFill>
              <a:schemeClr val="tx1"/>
            </a:solidFill>
            <a:cs typeface="+mn-cs"/>
          </a:endParaRPr>
        </a:p>
      </dgm:t>
    </dgm:pt>
    <dgm:pt modelId="{69EADDF9-61B4-466F-9435-7620CCCF66D8}" type="sibTrans" cxnId="{AA3EDFD1-641E-4145-8F3A-0E04AF0DBD21}">
      <dgm:prSet/>
      <dgm:spPr/>
      <dgm:t>
        <a:bodyPr/>
        <a:lstStyle/>
        <a:p>
          <a:pPr algn="just" rtl="1"/>
          <a:endParaRPr lang="en-US" sz="2200">
            <a:solidFill>
              <a:schemeClr val="tx1"/>
            </a:solidFill>
            <a:cs typeface="+mn-cs"/>
          </a:endParaRPr>
        </a:p>
      </dgm:t>
    </dgm:pt>
    <dgm:pt modelId="{991C330F-49E7-403E-9EE5-C7F8F5306791}">
      <dgm:prSet custT="1"/>
      <dgm:spPr/>
      <dgm:t>
        <a:bodyPr/>
        <a:lstStyle/>
        <a:p>
          <a:pPr algn="just" rtl="1"/>
          <a:r>
            <a:rPr lang="ar-SA" sz="2200" dirty="0">
              <a:solidFill>
                <a:schemeClr val="tx1"/>
              </a:solidFill>
              <a:cs typeface="+mn-cs"/>
            </a:rPr>
            <a:t>قاعةُ العرش</a:t>
          </a:r>
          <a:r>
            <a:rPr lang="ar-SY" sz="2200" dirty="0">
              <a:solidFill>
                <a:schemeClr val="tx1"/>
              </a:solidFill>
              <a:cs typeface="+mn-cs"/>
            </a:rPr>
            <a:t>.</a:t>
          </a:r>
          <a:r>
            <a:rPr lang="ar-SA" sz="2200" dirty="0">
              <a:solidFill>
                <a:schemeClr val="tx1"/>
              </a:solidFill>
              <a:cs typeface="+mn-cs"/>
            </a:rPr>
            <a:t> </a:t>
          </a:r>
          <a:endParaRPr lang="en-US" sz="2200" dirty="0">
            <a:solidFill>
              <a:schemeClr val="tx1"/>
            </a:solidFill>
            <a:cs typeface="+mn-cs"/>
          </a:endParaRPr>
        </a:p>
      </dgm:t>
    </dgm:pt>
    <dgm:pt modelId="{78FA489A-95C1-42E3-9797-C674B8C5A09F}" type="parTrans" cxnId="{2AA615E5-4B51-4E43-92D0-AB20676E7B6E}">
      <dgm:prSet/>
      <dgm:spPr/>
      <dgm:t>
        <a:bodyPr/>
        <a:lstStyle/>
        <a:p>
          <a:pPr algn="just" rtl="1"/>
          <a:endParaRPr lang="en-US" sz="2200">
            <a:solidFill>
              <a:schemeClr val="tx1"/>
            </a:solidFill>
            <a:cs typeface="+mn-cs"/>
          </a:endParaRPr>
        </a:p>
      </dgm:t>
    </dgm:pt>
    <dgm:pt modelId="{79C6092B-D27F-4B83-8C63-D0DCFC74EC80}" type="sibTrans" cxnId="{2AA615E5-4B51-4E43-92D0-AB20676E7B6E}">
      <dgm:prSet/>
      <dgm:spPr/>
      <dgm:t>
        <a:bodyPr/>
        <a:lstStyle/>
        <a:p>
          <a:pPr algn="just" rtl="1"/>
          <a:endParaRPr lang="en-US" sz="2200">
            <a:solidFill>
              <a:schemeClr val="tx1"/>
            </a:solidFill>
            <a:cs typeface="+mn-cs"/>
          </a:endParaRPr>
        </a:p>
      </dgm:t>
    </dgm:pt>
    <dgm:pt modelId="{E04E5D84-A568-4B22-8F89-4759C13B7E1C}">
      <dgm:prSet custT="1"/>
      <dgm:spPr/>
      <dgm:t>
        <a:bodyPr/>
        <a:lstStyle/>
        <a:p>
          <a:pPr algn="just" rtl="1"/>
          <a:r>
            <a:rPr lang="ar-SA" sz="2200" dirty="0">
              <a:solidFill>
                <a:schemeClr val="tx1"/>
              </a:solidFill>
              <a:cs typeface="+mn-cs"/>
            </a:rPr>
            <a:t>قاعةُ المغنّين</a:t>
          </a:r>
          <a:r>
            <a:rPr lang="ar-SY" sz="2200" dirty="0">
              <a:solidFill>
                <a:schemeClr val="tx1"/>
              </a:solidFill>
              <a:cs typeface="+mn-cs"/>
            </a:rPr>
            <a:t>.</a:t>
          </a:r>
          <a:endParaRPr lang="en-US" sz="2200" dirty="0">
            <a:solidFill>
              <a:schemeClr val="tx1"/>
            </a:solidFill>
            <a:cs typeface="+mn-cs"/>
          </a:endParaRPr>
        </a:p>
      </dgm:t>
    </dgm:pt>
    <dgm:pt modelId="{1C53DCB3-E046-4CDC-A6FA-E6AB5B7F5357}" type="parTrans" cxnId="{9BD5B4E5-ACDA-4F4A-8928-82E35E70CCA0}">
      <dgm:prSet/>
      <dgm:spPr/>
      <dgm:t>
        <a:bodyPr/>
        <a:lstStyle/>
        <a:p>
          <a:pPr algn="just" rtl="1"/>
          <a:endParaRPr lang="en-US" sz="2200">
            <a:solidFill>
              <a:schemeClr val="tx1"/>
            </a:solidFill>
            <a:cs typeface="+mn-cs"/>
          </a:endParaRPr>
        </a:p>
      </dgm:t>
    </dgm:pt>
    <dgm:pt modelId="{E2CA8A87-A787-4612-8BDB-2E8E0D199670}" type="sibTrans" cxnId="{9BD5B4E5-ACDA-4F4A-8928-82E35E70CCA0}">
      <dgm:prSet/>
      <dgm:spPr/>
      <dgm:t>
        <a:bodyPr/>
        <a:lstStyle/>
        <a:p>
          <a:pPr algn="just" rtl="1"/>
          <a:endParaRPr lang="en-US" sz="2200">
            <a:solidFill>
              <a:schemeClr val="tx1"/>
            </a:solidFill>
            <a:cs typeface="+mn-cs"/>
          </a:endParaRPr>
        </a:p>
      </dgm:t>
    </dgm:pt>
    <dgm:pt modelId="{C07B352B-DF83-4221-B22B-7F96CCED9FF7}">
      <dgm:prSet custT="1"/>
      <dgm:spPr/>
      <dgm:t>
        <a:bodyPr/>
        <a:lstStyle/>
        <a:p>
          <a:pPr algn="just" rtl="1"/>
          <a:r>
            <a:rPr lang="ar-SA" sz="2200" dirty="0">
              <a:solidFill>
                <a:schemeClr val="tx1"/>
              </a:solidFill>
              <a:cs typeface="+mn-cs"/>
            </a:rPr>
            <a:t>قاعةُ الكهف</a:t>
          </a:r>
          <a:r>
            <a:rPr lang="ar-SY" sz="2200" dirty="0">
              <a:solidFill>
                <a:schemeClr val="tx1"/>
              </a:solidFill>
              <a:cs typeface="+mn-cs"/>
            </a:rPr>
            <a:t>.</a:t>
          </a:r>
          <a:r>
            <a:rPr lang="ar-SA" sz="2200" dirty="0">
              <a:solidFill>
                <a:schemeClr val="tx1"/>
              </a:solidFill>
              <a:cs typeface="+mn-cs"/>
            </a:rPr>
            <a:t> </a:t>
          </a:r>
          <a:endParaRPr lang="en-US" sz="2200" dirty="0">
            <a:solidFill>
              <a:schemeClr val="tx1"/>
            </a:solidFill>
            <a:cs typeface="+mn-cs"/>
          </a:endParaRPr>
        </a:p>
      </dgm:t>
    </dgm:pt>
    <dgm:pt modelId="{A254A24D-AB2E-4159-AB0D-3355E3AA206F}" type="parTrans" cxnId="{68C20A1F-71AE-47FB-9A13-8A20CBAA2021}">
      <dgm:prSet/>
      <dgm:spPr/>
      <dgm:t>
        <a:bodyPr/>
        <a:lstStyle/>
        <a:p>
          <a:pPr algn="just" rtl="1"/>
          <a:endParaRPr lang="en-US" sz="2200">
            <a:solidFill>
              <a:schemeClr val="tx1"/>
            </a:solidFill>
            <a:cs typeface="+mn-cs"/>
          </a:endParaRPr>
        </a:p>
      </dgm:t>
    </dgm:pt>
    <dgm:pt modelId="{711D996E-02B3-4046-9284-2C49741DB69F}" type="sibTrans" cxnId="{68C20A1F-71AE-47FB-9A13-8A20CBAA2021}">
      <dgm:prSet/>
      <dgm:spPr/>
      <dgm:t>
        <a:bodyPr/>
        <a:lstStyle/>
        <a:p>
          <a:pPr algn="just" rtl="1"/>
          <a:endParaRPr lang="en-US" sz="2200">
            <a:solidFill>
              <a:schemeClr val="tx1"/>
            </a:solidFill>
            <a:cs typeface="+mn-cs"/>
          </a:endParaRPr>
        </a:p>
      </dgm:t>
    </dgm:pt>
    <dgm:pt modelId="{2DBC581F-449F-4F77-BD9B-6819F6321DCB}" type="pres">
      <dgm:prSet presAssocID="{036461E5-8243-4BC4-9C05-2BB5DC126DEA}" presName="linear" presStyleCnt="0">
        <dgm:presLayoutVars>
          <dgm:dir val="rev"/>
          <dgm:animLvl val="lvl"/>
          <dgm:resizeHandles val="exact"/>
        </dgm:presLayoutVars>
      </dgm:prSet>
      <dgm:spPr/>
    </dgm:pt>
    <dgm:pt modelId="{7BEC4FBD-99D9-4341-9A37-EFBD53369215}" type="pres">
      <dgm:prSet presAssocID="{761AA8D9-157C-4BA5-A0D9-83557DAAAAAB}" presName="parentLin" presStyleCnt="0"/>
      <dgm:spPr/>
    </dgm:pt>
    <dgm:pt modelId="{64D3F7F9-5197-4D04-ABE1-C5F4B7968AB9}" type="pres">
      <dgm:prSet presAssocID="{761AA8D9-157C-4BA5-A0D9-83557DAAAAAB}" presName="parentLeftMargin" presStyleLbl="node1" presStyleIdx="0" presStyleCnt="2"/>
      <dgm:spPr/>
    </dgm:pt>
    <dgm:pt modelId="{BDEEB49C-6E2D-461A-B4E2-DDEFEFA0E6DA}" type="pres">
      <dgm:prSet presAssocID="{761AA8D9-157C-4BA5-A0D9-83557DAAAAAB}" presName="parentText" presStyleLbl="node1" presStyleIdx="0" presStyleCnt="2" custScaleX="164551" custScaleY="236226">
        <dgm:presLayoutVars>
          <dgm:chMax val="0"/>
          <dgm:bulletEnabled val="1"/>
        </dgm:presLayoutVars>
      </dgm:prSet>
      <dgm:spPr/>
    </dgm:pt>
    <dgm:pt modelId="{BDC8A165-A03C-43B0-B829-AC3615EB5B1F}" type="pres">
      <dgm:prSet presAssocID="{761AA8D9-157C-4BA5-A0D9-83557DAAAAAB}" presName="negativeSpace" presStyleCnt="0"/>
      <dgm:spPr/>
    </dgm:pt>
    <dgm:pt modelId="{DBCE4336-00DF-46D7-8B59-FB1316F3F803}" type="pres">
      <dgm:prSet presAssocID="{761AA8D9-157C-4BA5-A0D9-83557DAAAAAB}" presName="childText" presStyleLbl="conFgAcc1" presStyleIdx="0" presStyleCnt="2">
        <dgm:presLayoutVars>
          <dgm:bulletEnabled val="1"/>
        </dgm:presLayoutVars>
      </dgm:prSet>
      <dgm:spPr/>
    </dgm:pt>
    <dgm:pt modelId="{8728CF5B-6527-4B76-BBDB-13A1DC9698BF}" type="pres">
      <dgm:prSet presAssocID="{64D665B8-4232-46EC-BC09-E03453A02549}" presName="spaceBetweenRectangles" presStyleCnt="0"/>
      <dgm:spPr/>
    </dgm:pt>
    <dgm:pt modelId="{AB418D8D-7BF1-4FCB-B047-AC43E5D95ECE}" type="pres">
      <dgm:prSet presAssocID="{05B581E3-7738-4FB7-83B1-4BEF157D7F45}" presName="parentLin" presStyleCnt="0"/>
      <dgm:spPr/>
    </dgm:pt>
    <dgm:pt modelId="{B2416887-7679-4A6D-BB3A-BFEEEE1E0AB6}" type="pres">
      <dgm:prSet presAssocID="{05B581E3-7738-4FB7-83B1-4BEF157D7F45}" presName="parentLeftMargin" presStyleLbl="node1" presStyleIdx="0" presStyleCnt="2"/>
      <dgm:spPr/>
    </dgm:pt>
    <dgm:pt modelId="{F683EB3F-9B82-4119-8DA7-44425BE7C1C4}" type="pres">
      <dgm:prSet presAssocID="{05B581E3-7738-4FB7-83B1-4BEF157D7F45}" presName="parentText" presStyleLbl="node1" presStyleIdx="1" presStyleCnt="2" custScaleX="157296" custScaleY="51789">
        <dgm:presLayoutVars>
          <dgm:chMax val="0"/>
          <dgm:bulletEnabled val="1"/>
        </dgm:presLayoutVars>
      </dgm:prSet>
      <dgm:spPr/>
    </dgm:pt>
    <dgm:pt modelId="{9A010E4C-CB7F-495F-A661-9738C21E9B10}" type="pres">
      <dgm:prSet presAssocID="{05B581E3-7738-4FB7-83B1-4BEF157D7F45}" presName="negativeSpace" presStyleCnt="0"/>
      <dgm:spPr/>
    </dgm:pt>
    <dgm:pt modelId="{038D2284-D4F8-4523-9C5D-395A7616D7FB}" type="pres">
      <dgm:prSet presAssocID="{05B581E3-7738-4FB7-83B1-4BEF157D7F45}" presName="childText" presStyleLbl="conFgAcc1" presStyleIdx="1" presStyleCnt="2">
        <dgm:presLayoutVars>
          <dgm:bulletEnabled val="1"/>
        </dgm:presLayoutVars>
      </dgm:prSet>
      <dgm:spPr/>
    </dgm:pt>
  </dgm:ptLst>
  <dgm:cxnLst>
    <dgm:cxn modelId="{3107610E-5A05-47C2-A2EB-654F379717BA}" type="presOf" srcId="{036461E5-8243-4BC4-9C05-2BB5DC126DEA}" destId="{2DBC581F-449F-4F77-BD9B-6819F6321DCB}" srcOrd="0" destOrd="0" presId="urn:microsoft.com/office/officeart/2005/8/layout/list1"/>
    <dgm:cxn modelId="{BD18C016-7901-4D4F-BB29-F75F800CEA45}" type="presOf" srcId="{05B581E3-7738-4FB7-83B1-4BEF157D7F45}" destId="{B2416887-7679-4A6D-BB3A-BFEEEE1E0AB6}" srcOrd="0" destOrd="0" presId="urn:microsoft.com/office/officeart/2005/8/layout/list1"/>
    <dgm:cxn modelId="{68C20A1F-71AE-47FB-9A13-8A20CBAA2021}" srcId="{05B581E3-7738-4FB7-83B1-4BEF157D7F45}" destId="{C07B352B-DF83-4221-B22B-7F96CCED9FF7}" srcOrd="2" destOrd="0" parTransId="{A254A24D-AB2E-4159-AB0D-3355E3AA206F}" sibTransId="{711D996E-02B3-4046-9284-2C49741DB69F}"/>
    <dgm:cxn modelId="{4D996B32-E921-4593-AA72-6213268E0321}" srcId="{036461E5-8243-4BC4-9C05-2BB5DC126DEA}" destId="{761AA8D9-157C-4BA5-A0D9-83557DAAAAAB}" srcOrd="0" destOrd="0" parTransId="{DD080D71-7E93-44A5-9468-8C8509FB7556}" sibTransId="{64D665B8-4232-46EC-BC09-E03453A02549}"/>
    <dgm:cxn modelId="{DEA59254-7857-48D4-A748-A1D39C413F4B}" type="presOf" srcId="{05B581E3-7738-4FB7-83B1-4BEF157D7F45}" destId="{F683EB3F-9B82-4119-8DA7-44425BE7C1C4}" srcOrd="1" destOrd="0" presId="urn:microsoft.com/office/officeart/2005/8/layout/list1"/>
    <dgm:cxn modelId="{77EE3C83-723B-480B-BCB3-3470CC607BB3}" type="presOf" srcId="{761AA8D9-157C-4BA5-A0D9-83557DAAAAAB}" destId="{64D3F7F9-5197-4D04-ABE1-C5F4B7968AB9}" srcOrd="0" destOrd="0" presId="urn:microsoft.com/office/officeart/2005/8/layout/list1"/>
    <dgm:cxn modelId="{F33F0D9A-B2E1-45DB-8EBA-249D0C8CFE62}" type="presOf" srcId="{991C330F-49E7-403E-9EE5-C7F8F5306791}" destId="{038D2284-D4F8-4523-9C5D-395A7616D7FB}" srcOrd="0" destOrd="0" presId="urn:microsoft.com/office/officeart/2005/8/layout/list1"/>
    <dgm:cxn modelId="{40875FA8-8A40-4D22-85C1-5FF8A2513027}" type="presOf" srcId="{E04E5D84-A568-4B22-8F89-4759C13B7E1C}" destId="{038D2284-D4F8-4523-9C5D-395A7616D7FB}" srcOrd="0" destOrd="1" presId="urn:microsoft.com/office/officeart/2005/8/layout/list1"/>
    <dgm:cxn modelId="{218B68A8-0FB8-45C5-B43B-66632FFD882C}" type="presOf" srcId="{C07B352B-DF83-4221-B22B-7F96CCED9FF7}" destId="{038D2284-D4F8-4523-9C5D-395A7616D7FB}" srcOrd="0" destOrd="2" presId="urn:microsoft.com/office/officeart/2005/8/layout/list1"/>
    <dgm:cxn modelId="{D3E606AA-D52B-4FC0-91C9-9E5B7BDA7F8F}" type="presOf" srcId="{761AA8D9-157C-4BA5-A0D9-83557DAAAAAB}" destId="{BDEEB49C-6E2D-461A-B4E2-DDEFEFA0E6DA}" srcOrd="1" destOrd="0" presId="urn:microsoft.com/office/officeart/2005/8/layout/list1"/>
    <dgm:cxn modelId="{AA3EDFD1-641E-4145-8F3A-0E04AF0DBD21}" srcId="{036461E5-8243-4BC4-9C05-2BB5DC126DEA}" destId="{05B581E3-7738-4FB7-83B1-4BEF157D7F45}" srcOrd="1" destOrd="0" parTransId="{412F72E7-FC1C-4F2A-BDD3-0F247324BC0C}" sibTransId="{69EADDF9-61B4-466F-9435-7620CCCF66D8}"/>
    <dgm:cxn modelId="{2AA615E5-4B51-4E43-92D0-AB20676E7B6E}" srcId="{05B581E3-7738-4FB7-83B1-4BEF157D7F45}" destId="{991C330F-49E7-403E-9EE5-C7F8F5306791}" srcOrd="0" destOrd="0" parTransId="{78FA489A-95C1-42E3-9797-C674B8C5A09F}" sibTransId="{79C6092B-D27F-4B83-8C63-D0DCFC74EC80}"/>
    <dgm:cxn modelId="{9BD5B4E5-ACDA-4F4A-8928-82E35E70CCA0}" srcId="{05B581E3-7738-4FB7-83B1-4BEF157D7F45}" destId="{E04E5D84-A568-4B22-8F89-4759C13B7E1C}" srcOrd="1" destOrd="0" parTransId="{1C53DCB3-E046-4CDC-A6FA-E6AB5B7F5357}" sibTransId="{E2CA8A87-A787-4612-8BDB-2E8E0D199670}"/>
    <dgm:cxn modelId="{5D1D64C4-2715-434F-85F1-330C2AC228AA}" type="presParOf" srcId="{2DBC581F-449F-4F77-BD9B-6819F6321DCB}" destId="{7BEC4FBD-99D9-4341-9A37-EFBD53369215}" srcOrd="0" destOrd="0" presId="urn:microsoft.com/office/officeart/2005/8/layout/list1"/>
    <dgm:cxn modelId="{46898A30-156A-4F9C-A4B5-4E64E1EABD87}" type="presParOf" srcId="{7BEC4FBD-99D9-4341-9A37-EFBD53369215}" destId="{64D3F7F9-5197-4D04-ABE1-C5F4B7968AB9}" srcOrd="0" destOrd="0" presId="urn:microsoft.com/office/officeart/2005/8/layout/list1"/>
    <dgm:cxn modelId="{F4BF8A11-A7D2-452A-820F-C69451F049FE}" type="presParOf" srcId="{7BEC4FBD-99D9-4341-9A37-EFBD53369215}" destId="{BDEEB49C-6E2D-461A-B4E2-DDEFEFA0E6DA}" srcOrd="1" destOrd="0" presId="urn:microsoft.com/office/officeart/2005/8/layout/list1"/>
    <dgm:cxn modelId="{E329022D-F6E6-45B8-B742-4971CF14504A}" type="presParOf" srcId="{2DBC581F-449F-4F77-BD9B-6819F6321DCB}" destId="{BDC8A165-A03C-43B0-B829-AC3615EB5B1F}" srcOrd="1" destOrd="0" presId="urn:microsoft.com/office/officeart/2005/8/layout/list1"/>
    <dgm:cxn modelId="{7A3A6F09-77AA-4895-80BB-9A0B8BE3DCC2}" type="presParOf" srcId="{2DBC581F-449F-4F77-BD9B-6819F6321DCB}" destId="{DBCE4336-00DF-46D7-8B59-FB1316F3F803}" srcOrd="2" destOrd="0" presId="urn:microsoft.com/office/officeart/2005/8/layout/list1"/>
    <dgm:cxn modelId="{CF6BDA2B-274B-4831-BD3F-89DDCE9F145B}" type="presParOf" srcId="{2DBC581F-449F-4F77-BD9B-6819F6321DCB}" destId="{8728CF5B-6527-4B76-BBDB-13A1DC9698BF}" srcOrd="3" destOrd="0" presId="urn:microsoft.com/office/officeart/2005/8/layout/list1"/>
    <dgm:cxn modelId="{6432FB53-28A0-4D93-B3DF-E91FCA8BBAB7}" type="presParOf" srcId="{2DBC581F-449F-4F77-BD9B-6819F6321DCB}" destId="{AB418D8D-7BF1-4FCB-B047-AC43E5D95ECE}" srcOrd="4" destOrd="0" presId="urn:microsoft.com/office/officeart/2005/8/layout/list1"/>
    <dgm:cxn modelId="{FE7AEEDA-0E22-43E0-819A-1ABF87C52011}" type="presParOf" srcId="{AB418D8D-7BF1-4FCB-B047-AC43E5D95ECE}" destId="{B2416887-7679-4A6D-BB3A-BFEEEE1E0AB6}" srcOrd="0" destOrd="0" presId="urn:microsoft.com/office/officeart/2005/8/layout/list1"/>
    <dgm:cxn modelId="{200E648C-EA70-43AB-9E5B-C79B4A6A543D}" type="presParOf" srcId="{AB418D8D-7BF1-4FCB-B047-AC43E5D95ECE}" destId="{F683EB3F-9B82-4119-8DA7-44425BE7C1C4}" srcOrd="1" destOrd="0" presId="urn:microsoft.com/office/officeart/2005/8/layout/list1"/>
    <dgm:cxn modelId="{D851226D-704A-46DA-B45D-BF437DDA0A67}" type="presParOf" srcId="{2DBC581F-449F-4F77-BD9B-6819F6321DCB}" destId="{9A010E4C-CB7F-495F-A661-9738C21E9B10}" srcOrd="5" destOrd="0" presId="urn:microsoft.com/office/officeart/2005/8/layout/list1"/>
    <dgm:cxn modelId="{06A057A0-1209-4DFB-8486-01650ED186F0}" type="presParOf" srcId="{2DBC581F-449F-4F77-BD9B-6819F6321DCB}" destId="{038D2284-D4F8-4523-9C5D-395A7616D7FB}"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36461E5-8243-4BC4-9C05-2BB5DC126DEA}"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761AA8D9-157C-4BA5-A0D9-83557DAAAAAB}">
      <dgm:prSet phldrT="[Text]" custT="1"/>
      <dgm:spPr/>
      <dgm:t>
        <a:bodyPr/>
        <a:lstStyle/>
        <a:p>
          <a:pPr rtl="1"/>
          <a:r>
            <a:rPr lang="ar-EG" sz="2200" dirty="0">
              <a:solidFill>
                <a:schemeClr val="tx1"/>
              </a:solidFill>
              <a:cs typeface="+mn-cs"/>
            </a:rPr>
            <a:t>تقعُ في الصّحراءِ العمانيّة، وترتبطُ بقبيلةِ بني نبهان، الّتي هيمنتْ على المنطقةِ العمانيّةِ الوسطى وجعلتْ بهلا عاصمتَها منَ القرنِ الثّاني عشرَ إلى نهايةِ القرنِ الخامسَ عشر. </a:t>
          </a:r>
          <a:endParaRPr lang="en-US" sz="2200" dirty="0">
            <a:solidFill>
              <a:schemeClr val="tx1"/>
            </a:solidFill>
            <a:cs typeface="+mn-cs"/>
          </a:endParaRPr>
        </a:p>
        <a:p>
          <a:pPr rtl="1"/>
          <a:r>
            <a:rPr lang="ar-EG" sz="2200" dirty="0">
              <a:solidFill>
                <a:schemeClr val="tx1"/>
              </a:solidFill>
              <a:cs typeface="+mn-cs"/>
            </a:rPr>
            <a:t>عُرِفَتْ قلعةُ بهلا بأنّها أوّلاً موقعٌ عمانيٌّ تمَّ ضمُّهُ إلى قائمةِ التّراثِ العالميِّ، وذلكَ في عامِ 1987م، ولم يقتصرِ اعترافُ منظّمةِ اليونسكو بالقلعةِ والسّورِ فقط، بل شملَ كلَّ مكوّناتِ الواحة، أيّ كلَّ ما أحاطَ بهِ السّورُ الممتَدُّ مسافةَ 12كم، وما احتواهُ من معالمَ معماريّة، وأثريّة، وثقافيّة، ماديّةٍ أو غيرِ ماديّة</a:t>
          </a:r>
          <a:r>
            <a:rPr lang="ar-SY" sz="2200" dirty="0">
              <a:solidFill>
                <a:schemeClr val="tx1"/>
              </a:solidFill>
              <a:cs typeface="+mn-cs"/>
            </a:rPr>
            <a:t>.</a:t>
          </a:r>
          <a:endParaRPr lang="en-US" sz="2200" dirty="0">
            <a:solidFill>
              <a:schemeClr val="tx1"/>
            </a:solidFill>
            <a:cs typeface="+mn-cs"/>
          </a:endParaRPr>
        </a:p>
      </dgm:t>
    </dgm:pt>
    <dgm:pt modelId="{DD080D71-7E93-44A5-9468-8C8509FB7556}" type="parTrans" cxnId="{4D996B32-E921-4593-AA72-6213268E0321}">
      <dgm:prSet/>
      <dgm:spPr/>
      <dgm:t>
        <a:bodyPr/>
        <a:lstStyle/>
        <a:p>
          <a:pPr rtl="1"/>
          <a:endParaRPr lang="en-US" sz="2200">
            <a:solidFill>
              <a:schemeClr val="tx1"/>
            </a:solidFill>
            <a:cs typeface="+mn-cs"/>
          </a:endParaRPr>
        </a:p>
      </dgm:t>
    </dgm:pt>
    <dgm:pt modelId="{64D665B8-4232-46EC-BC09-E03453A02549}" type="sibTrans" cxnId="{4D996B32-E921-4593-AA72-6213268E0321}">
      <dgm:prSet/>
      <dgm:spPr/>
      <dgm:t>
        <a:bodyPr/>
        <a:lstStyle/>
        <a:p>
          <a:pPr rtl="1"/>
          <a:endParaRPr lang="en-US" sz="2200">
            <a:solidFill>
              <a:schemeClr val="tx1"/>
            </a:solidFill>
            <a:cs typeface="+mn-cs"/>
          </a:endParaRPr>
        </a:p>
      </dgm:t>
    </dgm:pt>
    <dgm:pt modelId="{05B581E3-7738-4FB7-83B1-4BEF157D7F45}">
      <dgm:prSet phldrT="[Text]" custT="1"/>
      <dgm:spPr/>
      <dgm:t>
        <a:bodyPr/>
        <a:lstStyle/>
        <a:p>
          <a:pPr rtl="1"/>
          <a:r>
            <a:rPr lang="ar-SA" sz="2200" b="1" dirty="0">
              <a:solidFill>
                <a:schemeClr val="tx1"/>
              </a:solidFill>
              <a:cs typeface="+mn-cs"/>
            </a:rPr>
            <a:t>أقسامُ القلعة</a:t>
          </a:r>
          <a:endParaRPr lang="en-US" sz="2200" dirty="0">
            <a:solidFill>
              <a:schemeClr val="tx1"/>
            </a:solidFill>
            <a:cs typeface="+mn-cs"/>
          </a:endParaRPr>
        </a:p>
      </dgm:t>
    </dgm:pt>
    <dgm:pt modelId="{412F72E7-FC1C-4F2A-BDD3-0F247324BC0C}" type="parTrans" cxnId="{AA3EDFD1-641E-4145-8F3A-0E04AF0DBD21}">
      <dgm:prSet/>
      <dgm:spPr/>
      <dgm:t>
        <a:bodyPr/>
        <a:lstStyle/>
        <a:p>
          <a:pPr rtl="1"/>
          <a:endParaRPr lang="en-US" sz="2200">
            <a:solidFill>
              <a:schemeClr val="tx1"/>
            </a:solidFill>
            <a:cs typeface="+mn-cs"/>
          </a:endParaRPr>
        </a:p>
      </dgm:t>
    </dgm:pt>
    <dgm:pt modelId="{69EADDF9-61B4-466F-9435-7620CCCF66D8}" type="sibTrans" cxnId="{AA3EDFD1-641E-4145-8F3A-0E04AF0DBD21}">
      <dgm:prSet/>
      <dgm:spPr/>
      <dgm:t>
        <a:bodyPr/>
        <a:lstStyle/>
        <a:p>
          <a:pPr rtl="1"/>
          <a:endParaRPr lang="en-US" sz="2200">
            <a:solidFill>
              <a:schemeClr val="tx1"/>
            </a:solidFill>
            <a:cs typeface="+mn-cs"/>
          </a:endParaRPr>
        </a:p>
      </dgm:t>
    </dgm:pt>
    <dgm:pt modelId="{991C330F-49E7-403E-9EE5-C7F8F5306791}">
      <dgm:prSet custT="1"/>
      <dgm:spPr/>
      <dgm:t>
        <a:bodyPr/>
        <a:lstStyle/>
        <a:p>
          <a:pPr rtl="1"/>
          <a:r>
            <a:rPr lang="ar-SA" sz="2200" dirty="0">
              <a:solidFill>
                <a:schemeClr val="tx1"/>
              </a:solidFill>
              <a:cs typeface="+mn-cs"/>
            </a:rPr>
            <a:t>الجامع </a:t>
          </a:r>
          <a:r>
            <a:rPr lang="ar-SY" sz="2200" dirty="0">
              <a:solidFill>
                <a:schemeClr val="tx1"/>
              </a:solidFill>
              <a:cs typeface="+mn-cs"/>
            </a:rPr>
            <a:t>– السّور – الواحة. </a:t>
          </a:r>
          <a:endParaRPr lang="en-US" sz="2200" dirty="0">
            <a:solidFill>
              <a:schemeClr val="tx1"/>
            </a:solidFill>
            <a:cs typeface="+mn-cs"/>
          </a:endParaRPr>
        </a:p>
      </dgm:t>
    </dgm:pt>
    <dgm:pt modelId="{78FA489A-95C1-42E3-9797-C674B8C5A09F}" type="parTrans" cxnId="{2AA615E5-4B51-4E43-92D0-AB20676E7B6E}">
      <dgm:prSet/>
      <dgm:spPr/>
      <dgm:t>
        <a:bodyPr/>
        <a:lstStyle/>
        <a:p>
          <a:pPr rtl="1"/>
          <a:endParaRPr lang="en-US" sz="2200">
            <a:solidFill>
              <a:schemeClr val="tx1"/>
            </a:solidFill>
            <a:cs typeface="+mn-cs"/>
          </a:endParaRPr>
        </a:p>
      </dgm:t>
    </dgm:pt>
    <dgm:pt modelId="{79C6092B-D27F-4B83-8C63-D0DCFC74EC80}" type="sibTrans" cxnId="{2AA615E5-4B51-4E43-92D0-AB20676E7B6E}">
      <dgm:prSet/>
      <dgm:spPr/>
      <dgm:t>
        <a:bodyPr/>
        <a:lstStyle/>
        <a:p>
          <a:pPr rtl="1"/>
          <a:endParaRPr lang="en-US" sz="2200">
            <a:solidFill>
              <a:schemeClr val="tx1"/>
            </a:solidFill>
            <a:cs typeface="+mn-cs"/>
          </a:endParaRPr>
        </a:p>
      </dgm:t>
    </dgm:pt>
    <dgm:pt modelId="{2DBC581F-449F-4F77-BD9B-6819F6321DCB}" type="pres">
      <dgm:prSet presAssocID="{036461E5-8243-4BC4-9C05-2BB5DC126DEA}" presName="linear" presStyleCnt="0">
        <dgm:presLayoutVars>
          <dgm:dir val="rev"/>
          <dgm:animLvl val="lvl"/>
          <dgm:resizeHandles val="exact"/>
        </dgm:presLayoutVars>
      </dgm:prSet>
      <dgm:spPr/>
    </dgm:pt>
    <dgm:pt modelId="{7BEC4FBD-99D9-4341-9A37-EFBD53369215}" type="pres">
      <dgm:prSet presAssocID="{761AA8D9-157C-4BA5-A0D9-83557DAAAAAB}" presName="parentLin" presStyleCnt="0"/>
      <dgm:spPr/>
    </dgm:pt>
    <dgm:pt modelId="{64D3F7F9-5197-4D04-ABE1-C5F4B7968AB9}" type="pres">
      <dgm:prSet presAssocID="{761AA8D9-157C-4BA5-A0D9-83557DAAAAAB}" presName="parentLeftMargin" presStyleLbl="node1" presStyleIdx="0" presStyleCnt="2"/>
      <dgm:spPr/>
    </dgm:pt>
    <dgm:pt modelId="{BDEEB49C-6E2D-461A-B4E2-DDEFEFA0E6DA}" type="pres">
      <dgm:prSet presAssocID="{761AA8D9-157C-4BA5-A0D9-83557DAAAAAB}" presName="parentText" presStyleLbl="node1" presStyleIdx="0" presStyleCnt="2" custScaleX="157296" custScaleY="247031">
        <dgm:presLayoutVars>
          <dgm:chMax val="0"/>
          <dgm:bulletEnabled val="1"/>
        </dgm:presLayoutVars>
      </dgm:prSet>
      <dgm:spPr/>
    </dgm:pt>
    <dgm:pt modelId="{BDC8A165-A03C-43B0-B829-AC3615EB5B1F}" type="pres">
      <dgm:prSet presAssocID="{761AA8D9-157C-4BA5-A0D9-83557DAAAAAB}" presName="negativeSpace" presStyleCnt="0"/>
      <dgm:spPr/>
    </dgm:pt>
    <dgm:pt modelId="{DBCE4336-00DF-46D7-8B59-FB1316F3F803}" type="pres">
      <dgm:prSet presAssocID="{761AA8D9-157C-4BA5-A0D9-83557DAAAAAB}" presName="childText" presStyleLbl="conFgAcc1" presStyleIdx="0" presStyleCnt="2">
        <dgm:presLayoutVars>
          <dgm:bulletEnabled val="1"/>
        </dgm:presLayoutVars>
      </dgm:prSet>
      <dgm:spPr/>
    </dgm:pt>
    <dgm:pt modelId="{8728CF5B-6527-4B76-BBDB-13A1DC9698BF}" type="pres">
      <dgm:prSet presAssocID="{64D665B8-4232-46EC-BC09-E03453A02549}" presName="spaceBetweenRectangles" presStyleCnt="0"/>
      <dgm:spPr/>
    </dgm:pt>
    <dgm:pt modelId="{AB418D8D-7BF1-4FCB-B047-AC43E5D95ECE}" type="pres">
      <dgm:prSet presAssocID="{05B581E3-7738-4FB7-83B1-4BEF157D7F45}" presName="parentLin" presStyleCnt="0"/>
      <dgm:spPr/>
    </dgm:pt>
    <dgm:pt modelId="{B2416887-7679-4A6D-BB3A-BFEEEE1E0AB6}" type="pres">
      <dgm:prSet presAssocID="{05B581E3-7738-4FB7-83B1-4BEF157D7F45}" presName="parentLeftMargin" presStyleLbl="node1" presStyleIdx="0" presStyleCnt="2"/>
      <dgm:spPr/>
    </dgm:pt>
    <dgm:pt modelId="{F683EB3F-9B82-4119-8DA7-44425BE7C1C4}" type="pres">
      <dgm:prSet presAssocID="{05B581E3-7738-4FB7-83B1-4BEF157D7F45}" presName="parentText" presStyleLbl="node1" presStyleIdx="1" presStyleCnt="2" custScaleX="142857" custScaleY="47130">
        <dgm:presLayoutVars>
          <dgm:chMax val="0"/>
          <dgm:bulletEnabled val="1"/>
        </dgm:presLayoutVars>
      </dgm:prSet>
      <dgm:spPr/>
    </dgm:pt>
    <dgm:pt modelId="{9A010E4C-CB7F-495F-A661-9738C21E9B10}" type="pres">
      <dgm:prSet presAssocID="{05B581E3-7738-4FB7-83B1-4BEF157D7F45}" presName="negativeSpace" presStyleCnt="0"/>
      <dgm:spPr/>
    </dgm:pt>
    <dgm:pt modelId="{038D2284-D4F8-4523-9C5D-395A7616D7FB}" type="pres">
      <dgm:prSet presAssocID="{05B581E3-7738-4FB7-83B1-4BEF157D7F45}" presName="childText" presStyleLbl="conFgAcc1" presStyleIdx="1" presStyleCnt="2">
        <dgm:presLayoutVars>
          <dgm:bulletEnabled val="1"/>
        </dgm:presLayoutVars>
      </dgm:prSet>
      <dgm:spPr/>
    </dgm:pt>
  </dgm:ptLst>
  <dgm:cxnLst>
    <dgm:cxn modelId="{3107610E-5A05-47C2-A2EB-654F379717BA}" type="presOf" srcId="{036461E5-8243-4BC4-9C05-2BB5DC126DEA}" destId="{2DBC581F-449F-4F77-BD9B-6819F6321DCB}" srcOrd="0" destOrd="0" presId="urn:microsoft.com/office/officeart/2005/8/layout/list1"/>
    <dgm:cxn modelId="{BD18C016-7901-4D4F-BB29-F75F800CEA45}" type="presOf" srcId="{05B581E3-7738-4FB7-83B1-4BEF157D7F45}" destId="{B2416887-7679-4A6D-BB3A-BFEEEE1E0AB6}" srcOrd="0" destOrd="0" presId="urn:microsoft.com/office/officeart/2005/8/layout/list1"/>
    <dgm:cxn modelId="{4D996B32-E921-4593-AA72-6213268E0321}" srcId="{036461E5-8243-4BC4-9C05-2BB5DC126DEA}" destId="{761AA8D9-157C-4BA5-A0D9-83557DAAAAAB}" srcOrd="0" destOrd="0" parTransId="{DD080D71-7E93-44A5-9468-8C8509FB7556}" sibTransId="{64D665B8-4232-46EC-BC09-E03453A02549}"/>
    <dgm:cxn modelId="{DEA59254-7857-48D4-A748-A1D39C413F4B}" type="presOf" srcId="{05B581E3-7738-4FB7-83B1-4BEF157D7F45}" destId="{F683EB3F-9B82-4119-8DA7-44425BE7C1C4}" srcOrd="1" destOrd="0" presId="urn:microsoft.com/office/officeart/2005/8/layout/list1"/>
    <dgm:cxn modelId="{77EE3C83-723B-480B-BCB3-3470CC607BB3}" type="presOf" srcId="{761AA8D9-157C-4BA5-A0D9-83557DAAAAAB}" destId="{64D3F7F9-5197-4D04-ABE1-C5F4B7968AB9}" srcOrd="0" destOrd="0" presId="urn:microsoft.com/office/officeart/2005/8/layout/list1"/>
    <dgm:cxn modelId="{F33F0D9A-B2E1-45DB-8EBA-249D0C8CFE62}" type="presOf" srcId="{991C330F-49E7-403E-9EE5-C7F8F5306791}" destId="{038D2284-D4F8-4523-9C5D-395A7616D7FB}" srcOrd="0" destOrd="0" presId="urn:microsoft.com/office/officeart/2005/8/layout/list1"/>
    <dgm:cxn modelId="{D3E606AA-D52B-4FC0-91C9-9E5B7BDA7F8F}" type="presOf" srcId="{761AA8D9-157C-4BA5-A0D9-83557DAAAAAB}" destId="{BDEEB49C-6E2D-461A-B4E2-DDEFEFA0E6DA}" srcOrd="1" destOrd="0" presId="urn:microsoft.com/office/officeart/2005/8/layout/list1"/>
    <dgm:cxn modelId="{AA3EDFD1-641E-4145-8F3A-0E04AF0DBD21}" srcId="{036461E5-8243-4BC4-9C05-2BB5DC126DEA}" destId="{05B581E3-7738-4FB7-83B1-4BEF157D7F45}" srcOrd="1" destOrd="0" parTransId="{412F72E7-FC1C-4F2A-BDD3-0F247324BC0C}" sibTransId="{69EADDF9-61B4-466F-9435-7620CCCF66D8}"/>
    <dgm:cxn modelId="{2AA615E5-4B51-4E43-92D0-AB20676E7B6E}" srcId="{05B581E3-7738-4FB7-83B1-4BEF157D7F45}" destId="{991C330F-49E7-403E-9EE5-C7F8F5306791}" srcOrd="0" destOrd="0" parTransId="{78FA489A-95C1-42E3-9797-C674B8C5A09F}" sibTransId="{79C6092B-D27F-4B83-8C63-D0DCFC74EC80}"/>
    <dgm:cxn modelId="{5D1D64C4-2715-434F-85F1-330C2AC228AA}" type="presParOf" srcId="{2DBC581F-449F-4F77-BD9B-6819F6321DCB}" destId="{7BEC4FBD-99D9-4341-9A37-EFBD53369215}" srcOrd="0" destOrd="0" presId="urn:microsoft.com/office/officeart/2005/8/layout/list1"/>
    <dgm:cxn modelId="{46898A30-156A-4F9C-A4B5-4E64E1EABD87}" type="presParOf" srcId="{7BEC4FBD-99D9-4341-9A37-EFBD53369215}" destId="{64D3F7F9-5197-4D04-ABE1-C5F4B7968AB9}" srcOrd="0" destOrd="0" presId="urn:microsoft.com/office/officeart/2005/8/layout/list1"/>
    <dgm:cxn modelId="{F4BF8A11-A7D2-452A-820F-C69451F049FE}" type="presParOf" srcId="{7BEC4FBD-99D9-4341-9A37-EFBD53369215}" destId="{BDEEB49C-6E2D-461A-B4E2-DDEFEFA0E6DA}" srcOrd="1" destOrd="0" presId="urn:microsoft.com/office/officeart/2005/8/layout/list1"/>
    <dgm:cxn modelId="{E329022D-F6E6-45B8-B742-4971CF14504A}" type="presParOf" srcId="{2DBC581F-449F-4F77-BD9B-6819F6321DCB}" destId="{BDC8A165-A03C-43B0-B829-AC3615EB5B1F}" srcOrd="1" destOrd="0" presId="urn:microsoft.com/office/officeart/2005/8/layout/list1"/>
    <dgm:cxn modelId="{7A3A6F09-77AA-4895-80BB-9A0B8BE3DCC2}" type="presParOf" srcId="{2DBC581F-449F-4F77-BD9B-6819F6321DCB}" destId="{DBCE4336-00DF-46D7-8B59-FB1316F3F803}" srcOrd="2" destOrd="0" presId="urn:microsoft.com/office/officeart/2005/8/layout/list1"/>
    <dgm:cxn modelId="{CF6BDA2B-274B-4831-BD3F-89DDCE9F145B}" type="presParOf" srcId="{2DBC581F-449F-4F77-BD9B-6819F6321DCB}" destId="{8728CF5B-6527-4B76-BBDB-13A1DC9698BF}" srcOrd="3" destOrd="0" presId="urn:microsoft.com/office/officeart/2005/8/layout/list1"/>
    <dgm:cxn modelId="{6432FB53-28A0-4D93-B3DF-E91FCA8BBAB7}" type="presParOf" srcId="{2DBC581F-449F-4F77-BD9B-6819F6321DCB}" destId="{AB418D8D-7BF1-4FCB-B047-AC43E5D95ECE}" srcOrd="4" destOrd="0" presId="urn:microsoft.com/office/officeart/2005/8/layout/list1"/>
    <dgm:cxn modelId="{FE7AEEDA-0E22-43E0-819A-1ABF87C52011}" type="presParOf" srcId="{AB418D8D-7BF1-4FCB-B047-AC43E5D95ECE}" destId="{B2416887-7679-4A6D-BB3A-BFEEEE1E0AB6}" srcOrd="0" destOrd="0" presId="urn:microsoft.com/office/officeart/2005/8/layout/list1"/>
    <dgm:cxn modelId="{200E648C-EA70-43AB-9E5B-C79B4A6A543D}" type="presParOf" srcId="{AB418D8D-7BF1-4FCB-B047-AC43E5D95ECE}" destId="{F683EB3F-9B82-4119-8DA7-44425BE7C1C4}" srcOrd="1" destOrd="0" presId="urn:microsoft.com/office/officeart/2005/8/layout/list1"/>
    <dgm:cxn modelId="{D851226D-704A-46DA-B45D-BF437DDA0A67}" type="presParOf" srcId="{2DBC581F-449F-4F77-BD9B-6819F6321DCB}" destId="{9A010E4C-CB7F-495F-A661-9738C21E9B10}" srcOrd="5" destOrd="0" presId="urn:microsoft.com/office/officeart/2005/8/layout/list1"/>
    <dgm:cxn modelId="{06A057A0-1209-4DFB-8486-01650ED186F0}" type="presParOf" srcId="{2DBC581F-449F-4F77-BD9B-6819F6321DCB}" destId="{038D2284-D4F8-4523-9C5D-395A7616D7FB}"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08009A2-012C-46BD-BF54-F9DA191C2137}"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BFB8CA07-A266-44CF-9E78-3A76438E33E7}">
      <dgm:prSet phldrT="[Text]" custT="1"/>
      <dgm:spPr>
        <a:ln>
          <a:solidFill>
            <a:schemeClr val="accent6">
              <a:lumMod val="50000"/>
            </a:schemeClr>
          </a:solidFill>
        </a:ln>
      </dgm:spPr>
      <dgm:t>
        <a:bodyPr/>
        <a:lstStyle/>
        <a:p>
          <a:pPr algn="just" rtl="1">
            <a:lnSpc>
              <a:spcPct val="150000"/>
            </a:lnSpc>
            <a:buFont typeface="Wingdings" panose="05000000000000000000" pitchFamily="2" charset="2"/>
            <a:buChar char=""/>
          </a:pPr>
          <a:r>
            <a:rPr lang="ar-SA" sz="2200" b="1" dirty="0">
              <a:solidFill>
                <a:schemeClr val="tx1"/>
              </a:solidFill>
              <a:uFillTx/>
            </a:rPr>
            <a:t>لمحةٌ تاريخيّة</a:t>
          </a:r>
          <a:endParaRPr lang="en-US" sz="2200" dirty="0">
            <a:solidFill>
              <a:schemeClr val="tx1"/>
            </a:solidFill>
          </a:endParaRPr>
        </a:p>
      </dgm:t>
    </dgm:pt>
    <dgm:pt modelId="{D04C32A4-B0EE-47AB-B939-C3F3C5543CB6}" type="parTrans" cxnId="{0C3F6A2F-AB0D-4352-AAF9-14926740E31A}">
      <dgm:prSet/>
      <dgm:spPr/>
      <dgm:t>
        <a:bodyPr/>
        <a:lstStyle/>
        <a:p>
          <a:pPr algn="just" rtl="1">
            <a:lnSpc>
              <a:spcPct val="150000"/>
            </a:lnSpc>
          </a:pPr>
          <a:endParaRPr lang="en-US" sz="2200">
            <a:solidFill>
              <a:schemeClr val="tx1"/>
            </a:solidFill>
          </a:endParaRPr>
        </a:p>
      </dgm:t>
    </dgm:pt>
    <dgm:pt modelId="{BC915548-9702-4237-8977-8A609492BD0F}" type="sibTrans" cxnId="{0C3F6A2F-AB0D-4352-AAF9-14926740E31A}">
      <dgm:prSet/>
      <dgm:spPr/>
      <dgm:t>
        <a:bodyPr/>
        <a:lstStyle/>
        <a:p>
          <a:pPr algn="just" rtl="1">
            <a:lnSpc>
              <a:spcPct val="150000"/>
            </a:lnSpc>
          </a:pPr>
          <a:endParaRPr lang="en-US" sz="2200">
            <a:solidFill>
              <a:schemeClr val="tx1"/>
            </a:solidFill>
          </a:endParaRPr>
        </a:p>
      </dgm:t>
    </dgm:pt>
    <dgm:pt modelId="{E9A6BE18-76F3-46BD-AF7A-6B531A0584CC}">
      <dgm:prSet phldrT="[Text]" custT="1"/>
      <dgm:spPr/>
      <dgm:t>
        <a:bodyPr/>
        <a:lstStyle/>
        <a:p>
          <a:pPr algn="just" rtl="1">
            <a:lnSpc>
              <a:spcPct val="150000"/>
            </a:lnSpc>
          </a:pPr>
          <a:r>
            <a:rPr lang="ar-SA" sz="2200" dirty="0">
              <a:solidFill>
                <a:schemeClr val="tx1"/>
              </a:solidFill>
            </a:rPr>
            <a:t>يعودُ بناءُ القلعةِ إلى العصورِ الكلاسيكيّةِ فقد كانتْ حصناً أو مكاناً لتمركزِ الجنودِ</a:t>
          </a:r>
          <a:r>
            <a:rPr lang="ar-EG" sz="2200" dirty="0">
              <a:solidFill>
                <a:schemeClr val="tx1"/>
              </a:solidFill>
            </a:rPr>
            <a:t>، </a:t>
          </a:r>
          <a:r>
            <a:rPr lang="ar-SA" sz="2200" dirty="0">
              <a:solidFill>
                <a:schemeClr val="tx1"/>
              </a:solidFill>
            </a:rPr>
            <a:t>في عامِ 1076م انتزعَ الأميرُ اتسز بنُ أوقَ السّلجوقيُّ دمشقَ منَ الفاطميّينَ ووضعَها تحتَ حكمِ السّلاجقةِ الّذينَ أخذوا يحكمونَها إمّا مباشرةً أو عن طريقِ أتابكتِهم. لكنْ إثرَ تسلّمِ السّلطانِ نورِ الدّينِ الزّنكيِّ مدينةِ دمشقَ فإنّهُ عمدَ لجعلِ القلعةِ مقرّاً لإقامتِه، وإعادةِ بنائِها إثرَ تعرّضِ مدينةِ دمشقَ للزّلزالِ الّذي ضربَها سنةَ 1170م، وبعدَ استيلاءِ صلاحِ الدّينِ على دمشقَ تسلّمَ القلعةَ عامَ 1174م. ظلّتِ القلعةُ تؤدّي دوراً سياسيّاً وعسكريّاً حتّى قدومِ المغولِ والتّتارِ658ه/ 1260م، الّذينَ حاصروها ثمّ تسلّموها ونهبوا جميعَ ما فيها وتعمّدوا خرابَ أسوارِها وإحراقَ قصرِها وإعدامَ كلِّ ما بها</a:t>
          </a:r>
          <a:r>
            <a:rPr lang="ar-SY" sz="2200" dirty="0">
              <a:solidFill>
                <a:schemeClr val="tx1"/>
              </a:solidFill>
            </a:rPr>
            <a:t>.</a:t>
          </a:r>
          <a:r>
            <a:rPr lang="ar-SA" sz="2200" dirty="0">
              <a:solidFill>
                <a:schemeClr val="tx1"/>
              </a:solidFill>
            </a:rPr>
            <a:t> </a:t>
          </a:r>
          <a:endParaRPr lang="en-US" sz="2200" dirty="0">
            <a:solidFill>
              <a:schemeClr val="tx1"/>
            </a:solidFill>
          </a:endParaRPr>
        </a:p>
      </dgm:t>
    </dgm:pt>
    <dgm:pt modelId="{DED7B5E4-9C97-4A0F-8C0F-050EF3DC84B5}" type="parTrans" cxnId="{2BEFC462-80C9-4302-9211-CE3F569C65EC}">
      <dgm:prSet/>
      <dgm:spPr/>
      <dgm:t>
        <a:bodyPr/>
        <a:lstStyle/>
        <a:p>
          <a:pPr algn="just" rtl="1">
            <a:lnSpc>
              <a:spcPct val="150000"/>
            </a:lnSpc>
          </a:pPr>
          <a:endParaRPr lang="en-US" sz="2200">
            <a:solidFill>
              <a:schemeClr val="tx1"/>
            </a:solidFill>
          </a:endParaRPr>
        </a:p>
      </dgm:t>
    </dgm:pt>
    <dgm:pt modelId="{FB5E5B36-4D7D-4BFC-B72D-3AB29A12B81B}" type="sibTrans" cxnId="{2BEFC462-80C9-4302-9211-CE3F569C65EC}">
      <dgm:prSet/>
      <dgm:spPr/>
      <dgm:t>
        <a:bodyPr/>
        <a:lstStyle/>
        <a:p>
          <a:pPr algn="just" rtl="1">
            <a:lnSpc>
              <a:spcPct val="150000"/>
            </a:lnSpc>
          </a:pPr>
          <a:endParaRPr lang="en-US" sz="2200">
            <a:solidFill>
              <a:schemeClr val="tx1"/>
            </a:solidFill>
          </a:endParaRPr>
        </a:p>
      </dgm:t>
    </dgm:pt>
    <dgm:pt modelId="{74A08DD6-02E7-4DAB-8AF1-3906C7AA0DC6}" type="pres">
      <dgm:prSet presAssocID="{408009A2-012C-46BD-BF54-F9DA191C2137}" presName="linear" presStyleCnt="0">
        <dgm:presLayoutVars>
          <dgm:animLvl val="lvl"/>
          <dgm:resizeHandles val="exact"/>
        </dgm:presLayoutVars>
      </dgm:prSet>
      <dgm:spPr/>
    </dgm:pt>
    <dgm:pt modelId="{9A538A16-E422-477B-BBE7-78706C2EEC8E}" type="pres">
      <dgm:prSet presAssocID="{BFB8CA07-A266-44CF-9E78-3A76438E33E7}" presName="parentText" presStyleLbl="node1" presStyleIdx="0" presStyleCnt="1">
        <dgm:presLayoutVars>
          <dgm:chMax val="0"/>
          <dgm:bulletEnabled val="1"/>
        </dgm:presLayoutVars>
      </dgm:prSet>
      <dgm:spPr/>
    </dgm:pt>
    <dgm:pt modelId="{F52D4A1B-C5EE-437D-B612-407FEF5373A3}" type="pres">
      <dgm:prSet presAssocID="{BFB8CA07-A266-44CF-9E78-3A76438E33E7}" presName="childText" presStyleLbl="revTx" presStyleIdx="0" presStyleCnt="1">
        <dgm:presLayoutVars>
          <dgm:bulletEnabled val="1"/>
        </dgm:presLayoutVars>
      </dgm:prSet>
      <dgm:spPr/>
    </dgm:pt>
  </dgm:ptLst>
  <dgm:cxnLst>
    <dgm:cxn modelId="{8F51E527-7B51-4336-B69F-8CF48BEE984B}" type="presOf" srcId="{BFB8CA07-A266-44CF-9E78-3A76438E33E7}" destId="{9A538A16-E422-477B-BBE7-78706C2EEC8E}" srcOrd="0" destOrd="0" presId="urn:microsoft.com/office/officeart/2005/8/layout/vList2"/>
    <dgm:cxn modelId="{0C3F6A2F-AB0D-4352-AAF9-14926740E31A}" srcId="{408009A2-012C-46BD-BF54-F9DA191C2137}" destId="{BFB8CA07-A266-44CF-9E78-3A76438E33E7}" srcOrd="0" destOrd="0" parTransId="{D04C32A4-B0EE-47AB-B939-C3F3C5543CB6}" sibTransId="{BC915548-9702-4237-8977-8A609492BD0F}"/>
    <dgm:cxn modelId="{2BEFC462-80C9-4302-9211-CE3F569C65EC}" srcId="{BFB8CA07-A266-44CF-9E78-3A76438E33E7}" destId="{E9A6BE18-76F3-46BD-AF7A-6B531A0584CC}" srcOrd="0" destOrd="0" parTransId="{DED7B5E4-9C97-4A0F-8C0F-050EF3DC84B5}" sibTransId="{FB5E5B36-4D7D-4BFC-B72D-3AB29A12B81B}"/>
    <dgm:cxn modelId="{0552D045-4C92-4C4A-A95A-A1141CBD9B06}" type="presOf" srcId="{E9A6BE18-76F3-46BD-AF7A-6B531A0584CC}" destId="{F52D4A1B-C5EE-437D-B612-407FEF5373A3}" srcOrd="0" destOrd="0" presId="urn:microsoft.com/office/officeart/2005/8/layout/vList2"/>
    <dgm:cxn modelId="{A90C3CB7-514F-4857-A7D7-4D0020BDB6BB}" type="presOf" srcId="{408009A2-012C-46BD-BF54-F9DA191C2137}" destId="{74A08DD6-02E7-4DAB-8AF1-3906C7AA0DC6}" srcOrd="0" destOrd="0" presId="urn:microsoft.com/office/officeart/2005/8/layout/vList2"/>
    <dgm:cxn modelId="{A01D82A1-B4F1-4541-B259-EFCA7B4AE915}" type="presParOf" srcId="{74A08DD6-02E7-4DAB-8AF1-3906C7AA0DC6}" destId="{9A538A16-E422-477B-BBE7-78706C2EEC8E}" srcOrd="0" destOrd="0" presId="urn:microsoft.com/office/officeart/2005/8/layout/vList2"/>
    <dgm:cxn modelId="{E993176B-C375-4CFD-8413-1DC856C5B64D}" type="presParOf" srcId="{74A08DD6-02E7-4DAB-8AF1-3906C7AA0DC6}" destId="{F52D4A1B-C5EE-437D-B612-407FEF5373A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08009A2-012C-46BD-BF54-F9DA191C2137}"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BFB8CA07-A266-44CF-9E78-3A76438E33E7}">
      <dgm:prSet phldrT="[Text]" custT="1"/>
      <dgm:spPr>
        <a:ln>
          <a:solidFill>
            <a:schemeClr val="accent6">
              <a:lumMod val="50000"/>
            </a:schemeClr>
          </a:solidFill>
        </a:ln>
      </dgm:spPr>
      <dgm:t>
        <a:bodyPr/>
        <a:lstStyle/>
        <a:p>
          <a:pPr rtl="1"/>
          <a:r>
            <a:rPr lang="ar-EG" sz="2200" b="1" dirty="0">
              <a:solidFill>
                <a:schemeClr val="tx1"/>
              </a:solidFill>
            </a:rPr>
            <a:t>وصفُ القلعة</a:t>
          </a:r>
          <a:endParaRPr lang="en-US" sz="2200" b="1" dirty="0">
            <a:solidFill>
              <a:schemeClr val="tx1"/>
            </a:solidFill>
          </a:endParaRPr>
        </a:p>
      </dgm:t>
    </dgm:pt>
    <dgm:pt modelId="{D04C32A4-B0EE-47AB-B939-C3F3C5543CB6}" type="parTrans" cxnId="{0C3F6A2F-AB0D-4352-AAF9-14926740E31A}">
      <dgm:prSet/>
      <dgm:spPr/>
      <dgm:t>
        <a:bodyPr/>
        <a:lstStyle/>
        <a:p>
          <a:pPr rtl="1"/>
          <a:endParaRPr lang="en-US" sz="2200"/>
        </a:p>
      </dgm:t>
    </dgm:pt>
    <dgm:pt modelId="{BC915548-9702-4237-8977-8A609492BD0F}" type="sibTrans" cxnId="{0C3F6A2F-AB0D-4352-AAF9-14926740E31A}">
      <dgm:prSet/>
      <dgm:spPr/>
      <dgm:t>
        <a:bodyPr/>
        <a:lstStyle/>
        <a:p>
          <a:pPr rtl="1"/>
          <a:endParaRPr lang="en-US" sz="2200"/>
        </a:p>
      </dgm:t>
    </dgm:pt>
    <dgm:pt modelId="{E9A6BE18-76F3-46BD-AF7A-6B531A0584CC}">
      <dgm:prSet phldrT="[Text]" custT="1"/>
      <dgm:spPr/>
      <dgm:t>
        <a:bodyPr/>
        <a:lstStyle/>
        <a:p>
          <a:pPr algn="just" rtl="1"/>
          <a:r>
            <a:rPr lang="ar-EG" sz="2200" dirty="0"/>
            <a:t>تقعُ القلعةُ في الزّاويةِ الشّماليّةِ الغربيّةِ منَ المدينةِ القديمةِ بينَ بابِ الفرجِ شرقاً وبابِ النّصرِ جنوباً ويشغلُهُ حاليّاً مدخلُ سوقِ الحميديّة بُنِيَتْ قلعةُ دمشقَ على سويّةِ المدينةِ خلافاً لأكثرِ القلاعِ الإسلاميّةِ المعاصرة، اجتمعتِ المصادرُ على وجودِ أربعةِ أبواب: البابُ الشّرقيّ - البابُ الشّماليّ - أمّا البابُ الغربيُّ والجنوبيُّ فقد ضاعتْ معالمُهم</a:t>
          </a:r>
          <a:r>
            <a:rPr lang="ar-SY" sz="2200" dirty="0"/>
            <a:t>.</a:t>
          </a:r>
          <a:endParaRPr lang="en-US" sz="2200" dirty="0"/>
        </a:p>
      </dgm:t>
    </dgm:pt>
    <dgm:pt modelId="{DED7B5E4-9C97-4A0F-8C0F-050EF3DC84B5}" type="parTrans" cxnId="{2BEFC462-80C9-4302-9211-CE3F569C65EC}">
      <dgm:prSet/>
      <dgm:spPr/>
      <dgm:t>
        <a:bodyPr/>
        <a:lstStyle/>
        <a:p>
          <a:pPr rtl="1"/>
          <a:endParaRPr lang="en-US" sz="2200"/>
        </a:p>
      </dgm:t>
    </dgm:pt>
    <dgm:pt modelId="{FB5E5B36-4D7D-4BFC-B72D-3AB29A12B81B}" type="sibTrans" cxnId="{2BEFC462-80C9-4302-9211-CE3F569C65EC}">
      <dgm:prSet/>
      <dgm:spPr/>
      <dgm:t>
        <a:bodyPr/>
        <a:lstStyle/>
        <a:p>
          <a:pPr rtl="1"/>
          <a:endParaRPr lang="en-US" sz="2200"/>
        </a:p>
      </dgm:t>
    </dgm:pt>
    <dgm:pt modelId="{C58673F7-1DF8-4978-ADDF-21E01B0CBB1E}">
      <dgm:prSet custT="1"/>
      <dgm:spPr/>
      <dgm:t>
        <a:bodyPr/>
        <a:lstStyle/>
        <a:p>
          <a:pPr algn="just" rtl="1"/>
          <a:r>
            <a:rPr lang="ar-JO" sz="2200" b="1" dirty="0"/>
            <a:t>الأبراج: </a:t>
          </a:r>
          <a:r>
            <a:rPr lang="ar-JO" sz="2200" dirty="0"/>
            <a:t>يتوزّعُ على أسوارِ القلعةِ بالأصلِ 14 برجاً لكنِ انهارَ اثنينِ بسببِ الزّلزال</a:t>
          </a:r>
          <a:r>
            <a:rPr lang="ar-SY" sz="2200" dirty="0"/>
            <a:t>.</a:t>
          </a:r>
          <a:endParaRPr lang="en-US" sz="2200" dirty="0"/>
        </a:p>
      </dgm:t>
    </dgm:pt>
    <dgm:pt modelId="{737C9385-BFAE-4A00-B4D8-D9A74991FCC0}" type="parTrans" cxnId="{56DA3639-A3ED-4A23-AB2A-E97C9EC4714E}">
      <dgm:prSet/>
      <dgm:spPr/>
      <dgm:t>
        <a:bodyPr/>
        <a:lstStyle/>
        <a:p>
          <a:pPr rtl="1"/>
          <a:endParaRPr lang="en-US" sz="2200"/>
        </a:p>
      </dgm:t>
    </dgm:pt>
    <dgm:pt modelId="{CF0BCC77-201B-4DE3-BEC8-05A2597FEC8E}" type="sibTrans" cxnId="{56DA3639-A3ED-4A23-AB2A-E97C9EC4714E}">
      <dgm:prSet/>
      <dgm:spPr/>
      <dgm:t>
        <a:bodyPr/>
        <a:lstStyle/>
        <a:p>
          <a:pPr rtl="1"/>
          <a:endParaRPr lang="en-US" sz="2200"/>
        </a:p>
      </dgm:t>
    </dgm:pt>
    <dgm:pt modelId="{95D911B9-D9B5-436A-8DFC-74BB89069539}">
      <dgm:prSet custT="1"/>
      <dgm:spPr/>
      <dgm:t>
        <a:bodyPr/>
        <a:lstStyle/>
        <a:p>
          <a:pPr algn="just" rtl="1"/>
          <a:r>
            <a:rPr lang="ar-JO" sz="2200" dirty="0"/>
            <a:t>بُنِيَتِ القلعةُ بالحجارةِ الكلسيّةِ الّتي تتوفّرُ مقالعُها في ضواحي دمشقَ واستُخدِمَتْ معها حجارةٌ سوداءُ منَ البازلتِ بشكلٍ محدود.</a:t>
          </a:r>
          <a:endParaRPr lang="en-US" sz="2200" dirty="0"/>
        </a:p>
      </dgm:t>
    </dgm:pt>
    <dgm:pt modelId="{DEE00D1C-9375-4C0E-BF64-F2EB3A872847}" type="parTrans" cxnId="{5A84E402-4644-4E5B-B3EF-9C5FA216EAA4}">
      <dgm:prSet/>
      <dgm:spPr/>
      <dgm:t>
        <a:bodyPr/>
        <a:lstStyle/>
        <a:p>
          <a:pPr rtl="1"/>
          <a:endParaRPr lang="en-US" sz="2200"/>
        </a:p>
      </dgm:t>
    </dgm:pt>
    <dgm:pt modelId="{6E2CDBC0-AF8D-4183-87A1-7D7961022585}" type="sibTrans" cxnId="{5A84E402-4644-4E5B-B3EF-9C5FA216EAA4}">
      <dgm:prSet/>
      <dgm:spPr/>
      <dgm:t>
        <a:bodyPr/>
        <a:lstStyle/>
        <a:p>
          <a:pPr rtl="1"/>
          <a:endParaRPr lang="en-US" sz="2200"/>
        </a:p>
      </dgm:t>
    </dgm:pt>
    <dgm:pt modelId="{32C9D968-FBEE-4E23-9C93-D1E46903C037}">
      <dgm:prSet custT="1"/>
      <dgm:spPr/>
      <dgm:t>
        <a:bodyPr/>
        <a:lstStyle/>
        <a:p>
          <a:pPr algn="just" rtl="1"/>
          <a:r>
            <a:rPr lang="ar-JO" sz="2200" dirty="0"/>
            <a:t>ومنَ الملحقاتِ بالقلعة:</a:t>
          </a:r>
          <a:r>
            <a:rPr lang="ar-EG" sz="2200" dirty="0"/>
            <a:t> </a:t>
          </a:r>
          <a:r>
            <a:rPr lang="ar-JO" sz="2200" dirty="0"/>
            <a:t>مسجدُ أبي الدّرداء</a:t>
          </a:r>
          <a:r>
            <a:rPr lang="ar-SY" sz="2200" dirty="0"/>
            <a:t>.</a:t>
          </a:r>
          <a:endParaRPr lang="en-US" sz="2200" dirty="0"/>
        </a:p>
      </dgm:t>
    </dgm:pt>
    <dgm:pt modelId="{EA6E36FC-6A06-448D-8E75-A00B5E80FD1F}" type="parTrans" cxnId="{04A27779-F23C-4F4A-AE52-6154B5CF3737}">
      <dgm:prSet/>
      <dgm:spPr/>
      <dgm:t>
        <a:bodyPr/>
        <a:lstStyle/>
        <a:p>
          <a:pPr rtl="1"/>
          <a:endParaRPr lang="en-US" sz="2200"/>
        </a:p>
      </dgm:t>
    </dgm:pt>
    <dgm:pt modelId="{0D2C05A8-51FE-43A0-8257-7E80EABFD8C0}" type="sibTrans" cxnId="{04A27779-F23C-4F4A-AE52-6154B5CF3737}">
      <dgm:prSet/>
      <dgm:spPr/>
      <dgm:t>
        <a:bodyPr/>
        <a:lstStyle/>
        <a:p>
          <a:pPr rtl="1"/>
          <a:endParaRPr lang="en-US" sz="2200"/>
        </a:p>
      </dgm:t>
    </dgm:pt>
    <dgm:pt modelId="{D3EB5389-551A-448E-901B-8BCF41670250}">
      <dgm:prSet custT="1"/>
      <dgm:spPr/>
      <dgm:t>
        <a:bodyPr/>
        <a:lstStyle/>
        <a:p>
          <a:pPr algn="just" rtl="1"/>
          <a:r>
            <a:rPr lang="ar-JO" sz="2200" b="1" dirty="0"/>
            <a:t>الخندق: </a:t>
          </a:r>
          <a:r>
            <a:rPr lang="ar-JO" sz="2200" dirty="0"/>
            <a:t>أُحيطتْ قلعةُ دمشقَ بخندقٍ من جميعِ جهاتِها</a:t>
          </a:r>
          <a:r>
            <a:rPr lang="ar-SY" sz="2200" dirty="0"/>
            <a:t>.</a:t>
          </a:r>
          <a:r>
            <a:rPr lang="ar-JO" sz="2200" dirty="0"/>
            <a:t> </a:t>
          </a:r>
          <a:endParaRPr lang="en-US" sz="2200" dirty="0"/>
        </a:p>
      </dgm:t>
    </dgm:pt>
    <dgm:pt modelId="{190389E2-D7E6-4891-AE57-FCA62497743F}" type="sibTrans" cxnId="{F69733C0-B2D3-4698-9BA5-B1FDBA5D14D3}">
      <dgm:prSet/>
      <dgm:spPr/>
      <dgm:t>
        <a:bodyPr/>
        <a:lstStyle/>
        <a:p>
          <a:pPr rtl="1"/>
          <a:endParaRPr lang="en-US" sz="2200"/>
        </a:p>
      </dgm:t>
    </dgm:pt>
    <dgm:pt modelId="{ACF8C5B7-F4D0-4421-9C4F-4FF37FBB8D15}" type="parTrans" cxnId="{F69733C0-B2D3-4698-9BA5-B1FDBA5D14D3}">
      <dgm:prSet/>
      <dgm:spPr/>
      <dgm:t>
        <a:bodyPr/>
        <a:lstStyle/>
        <a:p>
          <a:pPr rtl="1"/>
          <a:endParaRPr lang="en-US" sz="2200"/>
        </a:p>
      </dgm:t>
    </dgm:pt>
    <dgm:pt modelId="{88689F25-C99C-4E9B-8B29-407913E726DC}" type="pres">
      <dgm:prSet presAssocID="{408009A2-012C-46BD-BF54-F9DA191C2137}" presName="linear" presStyleCnt="0">
        <dgm:presLayoutVars>
          <dgm:animLvl val="lvl"/>
          <dgm:resizeHandles val="exact"/>
        </dgm:presLayoutVars>
      </dgm:prSet>
      <dgm:spPr/>
    </dgm:pt>
    <dgm:pt modelId="{90AF502C-3901-4419-A5AA-D3CA52846293}" type="pres">
      <dgm:prSet presAssocID="{BFB8CA07-A266-44CF-9E78-3A76438E33E7}" presName="parentText" presStyleLbl="node1" presStyleIdx="0" presStyleCnt="1" custScaleY="47009" custLinFactNeighborY="-2744">
        <dgm:presLayoutVars>
          <dgm:chMax val="0"/>
          <dgm:bulletEnabled val="1"/>
        </dgm:presLayoutVars>
      </dgm:prSet>
      <dgm:spPr/>
    </dgm:pt>
    <dgm:pt modelId="{A37BF612-64EC-45BD-97D7-465F7474ACC2}" type="pres">
      <dgm:prSet presAssocID="{BFB8CA07-A266-44CF-9E78-3A76438E33E7}" presName="childText" presStyleLbl="revTx" presStyleIdx="0" presStyleCnt="1">
        <dgm:presLayoutVars>
          <dgm:bulletEnabled val="1"/>
        </dgm:presLayoutVars>
      </dgm:prSet>
      <dgm:spPr/>
    </dgm:pt>
  </dgm:ptLst>
  <dgm:cxnLst>
    <dgm:cxn modelId="{5A84E402-4644-4E5B-B3EF-9C5FA216EAA4}" srcId="{BFB8CA07-A266-44CF-9E78-3A76438E33E7}" destId="{95D911B9-D9B5-436A-8DFC-74BB89069539}" srcOrd="3" destOrd="0" parTransId="{DEE00D1C-9375-4C0E-BF64-F2EB3A872847}" sibTransId="{6E2CDBC0-AF8D-4183-87A1-7D7961022585}"/>
    <dgm:cxn modelId="{4C868917-D281-491C-BBA2-1A48D885FC86}" type="presOf" srcId="{408009A2-012C-46BD-BF54-F9DA191C2137}" destId="{88689F25-C99C-4E9B-8B29-407913E726DC}" srcOrd="0" destOrd="0" presId="urn:microsoft.com/office/officeart/2005/8/layout/vList2"/>
    <dgm:cxn modelId="{0C3F6A2F-AB0D-4352-AAF9-14926740E31A}" srcId="{408009A2-012C-46BD-BF54-F9DA191C2137}" destId="{BFB8CA07-A266-44CF-9E78-3A76438E33E7}" srcOrd="0" destOrd="0" parTransId="{D04C32A4-B0EE-47AB-B939-C3F3C5543CB6}" sibTransId="{BC915548-9702-4237-8977-8A609492BD0F}"/>
    <dgm:cxn modelId="{56DA3639-A3ED-4A23-AB2A-E97C9EC4714E}" srcId="{BFB8CA07-A266-44CF-9E78-3A76438E33E7}" destId="{C58673F7-1DF8-4978-ADDF-21E01B0CBB1E}" srcOrd="2" destOrd="0" parTransId="{737C9385-BFAE-4A00-B4D8-D9A74991FCC0}" sibTransId="{CF0BCC77-201B-4DE3-BEC8-05A2597FEC8E}"/>
    <dgm:cxn modelId="{2BEFC462-80C9-4302-9211-CE3F569C65EC}" srcId="{BFB8CA07-A266-44CF-9E78-3A76438E33E7}" destId="{E9A6BE18-76F3-46BD-AF7A-6B531A0584CC}" srcOrd="0" destOrd="0" parTransId="{DED7B5E4-9C97-4A0F-8C0F-050EF3DC84B5}" sibTransId="{FB5E5B36-4D7D-4BFC-B72D-3AB29A12B81B}"/>
    <dgm:cxn modelId="{788CDA66-9105-42A4-ADDC-DD49544C9C83}" type="presOf" srcId="{BFB8CA07-A266-44CF-9E78-3A76438E33E7}" destId="{90AF502C-3901-4419-A5AA-D3CA52846293}" srcOrd="0" destOrd="0" presId="urn:microsoft.com/office/officeart/2005/8/layout/vList2"/>
    <dgm:cxn modelId="{365C2A6D-4C85-4D1F-947E-E0D396BB2CDD}" type="presOf" srcId="{D3EB5389-551A-448E-901B-8BCF41670250}" destId="{A37BF612-64EC-45BD-97D7-465F7474ACC2}" srcOrd="0" destOrd="1" presId="urn:microsoft.com/office/officeart/2005/8/layout/vList2"/>
    <dgm:cxn modelId="{76DF1A74-A576-4F46-A22C-CC412A714603}" type="presOf" srcId="{E9A6BE18-76F3-46BD-AF7A-6B531A0584CC}" destId="{A37BF612-64EC-45BD-97D7-465F7474ACC2}" srcOrd="0" destOrd="0" presId="urn:microsoft.com/office/officeart/2005/8/layout/vList2"/>
    <dgm:cxn modelId="{04A27779-F23C-4F4A-AE52-6154B5CF3737}" srcId="{BFB8CA07-A266-44CF-9E78-3A76438E33E7}" destId="{32C9D968-FBEE-4E23-9C93-D1E46903C037}" srcOrd="4" destOrd="0" parTransId="{EA6E36FC-6A06-448D-8E75-A00B5E80FD1F}" sibTransId="{0D2C05A8-51FE-43A0-8257-7E80EABFD8C0}"/>
    <dgm:cxn modelId="{BE0CCB87-C06F-45C1-A9CB-B0EFE2B35928}" type="presOf" srcId="{32C9D968-FBEE-4E23-9C93-D1E46903C037}" destId="{A37BF612-64EC-45BD-97D7-465F7474ACC2}" srcOrd="0" destOrd="4" presId="urn:microsoft.com/office/officeart/2005/8/layout/vList2"/>
    <dgm:cxn modelId="{F69733C0-B2D3-4698-9BA5-B1FDBA5D14D3}" srcId="{BFB8CA07-A266-44CF-9E78-3A76438E33E7}" destId="{D3EB5389-551A-448E-901B-8BCF41670250}" srcOrd="1" destOrd="0" parTransId="{ACF8C5B7-F4D0-4421-9C4F-4FF37FBB8D15}" sibTransId="{190389E2-D7E6-4891-AE57-FCA62497743F}"/>
    <dgm:cxn modelId="{205281CF-442E-42AA-940A-14BED64FCAA6}" type="presOf" srcId="{C58673F7-1DF8-4978-ADDF-21E01B0CBB1E}" destId="{A37BF612-64EC-45BD-97D7-465F7474ACC2}" srcOrd="0" destOrd="2" presId="urn:microsoft.com/office/officeart/2005/8/layout/vList2"/>
    <dgm:cxn modelId="{B268AFEB-5A49-4D1A-B630-1F2173CFF9B4}" type="presOf" srcId="{95D911B9-D9B5-436A-8DFC-74BB89069539}" destId="{A37BF612-64EC-45BD-97D7-465F7474ACC2}" srcOrd="0" destOrd="3" presId="urn:microsoft.com/office/officeart/2005/8/layout/vList2"/>
    <dgm:cxn modelId="{405669D7-7614-4E89-8E84-1A0A25EFDF28}" type="presParOf" srcId="{88689F25-C99C-4E9B-8B29-407913E726DC}" destId="{90AF502C-3901-4419-A5AA-D3CA52846293}" srcOrd="0" destOrd="0" presId="urn:microsoft.com/office/officeart/2005/8/layout/vList2"/>
    <dgm:cxn modelId="{77A887F7-9890-4500-8F66-24711F4DEF6B}" type="presParOf" srcId="{88689F25-C99C-4E9B-8B29-407913E726DC}" destId="{A37BF612-64EC-45BD-97D7-465F7474ACC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08009A2-012C-46BD-BF54-F9DA191C2137}"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BFB8CA07-A266-44CF-9E78-3A76438E33E7}">
      <dgm:prSet phldrT="[Text]" custT="1"/>
      <dgm:spPr>
        <a:ln>
          <a:solidFill>
            <a:schemeClr val="accent6">
              <a:lumMod val="50000"/>
            </a:schemeClr>
          </a:solidFill>
        </a:ln>
      </dgm:spPr>
      <dgm:t>
        <a:bodyPr/>
        <a:lstStyle/>
        <a:p>
          <a:pPr algn="just" rtl="1">
            <a:buFont typeface="Wingdings" panose="05000000000000000000" pitchFamily="2" charset="2"/>
            <a:buChar char=""/>
          </a:pPr>
          <a:r>
            <a:rPr lang="ar-SA" sz="2200" b="1" dirty="0">
              <a:solidFill>
                <a:schemeClr val="tx1"/>
              </a:solidFill>
              <a:uFillTx/>
            </a:rPr>
            <a:t>لمحةٌ تاريخيّة</a:t>
          </a:r>
          <a:endParaRPr lang="en-US" sz="2200" dirty="0">
            <a:solidFill>
              <a:schemeClr val="tx1"/>
            </a:solidFill>
          </a:endParaRPr>
        </a:p>
      </dgm:t>
    </dgm:pt>
    <dgm:pt modelId="{D04C32A4-B0EE-47AB-B939-C3F3C5543CB6}" type="parTrans" cxnId="{0C3F6A2F-AB0D-4352-AAF9-14926740E31A}">
      <dgm:prSet/>
      <dgm:spPr/>
      <dgm:t>
        <a:bodyPr/>
        <a:lstStyle/>
        <a:p>
          <a:pPr rtl="1"/>
          <a:endParaRPr lang="en-US" sz="2200">
            <a:solidFill>
              <a:schemeClr val="tx1"/>
            </a:solidFill>
          </a:endParaRPr>
        </a:p>
      </dgm:t>
    </dgm:pt>
    <dgm:pt modelId="{BC915548-9702-4237-8977-8A609492BD0F}" type="sibTrans" cxnId="{0C3F6A2F-AB0D-4352-AAF9-14926740E31A}">
      <dgm:prSet/>
      <dgm:spPr/>
      <dgm:t>
        <a:bodyPr/>
        <a:lstStyle/>
        <a:p>
          <a:pPr rtl="1"/>
          <a:endParaRPr lang="en-US" sz="2200">
            <a:solidFill>
              <a:schemeClr val="tx1"/>
            </a:solidFill>
          </a:endParaRPr>
        </a:p>
      </dgm:t>
    </dgm:pt>
    <dgm:pt modelId="{E9A6BE18-76F3-46BD-AF7A-6B531A0584CC}">
      <dgm:prSet phldrT="[Text]" custT="1"/>
      <dgm:spPr/>
      <dgm:t>
        <a:bodyPr/>
        <a:lstStyle/>
        <a:p>
          <a:pPr algn="just" rtl="1">
            <a:lnSpc>
              <a:spcPct val="150000"/>
            </a:lnSpc>
          </a:pPr>
          <a:r>
            <a:rPr lang="ar-EG" sz="2200" dirty="0">
              <a:solidFill>
                <a:schemeClr val="tx1"/>
              </a:solidFill>
            </a:rPr>
            <a:t>تعرّضتْ قلعةُ حلبَ لغزوِ المغولِ بقيادةِ هولاكو سنةَ 1259م، ولقد هَدَمَ كثيراً من معالمِها، بعدَ أن وعدَ بحمايتِها إذا ما استسلمت، وتحرّرتِ القلعةُ بعدَ انتصارِ العربِ والمسلمينَ على المغولِ في موقعةِ عينِ جالوتَ وقامَ الملكُ الأشرفُ قلاوونُ فيما بعدُ بترميمِ ما تهدّمَ منها، ثمّ جاءَ تيمورلنكُ سنةَ 803ه/ 1410 م، فهدمَ المدينةَ والقلعة، وقامَ المماليكُ بتحريرِها وترميمِها، ثمّ استولى عليها العثمانيّونَ سنةَ 1516 م، لكنّ إبراهيمَ باشا أخضعَها حتّى سنةِ 1840م وفيها أنشأَ الثّكنةَ العسكريّة، وجعلَ القلعةَ مقرّاً لجنودِه. منذُ عامِ 1950 تجري في القلعةِ ترميماتٌ وتجديداتٌ من قِبَلِ المديريّةِ العامّةِ للآثارِ السّوريّة، كما أُجريتْ فيها حفريّاتٌ أثريّةٌ للتّعرّفِ على تاريخِ هذهِ القلعةِ قبلَ الحقبةِ الّتي سبقتِ الإسلام</a:t>
          </a:r>
          <a:r>
            <a:rPr lang="ar-SY" sz="2200" dirty="0">
              <a:solidFill>
                <a:schemeClr val="tx1"/>
              </a:solidFill>
            </a:rPr>
            <a:t>.</a:t>
          </a:r>
          <a:endParaRPr lang="en-US" sz="2200" dirty="0">
            <a:solidFill>
              <a:schemeClr val="tx1"/>
            </a:solidFill>
          </a:endParaRPr>
        </a:p>
      </dgm:t>
    </dgm:pt>
    <dgm:pt modelId="{DED7B5E4-9C97-4A0F-8C0F-050EF3DC84B5}" type="parTrans" cxnId="{2BEFC462-80C9-4302-9211-CE3F569C65EC}">
      <dgm:prSet/>
      <dgm:spPr/>
      <dgm:t>
        <a:bodyPr/>
        <a:lstStyle/>
        <a:p>
          <a:pPr rtl="1"/>
          <a:endParaRPr lang="en-US" sz="2200">
            <a:solidFill>
              <a:schemeClr val="tx1"/>
            </a:solidFill>
          </a:endParaRPr>
        </a:p>
      </dgm:t>
    </dgm:pt>
    <dgm:pt modelId="{FB5E5B36-4D7D-4BFC-B72D-3AB29A12B81B}" type="sibTrans" cxnId="{2BEFC462-80C9-4302-9211-CE3F569C65EC}">
      <dgm:prSet/>
      <dgm:spPr/>
      <dgm:t>
        <a:bodyPr/>
        <a:lstStyle/>
        <a:p>
          <a:pPr rtl="1"/>
          <a:endParaRPr lang="en-US" sz="2200">
            <a:solidFill>
              <a:schemeClr val="tx1"/>
            </a:solidFill>
          </a:endParaRPr>
        </a:p>
      </dgm:t>
    </dgm:pt>
    <dgm:pt modelId="{74A08DD6-02E7-4DAB-8AF1-3906C7AA0DC6}" type="pres">
      <dgm:prSet presAssocID="{408009A2-012C-46BD-BF54-F9DA191C2137}" presName="linear" presStyleCnt="0">
        <dgm:presLayoutVars>
          <dgm:animLvl val="lvl"/>
          <dgm:resizeHandles val="exact"/>
        </dgm:presLayoutVars>
      </dgm:prSet>
      <dgm:spPr/>
    </dgm:pt>
    <dgm:pt modelId="{9A538A16-E422-477B-BBE7-78706C2EEC8E}" type="pres">
      <dgm:prSet presAssocID="{BFB8CA07-A266-44CF-9E78-3A76438E33E7}" presName="parentText" presStyleLbl="node1" presStyleIdx="0" presStyleCnt="1" custScaleY="51015" custLinFactNeighborY="-4410">
        <dgm:presLayoutVars>
          <dgm:chMax val="0"/>
          <dgm:bulletEnabled val="1"/>
        </dgm:presLayoutVars>
      </dgm:prSet>
      <dgm:spPr/>
    </dgm:pt>
    <dgm:pt modelId="{F52D4A1B-C5EE-437D-B612-407FEF5373A3}" type="pres">
      <dgm:prSet presAssocID="{BFB8CA07-A266-44CF-9E78-3A76438E33E7}" presName="childText" presStyleLbl="revTx" presStyleIdx="0" presStyleCnt="1">
        <dgm:presLayoutVars>
          <dgm:bulletEnabled val="1"/>
        </dgm:presLayoutVars>
      </dgm:prSet>
      <dgm:spPr/>
    </dgm:pt>
  </dgm:ptLst>
  <dgm:cxnLst>
    <dgm:cxn modelId="{8F51E527-7B51-4336-B69F-8CF48BEE984B}" type="presOf" srcId="{BFB8CA07-A266-44CF-9E78-3A76438E33E7}" destId="{9A538A16-E422-477B-BBE7-78706C2EEC8E}" srcOrd="0" destOrd="0" presId="urn:microsoft.com/office/officeart/2005/8/layout/vList2"/>
    <dgm:cxn modelId="{0C3F6A2F-AB0D-4352-AAF9-14926740E31A}" srcId="{408009A2-012C-46BD-BF54-F9DA191C2137}" destId="{BFB8CA07-A266-44CF-9E78-3A76438E33E7}" srcOrd="0" destOrd="0" parTransId="{D04C32A4-B0EE-47AB-B939-C3F3C5543CB6}" sibTransId="{BC915548-9702-4237-8977-8A609492BD0F}"/>
    <dgm:cxn modelId="{2BEFC462-80C9-4302-9211-CE3F569C65EC}" srcId="{BFB8CA07-A266-44CF-9E78-3A76438E33E7}" destId="{E9A6BE18-76F3-46BD-AF7A-6B531A0584CC}" srcOrd="0" destOrd="0" parTransId="{DED7B5E4-9C97-4A0F-8C0F-050EF3DC84B5}" sibTransId="{FB5E5B36-4D7D-4BFC-B72D-3AB29A12B81B}"/>
    <dgm:cxn modelId="{0552D045-4C92-4C4A-A95A-A1141CBD9B06}" type="presOf" srcId="{E9A6BE18-76F3-46BD-AF7A-6B531A0584CC}" destId="{F52D4A1B-C5EE-437D-B612-407FEF5373A3}" srcOrd="0" destOrd="0" presId="urn:microsoft.com/office/officeart/2005/8/layout/vList2"/>
    <dgm:cxn modelId="{A90C3CB7-514F-4857-A7D7-4D0020BDB6BB}" type="presOf" srcId="{408009A2-012C-46BD-BF54-F9DA191C2137}" destId="{74A08DD6-02E7-4DAB-8AF1-3906C7AA0DC6}" srcOrd="0" destOrd="0" presId="urn:microsoft.com/office/officeart/2005/8/layout/vList2"/>
    <dgm:cxn modelId="{A01D82A1-B4F1-4541-B259-EFCA7B4AE915}" type="presParOf" srcId="{74A08DD6-02E7-4DAB-8AF1-3906C7AA0DC6}" destId="{9A538A16-E422-477B-BBE7-78706C2EEC8E}" srcOrd="0" destOrd="0" presId="urn:microsoft.com/office/officeart/2005/8/layout/vList2"/>
    <dgm:cxn modelId="{E993176B-C375-4CFD-8413-1DC856C5B64D}" type="presParOf" srcId="{74A08DD6-02E7-4DAB-8AF1-3906C7AA0DC6}" destId="{F52D4A1B-C5EE-437D-B612-407FEF5373A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97A9BC-23EF-4C4C-AB2F-356B1A92E280}">
      <dsp:nvSpPr>
        <dsp:cNvPr id="0" name=""/>
        <dsp:cNvSpPr/>
      </dsp:nvSpPr>
      <dsp:spPr>
        <a:xfrm>
          <a:off x="0" y="1593422"/>
          <a:ext cx="9881589" cy="398863"/>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639525FA-2134-416C-AE74-04DD3EA526F0}">
      <dsp:nvSpPr>
        <dsp:cNvPr id="0" name=""/>
        <dsp:cNvSpPr/>
      </dsp:nvSpPr>
      <dsp:spPr>
        <a:xfrm>
          <a:off x="9279" y="105552"/>
          <a:ext cx="9417795" cy="1635469"/>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1450" tIns="0" rIns="261450" bIns="0" numCol="1" spcCol="1270" anchor="ctr" anchorCtr="0">
          <a:noAutofit/>
        </a:bodyPr>
        <a:lstStyle/>
        <a:p>
          <a:pPr marL="0" lvl="0" indent="0" algn="just" defTabSz="977900" rtl="1">
            <a:lnSpc>
              <a:spcPct val="120000"/>
            </a:lnSpc>
            <a:spcBef>
              <a:spcPct val="0"/>
            </a:spcBef>
            <a:spcAft>
              <a:spcPct val="35000"/>
            </a:spcAft>
            <a:buNone/>
          </a:pPr>
          <a:r>
            <a:rPr lang="ar-SA" sz="2200" b="1" kern="1200" dirty="0">
              <a:solidFill>
                <a:schemeClr val="tx1"/>
              </a:solidFill>
              <a:cs typeface="+mn-cs"/>
            </a:rPr>
            <a:t>جاءَ تعريفُها في الموسوعةِ العربيّةِ العالميّةِ بأنّها: </a:t>
          </a:r>
          <a:r>
            <a:rPr lang="ar-SA" sz="2200" kern="1200" dirty="0">
              <a:solidFill>
                <a:schemeClr val="tx1"/>
              </a:solidFill>
              <a:cs typeface="+mn-cs"/>
            </a:rPr>
            <a:t>(حصنٌ منيعٌ يُشيَّدُ في موقعٍ يصعبُ الوصولُ إليه، وغالباً ما يكونُ مشيَّداً على قمّةِ جبلٍ أو مشرفاً على بحر، وقد وُجِدَ بعضُها قائماً على أرضٍ منبسِطة، وكانتِ القلاعُ والحصونُ عندَ العربِ وغيرِهم تؤدّي دورَ البيت، بما تحتوي عليهِ من غذاءٍ وماءٍ ومستلزماتِ العيشِ والدّفاعِ لساكنيها). </a:t>
          </a:r>
          <a:endParaRPr lang="en-US" sz="2200" kern="1200" dirty="0">
            <a:solidFill>
              <a:schemeClr val="tx1"/>
            </a:solidFill>
            <a:cs typeface="+mn-cs"/>
          </a:endParaRPr>
        </a:p>
      </dsp:txBody>
      <dsp:txXfrm>
        <a:off x="89116" y="185389"/>
        <a:ext cx="9258121" cy="1475795"/>
      </dsp:txXfrm>
    </dsp:sp>
    <dsp:sp modelId="{A67FCA2B-FAEC-43EB-89B5-B22AEB30D745}">
      <dsp:nvSpPr>
        <dsp:cNvPr id="0" name=""/>
        <dsp:cNvSpPr/>
      </dsp:nvSpPr>
      <dsp:spPr>
        <a:xfrm>
          <a:off x="0" y="3818202"/>
          <a:ext cx="9881589" cy="398863"/>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A0185F2B-8E57-41F2-95EB-AC89A48A7717}">
      <dsp:nvSpPr>
        <dsp:cNvPr id="0" name=""/>
        <dsp:cNvSpPr/>
      </dsp:nvSpPr>
      <dsp:spPr>
        <a:xfrm>
          <a:off x="9279" y="2046285"/>
          <a:ext cx="9417795" cy="1919517"/>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1450" tIns="0" rIns="261450" bIns="0" numCol="1" spcCol="1270" anchor="ctr" anchorCtr="0">
          <a:noAutofit/>
        </a:bodyPr>
        <a:lstStyle/>
        <a:p>
          <a:pPr marL="0" lvl="0" indent="0" algn="just" defTabSz="977900" rtl="1">
            <a:lnSpc>
              <a:spcPct val="120000"/>
            </a:lnSpc>
            <a:spcBef>
              <a:spcPct val="0"/>
            </a:spcBef>
            <a:spcAft>
              <a:spcPct val="35000"/>
            </a:spcAft>
            <a:buNone/>
          </a:pPr>
          <a:r>
            <a:rPr lang="ar-SA" sz="2200" b="1" kern="1200" dirty="0">
              <a:solidFill>
                <a:schemeClr val="tx1"/>
              </a:solidFill>
              <a:cs typeface="+mn-cs"/>
            </a:rPr>
            <a:t>بينَما جاءَ تعريفُ القلعةِ والحصنِ في القواميسِ الإنكليزيّة:</a:t>
          </a:r>
          <a:endParaRPr lang="en-US" sz="2200" b="1" kern="1200" dirty="0">
            <a:solidFill>
              <a:schemeClr val="tx1"/>
            </a:solidFill>
            <a:cs typeface="+mn-cs"/>
          </a:endParaRPr>
        </a:p>
        <a:p>
          <a:pPr marL="0" lvl="0" indent="0" algn="just" defTabSz="977900" rtl="1">
            <a:lnSpc>
              <a:spcPct val="120000"/>
            </a:lnSpc>
            <a:spcBef>
              <a:spcPct val="0"/>
            </a:spcBef>
            <a:spcAft>
              <a:spcPct val="35000"/>
            </a:spcAft>
            <a:buNone/>
          </a:pPr>
          <a:r>
            <a:rPr lang="ar-SA" sz="2200" kern="1200" dirty="0">
              <a:solidFill>
                <a:schemeClr val="tx1"/>
              </a:solidFill>
              <a:cs typeface="+mn-cs"/>
            </a:rPr>
            <a:t>القلعةُ هي مبنىً منيعٌ وضخمٌ بُنِيَ قديماً من قِبَلِ الحاكمِ أو شخصٍ صاحبِ مركزٍ مهمّ؛ لحمايةِ النّاسِ بداخلِهِ من أيِّ هجوم</a:t>
          </a:r>
          <a:r>
            <a:rPr lang="ar-SY" sz="2200" kern="1200" dirty="0">
              <a:solidFill>
                <a:schemeClr val="tx1"/>
              </a:solidFill>
              <a:cs typeface="+mn-cs"/>
            </a:rPr>
            <a:t>.</a:t>
          </a:r>
          <a:r>
            <a:rPr lang="ar-SA" sz="2200" kern="1200" dirty="0">
              <a:solidFill>
                <a:schemeClr val="tx1"/>
              </a:solidFill>
              <a:cs typeface="+mn-cs"/>
            </a:rPr>
            <a:t> </a:t>
          </a:r>
          <a:endParaRPr lang="en-US" sz="2200" kern="1200" dirty="0">
            <a:solidFill>
              <a:schemeClr val="tx1"/>
            </a:solidFill>
            <a:cs typeface="+mn-cs"/>
          </a:endParaRPr>
        </a:p>
        <a:p>
          <a:pPr marL="0" lvl="0" indent="0" algn="just" defTabSz="977900" rtl="1">
            <a:lnSpc>
              <a:spcPct val="120000"/>
            </a:lnSpc>
            <a:spcBef>
              <a:spcPct val="0"/>
            </a:spcBef>
            <a:spcAft>
              <a:spcPct val="35000"/>
            </a:spcAft>
            <a:buNone/>
          </a:pPr>
          <a:r>
            <a:rPr lang="ar-SA" sz="2200" kern="1200" dirty="0">
              <a:solidFill>
                <a:schemeClr val="tx1"/>
              </a:solidFill>
              <a:cs typeface="+mn-cs"/>
            </a:rPr>
            <a:t>القلعةُ هي مبنىً ضخمٌ مُحصَّنٌ بجدرانٍ سميكةٍ وأبراجٍ وأحياناً خندقٍ ضدَّ أيِّ هجوم. </a:t>
          </a:r>
          <a:endParaRPr lang="en-US" sz="2200" kern="1200" dirty="0">
            <a:solidFill>
              <a:schemeClr val="tx1"/>
            </a:solidFill>
            <a:cs typeface="+mn-cs"/>
          </a:endParaRPr>
        </a:p>
      </dsp:txBody>
      <dsp:txXfrm>
        <a:off x="102982" y="2139988"/>
        <a:ext cx="9230389" cy="173211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538A16-E422-477B-BBE7-78706C2EEC8E}">
      <dsp:nvSpPr>
        <dsp:cNvPr id="0" name=""/>
        <dsp:cNvSpPr/>
      </dsp:nvSpPr>
      <dsp:spPr>
        <a:xfrm>
          <a:off x="0" y="55312"/>
          <a:ext cx="9368312" cy="766824"/>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cs typeface="+mn-cs"/>
            </a:rPr>
            <a:t>وصفُ القلعة</a:t>
          </a:r>
          <a:endParaRPr lang="en-US" sz="2200" b="1" kern="1200" dirty="0">
            <a:solidFill>
              <a:schemeClr val="tx1"/>
            </a:solidFill>
            <a:cs typeface="+mn-cs"/>
          </a:endParaRPr>
        </a:p>
      </dsp:txBody>
      <dsp:txXfrm>
        <a:off x="37433" y="92745"/>
        <a:ext cx="9293446" cy="691958"/>
      </dsp:txXfrm>
    </dsp:sp>
    <dsp:sp modelId="{F52D4A1B-C5EE-437D-B612-407FEF5373A3}">
      <dsp:nvSpPr>
        <dsp:cNvPr id="0" name=""/>
        <dsp:cNvSpPr/>
      </dsp:nvSpPr>
      <dsp:spPr>
        <a:xfrm>
          <a:off x="0" y="899478"/>
          <a:ext cx="9368312" cy="27076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7444" tIns="27940" rIns="156464" bIns="27940" numCol="1" spcCol="1270" anchor="t" anchorCtr="0">
          <a:noAutofit/>
        </a:bodyPr>
        <a:lstStyle/>
        <a:p>
          <a:pPr marL="228600" lvl="1" indent="-228600" algn="r" defTabSz="977900" rtl="1">
            <a:lnSpc>
              <a:spcPct val="150000"/>
            </a:lnSpc>
            <a:spcBef>
              <a:spcPct val="0"/>
            </a:spcBef>
            <a:spcAft>
              <a:spcPct val="20000"/>
            </a:spcAft>
            <a:buChar char="•"/>
          </a:pPr>
          <a:r>
            <a:rPr lang="ar-EG" sz="2200" kern="1200" dirty="0">
              <a:solidFill>
                <a:schemeClr val="tx1"/>
              </a:solidFill>
              <a:cs typeface="+mn-cs"/>
            </a:rPr>
            <a:t>تضمُّ القلعةُ عدداً منَ المعالمِ التّاريخيّة:</a:t>
          </a:r>
          <a:endParaRPr lang="en-US" sz="2200" kern="1200" dirty="0">
            <a:solidFill>
              <a:schemeClr val="tx1"/>
            </a:solidFill>
            <a:cs typeface="+mn-cs"/>
          </a:endParaRPr>
        </a:p>
        <a:p>
          <a:pPr marL="228600" lvl="1" indent="-228600" algn="r" defTabSz="977900" rtl="1">
            <a:lnSpc>
              <a:spcPct val="150000"/>
            </a:lnSpc>
            <a:spcBef>
              <a:spcPct val="0"/>
            </a:spcBef>
            <a:spcAft>
              <a:spcPct val="20000"/>
            </a:spcAft>
            <a:buChar char="•"/>
          </a:pPr>
          <a:r>
            <a:rPr lang="ar-EG" sz="2200" kern="1200" dirty="0">
              <a:solidFill>
                <a:schemeClr val="tx1"/>
              </a:solidFill>
              <a:cs typeface="+mn-cs"/>
            </a:rPr>
            <a:t>القصر</a:t>
          </a:r>
          <a:r>
            <a:rPr lang="ar-SY" sz="2200" kern="1200" dirty="0">
              <a:solidFill>
                <a:schemeClr val="tx1"/>
              </a:solidFill>
              <a:cs typeface="+mn-cs"/>
            </a:rPr>
            <a:t>.</a:t>
          </a:r>
          <a:endParaRPr lang="en-US" sz="2200" kern="1200" dirty="0">
            <a:solidFill>
              <a:schemeClr val="tx1"/>
            </a:solidFill>
            <a:cs typeface="+mn-cs"/>
          </a:endParaRPr>
        </a:p>
        <a:p>
          <a:pPr marL="228600" lvl="1" indent="-228600" algn="r" defTabSz="977900" rtl="1">
            <a:lnSpc>
              <a:spcPct val="150000"/>
            </a:lnSpc>
            <a:spcBef>
              <a:spcPct val="0"/>
            </a:spcBef>
            <a:spcAft>
              <a:spcPct val="20000"/>
            </a:spcAft>
            <a:buChar char="•"/>
          </a:pPr>
          <a:r>
            <a:rPr lang="ar-EG" sz="2200" kern="1200" dirty="0">
              <a:solidFill>
                <a:schemeClr val="tx1"/>
              </a:solidFill>
              <a:cs typeface="+mn-cs"/>
            </a:rPr>
            <a:t>الحمّام</a:t>
          </a:r>
          <a:r>
            <a:rPr lang="ar-SY" sz="2200" kern="1200" dirty="0">
              <a:solidFill>
                <a:schemeClr val="tx1"/>
              </a:solidFill>
              <a:cs typeface="+mn-cs"/>
            </a:rPr>
            <a:t>.</a:t>
          </a:r>
          <a:endParaRPr lang="en-US" sz="2200" kern="1200" dirty="0">
            <a:solidFill>
              <a:schemeClr val="tx1"/>
            </a:solidFill>
            <a:cs typeface="+mn-cs"/>
          </a:endParaRPr>
        </a:p>
        <a:p>
          <a:pPr marL="228600" lvl="1" indent="-228600" algn="r" defTabSz="977900" rtl="1">
            <a:lnSpc>
              <a:spcPct val="150000"/>
            </a:lnSpc>
            <a:spcBef>
              <a:spcPct val="0"/>
            </a:spcBef>
            <a:spcAft>
              <a:spcPct val="20000"/>
            </a:spcAft>
            <a:buChar char="•"/>
          </a:pPr>
          <a:r>
            <a:rPr lang="ar-EG" sz="2200" kern="1200" dirty="0">
              <a:solidFill>
                <a:schemeClr val="tx1"/>
              </a:solidFill>
              <a:cs typeface="+mn-cs"/>
            </a:rPr>
            <a:t>المساجد</a:t>
          </a:r>
          <a:r>
            <a:rPr lang="ar-SY" sz="2200" kern="1200" dirty="0">
              <a:solidFill>
                <a:schemeClr val="tx1"/>
              </a:solidFill>
              <a:cs typeface="+mn-cs"/>
            </a:rPr>
            <a:t>.</a:t>
          </a:r>
          <a:endParaRPr lang="en-US" sz="2200" kern="1200" dirty="0">
            <a:solidFill>
              <a:schemeClr val="tx1"/>
            </a:solidFill>
            <a:cs typeface="+mn-cs"/>
          </a:endParaRPr>
        </a:p>
        <a:p>
          <a:pPr marL="228600" lvl="1" indent="-228600" algn="r" defTabSz="977900" rtl="1">
            <a:lnSpc>
              <a:spcPct val="150000"/>
            </a:lnSpc>
            <a:spcBef>
              <a:spcPct val="0"/>
            </a:spcBef>
            <a:spcAft>
              <a:spcPct val="20000"/>
            </a:spcAft>
            <a:buChar char="•"/>
          </a:pPr>
          <a:r>
            <a:rPr lang="ar-EG" sz="2200" kern="1200" dirty="0">
              <a:solidFill>
                <a:schemeClr val="tx1"/>
              </a:solidFill>
              <a:cs typeface="+mn-cs"/>
            </a:rPr>
            <a:t>الثّكنة</a:t>
          </a:r>
          <a:r>
            <a:rPr lang="ar-SY" sz="2200" kern="1200" dirty="0">
              <a:solidFill>
                <a:schemeClr val="tx1"/>
              </a:solidFill>
              <a:cs typeface="+mn-cs"/>
            </a:rPr>
            <a:t>.</a:t>
          </a:r>
          <a:endParaRPr lang="en-US" sz="2200" kern="1200" dirty="0">
            <a:solidFill>
              <a:schemeClr val="tx1"/>
            </a:solidFill>
            <a:cs typeface="+mn-cs"/>
          </a:endParaRPr>
        </a:p>
      </dsp:txBody>
      <dsp:txXfrm>
        <a:off x="0" y="899478"/>
        <a:ext cx="9368312" cy="270764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091B5C-E2E4-4167-9DDA-42A33507311F}">
      <dsp:nvSpPr>
        <dsp:cNvPr id="0" name=""/>
        <dsp:cNvSpPr/>
      </dsp:nvSpPr>
      <dsp:spPr>
        <a:xfrm>
          <a:off x="0" y="11988"/>
          <a:ext cx="9582068" cy="532858"/>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uFillTx/>
            </a:rPr>
            <a:t>لمحةٌ تاريخيّة</a:t>
          </a:r>
          <a:endParaRPr lang="en-US" sz="2200" kern="1200" dirty="0">
            <a:solidFill>
              <a:schemeClr val="tx1"/>
            </a:solidFill>
          </a:endParaRPr>
        </a:p>
      </dsp:txBody>
      <dsp:txXfrm>
        <a:off x="26012" y="38000"/>
        <a:ext cx="9530044" cy="480834"/>
      </dsp:txXfrm>
    </dsp:sp>
    <dsp:sp modelId="{CB951533-2406-4ABB-8ABC-D00D48DB9300}">
      <dsp:nvSpPr>
        <dsp:cNvPr id="0" name=""/>
        <dsp:cNvSpPr/>
      </dsp:nvSpPr>
      <dsp:spPr>
        <a:xfrm>
          <a:off x="0" y="544847"/>
          <a:ext cx="9582068" cy="35107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231"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rPr>
            <a:t>يعودُ تاريخُها للألفِ الثّاني قبلَ الميلادِ حينَ هاجمَ تحوتمسُ الثّالثُ سوريةَ وكانَ الحثّيّونَ يتمركزونَ في تلٍّ حثّيٍّ يقعُ على طرفِ سهلِ البقعيةِ وقد نصحَهُ أهالي شبتونَ (أيّ الحصنِ) ببناءِ حصنٍ مكانَ القلعةِ حاليّاً لمراقبةِ تمركزِ المصريّينَ وهذا أوّلُ عملٍ لبناءِ القلعة.</a:t>
          </a:r>
          <a:endParaRPr lang="en-US" sz="2200" kern="1200" dirty="0">
            <a:solidFill>
              <a:schemeClr val="tx1"/>
            </a:solidFill>
          </a:endParaRPr>
        </a:p>
        <a:p>
          <a:pPr marL="228600" lvl="1" indent="-228600" algn="just" defTabSz="977900" rtl="1">
            <a:lnSpc>
              <a:spcPct val="150000"/>
            </a:lnSpc>
            <a:spcBef>
              <a:spcPct val="0"/>
            </a:spcBef>
            <a:spcAft>
              <a:spcPct val="20000"/>
            </a:spcAft>
            <a:buChar char="•"/>
          </a:pPr>
          <a:r>
            <a:rPr lang="ar-SA" sz="2200" kern="1200" dirty="0">
              <a:solidFill>
                <a:schemeClr val="tx1"/>
              </a:solidFill>
            </a:rPr>
            <a:t>أُنشِئَتْ قلعةُ الحصنِ في عامِ 1031 علي يدِ الأميرِ شبلِ الدّولةِ نصرَ بنِ صالحَ زعيمِ الدّولةِ المرداسيّةِ في حلب، يومَ كانَ الحصنُ ضعيفاً ويُسمّى حصنَ السّفح، وقامَ بوضعِ حاميةٍ من أكرادِ الموصلِ مع عائلاتِهم، مقابلَ حمايةِ الطّريقِ الرّئيسةِ الّتي تصلُ حمصَ بحماةَ بطرابلس، وأصبحتِ القلعةُ تُعرَفُ عندَ المؤرّخينَ العربِ بحصنِ الأكراد.</a:t>
          </a:r>
          <a:endParaRPr lang="en-US" sz="2200" kern="1200" dirty="0">
            <a:solidFill>
              <a:schemeClr val="tx1"/>
            </a:solidFill>
          </a:endParaRPr>
        </a:p>
      </dsp:txBody>
      <dsp:txXfrm>
        <a:off x="0" y="544847"/>
        <a:ext cx="9582068" cy="351072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924F61-BB61-4E4F-9F05-B733CCAC525F}">
      <dsp:nvSpPr>
        <dsp:cNvPr id="0" name=""/>
        <dsp:cNvSpPr/>
      </dsp:nvSpPr>
      <dsp:spPr>
        <a:xfrm>
          <a:off x="0" y="802638"/>
          <a:ext cx="9700820" cy="658556"/>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uFillTx/>
            </a:rPr>
            <a:t>لمحةٌ تاريخيّة</a:t>
          </a:r>
          <a:endParaRPr lang="en-US" sz="2200" kern="1200" dirty="0">
            <a:solidFill>
              <a:schemeClr val="tx1"/>
            </a:solidFill>
          </a:endParaRPr>
        </a:p>
      </dsp:txBody>
      <dsp:txXfrm>
        <a:off x="32148" y="834786"/>
        <a:ext cx="9636524" cy="594260"/>
      </dsp:txXfrm>
    </dsp:sp>
    <dsp:sp modelId="{E4DE2DFB-C115-427C-9494-39F2473E985B}">
      <dsp:nvSpPr>
        <dsp:cNvPr id="0" name=""/>
        <dsp:cNvSpPr/>
      </dsp:nvSpPr>
      <dsp:spPr>
        <a:xfrm>
          <a:off x="0" y="1461194"/>
          <a:ext cx="9700820" cy="29600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8001" tIns="27940" rIns="156464" bIns="27940" numCol="1" spcCol="1270" anchor="t" anchorCtr="0">
          <a:noAutofit/>
        </a:bodyPr>
        <a:lstStyle/>
        <a:p>
          <a:pPr marL="228600" lvl="1" indent="-228600" algn="r" defTabSz="977900" rtl="1">
            <a:lnSpc>
              <a:spcPct val="150000"/>
            </a:lnSpc>
            <a:spcBef>
              <a:spcPct val="0"/>
            </a:spcBef>
            <a:spcAft>
              <a:spcPts val="0"/>
            </a:spcAft>
            <a:buChar char="•"/>
          </a:pPr>
          <a:r>
            <a:rPr lang="ar-SA" sz="2200" kern="1200" dirty="0">
              <a:solidFill>
                <a:schemeClr val="tx1"/>
              </a:solidFill>
            </a:rPr>
            <a:t>لا يمكنُ تتبّعُ التّاريخِ الصّحيحِ للقلعة، ولكنْ منَ المؤكَّدِ أنّها كانتْ قلعةً فينيقيّة، تابعةً لأرواد، يعودُ تاريخُ بنائِها الأوّليِّ للفترةِ الفينيقيّةِ 1300 ق.م.</a:t>
          </a:r>
          <a:endParaRPr lang="en-US" sz="2200" kern="1200" dirty="0">
            <a:solidFill>
              <a:schemeClr val="tx1"/>
            </a:solidFill>
          </a:endParaRPr>
        </a:p>
        <a:p>
          <a:pPr marL="228600" lvl="1" indent="-228600" algn="r" defTabSz="977900" rtl="1">
            <a:lnSpc>
              <a:spcPct val="150000"/>
            </a:lnSpc>
            <a:spcBef>
              <a:spcPct val="0"/>
            </a:spcBef>
            <a:spcAft>
              <a:spcPts val="0"/>
            </a:spcAft>
            <a:buChar char="•"/>
          </a:pPr>
          <a:r>
            <a:rPr lang="ar-SA" sz="2200" kern="1200" dirty="0">
              <a:solidFill>
                <a:schemeClr val="tx1"/>
              </a:solidFill>
            </a:rPr>
            <a:t>سيطرَ عليها البيزنطيّون، والحمدانيّونَ وكانتْ مجالاً بينَهم بينَ أخذٍ وردّ، لكنّها انتقلتْ إلى السّيطرةِ الفرنجيّةِ إثرَ تملّكِها من قِبَلِ روبرت صهيون. استطاعَ صلاحُ الدّينِ استردادَها سنةَ 1188م وأجرى إصلاحاتٍ فيها، وبقيتْ بينَ السّلطاتِ المملوكيّةِ حتّى قدومِ العثمانيّينَ عامَ 1516م، حيثُ أُهمِلَتْ وتراجعَ دورُها حتّى هُجِرَتْ</a:t>
          </a:r>
          <a:r>
            <a:rPr lang="ar-EG" sz="2200" kern="1200" dirty="0">
              <a:solidFill>
                <a:schemeClr val="tx1"/>
              </a:solidFill>
            </a:rPr>
            <a:t>.</a:t>
          </a:r>
          <a:endParaRPr lang="en-US" sz="2200" kern="1200" dirty="0">
            <a:solidFill>
              <a:schemeClr val="tx1"/>
            </a:solidFill>
          </a:endParaRPr>
        </a:p>
      </dsp:txBody>
      <dsp:txXfrm>
        <a:off x="0" y="1461194"/>
        <a:ext cx="9700820" cy="296009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6CB276-7C12-4C1B-A286-5C89DCA3A045}">
      <dsp:nvSpPr>
        <dsp:cNvPr id="0" name=""/>
        <dsp:cNvSpPr/>
      </dsp:nvSpPr>
      <dsp:spPr>
        <a:xfrm>
          <a:off x="0" y="1119568"/>
          <a:ext cx="9379943" cy="1012819"/>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SA" sz="2200" b="1" u="none" kern="1200" dirty="0">
              <a:solidFill>
                <a:schemeClr val="tx1"/>
              </a:solidFill>
            </a:rPr>
            <a:t>أوّلاً - الآثارُ البيزنطيّة:</a:t>
          </a:r>
          <a:r>
            <a:rPr lang="ar-SA" sz="2200" u="none" kern="1200" dirty="0">
              <a:solidFill>
                <a:schemeClr val="tx1"/>
              </a:solidFill>
            </a:rPr>
            <a:t> تعودُ للقرنِ العاشرِ الميلاديّ.</a:t>
          </a:r>
          <a:endParaRPr lang="en-US" sz="2200" u="none" kern="1200" dirty="0">
            <a:solidFill>
              <a:schemeClr val="tx1"/>
            </a:solidFill>
          </a:endParaRPr>
        </a:p>
        <a:p>
          <a:pPr marL="0" lvl="0" indent="0" algn="r" defTabSz="977900" rtl="1">
            <a:lnSpc>
              <a:spcPct val="90000"/>
            </a:lnSpc>
            <a:spcBef>
              <a:spcPct val="0"/>
            </a:spcBef>
            <a:spcAft>
              <a:spcPct val="35000"/>
            </a:spcAft>
            <a:buNone/>
          </a:pPr>
          <a:r>
            <a:rPr lang="ar-SA" sz="2200" kern="1200" dirty="0">
              <a:solidFill>
                <a:schemeClr val="tx1"/>
              </a:solidFill>
            </a:rPr>
            <a:t>بنى البيزنطيّون:</a:t>
          </a:r>
          <a:endParaRPr lang="en-US" sz="2200" kern="1200" dirty="0">
            <a:solidFill>
              <a:schemeClr val="tx1"/>
            </a:solidFill>
          </a:endParaRPr>
        </a:p>
      </dsp:txBody>
      <dsp:txXfrm>
        <a:off x="49442" y="1169010"/>
        <a:ext cx="9281059" cy="913935"/>
      </dsp:txXfrm>
    </dsp:sp>
    <dsp:sp modelId="{616F63FC-B0AF-4391-A2C9-FAF75BAD175A}">
      <dsp:nvSpPr>
        <dsp:cNvPr id="0" name=""/>
        <dsp:cNvSpPr/>
      </dsp:nvSpPr>
      <dsp:spPr>
        <a:xfrm>
          <a:off x="0" y="2215494"/>
          <a:ext cx="9379943" cy="1883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7813" tIns="27940" rIns="156464" bIns="27940" numCol="1" spcCol="1270" anchor="t" anchorCtr="0">
          <a:noAutofit/>
        </a:bodyPr>
        <a:lstStyle/>
        <a:p>
          <a:pPr marL="228600" lvl="1" indent="-228600" algn="r" defTabSz="977900" rtl="1">
            <a:lnSpc>
              <a:spcPct val="90000"/>
            </a:lnSpc>
            <a:spcBef>
              <a:spcPct val="0"/>
            </a:spcBef>
            <a:spcAft>
              <a:spcPct val="20000"/>
            </a:spcAft>
            <a:buFont typeface="+mj-lt"/>
            <a:buAutoNum type="arabicPeriod"/>
          </a:pPr>
          <a:r>
            <a:rPr lang="ar-SA" sz="2200" kern="1200" dirty="0">
              <a:solidFill>
                <a:schemeClr val="tx1"/>
              </a:solidFill>
            </a:rPr>
            <a:t>قلعةً بقيتْ آثارُها.</a:t>
          </a:r>
          <a:endParaRPr lang="en-US" sz="2200" kern="1200" dirty="0">
            <a:solidFill>
              <a:schemeClr val="tx1"/>
            </a:solidFill>
          </a:endParaRPr>
        </a:p>
        <a:p>
          <a:pPr marL="228600" lvl="1" indent="-228600" algn="r" defTabSz="977900" rtl="1">
            <a:lnSpc>
              <a:spcPct val="90000"/>
            </a:lnSpc>
            <a:spcBef>
              <a:spcPct val="0"/>
            </a:spcBef>
            <a:spcAft>
              <a:spcPct val="20000"/>
            </a:spcAft>
            <a:buFont typeface="+mj-lt"/>
            <a:buAutoNum type="arabicPeriod"/>
          </a:pPr>
          <a:r>
            <a:rPr lang="ar-SA" sz="2200" kern="1200">
              <a:solidFill>
                <a:schemeClr val="tx1"/>
              </a:solidFill>
            </a:rPr>
            <a:t>كنيسةً في الجزءِ المنخفضِ منَ القلعةِ في منطقةِ السّكن. </a:t>
          </a:r>
          <a:endParaRPr lang="en-US" sz="2200" kern="1200">
            <a:solidFill>
              <a:schemeClr val="tx1"/>
            </a:solidFill>
          </a:endParaRPr>
        </a:p>
        <a:p>
          <a:pPr marL="228600" lvl="1" indent="-228600" algn="r" defTabSz="977900" rtl="1">
            <a:lnSpc>
              <a:spcPct val="90000"/>
            </a:lnSpc>
            <a:spcBef>
              <a:spcPct val="0"/>
            </a:spcBef>
            <a:spcAft>
              <a:spcPct val="20000"/>
            </a:spcAft>
            <a:buFont typeface="+mj-lt"/>
            <a:buAutoNum type="arabicPeriod"/>
          </a:pPr>
          <a:r>
            <a:rPr lang="ar-SA" sz="2200" kern="1200">
              <a:solidFill>
                <a:schemeClr val="tx1"/>
              </a:solidFill>
            </a:rPr>
            <a:t>كانَ مدخلُ القلعةِ في عهدِهم منَ الشّرق، على جانبيهِ برجان.</a:t>
          </a:r>
          <a:endParaRPr lang="en-US" sz="2200" kern="1200">
            <a:solidFill>
              <a:schemeClr val="tx1"/>
            </a:solidFill>
          </a:endParaRPr>
        </a:p>
        <a:p>
          <a:pPr marL="228600" lvl="1" indent="-228600" algn="r" defTabSz="977900" rtl="1">
            <a:lnSpc>
              <a:spcPct val="90000"/>
            </a:lnSpc>
            <a:spcBef>
              <a:spcPct val="0"/>
            </a:spcBef>
            <a:spcAft>
              <a:spcPct val="20000"/>
            </a:spcAft>
            <a:buFont typeface="+mj-lt"/>
            <a:buAutoNum type="arabicPeriod"/>
          </a:pPr>
          <a:r>
            <a:rPr lang="ar-SA" sz="2200" kern="1200">
              <a:solidFill>
                <a:schemeClr val="tx1"/>
              </a:solidFill>
            </a:rPr>
            <a:t>كما بنوا سورينِ شبهَ متوازيينِ في الجهةِ الشّرقيّة. </a:t>
          </a:r>
          <a:endParaRPr lang="en-US" sz="2200" kern="1200">
            <a:solidFill>
              <a:schemeClr val="tx1"/>
            </a:solidFill>
          </a:endParaRPr>
        </a:p>
        <a:p>
          <a:pPr marL="228600" lvl="1" indent="-228600" algn="r" defTabSz="977900" rtl="1">
            <a:lnSpc>
              <a:spcPct val="90000"/>
            </a:lnSpc>
            <a:spcBef>
              <a:spcPct val="0"/>
            </a:spcBef>
            <a:spcAft>
              <a:spcPct val="20000"/>
            </a:spcAft>
            <a:buFont typeface="+mj-lt"/>
            <a:buAutoNum type="arabicPeriod"/>
          </a:pPr>
          <a:r>
            <a:rPr lang="ar-SA" sz="2200" kern="1200" dirty="0">
              <a:solidFill>
                <a:schemeClr val="tx1"/>
              </a:solidFill>
            </a:rPr>
            <a:t>على السّورِ الخارجيِّ من نفسِ الجهةِ بنوا ثلاثةَ أبراجٍ مستديرةٍ رمّمَها وحصّنَها الصّليبيّونَ فيما بعد.</a:t>
          </a:r>
          <a:endParaRPr lang="en-US" sz="2200" kern="1200" dirty="0">
            <a:solidFill>
              <a:schemeClr val="tx1"/>
            </a:solidFill>
          </a:endParaRPr>
        </a:p>
      </dsp:txBody>
      <dsp:txXfrm>
        <a:off x="0" y="2215494"/>
        <a:ext cx="9379943" cy="188370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40A79B-83BD-4C1C-95D3-D3FF736F30D6}">
      <dsp:nvSpPr>
        <dsp:cNvPr id="0" name=""/>
        <dsp:cNvSpPr/>
      </dsp:nvSpPr>
      <dsp:spPr>
        <a:xfrm>
          <a:off x="0" y="970056"/>
          <a:ext cx="9667732" cy="1051254"/>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EG" sz="2200" b="1" u="none" kern="1200" dirty="0">
              <a:solidFill>
                <a:schemeClr val="tx1"/>
              </a:solidFill>
            </a:rPr>
            <a:t>ثانياً - الآثارُ الصّليبيّة: </a:t>
          </a:r>
          <a:r>
            <a:rPr lang="ar-EG" sz="2200" b="0" u="none" kern="1200" dirty="0">
              <a:solidFill>
                <a:schemeClr val="tx1"/>
              </a:solidFill>
            </a:rPr>
            <a:t>تعودُ للقرنِ الثّاني عشرَ الميلاديِّ بنى الصّليبيّون:</a:t>
          </a:r>
          <a:endParaRPr lang="en-US" sz="2200" b="0" u="none" kern="1200" dirty="0">
            <a:solidFill>
              <a:schemeClr val="tx1"/>
            </a:solidFill>
          </a:endParaRPr>
        </a:p>
      </dsp:txBody>
      <dsp:txXfrm>
        <a:off x="51318" y="1021374"/>
        <a:ext cx="9565096" cy="948618"/>
      </dsp:txXfrm>
    </dsp:sp>
    <dsp:sp modelId="{A91FC702-C191-4239-B1AB-E6E057070870}">
      <dsp:nvSpPr>
        <dsp:cNvPr id="0" name=""/>
        <dsp:cNvSpPr/>
      </dsp:nvSpPr>
      <dsp:spPr>
        <a:xfrm>
          <a:off x="0" y="2116378"/>
          <a:ext cx="9667732" cy="2152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6950" tIns="27940" rIns="156464" bIns="27940" numCol="1" spcCol="1270" anchor="t" anchorCtr="0">
          <a:noAutofit/>
        </a:bodyPr>
        <a:lstStyle/>
        <a:p>
          <a:pPr marL="228600" lvl="1" indent="-228600" algn="r" defTabSz="977900" rtl="1">
            <a:lnSpc>
              <a:spcPct val="90000"/>
            </a:lnSpc>
            <a:spcBef>
              <a:spcPct val="0"/>
            </a:spcBef>
            <a:spcAft>
              <a:spcPct val="20000"/>
            </a:spcAft>
            <a:buFont typeface="+mj-lt"/>
            <a:buAutoNum type="arabicPeriod"/>
          </a:pPr>
          <a:r>
            <a:rPr lang="ar-SA" sz="2200" kern="1200" dirty="0">
              <a:solidFill>
                <a:schemeClr val="tx1"/>
              </a:solidFill>
            </a:rPr>
            <a:t>ثلاثةَ أبراجٍ سمكُ حيطانِها (5 أمتارٍ) وارتفاعُها (24 متراً) وهي:</a:t>
          </a:r>
          <a:endParaRPr lang="en-US" sz="2200" kern="1200" dirty="0">
            <a:solidFill>
              <a:schemeClr val="tx1"/>
            </a:solidFill>
          </a:endParaRPr>
        </a:p>
        <a:p>
          <a:pPr marL="228600" lvl="1" indent="-228600" algn="r" defTabSz="977900" rtl="1">
            <a:lnSpc>
              <a:spcPct val="90000"/>
            </a:lnSpc>
            <a:spcBef>
              <a:spcPct val="0"/>
            </a:spcBef>
            <a:spcAft>
              <a:spcPct val="20000"/>
            </a:spcAft>
            <a:buChar char="•"/>
          </a:pPr>
          <a:r>
            <a:rPr lang="ar-SA" sz="2200" kern="1200" dirty="0">
              <a:solidFill>
                <a:schemeClr val="tx1"/>
              </a:solidFill>
            </a:rPr>
            <a:t>برجُ المدخلِ الحاليِّ</a:t>
          </a:r>
          <a:r>
            <a:rPr lang="ar-SY" sz="2200" kern="1200" dirty="0">
              <a:solidFill>
                <a:schemeClr val="tx1"/>
              </a:solidFill>
            </a:rPr>
            <a:t>.</a:t>
          </a:r>
          <a:endParaRPr lang="en-US" sz="2200" kern="1200" dirty="0">
            <a:solidFill>
              <a:schemeClr val="tx1"/>
            </a:solidFill>
          </a:endParaRPr>
        </a:p>
        <a:p>
          <a:pPr marL="228600" lvl="1" indent="-228600" algn="r" defTabSz="977900" rtl="1">
            <a:lnSpc>
              <a:spcPct val="90000"/>
            </a:lnSpc>
            <a:spcBef>
              <a:spcPct val="0"/>
            </a:spcBef>
            <a:spcAft>
              <a:spcPct val="20000"/>
            </a:spcAft>
            <a:buChar char="•"/>
          </a:pPr>
          <a:r>
            <a:rPr lang="ar-SA" sz="2200" kern="1200" dirty="0">
              <a:solidFill>
                <a:schemeClr val="tx1"/>
              </a:solidFill>
            </a:rPr>
            <a:t>إلى جوارِهِ برجٌ ثانٍ، كلاهُما كانا للمراقبةِ والحراسة</a:t>
          </a:r>
          <a:r>
            <a:rPr lang="ar-SY" sz="2200" kern="1200" dirty="0">
              <a:solidFill>
                <a:schemeClr val="tx1"/>
              </a:solidFill>
            </a:rPr>
            <a:t>.</a:t>
          </a:r>
          <a:endParaRPr lang="en-US" sz="2200" kern="1200" dirty="0">
            <a:solidFill>
              <a:schemeClr val="tx1"/>
            </a:solidFill>
          </a:endParaRPr>
        </a:p>
        <a:p>
          <a:pPr marL="228600" lvl="1" indent="-228600" algn="r" defTabSz="977900" rtl="1">
            <a:lnSpc>
              <a:spcPct val="90000"/>
            </a:lnSpc>
            <a:spcBef>
              <a:spcPct val="0"/>
            </a:spcBef>
            <a:spcAft>
              <a:spcPct val="20000"/>
            </a:spcAft>
            <a:buChar char="•"/>
          </a:pPr>
          <a:r>
            <a:rPr lang="ar-SA" sz="2200" kern="1200" dirty="0">
              <a:solidFill>
                <a:schemeClr val="tx1"/>
              </a:solidFill>
            </a:rPr>
            <a:t>البرجُ الثّالثُ يتألّفُ من طابقينِ فيهِ غرفتان، في جدرانِ البرجِ فتحاتٌ لرميِ السّهامِ ودرجٌ يقودُ إلى سجنٍ انفراديّ، إلى جانبِ السّجنِ مباشرةً يوجدُ خزّانُ ماءٍ وإصطبل. </a:t>
          </a:r>
          <a:endParaRPr lang="en-US" sz="2200" kern="1200" dirty="0">
            <a:solidFill>
              <a:schemeClr val="tx1"/>
            </a:solidFill>
          </a:endParaRPr>
        </a:p>
        <a:p>
          <a:pPr marL="228600" lvl="1" indent="-228600" algn="r" defTabSz="977900" rtl="1">
            <a:lnSpc>
              <a:spcPct val="90000"/>
            </a:lnSpc>
            <a:spcBef>
              <a:spcPct val="0"/>
            </a:spcBef>
            <a:spcAft>
              <a:spcPct val="20000"/>
            </a:spcAft>
            <a:buChar char="•"/>
          </a:pPr>
          <a:r>
            <a:rPr lang="ar-SA" sz="2200" kern="1200" dirty="0">
              <a:solidFill>
                <a:schemeClr val="tx1"/>
              </a:solidFill>
            </a:rPr>
            <a:t>قاعةٌ واسعةٌ بيزنطيّةُ الأصلِ رمّمَها الصّليبيّونَ واستعملوها كمستودعٍ للأسلحة</a:t>
          </a:r>
          <a:r>
            <a:rPr lang="ar-SY" sz="2200" kern="1200" dirty="0">
              <a:solidFill>
                <a:schemeClr val="tx1"/>
              </a:solidFill>
            </a:rPr>
            <a:t>.</a:t>
          </a:r>
          <a:endParaRPr lang="en-US" sz="2200" kern="1200" dirty="0">
            <a:solidFill>
              <a:schemeClr val="tx1"/>
            </a:solidFill>
          </a:endParaRPr>
        </a:p>
      </dsp:txBody>
      <dsp:txXfrm>
        <a:off x="0" y="2116378"/>
        <a:ext cx="9667732" cy="215280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9E78B4-BA7D-4B2D-99AE-60AE23E932C3}">
      <dsp:nvSpPr>
        <dsp:cNvPr id="0" name=""/>
        <dsp:cNvSpPr/>
      </dsp:nvSpPr>
      <dsp:spPr>
        <a:xfrm>
          <a:off x="0" y="398544"/>
          <a:ext cx="9869612" cy="736407"/>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EG" sz="2200" b="1" u="none" kern="1200" dirty="0">
              <a:solidFill>
                <a:schemeClr val="tx1"/>
              </a:solidFill>
            </a:rPr>
            <a:t>ثالثاً - الآثارُ العربيّة</a:t>
          </a:r>
          <a:r>
            <a:rPr lang="ar-EG" sz="2200" b="0" u="none" kern="1200" dirty="0">
              <a:solidFill>
                <a:schemeClr val="tx1"/>
              </a:solidFill>
            </a:rPr>
            <a:t>: تعودُ للقرنِ الرّابعَ عشرَ الميلاديّ:</a:t>
          </a:r>
          <a:endParaRPr lang="en-US" sz="2200" b="0" u="none" kern="1200" dirty="0">
            <a:solidFill>
              <a:schemeClr val="tx1"/>
            </a:solidFill>
          </a:endParaRPr>
        </a:p>
      </dsp:txBody>
      <dsp:txXfrm>
        <a:off x="35948" y="434492"/>
        <a:ext cx="9797716" cy="664511"/>
      </dsp:txXfrm>
    </dsp:sp>
    <dsp:sp modelId="{B26DA06A-CF57-41AD-BAF2-108AF2D3D724}">
      <dsp:nvSpPr>
        <dsp:cNvPr id="0" name=""/>
        <dsp:cNvSpPr/>
      </dsp:nvSpPr>
      <dsp:spPr>
        <a:xfrm>
          <a:off x="0" y="1248402"/>
          <a:ext cx="9869612" cy="31619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3360" tIns="27940" rIns="156464" bIns="27940" numCol="1" spcCol="1270" anchor="t" anchorCtr="0">
          <a:noAutofit/>
        </a:bodyPr>
        <a:lstStyle/>
        <a:p>
          <a:pPr marL="228600" lvl="1" indent="-228600" algn="r" defTabSz="977900" rtl="1">
            <a:lnSpc>
              <a:spcPct val="150000"/>
            </a:lnSpc>
            <a:spcBef>
              <a:spcPct val="0"/>
            </a:spcBef>
            <a:spcAft>
              <a:spcPct val="20000"/>
            </a:spcAft>
            <a:buFont typeface="+mj-lt"/>
            <a:buAutoNum type="arabicPeriod"/>
          </a:pPr>
          <a:r>
            <a:rPr lang="ar-SA" sz="2200" kern="1200">
              <a:solidFill>
                <a:schemeClr val="tx1"/>
              </a:solidFill>
            </a:rPr>
            <a:t>شيّدَ السّلطانُ قلاوونُ (1280-1290م) جامعاً لهُ مئذنةٌ مربَّعةٌ ومدرسةٌ لتعليمِ القرآن.</a:t>
          </a:r>
          <a:endParaRPr lang="en-US" sz="2200" kern="1200">
            <a:solidFill>
              <a:schemeClr val="tx1"/>
            </a:solidFill>
          </a:endParaRPr>
        </a:p>
        <a:p>
          <a:pPr marL="228600" lvl="1" indent="-228600" algn="r" defTabSz="977900" rtl="1">
            <a:lnSpc>
              <a:spcPct val="150000"/>
            </a:lnSpc>
            <a:spcBef>
              <a:spcPct val="0"/>
            </a:spcBef>
            <a:spcAft>
              <a:spcPct val="20000"/>
            </a:spcAft>
            <a:buFont typeface="+mj-lt"/>
            <a:buAutoNum type="arabicPeriod"/>
          </a:pPr>
          <a:r>
            <a:rPr lang="ar-SA" sz="2200" kern="1200" dirty="0">
              <a:solidFill>
                <a:schemeClr val="tx1"/>
              </a:solidFill>
            </a:rPr>
            <a:t>القصرُ منَ القرنِ 12م وأوائلِ 13م لهُ باحةٌ وأربعةُ إيوانات، مدخلُهُ مزيَّنٌ بالمقرنصات، وأرضُهُ منَ الرّخام.</a:t>
          </a:r>
          <a:endParaRPr lang="en-US" sz="2200" kern="1200" dirty="0">
            <a:solidFill>
              <a:schemeClr val="tx1"/>
            </a:solidFill>
          </a:endParaRPr>
        </a:p>
        <a:p>
          <a:pPr marL="228600" lvl="1" indent="-228600" algn="r" defTabSz="977900" rtl="1">
            <a:lnSpc>
              <a:spcPct val="150000"/>
            </a:lnSpc>
            <a:spcBef>
              <a:spcPct val="0"/>
            </a:spcBef>
            <a:spcAft>
              <a:spcPct val="20000"/>
            </a:spcAft>
            <a:buFont typeface="+mj-lt"/>
            <a:buAutoNum type="arabicPeriod"/>
          </a:pPr>
          <a:r>
            <a:rPr lang="ar-SA" sz="2200" kern="1200" dirty="0">
              <a:solidFill>
                <a:schemeClr val="tx1"/>
              </a:solidFill>
            </a:rPr>
            <a:t>حمّامٌ تابعٌ للقصرِ فيهِ ثلاثةُ أقسامٍ باردٍ وساخنٍ ودافئ، وسقفُهُ مليءٌ بالقمراتِ الزّجاجيّةِ كذلكَ على شكلِ نجمة. وفيهِ قنواتٌ فخّاريّةٌ تزوّدُهُ بالماءِ السّاخنِ والبارد، أمّا القسمُ الحامي فيتألّفُ من غرفتينِ للاستحمامِ وأخرى صغيرةٍ للبخار</a:t>
          </a:r>
          <a:r>
            <a:rPr lang="ar-SY" sz="2200" kern="1200" dirty="0">
              <a:solidFill>
                <a:schemeClr val="tx1"/>
              </a:solidFill>
            </a:rPr>
            <a:t>.</a:t>
          </a:r>
          <a:endParaRPr lang="en-US" sz="2200" kern="1200" dirty="0">
            <a:solidFill>
              <a:schemeClr val="tx1"/>
            </a:solidFill>
          </a:endParaRPr>
        </a:p>
      </dsp:txBody>
      <dsp:txXfrm>
        <a:off x="0" y="1248402"/>
        <a:ext cx="9869612" cy="31619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85736B-948E-4904-BB52-A2CB09EF7FBF}">
      <dsp:nvSpPr>
        <dsp:cNvPr id="0" name=""/>
        <dsp:cNvSpPr/>
      </dsp:nvSpPr>
      <dsp:spPr>
        <a:xfrm>
          <a:off x="0" y="2016025"/>
          <a:ext cx="9724571" cy="16128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D87D24D9-BED2-4350-8523-FD01C1EF3716}">
      <dsp:nvSpPr>
        <dsp:cNvPr id="0" name=""/>
        <dsp:cNvSpPr/>
      </dsp:nvSpPr>
      <dsp:spPr>
        <a:xfrm>
          <a:off x="77" y="1071385"/>
          <a:ext cx="9558302" cy="188928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7296" tIns="0" rIns="257296" bIns="0" numCol="1" spcCol="1270" anchor="ctr" anchorCtr="0">
          <a:noAutofit/>
        </a:bodyPr>
        <a:lstStyle/>
        <a:p>
          <a:pPr marL="0" lvl="0" indent="0" algn="r" defTabSz="977900">
            <a:lnSpc>
              <a:spcPct val="150000"/>
            </a:lnSpc>
            <a:spcBef>
              <a:spcPct val="0"/>
            </a:spcBef>
            <a:spcAft>
              <a:spcPct val="35000"/>
            </a:spcAft>
            <a:buNone/>
          </a:pPr>
          <a:r>
            <a:rPr lang="ar-SA" sz="2200" kern="1200" dirty="0">
              <a:solidFill>
                <a:schemeClr val="tx1"/>
              </a:solidFill>
            </a:rPr>
            <a:t>مبنىً عسكريٌّ مُصمَّمٌ لمقاومةِ أيِّ هجوم، يتكوّنُ من منطقةٍ مُحاطةٍ بجدارٍ منيع، ويتواجدُ فيهِ الجنودُ </a:t>
          </a:r>
          <a:endParaRPr lang="en-US" sz="2200" kern="1200" dirty="0">
            <a:solidFill>
              <a:schemeClr val="tx1"/>
            </a:solidFill>
          </a:endParaRPr>
        </a:p>
        <a:p>
          <a:pPr marL="0" lvl="0" indent="0" algn="r" defTabSz="977900">
            <a:lnSpc>
              <a:spcPct val="150000"/>
            </a:lnSpc>
            <a:spcBef>
              <a:spcPct val="0"/>
            </a:spcBef>
            <a:spcAft>
              <a:spcPct val="35000"/>
            </a:spcAft>
            <a:buNone/>
          </a:pPr>
          <a:r>
            <a:rPr lang="ar-SY" sz="2200" kern="1200" dirty="0">
              <a:solidFill>
                <a:schemeClr val="tx1"/>
              </a:solidFill>
            </a:rPr>
            <a:t>كما عُرِّفَ بأنّهُ</a:t>
          </a:r>
          <a:r>
            <a:rPr lang="ar-SA" sz="2200" kern="1200" dirty="0">
              <a:solidFill>
                <a:schemeClr val="tx1"/>
              </a:solidFill>
            </a:rPr>
            <a:t> مبنىً مُحصَّن، أو موقعٌ استراتيجيّ</a:t>
          </a:r>
          <a:r>
            <a:rPr lang="ar-EG" sz="2200" kern="1200" dirty="0">
              <a:solidFill>
                <a:schemeClr val="tx1"/>
              </a:solidFill>
            </a:rPr>
            <a:t>.</a:t>
          </a:r>
          <a:r>
            <a:rPr lang="ar-SA" sz="2200" kern="1200" dirty="0">
              <a:solidFill>
                <a:schemeClr val="tx1"/>
              </a:solidFill>
            </a:rPr>
            <a:t> </a:t>
          </a:r>
          <a:endParaRPr lang="en-US" sz="2200" kern="1200" dirty="0">
            <a:solidFill>
              <a:schemeClr val="tx1"/>
            </a:solidFill>
          </a:endParaRPr>
        </a:p>
      </dsp:txBody>
      <dsp:txXfrm>
        <a:off x="92304" y="1163612"/>
        <a:ext cx="9373848" cy="17048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AD3A24-A60C-4282-8122-AD02F20ABB32}">
      <dsp:nvSpPr>
        <dsp:cNvPr id="0" name=""/>
        <dsp:cNvSpPr/>
      </dsp:nvSpPr>
      <dsp:spPr>
        <a:xfrm>
          <a:off x="0" y="418376"/>
          <a:ext cx="10586483" cy="452574"/>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uFillTx/>
            </a:rPr>
            <a:t>لمحةٌ تاريخيّة </a:t>
          </a:r>
          <a:endParaRPr lang="en-US" sz="2200" b="1" kern="1200" dirty="0">
            <a:solidFill>
              <a:schemeClr val="tx1"/>
            </a:solidFill>
          </a:endParaRPr>
        </a:p>
      </dsp:txBody>
      <dsp:txXfrm>
        <a:off x="22093" y="440469"/>
        <a:ext cx="10542297" cy="408388"/>
      </dsp:txXfrm>
    </dsp:sp>
    <dsp:sp modelId="{53CE52E3-D954-433D-90F7-7798F8B51C1F}">
      <dsp:nvSpPr>
        <dsp:cNvPr id="0" name=""/>
        <dsp:cNvSpPr/>
      </dsp:nvSpPr>
      <dsp:spPr>
        <a:xfrm>
          <a:off x="0" y="942235"/>
          <a:ext cx="10586483" cy="12585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121" tIns="27940" rIns="156464" bIns="27940" numCol="1" spcCol="1270" anchor="t" anchorCtr="0">
          <a:noAutofit/>
        </a:bodyPr>
        <a:lstStyle/>
        <a:p>
          <a:pPr marL="228600" lvl="1" indent="-228600" algn="just" defTabSz="977900" rtl="1">
            <a:lnSpc>
              <a:spcPct val="90000"/>
            </a:lnSpc>
            <a:spcBef>
              <a:spcPct val="0"/>
            </a:spcBef>
            <a:spcAft>
              <a:spcPct val="20000"/>
            </a:spcAft>
            <a:buChar char="•"/>
          </a:pPr>
          <a:r>
            <a:rPr lang="ar-SA" sz="2200" b="0" kern="1200" dirty="0">
              <a:solidFill>
                <a:schemeClr val="tx1"/>
              </a:solidFill>
            </a:rPr>
            <a:t>اختارَ موقعَ قلعةِ ويندسورَ الملكُ وليامُ الفاتحُ عامَ 1066 م، فوقَ نهرِ التّايمزِ كمقرِّ إقامةٍ ملكيّ، كانَ يهدفُ إلى استخدامِها كحصن، ولمراقبةِ جزءٍ استراتيجيٍّ من نهرِ التّايمز، حوّلَها الملكُ إدواردُ الثّالثُ 1327 م من حصنٍ عسكريٍّ إلى قصرٍ قوطيٍّ كبيرٍ واحدٍ يحتوي على كلٍّ من شققِ الدّولةِ للأعمالِ الرّسميّةِ والاحتفاليّة، ومسكنٍ واحدٍ خاصٍّ بالملك. </a:t>
          </a:r>
          <a:endParaRPr lang="en-US" sz="2200" b="0" kern="1200" dirty="0">
            <a:solidFill>
              <a:schemeClr val="tx1"/>
            </a:solidFill>
          </a:endParaRPr>
        </a:p>
      </dsp:txBody>
      <dsp:txXfrm>
        <a:off x="0" y="942235"/>
        <a:ext cx="10586483" cy="1258560"/>
      </dsp:txXfrm>
    </dsp:sp>
    <dsp:sp modelId="{4C39C3C3-590C-4C1F-B755-59B45DF2C359}">
      <dsp:nvSpPr>
        <dsp:cNvPr id="0" name=""/>
        <dsp:cNvSpPr/>
      </dsp:nvSpPr>
      <dsp:spPr>
        <a:xfrm>
          <a:off x="0" y="2260748"/>
          <a:ext cx="10586483" cy="351959"/>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90000"/>
            </a:lnSpc>
            <a:spcBef>
              <a:spcPct val="0"/>
            </a:spcBef>
            <a:spcAft>
              <a:spcPct val="35000"/>
            </a:spcAft>
            <a:buNone/>
          </a:pPr>
          <a:r>
            <a:rPr lang="ar-SA" sz="2200" b="1" kern="1200" dirty="0">
              <a:solidFill>
                <a:schemeClr val="tx1"/>
              </a:solidFill>
            </a:rPr>
            <a:t>أهمُّ المعالمِ في قلعةِ ويندسور </a:t>
          </a:r>
          <a:endParaRPr lang="en-US" sz="2200" b="1" kern="1200" dirty="0">
            <a:solidFill>
              <a:schemeClr val="tx1"/>
            </a:solidFill>
          </a:endParaRPr>
        </a:p>
      </dsp:txBody>
      <dsp:txXfrm>
        <a:off x="17181" y="2277929"/>
        <a:ext cx="10552121" cy="317597"/>
      </dsp:txXfrm>
    </dsp:sp>
    <dsp:sp modelId="{A79DCD7B-4172-4CA6-B0A3-011420073D91}">
      <dsp:nvSpPr>
        <dsp:cNvPr id="0" name=""/>
        <dsp:cNvSpPr/>
      </dsp:nvSpPr>
      <dsp:spPr>
        <a:xfrm>
          <a:off x="0" y="2764528"/>
          <a:ext cx="10586483" cy="1126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6121" tIns="27940" rIns="156464" bIns="27940" numCol="1" spcCol="1270" anchor="t" anchorCtr="0">
          <a:noAutofit/>
        </a:bodyPr>
        <a:lstStyle/>
        <a:p>
          <a:pPr marL="228600" lvl="1" indent="-228600" algn="r" defTabSz="977900" rtl="1">
            <a:lnSpc>
              <a:spcPct val="90000"/>
            </a:lnSpc>
            <a:spcBef>
              <a:spcPct val="0"/>
            </a:spcBef>
            <a:spcAft>
              <a:spcPct val="20000"/>
            </a:spcAft>
            <a:buChar char="•"/>
          </a:pPr>
          <a:r>
            <a:rPr lang="ar-SA" sz="2200" b="0" kern="1200" dirty="0">
              <a:solidFill>
                <a:schemeClr val="tx1"/>
              </a:solidFill>
            </a:rPr>
            <a:t>المكتبةُ والأرشيفُ الملكيّ</a:t>
          </a:r>
          <a:r>
            <a:rPr lang="ar-SY" sz="2200" b="0" kern="1200" dirty="0">
              <a:solidFill>
                <a:schemeClr val="tx1"/>
              </a:solidFill>
            </a:rPr>
            <a:t>.</a:t>
          </a:r>
          <a:r>
            <a:rPr lang="ar-SA" sz="2200" b="0" kern="1200" dirty="0">
              <a:solidFill>
                <a:schemeClr val="tx1"/>
              </a:solidFill>
            </a:rPr>
            <a:t> </a:t>
          </a:r>
          <a:endParaRPr lang="en-US" sz="2200" b="0" kern="1200" dirty="0">
            <a:solidFill>
              <a:schemeClr val="tx1"/>
            </a:solidFill>
          </a:endParaRPr>
        </a:p>
        <a:p>
          <a:pPr marL="228600" lvl="1" indent="-228600" algn="r" defTabSz="977900" rtl="1">
            <a:lnSpc>
              <a:spcPct val="90000"/>
            </a:lnSpc>
            <a:spcBef>
              <a:spcPct val="0"/>
            </a:spcBef>
            <a:spcAft>
              <a:spcPct val="20000"/>
            </a:spcAft>
            <a:buChar char="•"/>
          </a:pPr>
          <a:r>
            <a:rPr lang="ar-SA" sz="2200" b="0" kern="1200" dirty="0">
              <a:solidFill>
                <a:schemeClr val="tx1"/>
              </a:solidFill>
            </a:rPr>
            <a:t>المطبخُ العظيم</a:t>
          </a:r>
          <a:r>
            <a:rPr lang="ar-SY" sz="2200" b="0" kern="1200" dirty="0">
              <a:solidFill>
                <a:schemeClr val="tx1"/>
              </a:solidFill>
            </a:rPr>
            <a:t>.</a:t>
          </a:r>
          <a:r>
            <a:rPr lang="ar-SA" sz="2200" b="0" kern="1200" dirty="0">
              <a:solidFill>
                <a:schemeClr val="tx1"/>
              </a:solidFill>
            </a:rPr>
            <a:t> </a:t>
          </a:r>
          <a:endParaRPr lang="en-US" sz="2200" b="0" kern="1200" dirty="0">
            <a:solidFill>
              <a:schemeClr val="tx1"/>
            </a:solidFill>
          </a:endParaRPr>
        </a:p>
        <a:p>
          <a:pPr marL="228600" lvl="1" indent="-228600" algn="r" defTabSz="977900" rtl="1">
            <a:lnSpc>
              <a:spcPct val="90000"/>
            </a:lnSpc>
            <a:spcBef>
              <a:spcPct val="0"/>
            </a:spcBef>
            <a:spcAft>
              <a:spcPct val="20000"/>
            </a:spcAft>
            <a:buChar char="•"/>
          </a:pPr>
          <a:r>
            <a:rPr lang="ar-SA" sz="2200" b="0" kern="1200" dirty="0">
              <a:solidFill>
                <a:schemeClr val="tx1"/>
              </a:solidFill>
            </a:rPr>
            <a:t>قاعةُ سانت جورج</a:t>
          </a:r>
          <a:r>
            <a:rPr lang="ar-SY" sz="2200" b="0" kern="1200" dirty="0">
              <a:solidFill>
                <a:schemeClr val="tx1"/>
              </a:solidFill>
            </a:rPr>
            <a:t>.</a:t>
          </a:r>
          <a:endParaRPr lang="en-US" sz="2200" b="0" kern="1200" dirty="0">
            <a:solidFill>
              <a:schemeClr val="tx1"/>
            </a:solidFill>
          </a:endParaRPr>
        </a:p>
      </dsp:txBody>
      <dsp:txXfrm>
        <a:off x="0" y="2764528"/>
        <a:ext cx="10586483" cy="11260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656B96-F580-4A61-93C6-1C21F407A38E}">
      <dsp:nvSpPr>
        <dsp:cNvPr id="0" name=""/>
        <dsp:cNvSpPr/>
      </dsp:nvSpPr>
      <dsp:spPr>
        <a:xfrm>
          <a:off x="0" y="243186"/>
          <a:ext cx="10141527" cy="1285200"/>
        </a:xfrm>
        <a:prstGeom prst="rect">
          <a:avLst/>
        </a:prstGeom>
        <a:solidFill>
          <a:schemeClr val="lt1">
            <a:alpha val="9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7095" tIns="333248" rIns="787095" bIns="142240" numCol="1" spcCol="1270" anchor="t" anchorCtr="0">
          <a:noAutofit/>
        </a:bodyPr>
        <a:lstStyle/>
        <a:p>
          <a:pPr marL="228600" lvl="1" indent="-228600" algn="just" defTabSz="889000" rtl="1">
            <a:lnSpc>
              <a:spcPct val="90000"/>
            </a:lnSpc>
            <a:spcBef>
              <a:spcPct val="0"/>
            </a:spcBef>
            <a:spcAft>
              <a:spcPct val="15000"/>
            </a:spcAft>
            <a:buChar char="•"/>
          </a:pPr>
          <a:r>
            <a:rPr lang="ar-SA" sz="2000" kern="1200" dirty="0">
              <a:solidFill>
                <a:schemeClr val="tx1"/>
              </a:solidFill>
            </a:rPr>
            <a:t>كانَ موقعُ القلعةِ في العصورِ الوسطى المبكّرةِ محصَّناً بخندقٍ مائيٍّ وسورٍ منَ الطّينِ والحجارة. لم تكنِ القلعةُ مقرّاً لرئيسِ الدّولةِ والأمراءِ والملوكِ اللّاحقينَ فحسب، بل كانتْ أيضاً مقرّاً لأعلى ممثّلٍ للكنيسة، أسقفِ براغَ في القرنِ العاشر</a:t>
          </a:r>
          <a:r>
            <a:rPr lang="ar-SY" sz="2000" kern="1200" dirty="0">
              <a:solidFill>
                <a:schemeClr val="tx1"/>
              </a:solidFill>
            </a:rPr>
            <a:t>.</a:t>
          </a:r>
          <a:endParaRPr lang="en-US" sz="2000" kern="1200" dirty="0">
            <a:solidFill>
              <a:schemeClr val="tx1"/>
            </a:solidFill>
          </a:endParaRPr>
        </a:p>
      </dsp:txBody>
      <dsp:txXfrm>
        <a:off x="0" y="243186"/>
        <a:ext cx="10141527" cy="1285200"/>
      </dsp:txXfrm>
    </dsp:sp>
    <dsp:sp modelId="{31B51EA1-23BE-466C-8C11-26AB1AEADAF2}">
      <dsp:nvSpPr>
        <dsp:cNvPr id="0" name=""/>
        <dsp:cNvSpPr/>
      </dsp:nvSpPr>
      <dsp:spPr>
        <a:xfrm>
          <a:off x="2485" y="7026"/>
          <a:ext cx="9656229" cy="47232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8328" tIns="0" rIns="268328" bIns="0" numCol="1" spcCol="1270" anchor="ctr" anchorCtr="0">
          <a:noAutofit/>
        </a:bodyPr>
        <a:lstStyle/>
        <a:p>
          <a:pPr marL="0" lvl="0" indent="0" algn="just" defTabSz="889000" rtl="1">
            <a:lnSpc>
              <a:spcPct val="90000"/>
            </a:lnSpc>
            <a:spcBef>
              <a:spcPct val="0"/>
            </a:spcBef>
            <a:spcAft>
              <a:spcPct val="35000"/>
            </a:spcAft>
            <a:buFont typeface="Wingdings" panose="05000000000000000000" pitchFamily="2" charset="2"/>
            <a:buNone/>
          </a:pPr>
          <a:r>
            <a:rPr lang="ar-SA" sz="2000" b="1" kern="1200" dirty="0">
              <a:solidFill>
                <a:schemeClr val="tx1"/>
              </a:solidFill>
              <a:uFillTx/>
            </a:rPr>
            <a:t>لمحةٌ تاريخيّة</a:t>
          </a:r>
          <a:endParaRPr lang="en-US" sz="2000" kern="1200" dirty="0">
            <a:solidFill>
              <a:schemeClr val="tx1"/>
            </a:solidFill>
          </a:endParaRPr>
        </a:p>
      </dsp:txBody>
      <dsp:txXfrm>
        <a:off x="25542" y="30083"/>
        <a:ext cx="9610115" cy="426206"/>
      </dsp:txXfrm>
    </dsp:sp>
    <dsp:sp modelId="{1F331345-7EC7-44FE-8D50-6095A3120F64}">
      <dsp:nvSpPr>
        <dsp:cNvPr id="0" name=""/>
        <dsp:cNvSpPr/>
      </dsp:nvSpPr>
      <dsp:spPr>
        <a:xfrm>
          <a:off x="0" y="1850947"/>
          <a:ext cx="10141527" cy="1764000"/>
        </a:xfrm>
        <a:prstGeom prst="rect">
          <a:avLst/>
        </a:prstGeom>
        <a:solidFill>
          <a:schemeClr val="lt1">
            <a:alpha val="90000"/>
            <a:hueOff val="0"/>
            <a:satOff val="0"/>
            <a:lumOff val="0"/>
            <a:alphaOff val="0"/>
          </a:schemeClr>
        </a:solidFill>
        <a:ln w="12700" cap="flat" cmpd="sng" algn="ctr">
          <a:solidFill>
            <a:schemeClr val="accent2">
              <a:shade val="80000"/>
              <a:hueOff val="84605"/>
              <a:satOff val="136"/>
              <a:lumOff val="2436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7095" tIns="333248" rIns="787095" bIns="142240" numCol="1" spcCol="1270" anchor="t" anchorCtr="0">
          <a:noAutofit/>
        </a:bodyPr>
        <a:lstStyle/>
        <a:p>
          <a:pPr marL="228600" lvl="1" indent="-228600" algn="just" defTabSz="889000" rtl="1">
            <a:lnSpc>
              <a:spcPct val="90000"/>
            </a:lnSpc>
            <a:spcBef>
              <a:spcPct val="0"/>
            </a:spcBef>
            <a:spcAft>
              <a:spcPct val="15000"/>
            </a:spcAft>
            <a:buFont typeface="Arial" panose="020B0604020202020204" pitchFamily="34" charset="0"/>
            <a:buChar char="•"/>
          </a:pPr>
          <a:r>
            <a:rPr lang="ar-SA" sz="2000" kern="1200" dirty="0">
              <a:solidFill>
                <a:schemeClr val="tx1"/>
              </a:solidFill>
            </a:rPr>
            <a:t>القصرُ الملكيُّ القديم.</a:t>
          </a:r>
          <a:r>
            <a:rPr lang="ar-EG" sz="2000" kern="1200" dirty="0">
              <a:solidFill>
                <a:schemeClr val="tx1"/>
              </a:solidFill>
            </a:rPr>
            <a:t>     </a:t>
          </a:r>
          <a:r>
            <a:rPr lang="ar-SY" sz="2000" kern="1200" dirty="0">
              <a:solidFill>
                <a:schemeClr val="tx1"/>
              </a:solidFill>
            </a:rPr>
            <a:t> </a:t>
          </a:r>
          <a:r>
            <a:rPr lang="ar-EG" sz="2000" kern="1200" dirty="0">
              <a:solidFill>
                <a:schemeClr val="tx1"/>
              </a:solidFill>
            </a:rPr>
            <a:t>      </a:t>
          </a:r>
          <a:r>
            <a:rPr lang="ar-SA" sz="2000" kern="1200" dirty="0">
              <a:solidFill>
                <a:schemeClr val="tx1"/>
              </a:solidFill>
            </a:rPr>
            <a:t>برجُ الكاتدرائيّةِ الجنوبيُّ العظيم</a:t>
          </a:r>
          <a:r>
            <a:rPr lang="ar-SY" sz="2000" kern="1200" dirty="0">
              <a:solidFill>
                <a:schemeClr val="tx1"/>
              </a:solidFill>
            </a:rPr>
            <a:t>.</a:t>
          </a:r>
          <a:endParaRPr lang="en-US" sz="2000" kern="1200" dirty="0">
            <a:solidFill>
              <a:schemeClr val="tx1"/>
            </a:solidFill>
          </a:endParaRPr>
        </a:p>
        <a:p>
          <a:pPr marL="228600" lvl="1" indent="-228600" algn="just" defTabSz="889000" rtl="1">
            <a:lnSpc>
              <a:spcPct val="90000"/>
            </a:lnSpc>
            <a:spcBef>
              <a:spcPct val="0"/>
            </a:spcBef>
            <a:spcAft>
              <a:spcPct val="15000"/>
            </a:spcAft>
            <a:buFont typeface="Arial" panose="020B0604020202020204" pitchFamily="34" charset="0"/>
            <a:buChar char="•"/>
          </a:pPr>
          <a:r>
            <a:rPr lang="ar-SA" sz="2000" kern="1200" dirty="0">
              <a:solidFill>
                <a:schemeClr val="tx1"/>
              </a:solidFill>
            </a:rPr>
            <a:t>كاتدرائيّةُ القدّيسِ جورج.</a:t>
          </a:r>
          <a:r>
            <a:rPr lang="ar-EG" sz="2000" kern="1200" dirty="0">
              <a:solidFill>
                <a:schemeClr val="tx1"/>
              </a:solidFill>
            </a:rPr>
            <a:t>   </a:t>
          </a:r>
          <a:r>
            <a:rPr lang="ar-SY" sz="2000" kern="1200" dirty="0">
              <a:solidFill>
                <a:schemeClr val="tx1"/>
              </a:solidFill>
            </a:rPr>
            <a:t> </a:t>
          </a:r>
          <a:r>
            <a:rPr lang="ar-EG" sz="2000" kern="1200" dirty="0">
              <a:solidFill>
                <a:schemeClr val="tx1"/>
              </a:solidFill>
            </a:rPr>
            <a:t>    </a:t>
          </a:r>
          <a:r>
            <a:rPr lang="ar-SA" sz="2000" kern="1200" dirty="0">
              <a:solidFill>
                <a:schemeClr val="tx1"/>
              </a:solidFill>
            </a:rPr>
            <a:t>رويال جاردن</a:t>
          </a:r>
          <a:r>
            <a:rPr lang="ar-SY" sz="2000" kern="1200" dirty="0">
              <a:solidFill>
                <a:schemeClr val="tx1"/>
              </a:solidFill>
            </a:rPr>
            <a:t>.</a:t>
          </a:r>
          <a:endParaRPr lang="en-US" sz="2000" kern="1200" dirty="0">
            <a:solidFill>
              <a:schemeClr val="tx1"/>
            </a:solidFill>
          </a:endParaRPr>
        </a:p>
        <a:p>
          <a:pPr marL="228600" lvl="1" indent="-228600" algn="just" defTabSz="889000" rtl="1">
            <a:lnSpc>
              <a:spcPct val="90000"/>
            </a:lnSpc>
            <a:spcBef>
              <a:spcPct val="0"/>
            </a:spcBef>
            <a:spcAft>
              <a:spcPct val="15000"/>
            </a:spcAft>
            <a:buFont typeface="Arial" panose="020B0604020202020204" pitchFamily="34" charset="0"/>
            <a:buChar char="•"/>
          </a:pPr>
          <a:r>
            <a:rPr lang="ar-SA" sz="2000" kern="1200" dirty="0">
              <a:solidFill>
                <a:schemeClr val="tx1"/>
              </a:solidFill>
            </a:rPr>
            <a:t>جولدن لين</a:t>
          </a:r>
          <a:r>
            <a:rPr lang="ar-SY" sz="2000" kern="1200" dirty="0">
              <a:solidFill>
                <a:schemeClr val="tx1"/>
              </a:solidFill>
            </a:rPr>
            <a:t>.</a:t>
          </a:r>
          <a:r>
            <a:rPr lang="ar-EG" sz="2000" kern="1200" dirty="0">
              <a:solidFill>
                <a:schemeClr val="tx1"/>
              </a:solidFill>
            </a:rPr>
            <a:t>                       </a:t>
          </a:r>
          <a:r>
            <a:rPr lang="ar-SA" sz="2000" kern="1200" dirty="0">
              <a:solidFill>
                <a:schemeClr val="tx1"/>
              </a:solidFill>
            </a:rPr>
            <a:t>الحدائقُ الجنوبيّة</a:t>
          </a:r>
          <a:r>
            <a:rPr lang="ar-SY" sz="2000" kern="1200" dirty="0">
              <a:solidFill>
                <a:schemeClr val="tx1"/>
              </a:solidFill>
            </a:rPr>
            <a:t>.</a:t>
          </a:r>
          <a:endParaRPr lang="en-US" sz="2000" kern="1200" dirty="0">
            <a:solidFill>
              <a:schemeClr val="tx1"/>
            </a:solidFill>
          </a:endParaRPr>
        </a:p>
        <a:p>
          <a:pPr marL="228600" lvl="1" indent="-228600" algn="just" defTabSz="889000" rtl="1">
            <a:lnSpc>
              <a:spcPct val="90000"/>
            </a:lnSpc>
            <a:spcBef>
              <a:spcPct val="0"/>
            </a:spcBef>
            <a:spcAft>
              <a:spcPct val="15000"/>
            </a:spcAft>
            <a:buFont typeface="Arial" panose="020B0604020202020204" pitchFamily="34" charset="0"/>
            <a:buChar char="•"/>
          </a:pPr>
          <a:r>
            <a:rPr lang="ar-SA" sz="2000" kern="1200" dirty="0">
              <a:solidFill>
                <a:schemeClr val="tx1"/>
              </a:solidFill>
            </a:rPr>
            <a:t>كاتدرائيّةُ سانت فيتوس</a:t>
          </a:r>
          <a:r>
            <a:rPr lang="ar-SY" sz="2000" kern="1200" dirty="0">
              <a:solidFill>
                <a:schemeClr val="tx1"/>
              </a:solidFill>
            </a:rPr>
            <a:t>.</a:t>
          </a:r>
          <a:r>
            <a:rPr lang="ar-EG" sz="2000" kern="1200" dirty="0">
              <a:solidFill>
                <a:schemeClr val="tx1"/>
              </a:solidFill>
            </a:rPr>
            <a:t>    </a:t>
          </a:r>
          <a:r>
            <a:rPr lang="ar-SY" sz="2000" kern="1200" dirty="0">
              <a:solidFill>
                <a:schemeClr val="tx1"/>
              </a:solidFill>
            </a:rPr>
            <a:t> </a:t>
          </a:r>
          <a:r>
            <a:rPr lang="ar-EG" sz="2000" kern="1200" dirty="0">
              <a:solidFill>
                <a:schemeClr val="tx1"/>
              </a:solidFill>
            </a:rPr>
            <a:t>     </a:t>
          </a:r>
          <a:r>
            <a:rPr lang="ar-SA" sz="2000" kern="1200" dirty="0">
              <a:solidFill>
                <a:schemeClr val="tx1"/>
              </a:solidFill>
            </a:rPr>
            <a:t>خندقُ الأيل</a:t>
          </a:r>
          <a:r>
            <a:rPr lang="ar-SY" sz="2000" kern="1200" dirty="0">
              <a:solidFill>
                <a:schemeClr val="tx1"/>
              </a:solidFill>
            </a:rPr>
            <a:t>.</a:t>
          </a:r>
          <a:endParaRPr lang="en-US" sz="2000" kern="1200" dirty="0">
            <a:solidFill>
              <a:schemeClr val="tx1"/>
            </a:solidFill>
          </a:endParaRPr>
        </a:p>
      </dsp:txBody>
      <dsp:txXfrm>
        <a:off x="0" y="1850947"/>
        <a:ext cx="10141527" cy="1764000"/>
      </dsp:txXfrm>
    </dsp:sp>
    <dsp:sp modelId="{24BC8EF8-18B5-409E-8EF7-9225169D3504}">
      <dsp:nvSpPr>
        <dsp:cNvPr id="0" name=""/>
        <dsp:cNvSpPr/>
      </dsp:nvSpPr>
      <dsp:spPr>
        <a:xfrm>
          <a:off x="2485" y="1614787"/>
          <a:ext cx="9656229" cy="47232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8328" tIns="0" rIns="268328" bIns="0" numCol="1" spcCol="1270" anchor="ctr" anchorCtr="0">
          <a:noAutofit/>
        </a:bodyPr>
        <a:lstStyle/>
        <a:p>
          <a:pPr marL="0" lvl="0" indent="0" algn="just" defTabSz="889000" rtl="1">
            <a:lnSpc>
              <a:spcPct val="90000"/>
            </a:lnSpc>
            <a:spcBef>
              <a:spcPct val="0"/>
            </a:spcBef>
            <a:spcAft>
              <a:spcPct val="35000"/>
            </a:spcAft>
            <a:buNone/>
          </a:pPr>
          <a:r>
            <a:rPr lang="ar-SA" sz="2000" b="1" kern="1200" dirty="0">
              <a:solidFill>
                <a:schemeClr val="tx1"/>
              </a:solidFill>
            </a:rPr>
            <a:t>أهمُّ أقسامِ القلعة</a:t>
          </a:r>
          <a:endParaRPr lang="en-US" sz="2000" kern="1200" dirty="0">
            <a:solidFill>
              <a:schemeClr val="tx1"/>
            </a:solidFill>
          </a:endParaRPr>
        </a:p>
      </dsp:txBody>
      <dsp:txXfrm>
        <a:off x="25542" y="1637844"/>
        <a:ext cx="9610115" cy="4262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CE4336-00DF-46D7-8B59-FB1316F3F803}">
      <dsp:nvSpPr>
        <dsp:cNvPr id="0" name=""/>
        <dsp:cNvSpPr/>
      </dsp:nvSpPr>
      <dsp:spPr>
        <a:xfrm>
          <a:off x="0" y="1145332"/>
          <a:ext cx="10178894" cy="504000"/>
        </a:xfrm>
        <a:prstGeom prst="rect">
          <a:avLst/>
        </a:prstGeom>
        <a:solidFill>
          <a:schemeClr val="lt1">
            <a:alpha val="9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DEEB49C-6E2D-461A-B4E2-DDEFEFA0E6DA}">
      <dsp:nvSpPr>
        <dsp:cNvPr id="0" name=""/>
        <dsp:cNvSpPr/>
      </dsp:nvSpPr>
      <dsp:spPr>
        <a:xfrm>
          <a:off x="177" y="45853"/>
          <a:ext cx="9755259" cy="1394678"/>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9317" tIns="0" rIns="269317" bIns="0" numCol="1" spcCol="1270" anchor="ctr" anchorCtr="0">
          <a:noAutofit/>
        </a:bodyPr>
        <a:lstStyle/>
        <a:p>
          <a:pPr marL="0" lvl="0" indent="0" algn="just" defTabSz="977900" rtl="1">
            <a:lnSpc>
              <a:spcPct val="100000"/>
            </a:lnSpc>
            <a:spcBef>
              <a:spcPct val="0"/>
            </a:spcBef>
            <a:spcAft>
              <a:spcPct val="35000"/>
            </a:spcAft>
            <a:buNone/>
          </a:pPr>
          <a:r>
            <a:rPr lang="ar-SA" sz="2200" kern="1200" dirty="0">
              <a:solidFill>
                <a:schemeClr val="tx1"/>
              </a:solidFill>
              <a:cs typeface="+mn-cs"/>
            </a:rPr>
            <a:t>قلعة يونشفايشتاين المستوحاةُ من قلعةِ الكأسِ المقدَّسةِ من عالمِ الأوبرا، لم تكنِ المباني مخصَّصةً لتمثيلِ الدّولةِ ومراسمِ المحكمة، كانتْ وظيفتُهمُ الرّئيسيّةُ محاكاةَ عوالمِ الخيالِ الأدبيّةِ والمثاليّةِ بأكبرِ قدرٍ ممكنٍ منَ الواقعيّة- العصورُ الوسطى والباروك</a:t>
          </a:r>
          <a:r>
            <a:rPr lang="ar-EG" sz="2200" kern="1200" dirty="0">
              <a:solidFill>
                <a:schemeClr val="tx1"/>
              </a:solidFill>
              <a:cs typeface="+mn-cs"/>
            </a:rPr>
            <a:t> </a:t>
          </a:r>
          <a:r>
            <a:rPr lang="ar-SA" sz="2200" kern="1200" dirty="0">
              <a:solidFill>
                <a:schemeClr val="tx1"/>
              </a:solidFill>
              <a:cs typeface="+mn-cs"/>
            </a:rPr>
            <a:t>- باستخدامِ الهندسةِ المعماريّةِ والفنِّ والرّسمِ والنّحتِ والتّمثيلِ الطّبيعيّ</a:t>
          </a:r>
          <a:r>
            <a:rPr lang="ar-SY" sz="2200" kern="1200" dirty="0">
              <a:solidFill>
                <a:schemeClr val="tx1"/>
              </a:solidFill>
              <a:cs typeface="+mn-cs"/>
            </a:rPr>
            <a:t>.</a:t>
          </a:r>
          <a:endParaRPr lang="en-US" sz="2200" kern="1200" dirty="0">
            <a:solidFill>
              <a:schemeClr val="tx1"/>
            </a:solidFill>
            <a:cs typeface="+mn-cs"/>
          </a:endParaRPr>
        </a:p>
      </dsp:txBody>
      <dsp:txXfrm>
        <a:off x="68260" y="113936"/>
        <a:ext cx="9619093" cy="1258512"/>
      </dsp:txXfrm>
    </dsp:sp>
    <dsp:sp modelId="{038D2284-D4F8-4523-9C5D-395A7616D7FB}">
      <dsp:nvSpPr>
        <dsp:cNvPr id="0" name=""/>
        <dsp:cNvSpPr/>
      </dsp:nvSpPr>
      <dsp:spPr>
        <a:xfrm>
          <a:off x="0" y="1767894"/>
          <a:ext cx="10178894" cy="1606500"/>
        </a:xfrm>
        <a:prstGeom prst="rect">
          <a:avLst/>
        </a:prstGeom>
        <a:solidFill>
          <a:schemeClr val="lt1">
            <a:alpha val="90000"/>
            <a:hueOff val="0"/>
            <a:satOff val="0"/>
            <a:lumOff val="0"/>
            <a:alphaOff val="0"/>
          </a:schemeClr>
        </a:solidFill>
        <a:ln w="12700" cap="flat" cmpd="sng" algn="ctr">
          <a:solidFill>
            <a:schemeClr val="accent2">
              <a:shade val="80000"/>
              <a:hueOff val="84605"/>
              <a:satOff val="136"/>
              <a:lumOff val="2436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9995" tIns="416560" rIns="789995" bIns="156464" numCol="1" spcCol="1270" anchor="t" anchorCtr="0">
          <a:noAutofit/>
        </a:bodyPr>
        <a:lstStyle/>
        <a:p>
          <a:pPr marL="228600" lvl="1" indent="-228600" algn="just" defTabSz="977900" rtl="1">
            <a:lnSpc>
              <a:spcPct val="90000"/>
            </a:lnSpc>
            <a:spcBef>
              <a:spcPct val="0"/>
            </a:spcBef>
            <a:spcAft>
              <a:spcPct val="15000"/>
            </a:spcAft>
            <a:buChar char="•"/>
          </a:pPr>
          <a:r>
            <a:rPr lang="ar-SA" sz="2200" kern="1200" dirty="0">
              <a:solidFill>
                <a:schemeClr val="tx1"/>
              </a:solidFill>
              <a:cs typeface="+mn-cs"/>
            </a:rPr>
            <a:t>قاعةُ العرش</a:t>
          </a:r>
          <a:r>
            <a:rPr lang="ar-SY" sz="2200" kern="1200" dirty="0">
              <a:solidFill>
                <a:schemeClr val="tx1"/>
              </a:solidFill>
              <a:cs typeface="+mn-cs"/>
            </a:rPr>
            <a:t>.</a:t>
          </a:r>
          <a:r>
            <a:rPr lang="ar-SA" sz="2200" kern="1200" dirty="0">
              <a:solidFill>
                <a:schemeClr val="tx1"/>
              </a:solidFill>
              <a:cs typeface="+mn-cs"/>
            </a:rPr>
            <a:t> </a:t>
          </a:r>
          <a:endParaRPr lang="en-US" sz="2200" kern="1200" dirty="0">
            <a:solidFill>
              <a:schemeClr val="tx1"/>
            </a:solidFill>
            <a:cs typeface="+mn-cs"/>
          </a:endParaRPr>
        </a:p>
        <a:p>
          <a:pPr marL="228600" lvl="1" indent="-228600" algn="just" defTabSz="977900" rtl="1">
            <a:lnSpc>
              <a:spcPct val="90000"/>
            </a:lnSpc>
            <a:spcBef>
              <a:spcPct val="0"/>
            </a:spcBef>
            <a:spcAft>
              <a:spcPct val="15000"/>
            </a:spcAft>
            <a:buChar char="•"/>
          </a:pPr>
          <a:r>
            <a:rPr lang="ar-SA" sz="2200" kern="1200" dirty="0">
              <a:solidFill>
                <a:schemeClr val="tx1"/>
              </a:solidFill>
              <a:cs typeface="+mn-cs"/>
            </a:rPr>
            <a:t>قاعةُ المغنّين</a:t>
          </a:r>
          <a:r>
            <a:rPr lang="ar-SY" sz="2200" kern="1200" dirty="0">
              <a:solidFill>
                <a:schemeClr val="tx1"/>
              </a:solidFill>
              <a:cs typeface="+mn-cs"/>
            </a:rPr>
            <a:t>.</a:t>
          </a:r>
          <a:endParaRPr lang="en-US" sz="2200" kern="1200" dirty="0">
            <a:solidFill>
              <a:schemeClr val="tx1"/>
            </a:solidFill>
            <a:cs typeface="+mn-cs"/>
          </a:endParaRPr>
        </a:p>
        <a:p>
          <a:pPr marL="228600" lvl="1" indent="-228600" algn="just" defTabSz="977900" rtl="1">
            <a:lnSpc>
              <a:spcPct val="90000"/>
            </a:lnSpc>
            <a:spcBef>
              <a:spcPct val="0"/>
            </a:spcBef>
            <a:spcAft>
              <a:spcPct val="15000"/>
            </a:spcAft>
            <a:buChar char="•"/>
          </a:pPr>
          <a:r>
            <a:rPr lang="ar-SA" sz="2200" kern="1200" dirty="0">
              <a:solidFill>
                <a:schemeClr val="tx1"/>
              </a:solidFill>
              <a:cs typeface="+mn-cs"/>
            </a:rPr>
            <a:t>قاعةُ الكهف</a:t>
          </a:r>
          <a:r>
            <a:rPr lang="ar-SY" sz="2200" kern="1200" dirty="0">
              <a:solidFill>
                <a:schemeClr val="tx1"/>
              </a:solidFill>
              <a:cs typeface="+mn-cs"/>
            </a:rPr>
            <a:t>.</a:t>
          </a:r>
          <a:r>
            <a:rPr lang="ar-SA" sz="2200" kern="1200" dirty="0">
              <a:solidFill>
                <a:schemeClr val="tx1"/>
              </a:solidFill>
              <a:cs typeface="+mn-cs"/>
            </a:rPr>
            <a:t> </a:t>
          </a:r>
          <a:endParaRPr lang="en-US" sz="2200" kern="1200" dirty="0">
            <a:solidFill>
              <a:schemeClr val="tx1"/>
            </a:solidFill>
            <a:cs typeface="+mn-cs"/>
          </a:endParaRPr>
        </a:p>
      </dsp:txBody>
      <dsp:txXfrm>
        <a:off x="0" y="1767894"/>
        <a:ext cx="10178894" cy="1606500"/>
      </dsp:txXfrm>
    </dsp:sp>
    <dsp:sp modelId="{F683EB3F-9B82-4119-8DA7-44425BE7C1C4}">
      <dsp:nvSpPr>
        <dsp:cNvPr id="0" name=""/>
        <dsp:cNvSpPr/>
      </dsp:nvSpPr>
      <dsp:spPr>
        <a:xfrm>
          <a:off x="6928" y="1757332"/>
          <a:ext cx="9730119" cy="305762"/>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9317" tIns="0" rIns="269317" bIns="0" numCol="1" spcCol="1270" anchor="ctr" anchorCtr="0">
          <a:noAutofit/>
        </a:bodyPr>
        <a:lstStyle/>
        <a:p>
          <a:pPr marL="0" lvl="0" indent="0" algn="just" defTabSz="977900" rtl="1">
            <a:lnSpc>
              <a:spcPct val="90000"/>
            </a:lnSpc>
            <a:spcBef>
              <a:spcPct val="0"/>
            </a:spcBef>
            <a:spcAft>
              <a:spcPct val="35000"/>
            </a:spcAft>
            <a:buNone/>
          </a:pPr>
          <a:r>
            <a:rPr lang="ar-SA" sz="2200" b="1" kern="1200" dirty="0">
              <a:solidFill>
                <a:schemeClr val="tx1"/>
              </a:solidFill>
              <a:cs typeface="+mn-cs"/>
            </a:rPr>
            <a:t>أهمُّ الأقسامِ في القصرِ الملكيِّ في القلعة</a:t>
          </a:r>
          <a:endParaRPr lang="en-US" sz="2200" kern="1200" dirty="0">
            <a:solidFill>
              <a:schemeClr val="tx1"/>
            </a:solidFill>
            <a:cs typeface="+mn-cs"/>
          </a:endParaRPr>
        </a:p>
      </dsp:txBody>
      <dsp:txXfrm>
        <a:off x="21854" y="1772258"/>
        <a:ext cx="9700267" cy="2759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CE4336-00DF-46D7-8B59-FB1316F3F803}">
      <dsp:nvSpPr>
        <dsp:cNvPr id="0" name=""/>
        <dsp:cNvSpPr/>
      </dsp:nvSpPr>
      <dsp:spPr>
        <a:xfrm>
          <a:off x="0" y="1745162"/>
          <a:ext cx="10355284" cy="730800"/>
        </a:xfrm>
        <a:prstGeom prst="rect">
          <a:avLst/>
        </a:prstGeom>
        <a:solidFill>
          <a:schemeClr val="lt1">
            <a:alpha val="90000"/>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DEEB49C-6E2D-461A-B4E2-DDEFEFA0E6DA}">
      <dsp:nvSpPr>
        <dsp:cNvPr id="0" name=""/>
        <dsp:cNvSpPr/>
      </dsp:nvSpPr>
      <dsp:spPr>
        <a:xfrm>
          <a:off x="7048" y="58420"/>
          <a:ext cx="9898731" cy="2114782"/>
        </a:xfrm>
        <a:prstGeom prst="roundRect">
          <a:avLst/>
        </a:prstGeom>
        <a:solidFill>
          <a:schemeClr val="accent2">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984" tIns="0" rIns="273984" bIns="0" numCol="1" spcCol="1270" anchor="ctr" anchorCtr="0">
          <a:noAutofit/>
        </a:bodyPr>
        <a:lstStyle/>
        <a:p>
          <a:pPr marL="0" lvl="0" indent="0" algn="r" defTabSz="977900" rtl="1">
            <a:lnSpc>
              <a:spcPct val="90000"/>
            </a:lnSpc>
            <a:spcBef>
              <a:spcPct val="0"/>
            </a:spcBef>
            <a:spcAft>
              <a:spcPct val="35000"/>
            </a:spcAft>
            <a:buNone/>
          </a:pPr>
          <a:r>
            <a:rPr lang="ar-EG" sz="2200" kern="1200" dirty="0">
              <a:solidFill>
                <a:schemeClr val="tx1"/>
              </a:solidFill>
              <a:cs typeface="+mn-cs"/>
            </a:rPr>
            <a:t>تقعُ في الصّحراءِ العمانيّة، وترتبطُ بقبيلةِ بني نبهان، الّتي هيمنتْ على المنطقةِ العمانيّةِ الوسطى وجعلتْ بهلا عاصمتَها منَ القرنِ الثّاني عشرَ إلى نهايةِ القرنِ الخامسَ عشر. </a:t>
          </a:r>
          <a:endParaRPr lang="en-US" sz="2200" kern="1200" dirty="0">
            <a:solidFill>
              <a:schemeClr val="tx1"/>
            </a:solidFill>
            <a:cs typeface="+mn-cs"/>
          </a:endParaRPr>
        </a:p>
        <a:p>
          <a:pPr marL="0" lvl="0" indent="0" algn="r" defTabSz="977900" rtl="1">
            <a:lnSpc>
              <a:spcPct val="90000"/>
            </a:lnSpc>
            <a:spcBef>
              <a:spcPct val="0"/>
            </a:spcBef>
            <a:spcAft>
              <a:spcPct val="35000"/>
            </a:spcAft>
            <a:buNone/>
          </a:pPr>
          <a:r>
            <a:rPr lang="ar-EG" sz="2200" kern="1200" dirty="0">
              <a:solidFill>
                <a:schemeClr val="tx1"/>
              </a:solidFill>
              <a:cs typeface="+mn-cs"/>
            </a:rPr>
            <a:t>عُرِفَتْ قلعةُ بهلا بأنّها أوّلاً موقعٌ عمانيٌّ تمَّ ضمُّهُ إلى قائمةِ التّراثِ العالميِّ، وذلكَ في عامِ 1987م، ولم يقتصرِ اعترافُ منظّمةِ اليونسكو بالقلعةِ والسّورِ فقط، بل شملَ كلَّ مكوّناتِ الواحة، أيّ كلَّ ما أحاطَ بهِ السّورُ الممتَدُّ مسافةَ 12كم، وما احتواهُ من معالمَ معماريّة، وأثريّة، وثقافيّة، ماديّةٍ أو غيرِ ماديّة</a:t>
          </a:r>
          <a:r>
            <a:rPr lang="ar-SY" sz="2200" kern="1200" dirty="0">
              <a:solidFill>
                <a:schemeClr val="tx1"/>
              </a:solidFill>
              <a:cs typeface="+mn-cs"/>
            </a:rPr>
            <a:t>.</a:t>
          </a:r>
          <a:endParaRPr lang="en-US" sz="2200" kern="1200" dirty="0">
            <a:solidFill>
              <a:schemeClr val="tx1"/>
            </a:solidFill>
            <a:cs typeface="+mn-cs"/>
          </a:endParaRPr>
        </a:p>
      </dsp:txBody>
      <dsp:txXfrm>
        <a:off x="110283" y="161655"/>
        <a:ext cx="9692261" cy="1908312"/>
      </dsp:txXfrm>
    </dsp:sp>
    <dsp:sp modelId="{038D2284-D4F8-4523-9C5D-395A7616D7FB}">
      <dsp:nvSpPr>
        <dsp:cNvPr id="0" name=""/>
        <dsp:cNvSpPr/>
      </dsp:nvSpPr>
      <dsp:spPr>
        <a:xfrm>
          <a:off x="0" y="2607993"/>
          <a:ext cx="10355284" cy="1073362"/>
        </a:xfrm>
        <a:prstGeom prst="rect">
          <a:avLst/>
        </a:prstGeom>
        <a:solidFill>
          <a:schemeClr val="lt1">
            <a:alpha val="90000"/>
            <a:hueOff val="0"/>
            <a:satOff val="0"/>
            <a:lumOff val="0"/>
            <a:alphaOff val="0"/>
          </a:schemeClr>
        </a:solidFill>
        <a:ln w="12700" cap="flat" cmpd="sng" algn="ctr">
          <a:solidFill>
            <a:schemeClr val="accent2">
              <a:shade val="80000"/>
              <a:hueOff val="84605"/>
              <a:satOff val="136"/>
              <a:lumOff val="2436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3685" tIns="604012" rIns="803685" bIns="156464" numCol="1" spcCol="1270" anchor="t" anchorCtr="0">
          <a:noAutofit/>
        </a:bodyPr>
        <a:lstStyle/>
        <a:p>
          <a:pPr marL="228600" lvl="1" indent="-228600" algn="r" defTabSz="977900" rtl="1">
            <a:lnSpc>
              <a:spcPct val="90000"/>
            </a:lnSpc>
            <a:spcBef>
              <a:spcPct val="0"/>
            </a:spcBef>
            <a:spcAft>
              <a:spcPct val="15000"/>
            </a:spcAft>
            <a:buChar char="•"/>
          </a:pPr>
          <a:r>
            <a:rPr lang="ar-SA" sz="2200" kern="1200" dirty="0">
              <a:solidFill>
                <a:schemeClr val="tx1"/>
              </a:solidFill>
              <a:cs typeface="+mn-cs"/>
            </a:rPr>
            <a:t>الجامع </a:t>
          </a:r>
          <a:r>
            <a:rPr lang="ar-SY" sz="2200" kern="1200" dirty="0">
              <a:solidFill>
                <a:schemeClr val="tx1"/>
              </a:solidFill>
              <a:cs typeface="+mn-cs"/>
            </a:rPr>
            <a:t>– السّور – الواحة. </a:t>
          </a:r>
          <a:endParaRPr lang="en-US" sz="2200" kern="1200" dirty="0">
            <a:solidFill>
              <a:schemeClr val="tx1"/>
            </a:solidFill>
            <a:cs typeface="+mn-cs"/>
          </a:endParaRPr>
        </a:p>
      </dsp:txBody>
      <dsp:txXfrm>
        <a:off x="0" y="2607993"/>
        <a:ext cx="10355284" cy="1073362"/>
      </dsp:txXfrm>
    </dsp:sp>
    <dsp:sp modelId="{F683EB3F-9B82-4119-8DA7-44425BE7C1C4}">
      <dsp:nvSpPr>
        <dsp:cNvPr id="0" name=""/>
        <dsp:cNvSpPr/>
      </dsp:nvSpPr>
      <dsp:spPr>
        <a:xfrm>
          <a:off x="2538" y="2632562"/>
          <a:ext cx="9859757" cy="403470"/>
        </a:xfrm>
        <a:prstGeom prst="roundRect">
          <a:avLst/>
        </a:prstGeom>
        <a:solidFill>
          <a:schemeClr val="accent2">
            <a:shade val="80000"/>
            <a:hueOff val="84605"/>
            <a:satOff val="136"/>
            <a:lumOff val="2436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3984" tIns="0" rIns="273984" bIns="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cs typeface="+mn-cs"/>
            </a:rPr>
            <a:t>أقسامُ القلعة</a:t>
          </a:r>
          <a:endParaRPr lang="en-US" sz="2200" kern="1200" dirty="0">
            <a:solidFill>
              <a:schemeClr val="tx1"/>
            </a:solidFill>
            <a:cs typeface="+mn-cs"/>
          </a:endParaRPr>
        </a:p>
      </dsp:txBody>
      <dsp:txXfrm>
        <a:off x="22234" y="2652258"/>
        <a:ext cx="9820365" cy="36407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538A16-E422-477B-BBE7-78706C2EEC8E}">
      <dsp:nvSpPr>
        <dsp:cNvPr id="0" name=""/>
        <dsp:cNvSpPr/>
      </dsp:nvSpPr>
      <dsp:spPr>
        <a:xfrm>
          <a:off x="0" y="1280"/>
          <a:ext cx="9997705" cy="616169"/>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Font typeface="Wingdings" panose="05000000000000000000" pitchFamily="2" charset="2"/>
            <a:buNone/>
          </a:pPr>
          <a:r>
            <a:rPr lang="ar-SA" sz="2200" b="1" kern="1200" dirty="0">
              <a:solidFill>
                <a:schemeClr val="tx1"/>
              </a:solidFill>
              <a:uFillTx/>
            </a:rPr>
            <a:t>لمحةٌ تاريخيّة</a:t>
          </a:r>
          <a:endParaRPr lang="en-US" sz="2200" kern="1200" dirty="0">
            <a:solidFill>
              <a:schemeClr val="tx1"/>
            </a:solidFill>
          </a:endParaRPr>
        </a:p>
      </dsp:txBody>
      <dsp:txXfrm>
        <a:off x="30079" y="31359"/>
        <a:ext cx="9937547" cy="556011"/>
      </dsp:txXfrm>
    </dsp:sp>
    <dsp:sp modelId="{F52D4A1B-C5EE-437D-B612-407FEF5373A3}">
      <dsp:nvSpPr>
        <dsp:cNvPr id="0" name=""/>
        <dsp:cNvSpPr/>
      </dsp:nvSpPr>
      <dsp:spPr>
        <a:xfrm>
          <a:off x="0" y="617450"/>
          <a:ext cx="9997705" cy="32704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427"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rPr>
            <a:t>يعودُ بناءُ القلعةِ إلى العصورِ الكلاسيكيّةِ فقد كانتْ حصناً أو مكاناً لتمركزِ الجنودِ</a:t>
          </a:r>
          <a:r>
            <a:rPr lang="ar-EG" sz="2200" kern="1200" dirty="0">
              <a:solidFill>
                <a:schemeClr val="tx1"/>
              </a:solidFill>
            </a:rPr>
            <a:t>، </a:t>
          </a:r>
          <a:r>
            <a:rPr lang="ar-SA" sz="2200" kern="1200" dirty="0">
              <a:solidFill>
                <a:schemeClr val="tx1"/>
              </a:solidFill>
            </a:rPr>
            <a:t>في عامِ 1076م انتزعَ الأميرُ اتسز بنُ أوقَ السّلجوقيُّ دمشقَ منَ الفاطميّينَ ووضعَها تحتَ حكمِ السّلاجقةِ الّذينَ أخذوا يحكمونَها إمّا مباشرةً أو عن طريقِ أتابكتِهم. لكنْ إثرَ تسلّمِ السّلطانِ نورِ الدّينِ الزّنكيِّ مدينةِ دمشقَ فإنّهُ عمدَ لجعلِ القلعةِ مقرّاً لإقامتِه، وإعادةِ بنائِها إثرَ تعرّضِ مدينةِ دمشقَ للزّلزالِ الّذي ضربَها سنةَ 1170م، وبعدَ استيلاءِ صلاحِ الدّينِ على دمشقَ تسلّمَ القلعةَ عامَ 1174م. ظلّتِ القلعةُ تؤدّي دوراً سياسيّاً وعسكريّاً حتّى قدومِ المغولِ والتّتارِ658ه/ 1260م، الّذينَ حاصروها ثمّ تسلّموها ونهبوا جميعَ ما فيها وتعمّدوا خرابَ أسوارِها وإحراقَ قصرِها وإعدامَ كلِّ ما بها</a:t>
          </a:r>
          <a:r>
            <a:rPr lang="ar-SY" sz="2200" kern="1200" dirty="0">
              <a:solidFill>
                <a:schemeClr val="tx1"/>
              </a:solidFill>
            </a:rPr>
            <a:t>.</a:t>
          </a:r>
          <a:r>
            <a:rPr lang="ar-SA" sz="2200" kern="1200" dirty="0">
              <a:solidFill>
                <a:schemeClr val="tx1"/>
              </a:solidFill>
            </a:rPr>
            <a:t> </a:t>
          </a:r>
          <a:endParaRPr lang="en-US" sz="2200" kern="1200" dirty="0">
            <a:solidFill>
              <a:schemeClr val="tx1"/>
            </a:solidFill>
          </a:endParaRPr>
        </a:p>
      </dsp:txBody>
      <dsp:txXfrm>
        <a:off x="0" y="617450"/>
        <a:ext cx="9997705" cy="327043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AF502C-3901-4419-A5AA-D3CA52846293}">
      <dsp:nvSpPr>
        <dsp:cNvPr id="0" name=""/>
        <dsp:cNvSpPr/>
      </dsp:nvSpPr>
      <dsp:spPr>
        <a:xfrm>
          <a:off x="0" y="151017"/>
          <a:ext cx="10021457" cy="572005"/>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None/>
          </a:pPr>
          <a:r>
            <a:rPr lang="ar-EG" sz="2200" b="1" kern="1200" dirty="0">
              <a:solidFill>
                <a:schemeClr val="tx1"/>
              </a:solidFill>
            </a:rPr>
            <a:t>وصفُ القلعة</a:t>
          </a:r>
          <a:endParaRPr lang="en-US" sz="2200" b="1" kern="1200" dirty="0">
            <a:solidFill>
              <a:schemeClr val="tx1"/>
            </a:solidFill>
          </a:endParaRPr>
        </a:p>
      </dsp:txBody>
      <dsp:txXfrm>
        <a:off x="27923" y="178940"/>
        <a:ext cx="9965611" cy="516159"/>
      </dsp:txXfrm>
    </dsp:sp>
    <dsp:sp modelId="{A37BF612-64EC-45BD-97D7-465F7474ACC2}">
      <dsp:nvSpPr>
        <dsp:cNvPr id="0" name=""/>
        <dsp:cNvSpPr/>
      </dsp:nvSpPr>
      <dsp:spPr>
        <a:xfrm>
          <a:off x="0" y="806093"/>
          <a:ext cx="10021457" cy="30273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8181" tIns="27940" rIns="156464" bIns="27940" numCol="1" spcCol="1270" anchor="t" anchorCtr="0">
          <a:noAutofit/>
        </a:bodyPr>
        <a:lstStyle/>
        <a:p>
          <a:pPr marL="228600" lvl="1" indent="-228600" algn="just" defTabSz="977900" rtl="1">
            <a:lnSpc>
              <a:spcPct val="90000"/>
            </a:lnSpc>
            <a:spcBef>
              <a:spcPct val="0"/>
            </a:spcBef>
            <a:spcAft>
              <a:spcPct val="20000"/>
            </a:spcAft>
            <a:buChar char="•"/>
          </a:pPr>
          <a:r>
            <a:rPr lang="ar-EG" sz="2200" kern="1200" dirty="0"/>
            <a:t>تقعُ القلعةُ في الزّاويةِ الشّماليّةِ الغربيّةِ منَ المدينةِ القديمةِ بينَ بابِ الفرجِ شرقاً وبابِ النّصرِ جنوباً ويشغلُهُ حاليّاً مدخلُ سوقِ الحميديّة بُنِيَتْ قلعةُ دمشقَ على سويّةِ المدينةِ خلافاً لأكثرِ القلاعِ الإسلاميّةِ المعاصرة، اجتمعتِ المصادرُ على وجودِ أربعةِ أبواب: البابُ الشّرقيّ - البابُ الشّماليّ - أمّا البابُ الغربيُّ والجنوبيُّ فقد ضاعتْ معالمُهم</a:t>
          </a:r>
          <a:r>
            <a:rPr lang="ar-SY" sz="2200" kern="1200" dirty="0"/>
            <a:t>.</a:t>
          </a:r>
          <a:endParaRPr lang="en-US" sz="2200" kern="1200" dirty="0"/>
        </a:p>
        <a:p>
          <a:pPr marL="228600" lvl="1" indent="-228600" algn="just" defTabSz="977900" rtl="1">
            <a:lnSpc>
              <a:spcPct val="90000"/>
            </a:lnSpc>
            <a:spcBef>
              <a:spcPct val="0"/>
            </a:spcBef>
            <a:spcAft>
              <a:spcPct val="20000"/>
            </a:spcAft>
            <a:buChar char="•"/>
          </a:pPr>
          <a:r>
            <a:rPr lang="ar-JO" sz="2200" b="1" kern="1200" dirty="0"/>
            <a:t>الخندق: </a:t>
          </a:r>
          <a:r>
            <a:rPr lang="ar-JO" sz="2200" kern="1200" dirty="0"/>
            <a:t>أُحيطتْ قلعةُ دمشقَ بخندقٍ من جميعِ جهاتِها</a:t>
          </a:r>
          <a:r>
            <a:rPr lang="ar-SY" sz="2200" kern="1200" dirty="0"/>
            <a:t>.</a:t>
          </a:r>
          <a:r>
            <a:rPr lang="ar-JO" sz="2200" kern="1200" dirty="0"/>
            <a:t> </a:t>
          </a:r>
          <a:endParaRPr lang="en-US" sz="2200" kern="1200" dirty="0"/>
        </a:p>
        <a:p>
          <a:pPr marL="228600" lvl="1" indent="-228600" algn="just" defTabSz="977900" rtl="1">
            <a:lnSpc>
              <a:spcPct val="90000"/>
            </a:lnSpc>
            <a:spcBef>
              <a:spcPct val="0"/>
            </a:spcBef>
            <a:spcAft>
              <a:spcPct val="20000"/>
            </a:spcAft>
            <a:buChar char="•"/>
          </a:pPr>
          <a:r>
            <a:rPr lang="ar-JO" sz="2200" b="1" kern="1200" dirty="0"/>
            <a:t>الأبراج: </a:t>
          </a:r>
          <a:r>
            <a:rPr lang="ar-JO" sz="2200" kern="1200" dirty="0"/>
            <a:t>يتوزّعُ على أسوارِ القلعةِ بالأصلِ 14 برجاً لكنِ انهارَ اثنينِ بسببِ الزّلزال</a:t>
          </a:r>
          <a:r>
            <a:rPr lang="ar-SY" sz="2200" kern="1200" dirty="0"/>
            <a:t>.</a:t>
          </a:r>
          <a:endParaRPr lang="en-US" sz="2200" kern="1200" dirty="0"/>
        </a:p>
        <a:p>
          <a:pPr marL="228600" lvl="1" indent="-228600" algn="just" defTabSz="977900" rtl="1">
            <a:lnSpc>
              <a:spcPct val="90000"/>
            </a:lnSpc>
            <a:spcBef>
              <a:spcPct val="0"/>
            </a:spcBef>
            <a:spcAft>
              <a:spcPct val="20000"/>
            </a:spcAft>
            <a:buChar char="•"/>
          </a:pPr>
          <a:r>
            <a:rPr lang="ar-JO" sz="2200" kern="1200" dirty="0"/>
            <a:t>بُنِيَتِ القلعةُ بالحجارةِ الكلسيّةِ الّتي تتوفّرُ مقالعُها في ضواحي دمشقَ واستُخدِمَتْ معها حجارةٌ سوداءُ منَ البازلتِ بشكلٍ محدود.</a:t>
          </a:r>
          <a:endParaRPr lang="en-US" sz="2200" kern="1200" dirty="0"/>
        </a:p>
        <a:p>
          <a:pPr marL="228600" lvl="1" indent="-228600" algn="just" defTabSz="977900" rtl="1">
            <a:lnSpc>
              <a:spcPct val="90000"/>
            </a:lnSpc>
            <a:spcBef>
              <a:spcPct val="0"/>
            </a:spcBef>
            <a:spcAft>
              <a:spcPct val="20000"/>
            </a:spcAft>
            <a:buChar char="•"/>
          </a:pPr>
          <a:r>
            <a:rPr lang="ar-JO" sz="2200" kern="1200" dirty="0"/>
            <a:t>ومنَ الملحقاتِ بالقلعة:</a:t>
          </a:r>
          <a:r>
            <a:rPr lang="ar-EG" sz="2200" kern="1200" dirty="0"/>
            <a:t> </a:t>
          </a:r>
          <a:r>
            <a:rPr lang="ar-JO" sz="2200" kern="1200" dirty="0"/>
            <a:t>مسجدُ أبي الدّرداء</a:t>
          </a:r>
          <a:r>
            <a:rPr lang="ar-SY" sz="2200" kern="1200" dirty="0"/>
            <a:t>.</a:t>
          </a:r>
          <a:endParaRPr lang="en-US" sz="2200" kern="1200" dirty="0"/>
        </a:p>
      </dsp:txBody>
      <dsp:txXfrm>
        <a:off x="0" y="806093"/>
        <a:ext cx="10021457" cy="302737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538A16-E422-477B-BBE7-78706C2EEC8E}">
      <dsp:nvSpPr>
        <dsp:cNvPr id="0" name=""/>
        <dsp:cNvSpPr/>
      </dsp:nvSpPr>
      <dsp:spPr>
        <a:xfrm>
          <a:off x="0" y="0"/>
          <a:ext cx="10175835" cy="62075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uFillTx/>
            </a:rPr>
            <a:t>لمحةٌ تاريخيّة</a:t>
          </a:r>
          <a:endParaRPr lang="en-US" sz="2200" kern="1200" dirty="0">
            <a:solidFill>
              <a:schemeClr val="tx1"/>
            </a:solidFill>
          </a:endParaRPr>
        </a:p>
      </dsp:txBody>
      <dsp:txXfrm>
        <a:off x="30303" y="30303"/>
        <a:ext cx="10115229" cy="560144"/>
      </dsp:txXfrm>
    </dsp:sp>
    <dsp:sp modelId="{F52D4A1B-C5EE-437D-B612-407FEF5373A3}">
      <dsp:nvSpPr>
        <dsp:cNvPr id="0" name=""/>
        <dsp:cNvSpPr/>
      </dsp:nvSpPr>
      <dsp:spPr>
        <a:xfrm>
          <a:off x="0" y="628641"/>
          <a:ext cx="10175835" cy="34310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3083"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EG" sz="2200" kern="1200" dirty="0">
              <a:solidFill>
                <a:schemeClr val="tx1"/>
              </a:solidFill>
            </a:rPr>
            <a:t>تعرّضتْ قلعةُ حلبَ لغزوِ المغولِ بقيادةِ هولاكو سنةَ 1259م، ولقد هَدَمَ كثيراً من معالمِها، بعدَ أن وعدَ بحمايتِها إذا ما استسلمت، وتحرّرتِ القلعةُ بعدَ انتصارِ العربِ والمسلمينَ على المغولِ في موقعةِ عينِ جالوتَ وقامَ الملكُ الأشرفُ قلاوونُ فيما بعدُ بترميمِ ما تهدّمَ منها، ثمّ جاءَ تيمورلنكُ سنةَ 803ه/ 1410 م، فهدمَ المدينةَ والقلعة، وقامَ المماليكُ بتحريرِها وترميمِها، ثمّ استولى عليها العثمانيّونَ سنةَ 1516 م، لكنّ إبراهيمَ باشا أخضعَها حتّى سنةِ 1840م وفيها أنشأَ الثّكنةَ العسكريّة، وجعلَ القلعةَ مقرّاً لجنودِه. منذُ عامِ 1950 تجري في القلعةِ ترميماتٌ وتجديداتٌ من قِبَلِ المديريّةِ العامّةِ للآثارِ السّوريّة، كما أُجريتْ فيها حفريّاتٌ أثريّةٌ للتّعرّفِ على تاريخِ هذهِ القلعةِ قبلَ الحقبةِ الّتي سبقتِ الإسلام</a:t>
          </a:r>
          <a:r>
            <a:rPr lang="ar-SY" sz="2200" kern="1200" dirty="0">
              <a:solidFill>
                <a:schemeClr val="tx1"/>
              </a:solidFill>
            </a:rPr>
            <a:t>.</a:t>
          </a:r>
          <a:endParaRPr lang="en-US" sz="2200" kern="1200" dirty="0">
            <a:solidFill>
              <a:schemeClr val="tx1"/>
            </a:solidFill>
          </a:endParaRPr>
        </a:p>
      </dsp:txBody>
      <dsp:txXfrm>
        <a:off x="0" y="628641"/>
        <a:ext cx="10175835" cy="343102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9/12/2022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2405" y="-66012"/>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4296" y="2543017"/>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782422"/>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135880" y="4291094"/>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119817" y="4314983"/>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67249" y="1027177"/>
            <a:ext cx="6394857"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9/12/2022</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comments" Target="../comments/comment1.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4.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A332351-1D84-460F-9F6E-9A0DF6C77F38}"/>
              </a:ext>
            </a:extLst>
          </p:cNvPr>
          <p:cNvSpPr>
            <a:spLocks noGrp="1"/>
          </p:cNvSpPr>
          <p:nvPr>
            <p:ph sz="quarter" idx="11"/>
          </p:nvPr>
        </p:nvSpPr>
        <p:spPr>
          <a:xfrm>
            <a:off x="2136372" y="2250155"/>
            <a:ext cx="7254240" cy="1840675"/>
          </a:xfrm>
        </p:spPr>
        <p:txBody>
          <a:bodyPr>
            <a:noAutofit/>
          </a:bodyPr>
          <a:lstStyle/>
          <a:p>
            <a:pPr marL="0" marR="0" algn="ctr" rtl="1">
              <a:lnSpc>
                <a:spcPct val="150000"/>
              </a:lnSpc>
            </a:pPr>
            <a:r>
              <a:rPr lang="ar-SA" sz="3200" b="1" dirty="0">
                <a:effectLst/>
                <a:latin typeface="Times New Roman" panose="02020603050405020304" pitchFamily="18" charset="0"/>
                <a:ea typeface="Times New Roman" panose="02020603050405020304" pitchFamily="18" charset="0"/>
                <a:cs typeface="Simplified Arabic" panose="02020603050405020304" pitchFamily="18" charset="-78"/>
              </a:rPr>
              <a:t>السّياحةُ الثّقافيّة</a:t>
            </a:r>
            <a:endParaRPr lang="en-US" sz="3200" dirty="0">
              <a:effectLst/>
              <a:latin typeface="Times New Roman" panose="02020603050405020304" pitchFamily="18" charset="0"/>
              <a:ea typeface="Times New Roman" panose="02020603050405020304" pitchFamily="18" charset="0"/>
            </a:endParaRPr>
          </a:p>
          <a:p>
            <a:pPr marL="0" marR="0" algn="ctr" rtl="1">
              <a:lnSpc>
                <a:spcPct val="150000"/>
              </a:lnSpc>
            </a:pPr>
            <a:r>
              <a:rPr lang="en-US" sz="3200" b="1" dirty="0">
                <a:effectLst/>
                <a:latin typeface="inherit"/>
                <a:ea typeface="Times New Roman" panose="02020603050405020304" pitchFamily="18" charset="0"/>
                <a:cs typeface="Courier New" panose="02070309020205020404" pitchFamily="49" charset="0"/>
              </a:rPr>
              <a:t>Cultural tourism</a:t>
            </a:r>
            <a:endParaRPr lang="en-US" sz="3200" dirty="0">
              <a:effectLst/>
              <a:latin typeface="Times New Roman" panose="02020603050405020304" pitchFamily="18"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24DF0D97-5FD7-423D-90E0-09EEA6C4603B}"/>
              </a:ext>
            </a:extLst>
          </p:cNvPr>
          <p:cNvSpPr>
            <a:spLocks noGrp="1"/>
          </p:cNvSpPr>
          <p:nvPr>
            <p:ph sz="quarter" idx="12"/>
          </p:nvPr>
        </p:nvSpPr>
        <p:spPr>
          <a:xfrm>
            <a:off x="2573867" y="4815725"/>
            <a:ext cx="6706498" cy="511628"/>
          </a:xfrm>
        </p:spPr>
        <p:txBody>
          <a:bodyPr>
            <a:normAutofit fontScale="92500" lnSpcReduction="20000"/>
          </a:bodyPr>
          <a:lstStyle/>
          <a:p>
            <a:pPr marL="0" marR="0" algn="just" rtl="1">
              <a:lnSpc>
                <a:spcPct val="150000"/>
              </a:lnSpc>
              <a:spcBef>
                <a:spcPts val="0"/>
              </a:spcBef>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اكتمال إسماعيل</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شعبان عبد الله شوباصي</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أ. رشا نادر برهوم</a:t>
            </a:r>
            <a:endParaRPr lang="en-US" sz="1400"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942C51E5-6DAD-4AD2-90F7-07B11F37A568}"/>
              </a:ext>
            </a:extLst>
          </p:cNvPr>
          <p:cNvSpPr txBox="1"/>
          <p:nvPr/>
        </p:nvSpPr>
        <p:spPr>
          <a:xfrm>
            <a:off x="2844800" y="4208980"/>
            <a:ext cx="3251200" cy="488595"/>
          </a:xfrm>
          <a:prstGeom prst="rect">
            <a:avLst/>
          </a:prstGeom>
          <a:noFill/>
        </p:spPr>
        <p:txBody>
          <a:bodyPr wrap="square" rtlCol="0">
            <a:spAutoFit/>
          </a:bodyPr>
          <a:lstStyle/>
          <a:p>
            <a:pPr indent="-228600" algn="just" rtl="1">
              <a:lnSpc>
                <a:spcPct val="130000"/>
              </a:lnSpc>
            </a:pPr>
            <a:r>
              <a:rPr lang="en-US" sz="2200" b="1" dirty="0">
                <a:solidFill>
                  <a:schemeClr val="accent6">
                    <a:lumMod val="50000"/>
                  </a:schemeClr>
                </a:solidFill>
                <a:latin typeface="Arial" panose="020B0604020202020204" pitchFamily="34" charset="0"/>
                <a:cs typeface="Arial" panose="020B0604020202020204" pitchFamily="34" charset="0"/>
              </a:rPr>
              <a:t>TTM501</a:t>
            </a:r>
          </a:p>
        </p:txBody>
      </p:sp>
    </p:spTree>
    <p:extLst>
      <p:ext uri="{BB962C8B-B14F-4D97-AF65-F5344CB8AC3E}">
        <p14:creationId xmlns:p14="http://schemas.microsoft.com/office/powerpoint/2010/main" val="152339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الحصنُ والقلعةُ لغةً واصطلاحاً</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الحصن </a:t>
            </a:r>
            <a:endParaRPr lang="en-US" dirty="0"/>
          </a:p>
        </p:txBody>
      </p:sp>
      <p:sp>
        <p:nvSpPr>
          <p:cNvPr id="7" name="TextBox 6">
            <a:extLst>
              <a:ext uri="{FF2B5EF4-FFF2-40B4-BE49-F238E27FC236}">
                <a16:creationId xmlns:a16="http://schemas.microsoft.com/office/drawing/2014/main" id="{85BF3149-71C3-4E03-96A0-C287B85365D5}"/>
              </a:ext>
            </a:extLst>
          </p:cNvPr>
          <p:cNvSpPr txBox="1"/>
          <p:nvPr/>
        </p:nvSpPr>
        <p:spPr>
          <a:xfrm>
            <a:off x="4987453" y="2291679"/>
            <a:ext cx="6303522" cy="430887"/>
          </a:xfrm>
          <a:prstGeom prst="rect">
            <a:avLst/>
          </a:prstGeom>
          <a:noFill/>
        </p:spPr>
        <p:txBody>
          <a:bodyPr wrap="square">
            <a:spAutoFit/>
          </a:bodyPr>
          <a:lstStyle/>
          <a:p>
            <a:pPr algn="just" rtl="1"/>
            <a:r>
              <a:rPr lang="ar-SA" sz="2200" b="1" dirty="0">
                <a:latin typeface="Calibri" panose="020F0502020204030204" pitchFamily="34" charset="0"/>
                <a:cs typeface="Arial" panose="020B0604020202020204" pitchFamily="34" charset="0"/>
              </a:rPr>
              <a:t>قلعةُ بهلا </a:t>
            </a:r>
            <a:endParaRPr lang="en-US" sz="2200" b="1" dirty="0">
              <a:latin typeface="Calibri" panose="020F0502020204030204" pitchFamily="34" charset="0"/>
              <a:cs typeface="Arial" panose="020B0604020202020204" pitchFamily="34" charset="0"/>
            </a:endParaRPr>
          </a:p>
        </p:txBody>
      </p:sp>
      <p:graphicFrame>
        <p:nvGraphicFramePr>
          <p:cNvPr id="3" name="Diagram 2">
            <a:extLst>
              <a:ext uri="{FF2B5EF4-FFF2-40B4-BE49-F238E27FC236}">
                <a16:creationId xmlns:a16="http://schemas.microsoft.com/office/drawing/2014/main" id="{F81FA6BE-8BDE-48E5-832B-D125C69A0E5D}"/>
              </a:ext>
            </a:extLst>
          </p:cNvPr>
          <p:cNvGraphicFramePr/>
          <p:nvPr>
            <p:extLst>
              <p:ext uri="{D42A27DB-BD31-4B8C-83A1-F6EECF244321}">
                <p14:modId xmlns:p14="http://schemas.microsoft.com/office/powerpoint/2010/main" val="3346783121"/>
              </p:ext>
            </p:extLst>
          </p:nvPr>
        </p:nvGraphicFramePr>
        <p:xfrm>
          <a:off x="1235034" y="2722566"/>
          <a:ext cx="10355284" cy="3739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08170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أمثلةٌ عن أهمِّ القلاعِ في سورية</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قلعةُ دمشق </a:t>
            </a:r>
            <a:endParaRPr lang="en-US" dirty="0"/>
          </a:p>
        </p:txBody>
      </p:sp>
      <p:graphicFrame>
        <p:nvGraphicFramePr>
          <p:cNvPr id="6" name="Diagram 5">
            <a:extLst>
              <a:ext uri="{FF2B5EF4-FFF2-40B4-BE49-F238E27FC236}">
                <a16:creationId xmlns:a16="http://schemas.microsoft.com/office/drawing/2014/main" id="{54A96D15-0576-42CC-B6B3-E5F7F23CC3BC}"/>
              </a:ext>
            </a:extLst>
          </p:cNvPr>
          <p:cNvGraphicFramePr/>
          <p:nvPr>
            <p:extLst>
              <p:ext uri="{D42A27DB-BD31-4B8C-83A1-F6EECF244321}">
                <p14:modId xmlns:p14="http://schemas.microsoft.com/office/powerpoint/2010/main" val="3959718776"/>
              </p:ext>
            </p:extLst>
          </p:nvPr>
        </p:nvGraphicFramePr>
        <p:xfrm>
          <a:off x="1366979" y="2398557"/>
          <a:ext cx="9997705" cy="38891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594190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أمثلةٌ عن أهمِّ القلاعِ في سورية</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قلعةُ دمشق </a:t>
            </a:r>
            <a:endParaRPr lang="en-US" dirty="0"/>
          </a:p>
        </p:txBody>
      </p:sp>
      <p:graphicFrame>
        <p:nvGraphicFramePr>
          <p:cNvPr id="6" name="Diagram 5">
            <a:extLst>
              <a:ext uri="{FF2B5EF4-FFF2-40B4-BE49-F238E27FC236}">
                <a16:creationId xmlns:a16="http://schemas.microsoft.com/office/drawing/2014/main" id="{54A96D15-0576-42CC-B6B3-E5F7F23CC3BC}"/>
              </a:ext>
            </a:extLst>
          </p:cNvPr>
          <p:cNvGraphicFramePr/>
          <p:nvPr>
            <p:extLst>
              <p:ext uri="{D42A27DB-BD31-4B8C-83A1-F6EECF244321}">
                <p14:modId xmlns:p14="http://schemas.microsoft.com/office/powerpoint/2010/main" val="2337796931"/>
              </p:ext>
            </p:extLst>
          </p:nvPr>
        </p:nvGraphicFramePr>
        <p:xfrm>
          <a:off x="1494337" y="2398556"/>
          <a:ext cx="10021457"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897064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أمثلةٌ عن أهمِّ القلاعِ في سورية</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قلعةُ حلب </a:t>
            </a:r>
            <a:endParaRPr lang="en-US" dirty="0"/>
          </a:p>
        </p:txBody>
      </p:sp>
      <p:graphicFrame>
        <p:nvGraphicFramePr>
          <p:cNvPr id="6" name="Diagram 5">
            <a:extLst>
              <a:ext uri="{FF2B5EF4-FFF2-40B4-BE49-F238E27FC236}">
                <a16:creationId xmlns:a16="http://schemas.microsoft.com/office/drawing/2014/main" id="{54A96D15-0576-42CC-B6B3-E5F7F23CC3BC}"/>
              </a:ext>
            </a:extLst>
          </p:cNvPr>
          <p:cNvGraphicFramePr/>
          <p:nvPr>
            <p:extLst>
              <p:ext uri="{D42A27DB-BD31-4B8C-83A1-F6EECF244321}">
                <p14:modId xmlns:p14="http://schemas.microsoft.com/office/powerpoint/2010/main" val="1930616678"/>
              </p:ext>
            </p:extLst>
          </p:nvPr>
        </p:nvGraphicFramePr>
        <p:xfrm>
          <a:off x="1322147" y="2369907"/>
          <a:ext cx="10175835"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2740761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أمثلةٌ عن أهمِّ القلاعِ في سورية</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قلعةُ حلب </a:t>
            </a:r>
            <a:endParaRPr lang="en-US" dirty="0"/>
          </a:p>
        </p:txBody>
      </p:sp>
      <p:graphicFrame>
        <p:nvGraphicFramePr>
          <p:cNvPr id="6" name="Diagram 5">
            <a:extLst>
              <a:ext uri="{FF2B5EF4-FFF2-40B4-BE49-F238E27FC236}">
                <a16:creationId xmlns:a16="http://schemas.microsoft.com/office/drawing/2014/main" id="{54A96D15-0576-42CC-B6B3-E5F7F23CC3BC}"/>
              </a:ext>
            </a:extLst>
          </p:cNvPr>
          <p:cNvGraphicFramePr/>
          <p:nvPr>
            <p:extLst>
              <p:ext uri="{D42A27DB-BD31-4B8C-83A1-F6EECF244321}">
                <p14:modId xmlns:p14="http://schemas.microsoft.com/office/powerpoint/2010/main" val="1019114927"/>
              </p:ext>
            </p:extLst>
          </p:nvPr>
        </p:nvGraphicFramePr>
        <p:xfrm>
          <a:off x="2031999" y="2398557"/>
          <a:ext cx="9368313" cy="3739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772009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أمثلةٌ عن أهمِّ القلاعِ في سورية</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قلعةُ الحصنِ (حصنُ الأكراد) </a:t>
            </a:r>
            <a:endParaRPr lang="en-US" dirty="0"/>
          </a:p>
        </p:txBody>
      </p:sp>
      <p:graphicFrame>
        <p:nvGraphicFramePr>
          <p:cNvPr id="5" name="Diagram 4">
            <a:extLst>
              <a:ext uri="{FF2B5EF4-FFF2-40B4-BE49-F238E27FC236}">
                <a16:creationId xmlns:a16="http://schemas.microsoft.com/office/drawing/2014/main" id="{F7B4D1D0-DF5E-490B-8FF7-DBB5EB5E8E59}"/>
              </a:ext>
            </a:extLst>
          </p:cNvPr>
          <p:cNvGraphicFramePr/>
          <p:nvPr>
            <p:extLst>
              <p:ext uri="{D42A27DB-BD31-4B8C-83A1-F6EECF244321}">
                <p14:modId xmlns:p14="http://schemas.microsoft.com/office/powerpoint/2010/main" val="4079149298"/>
              </p:ext>
            </p:extLst>
          </p:nvPr>
        </p:nvGraphicFramePr>
        <p:xfrm>
          <a:off x="1948872" y="2398557"/>
          <a:ext cx="9582068" cy="40675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62725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أمثلةٌ عن أهمِّ القلاعِ في سورية</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قلعةُ صلاحِ الدّين </a:t>
            </a:r>
            <a:endParaRPr lang="en-US" dirty="0"/>
          </a:p>
        </p:txBody>
      </p:sp>
      <p:graphicFrame>
        <p:nvGraphicFramePr>
          <p:cNvPr id="3" name="Diagram 2">
            <a:extLst>
              <a:ext uri="{FF2B5EF4-FFF2-40B4-BE49-F238E27FC236}">
                <a16:creationId xmlns:a16="http://schemas.microsoft.com/office/drawing/2014/main" id="{C07C9379-41BE-4D08-B934-A175C1BA15D9}"/>
              </a:ext>
            </a:extLst>
          </p:cNvPr>
          <p:cNvGraphicFramePr/>
          <p:nvPr>
            <p:extLst>
              <p:ext uri="{D42A27DB-BD31-4B8C-83A1-F6EECF244321}">
                <p14:modId xmlns:p14="http://schemas.microsoft.com/office/powerpoint/2010/main" val="2072833019"/>
              </p:ext>
            </p:extLst>
          </p:nvPr>
        </p:nvGraphicFramePr>
        <p:xfrm>
          <a:off x="1744322" y="1634067"/>
          <a:ext cx="9700821" cy="52239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569668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أمثلةٌ عن أهمِّ القلاعِ في سورية</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قلعةُ صلاحِ الدّين </a:t>
            </a:r>
            <a:endParaRPr lang="en-US" dirty="0"/>
          </a:p>
        </p:txBody>
      </p:sp>
      <p:sp>
        <p:nvSpPr>
          <p:cNvPr id="6" name="TextBox 5">
            <a:extLst>
              <a:ext uri="{FF2B5EF4-FFF2-40B4-BE49-F238E27FC236}">
                <a16:creationId xmlns:a16="http://schemas.microsoft.com/office/drawing/2014/main" id="{2D62784C-A7A0-41F2-B1A8-AEA99C5DF0F3}"/>
              </a:ext>
            </a:extLst>
          </p:cNvPr>
          <p:cNvSpPr txBox="1"/>
          <p:nvPr/>
        </p:nvSpPr>
        <p:spPr>
          <a:xfrm>
            <a:off x="5058384" y="2398557"/>
            <a:ext cx="6303522" cy="430887"/>
          </a:xfrm>
          <a:prstGeom prst="rect">
            <a:avLst/>
          </a:prstGeom>
          <a:noFill/>
        </p:spPr>
        <p:txBody>
          <a:bodyPr wrap="square">
            <a:spAutoFit/>
          </a:bodyPr>
          <a:lstStyle/>
          <a:p>
            <a:pPr algn="just" rtl="1"/>
            <a:r>
              <a:rPr lang="ar-SA" sz="2200" b="1" dirty="0">
                <a:latin typeface="Calibri" panose="020F0502020204030204" pitchFamily="34" charset="0"/>
                <a:cs typeface="Arial" panose="020B0604020202020204" pitchFamily="34" charset="0"/>
              </a:rPr>
              <a:t>الخصائصُ المعماريّة </a:t>
            </a:r>
            <a:endParaRPr lang="en-US" sz="2200" b="1" dirty="0">
              <a:latin typeface="Calibri" panose="020F0502020204030204" pitchFamily="34" charset="0"/>
              <a:cs typeface="Arial" panose="020B0604020202020204" pitchFamily="34" charset="0"/>
            </a:endParaRPr>
          </a:p>
        </p:txBody>
      </p:sp>
      <p:graphicFrame>
        <p:nvGraphicFramePr>
          <p:cNvPr id="7" name="Diagram 6">
            <a:extLst>
              <a:ext uri="{FF2B5EF4-FFF2-40B4-BE49-F238E27FC236}">
                <a16:creationId xmlns:a16="http://schemas.microsoft.com/office/drawing/2014/main" id="{A0394F99-34F4-4347-ACA5-A526DE6C2C5F}"/>
              </a:ext>
            </a:extLst>
          </p:cNvPr>
          <p:cNvGraphicFramePr/>
          <p:nvPr>
            <p:extLst>
              <p:ext uri="{D42A27DB-BD31-4B8C-83A1-F6EECF244321}">
                <p14:modId xmlns:p14="http://schemas.microsoft.com/office/powerpoint/2010/main" val="4210549690"/>
              </p:ext>
            </p:extLst>
          </p:nvPr>
        </p:nvGraphicFramePr>
        <p:xfrm>
          <a:off x="1827583" y="1808851"/>
          <a:ext cx="9379944" cy="5135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581235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أمثلةٌ عن أهمِّ القلاعِ في سورية</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قلعةُ صلاحِ الدّين </a:t>
            </a:r>
            <a:endParaRPr lang="en-US" dirty="0"/>
          </a:p>
        </p:txBody>
      </p:sp>
      <p:graphicFrame>
        <p:nvGraphicFramePr>
          <p:cNvPr id="7" name="Diagram 6">
            <a:extLst>
              <a:ext uri="{FF2B5EF4-FFF2-40B4-BE49-F238E27FC236}">
                <a16:creationId xmlns:a16="http://schemas.microsoft.com/office/drawing/2014/main" id="{A0394F99-34F4-4347-ACA5-A526DE6C2C5F}"/>
              </a:ext>
            </a:extLst>
          </p:cNvPr>
          <p:cNvGraphicFramePr/>
          <p:nvPr>
            <p:extLst>
              <p:ext uri="{D42A27DB-BD31-4B8C-83A1-F6EECF244321}">
                <p14:modId xmlns:p14="http://schemas.microsoft.com/office/powerpoint/2010/main" val="380174256"/>
              </p:ext>
            </p:extLst>
          </p:nvPr>
        </p:nvGraphicFramePr>
        <p:xfrm>
          <a:off x="1673203" y="1523698"/>
          <a:ext cx="9667732" cy="53343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032674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أمثلةٌ عن أهمِّ القلاعِ في سورية</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قلعةُ صلاحِ الدّين </a:t>
            </a:r>
            <a:endParaRPr lang="en-US" dirty="0"/>
          </a:p>
        </p:txBody>
      </p:sp>
      <p:graphicFrame>
        <p:nvGraphicFramePr>
          <p:cNvPr id="7" name="Diagram 6">
            <a:extLst>
              <a:ext uri="{FF2B5EF4-FFF2-40B4-BE49-F238E27FC236}">
                <a16:creationId xmlns:a16="http://schemas.microsoft.com/office/drawing/2014/main" id="{A0394F99-34F4-4347-ACA5-A526DE6C2C5F}"/>
              </a:ext>
            </a:extLst>
          </p:cNvPr>
          <p:cNvGraphicFramePr/>
          <p:nvPr>
            <p:extLst>
              <p:ext uri="{D42A27DB-BD31-4B8C-83A1-F6EECF244321}">
                <p14:modId xmlns:p14="http://schemas.microsoft.com/office/powerpoint/2010/main" val="3077303277"/>
              </p:ext>
            </p:extLst>
          </p:nvPr>
        </p:nvGraphicFramePr>
        <p:xfrm>
          <a:off x="1542576" y="1991041"/>
          <a:ext cx="9869612" cy="49223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219004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5B2C3F-D11E-421B-9892-95066F718939}"/>
              </a:ext>
            </a:extLst>
          </p:cNvPr>
          <p:cNvSpPr>
            <a:spLocks noGrp="1"/>
          </p:cNvSpPr>
          <p:nvPr>
            <p:ph sz="quarter" idx="10"/>
          </p:nvPr>
        </p:nvSpPr>
        <p:spPr>
          <a:xfrm>
            <a:off x="1520036" y="2568043"/>
            <a:ext cx="9512137" cy="1635822"/>
          </a:xfrm>
        </p:spPr>
        <p:txBody>
          <a:bodyPr>
            <a:normAutofit/>
          </a:bodyPr>
          <a:lstStyle/>
          <a:p>
            <a:r>
              <a:rPr lang="ar-SA" sz="3200" dirty="0">
                <a:effectLst/>
                <a:latin typeface="Arial" panose="020B0604020202020204" pitchFamily="34" charset="0"/>
                <a:ea typeface="Calibri" panose="020F0502020204030204" pitchFamily="34" charset="0"/>
                <a:cs typeface="Arial" panose="020B0604020202020204" pitchFamily="34" charset="0"/>
              </a:rPr>
              <a:t>دورُ العمارةِ العسكريّةِ في الجذبِ السّياحيّ</a:t>
            </a:r>
          </a:p>
        </p:txBody>
      </p:sp>
      <p:sp>
        <p:nvSpPr>
          <p:cNvPr id="3" name="Text Placeholder 2">
            <a:extLst>
              <a:ext uri="{FF2B5EF4-FFF2-40B4-BE49-F238E27FC236}">
                <a16:creationId xmlns:a16="http://schemas.microsoft.com/office/drawing/2014/main" id="{9ADB2349-4820-42BC-89E9-51F78BCCA817}"/>
              </a:ext>
            </a:extLst>
          </p:cNvPr>
          <p:cNvSpPr>
            <a:spLocks noGrp="1"/>
          </p:cNvSpPr>
          <p:nvPr>
            <p:ph type="body" sz="quarter" idx="11"/>
          </p:nvPr>
        </p:nvSpPr>
        <p:spPr>
          <a:xfrm>
            <a:off x="5387013" y="4485421"/>
            <a:ext cx="980744" cy="403760"/>
          </a:xfrm>
        </p:spPr>
        <p:txBody>
          <a:bodyPr>
            <a:normAutofit/>
          </a:bodyPr>
          <a:lstStyle/>
          <a:p>
            <a:r>
              <a:rPr lang="ar-EG" dirty="0"/>
              <a:t>السابعة</a:t>
            </a:r>
            <a:endParaRPr lang="en-US" sz="1200" dirty="0"/>
          </a:p>
        </p:txBody>
      </p:sp>
    </p:spTree>
    <p:extLst>
      <p:ext uri="{BB962C8B-B14F-4D97-AF65-F5344CB8AC3E}">
        <p14:creationId xmlns:p14="http://schemas.microsoft.com/office/powerpoint/2010/main" val="2349505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A4398B32-CDCB-4474-A999-33D7095CB732}"/>
              </a:ext>
            </a:extLst>
          </p:cNvPr>
          <p:cNvSpPr>
            <a:spLocks noGrp="1"/>
          </p:cNvSpPr>
          <p:nvPr>
            <p:ph sz="quarter" idx="11"/>
          </p:nvPr>
        </p:nvSpPr>
        <p:spPr/>
        <p:txBody>
          <a:bodyPr/>
          <a:lstStyle/>
          <a:p>
            <a:r>
              <a:rPr lang="ar-EG" b="1" dirty="0"/>
              <a:t>تم التعرف في هذا الفصل على:</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الحصنُ والقلعةُ لغةً واصطلاحاً</a:t>
            </a:r>
            <a:r>
              <a:rPr lang="ar-SY" sz="2400" dirty="0">
                <a:effectLst/>
                <a:latin typeface="Arial" panose="020B0604020202020204" pitchFamily="34" charset="0"/>
                <a:ea typeface="Calibri" panose="020F0502020204030204" pitchFamily="34" charset="0"/>
                <a:cs typeface="Arial" panose="020B0604020202020204" pitchFamily="34" charset="0"/>
              </a:rPr>
              <a:t>.</a:t>
            </a:r>
            <a:endParaRPr lang="ar-SA" sz="24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أهمُّ القلاعِ العالميّة</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أمثلةٌ عن أهمِّ القلاعِ في سورية</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endParaRPr lang="en-US" dirty="0"/>
          </a:p>
        </p:txBody>
      </p:sp>
    </p:spTree>
    <p:extLst>
      <p:ext uri="{BB962C8B-B14F-4D97-AF65-F5344CB8AC3E}">
        <p14:creationId xmlns:p14="http://schemas.microsoft.com/office/powerpoint/2010/main" val="24636115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80C34-0F98-4BD5-9ABE-4696B3B66665}"/>
              </a:ext>
            </a:extLst>
          </p:cNvPr>
          <p:cNvSpPr>
            <a:spLocks noGrp="1"/>
          </p:cNvSpPr>
          <p:nvPr>
            <p:ph sz="quarter" idx="10"/>
          </p:nvPr>
        </p:nvSpPr>
        <p:spPr>
          <a:xfrm>
            <a:off x="1925890" y="2342165"/>
            <a:ext cx="9096499" cy="3821569"/>
          </a:xfrm>
        </p:spPr>
        <p:txBody>
          <a:bodyPr>
            <a:noAutofit/>
          </a:bodyPr>
          <a:lstStyle/>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الحصنُ والقلعةُ لغةً واصطلاحاً</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أهمُّ القلاعِ العالميّة</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أمثلةٌ عن أهمِّ القلاعِ في سورية</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62631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الحصنُ والقلعةُ لغةً واصطلاحاً</a:t>
            </a:r>
          </a:p>
        </p:txBody>
      </p:sp>
      <p:graphicFrame>
        <p:nvGraphicFramePr>
          <p:cNvPr id="3" name="Diagram 2">
            <a:extLst>
              <a:ext uri="{FF2B5EF4-FFF2-40B4-BE49-F238E27FC236}">
                <a16:creationId xmlns:a16="http://schemas.microsoft.com/office/drawing/2014/main" id="{4B66824E-FB9E-4D34-BD57-593D2F2D63D1}"/>
              </a:ext>
            </a:extLst>
          </p:cNvPr>
          <p:cNvGraphicFramePr/>
          <p:nvPr>
            <p:extLst>
              <p:ext uri="{D42A27DB-BD31-4B8C-83A1-F6EECF244321}">
                <p14:modId xmlns:p14="http://schemas.microsoft.com/office/powerpoint/2010/main" val="1522599648"/>
              </p:ext>
            </p:extLst>
          </p:nvPr>
        </p:nvGraphicFramePr>
        <p:xfrm>
          <a:off x="1293090" y="1876302"/>
          <a:ext cx="9881590" cy="43226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7048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الحصنُ والقلعةُ لغةً واصطلاحاً</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	الحصن </a:t>
            </a:r>
            <a:endParaRPr lang="en-US" dirty="0"/>
          </a:p>
        </p:txBody>
      </p:sp>
      <p:graphicFrame>
        <p:nvGraphicFramePr>
          <p:cNvPr id="6" name="Diagram 5">
            <a:extLst>
              <a:ext uri="{FF2B5EF4-FFF2-40B4-BE49-F238E27FC236}">
                <a16:creationId xmlns:a16="http://schemas.microsoft.com/office/drawing/2014/main" id="{0D43F3D3-F8CA-4A1D-B777-D280F0450638}"/>
              </a:ext>
            </a:extLst>
          </p:cNvPr>
          <p:cNvGraphicFramePr/>
          <p:nvPr>
            <p:extLst>
              <p:ext uri="{D42A27DB-BD31-4B8C-83A1-F6EECF244321}">
                <p14:modId xmlns:p14="http://schemas.microsoft.com/office/powerpoint/2010/main" val="591579967"/>
              </p:ext>
            </p:extLst>
          </p:nvPr>
        </p:nvGraphicFramePr>
        <p:xfrm>
          <a:off x="1070098" y="1926222"/>
          <a:ext cx="9724571" cy="4700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220142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الحصنُ والقلعةُ لغةً واصطلاحاً</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الحصن </a:t>
            </a:r>
            <a:endParaRPr lang="en-US" dirty="0"/>
          </a:p>
        </p:txBody>
      </p:sp>
      <p:sp>
        <p:nvSpPr>
          <p:cNvPr id="7" name="TextBox 6">
            <a:extLst>
              <a:ext uri="{FF2B5EF4-FFF2-40B4-BE49-F238E27FC236}">
                <a16:creationId xmlns:a16="http://schemas.microsoft.com/office/drawing/2014/main" id="{85BF3149-71C3-4E03-96A0-C287B85365D5}"/>
              </a:ext>
            </a:extLst>
          </p:cNvPr>
          <p:cNvSpPr txBox="1"/>
          <p:nvPr/>
        </p:nvSpPr>
        <p:spPr>
          <a:xfrm>
            <a:off x="4987453" y="2303624"/>
            <a:ext cx="6303522" cy="430887"/>
          </a:xfrm>
          <a:prstGeom prst="rect">
            <a:avLst/>
          </a:prstGeom>
          <a:noFill/>
        </p:spPr>
        <p:txBody>
          <a:bodyPr wrap="square">
            <a:spAutoFit/>
          </a:bodyPr>
          <a:lstStyle/>
          <a:p>
            <a:pPr algn="just" rtl="1"/>
            <a:r>
              <a:rPr lang="ar-SA" sz="2200" b="1" dirty="0">
                <a:effectLst/>
                <a:latin typeface="Calibri" panose="020F0502020204030204" pitchFamily="34" charset="0"/>
                <a:ea typeface="Simplified Arabic" panose="02020603050405020304" pitchFamily="18" charset="-78"/>
                <a:cs typeface="Arial" panose="020B0604020202020204" pitchFamily="34" charset="0"/>
              </a:rPr>
              <a:t>قلعةُ ويندسور </a:t>
            </a:r>
            <a:endParaRPr lang="en-US" sz="2200" b="1" dirty="0"/>
          </a:p>
        </p:txBody>
      </p:sp>
      <p:graphicFrame>
        <p:nvGraphicFramePr>
          <p:cNvPr id="8" name="Diagram 7">
            <a:extLst>
              <a:ext uri="{FF2B5EF4-FFF2-40B4-BE49-F238E27FC236}">
                <a16:creationId xmlns:a16="http://schemas.microsoft.com/office/drawing/2014/main" id="{6651CDFD-3862-4F5F-904F-8B68939B8FCF}"/>
              </a:ext>
            </a:extLst>
          </p:cNvPr>
          <p:cNvGraphicFramePr/>
          <p:nvPr>
            <p:extLst>
              <p:ext uri="{D42A27DB-BD31-4B8C-83A1-F6EECF244321}">
                <p14:modId xmlns:p14="http://schemas.microsoft.com/office/powerpoint/2010/main" val="250949867"/>
              </p:ext>
            </p:extLst>
          </p:nvPr>
        </p:nvGraphicFramePr>
        <p:xfrm>
          <a:off x="1000913" y="2398557"/>
          <a:ext cx="10586483" cy="41684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221699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الحصنُ والقلعةُ لغةً واصطلاحاً</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الحصن </a:t>
            </a:r>
            <a:endParaRPr lang="en-US" dirty="0"/>
          </a:p>
        </p:txBody>
      </p:sp>
      <p:sp>
        <p:nvSpPr>
          <p:cNvPr id="7" name="TextBox 6">
            <a:extLst>
              <a:ext uri="{FF2B5EF4-FFF2-40B4-BE49-F238E27FC236}">
                <a16:creationId xmlns:a16="http://schemas.microsoft.com/office/drawing/2014/main" id="{85BF3149-71C3-4E03-96A0-C287B85365D5}"/>
              </a:ext>
            </a:extLst>
          </p:cNvPr>
          <p:cNvSpPr txBox="1"/>
          <p:nvPr/>
        </p:nvSpPr>
        <p:spPr>
          <a:xfrm>
            <a:off x="5058705" y="2278316"/>
            <a:ext cx="6303522" cy="430887"/>
          </a:xfrm>
          <a:prstGeom prst="rect">
            <a:avLst/>
          </a:prstGeom>
          <a:noFill/>
        </p:spPr>
        <p:txBody>
          <a:bodyPr wrap="square">
            <a:spAutoFit/>
          </a:bodyPr>
          <a:lstStyle/>
          <a:p>
            <a:pPr algn="just" rtl="1"/>
            <a:r>
              <a:rPr lang="ar-SA" sz="2200" b="1" dirty="0">
                <a:latin typeface="Calibri" panose="020F0502020204030204" pitchFamily="34" charset="0"/>
                <a:cs typeface="Arial" panose="020B0604020202020204" pitchFamily="34" charset="0"/>
              </a:rPr>
              <a:t>قلعةُ هيميجي </a:t>
            </a:r>
            <a:endParaRPr lang="en-US" sz="2200" b="1" dirty="0">
              <a:latin typeface="Calibri" panose="020F0502020204030204" pitchFamily="34" charset="0"/>
              <a:cs typeface="Arial" panose="020B0604020202020204" pitchFamily="34" charset="0"/>
            </a:endParaRPr>
          </a:p>
        </p:txBody>
      </p:sp>
      <p:sp>
        <p:nvSpPr>
          <p:cNvPr id="3" name="Frame 2">
            <a:extLst>
              <a:ext uri="{FF2B5EF4-FFF2-40B4-BE49-F238E27FC236}">
                <a16:creationId xmlns:a16="http://schemas.microsoft.com/office/drawing/2014/main" id="{ED29F81E-6219-4733-9E24-E19AEE9D8F6E}"/>
              </a:ext>
            </a:extLst>
          </p:cNvPr>
          <p:cNvSpPr/>
          <p:nvPr/>
        </p:nvSpPr>
        <p:spPr>
          <a:xfrm>
            <a:off x="1067280" y="2709204"/>
            <a:ext cx="10451429" cy="3756910"/>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14000"/>
              </a:lnSpc>
            </a:pPr>
            <a:r>
              <a:rPr lang="ar-SA" sz="2100" dirty="0">
                <a:solidFill>
                  <a:schemeClr val="tx1"/>
                </a:solidFill>
                <a:effectLst/>
                <a:ea typeface="Simplified Arabic" panose="02020603050405020304" pitchFamily="18" charset="-78"/>
              </a:rPr>
              <a:t>على الرّغمِ من مظهرِها الخارجيِّ الجميل، فقد تمَّ بناءُ القلعةِ بهيكلٍ قويٍّ يتميّزُ بدقّةِ الجوانبِ الدّفاعيّةِ والهجوميّة. تتميّزُ القلعةُ بفخامتِها الشّاهقة، نظراً لتشابهِ أجوائِها السّاحقةِ مع طائرِ مالكِ الحزينِ الأبيضِ وتُعرَفُ أيضاً باسمِ قلعةِ الحزينِ الأبيض</a:t>
            </a:r>
            <a:r>
              <a:rPr lang="ar-EG" sz="2100" dirty="0">
                <a:solidFill>
                  <a:schemeClr val="tx1"/>
                </a:solidFill>
                <a:ea typeface="Simplified Arabic" panose="02020603050405020304" pitchFamily="18" charset="-78"/>
              </a:rPr>
              <a:t>، </a:t>
            </a:r>
            <a:r>
              <a:rPr lang="ar-SA" sz="2100" dirty="0">
                <a:solidFill>
                  <a:schemeClr val="tx1"/>
                </a:solidFill>
                <a:effectLst/>
                <a:ea typeface="Simplified Arabic" panose="02020603050405020304" pitchFamily="18" charset="-78"/>
              </a:rPr>
              <a:t>بناءُ القلعةِ الدّاخليُّ معقَّدٌ للغايةِ لدرجةِ أنّها تشبهُ المتاهة، بحيثُ كلّما تعمّقَ المهاجمُ في اختراقِ الدّفاعاتِ زادتْ كثافةُ وتركيزُ النّارِ الّتي يمكنُ أن تؤذيه</a:t>
            </a:r>
            <a:r>
              <a:rPr lang="ar-EG" sz="2100" dirty="0">
                <a:solidFill>
                  <a:schemeClr val="tx1"/>
                </a:solidFill>
                <a:effectLst/>
                <a:ea typeface="Simplified Arabic" panose="02020603050405020304" pitchFamily="18" charset="-78"/>
              </a:rPr>
              <a:t>.</a:t>
            </a:r>
          </a:p>
          <a:p>
            <a:pPr algn="just" rtl="1">
              <a:lnSpc>
                <a:spcPct val="114000"/>
              </a:lnSpc>
            </a:pPr>
            <a:r>
              <a:rPr lang="ar-SA" sz="2100" b="1" dirty="0">
                <a:solidFill>
                  <a:schemeClr val="tx1"/>
                </a:solidFill>
                <a:effectLst/>
                <a:ea typeface="Simplified Arabic" panose="02020603050405020304" pitchFamily="18" charset="-78"/>
              </a:rPr>
              <a:t>منَ الأقسامِ الهامّةِ في القلعة</a:t>
            </a:r>
            <a:endParaRPr lang="ar-EG" sz="2100" b="1" dirty="0">
              <a:solidFill>
                <a:schemeClr val="tx1"/>
              </a:solidFill>
              <a:effectLst/>
              <a:ea typeface="Simplified Arabic" panose="02020603050405020304" pitchFamily="18" charset="-78"/>
            </a:endParaRPr>
          </a:p>
          <a:p>
            <a:pPr marL="342900" marR="0" lvl="0" indent="-342900" algn="just" rtl="1">
              <a:lnSpc>
                <a:spcPct val="114000"/>
              </a:lnSpc>
              <a:spcBef>
                <a:spcPts val="0"/>
              </a:spcBef>
              <a:spcAft>
                <a:spcPts val="0"/>
              </a:spcAft>
              <a:buFont typeface="+mj-lt"/>
              <a:buAutoNum type="arabicPeriod"/>
            </a:pPr>
            <a:r>
              <a:rPr lang="ar-SA" sz="2100" dirty="0">
                <a:solidFill>
                  <a:schemeClr val="tx1"/>
                </a:solidFill>
                <a:effectLst/>
                <a:latin typeface="Calibri" panose="020F0502020204030204" pitchFamily="34" charset="0"/>
                <a:ea typeface="Simplified Arabic" panose="02020603050405020304" pitchFamily="18" charset="-78"/>
              </a:rPr>
              <a:t>أوتي مون (البوّابةُ الأماميّة). </a:t>
            </a:r>
            <a:endParaRPr lang="en-US" sz="2100" dirty="0">
              <a:solidFill>
                <a:schemeClr val="tx1"/>
              </a:solidFill>
              <a:effectLst/>
              <a:latin typeface="Calibri" panose="020F0502020204030204" pitchFamily="34" charset="0"/>
              <a:ea typeface="Calibri" panose="020F0502020204030204" pitchFamily="34" charset="0"/>
            </a:endParaRPr>
          </a:p>
          <a:p>
            <a:pPr marL="342900" marR="0" lvl="0" indent="-342900" algn="just" rtl="1">
              <a:lnSpc>
                <a:spcPct val="114000"/>
              </a:lnSpc>
              <a:spcBef>
                <a:spcPts val="0"/>
              </a:spcBef>
              <a:spcAft>
                <a:spcPts val="0"/>
              </a:spcAft>
              <a:buFont typeface="+mj-lt"/>
              <a:buAutoNum type="arabicPeriod"/>
            </a:pPr>
            <a:r>
              <a:rPr lang="ar-SA" sz="2100" dirty="0">
                <a:solidFill>
                  <a:schemeClr val="tx1"/>
                </a:solidFill>
                <a:effectLst/>
                <a:latin typeface="Calibri" panose="020F0502020204030204" pitchFamily="34" charset="0"/>
                <a:ea typeface="Simplified Arabic" panose="02020603050405020304" pitchFamily="18" charset="-78"/>
              </a:rPr>
              <a:t>سان نو مارو (قصرُ بيلي الثّالث).</a:t>
            </a:r>
            <a:endParaRPr lang="en-US" sz="2100" dirty="0">
              <a:solidFill>
                <a:schemeClr val="tx1"/>
              </a:solidFill>
              <a:effectLst/>
              <a:latin typeface="Calibri" panose="020F0502020204030204" pitchFamily="34" charset="0"/>
              <a:ea typeface="Calibri" panose="020F0502020204030204" pitchFamily="34" charset="0"/>
            </a:endParaRPr>
          </a:p>
          <a:p>
            <a:pPr marL="342900" marR="0" lvl="0" indent="-342900" algn="just" rtl="1">
              <a:lnSpc>
                <a:spcPct val="114000"/>
              </a:lnSpc>
              <a:spcBef>
                <a:spcPts val="0"/>
              </a:spcBef>
              <a:spcAft>
                <a:spcPts val="0"/>
              </a:spcAft>
              <a:buFont typeface="+mj-lt"/>
              <a:buAutoNum type="arabicPeriod"/>
            </a:pPr>
            <a:r>
              <a:rPr lang="ar-SA" sz="2100" dirty="0">
                <a:solidFill>
                  <a:schemeClr val="tx1"/>
                </a:solidFill>
                <a:effectLst/>
                <a:latin typeface="Calibri" panose="020F0502020204030204" pitchFamily="34" charset="0"/>
                <a:ea typeface="Simplified Arabic" panose="02020603050405020304" pitchFamily="18" charset="-78"/>
              </a:rPr>
              <a:t>حيُّ السّيّدةِ وتيتنغ.</a:t>
            </a:r>
            <a:endParaRPr lang="en-US" sz="2100" dirty="0">
              <a:solidFill>
                <a:schemeClr val="tx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200131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الحصنُ والقلعةُ لغةً واصطلاحاً</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الحصن </a:t>
            </a:r>
            <a:endParaRPr lang="en-US" dirty="0"/>
          </a:p>
        </p:txBody>
      </p:sp>
      <p:sp>
        <p:nvSpPr>
          <p:cNvPr id="7" name="TextBox 6">
            <a:extLst>
              <a:ext uri="{FF2B5EF4-FFF2-40B4-BE49-F238E27FC236}">
                <a16:creationId xmlns:a16="http://schemas.microsoft.com/office/drawing/2014/main" id="{85BF3149-71C3-4E03-96A0-C287B85365D5}"/>
              </a:ext>
            </a:extLst>
          </p:cNvPr>
          <p:cNvSpPr txBox="1"/>
          <p:nvPr/>
        </p:nvSpPr>
        <p:spPr>
          <a:xfrm>
            <a:off x="5090837" y="2303325"/>
            <a:ext cx="6303522" cy="430887"/>
          </a:xfrm>
          <a:prstGeom prst="rect">
            <a:avLst/>
          </a:prstGeom>
          <a:noFill/>
        </p:spPr>
        <p:txBody>
          <a:bodyPr wrap="square">
            <a:spAutoFit/>
          </a:bodyPr>
          <a:lstStyle/>
          <a:p>
            <a:pPr algn="just" rtl="1"/>
            <a:r>
              <a:rPr lang="ar-SA" sz="2200" b="1" dirty="0">
                <a:latin typeface="Calibri" panose="020F0502020204030204" pitchFamily="34" charset="0"/>
                <a:cs typeface="Arial" panose="020B0604020202020204" pitchFamily="34" charset="0"/>
              </a:rPr>
              <a:t>قلعةُ براغ </a:t>
            </a:r>
            <a:endParaRPr lang="en-US" sz="2200" b="1" dirty="0">
              <a:latin typeface="Calibri" panose="020F0502020204030204" pitchFamily="34"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C442FEDE-FC5A-4FF6-83A0-B01AD1245A79}"/>
              </a:ext>
            </a:extLst>
          </p:cNvPr>
          <p:cNvGraphicFramePr/>
          <p:nvPr>
            <p:extLst>
              <p:ext uri="{D42A27DB-BD31-4B8C-83A1-F6EECF244321}">
                <p14:modId xmlns:p14="http://schemas.microsoft.com/office/powerpoint/2010/main" val="155311571"/>
              </p:ext>
            </p:extLst>
          </p:nvPr>
        </p:nvGraphicFramePr>
        <p:xfrm>
          <a:off x="1252832" y="2799386"/>
          <a:ext cx="10141527" cy="3621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519593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49D337-1D07-4C01-B785-BECBE78321A6}"/>
              </a:ext>
            </a:extLst>
          </p:cNvPr>
          <p:cNvSpPr>
            <a:spLocks noGrp="1"/>
          </p:cNvSpPr>
          <p:nvPr>
            <p:ph sz="quarter" idx="11"/>
          </p:nvPr>
        </p:nvSpPr>
        <p:spPr/>
        <p:txBody>
          <a:bodyPr/>
          <a:lstStyle/>
          <a:p>
            <a:r>
              <a:rPr lang="ar-EG" dirty="0"/>
              <a:t>الحصنُ والقلعةُ لغةً واصطلاحاً</a:t>
            </a:r>
          </a:p>
        </p:txBody>
      </p:sp>
      <p:sp>
        <p:nvSpPr>
          <p:cNvPr id="4" name="Content Placeholder 3">
            <a:extLst>
              <a:ext uri="{FF2B5EF4-FFF2-40B4-BE49-F238E27FC236}">
                <a16:creationId xmlns:a16="http://schemas.microsoft.com/office/drawing/2014/main" id="{B9694D87-AA64-4391-A9D5-8B297C92FBFB}"/>
              </a:ext>
            </a:extLst>
          </p:cNvPr>
          <p:cNvSpPr>
            <a:spLocks noGrp="1"/>
          </p:cNvSpPr>
          <p:nvPr>
            <p:ph sz="quarter" idx="12"/>
          </p:nvPr>
        </p:nvSpPr>
        <p:spPr/>
        <p:txBody>
          <a:bodyPr/>
          <a:lstStyle/>
          <a:p>
            <a:r>
              <a:rPr lang="ar-EG" dirty="0"/>
              <a:t>الحصن </a:t>
            </a:r>
            <a:endParaRPr lang="en-US" dirty="0"/>
          </a:p>
        </p:txBody>
      </p:sp>
      <p:sp>
        <p:nvSpPr>
          <p:cNvPr id="7" name="TextBox 6">
            <a:extLst>
              <a:ext uri="{FF2B5EF4-FFF2-40B4-BE49-F238E27FC236}">
                <a16:creationId xmlns:a16="http://schemas.microsoft.com/office/drawing/2014/main" id="{85BF3149-71C3-4E03-96A0-C287B85365D5}"/>
              </a:ext>
            </a:extLst>
          </p:cNvPr>
          <p:cNvSpPr txBox="1"/>
          <p:nvPr/>
        </p:nvSpPr>
        <p:spPr>
          <a:xfrm>
            <a:off x="4987453" y="2398557"/>
            <a:ext cx="6303522" cy="430887"/>
          </a:xfrm>
          <a:prstGeom prst="rect">
            <a:avLst/>
          </a:prstGeom>
          <a:noFill/>
        </p:spPr>
        <p:txBody>
          <a:bodyPr wrap="square">
            <a:spAutoFit/>
          </a:bodyPr>
          <a:lstStyle/>
          <a:p>
            <a:pPr algn="just" rtl="1"/>
            <a:r>
              <a:rPr lang="ar-SA" sz="2200" b="1" dirty="0">
                <a:latin typeface="Calibri" panose="020F0502020204030204" pitchFamily="34" charset="0"/>
                <a:cs typeface="Arial" panose="020B0604020202020204" pitchFamily="34" charset="0"/>
              </a:rPr>
              <a:t>قلعةُ يونشفايشتاين </a:t>
            </a:r>
            <a:endParaRPr lang="en-US" sz="2200" b="1" dirty="0">
              <a:latin typeface="Calibri" panose="020F0502020204030204" pitchFamily="34" charset="0"/>
              <a:cs typeface="Arial" panose="020B0604020202020204" pitchFamily="34" charset="0"/>
            </a:endParaRPr>
          </a:p>
        </p:txBody>
      </p:sp>
      <p:graphicFrame>
        <p:nvGraphicFramePr>
          <p:cNvPr id="3" name="Diagram 2">
            <a:extLst>
              <a:ext uri="{FF2B5EF4-FFF2-40B4-BE49-F238E27FC236}">
                <a16:creationId xmlns:a16="http://schemas.microsoft.com/office/drawing/2014/main" id="{F81FA6BE-8BDE-48E5-832B-D125C69A0E5D}"/>
              </a:ext>
            </a:extLst>
          </p:cNvPr>
          <p:cNvGraphicFramePr/>
          <p:nvPr>
            <p:extLst>
              <p:ext uri="{D42A27DB-BD31-4B8C-83A1-F6EECF244321}">
                <p14:modId xmlns:p14="http://schemas.microsoft.com/office/powerpoint/2010/main" val="230764642"/>
              </p:ext>
            </p:extLst>
          </p:nvPr>
        </p:nvGraphicFramePr>
        <p:xfrm>
          <a:off x="1280793" y="2989802"/>
          <a:ext cx="10178895" cy="3420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28817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692</TotalTime>
  <Words>1495</Words>
  <Application>Microsoft Office PowerPoint</Application>
  <PresentationFormat>Widescreen</PresentationFormat>
  <Paragraphs>122</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Calibri Light</vt:lpstr>
      <vt:lpstr>inherit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ghina ataqi</cp:lastModifiedBy>
  <cp:revision>103</cp:revision>
  <dcterms:created xsi:type="dcterms:W3CDTF">2020-10-20T08:45:47Z</dcterms:created>
  <dcterms:modified xsi:type="dcterms:W3CDTF">2022-09-12T13:22:55Z</dcterms:modified>
</cp:coreProperties>
</file>