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0"/>
  </p:notesMasterIdLst>
  <p:handoutMasterIdLst>
    <p:handoutMasterId r:id="rId21"/>
  </p:handoutMasterIdLst>
  <p:sldIdLst>
    <p:sldId id="259" r:id="rId5"/>
    <p:sldId id="260" r:id="rId6"/>
    <p:sldId id="312" r:id="rId7"/>
    <p:sldId id="264" r:id="rId8"/>
    <p:sldId id="322" r:id="rId9"/>
    <p:sldId id="337" r:id="rId10"/>
    <p:sldId id="329" r:id="rId11"/>
    <p:sldId id="330" r:id="rId12"/>
    <p:sldId id="331" r:id="rId13"/>
    <p:sldId id="332" r:id="rId14"/>
    <p:sldId id="333" r:id="rId15"/>
    <p:sldId id="334" r:id="rId16"/>
    <p:sldId id="335" r:id="rId17"/>
    <p:sldId id="336" r:id="rId18"/>
    <p:sldId id="29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2207"/>
    <a:srgbClr val="414A4D"/>
    <a:srgbClr val="576368"/>
    <a:srgbClr val="D23000"/>
    <a:srgbClr val="F5C000"/>
    <a:srgbClr val="D5E1E3"/>
    <a:srgbClr val="1E2C2E"/>
    <a:srgbClr val="95B6BB"/>
    <a:srgbClr val="E6EDEE"/>
    <a:srgbClr val="EAE6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71" autoAdjust="0"/>
  </p:normalViewPr>
  <p:slideViewPr>
    <p:cSldViewPr snapToGrid="0">
      <p:cViewPr varScale="1">
        <p:scale>
          <a:sx n="85" d="100"/>
          <a:sy n="85" d="100"/>
        </p:scale>
        <p:origin x="774" y="126"/>
      </p:cViewPr>
      <p:guideLst>
        <p:guide orient="horz" pos="2160"/>
        <p:guide pos="3840"/>
      </p:guideLst>
    </p:cSldViewPr>
  </p:slideViewPr>
  <p:notesTextViewPr>
    <p:cViewPr>
      <p:scale>
        <a:sx n="1" d="1"/>
        <a:sy n="1" d="1"/>
      </p:scale>
      <p:origin x="0" y="0"/>
    </p:cViewPr>
  </p:notesTextViewPr>
  <p:sorterViewPr>
    <p:cViewPr>
      <p:scale>
        <a:sx n="100" d="100"/>
        <a:sy n="100" d="100"/>
      </p:scale>
      <p:origin x="0" y="582"/>
    </p:cViewPr>
  </p:sorterViewPr>
  <p:notesViewPr>
    <p:cSldViewPr snapToGrid="0">
      <p:cViewPr varScale="1">
        <p:scale>
          <a:sx n="81" d="100"/>
          <a:sy n="81" d="100"/>
        </p:scale>
        <p:origin x="2058"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0D1C7D2-3658-43B9-9D82-2E99EB4385F4}" type="doc">
      <dgm:prSet loTypeId="urn:microsoft.com/office/officeart/2005/8/layout/list1" loCatId="list" qsTypeId="urn:microsoft.com/office/officeart/2005/8/quickstyle/simple3" qsCatId="simple" csTypeId="urn:microsoft.com/office/officeart/2005/8/colors/accent1_2" csCatId="accent1" phldr="1"/>
      <dgm:spPr/>
      <dgm:t>
        <a:bodyPr/>
        <a:lstStyle/>
        <a:p>
          <a:pPr rtl="1"/>
          <a:endParaRPr lang="ar-SY"/>
        </a:p>
      </dgm:t>
    </dgm:pt>
    <dgm:pt modelId="{7C24BD0C-A2DD-4335-999D-64E80CEE26EB}">
      <dgm:prSet custT="1"/>
      <dgm:spPr/>
      <dgm:t>
        <a:bodyPr/>
        <a:lstStyle/>
        <a:p>
          <a:pPr algn="justLow" rtl="1"/>
          <a:r>
            <a:rPr lang="ar-SY" sz="2200" b="0">
              <a:effectLst/>
              <a:latin typeface="Arial" panose="020B0604020202020204" pitchFamily="34" charset="0"/>
              <a:ea typeface="Times New Roman" panose="02020603050405020304" pitchFamily="18" charset="0"/>
              <a:cs typeface="Arial" panose="020B0604020202020204" pitchFamily="34" charset="0"/>
            </a:rPr>
            <a:t>1- لا تفرض عقوبة ولا تدبير احترازي أو إصلاحي من أجل جرم لم يكن القانون قد نص عليه حين اقترافه.</a:t>
          </a:r>
          <a:endParaRPr lang="en-US" sz="2200" b="0" dirty="0">
            <a:effectLst/>
            <a:latin typeface="Arial" panose="020B0604020202020204" pitchFamily="34" charset="0"/>
            <a:ea typeface="Calibri" panose="020F0502020204030204" pitchFamily="34" charset="0"/>
            <a:cs typeface="Arial" panose="020B0604020202020204" pitchFamily="34" charset="0"/>
          </a:endParaRPr>
        </a:p>
      </dgm:t>
    </dgm:pt>
    <dgm:pt modelId="{ECF634CA-0EE0-4375-8818-5C0EF71ACC77}" type="parTrans" cxnId="{26990A9D-E618-405A-80CD-04FC9D5E9395}">
      <dgm:prSet/>
      <dgm:spPr/>
      <dgm:t>
        <a:bodyPr/>
        <a:lstStyle/>
        <a:p>
          <a:pPr rtl="1"/>
          <a:endParaRPr lang="ar-SY"/>
        </a:p>
      </dgm:t>
    </dgm:pt>
    <dgm:pt modelId="{A37DC768-FCB6-4AAE-8FD1-50C96743B82B}" type="sibTrans" cxnId="{26990A9D-E618-405A-80CD-04FC9D5E9395}">
      <dgm:prSet/>
      <dgm:spPr/>
      <dgm:t>
        <a:bodyPr/>
        <a:lstStyle/>
        <a:p>
          <a:pPr rtl="1"/>
          <a:endParaRPr lang="ar-SY"/>
        </a:p>
      </dgm:t>
    </dgm:pt>
    <dgm:pt modelId="{44897AD9-C473-4602-8AF8-5B93C297BBFE}">
      <dgm:prSet custT="1"/>
      <dgm:spPr/>
      <dgm:t>
        <a:bodyPr/>
        <a:lstStyle/>
        <a:p>
          <a:pPr algn="justLow" rtl="1"/>
          <a:r>
            <a:rPr lang="ar-SY" sz="2200" b="0">
              <a:effectLst/>
              <a:latin typeface="Arial" panose="020B0604020202020204" pitchFamily="34" charset="0"/>
              <a:ea typeface="Times New Roman" panose="02020603050405020304" pitchFamily="18" charset="0"/>
              <a:cs typeface="Arial" panose="020B0604020202020204" pitchFamily="34" charset="0"/>
            </a:rPr>
            <a:t>2- لا تؤخذ على المدعى عليه الأفعال التي تؤلف الجرم وأعمال الاشتراك الأصلي أو الفرعي التي أتاها قبل أن ينص القانون على هذا الجرم".</a:t>
          </a:r>
          <a:endParaRPr lang="en-US" sz="2200" b="0" dirty="0">
            <a:effectLst/>
            <a:latin typeface="Arial" panose="020B0604020202020204" pitchFamily="34" charset="0"/>
            <a:ea typeface="Calibri" panose="020F0502020204030204" pitchFamily="34" charset="0"/>
            <a:cs typeface="Arial" panose="020B0604020202020204" pitchFamily="34" charset="0"/>
          </a:endParaRPr>
        </a:p>
      </dgm:t>
    </dgm:pt>
    <dgm:pt modelId="{FBC8F002-33A2-4F0F-AB8B-25C3F5959A72}" type="parTrans" cxnId="{B95FB762-FAD4-472C-B4FE-A5ADD463F1E5}">
      <dgm:prSet/>
      <dgm:spPr/>
      <dgm:t>
        <a:bodyPr/>
        <a:lstStyle/>
        <a:p>
          <a:pPr rtl="1"/>
          <a:endParaRPr lang="ar-SY"/>
        </a:p>
      </dgm:t>
    </dgm:pt>
    <dgm:pt modelId="{9F3844E1-8C76-45F0-A9DA-89AA52EAF835}" type="sibTrans" cxnId="{B95FB762-FAD4-472C-B4FE-A5ADD463F1E5}">
      <dgm:prSet/>
      <dgm:spPr/>
      <dgm:t>
        <a:bodyPr/>
        <a:lstStyle/>
        <a:p>
          <a:pPr rtl="1"/>
          <a:endParaRPr lang="ar-SY"/>
        </a:p>
      </dgm:t>
    </dgm:pt>
    <dgm:pt modelId="{5BEE373C-8A27-47B4-85FC-3700A5E66A0E}" type="pres">
      <dgm:prSet presAssocID="{50D1C7D2-3658-43B9-9D82-2E99EB4385F4}" presName="linear" presStyleCnt="0">
        <dgm:presLayoutVars>
          <dgm:dir val="rev"/>
          <dgm:animLvl val="lvl"/>
          <dgm:resizeHandles val="exact"/>
        </dgm:presLayoutVars>
      </dgm:prSet>
      <dgm:spPr/>
    </dgm:pt>
    <dgm:pt modelId="{0C1D7E60-B6BC-4DBF-8C42-BAE253EC7BB9}" type="pres">
      <dgm:prSet presAssocID="{7C24BD0C-A2DD-4335-999D-64E80CEE26EB}" presName="parentLin" presStyleCnt="0"/>
      <dgm:spPr/>
    </dgm:pt>
    <dgm:pt modelId="{B040BA10-21C3-4444-ADA9-4F3802154884}" type="pres">
      <dgm:prSet presAssocID="{7C24BD0C-A2DD-4335-999D-64E80CEE26EB}" presName="parentLeftMargin" presStyleLbl="node1" presStyleIdx="0" presStyleCnt="2"/>
      <dgm:spPr/>
    </dgm:pt>
    <dgm:pt modelId="{09F02D24-337E-4505-84E0-E8B15E32AA48}" type="pres">
      <dgm:prSet presAssocID="{7C24BD0C-A2DD-4335-999D-64E80CEE26EB}" presName="parentText" presStyleLbl="node1" presStyleIdx="0" presStyleCnt="2" custScaleX="142857">
        <dgm:presLayoutVars>
          <dgm:chMax val="0"/>
          <dgm:bulletEnabled val="1"/>
        </dgm:presLayoutVars>
      </dgm:prSet>
      <dgm:spPr/>
    </dgm:pt>
    <dgm:pt modelId="{24BB4EE0-D395-431D-9474-2A09C747977E}" type="pres">
      <dgm:prSet presAssocID="{7C24BD0C-A2DD-4335-999D-64E80CEE26EB}" presName="negativeSpace" presStyleCnt="0"/>
      <dgm:spPr/>
    </dgm:pt>
    <dgm:pt modelId="{C8531FC7-2FD8-49B9-8AE8-02B5AD3423EA}" type="pres">
      <dgm:prSet presAssocID="{7C24BD0C-A2DD-4335-999D-64E80CEE26EB}" presName="childText" presStyleLbl="conFgAcc1" presStyleIdx="0" presStyleCnt="2">
        <dgm:presLayoutVars>
          <dgm:bulletEnabled val="1"/>
        </dgm:presLayoutVars>
      </dgm:prSet>
      <dgm:spPr/>
    </dgm:pt>
    <dgm:pt modelId="{1A12A591-E066-41C0-B12E-14140493EB39}" type="pres">
      <dgm:prSet presAssocID="{A37DC768-FCB6-4AAE-8FD1-50C96743B82B}" presName="spaceBetweenRectangles" presStyleCnt="0"/>
      <dgm:spPr/>
    </dgm:pt>
    <dgm:pt modelId="{E8CE3782-A906-4C9B-B635-3FD049BAE2E3}" type="pres">
      <dgm:prSet presAssocID="{44897AD9-C473-4602-8AF8-5B93C297BBFE}" presName="parentLin" presStyleCnt="0"/>
      <dgm:spPr/>
    </dgm:pt>
    <dgm:pt modelId="{D56D5D87-252F-4883-B75D-8707AE2EF705}" type="pres">
      <dgm:prSet presAssocID="{44897AD9-C473-4602-8AF8-5B93C297BBFE}" presName="parentLeftMargin" presStyleLbl="node1" presStyleIdx="0" presStyleCnt="2"/>
      <dgm:spPr/>
    </dgm:pt>
    <dgm:pt modelId="{0B22784A-7C84-4F17-9171-6AFC49FDBE33}" type="pres">
      <dgm:prSet presAssocID="{44897AD9-C473-4602-8AF8-5B93C297BBFE}" presName="parentText" presStyleLbl="node1" presStyleIdx="1" presStyleCnt="2" custScaleX="142857">
        <dgm:presLayoutVars>
          <dgm:chMax val="0"/>
          <dgm:bulletEnabled val="1"/>
        </dgm:presLayoutVars>
      </dgm:prSet>
      <dgm:spPr/>
    </dgm:pt>
    <dgm:pt modelId="{289B2D21-F6E2-4AA5-A97A-5E21B7A15A75}" type="pres">
      <dgm:prSet presAssocID="{44897AD9-C473-4602-8AF8-5B93C297BBFE}" presName="negativeSpace" presStyleCnt="0"/>
      <dgm:spPr/>
    </dgm:pt>
    <dgm:pt modelId="{A8BCAE9F-454D-47A6-AE19-7EB991AB5349}" type="pres">
      <dgm:prSet presAssocID="{44897AD9-C473-4602-8AF8-5B93C297BBFE}" presName="childText" presStyleLbl="conFgAcc1" presStyleIdx="1" presStyleCnt="2">
        <dgm:presLayoutVars>
          <dgm:bulletEnabled val="1"/>
        </dgm:presLayoutVars>
      </dgm:prSet>
      <dgm:spPr/>
    </dgm:pt>
  </dgm:ptLst>
  <dgm:cxnLst>
    <dgm:cxn modelId="{DFCE2922-284B-46EF-A946-10AA0EC9B500}" type="presOf" srcId="{50D1C7D2-3658-43B9-9D82-2E99EB4385F4}" destId="{5BEE373C-8A27-47B4-85FC-3700A5E66A0E}" srcOrd="0" destOrd="0" presId="urn:microsoft.com/office/officeart/2005/8/layout/list1"/>
    <dgm:cxn modelId="{B95FB762-FAD4-472C-B4FE-A5ADD463F1E5}" srcId="{50D1C7D2-3658-43B9-9D82-2E99EB4385F4}" destId="{44897AD9-C473-4602-8AF8-5B93C297BBFE}" srcOrd="1" destOrd="0" parTransId="{FBC8F002-33A2-4F0F-AB8B-25C3F5959A72}" sibTransId="{9F3844E1-8C76-45F0-A9DA-89AA52EAF835}"/>
    <dgm:cxn modelId="{F08DC954-D7A8-46E8-9F4F-E2E1C22DB34C}" type="presOf" srcId="{7C24BD0C-A2DD-4335-999D-64E80CEE26EB}" destId="{09F02D24-337E-4505-84E0-E8B15E32AA48}" srcOrd="1" destOrd="0" presId="urn:microsoft.com/office/officeart/2005/8/layout/list1"/>
    <dgm:cxn modelId="{23BF7459-8B29-4BCC-A65B-4F0A1B9DCF80}" type="presOf" srcId="{7C24BD0C-A2DD-4335-999D-64E80CEE26EB}" destId="{B040BA10-21C3-4444-ADA9-4F3802154884}" srcOrd="0" destOrd="0" presId="urn:microsoft.com/office/officeart/2005/8/layout/list1"/>
    <dgm:cxn modelId="{45847E87-FD9E-4931-A604-10CA02131E7A}" type="presOf" srcId="{44897AD9-C473-4602-8AF8-5B93C297BBFE}" destId="{0B22784A-7C84-4F17-9171-6AFC49FDBE33}" srcOrd="1" destOrd="0" presId="urn:microsoft.com/office/officeart/2005/8/layout/list1"/>
    <dgm:cxn modelId="{C95E688D-AF68-4CC2-9958-19836C15A954}" type="presOf" srcId="{44897AD9-C473-4602-8AF8-5B93C297BBFE}" destId="{D56D5D87-252F-4883-B75D-8707AE2EF705}" srcOrd="0" destOrd="0" presId="urn:microsoft.com/office/officeart/2005/8/layout/list1"/>
    <dgm:cxn modelId="{26990A9D-E618-405A-80CD-04FC9D5E9395}" srcId="{50D1C7D2-3658-43B9-9D82-2E99EB4385F4}" destId="{7C24BD0C-A2DD-4335-999D-64E80CEE26EB}" srcOrd="0" destOrd="0" parTransId="{ECF634CA-0EE0-4375-8818-5C0EF71ACC77}" sibTransId="{A37DC768-FCB6-4AAE-8FD1-50C96743B82B}"/>
    <dgm:cxn modelId="{9D42245F-EAE6-498B-B899-781FDCF0BCE5}" type="presParOf" srcId="{5BEE373C-8A27-47B4-85FC-3700A5E66A0E}" destId="{0C1D7E60-B6BC-4DBF-8C42-BAE253EC7BB9}" srcOrd="0" destOrd="0" presId="urn:microsoft.com/office/officeart/2005/8/layout/list1"/>
    <dgm:cxn modelId="{66A08468-7647-420B-87B4-F616F205E43E}" type="presParOf" srcId="{0C1D7E60-B6BC-4DBF-8C42-BAE253EC7BB9}" destId="{B040BA10-21C3-4444-ADA9-4F3802154884}" srcOrd="0" destOrd="0" presId="urn:microsoft.com/office/officeart/2005/8/layout/list1"/>
    <dgm:cxn modelId="{3C69A150-DEB3-44D2-9916-CF612D646A7F}" type="presParOf" srcId="{0C1D7E60-B6BC-4DBF-8C42-BAE253EC7BB9}" destId="{09F02D24-337E-4505-84E0-E8B15E32AA48}" srcOrd="1" destOrd="0" presId="urn:microsoft.com/office/officeart/2005/8/layout/list1"/>
    <dgm:cxn modelId="{1AE77E17-0107-4946-8D68-5EB60381354A}" type="presParOf" srcId="{5BEE373C-8A27-47B4-85FC-3700A5E66A0E}" destId="{24BB4EE0-D395-431D-9474-2A09C747977E}" srcOrd="1" destOrd="0" presId="urn:microsoft.com/office/officeart/2005/8/layout/list1"/>
    <dgm:cxn modelId="{EB4079E8-D2BD-4F25-9043-E6A6AD530D00}" type="presParOf" srcId="{5BEE373C-8A27-47B4-85FC-3700A5E66A0E}" destId="{C8531FC7-2FD8-49B9-8AE8-02B5AD3423EA}" srcOrd="2" destOrd="0" presId="urn:microsoft.com/office/officeart/2005/8/layout/list1"/>
    <dgm:cxn modelId="{A9585DA4-597A-4F18-8F2F-C888878A2813}" type="presParOf" srcId="{5BEE373C-8A27-47B4-85FC-3700A5E66A0E}" destId="{1A12A591-E066-41C0-B12E-14140493EB39}" srcOrd="3" destOrd="0" presId="urn:microsoft.com/office/officeart/2005/8/layout/list1"/>
    <dgm:cxn modelId="{B76265F7-8310-4417-A559-9AEE7A16015E}" type="presParOf" srcId="{5BEE373C-8A27-47B4-85FC-3700A5E66A0E}" destId="{E8CE3782-A906-4C9B-B635-3FD049BAE2E3}" srcOrd="4" destOrd="0" presId="urn:microsoft.com/office/officeart/2005/8/layout/list1"/>
    <dgm:cxn modelId="{8D61E72E-3DEF-4D81-BEB7-A1EC6785C4DE}" type="presParOf" srcId="{E8CE3782-A906-4C9B-B635-3FD049BAE2E3}" destId="{D56D5D87-252F-4883-B75D-8707AE2EF705}" srcOrd="0" destOrd="0" presId="urn:microsoft.com/office/officeart/2005/8/layout/list1"/>
    <dgm:cxn modelId="{6BF9679E-2ED7-46F8-8BE5-F049AB80C398}" type="presParOf" srcId="{E8CE3782-A906-4C9B-B635-3FD049BAE2E3}" destId="{0B22784A-7C84-4F17-9171-6AFC49FDBE33}" srcOrd="1" destOrd="0" presId="urn:microsoft.com/office/officeart/2005/8/layout/list1"/>
    <dgm:cxn modelId="{83D4CDB5-8534-4903-9799-DB95A6E683CA}" type="presParOf" srcId="{5BEE373C-8A27-47B4-85FC-3700A5E66A0E}" destId="{289B2D21-F6E2-4AA5-A97A-5E21B7A15A75}" srcOrd="5" destOrd="0" presId="urn:microsoft.com/office/officeart/2005/8/layout/list1"/>
    <dgm:cxn modelId="{0C1F75FC-7316-40B3-B554-792AF42F8E7D}" type="presParOf" srcId="{5BEE373C-8A27-47B4-85FC-3700A5E66A0E}" destId="{A8BCAE9F-454D-47A6-AE19-7EB991AB5349}"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058958-65F0-447A-A03A-5D4C123F3A23}"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ED9B2A37-14B9-4CA0-8872-9E9720020B6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ويطبق القانون الجديد الذي يلغي نص التجريم إلغاءً صريحاً أو ضمنياً بأثر مباشر وفوري على الجرائم المقترفة قبل نفاذه حتى لو صدر فيها حكم مبرم، فلا يبقى لهذا الحكم مفعول يذكر. </a:t>
          </a:r>
          <a:endParaRPr lang="en-US" sz="2200" dirty="0">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BCA28A26-2F6B-4449-884C-72A97452C9D5}">
      <dgm:prSet phldrT="[Text]" custT="1"/>
      <dgm:spPr/>
      <dgm:t>
        <a:bodyPr/>
        <a:lstStyle/>
        <a:p>
          <a:pPr algn="ctr"/>
          <a:r>
            <a:rPr lang="ar-SY" sz="2200" b="1" dirty="0">
              <a:latin typeface="Arial" panose="020B0604020202020204" pitchFamily="34" charset="0"/>
              <a:cs typeface="Arial" panose="020B0604020202020204" pitchFamily="34" charset="0"/>
            </a:rPr>
            <a:t>2- تعديل شروط التجريم تعديلاً ينفع المتهم (م 3 ق ق.ع): </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ويعدل القانون الجديد شروط التجريم تعديلاً ينفع المتهم.</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92D79FA1-6399-4CBD-B8A3-2B169EEB2EDD}">
      <dgm:prSet custT="1"/>
      <dgm:spPr/>
      <dgm:t>
        <a:bodyPr/>
        <a:lstStyle/>
        <a:p>
          <a:pPr algn="ctr"/>
          <a:r>
            <a:rPr lang="ar-SY" sz="2200" b="1" dirty="0">
              <a:latin typeface="Arial" panose="020B0604020202020204" pitchFamily="34" charset="0"/>
              <a:cs typeface="Arial" panose="020B0604020202020204" pitchFamily="34" charset="0"/>
            </a:rPr>
            <a:t>3- إلغاء العقوبة المنصوص عليها في القانون أو تخفيفها (م. 8 ق.ع): </a:t>
          </a:r>
          <a:endParaRPr lang="en-US" sz="2200" b="1" dirty="0">
            <a:latin typeface="Arial" panose="020B0604020202020204" pitchFamily="34" charset="0"/>
            <a:cs typeface="Arial" panose="020B0604020202020204" pitchFamily="34" charset="0"/>
          </a:endParaRPr>
        </a:p>
      </dgm:t>
    </dgm:pt>
    <dgm:pt modelId="{B3F99F51-25ED-43A2-86FF-338CE85C4CB5}" type="parTrans" cxnId="{6F7396FC-3B0A-444F-AD42-C1DFB22E48BA}">
      <dgm:prSet/>
      <dgm:spPr/>
      <dgm:t>
        <a:bodyPr/>
        <a:lstStyle/>
        <a:p>
          <a:endParaRPr lang="en-US"/>
        </a:p>
      </dgm:t>
    </dgm:pt>
    <dgm:pt modelId="{41C7A024-DCF9-44F2-8823-70F12B05887C}" type="sibTrans" cxnId="{6F7396FC-3B0A-444F-AD42-C1DFB22E48BA}">
      <dgm:prSet/>
      <dgm:spPr/>
      <dgm:t>
        <a:bodyPr/>
        <a:lstStyle/>
        <a:p>
          <a:endParaRPr lang="en-US"/>
        </a:p>
      </dgm:t>
    </dgm:pt>
    <dgm:pt modelId="{68AE562B-E02F-4532-9DFD-61505E1747B8}">
      <dgm:prSe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ويكون ذلك إذن بتقرير سبب تسويغ، و استبدال التدبير الإصلاحي أو الاحترازي بالعقوبة  لأن التدبير أخف وأرحم العقوبة .</a:t>
          </a:r>
          <a:endParaRPr lang="en-US" sz="2200" dirty="0">
            <a:latin typeface="Arial" panose="020B0604020202020204" pitchFamily="34" charset="0"/>
            <a:cs typeface="Arial" panose="020B0604020202020204" pitchFamily="34" charset="0"/>
          </a:endParaRPr>
        </a:p>
      </dgm:t>
    </dgm:pt>
    <dgm:pt modelId="{AE826290-6340-481B-867A-45820F043CF0}" type="parTrans" cxnId="{99FE983D-8028-4A51-BA23-EBB93ACE0B90}">
      <dgm:prSet/>
      <dgm:spPr/>
      <dgm:t>
        <a:bodyPr/>
        <a:lstStyle/>
        <a:p>
          <a:endParaRPr lang="en-US"/>
        </a:p>
      </dgm:t>
    </dgm:pt>
    <dgm:pt modelId="{176206F1-64A7-4DE6-9CB8-B5FEAD5BC526}" type="sibTrans" cxnId="{99FE983D-8028-4A51-BA23-EBB93ACE0B90}">
      <dgm:prSet/>
      <dgm:spPr/>
      <dgm:t>
        <a:bodyPr/>
        <a:lstStyle/>
        <a:p>
          <a:endParaRPr lang="en-US"/>
        </a:p>
      </dgm:t>
    </dgm:pt>
    <dgm:pt modelId="{332BC397-47B3-4859-9B78-FD025743B9F0}">
      <dgm:prSet phldrT="[Text]" custT="1"/>
      <dgm:spPr/>
      <dgm:t>
        <a:bodyPr/>
        <a:lstStyle/>
        <a:p>
          <a:pPr algn="ctr"/>
          <a:r>
            <a:rPr lang="ar-SY" sz="2200" b="1" dirty="0">
              <a:latin typeface="Arial" panose="020B0604020202020204" pitchFamily="34" charset="0"/>
              <a:cs typeface="Arial" panose="020B0604020202020204" pitchFamily="34" charset="0"/>
            </a:rPr>
            <a:t>1- إلغاء نص التجريم (م2، ق1، ق.ع): </a:t>
          </a:r>
          <a:endParaRPr lang="en-US" sz="2200" dirty="0">
            <a:latin typeface="Arial" panose="020B0604020202020204" pitchFamily="34" charset="0"/>
            <a:cs typeface="Arial" panose="020B0604020202020204" pitchFamily="34" charset="0"/>
          </a:endParaRPr>
        </a:p>
      </dgm:t>
    </dgm:pt>
    <dgm:pt modelId="{8B388961-C2A6-42A7-9BF8-79B9D367BD5A}" type="sibTrans" cxnId="{26A8E319-A7DA-4CC4-A4C6-363595A11D05}">
      <dgm:prSet/>
      <dgm:spPr/>
      <dgm:t>
        <a:bodyPr/>
        <a:lstStyle/>
        <a:p>
          <a:endParaRPr lang="en-US"/>
        </a:p>
      </dgm:t>
    </dgm:pt>
    <dgm:pt modelId="{20D64905-1D4D-47BB-9B17-C8730B975422}" type="parTrans" cxnId="{26A8E319-A7DA-4CC4-A4C6-363595A11D05}">
      <dgm:prSet/>
      <dgm:spPr/>
      <dgm:t>
        <a:bodyPr/>
        <a:lstStyle/>
        <a:p>
          <a:endParaRPr lang="en-US"/>
        </a:p>
      </dgm:t>
    </dgm:pt>
    <dgm:pt modelId="{03DF0526-EFBB-45EC-B164-DDCD25C7030E}" type="pres">
      <dgm:prSet presAssocID="{6C058958-65F0-447A-A03A-5D4C123F3A23}" presName="Name0" presStyleCnt="0">
        <dgm:presLayoutVars>
          <dgm:dir val="rev"/>
          <dgm:animLvl val="lvl"/>
          <dgm:resizeHandles val="exact"/>
        </dgm:presLayoutVars>
      </dgm:prSet>
      <dgm:spPr/>
    </dgm:pt>
    <dgm:pt modelId="{F2C16E1F-8FFF-4970-9053-C0C5E689A6FF}" type="pres">
      <dgm:prSet presAssocID="{332BC397-47B3-4859-9B78-FD025743B9F0}" presName="linNode" presStyleCnt="0"/>
      <dgm:spPr/>
    </dgm:pt>
    <dgm:pt modelId="{078333B0-C58E-4B8F-A227-37CF955131A6}" type="pres">
      <dgm:prSet presAssocID="{332BC397-47B3-4859-9B78-FD025743B9F0}" presName="parentText" presStyleLbl="node1" presStyleIdx="0" presStyleCnt="3">
        <dgm:presLayoutVars>
          <dgm:chMax val="1"/>
          <dgm:bulletEnabled val="1"/>
        </dgm:presLayoutVars>
      </dgm:prSet>
      <dgm:spPr/>
    </dgm:pt>
    <dgm:pt modelId="{9C25CDB7-D0E9-4436-9161-CA9C40918730}" type="pres">
      <dgm:prSet presAssocID="{332BC397-47B3-4859-9B78-FD025743B9F0}" presName="descendantText" presStyleLbl="alignAccFollowNode1" presStyleIdx="0" presStyleCnt="3" custScaleY="134118">
        <dgm:presLayoutVars>
          <dgm:bulletEnabled val="1"/>
        </dgm:presLayoutVars>
      </dgm:prSet>
      <dgm:spPr/>
    </dgm:pt>
    <dgm:pt modelId="{A1041FA0-0A26-430B-A5C2-714354CFF45F}" type="pres">
      <dgm:prSet presAssocID="{8B388961-C2A6-42A7-9BF8-79B9D367BD5A}" presName="sp" presStyleCnt="0"/>
      <dgm:spPr/>
    </dgm:pt>
    <dgm:pt modelId="{DAEB0653-7DF2-4116-A6FB-B7669ED96953}" type="pres">
      <dgm:prSet presAssocID="{BCA28A26-2F6B-4449-884C-72A97452C9D5}" presName="linNode" presStyleCnt="0"/>
      <dgm:spPr/>
    </dgm:pt>
    <dgm:pt modelId="{9482690F-A18D-48DB-BD33-CCB5F26AB3E0}" type="pres">
      <dgm:prSet presAssocID="{BCA28A26-2F6B-4449-884C-72A97452C9D5}" presName="parentText" presStyleLbl="node1" presStyleIdx="1" presStyleCnt="3">
        <dgm:presLayoutVars>
          <dgm:chMax val="1"/>
          <dgm:bulletEnabled val="1"/>
        </dgm:presLayoutVars>
      </dgm:prSet>
      <dgm:spPr/>
    </dgm:pt>
    <dgm:pt modelId="{3CE65537-6855-4DD5-A53E-916AB70B259E}" type="pres">
      <dgm:prSet presAssocID="{BCA28A26-2F6B-4449-884C-72A97452C9D5}" presName="descendantText" presStyleLbl="alignAccFollowNode1" presStyleIdx="1" presStyleCnt="3">
        <dgm:presLayoutVars>
          <dgm:bulletEnabled val="1"/>
        </dgm:presLayoutVars>
      </dgm:prSet>
      <dgm:spPr/>
    </dgm:pt>
    <dgm:pt modelId="{CECAA93E-08D7-405D-BD0A-B7EE5F849693}" type="pres">
      <dgm:prSet presAssocID="{56036240-5E74-4DE4-8E00-93738DDFEFF2}" presName="sp" presStyleCnt="0"/>
      <dgm:spPr/>
    </dgm:pt>
    <dgm:pt modelId="{0B288896-9311-4886-8FF8-9760C217E6F6}" type="pres">
      <dgm:prSet presAssocID="{92D79FA1-6399-4CBD-B8A3-2B169EEB2EDD}" presName="linNode" presStyleCnt="0"/>
      <dgm:spPr/>
    </dgm:pt>
    <dgm:pt modelId="{C9AA8D44-B40E-4ACA-BA4A-EACB12910D16}" type="pres">
      <dgm:prSet presAssocID="{92D79FA1-6399-4CBD-B8A3-2B169EEB2EDD}" presName="parentText" presStyleLbl="node1" presStyleIdx="2" presStyleCnt="3">
        <dgm:presLayoutVars>
          <dgm:chMax val="1"/>
          <dgm:bulletEnabled val="1"/>
        </dgm:presLayoutVars>
      </dgm:prSet>
      <dgm:spPr/>
    </dgm:pt>
    <dgm:pt modelId="{1B1F9DC1-D6AF-407C-B86D-E567E0791452}" type="pres">
      <dgm:prSet presAssocID="{92D79FA1-6399-4CBD-B8A3-2B169EEB2EDD}" presName="descendantText" presStyleLbl="alignAccFollowNode1" presStyleIdx="2" presStyleCnt="3">
        <dgm:presLayoutVars>
          <dgm:bulletEnabled val="1"/>
        </dgm:presLayoutVars>
      </dgm:prSet>
      <dgm:spPr/>
    </dgm:pt>
  </dgm:ptLst>
  <dgm:cxnLst>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0FD41925-7E01-4963-A399-8FBC165F9AEC}" type="presOf" srcId="{92D79FA1-6399-4CBD-B8A3-2B169EEB2EDD}" destId="{C9AA8D44-B40E-4ACA-BA4A-EACB12910D16}" srcOrd="0" destOrd="0" presId="urn:microsoft.com/office/officeart/2005/8/layout/vList5"/>
    <dgm:cxn modelId="{E8772738-6345-40F4-BD45-2CFB1F69BEB4}" srcId="{BCA28A26-2F6B-4449-884C-72A97452C9D5}" destId="{B5BB5CD5-9474-48ED-89C0-0CF9443AE20D}" srcOrd="0" destOrd="0" parTransId="{62C11921-2045-4553-873F-AFC5A0FA4937}" sibTransId="{BAB7CDD0-0D9D-4348-8C1C-F4E51371CEE4}"/>
    <dgm:cxn modelId="{99FE983D-8028-4A51-BA23-EBB93ACE0B90}" srcId="{92D79FA1-6399-4CBD-B8A3-2B169EEB2EDD}" destId="{68AE562B-E02F-4532-9DFD-61505E1747B8}" srcOrd="0" destOrd="0" parTransId="{AE826290-6340-481B-867A-45820F043CF0}" sibTransId="{176206F1-64A7-4DE6-9CB8-B5FEAD5BC526}"/>
    <dgm:cxn modelId="{02098756-025F-422F-B930-64A7806B1C56}" type="presOf" srcId="{ED9B2A37-14B9-4CA0-8872-9E9720020B6D}" destId="{9C25CDB7-D0E9-4436-9161-CA9C40918730}" srcOrd="0" destOrd="0" presId="urn:microsoft.com/office/officeart/2005/8/layout/vList5"/>
    <dgm:cxn modelId="{7137488F-32FB-4B2C-B448-85E17C7283E5}" type="presOf" srcId="{68AE562B-E02F-4532-9DFD-61505E1747B8}" destId="{1B1F9DC1-D6AF-407C-B86D-E567E0791452}" srcOrd="0" destOrd="0" presId="urn:microsoft.com/office/officeart/2005/8/layout/vList5"/>
    <dgm:cxn modelId="{B1CB759B-AAA0-40D2-9F18-380939088F21}" srcId="{6C058958-65F0-447A-A03A-5D4C123F3A23}" destId="{BCA28A26-2F6B-4449-884C-72A97452C9D5}" srcOrd="1" destOrd="0" parTransId="{218704F0-CC79-4D2C-969D-C7122576028E}" sibTransId="{56036240-5E74-4DE4-8E00-93738DDFEFF2}"/>
    <dgm:cxn modelId="{C6D09D9E-F957-44DC-9B14-08EE685B2B28}" type="presOf" srcId="{6C058958-65F0-447A-A03A-5D4C123F3A23}" destId="{03DF0526-EFBB-45EC-B164-DDCD25C7030E}" srcOrd="0" destOrd="0" presId="urn:microsoft.com/office/officeart/2005/8/layout/vList5"/>
    <dgm:cxn modelId="{09EB38B7-AB9F-4F77-9D25-18981924D9E3}" type="presOf" srcId="{BCA28A26-2F6B-4449-884C-72A97452C9D5}" destId="{9482690F-A18D-48DB-BD33-CCB5F26AB3E0}" srcOrd="0" destOrd="0" presId="urn:microsoft.com/office/officeart/2005/8/layout/vList5"/>
    <dgm:cxn modelId="{C38E0AC7-C81E-4894-9F21-F875F619A5F8}" type="presOf" srcId="{B5BB5CD5-9474-48ED-89C0-0CF9443AE20D}" destId="{3CE65537-6855-4DD5-A53E-916AB70B259E}" srcOrd="0" destOrd="0" presId="urn:microsoft.com/office/officeart/2005/8/layout/vList5"/>
    <dgm:cxn modelId="{D22F55D7-C98E-4E11-AA30-8D53BCF87BCA}" type="presOf" srcId="{332BC397-47B3-4859-9B78-FD025743B9F0}" destId="{078333B0-C58E-4B8F-A227-37CF955131A6}" srcOrd="0" destOrd="0" presId="urn:microsoft.com/office/officeart/2005/8/layout/vList5"/>
    <dgm:cxn modelId="{6F7396FC-3B0A-444F-AD42-C1DFB22E48BA}" srcId="{6C058958-65F0-447A-A03A-5D4C123F3A23}" destId="{92D79FA1-6399-4CBD-B8A3-2B169EEB2EDD}" srcOrd="2" destOrd="0" parTransId="{B3F99F51-25ED-43A2-86FF-338CE85C4CB5}" sibTransId="{41C7A024-DCF9-44F2-8823-70F12B05887C}"/>
    <dgm:cxn modelId="{AF289217-BE3B-4E00-A174-E7BAEB0E02DA}" type="presParOf" srcId="{03DF0526-EFBB-45EC-B164-DDCD25C7030E}" destId="{F2C16E1F-8FFF-4970-9053-C0C5E689A6FF}" srcOrd="0" destOrd="0" presId="urn:microsoft.com/office/officeart/2005/8/layout/vList5"/>
    <dgm:cxn modelId="{44C47AD0-5967-4865-BCF6-7DFCCFA0BEDE}" type="presParOf" srcId="{F2C16E1F-8FFF-4970-9053-C0C5E689A6FF}" destId="{078333B0-C58E-4B8F-A227-37CF955131A6}" srcOrd="0" destOrd="0" presId="urn:microsoft.com/office/officeart/2005/8/layout/vList5"/>
    <dgm:cxn modelId="{7174C1D9-D2CA-4F28-B4B8-D42D4A91722E}" type="presParOf" srcId="{F2C16E1F-8FFF-4970-9053-C0C5E689A6FF}" destId="{9C25CDB7-D0E9-4436-9161-CA9C40918730}" srcOrd="1" destOrd="0" presId="urn:microsoft.com/office/officeart/2005/8/layout/vList5"/>
    <dgm:cxn modelId="{A999600A-24E7-4C98-A83A-EA6EA1EE382E}" type="presParOf" srcId="{03DF0526-EFBB-45EC-B164-DDCD25C7030E}" destId="{A1041FA0-0A26-430B-A5C2-714354CFF45F}" srcOrd="1" destOrd="0" presId="urn:microsoft.com/office/officeart/2005/8/layout/vList5"/>
    <dgm:cxn modelId="{4DD1E4FB-7E28-449A-8E93-28B19EACFB6D}" type="presParOf" srcId="{03DF0526-EFBB-45EC-B164-DDCD25C7030E}" destId="{DAEB0653-7DF2-4116-A6FB-B7669ED96953}" srcOrd="2" destOrd="0" presId="urn:microsoft.com/office/officeart/2005/8/layout/vList5"/>
    <dgm:cxn modelId="{535AADBB-BDA0-478F-94E0-42E5ED868F2A}" type="presParOf" srcId="{DAEB0653-7DF2-4116-A6FB-B7669ED96953}" destId="{9482690F-A18D-48DB-BD33-CCB5F26AB3E0}" srcOrd="0" destOrd="0" presId="urn:microsoft.com/office/officeart/2005/8/layout/vList5"/>
    <dgm:cxn modelId="{FC1B62A9-CF8B-446B-AF2C-13FDA728B062}" type="presParOf" srcId="{DAEB0653-7DF2-4116-A6FB-B7669ED96953}" destId="{3CE65537-6855-4DD5-A53E-916AB70B259E}" srcOrd="1" destOrd="0" presId="urn:microsoft.com/office/officeart/2005/8/layout/vList5"/>
    <dgm:cxn modelId="{D2FF9B74-C90B-4434-A91C-9D1B7078B01B}" type="presParOf" srcId="{03DF0526-EFBB-45EC-B164-DDCD25C7030E}" destId="{CECAA93E-08D7-405D-BD0A-B7EE5F849693}" srcOrd="3" destOrd="0" presId="urn:microsoft.com/office/officeart/2005/8/layout/vList5"/>
    <dgm:cxn modelId="{72F75E13-23CB-4F75-815A-CB80679CF642}" type="presParOf" srcId="{03DF0526-EFBB-45EC-B164-DDCD25C7030E}" destId="{0B288896-9311-4886-8FF8-9760C217E6F6}" srcOrd="4" destOrd="0" presId="urn:microsoft.com/office/officeart/2005/8/layout/vList5"/>
    <dgm:cxn modelId="{0EF34DD4-75C4-410A-A5AA-49D2DAA61805}" type="presParOf" srcId="{0B288896-9311-4886-8FF8-9760C217E6F6}" destId="{C9AA8D44-B40E-4ACA-BA4A-EACB12910D16}" srcOrd="0" destOrd="0" presId="urn:microsoft.com/office/officeart/2005/8/layout/vList5"/>
    <dgm:cxn modelId="{27275376-42DC-42F9-A5F0-014C8F99A7F3}" type="presParOf" srcId="{0B288896-9311-4886-8FF8-9760C217E6F6}" destId="{1B1F9DC1-D6AF-407C-B86D-E567E0791452}"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058958-65F0-447A-A03A-5D4C123F3A23}" type="doc">
      <dgm:prSet loTypeId="urn:diagrams.loki3.com/VaryingWidthList" loCatId="list" qsTypeId="urn:microsoft.com/office/officeart/2005/8/quickstyle/simple3" qsCatId="simple" csTypeId="urn:microsoft.com/office/officeart/2005/8/colors/accent1_2" csCatId="accent1" phldr="1"/>
      <dgm:spPr/>
      <dgm:t>
        <a:bodyPr/>
        <a:lstStyle/>
        <a:p>
          <a:endParaRPr lang="en-US"/>
        </a:p>
      </dgm:t>
    </dgm:pt>
    <dgm:pt modelId="{BCA28A26-2F6B-4449-884C-72A97452C9D5}">
      <dgm:prSet phldrT="[Text]" custT="1"/>
      <dgm:spPr/>
      <dgm:t>
        <a:bodyPr/>
        <a:lstStyle/>
        <a:p>
          <a:pPr algn="justLow"/>
          <a:r>
            <a:rPr lang="ar-SY" sz="2200" b="0" dirty="0">
              <a:latin typeface="Arial" panose="020B0604020202020204" pitchFamily="34" charset="0"/>
              <a:cs typeface="Arial" panose="020B0604020202020204" pitchFamily="34" charset="0"/>
            </a:rPr>
            <a:t>2- تعديل شروط التجريم تعديلاً ينفع المتهم (م 3 ق ق.ع) </a:t>
          </a:r>
          <a:endParaRPr lang="en-US" sz="2200" b="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92D79FA1-6399-4CBD-B8A3-2B169EEB2EDD}">
      <dgm:prSet custT="1"/>
      <dgm:spPr/>
      <dgm:t>
        <a:bodyPr/>
        <a:lstStyle/>
        <a:p>
          <a:pPr algn="justLow"/>
          <a:r>
            <a:rPr lang="ar-SY" sz="2200" b="0" dirty="0">
              <a:latin typeface="Arial" panose="020B0604020202020204" pitchFamily="34" charset="0"/>
              <a:cs typeface="Arial" panose="020B0604020202020204" pitchFamily="34" charset="0"/>
            </a:rPr>
            <a:t>3- إلغاء العقوبة المنصوص عليها في القانون أو تخفيفها (م. 8 ق.ع)</a:t>
          </a:r>
          <a:endParaRPr lang="en-US" sz="2200" b="0" dirty="0">
            <a:latin typeface="Arial" panose="020B0604020202020204" pitchFamily="34" charset="0"/>
            <a:cs typeface="Arial" panose="020B0604020202020204" pitchFamily="34" charset="0"/>
          </a:endParaRPr>
        </a:p>
      </dgm:t>
    </dgm:pt>
    <dgm:pt modelId="{B3F99F51-25ED-43A2-86FF-338CE85C4CB5}" type="parTrans" cxnId="{6F7396FC-3B0A-444F-AD42-C1DFB22E48BA}">
      <dgm:prSet/>
      <dgm:spPr/>
      <dgm:t>
        <a:bodyPr/>
        <a:lstStyle/>
        <a:p>
          <a:endParaRPr lang="en-US"/>
        </a:p>
      </dgm:t>
    </dgm:pt>
    <dgm:pt modelId="{41C7A024-DCF9-44F2-8823-70F12B05887C}" type="sibTrans" cxnId="{6F7396FC-3B0A-444F-AD42-C1DFB22E48BA}">
      <dgm:prSet/>
      <dgm:spPr/>
      <dgm:t>
        <a:bodyPr/>
        <a:lstStyle/>
        <a:p>
          <a:endParaRPr lang="en-US"/>
        </a:p>
      </dgm:t>
    </dgm:pt>
    <dgm:pt modelId="{332BC397-47B3-4859-9B78-FD025743B9F0}">
      <dgm:prSet phldrT="[Text]" custT="1"/>
      <dgm:spPr/>
      <dgm:t>
        <a:bodyPr/>
        <a:lstStyle/>
        <a:p>
          <a:pPr algn="justLow"/>
          <a:r>
            <a:rPr lang="ar-SY" sz="2200" b="0" dirty="0">
              <a:latin typeface="Arial" panose="020B0604020202020204" pitchFamily="34" charset="0"/>
              <a:cs typeface="Arial" panose="020B0604020202020204" pitchFamily="34" charset="0"/>
            </a:rPr>
            <a:t>1- إلغاء نص التجريم (م2، ق1، ق.ع) </a:t>
          </a:r>
          <a:endParaRPr lang="en-US" sz="2200" b="0" dirty="0">
            <a:latin typeface="Arial" panose="020B0604020202020204" pitchFamily="34" charset="0"/>
            <a:cs typeface="Arial" panose="020B0604020202020204" pitchFamily="34" charset="0"/>
          </a:endParaRPr>
        </a:p>
      </dgm:t>
    </dgm:pt>
    <dgm:pt modelId="{8B388961-C2A6-42A7-9BF8-79B9D367BD5A}" type="sibTrans" cxnId="{26A8E319-A7DA-4CC4-A4C6-363595A11D05}">
      <dgm:prSet/>
      <dgm:spPr/>
      <dgm:t>
        <a:bodyPr/>
        <a:lstStyle/>
        <a:p>
          <a:endParaRPr lang="en-US"/>
        </a:p>
      </dgm:t>
    </dgm:pt>
    <dgm:pt modelId="{20D64905-1D4D-47BB-9B17-C8730B975422}" type="parTrans" cxnId="{26A8E319-A7DA-4CC4-A4C6-363595A11D05}">
      <dgm:prSet/>
      <dgm:spPr/>
      <dgm:t>
        <a:bodyPr/>
        <a:lstStyle/>
        <a:p>
          <a:endParaRPr lang="en-US"/>
        </a:p>
      </dgm:t>
    </dgm:pt>
    <dgm:pt modelId="{D60562B4-80C9-4138-915B-A47DA59DCD9D}">
      <dgm:prSet custT="1"/>
      <dgm:spPr/>
      <dgm:t>
        <a:bodyPr/>
        <a:lstStyle/>
        <a:p>
          <a:pPr algn="justLow"/>
          <a:r>
            <a:rPr lang="ar-SY" sz="2200" b="0" dirty="0">
              <a:latin typeface="Arial" panose="020B0604020202020204" pitchFamily="34" charset="0"/>
              <a:cs typeface="Arial" panose="020B0604020202020204" pitchFamily="34" charset="0"/>
            </a:rPr>
            <a:t>4- تعديل طريقة تنفيذ إحدى العقوبات تعديلاً يغير ماهيتها، وفيه مراعاة للمدعى عليه أو المحكوم عليه (المادة 10 ق.ع)</a:t>
          </a:r>
          <a:endParaRPr lang="en-US" sz="2200" b="0" dirty="0">
            <a:latin typeface="Arial" panose="020B0604020202020204" pitchFamily="34" charset="0"/>
            <a:cs typeface="Arial" panose="020B0604020202020204" pitchFamily="34" charset="0"/>
          </a:endParaRPr>
        </a:p>
      </dgm:t>
    </dgm:pt>
    <dgm:pt modelId="{39D939A8-60B6-4E34-A646-7EA7896B0329}" type="parTrans" cxnId="{795B9FE7-5D47-4DE6-BA8B-E39B3DF95098}">
      <dgm:prSet/>
      <dgm:spPr/>
      <dgm:t>
        <a:bodyPr/>
        <a:lstStyle/>
        <a:p>
          <a:endParaRPr lang="en-US"/>
        </a:p>
      </dgm:t>
    </dgm:pt>
    <dgm:pt modelId="{63BCFBF6-B2EA-4DFC-9898-49C79788D85E}" type="sibTrans" cxnId="{795B9FE7-5D47-4DE6-BA8B-E39B3DF95098}">
      <dgm:prSet/>
      <dgm:spPr/>
      <dgm:t>
        <a:bodyPr/>
        <a:lstStyle/>
        <a:p>
          <a:endParaRPr lang="en-US"/>
        </a:p>
      </dgm:t>
    </dgm:pt>
    <dgm:pt modelId="{98269579-2996-4D21-85DB-F07712C5BAF9}">
      <dgm:prSet custT="1"/>
      <dgm:spPr/>
      <dgm:t>
        <a:bodyPr/>
        <a:lstStyle/>
        <a:p>
          <a:pPr algn="justLow"/>
          <a:r>
            <a:rPr lang="ar-SY" sz="2200" b="0" dirty="0">
              <a:latin typeface="Arial" panose="020B0604020202020204" pitchFamily="34" charset="0"/>
              <a:cs typeface="Arial" panose="020B0604020202020204" pitchFamily="34" charset="0"/>
            </a:rPr>
            <a:t>5- تعديل حق الملاحقة  بما يتفق مع مصلحة المدعى عليه (م 4، ف 1 ق.ع) </a:t>
          </a:r>
          <a:endParaRPr lang="en-US" sz="2200" b="0" dirty="0">
            <a:latin typeface="Arial" panose="020B0604020202020204" pitchFamily="34" charset="0"/>
            <a:cs typeface="Arial" panose="020B0604020202020204" pitchFamily="34" charset="0"/>
          </a:endParaRPr>
        </a:p>
      </dgm:t>
    </dgm:pt>
    <dgm:pt modelId="{E676EE90-AF44-47DB-984E-1238E3F33DFF}" type="parTrans" cxnId="{6E561E58-38A5-4D46-BBD5-90497A9F55C1}">
      <dgm:prSet/>
      <dgm:spPr/>
      <dgm:t>
        <a:bodyPr/>
        <a:lstStyle/>
        <a:p>
          <a:endParaRPr lang="en-US"/>
        </a:p>
      </dgm:t>
    </dgm:pt>
    <dgm:pt modelId="{26FC712E-09C3-44D8-BF96-F0FB325CB337}" type="sibTrans" cxnId="{6E561E58-38A5-4D46-BBD5-90497A9F55C1}">
      <dgm:prSet/>
      <dgm:spPr/>
      <dgm:t>
        <a:bodyPr/>
        <a:lstStyle/>
        <a:p>
          <a:endParaRPr lang="en-US"/>
        </a:p>
      </dgm:t>
    </dgm:pt>
    <dgm:pt modelId="{B86E928A-E1C3-4521-92BC-EA570F71B5BE}">
      <dgm:prSet custT="1"/>
      <dgm:spPr/>
      <dgm:t>
        <a:bodyPr/>
        <a:lstStyle/>
        <a:p>
          <a:pPr algn="justLow"/>
          <a:r>
            <a:rPr lang="ar-SY" sz="2200" b="0" dirty="0">
              <a:latin typeface="Arial" panose="020B0604020202020204" pitchFamily="34" charset="0"/>
              <a:cs typeface="Arial" panose="020B0604020202020204" pitchFamily="34" charset="0"/>
            </a:rPr>
            <a:t>6- تعديل مدة التقادم على الجرم أو العقوبة (م. 5 و11) </a:t>
          </a:r>
          <a:endParaRPr lang="en-US" sz="2200" b="0" dirty="0">
            <a:latin typeface="Arial" panose="020B0604020202020204" pitchFamily="34" charset="0"/>
            <a:cs typeface="Arial" panose="020B0604020202020204" pitchFamily="34" charset="0"/>
          </a:endParaRPr>
        </a:p>
      </dgm:t>
    </dgm:pt>
    <dgm:pt modelId="{064957A5-1553-4DA3-A637-CEAC525ADD8B}" type="parTrans" cxnId="{8CAB17BB-3F77-4942-9241-7CC3D6F7DACA}">
      <dgm:prSet/>
      <dgm:spPr/>
      <dgm:t>
        <a:bodyPr/>
        <a:lstStyle/>
        <a:p>
          <a:endParaRPr lang="en-US"/>
        </a:p>
      </dgm:t>
    </dgm:pt>
    <dgm:pt modelId="{7E0F6366-FF70-457F-AE16-0A05B9A4E901}" type="sibTrans" cxnId="{8CAB17BB-3F77-4942-9241-7CC3D6F7DACA}">
      <dgm:prSet/>
      <dgm:spPr/>
      <dgm:t>
        <a:bodyPr/>
        <a:lstStyle/>
        <a:p>
          <a:endParaRPr lang="en-US"/>
        </a:p>
      </dgm:t>
    </dgm:pt>
    <dgm:pt modelId="{85FBDDA8-2A0D-4B7F-8E23-1A1721CCB094}" type="pres">
      <dgm:prSet presAssocID="{6C058958-65F0-447A-A03A-5D4C123F3A23}" presName="Name0" presStyleCnt="0">
        <dgm:presLayoutVars>
          <dgm:resizeHandles/>
        </dgm:presLayoutVars>
      </dgm:prSet>
      <dgm:spPr/>
    </dgm:pt>
    <dgm:pt modelId="{CAF14AD5-6B68-4D03-9AE3-28DAD07CE037}" type="pres">
      <dgm:prSet presAssocID="{332BC397-47B3-4859-9B78-FD025743B9F0}" presName="text" presStyleLbl="node1" presStyleIdx="0" presStyleCnt="6">
        <dgm:presLayoutVars>
          <dgm:bulletEnabled val="1"/>
        </dgm:presLayoutVars>
      </dgm:prSet>
      <dgm:spPr/>
    </dgm:pt>
    <dgm:pt modelId="{C3ED0E40-5819-404A-AF9B-94617DBBB591}" type="pres">
      <dgm:prSet presAssocID="{8B388961-C2A6-42A7-9BF8-79B9D367BD5A}" presName="space" presStyleCnt="0"/>
      <dgm:spPr/>
    </dgm:pt>
    <dgm:pt modelId="{259DA078-113F-435A-8B9D-220D85D54729}" type="pres">
      <dgm:prSet presAssocID="{BCA28A26-2F6B-4449-884C-72A97452C9D5}" presName="text" presStyleLbl="node1" presStyleIdx="1" presStyleCnt="6">
        <dgm:presLayoutVars>
          <dgm:bulletEnabled val="1"/>
        </dgm:presLayoutVars>
      </dgm:prSet>
      <dgm:spPr/>
    </dgm:pt>
    <dgm:pt modelId="{407A2EF6-E89C-4109-B90B-28C478769DC4}" type="pres">
      <dgm:prSet presAssocID="{56036240-5E74-4DE4-8E00-93738DDFEFF2}" presName="space" presStyleCnt="0"/>
      <dgm:spPr/>
    </dgm:pt>
    <dgm:pt modelId="{253C7571-75EA-4857-93A2-C52BEE37BA5A}" type="pres">
      <dgm:prSet presAssocID="{92D79FA1-6399-4CBD-B8A3-2B169EEB2EDD}" presName="text" presStyleLbl="node1" presStyleIdx="2" presStyleCnt="6">
        <dgm:presLayoutVars>
          <dgm:bulletEnabled val="1"/>
        </dgm:presLayoutVars>
      </dgm:prSet>
      <dgm:spPr/>
    </dgm:pt>
    <dgm:pt modelId="{9247A596-AB2D-4F23-B674-5E398A4E6B9C}" type="pres">
      <dgm:prSet presAssocID="{41C7A024-DCF9-44F2-8823-70F12B05887C}" presName="space" presStyleCnt="0"/>
      <dgm:spPr/>
    </dgm:pt>
    <dgm:pt modelId="{F447CA57-F789-4161-99C1-A5D2960548FD}" type="pres">
      <dgm:prSet presAssocID="{D60562B4-80C9-4138-915B-A47DA59DCD9D}" presName="text" presStyleLbl="node1" presStyleIdx="3" presStyleCnt="6">
        <dgm:presLayoutVars>
          <dgm:bulletEnabled val="1"/>
        </dgm:presLayoutVars>
      </dgm:prSet>
      <dgm:spPr/>
    </dgm:pt>
    <dgm:pt modelId="{90CDF2D0-EA04-47A8-A6A0-CFADC40BA7C5}" type="pres">
      <dgm:prSet presAssocID="{63BCFBF6-B2EA-4DFC-9898-49C79788D85E}" presName="space" presStyleCnt="0"/>
      <dgm:spPr/>
    </dgm:pt>
    <dgm:pt modelId="{97D348CC-45D9-4D65-919B-4C7A1F58BBA7}" type="pres">
      <dgm:prSet presAssocID="{98269579-2996-4D21-85DB-F07712C5BAF9}" presName="text" presStyleLbl="node1" presStyleIdx="4" presStyleCnt="6">
        <dgm:presLayoutVars>
          <dgm:bulletEnabled val="1"/>
        </dgm:presLayoutVars>
      </dgm:prSet>
      <dgm:spPr/>
    </dgm:pt>
    <dgm:pt modelId="{A247EF3E-D4FA-4432-A62D-052EEE00CF4A}" type="pres">
      <dgm:prSet presAssocID="{26FC712E-09C3-44D8-BF96-F0FB325CB337}" presName="space" presStyleCnt="0"/>
      <dgm:spPr/>
    </dgm:pt>
    <dgm:pt modelId="{14039D32-C868-44DC-8871-E3145D0E6D9E}" type="pres">
      <dgm:prSet presAssocID="{B86E928A-E1C3-4521-92BC-EA570F71B5BE}" presName="text" presStyleLbl="node1" presStyleIdx="5" presStyleCnt="6">
        <dgm:presLayoutVars>
          <dgm:bulletEnabled val="1"/>
        </dgm:presLayoutVars>
      </dgm:prSet>
      <dgm:spPr/>
    </dgm:pt>
  </dgm:ptLst>
  <dgm:cxnLst>
    <dgm:cxn modelId="{29E77219-F1C8-4305-9F51-141D75287221}" type="presOf" srcId="{92D79FA1-6399-4CBD-B8A3-2B169EEB2EDD}" destId="{253C7571-75EA-4857-93A2-C52BEE37BA5A}" srcOrd="0" destOrd="0" presId="urn:diagrams.loki3.com/VaryingWidthList"/>
    <dgm:cxn modelId="{26A8E319-A7DA-4CC4-A4C6-363595A11D05}" srcId="{6C058958-65F0-447A-A03A-5D4C123F3A23}" destId="{332BC397-47B3-4859-9B78-FD025743B9F0}" srcOrd="0" destOrd="0" parTransId="{20D64905-1D4D-47BB-9B17-C8730B975422}" sibTransId="{8B388961-C2A6-42A7-9BF8-79B9D367BD5A}"/>
    <dgm:cxn modelId="{3A0BBA1B-B533-4B4D-AB67-E7931BA19DAE}" type="presOf" srcId="{D60562B4-80C9-4138-915B-A47DA59DCD9D}" destId="{F447CA57-F789-4161-99C1-A5D2960548FD}" srcOrd="0" destOrd="0" presId="urn:diagrams.loki3.com/VaryingWidthList"/>
    <dgm:cxn modelId="{9003BB35-5D2A-45A1-9824-7A4458055A57}" type="presOf" srcId="{BCA28A26-2F6B-4449-884C-72A97452C9D5}" destId="{259DA078-113F-435A-8B9D-220D85D54729}" srcOrd="0" destOrd="0" presId="urn:diagrams.loki3.com/VaryingWidthList"/>
    <dgm:cxn modelId="{5155363F-E295-450E-92E1-E47739BA2E96}" type="presOf" srcId="{6C058958-65F0-447A-A03A-5D4C123F3A23}" destId="{85FBDDA8-2A0D-4B7F-8E23-1A1721CCB094}" srcOrd="0" destOrd="0" presId="urn:diagrams.loki3.com/VaryingWidthList"/>
    <dgm:cxn modelId="{A7D45345-6D1F-45B6-9CF5-92DED1FD13B3}" type="presOf" srcId="{98269579-2996-4D21-85DB-F07712C5BAF9}" destId="{97D348CC-45D9-4D65-919B-4C7A1F58BBA7}" srcOrd="0" destOrd="0" presId="urn:diagrams.loki3.com/VaryingWidthList"/>
    <dgm:cxn modelId="{6E561E58-38A5-4D46-BBD5-90497A9F55C1}" srcId="{6C058958-65F0-447A-A03A-5D4C123F3A23}" destId="{98269579-2996-4D21-85DB-F07712C5BAF9}" srcOrd="4" destOrd="0" parTransId="{E676EE90-AF44-47DB-984E-1238E3F33DFF}" sibTransId="{26FC712E-09C3-44D8-BF96-F0FB325CB337}"/>
    <dgm:cxn modelId="{CADACD84-EC15-4C21-B7C0-BAD28A1FDA95}" type="presOf" srcId="{B86E928A-E1C3-4521-92BC-EA570F71B5BE}" destId="{14039D32-C868-44DC-8871-E3145D0E6D9E}" srcOrd="0" destOrd="0" presId="urn:diagrams.loki3.com/VaryingWidthList"/>
    <dgm:cxn modelId="{B1CB759B-AAA0-40D2-9F18-380939088F21}" srcId="{6C058958-65F0-447A-A03A-5D4C123F3A23}" destId="{BCA28A26-2F6B-4449-884C-72A97452C9D5}" srcOrd="1" destOrd="0" parTransId="{218704F0-CC79-4D2C-969D-C7122576028E}" sibTransId="{56036240-5E74-4DE4-8E00-93738DDFEFF2}"/>
    <dgm:cxn modelId="{8CAB17BB-3F77-4942-9241-7CC3D6F7DACA}" srcId="{6C058958-65F0-447A-A03A-5D4C123F3A23}" destId="{B86E928A-E1C3-4521-92BC-EA570F71B5BE}" srcOrd="5" destOrd="0" parTransId="{064957A5-1553-4DA3-A637-CEAC525ADD8B}" sibTransId="{7E0F6366-FF70-457F-AE16-0A05B9A4E901}"/>
    <dgm:cxn modelId="{7DFFBFE5-75D0-4EF0-8C64-0A3F49624FE0}" type="presOf" srcId="{332BC397-47B3-4859-9B78-FD025743B9F0}" destId="{CAF14AD5-6B68-4D03-9AE3-28DAD07CE037}" srcOrd="0" destOrd="0" presId="urn:diagrams.loki3.com/VaryingWidthList"/>
    <dgm:cxn modelId="{795B9FE7-5D47-4DE6-BA8B-E39B3DF95098}" srcId="{6C058958-65F0-447A-A03A-5D4C123F3A23}" destId="{D60562B4-80C9-4138-915B-A47DA59DCD9D}" srcOrd="3" destOrd="0" parTransId="{39D939A8-60B6-4E34-A646-7EA7896B0329}" sibTransId="{63BCFBF6-B2EA-4DFC-9898-49C79788D85E}"/>
    <dgm:cxn modelId="{6F7396FC-3B0A-444F-AD42-C1DFB22E48BA}" srcId="{6C058958-65F0-447A-A03A-5D4C123F3A23}" destId="{92D79FA1-6399-4CBD-B8A3-2B169EEB2EDD}" srcOrd="2" destOrd="0" parTransId="{B3F99F51-25ED-43A2-86FF-338CE85C4CB5}" sibTransId="{41C7A024-DCF9-44F2-8823-70F12B05887C}"/>
    <dgm:cxn modelId="{FE060F86-14AF-437A-9F82-1F1FA686B1D6}" type="presParOf" srcId="{85FBDDA8-2A0D-4B7F-8E23-1A1721CCB094}" destId="{CAF14AD5-6B68-4D03-9AE3-28DAD07CE037}" srcOrd="0" destOrd="0" presId="urn:diagrams.loki3.com/VaryingWidthList"/>
    <dgm:cxn modelId="{D394C3A3-5FA7-4EB1-9D6F-B8E4D1BB6481}" type="presParOf" srcId="{85FBDDA8-2A0D-4B7F-8E23-1A1721CCB094}" destId="{C3ED0E40-5819-404A-AF9B-94617DBBB591}" srcOrd="1" destOrd="0" presId="urn:diagrams.loki3.com/VaryingWidthList"/>
    <dgm:cxn modelId="{13ED95B7-7153-43A8-A993-02656C622AF0}" type="presParOf" srcId="{85FBDDA8-2A0D-4B7F-8E23-1A1721CCB094}" destId="{259DA078-113F-435A-8B9D-220D85D54729}" srcOrd="2" destOrd="0" presId="urn:diagrams.loki3.com/VaryingWidthList"/>
    <dgm:cxn modelId="{0A2BAD05-753F-4CA4-B355-37B7888C1CBA}" type="presParOf" srcId="{85FBDDA8-2A0D-4B7F-8E23-1A1721CCB094}" destId="{407A2EF6-E89C-4109-B90B-28C478769DC4}" srcOrd="3" destOrd="0" presId="urn:diagrams.loki3.com/VaryingWidthList"/>
    <dgm:cxn modelId="{3F1DBE7E-A064-40CB-B909-822520621F53}" type="presParOf" srcId="{85FBDDA8-2A0D-4B7F-8E23-1A1721CCB094}" destId="{253C7571-75EA-4857-93A2-C52BEE37BA5A}" srcOrd="4" destOrd="0" presId="urn:diagrams.loki3.com/VaryingWidthList"/>
    <dgm:cxn modelId="{9AEC9DC5-3813-4267-AB8C-19648BBFF95F}" type="presParOf" srcId="{85FBDDA8-2A0D-4B7F-8E23-1A1721CCB094}" destId="{9247A596-AB2D-4F23-B674-5E398A4E6B9C}" srcOrd="5" destOrd="0" presId="urn:diagrams.loki3.com/VaryingWidthList"/>
    <dgm:cxn modelId="{3F44E57B-0118-44CC-8A07-71F41B3CA1DB}" type="presParOf" srcId="{85FBDDA8-2A0D-4B7F-8E23-1A1721CCB094}" destId="{F447CA57-F789-4161-99C1-A5D2960548FD}" srcOrd="6" destOrd="0" presId="urn:diagrams.loki3.com/VaryingWidthList"/>
    <dgm:cxn modelId="{91AFB439-8600-4150-8270-5667624FC30F}" type="presParOf" srcId="{85FBDDA8-2A0D-4B7F-8E23-1A1721CCB094}" destId="{90CDF2D0-EA04-47A8-A6A0-CFADC40BA7C5}" srcOrd="7" destOrd="0" presId="urn:diagrams.loki3.com/VaryingWidthList"/>
    <dgm:cxn modelId="{88E65CCC-2044-47F8-B620-6EE58EB2AFA4}" type="presParOf" srcId="{85FBDDA8-2A0D-4B7F-8E23-1A1721CCB094}" destId="{97D348CC-45D9-4D65-919B-4C7A1F58BBA7}" srcOrd="8" destOrd="0" presId="urn:diagrams.loki3.com/VaryingWidthList"/>
    <dgm:cxn modelId="{A162655C-5E9D-418B-89F8-C0A54D30782B}" type="presParOf" srcId="{85FBDDA8-2A0D-4B7F-8E23-1A1721CCB094}" destId="{A247EF3E-D4FA-4432-A62D-052EEE00CF4A}" srcOrd="9" destOrd="0" presId="urn:diagrams.loki3.com/VaryingWidthList"/>
    <dgm:cxn modelId="{6E5EFC7E-1EE2-4B79-813D-06D3886A5658}" type="presParOf" srcId="{85FBDDA8-2A0D-4B7F-8E23-1A1721CCB094}" destId="{14039D32-C868-44DC-8871-E3145D0E6D9E}" srcOrd="10" destOrd="0" presId="urn:diagrams.loki3.com/VaryingWidth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C058958-65F0-447A-A03A-5D4C123F3A23}" type="doc">
      <dgm:prSet loTypeId="urn:microsoft.com/office/officeart/2005/8/layout/vList5" loCatId="list" qsTypeId="urn:microsoft.com/office/officeart/2005/8/quickstyle/simple3" qsCatId="simple" csTypeId="urn:microsoft.com/office/officeart/2005/8/colors/accent1_2" csCatId="accent1" phldr="1"/>
      <dgm:spPr/>
      <dgm:t>
        <a:bodyPr/>
        <a:lstStyle/>
        <a:p>
          <a:endParaRPr lang="en-US"/>
        </a:p>
      </dgm:t>
    </dgm:pt>
    <dgm:pt modelId="{332BC397-47B3-4859-9B78-FD025743B9F0}">
      <dgm:prSet phldrT="[Text]" custT="1"/>
      <dgm:spPr/>
      <dgm:t>
        <a:bodyPr/>
        <a:lstStyle/>
        <a:p>
          <a:pPr algn="ctr" rtl="1"/>
          <a:r>
            <a:rPr lang="ar-SY" sz="2200" b="1" dirty="0">
              <a:latin typeface="Arial" panose="020B0604020202020204" pitchFamily="34" charset="0"/>
              <a:cs typeface="Arial" panose="020B0604020202020204" pitchFamily="34" charset="0"/>
            </a:rPr>
            <a:t>1- شرط نفاذ القانون الجديد قبل صدورحكم مبرم في الجريمة (م. 2و 8) </a:t>
          </a:r>
          <a:endParaRPr lang="en-US" sz="2200" b="1" dirty="0">
            <a:latin typeface="Arial" panose="020B0604020202020204" pitchFamily="34" charset="0"/>
            <a:cs typeface="Arial" panose="020B0604020202020204" pitchFamily="34" charset="0"/>
          </a:endParaRPr>
        </a:p>
      </dgm:t>
    </dgm:pt>
    <dgm:pt modelId="{20D64905-1D4D-47BB-9B17-C8730B975422}" type="parTrans" cxnId="{26A8E319-A7DA-4CC4-A4C6-363595A11D05}">
      <dgm:prSet/>
      <dgm:spPr/>
      <dgm:t>
        <a:bodyPr/>
        <a:lstStyle/>
        <a:p>
          <a:endParaRPr lang="en-US"/>
        </a:p>
      </dgm:t>
    </dgm:pt>
    <dgm:pt modelId="{8B388961-C2A6-42A7-9BF8-79B9D367BD5A}" type="sibTrans" cxnId="{26A8E319-A7DA-4CC4-A4C6-363595A11D05}">
      <dgm:prSet/>
      <dgm:spPr/>
      <dgm:t>
        <a:bodyPr/>
        <a:lstStyle/>
        <a:p>
          <a:endParaRPr lang="en-US"/>
        </a:p>
      </dgm:t>
    </dgm:pt>
    <dgm:pt modelId="{ED9B2A37-14B9-4CA0-8872-9E9720020B6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لا يستفيد المتهم من القانون الجديد الأصلح له، إلا إذا صار نافذاً قبل أن يصدر بحقه حكم مبرم.</a:t>
          </a:r>
          <a:endParaRPr lang="en-US" sz="2200" dirty="0">
            <a:solidFill>
              <a:schemeClr val="tx1"/>
            </a:solidFill>
            <a:latin typeface="Arial" panose="020B0604020202020204" pitchFamily="34" charset="0"/>
            <a:cs typeface="Arial" panose="020B0604020202020204" pitchFamily="34" charset="0"/>
          </a:endParaRPr>
        </a:p>
      </dgm:t>
    </dgm:pt>
    <dgm:pt modelId="{E17D82B2-CC2F-4302-B0C2-9E103152E69C}" type="parTrans" cxnId="{C493AE17-E3A6-45A2-A06B-7B8E96152B37}">
      <dgm:prSet/>
      <dgm:spPr/>
      <dgm:t>
        <a:bodyPr/>
        <a:lstStyle/>
        <a:p>
          <a:endParaRPr lang="en-US"/>
        </a:p>
      </dgm:t>
    </dgm:pt>
    <dgm:pt modelId="{6755D61D-2448-48C8-BDE8-BA3F65A9FD56}" type="sibTrans" cxnId="{C493AE17-E3A6-45A2-A06B-7B8E96152B37}">
      <dgm:prSet/>
      <dgm:spPr/>
      <dgm:t>
        <a:bodyPr/>
        <a:lstStyle/>
        <a:p>
          <a:endParaRPr lang="en-US"/>
        </a:p>
      </dgm:t>
    </dgm:pt>
    <dgm:pt modelId="{BCA28A26-2F6B-4449-884C-72A97452C9D5}">
      <dgm:prSet phldrT="[Text]" custT="1"/>
      <dgm:spPr/>
      <dgm:t>
        <a:bodyPr/>
        <a:lstStyle/>
        <a:p>
          <a:pPr algn="ctr" rtl="1"/>
          <a:r>
            <a:rPr lang="ar-SY" sz="2200" b="1" dirty="0">
              <a:latin typeface="Arial" panose="020B0604020202020204" pitchFamily="34" charset="0"/>
              <a:cs typeface="Arial" panose="020B0604020202020204" pitchFamily="34" charset="0"/>
            </a:rPr>
            <a:t>2- ألا يكون القانون القديم مؤقتاً </a:t>
          </a:r>
          <a:endParaRPr lang="en-US" sz="2200" dirty="0">
            <a:latin typeface="Arial" panose="020B0604020202020204" pitchFamily="34" charset="0"/>
            <a:cs typeface="Arial" panose="020B0604020202020204" pitchFamily="34" charset="0"/>
          </a:endParaRPr>
        </a:p>
      </dgm:t>
    </dgm:pt>
    <dgm:pt modelId="{218704F0-CC79-4D2C-969D-C7122576028E}" type="parTrans" cxnId="{B1CB759B-AAA0-40D2-9F18-380939088F21}">
      <dgm:prSet/>
      <dgm:spPr/>
      <dgm:t>
        <a:bodyPr/>
        <a:lstStyle/>
        <a:p>
          <a:endParaRPr lang="en-US"/>
        </a:p>
      </dgm:t>
    </dgm:pt>
    <dgm:pt modelId="{56036240-5E74-4DE4-8E00-93738DDFEFF2}" type="sibTrans" cxnId="{B1CB759B-AAA0-40D2-9F18-380939088F21}">
      <dgm:prSet/>
      <dgm:spPr/>
      <dgm:t>
        <a:bodyPr/>
        <a:lstStyle/>
        <a:p>
          <a:endParaRPr lang="en-US"/>
        </a:p>
      </dgm:t>
    </dgm:pt>
    <dgm:pt modelId="{B5BB5CD5-9474-48ED-89C0-0CF9443AE20D}">
      <dgm:prSet phldrT="[Tex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ويقصد بالقانون المؤقت القانون الذي يسن لمواجهة ظروف خاصة وطارئة، وينتهي العمل به بمجرد زوال هذه الظروف. </a:t>
          </a:r>
          <a:endParaRPr lang="en-US" sz="2200" dirty="0">
            <a:latin typeface="Arial" panose="020B0604020202020204" pitchFamily="34" charset="0"/>
            <a:cs typeface="Arial" panose="020B0604020202020204" pitchFamily="34" charset="0"/>
          </a:endParaRPr>
        </a:p>
      </dgm:t>
    </dgm:pt>
    <dgm:pt modelId="{62C11921-2045-4553-873F-AFC5A0FA4937}" type="parTrans" cxnId="{E8772738-6345-40F4-BD45-2CFB1F69BEB4}">
      <dgm:prSet/>
      <dgm:spPr/>
      <dgm:t>
        <a:bodyPr/>
        <a:lstStyle/>
        <a:p>
          <a:endParaRPr lang="en-US"/>
        </a:p>
      </dgm:t>
    </dgm:pt>
    <dgm:pt modelId="{BAB7CDD0-0D9D-4348-8C1C-F4E51371CEE4}" type="sibTrans" cxnId="{E8772738-6345-40F4-BD45-2CFB1F69BEB4}">
      <dgm:prSet/>
      <dgm:spPr/>
      <dgm:t>
        <a:bodyPr/>
        <a:lstStyle/>
        <a:p>
          <a:endParaRPr lang="en-US"/>
        </a:p>
      </dgm:t>
    </dgm:pt>
    <dgm:pt modelId="{92D79FA1-6399-4CBD-B8A3-2B169EEB2EDD}">
      <dgm:prSet custT="1"/>
      <dgm:spPr/>
      <dgm:t>
        <a:bodyPr/>
        <a:lstStyle/>
        <a:p>
          <a:pPr algn="ctr"/>
          <a:r>
            <a:rPr lang="ar-SY" sz="2200" b="1" dirty="0">
              <a:latin typeface="Arial" panose="020B0604020202020204" pitchFamily="34" charset="0"/>
              <a:cs typeface="Arial" panose="020B0604020202020204" pitchFamily="34" charset="0"/>
            </a:rPr>
            <a:t>3- تعدد القوانين</a:t>
          </a:r>
          <a:endParaRPr lang="en-US" sz="2200" b="1" dirty="0">
            <a:latin typeface="Arial" panose="020B0604020202020204" pitchFamily="34" charset="0"/>
            <a:cs typeface="Arial" panose="020B0604020202020204" pitchFamily="34" charset="0"/>
          </a:endParaRPr>
        </a:p>
      </dgm:t>
    </dgm:pt>
    <dgm:pt modelId="{B3F99F51-25ED-43A2-86FF-338CE85C4CB5}" type="parTrans" cxnId="{6F7396FC-3B0A-444F-AD42-C1DFB22E48BA}">
      <dgm:prSet/>
      <dgm:spPr/>
      <dgm:t>
        <a:bodyPr/>
        <a:lstStyle/>
        <a:p>
          <a:endParaRPr lang="en-US"/>
        </a:p>
      </dgm:t>
    </dgm:pt>
    <dgm:pt modelId="{41C7A024-DCF9-44F2-8823-70F12B05887C}" type="sibTrans" cxnId="{6F7396FC-3B0A-444F-AD42-C1DFB22E48BA}">
      <dgm:prSet/>
      <dgm:spPr/>
      <dgm:t>
        <a:bodyPr/>
        <a:lstStyle/>
        <a:p>
          <a:endParaRPr lang="en-US"/>
        </a:p>
      </dgm:t>
    </dgm:pt>
    <dgm:pt modelId="{68AE562B-E02F-4532-9DFD-61505E1747B8}">
      <dgm:prSet custT="1"/>
      <dgm:spPr/>
      <dgm:t>
        <a:bodyPr/>
        <a:lstStyle/>
        <a:p>
          <a:pPr algn="justLow" rtl="1">
            <a:buFont typeface="Arial" panose="020B0604020202020204" pitchFamily="34" charset="0"/>
            <a:buChar char="•"/>
          </a:pPr>
          <a:r>
            <a:rPr lang="ar-SY" sz="2200" dirty="0">
              <a:latin typeface="Arial" panose="020B0604020202020204" pitchFamily="34" charset="0"/>
              <a:cs typeface="Arial" panose="020B0604020202020204" pitchFamily="34" charset="0"/>
            </a:rPr>
            <a:t>لا يقع النزاع دائماً بين قانونين فقط، وإنما يمكن أن يقع بين ثلاثة قوانين أو أربعة.</a:t>
          </a:r>
          <a:endParaRPr lang="en-US" sz="2200" dirty="0">
            <a:latin typeface="Arial" panose="020B0604020202020204" pitchFamily="34" charset="0"/>
            <a:cs typeface="Arial" panose="020B0604020202020204" pitchFamily="34" charset="0"/>
          </a:endParaRPr>
        </a:p>
      </dgm:t>
    </dgm:pt>
    <dgm:pt modelId="{AE826290-6340-481B-867A-45820F043CF0}" type="parTrans" cxnId="{99FE983D-8028-4A51-BA23-EBB93ACE0B90}">
      <dgm:prSet/>
      <dgm:spPr/>
      <dgm:t>
        <a:bodyPr/>
        <a:lstStyle/>
        <a:p>
          <a:endParaRPr lang="en-US"/>
        </a:p>
      </dgm:t>
    </dgm:pt>
    <dgm:pt modelId="{176206F1-64A7-4DE6-9CB8-B5FEAD5BC526}" type="sibTrans" cxnId="{99FE983D-8028-4A51-BA23-EBB93ACE0B90}">
      <dgm:prSet/>
      <dgm:spPr/>
      <dgm:t>
        <a:bodyPr/>
        <a:lstStyle/>
        <a:p>
          <a:endParaRPr lang="en-US"/>
        </a:p>
      </dgm:t>
    </dgm:pt>
    <dgm:pt modelId="{03DF0526-EFBB-45EC-B164-DDCD25C7030E}" type="pres">
      <dgm:prSet presAssocID="{6C058958-65F0-447A-A03A-5D4C123F3A23}" presName="Name0" presStyleCnt="0">
        <dgm:presLayoutVars>
          <dgm:dir val="rev"/>
          <dgm:animLvl val="lvl"/>
          <dgm:resizeHandles val="exact"/>
        </dgm:presLayoutVars>
      </dgm:prSet>
      <dgm:spPr/>
    </dgm:pt>
    <dgm:pt modelId="{F2C16E1F-8FFF-4970-9053-C0C5E689A6FF}" type="pres">
      <dgm:prSet presAssocID="{332BC397-47B3-4859-9B78-FD025743B9F0}" presName="linNode" presStyleCnt="0"/>
      <dgm:spPr/>
    </dgm:pt>
    <dgm:pt modelId="{078333B0-C58E-4B8F-A227-37CF955131A6}" type="pres">
      <dgm:prSet presAssocID="{332BC397-47B3-4859-9B78-FD025743B9F0}" presName="parentText" presStyleLbl="node1" presStyleIdx="0" presStyleCnt="3" custScaleX="106647">
        <dgm:presLayoutVars>
          <dgm:chMax val="1"/>
          <dgm:bulletEnabled val="1"/>
        </dgm:presLayoutVars>
      </dgm:prSet>
      <dgm:spPr/>
    </dgm:pt>
    <dgm:pt modelId="{9C25CDB7-D0E9-4436-9161-CA9C40918730}" type="pres">
      <dgm:prSet presAssocID="{332BC397-47B3-4859-9B78-FD025743B9F0}" presName="descendantText" presStyleLbl="alignAccFollowNode1" presStyleIdx="0" presStyleCnt="3">
        <dgm:presLayoutVars>
          <dgm:bulletEnabled val="1"/>
        </dgm:presLayoutVars>
      </dgm:prSet>
      <dgm:spPr/>
    </dgm:pt>
    <dgm:pt modelId="{A1041FA0-0A26-430B-A5C2-714354CFF45F}" type="pres">
      <dgm:prSet presAssocID="{8B388961-C2A6-42A7-9BF8-79B9D367BD5A}" presName="sp" presStyleCnt="0"/>
      <dgm:spPr/>
    </dgm:pt>
    <dgm:pt modelId="{DAEB0653-7DF2-4116-A6FB-B7669ED96953}" type="pres">
      <dgm:prSet presAssocID="{BCA28A26-2F6B-4449-884C-72A97452C9D5}" presName="linNode" presStyleCnt="0"/>
      <dgm:spPr/>
    </dgm:pt>
    <dgm:pt modelId="{9482690F-A18D-48DB-BD33-CCB5F26AB3E0}" type="pres">
      <dgm:prSet presAssocID="{BCA28A26-2F6B-4449-884C-72A97452C9D5}" presName="parentText" presStyleLbl="node1" presStyleIdx="1" presStyleCnt="3">
        <dgm:presLayoutVars>
          <dgm:chMax val="1"/>
          <dgm:bulletEnabled val="1"/>
        </dgm:presLayoutVars>
      </dgm:prSet>
      <dgm:spPr/>
    </dgm:pt>
    <dgm:pt modelId="{3CE65537-6855-4DD5-A53E-916AB70B259E}" type="pres">
      <dgm:prSet presAssocID="{BCA28A26-2F6B-4449-884C-72A97452C9D5}" presName="descendantText" presStyleLbl="alignAccFollowNode1" presStyleIdx="1" presStyleCnt="3">
        <dgm:presLayoutVars>
          <dgm:bulletEnabled val="1"/>
        </dgm:presLayoutVars>
      </dgm:prSet>
      <dgm:spPr/>
    </dgm:pt>
    <dgm:pt modelId="{CECAA93E-08D7-405D-BD0A-B7EE5F849693}" type="pres">
      <dgm:prSet presAssocID="{56036240-5E74-4DE4-8E00-93738DDFEFF2}" presName="sp" presStyleCnt="0"/>
      <dgm:spPr/>
    </dgm:pt>
    <dgm:pt modelId="{0B288896-9311-4886-8FF8-9760C217E6F6}" type="pres">
      <dgm:prSet presAssocID="{92D79FA1-6399-4CBD-B8A3-2B169EEB2EDD}" presName="linNode" presStyleCnt="0"/>
      <dgm:spPr/>
    </dgm:pt>
    <dgm:pt modelId="{C9AA8D44-B40E-4ACA-BA4A-EACB12910D16}" type="pres">
      <dgm:prSet presAssocID="{92D79FA1-6399-4CBD-B8A3-2B169EEB2EDD}" presName="parentText" presStyleLbl="node1" presStyleIdx="2" presStyleCnt="3">
        <dgm:presLayoutVars>
          <dgm:chMax val="1"/>
          <dgm:bulletEnabled val="1"/>
        </dgm:presLayoutVars>
      </dgm:prSet>
      <dgm:spPr/>
    </dgm:pt>
    <dgm:pt modelId="{1B1F9DC1-D6AF-407C-B86D-E567E0791452}" type="pres">
      <dgm:prSet presAssocID="{92D79FA1-6399-4CBD-B8A3-2B169EEB2EDD}" presName="descendantText" presStyleLbl="alignAccFollowNode1" presStyleIdx="2" presStyleCnt="3">
        <dgm:presLayoutVars>
          <dgm:bulletEnabled val="1"/>
        </dgm:presLayoutVars>
      </dgm:prSet>
      <dgm:spPr/>
    </dgm:pt>
  </dgm:ptLst>
  <dgm:cxnLst>
    <dgm:cxn modelId="{C493AE17-E3A6-45A2-A06B-7B8E96152B37}" srcId="{332BC397-47B3-4859-9B78-FD025743B9F0}" destId="{ED9B2A37-14B9-4CA0-8872-9E9720020B6D}" srcOrd="0" destOrd="0" parTransId="{E17D82B2-CC2F-4302-B0C2-9E103152E69C}" sibTransId="{6755D61D-2448-48C8-BDE8-BA3F65A9FD56}"/>
    <dgm:cxn modelId="{26A8E319-A7DA-4CC4-A4C6-363595A11D05}" srcId="{6C058958-65F0-447A-A03A-5D4C123F3A23}" destId="{332BC397-47B3-4859-9B78-FD025743B9F0}" srcOrd="0" destOrd="0" parTransId="{20D64905-1D4D-47BB-9B17-C8730B975422}" sibTransId="{8B388961-C2A6-42A7-9BF8-79B9D367BD5A}"/>
    <dgm:cxn modelId="{0FD41925-7E01-4963-A399-8FBC165F9AEC}" type="presOf" srcId="{92D79FA1-6399-4CBD-B8A3-2B169EEB2EDD}" destId="{C9AA8D44-B40E-4ACA-BA4A-EACB12910D16}" srcOrd="0" destOrd="0" presId="urn:microsoft.com/office/officeart/2005/8/layout/vList5"/>
    <dgm:cxn modelId="{E8772738-6345-40F4-BD45-2CFB1F69BEB4}" srcId="{BCA28A26-2F6B-4449-884C-72A97452C9D5}" destId="{B5BB5CD5-9474-48ED-89C0-0CF9443AE20D}" srcOrd="0" destOrd="0" parTransId="{62C11921-2045-4553-873F-AFC5A0FA4937}" sibTransId="{BAB7CDD0-0D9D-4348-8C1C-F4E51371CEE4}"/>
    <dgm:cxn modelId="{99FE983D-8028-4A51-BA23-EBB93ACE0B90}" srcId="{92D79FA1-6399-4CBD-B8A3-2B169EEB2EDD}" destId="{68AE562B-E02F-4532-9DFD-61505E1747B8}" srcOrd="0" destOrd="0" parTransId="{AE826290-6340-481B-867A-45820F043CF0}" sibTransId="{176206F1-64A7-4DE6-9CB8-B5FEAD5BC526}"/>
    <dgm:cxn modelId="{02098756-025F-422F-B930-64A7806B1C56}" type="presOf" srcId="{ED9B2A37-14B9-4CA0-8872-9E9720020B6D}" destId="{9C25CDB7-D0E9-4436-9161-CA9C40918730}" srcOrd="0" destOrd="0" presId="urn:microsoft.com/office/officeart/2005/8/layout/vList5"/>
    <dgm:cxn modelId="{7137488F-32FB-4B2C-B448-85E17C7283E5}" type="presOf" srcId="{68AE562B-E02F-4532-9DFD-61505E1747B8}" destId="{1B1F9DC1-D6AF-407C-B86D-E567E0791452}" srcOrd="0" destOrd="0" presId="urn:microsoft.com/office/officeart/2005/8/layout/vList5"/>
    <dgm:cxn modelId="{B1CB759B-AAA0-40D2-9F18-380939088F21}" srcId="{6C058958-65F0-447A-A03A-5D4C123F3A23}" destId="{BCA28A26-2F6B-4449-884C-72A97452C9D5}" srcOrd="1" destOrd="0" parTransId="{218704F0-CC79-4D2C-969D-C7122576028E}" sibTransId="{56036240-5E74-4DE4-8E00-93738DDFEFF2}"/>
    <dgm:cxn modelId="{C6D09D9E-F957-44DC-9B14-08EE685B2B28}" type="presOf" srcId="{6C058958-65F0-447A-A03A-5D4C123F3A23}" destId="{03DF0526-EFBB-45EC-B164-DDCD25C7030E}" srcOrd="0" destOrd="0" presId="urn:microsoft.com/office/officeart/2005/8/layout/vList5"/>
    <dgm:cxn modelId="{09EB38B7-AB9F-4F77-9D25-18981924D9E3}" type="presOf" srcId="{BCA28A26-2F6B-4449-884C-72A97452C9D5}" destId="{9482690F-A18D-48DB-BD33-CCB5F26AB3E0}" srcOrd="0" destOrd="0" presId="urn:microsoft.com/office/officeart/2005/8/layout/vList5"/>
    <dgm:cxn modelId="{C38E0AC7-C81E-4894-9F21-F875F619A5F8}" type="presOf" srcId="{B5BB5CD5-9474-48ED-89C0-0CF9443AE20D}" destId="{3CE65537-6855-4DD5-A53E-916AB70B259E}" srcOrd="0" destOrd="0" presId="urn:microsoft.com/office/officeart/2005/8/layout/vList5"/>
    <dgm:cxn modelId="{D22F55D7-C98E-4E11-AA30-8D53BCF87BCA}" type="presOf" srcId="{332BC397-47B3-4859-9B78-FD025743B9F0}" destId="{078333B0-C58E-4B8F-A227-37CF955131A6}" srcOrd="0" destOrd="0" presId="urn:microsoft.com/office/officeart/2005/8/layout/vList5"/>
    <dgm:cxn modelId="{6F7396FC-3B0A-444F-AD42-C1DFB22E48BA}" srcId="{6C058958-65F0-447A-A03A-5D4C123F3A23}" destId="{92D79FA1-6399-4CBD-B8A3-2B169EEB2EDD}" srcOrd="2" destOrd="0" parTransId="{B3F99F51-25ED-43A2-86FF-338CE85C4CB5}" sibTransId="{41C7A024-DCF9-44F2-8823-70F12B05887C}"/>
    <dgm:cxn modelId="{AF289217-BE3B-4E00-A174-E7BAEB0E02DA}" type="presParOf" srcId="{03DF0526-EFBB-45EC-B164-DDCD25C7030E}" destId="{F2C16E1F-8FFF-4970-9053-C0C5E689A6FF}" srcOrd="0" destOrd="0" presId="urn:microsoft.com/office/officeart/2005/8/layout/vList5"/>
    <dgm:cxn modelId="{44C47AD0-5967-4865-BCF6-7DFCCFA0BEDE}" type="presParOf" srcId="{F2C16E1F-8FFF-4970-9053-C0C5E689A6FF}" destId="{078333B0-C58E-4B8F-A227-37CF955131A6}" srcOrd="0" destOrd="0" presId="urn:microsoft.com/office/officeart/2005/8/layout/vList5"/>
    <dgm:cxn modelId="{7174C1D9-D2CA-4F28-B4B8-D42D4A91722E}" type="presParOf" srcId="{F2C16E1F-8FFF-4970-9053-C0C5E689A6FF}" destId="{9C25CDB7-D0E9-4436-9161-CA9C40918730}" srcOrd="1" destOrd="0" presId="urn:microsoft.com/office/officeart/2005/8/layout/vList5"/>
    <dgm:cxn modelId="{A999600A-24E7-4C98-A83A-EA6EA1EE382E}" type="presParOf" srcId="{03DF0526-EFBB-45EC-B164-DDCD25C7030E}" destId="{A1041FA0-0A26-430B-A5C2-714354CFF45F}" srcOrd="1" destOrd="0" presId="urn:microsoft.com/office/officeart/2005/8/layout/vList5"/>
    <dgm:cxn modelId="{4DD1E4FB-7E28-449A-8E93-28B19EACFB6D}" type="presParOf" srcId="{03DF0526-EFBB-45EC-B164-DDCD25C7030E}" destId="{DAEB0653-7DF2-4116-A6FB-B7669ED96953}" srcOrd="2" destOrd="0" presId="urn:microsoft.com/office/officeart/2005/8/layout/vList5"/>
    <dgm:cxn modelId="{535AADBB-BDA0-478F-94E0-42E5ED868F2A}" type="presParOf" srcId="{DAEB0653-7DF2-4116-A6FB-B7669ED96953}" destId="{9482690F-A18D-48DB-BD33-CCB5F26AB3E0}" srcOrd="0" destOrd="0" presId="urn:microsoft.com/office/officeart/2005/8/layout/vList5"/>
    <dgm:cxn modelId="{FC1B62A9-CF8B-446B-AF2C-13FDA728B062}" type="presParOf" srcId="{DAEB0653-7DF2-4116-A6FB-B7669ED96953}" destId="{3CE65537-6855-4DD5-A53E-916AB70B259E}" srcOrd="1" destOrd="0" presId="urn:microsoft.com/office/officeart/2005/8/layout/vList5"/>
    <dgm:cxn modelId="{D2FF9B74-C90B-4434-A91C-9D1B7078B01B}" type="presParOf" srcId="{03DF0526-EFBB-45EC-B164-DDCD25C7030E}" destId="{CECAA93E-08D7-405D-BD0A-B7EE5F849693}" srcOrd="3" destOrd="0" presId="urn:microsoft.com/office/officeart/2005/8/layout/vList5"/>
    <dgm:cxn modelId="{72F75E13-23CB-4F75-815A-CB80679CF642}" type="presParOf" srcId="{03DF0526-EFBB-45EC-B164-DDCD25C7030E}" destId="{0B288896-9311-4886-8FF8-9760C217E6F6}" srcOrd="4" destOrd="0" presId="urn:microsoft.com/office/officeart/2005/8/layout/vList5"/>
    <dgm:cxn modelId="{0EF34DD4-75C4-410A-A5AA-49D2DAA61805}" type="presParOf" srcId="{0B288896-9311-4886-8FF8-9760C217E6F6}" destId="{C9AA8D44-B40E-4ACA-BA4A-EACB12910D16}" srcOrd="0" destOrd="0" presId="urn:microsoft.com/office/officeart/2005/8/layout/vList5"/>
    <dgm:cxn modelId="{27275376-42DC-42F9-A5F0-014C8F99A7F3}" type="presParOf" srcId="{0B288896-9311-4886-8FF8-9760C217E6F6}" destId="{1B1F9DC1-D6AF-407C-B86D-E567E0791452}"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531FC7-2FD8-49B9-8AE8-02B5AD3423EA}">
      <dsp:nvSpPr>
        <dsp:cNvPr id="0" name=""/>
        <dsp:cNvSpPr/>
      </dsp:nvSpPr>
      <dsp:spPr>
        <a:xfrm>
          <a:off x="0" y="741064"/>
          <a:ext cx="10634133" cy="12348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9F02D24-337E-4505-84E0-E8B15E32AA48}">
      <dsp:nvSpPr>
        <dsp:cNvPr id="0" name=""/>
        <dsp:cNvSpPr/>
      </dsp:nvSpPr>
      <dsp:spPr>
        <a:xfrm>
          <a:off x="2606" y="17824"/>
          <a:ext cx="10125262" cy="144648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1361" tIns="0" rIns="281361" bIns="0" numCol="1" spcCol="1270" anchor="ctr" anchorCtr="0">
          <a:noAutofit/>
        </a:bodyPr>
        <a:lstStyle/>
        <a:p>
          <a:pPr marL="0" lvl="0" indent="0" algn="justLow" defTabSz="977900" rtl="1">
            <a:lnSpc>
              <a:spcPct val="90000"/>
            </a:lnSpc>
            <a:spcBef>
              <a:spcPct val="0"/>
            </a:spcBef>
            <a:spcAft>
              <a:spcPct val="35000"/>
            </a:spcAft>
            <a:buNone/>
          </a:pPr>
          <a:r>
            <a:rPr lang="ar-SY" sz="2200" b="0" kern="1200">
              <a:effectLst/>
              <a:latin typeface="Arial" panose="020B0604020202020204" pitchFamily="34" charset="0"/>
              <a:ea typeface="Times New Roman" panose="02020603050405020304" pitchFamily="18" charset="0"/>
              <a:cs typeface="Arial" panose="020B0604020202020204" pitchFamily="34" charset="0"/>
            </a:rPr>
            <a:t>1- لا تفرض عقوبة ولا تدبير احترازي أو إصلاحي من أجل جرم لم يكن القانون قد نص عليه حين اقترافه.</a:t>
          </a:r>
          <a:endParaRPr lang="en-US" sz="2200" b="0" kern="1200" dirty="0">
            <a:effectLst/>
            <a:latin typeface="Arial" panose="020B0604020202020204" pitchFamily="34" charset="0"/>
            <a:ea typeface="Calibri" panose="020F0502020204030204" pitchFamily="34" charset="0"/>
            <a:cs typeface="Arial" panose="020B0604020202020204" pitchFamily="34" charset="0"/>
          </a:endParaRPr>
        </a:p>
      </dsp:txBody>
      <dsp:txXfrm>
        <a:off x="73217" y="88435"/>
        <a:ext cx="9984040" cy="1305258"/>
      </dsp:txXfrm>
    </dsp:sp>
    <dsp:sp modelId="{A8BCAE9F-454D-47A6-AE19-7EB991AB5349}">
      <dsp:nvSpPr>
        <dsp:cNvPr id="0" name=""/>
        <dsp:cNvSpPr/>
      </dsp:nvSpPr>
      <dsp:spPr>
        <a:xfrm>
          <a:off x="0" y="2963704"/>
          <a:ext cx="10634133" cy="1234800"/>
        </a:xfrm>
        <a:prstGeom prst="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0B22784A-7C84-4F17-9171-6AFC49FDBE33}">
      <dsp:nvSpPr>
        <dsp:cNvPr id="0" name=""/>
        <dsp:cNvSpPr/>
      </dsp:nvSpPr>
      <dsp:spPr>
        <a:xfrm>
          <a:off x="2606" y="2240464"/>
          <a:ext cx="10125262" cy="1446480"/>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1361" tIns="0" rIns="281361" bIns="0" numCol="1" spcCol="1270" anchor="ctr" anchorCtr="0">
          <a:noAutofit/>
        </a:bodyPr>
        <a:lstStyle/>
        <a:p>
          <a:pPr marL="0" lvl="0" indent="0" algn="justLow" defTabSz="977900" rtl="1">
            <a:lnSpc>
              <a:spcPct val="90000"/>
            </a:lnSpc>
            <a:spcBef>
              <a:spcPct val="0"/>
            </a:spcBef>
            <a:spcAft>
              <a:spcPct val="35000"/>
            </a:spcAft>
            <a:buNone/>
          </a:pPr>
          <a:r>
            <a:rPr lang="ar-SY" sz="2200" b="0" kern="1200">
              <a:effectLst/>
              <a:latin typeface="Arial" panose="020B0604020202020204" pitchFamily="34" charset="0"/>
              <a:ea typeface="Times New Roman" panose="02020603050405020304" pitchFamily="18" charset="0"/>
              <a:cs typeface="Arial" panose="020B0604020202020204" pitchFamily="34" charset="0"/>
            </a:rPr>
            <a:t>2- لا تؤخذ على المدعى عليه الأفعال التي تؤلف الجرم وأعمال الاشتراك الأصلي أو الفرعي التي أتاها قبل أن ينص القانون على هذا الجرم".</a:t>
          </a:r>
          <a:endParaRPr lang="en-US" sz="2200" b="0" kern="1200" dirty="0">
            <a:effectLst/>
            <a:latin typeface="Arial" panose="020B0604020202020204" pitchFamily="34" charset="0"/>
            <a:ea typeface="Calibri" panose="020F0502020204030204" pitchFamily="34" charset="0"/>
            <a:cs typeface="Arial" panose="020B0604020202020204" pitchFamily="34" charset="0"/>
          </a:endParaRPr>
        </a:p>
      </dsp:txBody>
      <dsp:txXfrm>
        <a:off x="73217" y="2311075"/>
        <a:ext cx="9984040" cy="13052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25CDB7-D0E9-4436-9161-CA9C40918730}">
      <dsp:nvSpPr>
        <dsp:cNvPr id="0" name=""/>
        <dsp:cNvSpPr/>
      </dsp:nvSpPr>
      <dsp:spPr>
        <a:xfrm rot="16200000">
          <a:off x="2866735" y="-2855155"/>
          <a:ext cx="1108422" cy="6821057"/>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ويطبق القانون الجديد الذي يلغي نص التجريم إلغاءً صريحاً أو ضمنياً بأثر مباشر وفوري على الجرائم المقترفة قبل نفاذه حتى لو صدر فيها حكم مبرم، فلا يبقى لهذا الحكم مفعول يذكر. </a:t>
          </a:r>
          <a:endParaRPr lang="en-US" sz="2200" kern="1200" dirty="0">
            <a:latin typeface="Arial" panose="020B0604020202020204" pitchFamily="34" charset="0"/>
            <a:cs typeface="Arial" panose="020B0604020202020204" pitchFamily="34" charset="0"/>
          </a:endParaRPr>
        </a:p>
      </dsp:txBody>
      <dsp:txXfrm rot="5400000">
        <a:off x="64527" y="55271"/>
        <a:ext cx="6766948" cy="1000204"/>
      </dsp:txXfrm>
    </dsp:sp>
    <dsp:sp modelId="{078333B0-C58E-4B8F-A227-37CF955131A6}">
      <dsp:nvSpPr>
        <dsp:cNvPr id="0" name=""/>
        <dsp:cNvSpPr/>
      </dsp:nvSpPr>
      <dsp:spPr>
        <a:xfrm>
          <a:off x="6831476" y="38840"/>
          <a:ext cx="3836844" cy="1033066"/>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1- إلغاء نص التجريم (م2، ق1، ق.ع): </a:t>
          </a:r>
          <a:endParaRPr lang="en-US" sz="2200" kern="1200" dirty="0">
            <a:latin typeface="Arial" panose="020B0604020202020204" pitchFamily="34" charset="0"/>
            <a:cs typeface="Arial" panose="020B0604020202020204" pitchFamily="34" charset="0"/>
          </a:endParaRPr>
        </a:p>
      </dsp:txBody>
      <dsp:txXfrm>
        <a:off x="6881906" y="89270"/>
        <a:ext cx="3735984" cy="932206"/>
      </dsp:txXfrm>
    </dsp:sp>
    <dsp:sp modelId="{3CE65537-6855-4DD5-A53E-916AB70B259E}">
      <dsp:nvSpPr>
        <dsp:cNvPr id="0" name=""/>
        <dsp:cNvSpPr/>
      </dsp:nvSpPr>
      <dsp:spPr>
        <a:xfrm rot="16200000">
          <a:off x="3000636" y="-1736091"/>
          <a:ext cx="826453" cy="6827725"/>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ويعدل القانون الجديد شروط التجريم تعديلاً ينفع المتهم.</a:t>
          </a:r>
          <a:endParaRPr lang="en-US" sz="2200" kern="1200" dirty="0">
            <a:latin typeface="Arial" panose="020B0604020202020204" pitchFamily="34" charset="0"/>
            <a:cs typeface="Arial" panose="020B0604020202020204" pitchFamily="34" charset="0"/>
          </a:endParaRPr>
        </a:p>
      </dsp:txBody>
      <dsp:txXfrm rot="5400000">
        <a:off x="40344" y="1304889"/>
        <a:ext cx="6787381" cy="745765"/>
      </dsp:txXfrm>
    </dsp:sp>
    <dsp:sp modelId="{9482690F-A18D-48DB-BD33-CCB5F26AB3E0}">
      <dsp:nvSpPr>
        <dsp:cNvPr id="0" name=""/>
        <dsp:cNvSpPr/>
      </dsp:nvSpPr>
      <dsp:spPr>
        <a:xfrm>
          <a:off x="6827725" y="1161238"/>
          <a:ext cx="3840595" cy="1033066"/>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2- تعديل شروط التجريم تعديلاً ينفع المتهم (م 3 ق ق.ع): </a:t>
          </a:r>
          <a:endParaRPr lang="en-US" sz="2200" kern="1200" dirty="0">
            <a:latin typeface="Arial" panose="020B0604020202020204" pitchFamily="34" charset="0"/>
            <a:cs typeface="Arial" panose="020B0604020202020204" pitchFamily="34" charset="0"/>
          </a:endParaRPr>
        </a:p>
      </dsp:txBody>
      <dsp:txXfrm>
        <a:off x="6878155" y="1211668"/>
        <a:ext cx="3739735" cy="932206"/>
      </dsp:txXfrm>
    </dsp:sp>
    <dsp:sp modelId="{1B1F9DC1-D6AF-407C-B86D-E567E0791452}">
      <dsp:nvSpPr>
        <dsp:cNvPr id="0" name=""/>
        <dsp:cNvSpPr/>
      </dsp:nvSpPr>
      <dsp:spPr>
        <a:xfrm rot="16200000">
          <a:off x="3000636" y="-651371"/>
          <a:ext cx="826453" cy="6827725"/>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ويكون ذلك إذن بتقرير سبب تسويغ، و استبدال التدبير الإصلاحي أو الاحترازي بالعقوبة  لأن التدبير أخف وأرحم العقوبة .</a:t>
          </a:r>
          <a:endParaRPr lang="en-US" sz="2200" kern="1200" dirty="0">
            <a:latin typeface="Arial" panose="020B0604020202020204" pitchFamily="34" charset="0"/>
            <a:cs typeface="Arial" panose="020B0604020202020204" pitchFamily="34" charset="0"/>
          </a:endParaRPr>
        </a:p>
      </dsp:txBody>
      <dsp:txXfrm rot="5400000">
        <a:off x="40344" y="2389609"/>
        <a:ext cx="6787381" cy="745765"/>
      </dsp:txXfrm>
    </dsp:sp>
    <dsp:sp modelId="{C9AA8D44-B40E-4ACA-BA4A-EACB12910D16}">
      <dsp:nvSpPr>
        <dsp:cNvPr id="0" name=""/>
        <dsp:cNvSpPr/>
      </dsp:nvSpPr>
      <dsp:spPr>
        <a:xfrm>
          <a:off x="6827725" y="2245958"/>
          <a:ext cx="3840595" cy="1033066"/>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3- إلغاء العقوبة المنصوص عليها في القانون أو تخفيفها (م. 8 ق.ع): </a:t>
          </a:r>
          <a:endParaRPr lang="en-US" sz="2200" b="1" kern="1200" dirty="0">
            <a:latin typeface="Arial" panose="020B0604020202020204" pitchFamily="34" charset="0"/>
            <a:cs typeface="Arial" panose="020B0604020202020204" pitchFamily="34" charset="0"/>
          </a:endParaRPr>
        </a:p>
      </dsp:txBody>
      <dsp:txXfrm>
        <a:off x="6878155" y="2296388"/>
        <a:ext cx="3739735" cy="9322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F14AD5-6B68-4D03-9AE3-28DAD07CE037}">
      <dsp:nvSpPr>
        <dsp:cNvPr id="0" name=""/>
        <dsp:cNvSpPr/>
      </dsp:nvSpPr>
      <dsp:spPr>
        <a:xfrm>
          <a:off x="3838249" y="921"/>
          <a:ext cx="3690000" cy="536375"/>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a:lnSpc>
              <a:spcPct val="90000"/>
            </a:lnSpc>
            <a:spcBef>
              <a:spcPct val="0"/>
            </a:spcBef>
            <a:spcAft>
              <a:spcPct val="35000"/>
            </a:spcAft>
            <a:buNone/>
          </a:pPr>
          <a:r>
            <a:rPr lang="ar-SY" sz="2200" b="0" kern="1200" dirty="0">
              <a:latin typeface="Arial" panose="020B0604020202020204" pitchFamily="34" charset="0"/>
              <a:cs typeface="Arial" panose="020B0604020202020204" pitchFamily="34" charset="0"/>
            </a:rPr>
            <a:t>1- إلغاء نص التجريم (م2، ق1، ق.ع) </a:t>
          </a:r>
          <a:endParaRPr lang="en-US" sz="2200" b="0" kern="1200" dirty="0">
            <a:latin typeface="Arial" panose="020B0604020202020204" pitchFamily="34" charset="0"/>
            <a:cs typeface="Arial" panose="020B0604020202020204" pitchFamily="34" charset="0"/>
          </a:endParaRPr>
        </a:p>
      </dsp:txBody>
      <dsp:txXfrm>
        <a:off x="3838249" y="921"/>
        <a:ext cx="3690000" cy="536375"/>
      </dsp:txXfrm>
    </dsp:sp>
    <dsp:sp modelId="{259DA078-113F-435A-8B9D-220D85D54729}">
      <dsp:nvSpPr>
        <dsp:cNvPr id="0" name=""/>
        <dsp:cNvSpPr/>
      </dsp:nvSpPr>
      <dsp:spPr>
        <a:xfrm>
          <a:off x="3028249" y="564115"/>
          <a:ext cx="5310000" cy="536375"/>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a:lnSpc>
              <a:spcPct val="90000"/>
            </a:lnSpc>
            <a:spcBef>
              <a:spcPct val="0"/>
            </a:spcBef>
            <a:spcAft>
              <a:spcPct val="35000"/>
            </a:spcAft>
            <a:buNone/>
          </a:pPr>
          <a:r>
            <a:rPr lang="ar-SY" sz="2200" b="0" kern="1200" dirty="0">
              <a:latin typeface="Arial" panose="020B0604020202020204" pitchFamily="34" charset="0"/>
              <a:cs typeface="Arial" panose="020B0604020202020204" pitchFamily="34" charset="0"/>
            </a:rPr>
            <a:t>2- تعديل شروط التجريم تعديلاً ينفع المتهم (م 3 ق ق.ع) </a:t>
          </a:r>
          <a:endParaRPr lang="en-US" sz="2200" b="0" kern="1200" dirty="0">
            <a:latin typeface="Arial" panose="020B0604020202020204" pitchFamily="34" charset="0"/>
            <a:cs typeface="Arial" panose="020B0604020202020204" pitchFamily="34" charset="0"/>
          </a:endParaRPr>
        </a:p>
      </dsp:txBody>
      <dsp:txXfrm>
        <a:off x="3028249" y="564115"/>
        <a:ext cx="5310000" cy="536375"/>
      </dsp:txXfrm>
    </dsp:sp>
    <dsp:sp modelId="{253C7571-75EA-4857-93A2-C52BEE37BA5A}">
      <dsp:nvSpPr>
        <dsp:cNvPr id="0" name=""/>
        <dsp:cNvSpPr/>
      </dsp:nvSpPr>
      <dsp:spPr>
        <a:xfrm>
          <a:off x="2571624" y="1127310"/>
          <a:ext cx="6223249" cy="536375"/>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a:lnSpc>
              <a:spcPct val="90000"/>
            </a:lnSpc>
            <a:spcBef>
              <a:spcPct val="0"/>
            </a:spcBef>
            <a:spcAft>
              <a:spcPct val="35000"/>
            </a:spcAft>
            <a:buNone/>
          </a:pPr>
          <a:r>
            <a:rPr lang="ar-SY" sz="2200" b="0" kern="1200" dirty="0">
              <a:latin typeface="Arial" panose="020B0604020202020204" pitchFamily="34" charset="0"/>
              <a:cs typeface="Arial" panose="020B0604020202020204" pitchFamily="34" charset="0"/>
            </a:rPr>
            <a:t>3- إلغاء العقوبة المنصوص عليها في القانون أو تخفيفها (م. 8 ق.ع)</a:t>
          </a:r>
          <a:endParaRPr lang="en-US" sz="2200" b="0" kern="1200" dirty="0">
            <a:latin typeface="Arial" panose="020B0604020202020204" pitchFamily="34" charset="0"/>
            <a:cs typeface="Arial" panose="020B0604020202020204" pitchFamily="34" charset="0"/>
          </a:endParaRPr>
        </a:p>
      </dsp:txBody>
      <dsp:txXfrm>
        <a:off x="2571624" y="1127310"/>
        <a:ext cx="6223249" cy="536375"/>
      </dsp:txXfrm>
    </dsp:sp>
    <dsp:sp modelId="{F447CA57-F789-4161-99C1-A5D2960548FD}">
      <dsp:nvSpPr>
        <dsp:cNvPr id="0" name=""/>
        <dsp:cNvSpPr/>
      </dsp:nvSpPr>
      <dsp:spPr>
        <a:xfrm>
          <a:off x="373249" y="1690504"/>
          <a:ext cx="10620000" cy="536375"/>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a:lnSpc>
              <a:spcPct val="90000"/>
            </a:lnSpc>
            <a:spcBef>
              <a:spcPct val="0"/>
            </a:spcBef>
            <a:spcAft>
              <a:spcPct val="35000"/>
            </a:spcAft>
            <a:buNone/>
          </a:pPr>
          <a:r>
            <a:rPr lang="ar-SY" sz="2200" b="0" kern="1200" dirty="0">
              <a:latin typeface="Arial" panose="020B0604020202020204" pitchFamily="34" charset="0"/>
              <a:cs typeface="Arial" panose="020B0604020202020204" pitchFamily="34" charset="0"/>
            </a:rPr>
            <a:t>4- تعديل طريقة تنفيذ إحدى العقوبات تعديلاً يغير ماهيتها، وفيه مراعاة للمدعى عليه أو المحكوم عليه (المادة 10 ق.ع)</a:t>
          </a:r>
          <a:endParaRPr lang="en-US" sz="2200" b="0" kern="1200" dirty="0">
            <a:latin typeface="Arial" panose="020B0604020202020204" pitchFamily="34" charset="0"/>
            <a:cs typeface="Arial" panose="020B0604020202020204" pitchFamily="34" charset="0"/>
          </a:endParaRPr>
        </a:p>
      </dsp:txBody>
      <dsp:txXfrm>
        <a:off x="373249" y="1690504"/>
        <a:ext cx="10620000" cy="536375"/>
      </dsp:txXfrm>
    </dsp:sp>
    <dsp:sp modelId="{97D348CC-45D9-4D65-919B-4C7A1F58BBA7}">
      <dsp:nvSpPr>
        <dsp:cNvPr id="0" name=""/>
        <dsp:cNvSpPr/>
      </dsp:nvSpPr>
      <dsp:spPr>
        <a:xfrm>
          <a:off x="2173249" y="2253698"/>
          <a:ext cx="7020000" cy="536375"/>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a:lnSpc>
              <a:spcPct val="90000"/>
            </a:lnSpc>
            <a:spcBef>
              <a:spcPct val="0"/>
            </a:spcBef>
            <a:spcAft>
              <a:spcPct val="35000"/>
            </a:spcAft>
            <a:buNone/>
          </a:pPr>
          <a:r>
            <a:rPr lang="ar-SY" sz="2200" b="0" kern="1200" dirty="0">
              <a:latin typeface="Arial" panose="020B0604020202020204" pitchFamily="34" charset="0"/>
              <a:cs typeface="Arial" panose="020B0604020202020204" pitchFamily="34" charset="0"/>
            </a:rPr>
            <a:t>5- تعديل حق الملاحقة  بما يتفق مع مصلحة المدعى عليه (م 4، ف 1 ق.ع) </a:t>
          </a:r>
          <a:endParaRPr lang="en-US" sz="2200" b="0" kern="1200" dirty="0">
            <a:latin typeface="Arial" panose="020B0604020202020204" pitchFamily="34" charset="0"/>
            <a:cs typeface="Arial" panose="020B0604020202020204" pitchFamily="34" charset="0"/>
          </a:endParaRPr>
        </a:p>
      </dsp:txBody>
      <dsp:txXfrm>
        <a:off x="2173249" y="2253698"/>
        <a:ext cx="7020000" cy="536375"/>
      </dsp:txXfrm>
    </dsp:sp>
    <dsp:sp modelId="{14039D32-C868-44DC-8871-E3145D0E6D9E}">
      <dsp:nvSpPr>
        <dsp:cNvPr id="0" name=""/>
        <dsp:cNvSpPr/>
      </dsp:nvSpPr>
      <dsp:spPr>
        <a:xfrm>
          <a:off x="3118249" y="2816893"/>
          <a:ext cx="5130000" cy="536375"/>
        </a:xfrm>
        <a:prstGeom prst="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5880" tIns="55880" rIns="55880" bIns="55880" numCol="1" spcCol="1270" anchor="ctr" anchorCtr="0">
          <a:noAutofit/>
        </a:bodyPr>
        <a:lstStyle/>
        <a:p>
          <a:pPr marL="0" lvl="0" indent="0" algn="justLow" defTabSz="977900">
            <a:lnSpc>
              <a:spcPct val="90000"/>
            </a:lnSpc>
            <a:spcBef>
              <a:spcPct val="0"/>
            </a:spcBef>
            <a:spcAft>
              <a:spcPct val="35000"/>
            </a:spcAft>
            <a:buNone/>
          </a:pPr>
          <a:r>
            <a:rPr lang="ar-SY" sz="2200" b="0" kern="1200" dirty="0">
              <a:latin typeface="Arial" panose="020B0604020202020204" pitchFamily="34" charset="0"/>
              <a:cs typeface="Arial" panose="020B0604020202020204" pitchFamily="34" charset="0"/>
            </a:rPr>
            <a:t>6- تعديل مدة التقادم على الجرم أو العقوبة (م. 5 و11) </a:t>
          </a:r>
          <a:endParaRPr lang="en-US" sz="2200" b="0" kern="1200" dirty="0">
            <a:latin typeface="Arial" panose="020B0604020202020204" pitchFamily="34" charset="0"/>
            <a:cs typeface="Arial" panose="020B0604020202020204" pitchFamily="34" charset="0"/>
          </a:endParaRPr>
        </a:p>
      </dsp:txBody>
      <dsp:txXfrm>
        <a:off x="3118249" y="2816893"/>
        <a:ext cx="5130000" cy="5363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25CDB7-D0E9-4436-9161-CA9C40918730}">
      <dsp:nvSpPr>
        <dsp:cNvPr id="0" name=""/>
        <dsp:cNvSpPr/>
      </dsp:nvSpPr>
      <dsp:spPr>
        <a:xfrm rot="16200000">
          <a:off x="2928228" y="-2810374"/>
          <a:ext cx="922850" cy="6777808"/>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لا يستفيد المتهم من القانون الجديد الأصلح له، إلا إذا صار نافذاً قبل أن يصدر بحقه حكم مبرم.</a:t>
          </a:r>
          <a:endParaRPr lang="en-US" sz="2200" kern="1200" dirty="0">
            <a:solidFill>
              <a:schemeClr val="tx1"/>
            </a:solidFill>
            <a:latin typeface="Arial" panose="020B0604020202020204" pitchFamily="34" charset="0"/>
            <a:cs typeface="Arial" panose="020B0604020202020204" pitchFamily="34" charset="0"/>
          </a:endParaRPr>
        </a:p>
      </dsp:txBody>
      <dsp:txXfrm rot="5400000">
        <a:off x="45799" y="162155"/>
        <a:ext cx="6732758" cy="832750"/>
      </dsp:txXfrm>
    </dsp:sp>
    <dsp:sp modelId="{078333B0-C58E-4B8F-A227-37CF955131A6}">
      <dsp:nvSpPr>
        <dsp:cNvPr id="0" name=""/>
        <dsp:cNvSpPr/>
      </dsp:nvSpPr>
      <dsp:spPr>
        <a:xfrm>
          <a:off x="6778558" y="1747"/>
          <a:ext cx="4065935" cy="115356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1- شرط نفاذ القانون الجديد قبل صدورحكم مبرم في الجريمة (م. 2و 8) </a:t>
          </a:r>
          <a:endParaRPr lang="en-US" sz="2200" b="1" kern="1200" dirty="0">
            <a:latin typeface="Arial" panose="020B0604020202020204" pitchFamily="34" charset="0"/>
            <a:cs typeface="Arial" panose="020B0604020202020204" pitchFamily="34" charset="0"/>
          </a:endParaRPr>
        </a:p>
      </dsp:txBody>
      <dsp:txXfrm>
        <a:off x="6834870" y="58059"/>
        <a:ext cx="3953311" cy="1040939"/>
      </dsp:txXfrm>
    </dsp:sp>
    <dsp:sp modelId="{3CE65537-6855-4DD5-A53E-916AB70B259E}">
      <dsp:nvSpPr>
        <dsp:cNvPr id="0" name=""/>
        <dsp:cNvSpPr/>
      </dsp:nvSpPr>
      <dsp:spPr>
        <a:xfrm rot="16200000">
          <a:off x="3008812" y="-1680466"/>
          <a:ext cx="922850" cy="6940476"/>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ويقصد بالقانون المؤقت القانون الذي يسن لمواجهة ظروف خاصة وطارئة، وينتهي العمل به بمجرد زوال هذه الظروف. </a:t>
          </a:r>
          <a:endParaRPr lang="en-US" sz="2200" kern="1200" dirty="0">
            <a:latin typeface="Arial" panose="020B0604020202020204" pitchFamily="34" charset="0"/>
            <a:cs typeface="Arial" panose="020B0604020202020204" pitchFamily="34" charset="0"/>
          </a:endParaRPr>
        </a:p>
      </dsp:txBody>
      <dsp:txXfrm rot="5400000">
        <a:off x="45049" y="1373397"/>
        <a:ext cx="6895426" cy="832750"/>
      </dsp:txXfrm>
    </dsp:sp>
    <dsp:sp modelId="{9482690F-A18D-48DB-BD33-CCB5F26AB3E0}">
      <dsp:nvSpPr>
        <dsp:cNvPr id="0" name=""/>
        <dsp:cNvSpPr/>
      </dsp:nvSpPr>
      <dsp:spPr>
        <a:xfrm>
          <a:off x="6940476" y="1212989"/>
          <a:ext cx="3904017" cy="115356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rtl="1">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2- ألا يكون القانون القديم مؤقتاً </a:t>
          </a:r>
          <a:endParaRPr lang="en-US" sz="2200" kern="1200" dirty="0">
            <a:latin typeface="Arial" panose="020B0604020202020204" pitchFamily="34" charset="0"/>
            <a:cs typeface="Arial" panose="020B0604020202020204" pitchFamily="34" charset="0"/>
          </a:endParaRPr>
        </a:p>
      </dsp:txBody>
      <dsp:txXfrm>
        <a:off x="6996788" y="1269301"/>
        <a:ext cx="3791393" cy="1040939"/>
      </dsp:txXfrm>
    </dsp:sp>
    <dsp:sp modelId="{1B1F9DC1-D6AF-407C-B86D-E567E0791452}">
      <dsp:nvSpPr>
        <dsp:cNvPr id="0" name=""/>
        <dsp:cNvSpPr/>
      </dsp:nvSpPr>
      <dsp:spPr>
        <a:xfrm rot="16200000">
          <a:off x="3008812" y="-469224"/>
          <a:ext cx="922850" cy="6940476"/>
        </a:xfrm>
        <a:prstGeom prst="round2Same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Low" defTabSz="977900" rtl="1">
            <a:lnSpc>
              <a:spcPct val="90000"/>
            </a:lnSpc>
            <a:spcBef>
              <a:spcPct val="0"/>
            </a:spcBef>
            <a:spcAft>
              <a:spcPct val="15000"/>
            </a:spcAft>
            <a:buFont typeface="Arial" panose="020B0604020202020204" pitchFamily="34" charset="0"/>
            <a:buChar char="•"/>
          </a:pPr>
          <a:r>
            <a:rPr lang="ar-SY" sz="2200" kern="1200" dirty="0">
              <a:latin typeface="Arial" panose="020B0604020202020204" pitchFamily="34" charset="0"/>
              <a:cs typeface="Arial" panose="020B0604020202020204" pitchFamily="34" charset="0"/>
            </a:rPr>
            <a:t>لا يقع النزاع دائماً بين قانونين فقط، وإنما يمكن أن يقع بين ثلاثة قوانين أو أربعة.</a:t>
          </a:r>
          <a:endParaRPr lang="en-US" sz="2200" kern="1200" dirty="0">
            <a:latin typeface="Arial" panose="020B0604020202020204" pitchFamily="34" charset="0"/>
            <a:cs typeface="Arial" panose="020B0604020202020204" pitchFamily="34" charset="0"/>
          </a:endParaRPr>
        </a:p>
      </dsp:txBody>
      <dsp:txXfrm rot="5400000">
        <a:off x="45049" y="2584639"/>
        <a:ext cx="6895426" cy="832750"/>
      </dsp:txXfrm>
    </dsp:sp>
    <dsp:sp modelId="{C9AA8D44-B40E-4ACA-BA4A-EACB12910D16}">
      <dsp:nvSpPr>
        <dsp:cNvPr id="0" name=""/>
        <dsp:cNvSpPr/>
      </dsp:nvSpPr>
      <dsp:spPr>
        <a:xfrm>
          <a:off x="6940476" y="2424231"/>
          <a:ext cx="3904017" cy="1153563"/>
        </a:xfrm>
        <a:prstGeom prst="roundRect">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3820" tIns="41910" rIns="83820" bIns="41910" numCol="1" spcCol="1270" anchor="ctr" anchorCtr="0">
          <a:noAutofit/>
        </a:bodyPr>
        <a:lstStyle/>
        <a:p>
          <a:pPr marL="0" lvl="0" indent="0" algn="ctr" defTabSz="977900">
            <a:lnSpc>
              <a:spcPct val="90000"/>
            </a:lnSpc>
            <a:spcBef>
              <a:spcPct val="0"/>
            </a:spcBef>
            <a:spcAft>
              <a:spcPct val="35000"/>
            </a:spcAft>
            <a:buNone/>
          </a:pPr>
          <a:r>
            <a:rPr lang="ar-SY" sz="2200" b="1" kern="1200" dirty="0">
              <a:latin typeface="Arial" panose="020B0604020202020204" pitchFamily="34" charset="0"/>
              <a:cs typeface="Arial" panose="020B0604020202020204" pitchFamily="34" charset="0"/>
            </a:rPr>
            <a:t>3- تعدد القوانين</a:t>
          </a:r>
          <a:endParaRPr lang="en-US" sz="2200" b="1" kern="1200" dirty="0">
            <a:latin typeface="Arial" panose="020B0604020202020204" pitchFamily="34" charset="0"/>
            <a:cs typeface="Arial" panose="020B0604020202020204" pitchFamily="34" charset="0"/>
          </a:endParaRPr>
        </a:p>
      </dsp:txBody>
      <dsp:txXfrm>
        <a:off x="6996788" y="2480543"/>
        <a:ext cx="3791393" cy="104093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3D5A18F-CA43-4A79-8AC8-7A0DB42D71B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EG"/>
          </a:p>
        </p:txBody>
      </p:sp>
      <p:sp>
        <p:nvSpPr>
          <p:cNvPr id="3" name="Date Placeholder 2">
            <a:extLst>
              <a:ext uri="{FF2B5EF4-FFF2-40B4-BE49-F238E27FC236}">
                <a16:creationId xmlns:a16="http://schemas.microsoft.com/office/drawing/2014/main" id="{C30FF71C-C1A7-45BB-87C7-DFD419D375C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l">
              <a:defRPr sz="1200"/>
            </a:lvl1pPr>
          </a:lstStyle>
          <a:p>
            <a:fld id="{707646E0-AC83-48EE-A32C-6ED2A6C8C045}" type="datetimeFigureOut">
              <a:rPr lang="ar-EG" smtClean="0"/>
              <a:t>18/07/1443</a:t>
            </a:fld>
            <a:endParaRPr lang="ar-EG"/>
          </a:p>
        </p:txBody>
      </p:sp>
      <p:sp>
        <p:nvSpPr>
          <p:cNvPr id="4" name="Footer Placeholder 3">
            <a:extLst>
              <a:ext uri="{FF2B5EF4-FFF2-40B4-BE49-F238E27FC236}">
                <a16:creationId xmlns:a16="http://schemas.microsoft.com/office/drawing/2014/main" id="{A951260F-8C4E-40D9-B41E-4EFF90BBA2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r">
              <a:defRPr sz="1200"/>
            </a:lvl1pPr>
          </a:lstStyle>
          <a:p>
            <a:endParaRPr lang="ar-EG"/>
          </a:p>
        </p:txBody>
      </p:sp>
      <p:sp>
        <p:nvSpPr>
          <p:cNvPr id="5" name="Slide Number Placeholder 4">
            <a:extLst>
              <a:ext uri="{FF2B5EF4-FFF2-40B4-BE49-F238E27FC236}">
                <a16:creationId xmlns:a16="http://schemas.microsoft.com/office/drawing/2014/main" id="{42DE7B4D-8506-40A7-9FAA-125BD6D691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l">
              <a:defRPr sz="1200"/>
            </a:lvl1pPr>
          </a:lstStyle>
          <a:p>
            <a:fld id="{9070E25D-3BE7-4DAC-81FD-DD875F0F64E1}" type="slidenum">
              <a:rPr lang="ar-EG" smtClean="0"/>
              <a:t>‹#›</a:t>
            </a:fld>
            <a:endParaRPr lang="ar-EG"/>
          </a:p>
        </p:txBody>
      </p:sp>
    </p:spTree>
    <p:extLst>
      <p:ext uri="{BB962C8B-B14F-4D97-AF65-F5344CB8AC3E}">
        <p14:creationId xmlns:p14="http://schemas.microsoft.com/office/powerpoint/2010/main" val="13144067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S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1256C42C-7DD3-4563-B31F-AA2975560F2D}" type="datetimeFigureOut">
              <a:rPr lang="ar-SY" smtClean="0"/>
              <a:t>18/07/1443</a:t>
            </a:fld>
            <a:endParaRPr lang="ar-SY"/>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S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S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7BCE31E2-926A-495C-AC6D-3F5D9D8FFD7B}" type="slidenum">
              <a:rPr lang="ar-SY" smtClean="0"/>
              <a:t>‹#›</a:t>
            </a:fld>
            <a:endParaRPr lang="ar-SY"/>
          </a:p>
        </p:txBody>
      </p:sp>
    </p:spTree>
    <p:extLst>
      <p:ext uri="{BB962C8B-B14F-4D97-AF65-F5344CB8AC3E}">
        <p14:creationId xmlns:p14="http://schemas.microsoft.com/office/powerpoint/2010/main" val="869384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SY" dirty="0"/>
          </a:p>
        </p:txBody>
      </p:sp>
      <p:sp>
        <p:nvSpPr>
          <p:cNvPr id="4" name="Slide Number Placeholder 3"/>
          <p:cNvSpPr>
            <a:spLocks noGrp="1"/>
          </p:cNvSpPr>
          <p:nvPr>
            <p:ph type="sldNum" sz="quarter" idx="5"/>
          </p:nvPr>
        </p:nvSpPr>
        <p:spPr/>
        <p:txBody>
          <a:bodyPr/>
          <a:lstStyle/>
          <a:p>
            <a:fld id="{7BCE31E2-926A-495C-AC6D-3F5D9D8FFD7B}" type="slidenum">
              <a:rPr lang="ar-SY" smtClean="0"/>
              <a:t>10</a:t>
            </a:fld>
            <a:endParaRPr lang="ar-SY"/>
          </a:p>
        </p:txBody>
      </p:sp>
    </p:spTree>
    <p:extLst>
      <p:ext uri="{BB962C8B-B14F-4D97-AF65-F5344CB8AC3E}">
        <p14:creationId xmlns:p14="http://schemas.microsoft.com/office/powerpoint/2010/main" val="709275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5.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1.sv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g"/><Relationship Id="rId1" Type="http://schemas.openxmlformats.org/officeDocument/2006/relationships/slideMaster" Target="../slideMasters/slideMaster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14.sv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AF68861-9257-4704-826F-F029DAA087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
        <p:nvSpPr>
          <p:cNvPr id="12" name="Rectangle 11">
            <a:extLst>
              <a:ext uri="{FF2B5EF4-FFF2-40B4-BE49-F238E27FC236}">
                <a16:creationId xmlns:a16="http://schemas.microsoft.com/office/drawing/2014/main" id="{7D2AFD17-94F2-4B67-A2DA-F789FAF5FE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15">
            <a:extLst>
              <a:ext uri="{FF2B5EF4-FFF2-40B4-BE49-F238E27FC236}">
                <a16:creationId xmlns:a16="http://schemas.microsoft.com/office/drawing/2014/main" id="{42B692AA-1643-407D-9278-5E33383AC2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8109235"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17">
            <a:extLst>
              <a:ext uri="{FF2B5EF4-FFF2-40B4-BE49-F238E27FC236}">
                <a16:creationId xmlns:a16="http://schemas.microsoft.com/office/drawing/2014/main" id="{952E5FE8-0FBE-4F95-8458-904015724F86}"/>
              </a:ext>
            </a:extLst>
          </p:cNvPr>
          <p:cNvSpPr/>
          <p:nvPr userDrawn="1"/>
        </p:nvSpPr>
        <p:spPr>
          <a:xfrm>
            <a:off x="7787642" y="0"/>
            <a:ext cx="4404358" cy="6858000"/>
          </a:xfrm>
          <a:prstGeom prst="rect">
            <a:avLst/>
          </a:prstGeom>
          <a:solidFill>
            <a:srgbClr val="1206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E64697D2-B78A-4001-823F-5670CB90E278}"/>
              </a:ext>
            </a:extLst>
          </p:cNvPr>
          <p:cNvPicPr>
            <a:picLocks noChangeAspect="1"/>
          </p:cNvPicPr>
          <p:nvPr userDrawn="1"/>
        </p:nvPicPr>
        <p:blipFill rotWithShape="1">
          <a:blip r:embed="rId2"/>
          <a:srcRect l="24296"/>
          <a:stretch/>
        </p:blipFill>
        <p:spPr>
          <a:xfrm>
            <a:off x="0" y="0"/>
            <a:ext cx="7787642" cy="6858000"/>
          </a:xfrm>
          <a:prstGeom prst="rect">
            <a:avLst/>
          </a:prstGeom>
        </p:spPr>
      </p:pic>
      <p:sp>
        <p:nvSpPr>
          <p:cNvPr id="19" name="Rectangle 18">
            <a:extLst>
              <a:ext uri="{FF2B5EF4-FFF2-40B4-BE49-F238E27FC236}">
                <a16:creationId xmlns:a16="http://schemas.microsoft.com/office/drawing/2014/main" id="{12251AEA-5D2C-4460-9C40-4C06BEA705AC}"/>
              </a:ext>
            </a:extLst>
          </p:cNvPr>
          <p:cNvSpPr/>
          <p:nvPr userDrawn="1"/>
        </p:nvSpPr>
        <p:spPr>
          <a:xfrm>
            <a:off x="8109803" y="1337287"/>
            <a:ext cx="3760036" cy="91439"/>
          </a:xfrm>
          <a:prstGeom prst="rect">
            <a:avLst/>
          </a:prstGeom>
          <a:solidFill>
            <a:srgbClr val="FF59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 Placeholder 20">
            <a:extLst>
              <a:ext uri="{FF2B5EF4-FFF2-40B4-BE49-F238E27FC236}">
                <a16:creationId xmlns:a16="http://schemas.microsoft.com/office/drawing/2014/main" id="{6F1B66B1-D7DC-402B-9027-A8A55E9A9AC1}"/>
              </a:ext>
            </a:extLst>
          </p:cNvPr>
          <p:cNvSpPr>
            <a:spLocks noGrp="1"/>
          </p:cNvSpPr>
          <p:nvPr>
            <p:ph type="body" sz="quarter" idx="10"/>
          </p:nvPr>
        </p:nvSpPr>
        <p:spPr>
          <a:xfrm>
            <a:off x="8082340" y="1418215"/>
            <a:ext cx="3822505" cy="3727526"/>
          </a:xfrm>
        </p:spPr>
        <p:txBody>
          <a:bodyPr>
            <a:normAutofit/>
          </a:bodyPr>
          <a:lstStyle>
            <a:lvl1pPr algn="ctr" rtl="1">
              <a:buNone/>
              <a:defRPr sz="3200" b="1">
                <a:solidFill>
                  <a:schemeClr val="bg1"/>
                </a:solidFill>
                <a:latin typeface="Arial" panose="020B0604020202020204" pitchFamily="34" charset="0"/>
                <a:cs typeface="Arial" panose="020B0604020202020204" pitchFamily="34" charset="0"/>
              </a:defRPr>
            </a:lvl1pPr>
          </a:lstStyle>
          <a:p>
            <a:pPr lvl="0"/>
            <a:endParaRPr lang="en-US" dirty="0"/>
          </a:p>
        </p:txBody>
      </p:sp>
      <p:sp>
        <p:nvSpPr>
          <p:cNvPr id="23" name="Text Placeholder 22">
            <a:extLst>
              <a:ext uri="{FF2B5EF4-FFF2-40B4-BE49-F238E27FC236}">
                <a16:creationId xmlns:a16="http://schemas.microsoft.com/office/drawing/2014/main" id="{D9732719-1859-444A-8424-A887E0F1181C}"/>
              </a:ext>
            </a:extLst>
          </p:cNvPr>
          <p:cNvSpPr>
            <a:spLocks noGrp="1"/>
          </p:cNvSpPr>
          <p:nvPr>
            <p:ph type="body" sz="quarter" idx="11"/>
          </p:nvPr>
        </p:nvSpPr>
        <p:spPr>
          <a:xfrm>
            <a:off x="8063754" y="5439786"/>
            <a:ext cx="3556714" cy="1283278"/>
          </a:xfrm>
        </p:spPr>
        <p:txBody>
          <a:bodyPr>
            <a:normAutofit/>
          </a:bodyPr>
          <a:lstStyle>
            <a:lvl1pPr algn="r" rtl="1">
              <a:buNone/>
              <a:defRPr sz="2200" b="1">
                <a:solidFill>
                  <a:schemeClr val="bg1"/>
                </a:solidFill>
                <a:latin typeface="Arial" panose="020B0604020202020204" pitchFamily="34" charset="0"/>
                <a:cs typeface="Arial" panose="020B0604020202020204" pitchFamily="34" charset="0"/>
              </a:defRPr>
            </a:lvl1pPr>
          </a:lstStyle>
          <a:p>
            <a:pPr lvl="0"/>
            <a:endParaRPr lang="en-US" dirty="0"/>
          </a:p>
        </p:txBody>
      </p:sp>
      <p:cxnSp>
        <p:nvCxnSpPr>
          <p:cNvPr id="28" name="Straight Connector 27">
            <a:extLst>
              <a:ext uri="{FF2B5EF4-FFF2-40B4-BE49-F238E27FC236}">
                <a16:creationId xmlns:a16="http://schemas.microsoft.com/office/drawing/2014/main" id="{8BF4FB8D-C9CC-4F3D-8C7B-583EF4CC4F2D}"/>
              </a:ext>
            </a:extLst>
          </p:cNvPr>
          <p:cNvCxnSpPr/>
          <p:nvPr userDrawn="1"/>
        </p:nvCxnSpPr>
        <p:spPr>
          <a:xfrm>
            <a:off x="11755120" y="5567680"/>
            <a:ext cx="0" cy="98552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99B647F7-9176-491F-A7A7-E5744518E009}"/>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7" name="Picture 16">
            <a:extLst>
              <a:ext uri="{FF2B5EF4-FFF2-40B4-BE49-F238E27FC236}">
                <a16:creationId xmlns:a16="http://schemas.microsoft.com/office/drawing/2014/main" id="{B72612ED-94A1-4C10-89BC-C62018B319E6}"/>
              </a:ext>
            </a:extLst>
          </p:cNvPr>
          <p:cNvPicPr>
            <a:picLocks noChangeAspect="1"/>
          </p:cNvPicPr>
          <p:nvPr userDrawn="1"/>
        </p:nvPicPr>
        <p:blipFill>
          <a:blip r:embed="rId3"/>
          <a:stretch>
            <a:fillRect/>
          </a:stretch>
        </p:blipFill>
        <p:spPr>
          <a:xfrm>
            <a:off x="10640292" y="-26125"/>
            <a:ext cx="1516083" cy="1105506"/>
          </a:xfrm>
          <a:prstGeom prst="rect">
            <a:avLst/>
          </a:prstGeom>
        </p:spPr>
      </p:pic>
      <p:pic>
        <p:nvPicPr>
          <p:cNvPr id="20" name="Picture 19">
            <a:extLst>
              <a:ext uri="{FF2B5EF4-FFF2-40B4-BE49-F238E27FC236}">
                <a16:creationId xmlns:a16="http://schemas.microsoft.com/office/drawing/2014/main" id="{799A3F89-0077-4698-937A-60E893667C3E}"/>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24" name="Arrow: Pentagon 23">
            <a:extLst>
              <a:ext uri="{FF2B5EF4-FFF2-40B4-BE49-F238E27FC236}">
                <a16:creationId xmlns:a16="http://schemas.microsoft.com/office/drawing/2014/main" id="{B5ED3EFD-3C34-403B-AC07-2841BCF71E65}"/>
              </a:ext>
            </a:extLst>
          </p:cNvPr>
          <p:cNvSpPr/>
          <p:nvPr userDrawn="1"/>
        </p:nvSpPr>
        <p:spPr>
          <a:xfrm>
            <a:off x="455296" y="61769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6791332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D7F9A6-2B94-456F-A8AE-B854A1BD03FB}"/>
              </a:ext>
            </a:extLst>
          </p:cNvPr>
          <p:cNvPicPr>
            <a:picLocks noChangeAspect="1"/>
          </p:cNvPicPr>
          <p:nvPr userDrawn="1"/>
        </p:nvPicPr>
        <p:blipFill>
          <a:blip r:embed="rId2"/>
          <a:stretch>
            <a:fillRect/>
          </a:stretch>
        </p:blipFill>
        <p:spPr>
          <a:xfrm>
            <a:off x="0" y="0"/>
            <a:ext cx="12192000" cy="6857999"/>
          </a:xfrm>
          <a:prstGeom prst="rect">
            <a:avLst/>
          </a:prstGeom>
        </p:spPr>
      </p:pic>
      <p:sp>
        <p:nvSpPr>
          <p:cNvPr id="6" name="Rectangle 5">
            <a:extLst>
              <a:ext uri="{FF2B5EF4-FFF2-40B4-BE49-F238E27FC236}">
                <a16:creationId xmlns:a16="http://schemas.microsoft.com/office/drawing/2014/main" id="{A0159C50-587E-4246-9F49-C2BD9865E4EE}"/>
              </a:ext>
            </a:extLst>
          </p:cNvPr>
          <p:cNvSpPr/>
          <p:nvPr userDrawn="1"/>
        </p:nvSpPr>
        <p:spPr>
          <a:xfrm>
            <a:off x="0" y="0"/>
            <a:ext cx="12191999" cy="6858000"/>
          </a:xfrm>
          <a:prstGeom prst="rect">
            <a:avLst/>
          </a:prstGeom>
          <a:solidFill>
            <a:schemeClr val="accent5">
              <a:lumMod val="50000"/>
              <a:alpha val="52000"/>
            </a:schemeClr>
          </a:solidFill>
          <a:ln>
            <a:noFill/>
          </a:ln>
          <a:effectLst>
            <a:outerShdw blurRad="50800" dist="50800" dir="5400000" algn="ctr" rotWithShape="0">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Predefined Process 6">
            <a:extLst>
              <a:ext uri="{FF2B5EF4-FFF2-40B4-BE49-F238E27FC236}">
                <a16:creationId xmlns:a16="http://schemas.microsoft.com/office/drawing/2014/main" id="{B441E017-0655-42C8-80EB-AD99EA76682A}"/>
              </a:ext>
            </a:extLst>
          </p:cNvPr>
          <p:cNvSpPr/>
          <p:nvPr userDrawn="1"/>
        </p:nvSpPr>
        <p:spPr>
          <a:xfrm>
            <a:off x="1221738" y="2448559"/>
            <a:ext cx="9748521" cy="1818640"/>
          </a:xfrm>
          <a:prstGeom prst="flowChartPredefinedProcess">
            <a:avLst/>
          </a:prstGeom>
          <a:solidFill>
            <a:schemeClr val="accent5">
              <a:lumMod val="20000"/>
              <a:lumOff val="80000"/>
              <a:alpha val="68000"/>
            </a:schemeClr>
          </a:solidFill>
          <a:ln w="57150">
            <a:solidFill>
              <a:srgbClr val="5D534B"/>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Graphic 12" descr="Judge">
            <a:extLst>
              <a:ext uri="{FF2B5EF4-FFF2-40B4-BE49-F238E27FC236}">
                <a16:creationId xmlns:a16="http://schemas.microsoft.com/office/drawing/2014/main" id="{830FACAB-8F27-4605-98CA-5FF8474D168E}"/>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9900918" y="2900679"/>
            <a:ext cx="914400" cy="914400"/>
          </a:xfrm>
          <a:prstGeom prst="rect">
            <a:avLst/>
          </a:prstGeom>
        </p:spPr>
      </p:pic>
      <p:sp>
        <p:nvSpPr>
          <p:cNvPr id="15" name="Text Placeholder 14">
            <a:extLst>
              <a:ext uri="{FF2B5EF4-FFF2-40B4-BE49-F238E27FC236}">
                <a16:creationId xmlns:a16="http://schemas.microsoft.com/office/drawing/2014/main" id="{2F44125F-7519-46A5-B1B4-7E5467F271A5}"/>
              </a:ext>
            </a:extLst>
          </p:cNvPr>
          <p:cNvSpPr>
            <a:spLocks noGrp="1"/>
          </p:cNvSpPr>
          <p:nvPr>
            <p:ph type="body" sz="quarter" idx="10"/>
          </p:nvPr>
        </p:nvSpPr>
        <p:spPr>
          <a:xfrm>
            <a:off x="2438400" y="2447925"/>
            <a:ext cx="7307263" cy="1819275"/>
          </a:xfrm>
        </p:spPr>
        <p:txBody>
          <a:bodyPr>
            <a:normAutofit/>
          </a:bodyPr>
          <a:lstStyle>
            <a:lvl1pPr algn="ctr" rtl="1">
              <a:buNone/>
              <a:defRPr sz="3000">
                <a:solidFill>
                  <a:srgbClr val="33261F"/>
                </a:solidFill>
                <a:latin typeface="Arial" panose="020B0604020202020204" pitchFamily="34" charset="0"/>
                <a:cs typeface="Arial" panose="020B0604020202020204" pitchFamily="34" charset="0"/>
              </a:defRPr>
            </a:lvl1pPr>
          </a:lstStyle>
          <a:p>
            <a:pPr lvl="0"/>
            <a:endParaRPr lang="en-US" dirty="0"/>
          </a:p>
        </p:txBody>
      </p:sp>
      <p:sp>
        <p:nvSpPr>
          <p:cNvPr id="3" name="Text Placeholder 2">
            <a:extLst>
              <a:ext uri="{FF2B5EF4-FFF2-40B4-BE49-F238E27FC236}">
                <a16:creationId xmlns:a16="http://schemas.microsoft.com/office/drawing/2014/main" id="{6C143C26-C02C-409F-8BB2-FE988ED3C179}"/>
              </a:ext>
            </a:extLst>
          </p:cNvPr>
          <p:cNvSpPr>
            <a:spLocks noGrp="1"/>
          </p:cNvSpPr>
          <p:nvPr>
            <p:ph type="body" sz="quarter" idx="11"/>
          </p:nvPr>
        </p:nvSpPr>
        <p:spPr>
          <a:xfrm>
            <a:off x="1390650" y="2643188"/>
            <a:ext cx="892175" cy="1390650"/>
          </a:xfrm>
        </p:spPr>
        <p:txBody>
          <a:bodyPr>
            <a:noAutofit/>
          </a:bodyPr>
          <a:lstStyle>
            <a:lvl1pPr algn="ctr" rtl="1">
              <a:buNone/>
              <a:defRPr sz="3600" b="1">
                <a:solidFill>
                  <a:srgbClr val="D23000"/>
                </a:solidFill>
              </a:defRPr>
            </a:lvl1pPr>
            <a:lvl2pPr>
              <a:defRPr sz="3200"/>
            </a:lvl2pPr>
            <a:lvl3pPr>
              <a:defRPr sz="2800"/>
            </a:lvl3pPr>
            <a:lvl4pPr>
              <a:defRPr sz="2400"/>
            </a:lvl4pPr>
            <a:lvl5pPr>
              <a:buNone/>
              <a:defRPr sz="2400"/>
            </a:lvl5pPr>
          </a:lstStyle>
          <a:p>
            <a:pPr lvl="0"/>
            <a:endParaRPr lang="en-US" dirty="0"/>
          </a:p>
        </p:txBody>
      </p:sp>
      <p:sp>
        <p:nvSpPr>
          <p:cNvPr id="8" name="Rectangle 7">
            <a:extLst>
              <a:ext uri="{FF2B5EF4-FFF2-40B4-BE49-F238E27FC236}">
                <a16:creationId xmlns:a16="http://schemas.microsoft.com/office/drawing/2014/main" id="{4E2A63B0-39F0-4749-9F33-997EF92853A6}"/>
              </a:ext>
            </a:extLst>
          </p:cNvPr>
          <p:cNvSpPr/>
          <p:nvPr userDrawn="1"/>
        </p:nvSpPr>
        <p:spPr>
          <a:xfrm>
            <a:off x="0" y="-26126"/>
            <a:ext cx="12192000" cy="1120587"/>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6CA067AD-4629-4DED-885E-C151DC767776}"/>
              </a:ext>
            </a:extLst>
          </p:cNvPr>
          <p:cNvPicPr>
            <a:picLocks noChangeAspect="1"/>
          </p:cNvPicPr>
          <p:nvPr userDrawn="1"/>
        </p:nvPicPr>
        <p:blipFill>
          <a:blip r:embed="rId5"/>
          <a:stretch>
            <a:fillRect/>
          </a:stretch>
        </p:blipFill>
        <p:spPr>
          <a:xfrm>
            <a:off x="10640292" y="-26125"/>
            <a:ext cx="1516083" cy="1105506"/>
          </a:xfrm>
          <a:prstGeom prst="rect">
            <a:avLst/>
          </a:prstGeom>
        </p:spPr>
      </p:pic>
      <p:pic>
        <p:nvPicPr>
          <p:cNvPr id="10" name="Picture 9">
            <a:extLst>
              <a:ext uri="{FF2B5EF4-FFF2-40B4-BE49-F238E27FC236}">
                <a16:creationId xmlns:a16="http://schemas.microsoft.com/office/drawing/2014/main" id="{AC687E2E-315D-4600-B52B-552408BC18CF}"/>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285006" y="244237"/>
            <a:ext cx="1474414" cy="658288"/>
          </a:xfrm>
          <a:prstGeom prst="rect">
            <a:avLst/>
          </a:prstGeom>
        </p:spPr>
      </p:pic>
      <p:sp>
        <p:nvSpPr>
          <p:cNvPr id="12" name="Arrow: Pentagon 11">
            <a:extLst>
              <a:ext uri="{FF2B5EF4-FFF2-40B4-BE49-F238E27FC236}">
                <a16:creationId xmlns:a16="http://schemas.microsoft.com/office/drawing/2014/main" id="{7573C8C7-C7A1-4905-BA1A-ADF435B2321F}"/>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20651169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محتويات الوحدة">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4B5ADDF-F721-486A-B596-E591B5DDD7C5}"/>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Rounded Corners 14">
            <a:extLst>
              <a:ext uri="{FF2B5EF4-FFF2-40B4-BE49-F238E27FC236}">
                <a16:creationId xmlns:a16="http://schemas.microsoft.com/office/drawing/2014/main" id="{D43C0069-354E-470A-8AF8-83A3F7BB17CA}"/>
              </a:ext>
            </a:extLst>
          </p:cNvPr>
          <p:cNvSpPr/>
          <p:nvPr userDrawn="1"/>
        </p:nvSpPr>
        <p:spPr>
          <a:xfrm>
            <a:off x="406401" y="1513841"/>
            <a:ext cx="11379200" cy="5100320"/>
          </a:xfrm>
          <a:prstGeom prst="roundRect">
            <a:avLst/>
          </a:prstGeom>
          <a:noFill/>
          <a:ln w="38100">
            <a:solidFill>
              <a:schemeClr val="accent5">
                <a:lumMod val="50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a:extLst>
              <a:ext uri="{FF2B5EF4-FFF2-40B4-BE49-F238E27FC236}">
                <a16:creationId xmlns:a16="http://schemas.microsoft.com/office/drawing/2014/main" id="{E12008B0-7849-4BA9-9A41-B5EEDE631A8F}"/>
              </a:ext>
            </a:extLst>
          </p:cNvPr>
          <p:cNvCxnSpPr/>
          <p:nvPr userDrawn="1"/>
        </p:nvCxnSpPr>
        <p:spPr>
          <a:xfrm>
            <a:off x="8644078" y="910603"/>
            <a:ext cx="0" cy="487680"/>
          </a:xfrm>
          <a:prstGeom prst="line">
            <a:avLst/>
          </a:prstGeom>
          <a:ln w="38100">
            <a:solidFill>
              <a:schemeClr val="tx2">
                <a:lumMod val="90000"/>
                <a:lumOff val="1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16EC4182-DCB1-4623-848A-10ADCC1AF8B2}"/>
              </a:ext>
            </a:extLst>
          </p:cNvPr>
          <p:cNvSpPr/>
          <p:nvPr userDrawn="1"/>
        </p:nvSpPr>
        <p:spPr>
          <a:xfrm>
            <a:off x="106680" y="11175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Arrow: Pentagon 17">
            <a:extLst>
              <a:ext uri="{FF2B5EF4-FFF2-40B4-BE49-F238E27FC236}">
                <a16:creationId xmlns:a16="http://schemas.microsoft.com/office/drawing/2014/main" id="{B545F1D4-A46D-49E8-A2B9-08E2ED657294}"/>
              </a:ext>
            </a:extLst>
          </p:cNvPr>
          <p:cNvSpPr/>
          <p:nvPr userDrawn="1"/>
        </p:nvSpPr>
        <p:spPr>
          <a:xfrm rot="5400000">
            <a:off x="8180029" y="966403"/>
            <a:ext cx="965388" cy="1706868"/>
          </a:xfrm>
          <a:prstGeom prst="homePlate">
            <a:avLst/>
          </a:prstGeom>
          <a:solidFill>
            <a:srgbClr val="4C413A"/>
          </a:solidFill>
          <a:ln w="76200">
            <a:solidFill>
              <a:srgbClr val="4C413A"/>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ar-SY" sz="2400" b="1" dirty="0">
                <a:solidFill>
                  <a:srgbClr val="F0EBE2"/>
                </a:solidFill>
                <a:latin typeface="Calibri" panose="020F0502020204030204" pitchFamily="34" charset="0"/>
                <a:cs typeface="Calibri" panose="020F0502020204030204" pitchFamily="34" charset="0"/>
              </a:rPr>
              <a:t>المحتوى</a:t>
            </a:r>
            <a:endParaRPr lang="en-US" b="1" dirty="0">
              <a:solidFill>
                <a:srgbClr val="F0EBE2"/>
              </a:solidFill>
              <a:latin typeface="Calibri" panose="020F0502020204030204" pitchFamily="34" charset="0"/>
              <a:cs typeface="Calibri" panose="020F0502020204030204" pitchFamily="34" charset="0"/>
            </a:endParaRPr>
          </a:p>
        </p:txBody>
      </p:sp>
      <p:cxnSp>
        <p:nvCxnSpPr>
          <p:cNvPr id="22" name="Straight Connector 21">
            <a:extLst>
              <a:ext uri="{FF2B5EF4-FFF2-40B4-BE49-F238E27FC236}">
                <a16:creationId xmlns:a16="http://schemas.microsoft.com/office/drawing/2014/main" id="{9F5D4615-46F6-4889-A19D-FB1E3BE7ED07}"/>
              </a:ext>
            </a:extLst>
          </p:cNvPr>
          <p:cNvCxnSpPr>
            <a:cxnSpLocks/>
          </p:cNvCxnSpPr>
          <p:nvPr userDrawn="1"/>
        </p:nvCxnSpPr>
        <p:spPr>
          <a:xfrm>
            <a:off x="1925624" y="885268"/>
            <a:ext cx="2175100" cy="11018"/>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24" name="Text Placeholder 23">
            <a:extLst>
              <a:ext uri="{FF2B5EF4-FFF2-40B4-BE49-F238E27FC236}">
                <a16:creationId xmlns:a16="http://schemas.microsoft.com/office/drawing/2014/main" id="{F4DFEBA8-56F4-4063-A369-EC75380A3C9C}"/>
              </a:ext>
            </a:extLst>
          </p:cNvPr>
          <p:cNvSpPr>
            <a:spLocks noGrp="1"/>
          </p:cNvSpPr>
          <p:nvPr>
            <p:ph type="body" sz="quarter" idx="10"/>
          </p:nvPr>
        </p:nvSpPr>
        <p:spPr>
          <a:xfrm>
            <a:off x="803275" y="2387598"/>
            <a:ext cx="10656888" cy="4033839"/>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cxnSp>
        <p:nvCxnSpPr>
          <p:cNvPr id="25" name="Straight Connector 24">
            <a:extLst>
              <a:ext uri="{FF2B5EF4-FFF2-40B4-BE49-F238E27FC236}">
                <a16:creationId xmlns:a16="http://schemas.microsoft.com/office/drawing/2014/main" id="{BC070780-C6D3-4CF0-8477-38BF62D622CC}"/>
              </a:ext>
            </a:extLst>
          </p:cNvPr>
          <p:cNvCxnSpPr>
            <a:cxnSpLocks/>
          </p:cNvCxnSpPr>
          <p:nvPr userDrawn="1"/>
        </p:nvCxnSpPr>
        <p:spPr>
          <a:xfrm>
            <a:off x="7491469" y="863231"/>
            <a:ext cx="2352835" cy="0"/>
          </a:xfrm>
          <a:prstGeom prst="line">
            <a:avLst/>
          </a:prstGeom>
          <a:ln w="57150">
            <a:solidFill>
              <a:srgbClr val="49413C"/>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EB201EE-9604-434E-9494-A7E0C0B3E6D9}"/>
              </a:ext>
            </a:extLst>
          </p:cNvPr>
          <p:cNvCxnSpPr>
            <a:cxnSpLocks/>
          </p:cNvCxnSpPr>
          <p:nvPr userDrawn="1"/>
        </p:nvCxnSpPr>
        <p:spPr>
          <a:xfrm>
            <a:off x="4759288" y="866089"/>
            <a:ext cx="2175100" cy="19179"/>
          </a:xfrm>
          <a:prstGeom prst="line">
            <a:avLst/>
          </a:prstGeom>
          <a:ln w="571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13" name="Picture 12">
            <a:extLst>
              <a:ext uri="{FF2B5EF4-FFF2-40B4-BE49-F238E27FC236}">
                <a16:creationId xmlns:a16="http://schemas.microsoft.com/office/drawing/2014/main" id="{45C05196-6F27-4E73-A5A5-988B10993A4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3" name="Picture 22">
            <a:extLst>
              <a:ext uri="{FF2B5EF4-FFF2-40B4-BE49-F238E27FC236}">
                <a16:creationId xmlns:a16="http://schemas.microsoft.com/office/drawing/2014/main" id="{0F8EAD22-F231-4ECC-86C1-A21ABC4D1894}"/>
              </a:ext>
            </a:extLst>
          </p:cNvPr>
          <p:cNvPicPr>
            <a:picLocks noChangeAspect="1"/>
          </p:cNvPicPr>
          <p:nvPr userDrawn="1"/>
        </p:nvPicPr>
        <p:blipFill>
          <a:blip r:embed="rId3"/>
          <a:stretch>
            <a:fillRect/>
          </a:stretch>
        </p:blipFill>
        <p:spPr>
          <a:xfrm>
            <a:off x="10401385" y="172782"/>
            <a:ext cx="1559665" cy="1178902"/>
          </a:xfrm>
          <a:prstGeom prst="rect">
            <a:avLst/>
          </a:prstGeom>
        </p:spPr>
      </p:pic>
      <p:sp>
        <p:nvSpPr>
          <p:cNvPr id="20" name="Arrow: Pentagon 19">
            <a:extLst>
              <a:ext uri="{FF2B5EF4-FFF2-40B4-BE49-F238E27FC236}">
                <a16:creationId xmlns:a16="http://schemas.microsoft.com/office/drawing/2014/main" id="{6DC9FF76-9ABA-4B19-8187-F6BD513543EC}"/>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3919386182"/>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0329"/>
            <a:ext cx="9199084" cy="2196077"/>
          </a:xfrm>
          <a:prstGeom prst="rect">
            <a:avLst/>
          </a:prstGeom>
        </p:spPr>
      </p:pic>
      <p:cxnSp>
        <p:nvCxnSpPr>
          <p:cNvPr id="28" name="Straight Connector 27">
            <a:extLst>
              <a:ext uri="{FF2B5EF4-FFF2-40B4-BE49-F238E27FC236}">
                <a16:creationId xmlns:a16="http://schemas.microsoft.com/office/drawing/2014/main" id="{50A855DC-22A7-466A-B70E-D86BA79CFD7E}"/>
              </a:ext>
            </a:extLst>
          </p:cNvPr>
          <p:cNvCxnSpPr/>
          <p:nvPr userDrawn="1"/>
        </p:nvCxnSpPr>
        <p:spPr>
          <a:xfrm>
            <a:off x="11908972" y="106679"/>
            <a:ext cx="0" cy="6644641"/>
          </a:xfrm>
          <a:prstGeom prst="line">
            <a:avLst/>
          </a:prstGeom>
          <a:ln w="28575">
            <a:solidFill>
              <a:srgbClr val="535F65"/>
            </a:solidFill>
          </a:ln>
        </p:spPr>
        <p:style>
          <a:lnRef idx="1">
            <a:schemeClr val="accent1"/>
          </a:lnRef>
          <a:fillRef idx="0">
            <a:schemeClr val="accent1"/>
          </a:fillRef>
          <a:effectRef idx="0">
            <a:schemeClr val="accent1"/>
          </a:effectRef>
          <a:fontRef idx="minor">
            <a:schemeClr val="tx1"/>
          </a:fontRef>
        </p:style>
      </p:cxnSp>
      <p:pic>
        <p:nvPicPr>
          <p:cNvPr id="26" name="Picture 25">
            <a:extLst>
              <a:ext uri="{FF2B5EF4-FFF2-40B4-BE49-F238E27FC236}">
                <a16:creationId xmlns:a16="http://schemas.microsoft.com/office/drawing/2014/main" id="{37591F19-4433-4DA0-A14B-15B70188B1E6}"/>
              </a:ext>
            </a:extLst>
          </p:cNvPr>
          <p:cNvPicPr>
            <a:picLocks noChangeAspect="1"/>
          </p:cNvPicPr>
          <p:nvPr userDrawn="1"/>
        </p:nvPicPr>
        <p:blipFill>
          <a:blip r:embed="rId3">
            <a:duotone>
              <a:prstClr val="black"/>
              <a:schemeClr val="accent1">
                <a:tint val="45000"/>
                <a:satMod val="400000"/>
              </a:schemeClr>
            </a:duotone>
          </a:blip>
          <a:stretch>
            <a:fillRect/>
          </a:stretch>
        </p:blipFill>
        <p:spPr>
          <a:xfrm rot="10800000">
            <a:off x="4583016" y="1395751"/>
            <a:ext cx="8185246" cy="1229491"/>
          </a:xfrm>
          <a:prstGeom prst="rect">
            <a:avLst/>
          </a:prstGeom>
          <a:effectLst>
            <a:outerShdw blurRad="50800" dist="38100" dir="5400000" algn="t" rotWithShape="0">
              <a:prstClr val="black">
                <a:alpha val="40000"/>
              </a:prstClr>
            </a:outerShdw>
          </a:effectLst>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688832" y="309474"/>
            <a:ext cx="6507677" cy="918450"/>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34" name="Text Placeholder 33">
            <a:extLst>
              <a:ext uri="{FF2B5EF4-FFF2-40B4-BE49-F238E27FC236}">
                <a16:creationId xmlns:a16="http://schemas.microsoft.com/office/drawing/2014/main" id="{C588C701-2D1C-44DF-AE5E-C402B5F8EC08}"/>
              </a:ext>
            </a:extLst>
          </p:cNvPr>
          <p:cNvSpPr>
            <a:spLocks noGrp="1"/>
          </p:cNvSpPr>
          <p:nvPr>
            <p:ph type="body" sz="quarter" idx="11"/>
          </p:nvPr>
        </p:nvSpPr>
        <p:spPr>
          <a:xfrm>
            <a:off x="6103343" y="1524266"/>
            <a:ext cx="5427072" cy="617612"/>
          </a:xfrm>
        </p:spPr>
        <p:txBody>
          <a:bodyPr>
            <a:normAutofit/>
          </a:bodyPr>
          <a:lstStyle>
            <a:lvl1pPr algn="ctr" rtl="1">
              <a:buNone/>
              <a:defRPr sz="2400" b="1">
                <a:solidFill>
                  <a:srgbClr val="F0EBE2"/>
                </a:solidFill>
                <a:latin typeface="Calibri" panose="020F0502020204030204" pitchFamily="34" charset="0"/>
                <a:cs typeface="Calibri" panose="020F0502020204030204" pitchFamily="34" charset="0"/>
              </a:defRPr>
            </a:lvl1pPr>
          </a:lstStyle>
          <a:p>
            <a:pPr lvl="0"/>
            <a:endParaRPr lang="en-US" dirty="0"/>
          </a:p>
        </p:txBody>
      </p:sp>
      <p:sp>
        <p:nvSpPr>
          <p:cNvPr id="3" name="Content Placeholder 2">
            <a:extLst>
              <a:ext uri="{FF2B5EF4-FFF2-40B4-BE49-F238E27FC236}">
                <a16:creationId xmlns:a16="http://schemas.microsoft.com/office/drawing/2014/main" id="{99649C7B-0A08-4262-A207-07884729548C}"/>
              </a:ext>
            </a:extLst>
          </p:cNvPr>
          <p:cNvSpPr>
            <a:spLocks noGrp="1"/>
          </p:cNvSpPr>
          <p:nvPr>
            <p:ph sz="quarter" idx="12"/>
          </p:nvPr>
        </p:nvSpPr>
        <p:spPr>
          <a:xfrm>
            <a:off x="283027" y="2321866"/>
            <a:ext cx="11366667" cy="4336108"/>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ar-SA" dirty="0"/>
          </a:p>
        </p:txBody>
      </p:sp>
      <p:pic>
        <p:nvPicPr>
          <p:cNvPr id="10" name="Picture 9">
            <a:extLst>
              <a:ext uri="{FF2B5EF4-FFF2-40B4-BE49-F238E27FC236}">
                <a16:creationId xmlns:a16="http://schemas.microsoft.com/office/drawing/2014/main" id="{827DB20C-8535-4899-9A49-7108838F5DA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3" name="Picture 12">
            <a:extLst>
              <a:ext uri="{FF2B5EF4-FFF2-40B4-BE49-F238E27FC236}">
                <a16:creationId xmlns:a16="http://schemas.microsoft.com/office/drawing/2014/main" id="{96259726-3673-43BD-AFB1-F95B17EFEAF6}"/>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4" name="Arrow: Pentagon 13">
            <a:extLst>
              <a:ext uri="{FF2B5EF4-FFF2-40B4-BE49-F238E27FC236}">
                <a16:creationId xmlns:a16="http://schemas.microsoft.com/office/drawing/2014/main" id="{B2235A67-8768-436C-A9B3-619DD8B0D974}"/>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6459939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4" name="Picture 23">
            <a:extLst>
              <a:ext uri="{FF2B5EF4-FFF2-40B4-BE49-F238E27FC236}">
                <a16:creationId xmlns:a16="http://schemas.microsoft.com/office/drawing/2014/main" id="{A2C2D3CF-938B-4960-8DCE-3616EB68BAA9}"/>
              </a:ext>
            </a:extLst>
          </p:cNvPr>
          <p:cNvPicPr>
            <a:picLocks noChangeAspect="1"/>
          </p:cNvPicPr>
          <p:nvPr userDrawn="1"/>
        </p:nvPicPr>
        <p:blipFill>
          <a:blip r:embed="rId2"/>
          <a:stretch>
            <a:fillRect/>
          </a:stretch>
        </p:blipFill>
        <p:spPr>
          <a:xfrm>
            <a:off x="1388126" y="-401186"/>
            <a:ext cx="9540608" cy="2174901"/>
          </a:xfrm>
          <a:prstGeom prst="rect">
            <a:avLst/>
          </a:prstGeom>
        </p:spPr>
      </p:pic>
      <p:sp>
        <p:nvSpPr>
          <p:cNvPr id="32" name="Text Placeholder 31">
            <a:extLst>
              <a:ext uri="{FF2B5EF4-FFF2-40B4-BE49-F238E27FC236}">
                <a16:creationId xmlns:a16="http://schemas.microsoft.com/office/drawing/2014/main" id="{B30EC1C9-C032-45D7-A0AE-2B1EE105B508}"/>
              </a:ext>
            </a:extLst>
          </p:cNvPr>
          <p:cNvSpPr>
            <a:spLocks noGrp="1"/>
          </p:cNvSpPr>
          <p:nvPr>
            <p:ph type="body" sz="quarter" idx="10"/>
          </p:nvPr>
        </p:nvSpPr>
        <p:spPr>
          <a:xfrm>
            <a:off x="2710151" y="282293"/>
            <a:ext cx="6874525" cy="940579"/>
          </a:xfrm>
        </p:spPr>
        <p:txBody>
          <a:bodyPr>
            <a:normAutofit/>
          </a:bodyPr>
          <a:lstStyle>
            <a:lvl1pPr algn="ctr" rtl="1">
              <a:buNone/>
              <a:defRPr sz="2800" b="1">
                <a:solidFill>
                  <a:srgbClr val="576368"/>
                </a:solidFill>
                <a:latin typeface="Calibri" panose="020F0502020204030204" pitchFamily="34" charset="0"/>
                <a:cs typeface="Calibri" panose="020F0502020204030204" pitchFamily="34" charset="0"/>
              </a:defRPr>
            </a:lvl1pPr>
          </a:lstStyle>
          <a:p>
            <a:pPr lvl="0"/>
            <a:endParaRPr lang="en-US" dirty="0"/>
          </a:p>
        </p:txBody>
      </p:sp>
      <p:sp>
        <p:nvSpPr>
          <p:cNvPr id="6" name="Content Placeholder 2">
            <a:extLst>
              <a:ext uri="{FF2B5EF4-FFF2-40B4-BE49-F238E27FC236}">
                <a16:creationId xmlns:a16="http://schemas.microsoft.com/office/drawing/2014/main" id="{466E7A49-0CA4-4C40-B713-613302350446}"/>
              </a:ext>
            </a:extLst>
          </p:cNvPr>
          <p:cNvSpPr>
            <a:spLocks noGrp="1"/>
          </p:cNvSpPr>
          <p:nvPr>
            <p:ph sz="quarter" idx="12"/>
          </p:nvPr>
        </p:nvSpPr>
        <p:spPr>
          <a:xfrm>
            <a:off x="282575" y="1601941"/>
            <a:ext cx="11625263" cy="5056034"/>
          </a:xfrm>
        </p:spPr>
        <p:txBody>
          <a:bodyPr anchor="t">
            <a:normAutofit/>
          </a:bodyPr>
          <a:lstStyle>
            <a:lvl1pPr algn="just" rtl="1">
              <a:lnSpc>
                <a:spcPct val="150000"/>
              </a:lnSpc>
              <a:buNone/>
              <a:defRPr sz="22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pic>
        <p:nvPicPr>
          <p:cNvPr id="7" name="Picture 6">
            <a:extLst>
              <a:ext uri="{FF2B5EF4-FFF2-40B4-BE49-F238E27FC236}">
                <a16:creationId xmlns:a16="http://schemas.microsoft.com/office/drawing/2014/main" id="{63273FED-B3B3-4D25-9E02-47830172CF0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0" name="Picture 9">
            <a:extLst>
              <a:ext uri="{FF2B5EF4-FFF2-40B4-BE49-F238E27FC236}">
                <a16:creationId xmlns:a16="http://schemas.microsoft.com/office/drawing/2014/main" id="{4794E661-F0DA-42FF-80C7-AD278045E644}"/>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12" name="Arrow: Pentagon 11">
            <a:extLst>
              <a:ext uri="{FF2B5EF4-FFF2-40B4-BE49-F238E27FC236}">
                <a16:creationId xmlns:a16="http://schemas.microsoft.com/office/drawing/2014/main" id="{0AC078A9-8DA8-4AC6-B52B-21B9287D22A5}"/>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415845817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تمرين">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2996C3E-40E1-417F-996E-A7B8228F6721}"/>
              </a:ext>
            </a:extLst>
          </p:cNvPr>
          <p:cNvSpPr/>
          <p:nvPr userDrawn="1"/>
        </p:nvSpPr>
        <p:spPr>
          <a:xfrm>
            <a:off x="0" y="-2617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alibri" panose="020F0502020204030204" pitchFamily="34" charset="0"/>
              <a:cs typeface="Calibri" panose="020F0502020204030204" pitchFamily="34" charset="0"/>
            </a:endParaRPr>
          </a:p>
        </p:txBody>
      </p:sp>
      <p:sp>
        <p:nvSpPr>
          <p:cNvPr id="5" name="Half Frame 4">
            <a:extLst>
              <a:ext uri="{FF2B5EF4-FFF2-40B4-BE49-F238E27FC236}">
                <a16:creationId xmlns:a16="http://schemas.microsoft.com/office/drawing/2014/main" id="{FB80023C-1266-4316-B70A-536A24692CE5}"/>
              </a:ext>
            </a:extLst>
          </p:cNvPr>
          <p:cNvSpPr/>
          <p:nvPr userDrawn="1"/>
        </p:nvSpPr>
        <p:spPr>
          <a:xfrm rot="10800000">
            <a:off x="10159133" y="705079"/>
            <a:ext cx="1821051" cy="5946662"/>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a:extLst>
              <a:ext uri="{FF2B5EF4-FFF2-40B4-BE49-F238E27FC236}">
                <a16:creationId xmlns:a16="http://schemas.microsoft.com/office/drawing/2014/main" id="{2F3571B9-951B-4ED0-AE87-7BA6AF5C96B7}"/>
              </a:ext>
            </a:extLst>
          </p:cNvPr>
          <p:cNvSpPr/>
          <p:nvPr userDrawn="1"/>
        </p:nvSpPr>
        <p:spPr>
          <a:xfrm>
            <a:off x="116840" y="98925"/>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96340468-850C-45CF-B458-9B59FBBC3657}"/>
              </a:ext>
            </a:extLst>
          </p:cNvPr>
          <p:cNvGrpSpPr/>
          <p:nvPr userDrawn="1"/>
        </p:nvGrpSpPr>
        <p:grpSpPr>
          <a:xfrm>
            <a:off x="278603" y="1072335"/>
            <a:ext cx="5240848" cy="5579145"/>
            <a:chOff x="895335" y="205996"/>
            <a:chExt cx="3278844" cy="6445484"/>
          </a:xfrm>
        </p:grpSpPr>
        <p:pic>
          <p:nvPicPr>
            <p:cNvPr id="18" name="Picture 17">
              <a:extLst>
                <a:ext uri="{FF2B5EF4-FFF2-40B4-BE49-F238E27FC236}">
                  <a16:creationId xmlns:a16="http://schemas.microsoft.com/office/drawing/2014/main" id="{1ED7A47C-3D37-4680-8FF1-0B2B4848ED1A}"/>
                </a:ext>
              </a:extLst>
            </p:cNvPr>
            <p:cNvPicPr>
              <a:picLocks noChangeAspect="1"/>
            </p:cNvPicPr>
            <p:nvPr userDrawn="1"/>
          </p:nvPicPr>
          <p:blipFill rotWithShape="1">
            <a:blip r:embed="rId2"/>
            <a:srcRect r="-206"/>
            <a:stretch/>
          </p:blipFill>
          <p:spPr>
            <a:xfrm>
              <a:off x="895335" y="206324"/>
              <a:ext cx="3278844" cy="6445156"/>
            </a:xfrm>
            <a:prstGeom prst="rect">
              <a:avLst/>
            </a:prstGeom>
          </p:spPr>
        </p:pic>
        <p:sp>
          <p:nvSpPr>
            <p:cNvPr id="12" name="Isosceles Triangle 11">
              <a:extLst>
                <a:ext uri="{FF2B5EF4-FFF2-40B4-BE49-F238E27FC236}">
                  <a16:creationId xmlns:a16="http://schemas.microsoft.com/office/drawing/2014/main" id="{7336BA77-53EB-49A0-BCAD-F687C928529C}"/>
                </a:ext>
              </a:extLst>
            </p:cNvPr>
            <p:cNvSpPr/>
            <p:nvPr userDrawn="1"/>
          </p:nvSpPr>
          <p:spPr>
            <a:xfrm rot="5400000">
              <a:off x="999080" y="119991"/>
              <a:ext cx="1842246" cy="2014256"/>
            </a:xfrm>
            <a:prstGeom prst="triangle">
              <a:avLst>
                <a:gd name="adj" fmla="val 0"/>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0934FE84-EB54-4893-A5CE-4F8B9318600D}"/>
                </a:ext>
              </a:extLst>
            </p:cNvPr>
            <p:cNvSpPr txBox="1"/>
            <p:nvPr userDrawn="1"/>
          </p:nvSpPr>
          <p:spPr>
            <a:xfrm rot="19140051">
              <a:off x="988158" y="584655"/>
              <a:ext cx="1252130"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التمارين</a:t>
              </a:r>
              <a:endParaRPr lang="en-US" sz="2000" b="1" dirty="0">
                <a:solidFill>
                  <a:schemeClr val="bg1"/>
                </a:solidFill>
                <a:latin typeface="Calibri" panose="020F0502020204030204" pitchFamily="34" charset="0"/>
                <a:cs typeface="Calibri" panose="020F0502020204030204" pitchFamily="34" charset="0"/>
              </a:endParaRPr>
            </a:p>
          </p:txBody>
        </p:sp>
      </p:grpSp>
      <p:sp>
        <p:nvSpPr>
          <p:cNvPr id="19" name="Rectangle 18">
            <a:extLst>
              <a:ext uri="{FF2B5EF4-FFF2-40B4-BE49-F238E27FC236}">
                <a16:creationId xmlns:a16="http://schemas.microsoft.com/office/drawing/2014/main" id="{9A28428F-19CF-4C8D-89D9-8ABE271801B3}"/>
              </a:ext>
            </a:extLst>
          </p:cNvPr>
          <p:cNvSpPr/>
          <p:nvPr userDrawn="1"/>
        </p:nvSpPr>
        <p:spPr>
          <a:xfrm>
            <a:off x="254854" y="1072466"/>
            <a:ext cx="5171690" cy="5567348"/>
          </a:xfrm>
          <a:prstGeom prst="rect">
            <a:avLst/>
          </a:prstGeom>
          <a:solidFill>
            <a:schemeClr val="accent6">
              <a:lumMod val="50000"/>
              <a:alpha val="6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Parallelogram 15">
            <a:extLst>
              <a:ext uri="{FF2B5EF4-FFF2-40B4-BE49-F238E27FC236}">
                <a16:creationId xmlns:a16="http://schemas.microsoft.com/office/drawing/2014/main" id="{8201B3C1-4D72-420F-A0A3-2A092B958A19}"/>
              </a:ext>
            </a:extLst>
          </p:cNvPr>
          <p:cNvSpPr/>
          <p:nvPr userDrawn="1"/>
        </p:nvSpPr>
        <p:spPr>
          <a:xfrm>
            <a:off x="3685078" y="129798"/>
            <a:ext cx="7463245" cy="6521814"/>
          </a:xfrm>
          <a:prstGeom prst="parallelogram">
            <a:avLst>
              <a:gd name="adj" fmla="val 31584"/>
            </a:avLst>
          </a:prstGeom>
          <a:solidFill>
            <a:srgbClr val="EAE6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23F0904E-19BA-4809-B39E-DA9EF8A83B04}"/>
              </a:ext>
            </a:extLst>
          </p:cNvPr>
          <p:cNvGrpSpPr/>
          <p:nvPr userDrawn="1"/>
        </p:nvGrpSpPr>
        <p:grpSpPr>
          <a:xfrm rot="10800000">
            <a:off x="10631277" y="1208658"/>
            <a:ext cx="1042422" cy="1226067"/>
            <a:chOff x="195216" y="176348"/>
            <a:chExt cx="1970589" cy="2009504"/>
          </a:xfrm>
        </p:grpSpPr>
        <p:sp>
          <p:nvSpPr>
            <p:cNvPr id="2" name="Isosceles Triangle 1">
              <a:extLst>
                <a:ext uri="{FF2B5EF4-FFF2-40B4-BE49-F238E27FC236}">
                  <a16:creationId xmlns:a16="http://schemas.microsoft.com/office/drawing/2014/main" id="{57448FA0-1537-437F-9F55-7CBF3F5698BC}"/>
                </a:ext>
              </a:extLst>
            </p:cNvPr>
            <p:cNvSpPr/>
            <p:nvPr userDrawn="1"/>
          </p:nvSpPr>
          <p:spPr>
            <a:xfrm rot="5400000">
              <a:off x="175759" y="195805"/>
              <a:ext cx="2009504" cy="1970589"/>
            </a:xfrm>
            <a:prstGeom prst="triangle">
              <a:avLst/>
            </a:prstGeom>
            <a:solidFill>
              <a:schemeClr val="accent1">
                <a:lumMod val="75000"/>
              </a:schemeClr>
            </a:solidFill>
            <a:ln w="57150">
              <a:solidFill>
                <a:srgbClr val="F0EBE2"/>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descr="Lightbulb and pencil">
              <a:extLst>
                <a:ext uri="{FF2B5EF4-FFF2-40B4-BE49-F238E27FC236}">
                  <a16:creationId xmlns:a16="http://schemas.microsoft.com/office/drawing/2014/main" id="{B84F1AF6-2BED-4321-819D-21E1A979A8D3}"/>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10800000">
              <a:off x="462366" y="723900"/>
              <a:ext cx="914400" cy="914400"/>
            </a:xfrm>
            <a:prstGeom prst="rect">
              <a:avLst/>
            </a:prstGeom>
          </p:spPr>
        </p:pic>
      </p:grpSp>
      <p:sp>
        <p:nvSpPr>
          <p:cNvPr id="3" name="TextBox 2">
            <a:extLst>
              <a:ext uri="{FF2B5EF4-FFF2-40B4-BE49-F238E27FC236}">
                <a16:creationId xmlns:a16="http://schemas.microsoft.com/office/drawing/2014/main" id="{5A7272C9-96F4-4150-AAB8-950027DDD675}"/>
              </a:ext>
            </a:extLst>
          </p:cNvPr>
          <p:cNvSpPr txBox="1"/>
          <p:nvPr userDrawn="1"/>
        </p:nvSpPr>
        <p:spPr>
          <a:xfrm>
            <a:off x="4842061" y="1600499"/>
            <a:ext cx="5672375" cy="461665"/>
          </a:xfrm>
          <a:prstGeom prst="rect">
            <a:avLst/>
          </a:prstGeom>
          <a:noFill/>
        </p:spPr>
        <p:txBody>
          <a:bodyPr wrap="square" rtlCol="0">
            <a:spAutoFit/>
          </a:bodyPr>
          <a:lstStyle/>
          <a:p>
            <a:pPr algn="r" rtl="1"/>
            <a:r>
              <a:rPr lang="ar-SY" sz="2400" b="1" dirty="0">
                <a:latin typeface="Calibri" panose="020F0502020204030204" pitchFamily="34" charset="0"/>
                <a:cs typeface="Calibri" panose="020F0502020204030204" pitchFamily="34" charset="0"/>
              </a:rPr>
              <a:t>أجب عن الأسئلة التالية:</a:t>
            </a:r>
            <a:endParaRPr lang="en-US" sz="2400" b="1" dirty="0">
              <a:latin typeface="Calibri" panose="020F0502020204030204" pitchFamily="34" charset="0"/>
              <a:cs typeface="Calibri" panose="020F0502020204030204" pitchFamily="34" charset="0"/>
            </a:endParaRPr>
          </a:p>
        </p:txBody>
      </p:sp>
      <p:sp>
        <p:nvSpPr>
          <p:cNvPr id="21" name="Text Placeholder 20">
            <a:extLst>
              <a:ext uri="{FF2B5EF4-FFF2-40B4-BE49-F238E27FC236}">
                <a16:creationId xmlns:a16="http://schemas.microsoft.com/office/drawing/2014/main" id="{6572BC3A-F9CA-403F-9017-0AFBA63E457B}"/>
              </a:ext>
            </a:extLst>
          </p:cNvPr>
          <p:cNvSpPr>
            <a:spLocks noGrp="1"/>
          </p:cNvSpPr>
          <p:nvPr>
            <p:ph type="body" sz="quarter" idx="10"/>
          </p:nvPr>
        </p:nvSpPr>
        <p:spPr>
          <a:xfrm>
            <a:off x="4076241" y="2154250"/>
            <a:ext cx="7304183" cy="4497230"/>
          </a:xfrm>
        </p:spPr>
        <p:txBody>
          <a:bodyPr anchor="t">
            <a:normAutofit/>
          </a:bodyPr>
          <a:lstStyle>
            <a:lvl1pPr algn="just" rtl="1">
              <a:buNone/>
              <a:defRPr sz="2200">
                <a:latin typeface="Arial" panose="020B0604020202020204" pitchFamily="34" charset="0"/>
                <a:cs typeface="Arial" panose="020B0604020202020204" pitchFamily="34" charset="0"/>
              </a:defRPr>
            </a:lvl1pPr>
          </a:lstStyle>
          <a:p>
            <a:pPr lvl="0"/>
            <a:endParaRPr lang="en-US" dirty="0"/>
          </a:p>
        </p:txBody>
      </p:sp>
      <p:pic>
        <p:nvPicPr>
          <p:cNvPr id="17" name="Picture 16">
            <a:extLst>
              <a:ext uri="{FF2B5EF4-FFF2-40B4-BE49-F238E27FC236}">
                <a16:creationId xmlns:a16="http://schemas.microsoft.com/office/drawing/2014/main" id="{90CBC393-12DB-4F68-A1F7-A1F1816A2D6D}"/>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2" name="Picture 21">
            <a:extLst>
              <a:ext uri="{FF2B5EF4-FFF2-40B4-BE49-F238E27FC236}">
                <a16:creationId xmlns:a16="http://schemas.microsoft.com/office/drawing/2014/main" id="{3FEA0636-8713-4970-857B-4010E94E20FD}"/>
              </a:ext>
            </a:extLst>
          </p:cNvPr>
          <p:cNvPicPr>
            <a:picLocks noChangeAspect="1"/>
          </p:cNvPicPr>
          <p:nvPr userDrawn="1"/>
        </p:nvPicPr>
        <p:blipFill>
          <a:blip r:embed="rId6"/>
          <a:stretch>
            <a:fillRect/>
          </a:stretch>
        </p:blipFill>
        <p:spPr>
          <a:xfrm>
            <a:off x="10305097" y="127443"/>
            <a:ext cx="1434704" cy="1084448"/>
          </a:xfrm>
          <a:prstGeom prst="rect">
            <a:avLst/>
          </a:prstGeom>
        </p:spPr>
      </p:pic>
      <p:sp>
        <p:nvSpPr>
          <p:cNvPr id="23" name="Arrow: Pentagon 22">
            <a:extLst>
              <a:ext uri="{FF2B5EF4-FFF2-40B4-BE49-F238E27FC236}">
                <a16:creationId xmlns:a16="http://schemas.microsoft.com/office/drawing/2014/main" id="{7DACEDBF-068B-434C-9693-044375007D0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82641615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BC26988C-811D-4B89-9F7C-BDF7373DACA8}"/>
              </a:ext>
            </a:extLst>
          </p:cNvPr>
          <p:cNvSpPr/>
          <p:nvPr userDrawn="1"/>
        </p:nvSpPr>
        <p:spPr>
          <a:xfrm>
            <a:off x="-55131" y="12228"/>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71352763-2406-4DAC-A83A-8EEF08D18B39}"/>
              </a:ext>
            </a:extLst>
          </p:cNvPr>
          <p:cNvSpPr/>
          <p:nvPr userDrawn="1"/>
        </p:nvSpPr>
        <p:spPr>
          <a:xfrm>
            <a:off x="116840" y="118908"/>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23A4C107-F52B-48DE-8696-32178E522B2B}"/>
              </a:ext>
            </a:extLst>
          </p:cNvPr>
          <p:cNvPicPr>
            <a:picLocks noChangeAspect="1"/>
          </p:cNvPicPr>
          <p:nvPr userDrawn="1"/>
        </p:nvPicPr>
        <p:blipFill rotWithShape="1">
          <a:blip r:embed="rId2"/>
          <a:srcRect r="18359"/>
          <a:stretch/>
        </p:blipFill>
        <p:spPr>
          <a:xfrm>
            <a:off x="5227384" y="1458364"/>
            <a:ext cx="6802121" cy="5148175"/>
          </a:xfrm>
          <a:prstGeom prst="rect">
            <a:avLst/>
          </a:prstGeom>
        </p:spPr>
      </p:pic>
      <p:sp>
        <p:nvSpPr>
          <p:cNvPr id="16" name="Isosceles Triangle 15">
            <a:extLst>
              <a:ext uri="{FF2B5EF4-FFF2-40B4-BE49-F238E27FC236}">
                <a16:creationId xmlns:a16="http://schemas.microsoft.com/office/drawing/2014/main" id="{E7374AE0-6233-463A-A995-CC369E07AA99}"/>
              </a:ext>
            </a:extLst>
          </p:cNvPr>
          <p:cNvSpPr/>
          <p:nvPr userDrawn="1"/>
        </p:nvSpPr>
        <p:spPr>
          <a:xfrm rot="10800000">
            <a:off x="6081311" y="1461511"/>
            <a:ext cx="5927054" cy="5010415"/>
          </a:xfrm>
          <a:prstGeom prst="triangle">
            <a:avLst>
              <a:gd name="adj" fmla="val 100000"/>
            </a:avLst>
          </a:prstGeom>
          <a:solidFill>
            <a:schemeClr val="bg1">
              <a:lumMod val="65000"/>
              <a:alpha val="5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lowchart: Manual Input 6">
            <a:extLst>
              <a:ext uri="{FF2B5EF4-FFF2-40B4-BE49-F238E27FC236}">
                <a16:creationId xmlns:a16="http://schemas.microsoft.com/office/drawing/2014/main" id="{E04CFBBB-D106-44B8-9DFA-D00E6748BFF2}"/>
              </a:ext>
            </a:extLst>
          </p:cNvPr>
          <p:cNvSpPr/>
          <p:nvPr userDrawn="1"/>
        </p:nvSpPr>
        <p:spPr>
          <a:xfrm rot="5400000">
            <a:off x="1938922" y="-664578"/>
            <a:ext cx="5576035" cy="8976365"/>
          </a:xfrm>
          <a:prstGeom prst="flowChartManualInput">
            <a:avLst/>
          </a:prstGeom>
          <a:solidFill>
            <a:srgbClr val="576368"/>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4" name="Group 3">
            <a:extLst>
              <a:ext uri="{FF2B5EF4-FFF2-40B4-BE49-F238E27FC236}">
                <a16:creationId xmlns:a16="http://schemas.microsoft.com/office/drawing/2014/main" id="{6B9B5DB2-F82D-4CD9-A692-E548506E54A7}"/>
              </a:ext>
            </a:extLst>
          </p:cNvPr>
          <p:cNvGrpSpPr/>
          <p:nvPr userDrawn="1"/>
        </p:nvGrpSpPr>
        <p:grpSpPr>
          <a:xfrm>
            <a:off x="7046725" y="1475682"/>
            <a:ext cx="2748280" cy="1508385"/>
            <a:chOff x="7046725" y="1475682"/>
            <a:chExt cx="2748280" cy="1508385"/>
          </a:xfrm>
        </p:grpSpPr>
        <p:sp>
          <p:nvSpPr>
            <p:cNvPr id="20" name="Isosceles Triangle 19">
              <a:extLst>
                <a:ext uri="{FF2B5EF4-FFF2-40B4-BE49-F238E27FC236}">
                  <a16:creationId xmlns:a16="http://schemas.microsoft.com/office/drawing/2014/main" id="{E51251EB-6425-4A01-B765-EF6B6B9FE907}"/>
                </a:ext>
              </a:extLst>
            </p:cNvPr>
            <p:cNvSpPr/>
            <p:nvPr userDrawn="1"/>
          </p:nvSpPr>
          <p:spPr>
            <a:xfrm rot="12188885">
              <a:off x="7046725" y="1475682"/>
              <a:ext cx="2748280" cy="1508385"/>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1" name="TextBox 20">
              <a:extLst>
                <a:ext uri="{FF2B5EF4-FFF2-40B4-BE49-F238E27FC236}">
                  <a16:creationId xmlns:a16="http://schemas.microsoft.com/office/drawing/2014/main" id="{108BFB81-8C43-414B-922E-D8970598ADE4}"/>
                </a:ext>
              </a:extLst>
            </p:cNvPr>
            <p:cNvSpPr txBox="1"/>
            <p:nvPr userDrawn="1"/>
          </p:nvSpPr>
          <p:spPr>
            <a:xfrm rot="1303134">
              <a:off x="7929183" y="1656436"/>
              <a:ext cx="1682945" cy="461665"/>
            </a:xfrm>
            <a:prstGeom prst="rect">
              <a:avLst/>
            </a:prstGeom>
            <a:noFill/>
          </p:spPr>
          <p:txBody>
            <a:bodyPr wrap="square" rtlCol="0">
              <a:spAutoFit/>
            </a:bodyPr>
            <a:lstStyle/>
            <a:p>
              <a:r>
                <a:rPr lang="ar-SY" sz="2400" b="1" dirty="0">
                  <a:solidFill>
                    <a:schemeClr val="bg1"/>
                  </a:solidFill>
                  <a:latin typeface="Calibri" panose="020F0502020204030204" pitchFamily="34" charset="0"/>
                  <a:cs typeface="Calibri" panose="020F0502020204030204" pitchFamily="34" charset="0"/>
                </a:rPr>
                <a:t>حالة عملية</a:t>
              </a:r>
              <a:endParaRPr lang="en-US" sz="2400" b="1" dirty="0">
                <a:solidFill>
                  <a:schemeClr val="bg1"/>
                </a:solidFill>
                <a:latin typeface="Calibri" panose="020F0502020204030204" pitchFamily="34" charset="0"/>
                <a:cs typeface="Calibri" panose="020F0502020204030204" pitchFamily="34" charset="0"/>
              </a:endParaRPr>
            </a:p>
          </p:txBody>
        </p:sp>
        <p:pic>
          <p:nvPicPr>
            <p:cNvPr id="23" name="Graphic 22" descr="Gears">
              <a:extLst>
                <a:ext uri="{FF2B5EF4-FFF2-40B4-BE49-F238E27FC236}">
                  <a16:creationId xmlns:a16="http://schemas.microsoft.com/office/drawing/2014/main" id="{2D4C2A2D-2936-4086-A111-B38D3364672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rot="4564408">
              <a:off x="7963664" y="1809091"/>
              <a:ext cx="914400" cy="914400"/>
            </a:xfrm>
            <a:prstGeom prst="rect">
              <a:avLst/>
            </a:prstGeom>
          </p:spPr>
        </p:pic>
      </p:grpSp>
      <p:sp>
        <p:nvSpPr>
          <p:cNvPr id="3" name="Content Placeholder 2"/>
          <p:cNvSpPr>
            <a:spLocks noGrp="1"/>
          </p:cNvSpPr>
          <p:nvPr userDrawn="1">
            <p:ph idx="1"/>
          </p:nvPr>
        </p:nvSpPr>
        <p:spPr>
          <a:xfrm>
            <a:off x="345440" y="1674565"/>
            <a:ext cx="7133213" cy="4878634"/>
          </a:xfrm>
        </p:spPr>
        <p:txBody>
          <a:bodyPr anchor="t">
            <a:normAutofit/>
          </a:bodyPr>
          <a:lstStyle>
            <a:lvl1pPr algn="just" rtl="1">
              <a:lnSpc>
                <a:spcPct val="150000"/>
              </a:lnSpc>
              <a:buNone/>
              <a:defRPr sz="2400">
                <a:solidFill>
                  <a:schemeClr val="bg1"/>
                </a:solidFill>
                <a:latin typeface="Arial" panose="020B0604020202020204" pitchFamily="34" charset="0"/>
                <a:cs typeface="Arial" panose="020B0604020202020204" pitchFamily="34" charset="0"/>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endParaRPr lang="ar-SA" dirty="0"/>
          </a:p>
        </p:txBody>
      </p:sp>
      <p:pic>
        <p:nvPicPr>
          <p:cNvPr id="11" name="Picture 10">
            <a:extLst>
              <a:ext uri="{FF2B5EF4-FFF2-40B4-BE49-F238E27FC236}">
                <a16:creationId xmlns:a16="http://schemas.microsoft.com/office/drawing/2014/main" id="{85075D30-DBCE-42C6-B6AE-C72CC2DB7BAB}"/>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5" name="Picture 14">
            <a:extLst>
              <a:ext uri="{FF2B5EF4-FFF2-40B4-BE49-F238E27FC236}">
                <a16:creationId xmlns:a16="http://schemas.microsoft.com/office/drawing/2014/main" id="{1F56FA16-2B53-4D45-B629-37C6FC37583A}"/>
              </a:ext>
            </a:extLst>
          </p:cNvPr>
          <p:cNvPicPr>
            <a:picLocks noChangeAspect="1"/>
          </p:cNvPicPr>
          <p:nvPr userDrawn="1"/>
        </p:nvPicPr>
        <p:blipFill>
          <a:blip r:embed="rId6"/>
          <a:stretch>
            <a:fillRect/>
          </a:stretch>
        </p:blipFill>
        <p:spPr>
          <a:xfrm>
            <a:off x="10401385" y="172782"/>
            <a:ext cx="1559665" cy="1178902"/>
          </a:xfrm>
          <a:prstGeom prst="rect">
            <a:avLst/>
          </a:prstGeom>
        </p:spPr>
      </p:pic>
      <p:sp>
        <p:nvSpPr>
          <p:cNvPr id="17" name="Arrow: Pentagon 16">
            <a:extLst>
              <a:ext uri="{FF2B5EF4-FFF2-40B4-BE49-F238E27FC236}">
                <a16:creationId xmlns:a16="http://schemas.microsoft.com/office/drawing/2014/main" id="{CF207123-500E-48A2-B4B1-F8C1149E0AB7}"/>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92885576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ستنتاج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31700D-97ED-48B3-BB77-1798A5344800}"/>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F9AD5724-3F18-46AE-867F-D5E4ED3E3C86}"/>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Isosceles Triangle 1">
            <a:extLst>
              <a:ext uri="{FF2B5EF4-FFF2-40B4-BE49-F238E27FC236}">
                <a16:creationId xmlns:a16="http://schemas.microsoft.com/office/drawing/2014/main" id="{63DBE50A-1D99-44A5-9376-453C58052673}"/>
              </a:ext>
            </a:extLst>
          </p:cNvPr>
          <p:cNvSpPr/>
          <p:nvPr userDrawn="1"/>
        </p:nvSpPr>
        <p:spPr>
          <a:xfrm rot="9574598">
            <a:off x="9081169" y="1357745"/>
            <a:ext cx="2363542" cy="5516412"/>
          </a:xfrm>
          <a:prstGeom prst="triangle">
            <a:avLst>
              <a:gd name="adj" fmla="val 56994"/>
            </a:avLst>
          </a:prstGeom>
          <a:solidFill>
            <a:srgbClr val="D5E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lowchart: Manual Input 12">
            <a:extLst>
              <a:ext uri="{FF2B5EF4-FFF2-40B4-BE49-F238E27FC236}">
                <a16:creationId xmlns:a16="http://schemas.microsoft.com/office/drawing/2014/main" id="{C00AF17F-10E7-4A00-94BC-88770EFD6FE6}"/>
              </a:ext>
            </a:extLst>
          </p:cNvPr>
          <p:cNvSpPr/>
          <p:nvPr userDrawn="1"/>
        </p:nvSpPr>
        <p:spPr>
          <a:xfrm rot="5400000">
            <a:off x="2895578" y="-1640536"/>
            <a:ext cx="5585757" cy="11026139"/>
          </a:xfrm>
          <a:prstGeom prst="flowChartManualInput">
            <a:avLst/>
          </a:prstGeom>
          <a:solidFill>
            <a:srgbClr val="95B6BB"/>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endParaRPr lang="en-US" dirty="0"/>
          </a:p>
        </p:txBody>
      </p:sp>
      <p:grpSp>
        <p:nvGrpSpPr>
          <p:cNvPr id="3" name="Group 2">
            <a:extLst>
              <a:ext uri="{FF2B5EF4-FFF2-40B4-BE49-F238E27FC236}">
                <a16:creationId xmlns:a16="http://schemas.microsoft.com/office/drawing/2014/main" id="{344116C4-390C-49E0-85A7-249944986B4B}"/>
              </a:ext>
            </a:extLst>
          </p:cNvPr>
          <p:cNvGrpSpPr/>
          <p:nvPr userDrawn="1"/>
        </p:nvGrpSpPr>
        <p:grpSpPr>
          <a:xfrm>
            <a:off x="9840536" y="1351684"/>
            <a:ext cx="2134093" cy="5338222"/>
            <a:chOff x="9840536" y="168093"/>
            <a:chExt cx="2134093" cy="6521813"/>
          </a:xfrm>
        </p:grpSpPr>
        <p:sp>
          <p:nvSpPr>
            <p:cNvPr id="31" name="Half Frame 30">
              <a:extLst>
                <a:ext uri="{FF2B5EF4-FFF2-40B4-BE49-F238E27FC236}">
                  <a16:creationId xmlns:a16="http://schemas.microsoft.com/office/drawing/2014/main" id="{C1A5C2E1-65E1-4974-B1CE-5F9D7F20D4A2}"/>
                </a:ext>
              </a:extLst>
            </p:cNvPr>
            <p:cNvSpPr/>
            <p:nvPr userDrawn="1"/>
          </p:nvSpPr>
          <p:spPr>
            <a:xfrm rot="10800000">
              <a:off x="10153578" y="168093"/>
              <a:ext cx="1821051" cy="6521813"/>
            </a:xfrm>
            <a:prstGeom prst="halfFrame">
              <a:avLst>
                <a:gd name="adj1" fmla="val 11990"/>
                <a:gd name="adj2" fmla="val 12482"/>
              </a:avLst>
            </a:prstGeom>
            <a:solidFill>
              <a:srgbClr val="F5C000"/>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4" name="Isosceles Triangle 13">
              <a:extLst>
                <a:ext uri="{FF2B5EF4-FFF2-40B4-BE49-F238E27FC236}">
                  <a16:creationId xmlns:a16="http://schemas.microsoft.com/office/drawing/2014/main" id="{D989ADC1-71F4-49B5-A3B8-D155077E6C6A}"/>
                </a:ext>
              </a:extLst>
            </p:cNvPr>
            <p:cNvSpPr/>
            <p:nvPr userDrawn="1"/>
          </p:nvSpPr>
          <p:spPr>
            <a:xfrm rot="16200000">
              <a:off x="9376921" y="1457937"/>
              <a:ext cx="2748280" cy="1821050"/>
            </a:xfrm>
            <a:prstGeom prst="triangle">
              <a:avLst>
                <a:gd name="adj" fmla="val 51478"/>
              </a:avLst>
            </a:prstGeom>
            <a:solidFill>
              <a:schemeClr val="accent2">
                <a:lumMod val="75000"/>
              </a:schemeClr>
            </a:solidFill>
            <a:ln w="76200">
              <a:solidFill>
                <a:srgbClr val="EAE6E4"/>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endParaRPr lang="en-US" dirty="0"/>
            </a:p>
          </p:txBody>
        </p:sp>
        <p:sp>
          <p:nvSpPr>
            <p:cNvPr id="24" name="TextBox 23">
              <a:extLst>
                <a:ext uri="{FF2B5EF4-FFF2-40B4-BE49-F238E27FC236}">
                  <a16:creationId xmlns:a16="http://schemas.microsoft.com/office/drawing/2014/main" id="{4A4C1BC1-196B-4552-B70E-69419DF951CA}"/>
                </a:ext>
              </a:extLst>
            </p:cNvPr>
            <p:cNvSpPr txBox="1"/>
            <p:nvPr userDrawn="1"/>
          </p:nvSpPr>
          <p:spPr>
            <a:xfrm rot="19965327">
              <a:off x="10061193" y="1600950"/>
              <a:ext cx="1682945" cy="523220"/>
            </a:xfrm>
            <a:prstGeom prst="rect">
              <a:avLst/>
            </a:prstGeom>
            <a:noFill/>
          </p:spPr>
          <p:txBody>
            <a:bodyPr wrap="square" rtlCol="0">
              <a:spAutoFit/>
            </a:bodyPr>
            <a:lstStyle/>
            <a:p>
              <a:pPr algn="ctr"/>
              <a:r>
                <a:rPr lang="ar-SY" sz="2800" b="1" dirty="0">
                  <a:solidFill>
                    <a:schemeClr val="bg1"/>
                  </a:solidFill>
                  <a:latin typeface="Calibri" panose="020F0502020204030204" pitchFamily="34" charset="0"/>
                  <a:cs typeface="Calibri" panose="020F0502020204030204" pitchFamily="34" charset="0"/>
                </a:rPr>
                <a:t>استنتج</a:t>
              </a:r>
              <a:endParaRPr lang="en-US" sz="2800" b="1" dirty="0">
                <a:solidFill>
                  <a:schemeClr val="bg1"/>
                </a:solidFill>
                <a:latin typeface="Calibri" panose="020F0502020204030204" pitchFamily="34" charset="0"/>
                <a:cs typeface="Calibri" panose="020F0502020204030204" pitchFamily="34" charset="0"/>
              </a:endParaRPr>
            </a:p>
          </p:txBody>
        </p:sp>
        <p:pic>
          <p:nvPicPr>
            <p:cNvPr id="29" name="Graphic 28" descr="Lightbulb">
              <a:extLst>
                <a:ext uri="{FF2B5EF4-FFF2-40B4-BE49-F238E27FC236}">
                  <a16:creationId xmlns:a16="http://schemas.microsoft.com/office/drawing/2014/main" id="{EB3B419D-D3EF-489C-B143-F43B8C9F92A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080097">
              <a:off x="10724021" y="2242348"/>
              <a:ext cx="914400" cy="914401"/>
            </a:xfrm>
            <a:prstGeom prst="rect">
              <a:avLst/>
            </a:prstGeom>
          </p:spPr>
        </p:pic>
      </p:grpSp>
      <p:sp>
        <p:nvSpPr>
          <p:cNvPr id="6" name="Content Placeholder 5">
            <a:extLst>
              <a:ext uri="{FF2B5EF4-FFF2-40B4-BE49-F238E27FC236}">
                <a16:creationId xmlns:a16="http://schemas.microsoft.com/office/drawing/2014/main" id="{D27DB137-D3B3-481D-8486-425D328E64ED}"/>
              </a:ext>
            </a:extLst>
          </p:cNvPr>
          <p:cNvSpPr>
            <a:spLocks noGrp="1"/>
          </p:cNvSpPr>
          <p:nvPr>
            <p:ph sz="quarter" idx="10"/>
          </p:nvPr>
        </p:nvSpPr>
        <p:spPr>
          <a:xfrm>
            <a:off x="296863" y="1245140"/>
            <a:ext cx="8689975" cy="5338223"/>
          </a:xfrm>
        </p:spPr>
        <p:txBody>
          <a:bodyPr anchor="t">
            <a:normAutofit/>
          </a:bodyPr>
          <a:lstStyle>
            <a:lvl1pPr algn="just" rtl="1">
              <a:lnSpc>
                <a:spcPct val="150000"/>
              </a:lnSpc>
              <a:buNone/>
              <a:defRPr sz="2400">
                <a:solidFill>
                  <a:srgbClr val="414A4D"/>
                </a:solidFill>
                <a:latin typeface="Arial" panose="020B0604020202020204" pitchFamily="34" charset="0"/>
                <a:cs typeface="Arial" panose="020B0604020202020204" pitchFamily="34" charset="0"/>
              </a:defRPr>
            </a:lvl1pPr>
          </a:lstStyle>
          <a:p>
            <a:pPr lvl="0"/>
            <a:endParaRPr lang="en-US" dirty="0"/>
          </a:p>
        </p:txBody>
      </p:sp>
      <p:pic>
        <p:nvPicPr>
          <p:cNvPr id="18" name="Picture 17">
            <a:extLst>
              <a:ext uri="{FF2B5EF4-FFF2-40B4-BE49-F238E27FC236}">
                <a16:creationId xmlns:a16="http://schemas.microsoft.com/office/drawing/2014/main" id="{1254BAC5-4DB9-4EB4-B88A-B04F9D395BE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20" name="Picture 19">
            <a:extLst>
              <a:ext uri="{FF2B5EF4-FFF2-40B4-BE49-F238E27FC236}">
                <a16:creationId xmlns:a16="http://schemas.microsoft.com/office/drawing/2014/main" id="{56FB426A-E168-4D4C-83B5-FFAF9664591C}"/>
              </a:ext>
            </a:extLst>
          </p:cNvPr>
          <p:cNvPicPr>
            <a:picLocks noChangeAspect="1"/>
          </p:cNvPicPr>
          <p:nvPr userDrawn="1"/>
        </p:nvPicPr>
        <p:blipFill>
          <a:blip r:embed="rId5"/>
          <a:stretch>
            <a:fillRect/>
          </a:stretch>
        </p:blipFill>
        <p:spPr>
          <a:xfrm>
            <a:off x="10401385" y="172782"/>
            <a:ext cx="1559665" cy="1178902"/>
          </a:xfrm>
          <a:prstGeom prst="rect">
            <a:avLst/>
          </a:prstGeom>
        </p:spPr>
      </p:pic>
      <p:sp>
        <p:nvSpPr>
          <p:cNvPr id="15" name="Arrow: Pentagon 14">
            <a:extLst>
              <a:ext uri="{FF2B5EF4-FFF2-40B4-BE49-F238E27FC236}">
                <a16:creationId xmlns:a16="http://schemas.microsoft.com/office/drawing/2014/main" id="{8A85B059-A439-4205-8482-437FABD4E0F3}"/>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spTree>
    <p:extLst>
      <p:ext uri="{BB962C8B-B14F-4D97-AF65-F5344CB8AC3E}">
        <p14:creationId xmlns:p14="http://schemas.microsoft.com/office/powerpoint/2010/main" val="18191465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لخلاصة">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843C1115-BF32-4BA1-BD21-4E7DE13B9F8B}"/>
              </a:ext>
            </a:extLst>
          </p:cNvPr>
          <p:cNvSpPr/>
          <p:nvPr userDrawn="1"/>
        </p:nvSpPr>
        <p:spPr>
          <a:xfrm>
            <a:off x="0" y="0"/>
            <a:ext cx="12192000" cy="6858000"/>
          </a:xfrm>
          <a:prstGeom prst="rect">
            <a:avLst/>
          </a:prstGeom>
          <a:solidFill>
            <a:schemeClr val="accent5">
              <a:lumMod val="20000"/>
              <a:lumOff val="8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DB1BF204-8E64-4EAD-9DCE-CF5010EADEB8}"/>
              </a:ext>
            </a:extLst>
          </p:cNvPr>
          <p:cNvSpPr/>
          <p:nvPr userDrawn="1"/>
        </p:nvSpPr>
        <p:spPr>
          <a:xfrm>
            <a:off x="116840" y="106679"/>
            <a:ext cx="11958320" cy="66446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F25E97D4-0C71-4049-A87C-4313C5ECCDC8}"/>
              </a:ext>
            </a:extLst>
          </p:cNvPr>
          <p:cNvPicPr>
            <a:picLocks noChangeAspect="1"/>
          </p:cNvPicPr>
          <p:nvPr userDrawn="1"/>
        </p:nvPicPr>
        <p:blipFill>
          <a:blip r:embed="rId2"/>
          <a:stretch>
            <a:fillRect/>
          </a:stretch>
        </p:blipFill>
        <p:spPr>
          <a:xfrm>
            <a:off x="1816925" y="-356260"/>
            <a:ext cx="8716487" cy="1757548"/>
          </a:xfrm>
          <a:prstGeom prst="rect">
            <a:avLst/>
          </a:prstGeom>
        </p:spPr>
      </p:pic>
      <p:sp>
        <p:nvSpPr>
          <p:cNvPr id="14" name="Content Placeholder 2">
            <a:extLst>
              <a:ext uri="{FF2B5EF4-FFF2-40B4-BE49-F238E27FC236}">
                <a16:creationId xmlns:a16="http://schemas.microsoft.com/office/drawing/2014/main" id="{A5A9339D-1E9F-4F99-83B1-17711D2D8EEB}"/>
              </a:ext>
            </a:extLst>
          </p:cNvPr>
          <p:cNvSpPr>
            <a:spLocks noGrp="1"/>
          </p:cNvSpPr>
          <p:nvPr>
            <p:ph sz="quarter" idx="12"/>
          </p:nvPr>
        </p:nvSpPr>
        <p:spPr>
          <a:xfrm>
            <a:off x="672028" y="1757547"/>
            <a:ext cx="10961171" cy="4605153"/>
          </a:xfrm>
        </p:spPr>
        <p:txBody>
          <a:bodyPr anchor="t">
            <a:normAutofit/>
          </a:bodyPr>
          <a:lstStyle>
            <a:lvl1pPr algn="just" rtl="1">
              <a:lnSpc>
                <a:spcPct val="150000"/>
              </a:lnSpc>
              <a:buNone/>
              <a:defRPr sz="2400">
                <a:solidFill>
                  <a:schemeClr val="accent6">
                    <a:lumMod val="50000"/>
                  </a:schemeClr>
                </a:solidFill>
                <a:latin typeface="Arial" panose="020B0604020202020204" pitchFamily="34" charset="0"/>
                <a:cs typeface="Arial" panose="020B0604020202020204" pitchFamily="34" charset="0"/>
              </a:defRPr>
            </a:lvl1pPr>
          </a:lstStyle>
          <a:p>
            <a:pPr lvl="0"/>
            <a:endParaRPr lang="en-US" dirty="0"/>
          </a:p>
        </p:txBody>
      </p:sp>
      <p:sp>
        <p:nvSpPr>
          <p:cNvPr id="8" name="Half Frame 7">
            <a:extLst>
              <a:ext uri="{FF2B5EF4-FFF2-40B4-BE49-F238E27FC236}">
                <a16:creationId xmlns:a16="http://schemas.microsoft.com/office/drawing/2014/main" id="{846FC264-CDAC-473F-9F68-6912E4BF6840}"/>
              </a:ext>
            </a:extLst>
          </p:cNvPr>
          <p:cNvSpPr/>
          <p:nvPr userDrawn="1"/>
        </p:nvSpPr>
        <p:spPr>
          <a:xfrm rot="10800000">
            <a:off x="10159132" y="1507967"/>
            <a:ext cx="1821051" cy="5120524"/>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Half Frame 16">
            <a:extLst>
              <a:ext uri="{FF2B5EF4-FFF2-40B4-BE49-F238E27FC236}">
                <a16:creationId xmlns:a16="http://schemas.microsoft.com/office/drawing/2014/main" id="{C905C8FF-4534-4085-A1C8-622F3BA0B739}"/>
              </a:ext>
            </a:extLst>
          </p:cNvPr>
          <p:cNvSpPr/>
          <p:nvPr userDrawn="1"/>
        </p:nvSpPr>
        <p:spPr>
          <a:xfrm>
            <a:off x="211815" y="896938"/>
            <a:ext cx="1821051" cy="5792968"/>
          </a:xfrm>
          <a:prstGeom prst="halfFrame">
            <a:avLst>
              <a:gd name="adj1" fmla="val 11990"/>
              <a:gd name="adj2" fmla="val 12482"/>
            </a:avLst>
          </a:prstGeom>
          <a:solidFill>
            <a:schemeClr val="accent2">
              <a:lumMod val="75000"/>
            </a:schemeClr>
          </a:solidFill>
          <a:ln w="381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Arrow: Pentagon 8">
            <a:extLst>
              <a:ext uri="{FF2B5EF4-FFF2-40B4-BE49-F238E27FC236}">
                <a16:creationId xmlns:a16="http://schemas.microsoft.com/office/drawing/2014/main" id="{CC4B9EAD-0AD1-4E61-A597-775E0DACFE7D}"/>
              </a:ext>
            </a:extLst>
          </p:cNvPr>
          <p:cNvSpPr/>
          <p:nvPr userDrawn="1"/>
        </p:nvSpPr>
        <p:spPr>
          <a:xfrm>
            <a:off x="302896" y="6024545"/>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fld id="{0260E074-2EB0-413A-901E-A1942D951DFE}" type="slidenum">
              <a:rPr lang="ar-SY" smtClean="0"/>
              <a:t>‹#›</a:t>
            </a:fld>
            <a:endParaRPr lang="ar-SY" dirty="0"/>
          </a:p>
        </p:txBody>
      </p:sp>
      <p:pic>
        <p:nvPicPr>
          <p:cNvPr id="15" name="Picture 14">
            <a:extLst>
              <a:ext uri="{FF2B5EF4-FFF2-40B4-BE49-F238E27FC236}">
                <a16:creationId xmlns:a16="http://schemas.microsoft.com/office/drawing/2014/main" id="{820D3346-D1CA-4C5C-9C25-DCD67F4484A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98286" y="207801"/>
            <a:ext cx="1474414" cy="658288"/>
          </a:xfrm>
          <a:prstGeom prst="rect">
            <a:avLst/>
          </a:prstGeom>
        </p:spPr>
      </p:pic>
      <p:pic>
        <p:nvPicPr>
          <p:cNvPr id="16" name="Picture 15">
            <a:extLst>
              <a:ext uri="{FF2B5EF4-FFF2-40B4-BE49-F238E27FC236}">
                <a16:creationId xmlns:a16="http://schemas.microsoft.com/office/drawing/2014/main" id="{F8D4E0FA-1C9B-4E96-8D43-FCD3E4DB0F68}"/>
              </a:ext>
            </a:extLst>
          </p:cNvPr>
          <p:cNvPicPr>
            <a:picLocks noChangeAspect="1"/>
          </p:cNvPicPr>
          <p:nvPr userDrawn="1"/>
        </p:nvPicPr>
        <p:blipFill>
          <a:blip r:embed="rId4"/>
          <a:stretch>
            <a:fillRect/>
          </a:stretch>
        </p:blipFill>
        <p:spPr>
          <a:xfrm>
            <a:off x="10401385" y="172782"/>
            <a:ext cx="1559665" cy="1178902"/>
          </a:xfrm>
          <a:prstGeom prst="rect">
            <a:avLst/>
          </a:prstGeom>
        </p:spPr>
      </p:pic>
      <p:sp>
        <p:nvSpPr>
          <p:cNvPr id="2" name="TextBox 1">
            <a:extLst>
              <a:ext uri="{FF2B5EF4-FFF2-40B4-BE49-F238E27FC236}">
                <a16:creationId xmlns:a16="http://schemas.microsoft.com/office/drawing/2014/main" id="{3D9FEFAB-B994-422D-9792-1FC813B838A7}"/>
              </a:ext>
            </a:extLst>
          </p:cNvPr>
          <p:cNvSpPr txBox="1"/>
          <p:nvPr userDrawn="1"/>
        </p:nvSpPr>
        <p:spPr>
          <a:xfrm>
            <a:off x="3558448" y="330506"/>
            <a:ext cx="4880472" cy="523220"/>
          </a:xfrm>
          <a:prstGeom prst="rect">
            <a:avLst/>
          </a:prstGeom>
          <a:noFill/>
        </p:spPr>
        <p:txBody>
          <a:bodyPr wrap="square" rtlCol="1">
            <a:spAutoFit/>
          </a:bodyPr>
          <a:lstStyle/>
          <a:p>
            <a:pPr algn="ctr"/>
            <a:r>
              <a:rPr lang="ar-SY" sz="2800" b="1" dirty="0">
                <a:latin typeface="Calibri" panose="020F0502020204030204" pitchFamily="34" charset="0"/>
                <a:cs typeface="Calibri" panose="020F0502020204030204" pitchFamily="34" charset="0"/>
              </a:rPr>
              <a:t>الخلاصة</a:t>
            </a:r>
          </a:p>
        </p:txBody>
      </p:sp>
    </p:spTree>
    <p:extLst>
      <p:ext uri="{BB962C8B-B14F-4D97-AF65-F5344CB8AC3E}">
        <p14:creationId xmlns:p14="http://schemas.microsoft.com/office/powerpoint/2010/main" val="2773977725"/>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7138FC37-D6B8-4C6B-8B49-08548E07148E}" type="datetime1">
              <a:rPr lang="en-US" smtClean="0"/>
              <a:t>2/19/2022</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897890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4" r:id="rId5"/>
    <p:sldLayoutId id="2147483675" r:id="rId6"/>
    <p:sldLayoutId id="2147483668" r:id="rId7"/>
    <p:sldLayoutId id="2147483669" r:id="rId8"/>
    <p:sldLayoutId id="2147483670" r:id="rId9"/>
  </p:sldLayoutIdLst>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hf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7659975" y="1078334"/>
            <a:ext cx="4668388" cy="4191373"/>
          </a:xfrm>
        </p:spPr>
        <p:txBody>
          <a:bodyPr>
            <a:normAutofit/>
          </a:bodyPr>
          <a:lstStyle/>
          <a:p>
            <a:pPr>
              <a:lnSpc>
                <a:spcPct val="200000"/>
              </a:lnSpc>
            </a:pPr>
            <a:r>
              <a:rPr lang="ar-SY" sz="3300" dirty="0"/>
              <a:t>قانون العقوبات العام (1)</a:t>
            </a:r>
          </a:p>
          <a:p>
            <a:pPr>
              <a:lnSpc>
                <a:spcPct val="200000"/>
              </a:lnSpc>
            </a:pPr>
            <a:r>
              <a:rPr lang="en-US" sz="3100" dirty="0"/>
              <a:t>Public Criminal Law (1)</a:t>
            </a:r>
            <a:endParaRPr lang="ar-SY" sz="3100" dirty="0"/>
          </a:p>
          <a:p>
            <a:pPr>
              <a:lnSpc>
                <a:spcPct val="200000"/>
              </a:lnSpc>
            </a:pPr>
            <a:r>
              <a:rPr lang="en-US" dirty="0"/>
              <a:t>CRI101</a:t>
            </a:r>
            <a:endParaRPr lang="ar-SY" dirty="0"/>
          </a:p>
        </p:txBody>
      </p:sp>
      <p:sp>
        <p:nvSpPr>
          <p:cNvPr id="3" name="عنصر نائب للنص 2"/>
          <p:cNvSpPr>
            <a:spLocks noGrp="1"/>
          </p:cNvSpPr>
          <p:nvPr>
            <p:ph type="body" sz="quarter" idx="11"/>
          </p:nvPr>
        </p:nvSpPr>
        <p:spPr>
          <a:xfrm>
            <a:off x="8140862" y="5449587"/>
            <a:ext cx="3556714" cy="1283278"/>
          </a:xfrm>
        </p:spPr>
        <p:txBody>
          <a:bodyPr>
            <a:normAutofit/>
          </a:bodyPr>
          <a:lstStyle/>
          <a:p>
            <a:r>
              <a:rPr lang="ar-SY" dirty="0"/>
              <a:t>د. يوسف الرفاعي</a:t>
            </a:r>
            <a:endParaRPr lang="en-US" dirty="0"/>
          </a:p>
        </p:txBody>
      </p:sp>
    </p:spTree>
    <p:extLst>
      <p:ext uri="{BB962C8B-B14F-4D97-AF65-F5344CB8AC3E}">
        <p14:creationId xmlns:p14="http://schemas.microsoft.com/office/powerpoint/2010/main" val="110309431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Autofit/>
          </a:bodyPr>
          <a:lstStyle/>
          <a:p>
            <a:pPr>
              <a:lnSpc>
                <a:spcPct val="100000"/>
              </a:lnSpc>
            </a:pPr>
            <a:r>
              <a:rPr lang="ar-SY" dirty="0"/>
              <a:t>المبحث الثاني: استثناءات قاعدة عدم رجعية القانون الجزائي</a:t>
            </a:r>
            <a:endParaRPr lang="en-US" dirty="0"/>
          </a:p>
        </p:txBody>
      </p:sp>
      <p:sp>
        <p:nvSpPr>
          <p:cNvPr id="4" name="Text Placeholder 3">
            <a:extLst>
              <a:ext uri="{FF2B5EF4-FFF2-40B4-BE49-F238E27FC236}">
                <a16:creationId xmlns:a16="http://schemas.microsoft.com/office/drawing/2014/main" id="{C2827B3F-7023-4238-9ADE-9E26F4C75D81}"/>
              </a:ext>
            </a:extLst>
          </p:cNvPr>
          <p:cNvSpPr>
            <a:spLocks noGrp="1"/>
          </p:cNvSpPr>
          <p:nvPr>
            <p:ph type="body" sz="quarter" idx="11"/>
          </p:nvPr>
        </p:nvSpPr>
        <p:spPr>
          <a:xfrm>
            <a:off x="5156616" y="1524266"/>
            <a:ext cx="6805535" cy="617612"/>
          </a:xfrm>
        </p:spPr>
        <p:txBody>
          <a:bodyPr>
            <a:noAutofit/>
          </a:bodyPr>
          <a:lstStyle/>
          <a:p>
            <a:pPr>
              <a:lnSpc>
                <a:spcPct val="100000"/>
              </a:lnSpc>
            </a:pPr>
            <a:r>
              <a:rPr lang="ar-SY" dirty="0"/>
              <a:t>المطلب الأول: رجعية التشريعات الجزائية الموضوعية الأصلح للمتهم: </a:t>
            </a:r>
            <a:endParaRPr lang="en-US" dirty="0"/>
          </a:p>
        </p:txBody>
      </p:sp>
      <p:sp>
        <p:nvSpPr>
          <p:cNvPr id="9" name="TextBox 8">
            <a:extLst>
              <a:ext uri="{FF2B5EF4-FFF2-40B4-BE49-F238E27FC236}">
                <a16:creationId xmlns:a16="http://schemas.microsoft.com/office/drawing/2014/main" id="{0B16C40B-DDB2-4456-AFC9-C5A2879839D9}"/>
              </a:ext>
            </a:extLst>
          </p:cNvPr>
          <p:cNvSpPr txBox="1"/>
          <p:nvPr/>
        </p:nvSpPr>
        <p:spPr>
          <a:xfrm>
            <a:off x="584616" y="2438220"/>
            <a:ext cx="10945799" cy="430887"/>
          </a:xfrm>
          <a:prstGeom prst="rect">
            <a:avLst/>
          </a:prstGeom>
          <a:noFill/>
        </p:spPr>
        <p:txBody>
          <a:bodyPr wrap="square">
            <a:spAutoFit/>
          </a:bodyPr>
          <a:lstStyle/>
          <a:p>
            <a:pPr algn="r" rtl="1"/>
            <a:r>
              <a:rPr lang="ar-SY" sz="2200" b="1" dirty="0">
                <a:latin typeface="Arial" panose="020B0604020202020204" pitchFamily="34" charset="0"/>
                <a:cs typeface="Arial" panose="020B0604020202020204" pitchFamily="34" charset="0"/>
              </a:rPr>
              <a:t>ثانياً : شروط القانون الأصلح للمتهم: </a:t>
            </a:r>
            <a:endParaRPr lang="en-US" sz="2200" b="1" dirty="0">
              <a:latin typeface="Arial" panose="020B0604020202020204" pitchFamily="34" charset="0"/>
              <a:cs typeface="Arial" panose="020B0604020202020204" pitchFamily="34" charset="0"/>
            </a:endParaRPr>
          </a:p>
        </p:txBody>
      </p:sp>
      <p:graphicFrame>
        <p:nvGraphicFramePr>
          <p:cNvPr id="8" name="Content Placeholder 7">
            <a:extLst>
              <a:ext uri="{FF2B5EF4-FFF2-40B4-BE49-F238E27FC236}">
                <a16:creationId xmlns:a16="http://schemas.microsoft.com/office/drawing/2014/main" id="{049EEB79-4BF5-4320-A25C-21AB0A38344F}"/>
              </a:ext>
            </a:extLst>
          </p:cNvPr>
          <p:cNvGraphicFramePr>
            <a:graphicFrameLocks noGrp="1"/>
          </p:cNvGraphicFramePr>
          <p:nvPr>
            <p:ph sz="quarter" idx="12"/>
            <p:extLst>
              <p:ext uri="{D42A27DB-BD31-4B8C-83A1-F6EECF244321}">
                <p14:modId xmlns:p14="http://schemas.microsoft.com/office/powerpoint/2010/main" val="3511151477"/>
              </p:ext>
            </p:extLst>
          </p:nvPr>
        </p:nvGraphicFramePr>
        <p:xfrm>
          <a:off x="997551" y="2968982"/>
          <a:ext cx="10844494" cy="35795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8490270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Autofit/>
          </a:bodyPr>
          <a:lstStyle/>
          <a:p>
            <a:pPr>
              <a:lnSpc>
                <a:spcPct val="100000"/>
              </a:lnSpc>
            </a:pPr>
            <a:r>
              <a:rPr lang="ar-SY" dirty="0"/>
              <a:t>المبحث الثاني: استثناءات قاعدة عدم رجعية القانون الجزائي</a:t>
            </a:r>
            <a:endParaRPr lang="en-US" dirty="0"/>
          </a:p>
        </p:txBody>
      </p:sp>
      <p:sp>
        <p:nvSpPr>
          <p:cNvPr id="4" name="Text Placeholder 3">
            <a:extLst>
              <a:ext uri="{FF2B5EF4-FFF2-40B4-BE49-F238E27FC236}">
                <a16:creationId xmlns:a16="http://schemas.microsoft.com/office/drawing/2014/main" id="{C2827B3F-7023-4238-9ADE-9E26F4C75D81}"/>
              </a:ext>
            </a:extLst>
          </p:cNvPr>
          <p:cNvSpPr>
            <a:spLocks noGrp="1"/>
          </p:cNvSpPr>
          <p:nvPr>
            <p:ph type="body" sz="quarter" idx="11"/>
          </p:nvPr>
        </p:nvSpPr>
        <p:spPr/>
        <p:txBody>
          <a:bodyPr>
            <a:normAutofit/>
          </a:bodyPr>
          <a:lstStyle/>
          <a:p>
            <a:r>
              <a:rPr lang="ar-SY" dirty="0"/>
              <a:t>المطلب الثاني: القوانين التفسيرية </a:t>
            </a:r>
            <a:endParaRPr lang="en-US" dirty="0"/>
          </a:p>
        </p:txBody>
      </p:sp>
      <p:sp>
        <p:nvSpPr>
          <p:cNvPr id="6" name="Rectangle: Rounded Corners 5">
            <a:extLst>
              <a:ext uri="{FF2B5EF4-FFF2-40B4-BE49-F238E27FC236}">
                <a16:creationId xmlns:a16="http://schemas.microsoft.com/office/drawing/2014/main" id="{A19DE1F5-92FD-49A7-B232-A5B70B018A23}"/>
              </a:ext>
            </a:extLst>
          </p:cNvPr>
          <p:cNvSpPr/>
          <p:nvPr/>
        </p:nvSpPr>
        <p:spPr>
          <a:xfrm>
            <a:off x="1128888" y="2574658"/>
            <a:ext cx="10295467" cy="397386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يجمع الفقه على استثناء القوانين التفسيرية من قاعدة عدم رجعية القوانين الجزائية. أي أنها تطبق بأثر رجعي، حتى لو كان التفسير في غير صالح المتهم، على الوقائع التي وقعت في ظل القانون المفسِّر طالما لم يصدر بشأنها حكم مبرم شريطة أن لا يتضمن القانون التفسيري أحكاماً جديدة لم ينص عليها القانون المفسَّر.</a:t>
            </a:r>
          </a:p>
        </p:txBody>
      </p:sp>
    </p:spTree>
    <p:extLst>
      <p:ext uri="{BB962C8B-B14F-4D97-AF65-F5344CB8AC3E}">
        <p14:creationId xmlns:p14="http://schemas.microsoft.com/office/powerpoint/2010/main" val="7177642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Autofit/>
          </a:bodyPr>
          <a:lstStyle/>
          <a:p>
            <a:pPr>
              <a:lnSpc>
                <a:spcPct val="100000"/>
              </a:lnSpc>
            </a:pPr>
            <a:r>
              <a:rPr lang="ar-SY" dirty="0"/>
              <a:t>المبحث الثاني: استثناءات قاعدة عدم رجعية القانون الجزائي</a:t>
            </a:r>
            <a:endParaRPr lang="en-US" dirty="0"/>
          </a:p>
        </p:txBody>
      </p:sp>
      <p:sp>
        <p:nvSpPr>
          <p:cNvPr id="4" name="Text Placeholder 3">
            <a:extLst>
              <a:ext uri="{FF2B5EF4-FFF2-40B4-BE49-F238E27FC236}">
                <a16:creationId xmlns:a16="http://schemas.microsoft.com/office/drawing/2014/main" id="{C2827B3F-7023-4238-9ADE-9E26F4C75D81}"/>
              </a:ext>
            </a:extLst>
          </p:cNvPr>
          <p:cNvSpPr>
            <a:spLocks noGrp="1"/>
          </p:cNvSpPr>
          <p:nvPr>
            <p:ph type="body" sz="quarter" idx="11"/>
          </p:nvPr>
        </p:nvSpPr>
        <p:spPr/>
        <p:txBody>
          <a:bodyPr>
            <a:normAutofit/>
          </a:bodyPr>
          <a:lstStyle/>
          <a:p>
            <a:r>
              <a:rPr lang="ar-SY" dirty="0"/>
              <a:t>المطلب الثالث  : التدابير الاحترازية والإصلاحية</a:t>
            </a:r>
            <a:endParaRPr lang="en-US" dirty="0"/>
          </a:p>
        </p:txBody>
      </p:sp>
      <p:sp>
        <p:nvSpPr>
          <p:cNvPr id="6" name="Rectangle: Rounded Corners 5">
            <a:extLst>
              <a:ext uri="{FF2B5EF4-FFF2-40B4-BE49-F238E27FC236}">
                <a16:creationId xmlns:a16="http://schemas.microsoft.com/office/drawing/2014/main" id="{7D1ECCE5-468B-4483-A6E7-4D842EFD998A}"/>
              </a:ext>
            </a:extLst>
          </p:cNvPr>
          <p:cNvSpPr/>
          <p:nvPr/>
        </p:nvSpPr>
        <p:spPr>
          <a:xfrm>
            <a:off x="1151466" y="2540791"/>
            <a:ext cx="10295467" cy="397386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استثنى قانون العقوبات السوري، في المادتين 13و 14منه، صراحةً التدابير الاحترازية والإصلاحية من قاعدة عدم رجعية القوانين الجزائية، لأن طبيعة التدابير، التي توضع لمواجهة الخطورة الإجرامية أو لإصلاح الجاني، تقتضي أن تقدر هذه الخطورة وقت النطق بالحكم وليس وقت ارتكاب الفعل. </a:t>
            </a:r>
          </a:p>
        </p:txBody>
      </p:sp>
    </p:spTree>
    <p:extLst>
      <p:ext uri="{BB962C8B-B14F-4D97-AF65-F5344CB8AC3E}">
        <p14:creationId xmlns:p14="http://schemas.microsoft.com/office/powerpoint/2010/main" val="28736576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Autofit/>
          </a:bodyPr>
          <a:lstStyle/>
          <a:p>
            <a:pPr>
              <a:lnSpc>
                <a:spcPct val="100000"/>
              </a:lnSpc>
            </a:pPr>
            <a:r>
              <a:rPr lang="ar-SY" dirty="0"/>
              <a:t>المبحث الثاني: استثناءات قاعدة عدم رجعية القانون الجزائي</a:t>
            </a:r>
            <a:endParaRPr lang="en-US" dirty="0"/>
          </a:p>
        </p:txBody>
      </p:sp>
      <p:sp>
        <p:nvSpPr>
          <p:cNvPr id="4" name="Text Placeholder 3">
            <a:extLst>
              <a:ext uri="{FF2B5EF4-FFF2-40B4-BE49-F238E27FC236}">
                <a16:creationId xmlns:a16="http://schemas.microsoft.com/office/drawing/2014/main" id="{C2827B3F-7023-4238-9ADE-9E26F4C75D81}"/>
              </a:ext>
            </a:extLst>
          </p:cNvPr>
          <p:cNvSpPr>
            <a:spLocks noGrp="1"/>
          </p:cNvSpPr>
          <p:nvPr>
            <p:ph type="body" sz="quarter" idx="11"/>
          </p:nvPr>
        </p:nvSpPr>
        <p:spPr>
          <a:xfrm>
            <a:off x="5271911" y="1524266"/>
            <a:ext cx="6626578" cy="617612"/>
          </a:xfrm>
        </p:spPr>
        <p:txBody>
          <a:bodyPr>
            <a:noAutofit/>
          </a:bodyPr>
          <a:lstStyle/>
          <a:p>
            <a:pPr>
              <a:lnSpc>
                <a:spcPct val="100000"/>
              </a:lnSpc>
              <a:spcBef>
                <a:spcPts val="0"/>
              </a:spcBef>
              <a:spcAft>
                <a:spcPts val="0"/>
              </a:spcAft>
            </a:pPr>
            <a:r>
              <a:rPr lang="ar-SY" dirty="0"/>
              <a:t>المطلب الرابع : الجرائم المتمادية والمستمرة والمتعاقبة وجرائم العادة: </a:t>
            </a:r>
            <a:endParaRPr lang="en-US" dirty="0"/>
          </a:p>
        </p:txBody>
      </p:sp>
      <p:sp>
        <p:nvSpPr>
          <p:cNvPr id="6" name="Rectangle: Rounded Corners 5">
            <a:extLst>
              <a:ext uri="{FF2B5EF4-FFF2-40B4-BE49-F238E27FC236}">
                <a16:creationId xmlns:a16="http://schemas.microsoft.com/office/drawing/2014/main" id="{148F0B7E-1F4A-4A41-BA59-A9ADA32281EF}"/>
              </a:ext>
            </a:extLst>
          </p:cNvPr>
          <p:cNvSpPr/>
          <p:nvPr/>
        </p:nvSpPr>
        <p:spPr>
          <a:xfrm>
            <a:off x="1151466" y="2540791"/>
            <a:ext cx="10295467" cy="397386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استثنى قانون العقوبات السوري، في المادة 7 منه، من قاعدة عدم رجعية القوانين الجزائية، القانون الجديد، ولو كان أشد، إذا كان متعلقاً بالجرائم المتمادية أو المستمرة أو المعاقبة أو جرائم العادة، التي ثوبر على تنفيذها تحت سلطانه. </a:t>
            </a:r>
          </a:p>
        </p:txBody>
      </p:sp>
    </p:spTree>
    <p:extLst>
      <p:ext uri="{BB962C8B-B14F-4D97-AF65-F5344CB8AC3E}">
        <p14:creationId xmlns:p14="http://schemas.microsoft.com/office/powerpoint/2010/main" val="70059673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Autofit/>
          </a:bodyPr>
          <a:lstStyle/>
          <a:p>
            <a:pPr>
              <a:lnSpc>
                <a:spcPct val="100000"/>
              </a:lnSpc>
            </a:pPr>
            <a:r>
              <a:rPr lang="ar-SY" dirty="0"/>
              <a:t>المبحث الثاني: استثناءات قاعدة عدم رجعية القانون الجزائي</a:t>
            </a:r>
            <a:endParaRPr lang="en-US" dirty="0"/>
          </a:p>
        </p:txBody>
      </p:sp>
      <p:sp>
        <p:nvSpPr>
          <p:cNvPr id="4" name="Text Placeholder 3">
            <a:extLst>
              <a:ext uri="{FF2B5EF4-FFF2-40B4-BE49-F238E27FC236}">
                <a16:creationId xmlns:a16="http://schemas.microsoft.com/office/drawing/2014/main" id="{C2827B3F-7023-4238-9ADE-9E26F4C75D81}"/>
              </a:ext>
            </a:extLst>
          </p:cNvPr>
          <p:cNvSpPr>
            <a:spLocks noGrp="1"/>
          </p:cNvSpPr>
          <p:nvPr>
            <p:ph type="body" sz="quarter" idx="11"/>
          </p:nvPr>
        </p:nvSpPr>
        <p:spPr>
          <a:xfrm>
            <a:off x="5497689" y="1524266"/>
            <a:ext cx="6032726" cy="617612"/>
          </a:xfrm>
        </p:spPr>
        <p:txBody>
          <a:bodyPr>
            <a:noAutofit/>
          </a:bodyPr>
          <a:lstStyle/>
          <a:p>
            <a:r>
              <a:rPr lang="ar-SY" dirty="0"/>
              <a:t>المطلب الخامس: رجعية قواعد الإجراءات الجزائية : </a:t>
            </a:r>
            <a:endParaRPr lang="en-US" dirty="0"/>
          </a:p>
        </p:txBody>
      </p:sp>
      <p:sp>
        <p:nvSpPr>
          <p:cNvPr id="6" name="Rectangle: Rounded Corners 5">
            <a:extLst>
              <a:ext uri="{FF2B5EF4-FFF2-40B4-BE49-F238E27FC236}">
                <a16:creationId xmlns:a16="http://schemas.microsoft.com/office/drawing/2014/main" id="{A17093E4-101D-4463-86EE-DBE2BDED1B1D}"/>
              </a:ext>
            </a:extLst>
          </p:cNvPr>
          <p:cNvSpPr/>
          <p:nvPr/>
        </p:nvSpPr>
        <p:spPr>
          <a:xfrm>
            <a:off x="1095022" y="2438220"/>
            <a:ext cx="10351911" cy="407643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القاعدة بالنسبة لنصوص أصول المحاكمات الجزائية ، سواء تعلقت بتشكيل المحاكم أو بالاختصاص، أو كيفية تنفيذ العقوبات مالم تتغير ماهية العقوبة...الخ، أنها ذات أثر فوري مباشر في جميع الدعاوى التي لا تزال قائمة أمام الدوائر القضائية، ولم يصدر بها حكم مبرم أي أنها تطبق بأثر رجعي. وعلة هذه القاعدة أن الغاية من تعديل القوانين المتعلقة بالشكل هو تأمين أحسن السبل وأيسرها لتحقيق العدالة الجزائية أي شرعت لضمان العدالة ولمصلحة أصحاب الشأن طالما أن الغاية منها هي إدانة المجرم وبراءة البريء. ونظراً لأن غاية المتهم هي الوصول إلى الحقيقة فإنه لا يعقل أن يضار من القانون الإجرائي الجديد .</a:t>
            </a:r>
          </a:p>
        </p:txBody>
      </p:sp>
    </p:spTree>
    <p:extLst>
      <p:ext uri="{BB962C8B-B14F-4D97-AF65-F5344CB8AC3E}">
        <p14:creationId xmlns:p14="http://schemas.microsoft.com/office/powerpoint/2010/main" val="4190908653"/>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97F897-0C01-4067-A49E-9FE5774C889C}"/>
              </a:ext>
            </a:extLst>
          </p:cNvPr>
          <p:cNvSpPr>
            <a:spLocks noGrp="1"/>
          </p:cNvSpPr>
          <p:nvPr>
            <p:ph sz="quarter" idx="12"/>
          </p:nvPr>
        </p:nvSpPr>
        <p:spPr>
          <a:xfrm>
            <a:off x="722488" y="1763636"/>
            <a:ext cx="10581665" cy="4400097"/>
          </a:xfrm>
        </p:spPr>
        <p:txBody>
          <a:bodyPr>
            <a:noAutofit/>
          </a:bodyPr>
          <a:lstStyle/>
          <a:p>
            <a:pPr>
              <a:lnSpc>
                <a:spcPct val="250000"/>
              </a:lnSpc>
            </a:pPr>
            <a:r>
              <a:rPr lang="ar-SY" b="1" dirty="0"/>
              <a:t>درسنا في هذا الفصل وبإيجاز ما يلي:</a:t>
            </a:r>
          </a:p>
          <a:p>
            <a:pPr marL="342900" indent="-342900">
              <a:lnSpc>
                <a:spcPct val="250000"/>
              </a:lnSpc>
              <a:buFont typeface="Wingdings" panose="05000000000000000000" pitchFamily="2" charset="2"/>
              <a:buChar char="ü"/>
            </a:pPr>
            <a:r>
              <a:rPr lang="ar-SY" dirty="0"/>
              <a:t>قاعدة عدم رجعية القانون الجزائي </a:t>
            </a:r>
          </a:p>
          <a:p>
            <a:pPr marL="342900" indent="-342900">
              <a:lnSpc>
                <a:spcPct val="250000"/>
              </a:lnSpc>
              <a:buFont typeface="Wingdings" panose="05000000000000000000" pitchFamily="2" charset="2"/>
              <a:buChar char="ü"/>
            </a:pPr>
            <a:endParaRPr lang="ar-SY" dirty="0"/>
          </a:p>
          <a:p>
            <a:pPr marL="342900" indent="-342900">
              <a:lnSpc>
                <a:spcPct val="250000"/>
              </a:lnSpc>
              <a:buFont typeface="Wingdings" panose="05000000000000000000" pitchFamily="2" charset="2"/>
              <a:buChar char="ü"/>
            </a:pPr>
            <a:r>
              <a:rPr lang="ar-SY" dirty="0"/>
              <a:t>استثناءات قاعدة عدم الرجعية</a:t>
            </a:r>
          </a:p>
        </p:txBody>
      </p:sp>
    </p:spTree>
    <p:extLst>
      <p:ext uri="{BB962C8B-B14F-4D97-AF65-F5344CB8AC3E}">
        <p14:creationId xmlns:p14="http://schemas.microsoft.com/office/powerpoint/2010/main" val="1237600806"/>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lstStyle/>
          <a:p>
            <a:r>
              <a:rPr lang="ar-SY" b="1" dirty="0"/>
              <a:t>تطبيق القانون الجزائي في الزمان</a:t>
            </a:r>
            <a:endParaRPr lang="en-US" b="1" dirty="0"/>
          </a:p>
        </p:txBody>
      </p:sp>
      <p:sp>
        <p:nvSpPr>
          <p:cNvPr id="3" name="عنصر نائب للنص 2"/>
          <p:cNvSpPr>
            <a:spLocks noGrp="1"/>
          </p:cNvSpPr>
          <p:nvPr>
            <p:ph type="body" sz="quarter" idx="11"/>
          </p:nvPr>
        </p:nvSpPr>
        <p:spPr/>
        <p:txBody>
          <a:bodyPr/>
          <a:lstStyle/>
          <a:p>
            <a:r>
              <a:rPr lang="ar-SY" dirty="0"/>
              <a:t>6</a:t>
            </a:r>
            <a:endParaRPr lang="en-US" dirty="0"/>
          </a:p>
        </p:txBody>
      </p:sp>
    </p:spTree>
    <p:extLst>
      <p:ext uri="{BB962C8B-B14F-4D97-AF65-F5344CB8AC3E}">
        <p14:creationId xmlns:p14="http://schemas.microsoft.com/office/powerpoint/2010/main" val="109077463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972972" y="2296918"/>
            <a:ext cx="10236893" cy="4279691"/>
          </a:xfrm>
        </p:spPr>
        <p:txBody>
          <a:bodyPr>
            <a:normAutofit fontScale="92500" lnSpcReduction="10000"/>
          </a:bodyPr>
          <a:lstStyle/>
          <a:p>
            <a:pPr marL="342900" indent="-342900">
              <a:buFont typeface="Wingdings" panose="05000000000000000000" pitchFamily="2" charset="2"/>
              <a:buChar char="v"/>
            </a:pPr>
            <a:r>
              <a:rPr lang="ar-SY" b="1" dirty="0"/>
              <a:t>المبحث الأول: </a:t>
            </a:r>
            <a:r>
              <a:rPr lang="ar-SY" dirty="0"/>
              <a:t>قاعدة عدم رجعية القانون الجزائي </a:t>
            </a:r>
          </a:p>
          <a:p>
            <a:pPr marL="342900" indent="-342900">
              <a:buFont typeface="Wingdings" panose="05000000000000000000" pitchFamily="2" charset="2"/>
              <a:buChar char="v"/>
            </a:pPr>
            <a:r>
              <a:rPr lang="ar-SY" b="1" dirty="0"/>
              <a:t>المبحث الثاني: </a:t>
            </a:r>
            <a:r>
              <a:rPr lang="ar-SY" dirty="0"/>
              <a:t>استثناءات قاعدة عدم الرجعية</a:t>
            </a:r>
            <a:endParaRPr lang="en-US" dirty="0"/>
          </a:p>
          <a:p>
            <a:pPr marL="342900" indent="-342900">
              <a:buFont typeface="Arial" panose="020B0604020202020204" pitchFamily="34" charset="0"/>
              <a:buChar char="•"/>
            </a:pPr>
            <a:r>
              <a:rPr lang="ar-SY" b="1" dirty="0"/>
              <a:t>المطلب الأول: </a:t>
            </a:r>
            <a:r>
              <a:rPr lang="ar-SY" dirty="0"/>
              <a:t>رجعية التشريعات الجزائية الموضوعية الأصلح للمتهم  </a:t>
            </a:r>
          </a:p>
          <a:p>
            <a:pPr marL="342900" indent="-342900">
              <a:buFont typeface="Arial" panose="020B0604020202020204" pitchFamily="34" charset="0"/>
              <a:buChar char="•"/>
            </a:pPr>
            <a:r>
              <a:rPr lang="ar-SY" b="1" dirty="0"/>
              <a:t>المطلب الثاني: </a:t>
            </a:r>
            <a:r>
              <a:rPr lang="ar-SY" dirty="0"/>
              <a:t>القوانين التفسيرية</a:t>
            </a:r>
          </a:p>
          <a:p>
            <a:pPr marL="342900" indent="-342900">
              <a:buFont typeface="Arial" panose="020B0604020202020204" pitchFamily="34" charset="0"/>
              <a:buChar char="•"/>
            </a:pPr>
            <a:r>
              <a:rPr lang="ar-SY" b="1" dirty="0"/>
              <a:t>المطلب الثالث: </a:t>
            </a:r>
            <a:r>
              <a:rPr lang="ar-SY" dirty="0"/>
              <a:t>التدابير الاحترازية والإصلاحية</a:t>
            </a:r>
            <a:endParaRPr lang="en-US" dirty="0"/>
          </a:p>
          <a:p>
            <a:pPr marL="342900" indent="-342900">
              <a:buFont typeface="Arial" panose="020B0604020202020204" pitchFamily="34" charset="0"/>
              <a:buChar char="•"/>
            </a:pPr>
            <a:r>
              <a:rPr lang="ar-SY" b="1" dirty="0"/>
              <a:t>المطلب الرابع : </a:t>
            </a:r>
            <a:r>
              <a:rPr lang="ar-SY" dirty="0"/>
              <a:t>الجرائم المتمادية والمستمرة والمتعاقبة وجرائم العادة</a:t>
            </a:r>
          </a:p>
          <a:p>
            <a:pPr marL="342900" indent="-342900">
              <a:buFont typeface="Arial" panose="020B0604020202020204" pitchFamily="34" charset="0"/>
              <a:buChar char="•"/>
            </a:pPr>
            <a:r>
              <a:rPr lang="ar-SY" b="1" dirty="0"/>
              <a:t>المطلب الخامس: </a:t>
            </a:r>
            <a:r>
              <a:rPr lang="ar-SY" dirty="0"/>
              <a:t>رجعية قواعد الإجراءات الجزائية</a:t>
            </a:r>
            <a:endParaRPr lang="en-US" dirty="0"/>
          </a:p>
        </p:txBody>
      </p:sp>
    </p:spTree>
    <p:extLst>
      <p:ext uri="{BB962C8B-B14F-4D97-AF65-F5344CB8AC3E}">
        <p14:creationId xmlns:p14="http://schemas.microsoft.com/office/powerpoint/2010/main" val="22004117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تمهيد</a:t>
            </a:r>
            <a:endParaRPr lang="en-US" dirty="0"/>
          </a:p>
        </p:txBody>
      </p:sp>
      <p:sp>
        <p:nvSpPr>
          <p:cNvPr id="4" name="Rectangle: Rounded Corners 3">
            <a:extLst>
              <a:ext uri="{FF2B5EF4-FFF2-40B4-BE49-F238E27FC236}">
                <a16:creationId xmlns:a16="http://schemas.microsoft.com/office/drawing/2014/main" id="{B1F17C17-9A04-4D9F-A7C8-B23495206ACB}"/>
              </a:ext>
            </a:extLst>
          </p:cNvPr>
          <p:cNvSpPr/>
          <p:nvPr/>
        </p:nvSpPr>
        <p:spPr>
          <a:xfrm>
            <a:off x="993423" y="1783644"/>
            <a:ext cx="10295467" cy="468488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تعد عملية حل مسائل تنازع القوانين الجزائية في الزمان تطبيقاً لقاعدة عدم رجعية القوانين الجزائية واستثناءاتها. وهذه القاعدة هي من أولى نتائج مبدأ شرعية الجرائم والعقوبات، لأن تطبيق هذا المبدأ يعني عدم تطبيق النص الجزائي الجديد على الماضي لعدم علم الناس به في الفترة الزمنية السابقة على صدوره حتى يبنوا اختيارهم على أساس صحيح . </a:t>
            </a:r>
          </a:p>
        </p:txBody>
      </p:sp>
    </p:spTree>
    <p:extLst>
      <p:ext uri="{BB962C8B-B14F-4D97-AF65-F5344CB8AC3E}">
        <p14:creationId xmlns:p14="http://schemas.microsoft.com/office/powerpoint/2010/main" val="222671541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قاعدة عدم رجعية القانون الجزائي</a:t>
            </a:r>
            <a:endParaRPr lang="en-US" dirty="0"/>
          </a:p>
        </p:txBody>
      </p:sp>
      <p:sp>
        <p:nvSpPr>
          <p:cNvPr id="4" name="Rectangle: Rounded Corners 3">
            <a:extLst>
              <a:ext uri="{FF2B5EF4-FFF2-40B4-BE49-F238E27FC236}">
                <a16:creationId xmlns:a16="http://schemas.microsoft.com/office/drawing/2014/main" id="{D4AB57A8-66E3-4A6E-A55A-861602D2A531}"/>
              </a:ext>
            </a:extLst>
          </p:cNvPr>
          <p:cNvSpPr/>
          <p:nvPr/>
        </p:nvSpPr>
        <p:spPr>
          <a:xfrm>
            <a:off x="1106310" y="1727199"/>
            <a:ext cx="10295467" cy="4684889"/>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تعني قاعدة عدم رجعية القانون الجزائي، أن القانون الجزائي  يسري بأثر فوري ومباشر على الوقائع اللاحقة لإصداره ونفاذه، أما الوقائع السابقة على ذلك فإنها تظل خاضعة للقانون القديم حتى لو استمرت المحاكمة بخصوصها بعد نفاذ القانون الجديد . </a:t>
            </a:r>
          </a:p>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وقد تبنى دستور الجمهورية العربية السورية لعام 2012 هذه القاعدة بنص قاطع وصريح في المادة 52، التي جاء فيها ما يأتي: "لا تسري أحكام القوانين إلا على ما يقع من تاريخ العمل بها ولا يكون لها أثر رجعي، ويجوز في غير الأمور الجزائية النص على خلاف ذلك". </a:t>
            </a:r>
          </a:p>
        </p:txBody>
      </p:sp>
    </p:spTree>
    <p:extLst>
      <p:ext uri="{BB962C8B-B14F-4D97-AF65-F5344CB8AC3E}">
        <p14:creationId xmlns:p14="http://schemas.microsoft.com/office/powerpoint/2010/main" val="1608018228"/>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rmAutofit/>
          </a:bodyPr>
          <a:lstStyle/>
          <a:p>
            <a:r>
              <a:rPr lang="ar-SY" dirty="0"/>
              <a:t>المبحث الأول: قاعدة عدم رجعية القانون الجزائي</a:t>
            </a:r>
            <a:endParaRPr lang="en-US" dirty="0"/>
          </a:p>
        </p:txBody>
      </p:sp>
      <p:sp>
        <p:nvSpPr>
          <p:cNvPr id="3" name="Content Placeholder 2">
            <a:extLst>
              <a:ext uri="{FF2B5EF4-FFF2-40B4-BE49-F238E27FC236}">
                <a16:creationId xmlns:a16="http://schemas.microsoft.com/office/drawing/2014/main" id="{EB841230-F464-48C1-AE3B-0AC6132FB0C6}"/>
              </a:ext>
            </a:extLst>
          </p:cNvPr>
          <p:cNvSpPr>
            <a:spLocks noGrp="1"/>
          </p:cNvSpPr>
          <p:nvPr>
            <p:ph sz="quarter" idx="12"/>
          </p:nvPr>
        </p:nvSpPr>
        <p:spPr>
          <a:xfrm>
            <a:off x="0" y="1601941"/>
            <a:ext cx="11625263" cy="5056034"/>
          </a:xfrm>
        </p:spPr>
        <p:txBody>
          <a:bodyPr>
            <a:normAutofit/>
          </a:bodyPr>
          <a:lstStyle/>
          <a:p>
            <a:pPr marL="0" marR="0" indent="0" algn="justLow" rtl="1">
              <a:lnSpc>
                <a:spcPct val="150000"/>
              </a:lnSpc>
              <a:spcBef>
                <a:spcPts val="0"/>
              </a:spcBef>
              <a:spcAft>
                <a:spcPts val="0"/>
              </a:spcAft>
            </a:pPr>
            <a:r>
              <a:rPr lang="ar-SY" b="1" dirty="0">
                <a:effectLst/>
                <a:ea typeface="Times New Roman" panose="02020603050405020304" pitchFamily="18" charset="0"/>
              </a:rPr>
              <a:t>وتطبيقاً لذلك، تبنى قانون العقوبات السوري هذه القاعدة، فنصت المادة الأولى منه على ما يأتي:</a:t>
            </a:r>
            <a:endParaRPr lang="en-US" b="1" dirty="0">
              <a:effectLst/>
              <a:ea typeface="Calibri" panose="020F0502020204030204" pitchFamily="34" charset="0"/>
            </a:endParaRPr>
          </a:p>
          <a:p>
            <a:pPr marL="0" marR="0" lvl="0" indent="0" algn="r" defTabSz="914400" rtl="1" eaLnBrk="1" fontAlgn="auto" latinLnBrk="0" hangingPunct="1">
              <a:lnSpc>
                <a:spcPct val="150000"/>
              </a:lnSpc>
              <a:spcBef>
                <a:spcPts val="0"/>
              </a:spcBef>
              <a:spcAft>
                <a:spcPts val="0"/>
              </a:spcAft>
              <a:buClrTx/>
              <a:buSzTx/>
              <a:tabLst/>
              <a:defRPr/>
            </a:pPr>
            <a:endParaRPr kumimoji="0" lang="ar-SA" b="0" i="0" u="none" strike="noStrike" kern="1200" cap="none" spc="0" normalizeH="0" baseline="0" noProof="0" dirty="0">
              <a:ln>
                <a:noFill/>
              </a:ln>
              <a:solidFill>
                <a:prstClr val="black"/>
              </a:solidFill>
              <a:effectLst/>
              <a:uLnTx/>
              <a:uFillTx/>
            </a:endParaRPr>
          </a:p>
        </p:txBody>
      </p:sp>
      <p:graphicFrame>
        <p:nvGraphicFramePr>
          <p:cNvPr id="4" name="Diagram 3">
            <a:extLst>
              <a:ext uri="{FF2B5EF4-FFF2-40B4-BE49-F238E27FC236}">
                <a16:creationId xmlns:a16="http://schemas.microsoft.com/office/drawing/2014/main" id="{536D9182-AE2A-450C-9EB5-5D50F9C87BA8}"/>
              </a:ext>
            </a:extLst>
          </p:cNvPr>
          <p:cNvGraphicFramePr/>
          <p:nvPr>
            <p:extLst>
              <p:ext uri="{D42A27DB-BD31-4B8C-83A1-F6EECF244321}">
                <p14:modId xmlns:p14="http://schemas.microsoft.com/office/powerpoint/2010/main" val="420793550"/>
              </p:ext>
            </p:extLst>
          </p:nvPr>
        </p:nvGraphicFramePr>
        <p:xfrm>
          <a:off x="1196623" y="2336800"/>
          <a:ext cx="10634133" cy="42163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2819729"/>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a:xfrm>
            <a:off x="2473378" y="309474"/>
            <a:ext cx="6925456" cy="918450"/>
          </a:xfrm>
        </p:spPr>
        <p:txBody>
          <a:bodyPr>
            <a:noAutofit/>
          </a:bodyPr>
          <a:lstStyle/>
          <a:p>
            <a:pPr>
              <a:lnSpc>
                <a:spcPct val="100000"/>
              </a:lnSpc>
              <a:spcBef>
                <a:spcPts val="0"/>
              </a:spcBef>
              <a:spcAft>
                <a:spcPts val="0"/>
              </a:spcAft>
            </a:pPr>
            <a:r>
              <a:rPr lang="ar-SY" dirty="0"/>
              <a:t>المبحث الثاني: استثناءات قاعدة عدم رجعية القانون الجزائي</a:t>
            </a:r>
            <a:endParaRPr lang="en-US" dirty="0"/>
          </a:p>
        </p:txBody>
      </p:sp>
      <p:sp>
        <p:nvSpPr>
          <p:cNvPr id="4" name="Text Placeholder 3">
            <a:extLst>
              <a:ext uri="{FF2B5EF4-FFF2-40B4-BE49-F238E27FC236}">
                <a16:creationId xmlns:a16="http://schemas.microsoft.com/office/drawing/2014/main" id="{C2827B3F-7023-4238-9ADE-9E26F4C75D81}"/>
              </a:ext>
            </a:extLst>
          </p:cNvPr>
          <p:cNvSpPr>
            <a:spLocks noGrp="1"/>
          </p:cNvSpPr>
          <p:nvPr>
            <p:ph type="body" sz="quarter" idx="11"/>
          </p:nvPr>
        </p:nvSpPr>
        <p:spPr>
          <a:xfrm>
            <a:off x="5231567" y="1512977"/>
            <a:ext cx="6760564" cy="617612"/>
          </a:xfrm>
        </p:spPr>
        <p:txBody>
          <a:bodyPr>
            <a:noAutofit/>
          </a:bodyPr>
          <a:lstStyle/>
          <a:p>
            <a:pPr>
              <a:lnSpc>
                <a:spcPct val="100000"/>
              </a:lnSpc>
            </a:pPr>
            <a:r>
              <a:rPr lang="ar-SY" dirty="0"/>
              <a:t>المطلب الأول: رجعية التشريعات الجزائية الموضوعية الأصلح للمتهم: </a:t>
            </a:r>
            <a:endParaRPr lang="en-US" dirty="0"/>
          </a:p>
        </p:txBody>
      </p:sp>
      <p:sp>
        <p:nvSpPr>
          <p:cNvPr id="5" name="Rectangle: Rounded Corners 4">
            <a:extLst>
              <a:ext uri="{FF2B5EF4-FFF2-40B4-BE49-F238E27FC236}">
                <a16:creationId xmlns:a16="http://schemas.microsoft.com/office/drawing/2014/main" id="{533C8649-4EB8-429F-9473-31A1F7D17C4E}"/>
              </a:ext>
            </a:extLst>
          </p:cNvPr>
          <p:cNvSpPr/>
          <p:nvPr/>
        </p:nvSpPr>
        <p:spPr>
          <a:xfrm>
            <a:off x="1106310" y="2574658"/>
            <a:ext cx="10295467" cy="3973868"/>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لا يتعارض بتاتاً نص المادة 52 من الدستور السوري، القاطع في عدم رجعية القوانين الجزائية، مع رجعية القانون الجزائي الموضوعي إذا كان أصلح وأرحم للمتهم، لأن قواعد التجريم والعقاب مقيدة بالضرورات الاجتماعية ومصلحة المجتمع ، فالقانون الجزائي الذي يلغي جريمة، أو يعدّل في شروطها، أو يخفف عقوبتها، </a:t>
            </a:r>
          </a:p>
          <a:p>
            <a:pPr marR="0" lvl="0" algn="justLow" defTabSz="914400" rtl="1" eaLnBrk="1" fontAlgn="auto" latinLnBrk="0" hangingPunct="1">
              <a:lnSpc>
                <a:spcPct val="200000"/>
              </a:lnSpc>
              <a:spcBef>
                <a:spcPts val="0"/>
              </a:spcBef>
              <a:spcAft>
                <a:spcPts val="0"/>
              </a:spcAft>
              <a:buClrTx/>
              <a:buSzTx/>
              <a:tabLst/>
              <a:defRPr/>
            </a:pPr>
            <a:r>
              <a:rPr kumimoji="0" lang="ar-SA" sz="2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فضلاً عن ذلك، فإن تطبيق القانون الموضوعي الأصلح للمتهم لا يمس مبدأ شرعية الجرائم العقوبات. </a:t>
            </a:r>
          </a:p>
        </p:txBody>
      </p:sp>
    </p:spTree>
    <p:extLst>
      <p:ext uri="{BB962C8B-B14F-4D97-AF65-F5344CB8AC3E}">
        <p14:creationId xmlns:p14="http://schemas.microsoft.com/office/powerpoint/2010/main" val="274809268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Autofit/>
          </a:bodyPr>
          <a:lstStyle/>
          <a:p>
            <a:pPr>
              <a:lnSpc>
                <a:spcPct val="100000"/>
              </a:lnSpc>
            </a:pPr>
            <a:r>
              <a:rPr lang="ar-SY" dirty="0"/>
              <a:t>المبحث الثاني: استثناءات قاعدة عدم رجعية القانون الجزائي</a:t>
            </a:r>
            <a:endParaRPr lang="en-US" dirty="0"/>
          </a:p>
        </p:txBody>
      </p:sp>
      <p:sp>
        <p:nvSpPr>
          <p:cNvPr id="4" name="Text Placeholder 3">
            <a:extLst>
              <a:ext uri="{FF2B5EF4-FFF2-40B4-BE49-F238E27FC236}">
                <a16:creationId xmlns:a16="http://schemas.microsoft.com/office/drawing/2014/main" id="{C2827B3F-7023-4238-9ADE-9E26F4C75D81}"/>
              </a:ext>
            </a:extLst>
          </p:cNvPr>
          <p:cNvSpPr>
            <a:spLocks noGrp="1"/>
          </p:cNvSpPr>
          <p:nvPr>
            <p:ph type="body" sz="quarter" idx="11"/>
          </p:nvPr>
        </p:nvSpPr>
        <p:spPr>
          <a:xfrm>
            <a:off x="5022738" y="1501688"/>
            <a:ext cx="6999373" cy="617612"/>
          </a:xfrm>
        </p:spPr>
        <p:txBody>
          <a:bodyPr>
            <a:noAutofit/>
          </a:bodyPr>
          <a:lstStyle/>
          <a:p>
            <a:r>
              <a:rPr lang="ar-SY" dirty="0"/>
              <a:t>المطلب الأول: رجعية التشريعات الجزائية الموضوعية الأصلح للمتهم: </a:t>
            </a:r>
            <a:endParaRPr lang="en-US" dirty="0"/>
          </a:p>
        </p:txBody>
      </p:sp>
      <p:graphicFrame>
        <p:nvGraphicFramePr>
          <p:cNvPr id="7" name="Content Placeholder 6">
            <a:extLst>
              <a:ext uri="{FF2B5EF4-FFF2-40B4-BE49-F238E27FC236}">
                <a16:creationId xmlns:a16="http://schemas.microsoft.com/office/drawing/2014/main" id="{61DB4CC8-D8C3-4B9A-B587-D38293011815}"/>
              </a:ext>
            </a:extLst>
          </p:cNvPr>
          <p:cNvGraphicFramePr>
            <a:graphicFrameLocks noGrp="1"/>
          </p:cNvGraphicFramePr>
          <p:nvPr>
            <p:ph sz="quarter" idx="12"/>
            <p:extLst>
              <p:ext uri="{D42A27DB-BD31-4B8C-83A1-F6EECF244321}">
                <p14:modId xmlns:p14="http://schemas.microsoft.com/office/powerpoint/2010/main" val="3538148214"/>
              </p:ext>
            </p:extLst>
          </p:nvPr>
        </p:nvGraphicFramePr>
        <p:xfrm>
          <a:off x="1031429" y="3329596"/>
          <a:ext cx="10668321" cy="32801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0B16C40B-DDB2-4456-AFC9-C5A2879839D9}"/>
              </a:ext>
            </a:extLst>
          </p:cNvPr>
          <p:cNvSpPr txBox="1"/>
          <p:nvPr/>
        </p:nvSpPr>
        <p:spPr>
          <a:xfrm>
            <a:off x="259644" y="2438220"/>
            <a:ext cx="11270771" cy="769441"/>
          </a:xfrm>
          <a:prstGeom prst="rect">
            <a:avLst/>
          </a:prstGeom>
          <a:noFill/>
        </p:spPr>
        <p:txBody>
          <a:bodyPr wrap="square">
            <a:spAutoFit/>
          </a:bodyPr>
          <a:lstStyle/>
          <a:p>
            <a:pPr algn="r" rtl="1"/>
            <a:r>
              <a:rPr lang="ar-SY" sz="2200" b="1" dirty="0">
                <a:latin typeface="Arial" panose="020B0604020202020204" pitchFamily="34" charset="0"/>
                <a:cs typeface="Arial" panose="020B0604020202020204" pitchFamily="34" charset="0"/>
              </a:rPr>
              <a:t> أولاً: متى يكون القانون الجديد أصلح للمتهم ؟: </a:t>
            </a:r>
            <a:r>
              <a:rPr lang="ar-SY" sz="2200" dirty="0">
                <a:effectLst/>
                <a:latin typeface="Arial" panose="020B0604020202020204" pitchFamily="34" charset="0"/>
                <a:ea typeface="Times New Roman" panose="02020603050405020304" pitchFamily="18" charset="0"/>
                <a:cs typeface="Arial" panose="020B0604020202020204" pitchFamily="34" charset="0"/>
              </a:rPr>
              <a:t>وضع قانون العقوبات السوري قواعد عامة تتضمن حالات يُعد القانون الجديد فيها أصلح للمتهم، وهي:</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79402080"/>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نص 1"/>
          <p:cNvSpPr>
            <a:spLocks noGrp="1"/>
          </p:cNvSpPr>
          <p:nvPr>
            <p:ph type="body" sz="quarter" idx="10"/>
          </p:nvPr>
        </p:nvSpPr>
        <p:spPr/>
        <p:txBody>
          <a:bodyPr>
            <a:noAutofit/>
          </a:bodyPr>
          <a:lstStyle/>
          <a:p>
            <a:pPr>
              <a:lnSpc>
                <a:spcPct val="100000"/>
              </a:lnSpc>
            </a:pPr>
            <a:r>
              <a:rPr lang="ar-SY" dirty="0"/>
              <a:t>المبحث الثاني: استثناءات قاعدة عدم رجعية القانون الجزائي</a:t>
            </a:r>
            <a:endParaRPr lang="en-US" dirty="0"/>
          </a:p>
        </p:txBody>
      </p:sp>
      <p:sp>
        <p:nvSpPr>
          <p:cNvPr id="4" name="Text Placeholder 3">
            <a:extLst>
              <a:ext uri="{FF2B5EF4-FFF2-40B4-BE49-F238E27FC236}">
                <a16:creationId xmlns:a16="http://schemas.microsoft.com/office/drawing/2014/main" id="{C2827B3F-7023-4238-9ADE-9E26F4C75D81}"/>
              </a:ext>
            </a:extLst>
          </p:cNvPr>
          <p:cNvSpPr>
            <a:spLocks noGrp="1"/>
          </p:cNvSpPr>
          <p:nvPr>
            <p:ph type="body" sz="quarter" idx="11"/>
          </p:nvPr>
        </p:nvSpPr>
        <p:spPr>
          <a:xfrm>
            <a:off x="5337532" y="1490499"/>
            <a:ext cx="6718027" cy="617612"/>
          </a:xfrm>
        </p:spPr>
        <p:txBody>
          <a:bodyPr>
            <a:noAutofit/>
          </a:bodyPr>
          <a:lstStyle/>
          <a:p>
            <a:pPr>
              <a:lnSpc>
                <a:spcPct val="100000"/>
              </a:lnSpc>
            </a:pPr>
            <a:r>
              <a:rPr lang="ar-SY" dirty="0"/>
              <a:t>المطلب الأول: رجعية التشريعات الجزائية الموضوعية الأصلح للمتهم: </a:t>
            </a:r>
            <a:endParaRPr lang="en-US" dirty="0"/>
          </a:p>
        </p:txBody>
      </p:sp>
      <p:graphicFrame>
        <p:nvGraphicFramePr>
          <p:cNvPr id="7" name="Content Placeholder 6">
            <a:extLst>
              <a:ext uri="{FF2B5EF4-FFF2-40B4-BE49-F238E27FC236}">
                <a16:creationId xmlns:a16="http://schemas.microsoft.com/office/drawing/2014/main" id="{61DB4CC8-D8C3-4B9A-B587-D38293011815}"/>
              </a:ext>
            </a:extLst>
          </p:cNvPr>
          <p:cNvGraphicFramePr>
            <a:graphicFrameLocks noGrp="1"/>
          </p:cNvGraphicFramePr>
          <p:nvPr>
            <p:ph sz="quarter" idx="12"/>
            <p:extLst>
              <p:ext uri="{D42A27DB-BD31-4B8C-83A1-F6EECF244321}">
                <p14:modId xmlns:p14="http://schemas.microsoft.com/office/powerpoint/2010/main" val="3848867784"/>
              </p:ext>
            </p:extLst>
          </p:nvPr>
        </p:nvGraphicFramePr>
        <p:xfrm>
          <a:off x="451236" y="3114343"/>
          <a:ext cx="11366500" cy="3354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0B16C40B-DDB2-4456-AFC9-C5A2879839D9}"/>
              </a:ext>
            </a:extLst>
          </p:cNvPr>
          <p:cNvSpPr txBox="1"/>
          <p:nvPr/>
        </p:nvSpPr>
        <p:spPr>
          <a:xfrm>
            <a:off x="462525" y="2359197"/>
            <a:ext cx="11198898" cy="769441"/>
          </a:xfrm>
          <a:prstGeom prst="rect">
            <a:avLst/>
          </a:prstGeom>
          <a:noFill/>
        </p:spPr>
        <p:txBody>
          <a:bodyPr wrap="square">
            <a:spAutoFit/>
          </a:bodyPr>
          <a:lstStyle/>
          <a:p>
            <a:pPr algn="r" rtl="1"/>
            <a:r>
              <a:rPr lang="ar-SY" sz="2200" b="1" dirty="0">
                <a:latin typeface="Arial" panose="020B0604020202020204" pitchFamily="34" charset="0"/>
                <a:cs typeface="Arial" panose="020B0604020202020204" pitchFamily="34" charset="0"/>
              </a:rPr>
              <a:t> أولاً: متى يكون القانون الجديد أصلح للمتهم ؟: </a:t>
            </a:r>
            <a:r>
              <a:rPr lang="ar-SY" sz="2200" dirty="0">
                <a:effectLst/>
                <a:latin typeface="Arial" panose="020B0604020202020204" pitchFamily="34" charset="0"/>
                <a:ea typeface="Times New Roman" panose="02020603050405020304" pitchFamily="18" charset="0"/>
                <a:cs typeface="Arial" panose="020B0604020202020204" pitchFamily="34" charset="0"/>
              </a:rPr>
              <a:t>وضع قانون العقوبات السوري قواعد عامة تتضمن حالات يُعد القانون الجديد فيها أصلح للمتهم، وهي:</a:t>
            </a:r>
            <a:endParaRPr lang="en-US" sz="22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87036447"/>
      </p:ext>
    </p:extLst>
  </p:cSld>
  <p:clrMapOvr>
    <a:masterClrMapping/>
  </p:clrMapOvr>
  <mc:AlternateContent xmlns:mc="http://schemas.openxmlformats.org/markup-compatibility/2006">
    <mc:Choice xmlns:p15="http://schemas.microsoft.com/office/powerpoint/2012/main" Requires="p15">
      <p:transition spd="slow">
        <p15:prstTrans prst="peelOff"/>
      </p:transition>
    </mc:Choice>
    <mc:Fallback>
      <p:transition spd="slow">
        <p:fade/>
      </p:transition>
    </mc:Fallback>
  </mc:AlternateContent>
</p:sld>
</file>

<file path=ppt/theme/theme1.xml><?xml version="1.0" encoding="utf-8"?>
<a:theme xmlns:a="http://schemas.openxmlformats.org/drawingml/2006/main" name="DividendVTI">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ividend">
      <a:majorFont>
        <a:latin typeface="Franklin Gothic Demi"/>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2455B2D-BAB7-438A-85DA-0266A24CB79F}">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16c05727-aa75-4e4a-9b5f-8a80a1165891"/>
    <ds:schemaRef ds:uri="http://purl.org/dc/dcmitype/"/>
    <ds:schemaRef ds:uri="71af3243-3dd4-4a8d-8c0d-dd76da1f02a5"/>
    <ds:schemaRef ds:uri="http://www.w3.org/XML/1998/namespace"/>
  </ds:schemaRefs>
</ds:datastoreItem>
</file>

<file path=customXml/itemProps2.xml><?xml version="1.0" encoding="utf-8"?>
<ds:datastoreItem xmlns:ds="http://schemas.openxmlformats.org/officeDocument/2006/customXml" ds:itemID="{CDF95FD5-1F25-4FA5-84C8-2AB1AFB896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8C6403A-684A-431F-8F36-A24C99E2866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{EF5A84C8-6E47-4BA8-A626-2C183E30E3FB}tf11964407_win32</Template>
  <TotalTime>2631</TotalTime>
  <Words>1138</Words>
  <Application>Microsoft Office PowerPoint</Application>
  <PresentationFormat>Widescreen</PresentationFormat>
  <Paragraphs>70</Paragraphs>
  <Slides>15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Franklin Gothic Book</vt:lpstr>
      <vt:lpstr>Franklin Gothic Demi</vt:lpstr>
      <vt:lpstr>Gill Sans MT</vt:lpstr>
      <vt:lpstr>Wingdings</vt:lpstr>
      <vt:lpstr>Wingdings 2</vt:lpstr>
      <vt:lpstr>DividendVTI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Roula Sulaiman</dc:creator>
  <cp:lastModifiedBy>hp</cp:lastModifiedBy>
  <cp:revision>402</cp:revision>
  <dcterms:created xsi:type="dcterms:W3CDTF">2020-10-27T07:33:32Z</dcterms:created>
  <dcterms:modified xsi:type="dcterms:W3CDTF">2022-02-19T12:38:17Z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