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9"/>
  </p:notesMasterIdLst>
  <p:handoutMasterIdLst>
    <p:handoutMasterId r:id="rId20"/>
  </p:handoutMasterIdLst>
  <p:sldIdLst>
    <p:sldId id="259" r:id="rId5"/>
    <p:sldId id="260" r:id="rId6"/>
    <p:sldId id="261" r:id="rId7"/>
    <p:sldId id="264" r:id="rId8"/>
    <p:sldId id="265" r:id="rId9"/>
    <p:sldId id="298" r:id="rId10"/>
    <p:sldId id="299" r:id="rId11"/>
    <p:sldId id="267" r:id="rId12"/>
    <p:sldId id="300" r:id="rId13"/>
    <p:sldId id="302" r:id="rId14"/>
    <p:sldId id="301" r:id="rId15"/>
    <p:sldId id="303" r:id="rId16"/>
    <p:sldId id="269" r:id="rId17"/>
    <p:sldId id="29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71" autoAdjust="0"/>
  </p:normalViewPr>
  <p:slideViewPr>
    <p:cSldViewPr snapToGrid="0">
      <p:cViewPr varScale="1">
        <p:scale>
          <a:sx n="82" d="100"/>
          <a:sy n="82" d="100"/>
        </p:scale>
        <p:origin x="894" y="102"/>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0FD971-D2A7-49EC-B345-86678792A74D}"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69004A49-9C79-48F7-988B-051E471E2A3A}">
      <dgm:prSet phldrT="[Text]" custT="1"/>
      <dgm:spPr/>
      <dgm:t>
        <a:bodyPr/>
        <a:lstStyle/>
        <a:p>
          <a:pPr algn="ctr"/>
          <a:r>
            <a:rPr lang="ar-SY" sz="2200" b="1" dirty="0">
              <a:latin typeface="Arial" panose="020B0604020202020204" pitchFamily="34" charset="0"/>
              <a:cs typeface="Arial" panose="020B0604020202020204" pitchFamily="34" charset="0"/>
            </a:rPr>
            <a:t>أولاً-</a:t>
          </a:r>
          <a:r>
            <a:rPr lang="ar-SY" sz="2200" dirty="0">
              <a:latin typeface="Arial" panose="020B0604020202020204" pitchFamily="34" charset="0"/>
              <a:cs typeface="Arial" panose="020B0604020202020204" pitchFamily="34" charset="0"/>
            </a:rPr>
            <a:t> </a:t>
          </a:r>
          <a:r>
            <a:rPr lang="ar-SY" sz="2200" b="1" dirty="0">
              <a:latin typeface="Arial" panose="020B0604020202020204" pitchFamily="34" charset="0"/>
              <a:cs typeface="Arial" panose="020B0604020202020204" pitchFamily="34" charset="0"/>
            </a:rPr>
            <a:t>جرائم الحدود</a:t>
          </a:r>
          <a:r>
            <a:rPr lang="ar-SY"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dgm:t>
    </dgm:pt>
    <dgm:pt modelId="{98AFA9B8-83B1-4632-AFD2-24DEA2D7F543}" type="parTrans" cxnId="{7C032E9E-0F4C-4B8A-BD8F-AC58BC1AA131}">
      <dgm:prSet/>
      <dgm:spPr/>
      <dgm:t>
        <a:bodyPr/>
        <a:lstStyle/>
        <a:p>
          <a:endParaRPr lang="en-US"/>
        </a:p>
      </dgm:t>
    </dgm:pt>
    <dgm:pt modelId="{AEB126EB-CD56-45C6-9220-6DD907C50659}" type="sibTrans" cxnId="{7C032E9E-0F4C-4B8A-BD8F-AC58BC1AA131}">
      <dgm:prSet/>
      <dgm:spPr/>
      <dgm:t>
        <a:bodyPr/>
        <a:lstStyle/>
        <a:p>
          <a:endParaRPr lang="en-US"/>
        </a:p>
      </dgm:t>
    </dgm:pt>
    <dgm:pt modelId="{128E6B51-2212-42DE-B395-6719BC0F67D2}">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وهي الجرائم المعاقب عليها بحدّ لأنها تنطوي على اعتداء على حق من حقوق الله تعالى، أو يكون حق الله فيها غالباً، لذلك فعقوبتها محددة من قبل الشارع.</a:t>
          </a:r>
          <a:endParaRPr lang="en-US" sz="2200" dirty="0">
            <a:latin typeface="Arial" panose="020B0604020202020204" pitchFamily="34" charset="0"/>
            <a:cs typeface="Arial" panose="020B0604020202020204" pitchFamily="34" charset="0"/>
          </a:endParaRPr>
        </a:p>
      </dgm:t>
    </dgm:pt>
    <dgm:pt modelId="{BF2E81E1-B8B2-4478-BD4E-A98042AA8453}" type="parTrans" cxnId="{C0237E51-74A0-4B0D-B2BB-C06086CF1FCE}">
      <dgm:prSet/>
      <dgm:spPr/>
      <dgm:t>
        <a:bodyPr/>
        <a:lstStyle/>
        <a:p>
          <a:endParaRPr lang="en-US"/>
        </a:p>
      </dgm:t>
    </dgm:pt>
    <dgm:pt modelId="{82A7F68C-5441-4EFF-9F1E-2529C5DC9412}" type="sibTrans" cxnId="{C0237E51-74A0-4B0D-B2BB-C06086CF1FCE}">
      <dgm:prSet/>
      <dgm:spPr/>
      <dgm:t>
        <a:bodyPr/>
        <a:lstStyle/>
        <a:p>
          <a:endParaRPr lang="en-US"/>
        </a:p>
      </dgm:t>
    </dgm:pt>
    <dgm:pt modelId="{34A42AD3-8A46-44EE-AE55-F76173D2D5E9}">
      <dgm:prSet phldrT="[Text]" custT="1"/>
      <dgm:spPr/>
      <dgm:t>
        <a:bodyPr/>
        <a:lstStyle/>
        <a:p>
          <a:pPr algn="ctr"/>
          <a:r>
            <a:rPr lang="ar-SY" sz="2200" b="1" dirty="0">
              <a:latin typeface="Arial" panose="020B0604020202020204" pitchFamily="34" charset="0"/>
              <a:cs typeface="Arial" panose="020B0604020202020204" pitchFamily="34" charset="0"/>
            </a:rPr>
            <a:t>ثانياً-</a:t>
          </a:r>
          <a:r>
            <a:rPr lang="ar-SY" sz="2200" dirty="0">
              <a:latin typeface="Arial" panose="020B0604020202020204" pitchFamily="34" charset="0"/>
              <a:cs typeface="Arial" panose="020B0604020202020204" pitchFamily="34" charset="0"/>
            </a:rPr>
            <a:t> </a:t>
          </a:r>
          <a:r>
            <a:rPr lang="ar-SY" sz="2200" b="1" dirty="0">
              <a:latin typeface="Arial" panose="020B0604020202020204" pitchFamily="34" charset="0"/>
              <a:cs typeface="Arial" panose="020B0604020202020204" pitchFamily="34" charset="0"/>
            </a:rPr>
            <a:t>جرائم القصاص والديّة</a:t>
          </a:r>
          <a:r>
            <a:rPr lang="ar-SY"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dgm:t>
    </dgm:pt>
    <dgm:pt modelId="{38BD1551-2550-4DD3-BFBB-2E23F6982E61}" type="parTrans" cxnId="{693B8E7E-BAFA-4DF1-AD27-23FBC68758F2}">
      <dgm:prSet/>
      <dgm:spPr/>
      <dgm:t>
        <a:bodyPr/>
        <a:lstStyle/>
        <a:p>
          <a:endParaRPr lang="en-US"/>
        </a:p>
      </dgm:t>
    </dgm:pt>
    <dgm:pt modelId="{835FC5CA-E4F8-4E59-9BB3-857F631F4BFC}" type="sibTrans" cxnId="{693B8E7E-BAFA-4DF1-AD27-23FBC68758F2}">
      <dgm:prSet/>
      <dgm:spPr/>
      <dgm:t>
        <a:bodyPr/>
        <a:lstStyle/>
        <a:p>
          <a:endParaRPr lang="en-US"/>
        </a:p>
      </dgm:t>
    </dgm:pt>
    <dgm:pt modelId="{58D6419A-F390-4170-85E2-6B668A999DEB}">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وهي الجرائم المعاقب عليها بقصاص أو ديّة أو بكلتيهما معاً. </a:t>
          </a:r>
          <a:endParaRPr lang="en-US" sz="2200" dirty="0">
            <a:latin typeface="Arial" panose="020B0604020202020204" pitchFamily="34" charset="0"/>
            <a:cs typeface="Arial" panose="020B0604020202020204" pitchFamily="34" charset="0"/>
          </a:endParaRPr>
        </a:p>
      </dgm:t>
    </dgm:pt>
    <dgm:pt modelId="{D1AC6112-77BA-44C7-A386-DFF35A3C0DF9}" type="parTrans" cxnId="{419E9E1F-2393-4CFA-87E4-B30E83E5E423}">
      <dgm:prSet/>
      <dgm:spPr/>
      <dgm:t>
        <a:bodyPr/>
        <a:lstStyle/>
        <a:p>
          <a:endParaRPr lang="en-US"/>
        </a:p>
      </dgm:t>
    </dgm:pt>
    <dgm:pt modelId="{D7F8528D-19DB-45A5-8696-3594DEF98628}" type="sibTrans" cxnId="{419E9E1F-2393-4CFA-87E4-B30E83E5E423}">
      <dgm:prSet/>
      <dgm:spPr/>
      <dgm:t>
        <a:bodyPr/>
        <a:lstStyle/>
        <a:p>
          <a:endParaRPr lang="en-US"/>
        </a:p>
      </dgm:t>
    </dgm:pt>
    <dgm:pt modelId="{273C426E-4B62-400E-A4F0-30F286B94257}">
      <dgm:prSet phldrT="[Text]" custT="1"/>
      <dgm:spPr/>
      <dgm:t>
        <a:bodyPr/>
        <a:lstStyle/>
        <a:p>
          <a:pPr algn="ctr"/>
          <a:r>
            <a:rPr lang="ar-SY" sz="2200" b="1" dirty="0">
              <a:latin typeface="Arial" panose="020B0604020202020204" pitchFamily="34" charset="0"/>
              <a:cs typeface="Arial" panose="020B0604020202020204" pitchFamily="34" charset="0"/>
            </a:rPr>
            <a:t>ثالثاً-</a:t>
          </a:r>
          <a:r>
            <a:rPr lang="ar-SY" sz="2200" dirty="0">
              <a:latin typeface="Arial" panose="020B0604020202020204" pitchFamily="34" charset="0"/>
              <a:cs typeface="Arial" panose="020B0604020202020204" pitchFamily="34" charset="0"/>
            </a:rPr>
            <a:t> </a:t>
          </a:r>
          <a:r>
            <a:rPr lang="ar-SY" sz="2200" b="1" dirty="0">
              <a:latin typeface="Arial" panose="020B0604020202020204" pitchFamily="34" charset="0"/>
              <a:cs typeface="Arial" panose="020B0604020202020204" pitchFamily="34" charset="0"/>
            </a:rPr>
            <a:t>جرائم التعزير</a:t>
          </a:r>
          <a:r>
            <a:rPr lang="ar-SY"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dgm:t>
    </dgm:pt>
    <dgm:pt modelId="{B5B370AD-BA7E-450C-8BEA-B3E9E47F0B87}" type="parTrans" cxnId="{34D48A25-CBF1-464A-898B-1B96B9F55E50}">
      <dgm:prSet/>
      <dgm:spPr/>
      <dgm:t>
        <a:bodyPr/>
        <a:lstStyle/>
        <a:p>
          <a:endParaRPr lang="en-US"/>
        </a:p>
      </dgm:t>
    </dgm:pt>
    <dgm:pt modelId="{0B605C76-A5B1-4860-9FF8-D4DB028EFFD3}" type="sibTrans" cxnId="{34D48A25-CBF1-464A-898B-1B96B9F55E50}">
      <dgm:prSet/>
      <dgm:spPr/>
      <dgm:t>
        <a:bodyPr/>
        <a:lstStyle/>
        <a:p>
          <a:endParaRPr lang="en-US"/>
        </a:p>
      </dgm:t>
    </dgm:pt>
    <dgm:pt modelId="{AF36FDC0-ECF4-42E7-A0E3-3BF7C4FAE2EC}">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وهي الأفعال التي يحددها ولي الأمر (السلطة التشريعية) ويعاقب على ارتكابها لأنها ليست من جرائم الحدود أو من جرائم القصاص والدية.</a:t>
          </a:r>
          <a:endParaRPr lang="en-US" sz="2200" dirty="0">
            <a:latin typeface="Arial" panose="020B0604020202020204" pitchFamily="34" charset="0"/>
            <a:cs typeface="Arial" panose="020B0604020202020204" pitchFamily="34" charset="0"/>
          </a:endParaRPr>
        </a:p>
      </dgm:t>
    </dgm:pt>
    <dgm:pt modelId="{82C0C6AD-A34A-41EE-8A38-944E6D7CFD9C}" type="parTrans" cxnId="{8B82D702-F6B8-4E0D-AA06-57269BA8C494}">
      <dgm:prSet/>
      <dgm:spPr/>
      <dgm:t>
        <a:bodyPr/>
        <a:lstStyle/>
        <a:p>
          <a:endParaRPr lang="en-US"/>
        </a:p>
      </dgm:t>
    </dgm:pt>
    <dgm:pt modelId="{6C56C557-8E2A-42AB-A251-23B8B2D8F268}" type="sibTrans" cxnId="{8B82D702-F6B8-4E0D-AA06-57269BA8C494}">
      <dgm:prSet/>
      <dgm:spPr/>
      <dgm:t>
        <a:bodyPr/>
        <a:lstStyle/>
        <a:p>
          <a:endParaRPr lang="en-US"/>
        </a:p>
      </dgm:t>
    </dgm:pt>
    <dgm:pt modelId="{2A19DB35-3530-4BA0-90D3-3B03613A7AAA}" type="pres">
      <dgm:prSet presAssocID="{AE0FD971-D2A7-49EC-B345-86678792A74D}" presName="Name0" presStyleCnt="0">
        <dgm:presLayoutVars>
          <dgm:dir val="rev"/>
          <dgm:animLvl val="lvl"/>
          <dgm:resizeHandles val="exact"/>
        </dgm:presLayoutVars>
      </dgm:prSet>
      <dgm:spPr/>
    </dgm:pt>
    <dgm:pt modelId="{8560E1BC-51F7-4014-9034-30687F1C6E5E}" type="pres">
      <dgm:prSet presAssocID="{69004A49-9C79-48F7-988B-051E471E2A3A}" presName="linNode" presStyleCnt="0"/>
      <dgm:spPr/>
    </dgm:pt>
    <dgm:pt modelId="{0DDC2B59-0D97-44DB-9E60-C69FAF56D8C6}" type="pres">
      <dgm:prSet presAssocID="{69004A49-9C79-48F7-988B-051E471E2A3A}" presName="parentText" presStyleLbl="node1" presStyleIdx="0" presStyleCnt="3">
        <dgm:presLayoutVars>
          <dgm:chMax val="1"/>
          <dgm:bulletEnabled val="1"/>
        </dgm:presLayoutVars>
      </dgm:prSet>
      <dgm:spPr/>
    </dgm:pt>
    <dgm:pt modelId="{2A42FD8B-A1B2-4686-A836-1460D18D154B}" type="pres">
      <dgm:prSet presAssocID="{69004A49-9C79-48F7-988B-051E471E2A3A}" presName="descendantText" presStyleLbl="alignAccFollowNode1" presStyleIdx="0" presStyleCnt="3">
        <dgm:presLayoutVars>
          <dgm:bulletEnabled val="1"/>
        </dgm:presLayoutVars>
      </dgm:prSet>
      <dgm:spPr/>
    </dgm:pt>
    <dgm:pt modelId="{A591E29C-91AB-4EEE-913E-D03745319699}" type="pres">
      <dgm:prSet presAssocID="{AEB126EB-CD56-45C6-9220-6DD907C50659}" presName="sp" presStyleCnt="0"/>
      <dgm:spPr/>
    </dgm:pt>
    <dgm:pt modelId="{0A76CB20-73A1-4CD9-8414-B0E076E34592}" type="pres">
      <dgm:prSet presAssocID="{34A42AD3-8A46-44EE-AE55-F76173D2D5E9}" presName="linNode" presStyleCnt="0"/>
      <dgm:spPr/>
    </dgm:pt>
    <dgm:pt modelId="{797E0F77-E419-4E34-A55A-40334AF5400A}" type="pres">
      <dgm:prSet presAssocID="{34A42AD3-8A46-44EE-AE55-F76173D2D5E9}" presName="parentText" presStyleLbl="node1" presStyleIdx="1" presStyleCnt="3">
        <dgm:presLayoutVars>
          <dgm:chMax val="1"/>
          <dgm:bulletEnabled val="1"/>
        </dgm:presLayoutVars>
      </dgm:prSet>
      <dgm:spPr/>
    </dgm:pt>
    <dgm:pt modelId="{B7397004-06AB-4DCC-AC67-7DD5682A5715}" type="pres">
      <dgm:prSet presAssocID="{34A42AD3-8A46-44EE-AE55-F76173D2D5E9}" presName="descendantText" presStyleLbl="alignAccFollowNode1" presStyleIdx="1" presStyleCnt="3">
        <dgm:presLayoutVars>
          <dgm:bulletEnabled val="1"/>
        </dgm:presLayoutVars>
      </dgm:prSet>
      <dgm:spPr/>
    </dgm:pt>
    <dgm:pt modelId="{82115A06-22D3-4762-ABC2-D9A1AAD522BE}" type="pres">
      <dgm:prSet presAssocID="{835FC5CA-E4F8-4E59-9BB3-857F631F4BFC}" presName="sp" presStyleCnt="0"/>
      <dgm:spPr/>
    </dgm:pt>
    <dgm:pt modelId="{0AA18A6D-2FC7-406C-9683-BA1DAB4E0700}" type="pres">
      <dgm:prSet presAssocID="{273C426E-4B62-400E-A4F0-30F286B94257}" presName="linNode" presStyleCnt="0"/>
      <dgm:spPr/>
    </dgm:pt>
    <dgm:pt modelId="{2E3382E5-8826-48FD-8E0A-0757F2819AA3}" type="pres">
      <dgm:prSet presAssocID="{273C426E-4B62-400E-A4F0-30F286B94257}" presName="parentText" presStyleLbl="node1" presStyleIdx="2" presStyleCnt="3">
        <dgm:presLayoutVars>
          <dgm:chMax val="1"/>
          <dgm:bulletEnabled val="1"/>
        </dgm:presLayoutVars>
      </dgm:prSet>
      <dgm:spPr/>
    </dgm:pt>
    <dgm:pt modelId="{C68FBCD7-3A94-4C73-B2D6-4AF9F80856DC}" type="pres">
      <dgm:prSet presAssocID="{273C426E-4B62-400E-A4F0-30F286B94257}" presName="descendantText" presStyleLbl="alignAccFollowNode1" presStyleIdx="2" presStyleCnt="3">
        <dgm:presLayoutVars>
          <dgm:bulletEnabled val="1"/>
        </dgm:presLayoutVars>
      </dgm:prSet>
      <dgm:spPr/>
    </dgm:pt>
  </dgm:ptLst>
  <dgm:cxnLst>
    <dgm:cxn modelId="{8B82D702-F6B8-4E0D-AA06-57269BA8C494}" srcId="{273C426E-4B62-400E-A4F0-30F286B94257}" destId="{AF36FDC0-ECF4-42E7-A0E3-3BF7C4FAE2EC}" srcOrd="0" destOrd="0" parTransId="{82C0C6AD-A34A-41EE-8A38-944E6D7CFD9C}" sibTransId="{6C56C557-8E2A-42AB-A251-23B8B2D8F268}"/>
    <dgm:cxn modelId="{419E9E1F-2393-4CFA-87E4-B30E83E5E423}" srcId="{34A42AD3-8A46-44EE-AE55-F76173D2D5E9}" destId="{58D6419A-F390-4170-85E2-6B668A999DEB}" srcOrd="0" destOrd="0" parTransId="{D1AC6112-77BA-44C7-A386-DFF35A3C0DF9}" sibTransId="{D7F8528D-19DB-45A5-8696-3594DEF98628}"/>
    <dgm:cxn modelId="{34D48A25-CBF1-464A-898B-1B96B9F55E50}" srcId="{AE0FD971-D2A7-49EC-B345-86678792A74D}" destId="{273C426E-4B62-400E-A4F0-30F286B94257}" srcOrd="2" destOrd="0" parTransId="{B5B370AD-BA7E-450C-8BEA-B3E9E47F0B87}" sibTransId="{0B605C76-A5B1-4860-9FF8-D4DB028EFFD3}"/>
    <dgm:cxn modelId="{C0237E51-74A0-4B0D-B2BB-C06086CF1FCE}" srcId="{69004A49-9C79-48F7-988B-051E471E2A3A}" destId="{128E6B51-2212-42DE-B395-6719BC0F67D2}" srcOrd="0" destOrd="0" parTransId="{BF2E81E1-B8B2-4478-BD4E-A98042AA8453}" sibTransId="{82A7F68C-5441-4EFF-9F1E-2529C5DC9412}"/>
    <dgm:cxn modelId="{0A6ED17D-E13E-46D8-A4C5-7319AAFC6775}" type="presOf" srcId="{AE0FD971-D2A7-49EC-B345-86678792A74D}" destId="{2A19DB35-3530-4BA0-90D3-3B03613A7AAA}" srcOrd="0" destOrd="0" presId="urn:microsoft.com/office/officeart/2005/8/layout/vList5"/>
    <dgm:cxn modelId="{693B8E7E-BAFA-4DF1-AD27-23FBC68758F2}" srcId="{AE0FD971-D2A7-49EC-B345-86678792A74D}" destId="{34A42AD3-8A46-44EE-AE55-F76173D2D5E9}" srcOrd="1" destOrd="0" parTransId="{38BD1551-2550-4DD3-BFBB-2E23F6982E61}" sibTransId="{835FC5CA-E4F8-4E59-9BB3-857F631F4BFC}"/>
    <dgm:cxn modelId="{36CB847F-FA2E-46E3-BD9D-45087C086C09}" type="presOf" srcId="{58D6419A-F390-4170-85E2-6B668A999DEB}" destId="{B7397004-06AB-4DCC-AC67-7DD5682A5715}" srcOrd="0" destOrd="0" presId="urn:microsoft.com/office/officeart/2005/8/layout/vList5"/>
    <dgm:cxn modelId="{3C65A98E-819C-4C02-B0E8-D80661A6E181}" type="presOf" srcId="{AF36FDC0-ECF4-42E7-A0E3-3BF7C4FAE2EC}" destId="{C68FBCD7-3A94-4C73-B2D6-4AF9F80856DC}" srcOrd="0" destOrd="0" presId="urn:microsoft.com/office/officeart/2005/8/layout/vList5"/>
    <dgm:cxn modelId="{A7DA6D99-D8A7-4F06-8EFE-BCBBDE302855}" type="presOf" srcId="{273C426E-4B62-400E-A4F0-30F286B94257}" destId="{2E3382E5-8826-48FD-8E0A-0757F2819AA3}" srcOrd="0" destOrd="0" presId="urn:microsoft.com/office/officeart/2005/8/layout/vList5"/>
    <dgm:cxn modelId="{7C032E9E-0F4C-4B8A-BD8F-AC58BC1AA131}" srcId="{AE0FD971-D2A7-49EC-B345-86678792A74D}" destId="{69004A49-9C79-48F7-988B-051E471E2A3A}" srcOrd="0" destOrd="0" parTransId="{98AFA9B8-83B1-4632-AFD2-24DEA2D7F543}" sibTransId="{AEB126EB-CD56-45C6-9220-6DD907C50659}"/>
    <dgm:cxn modelId="{E2D8BDA9-E9B5-4990-ACA7-1675138FA910}" type="presOf" srcId="{128E6B51-2212-42DE-B395-6719BC0F67D2}" destId="{2A42FD8B-A1B2-4686-A836-1460D18D154B}" srcOrd="0" destOrd="0" presId="urn:microsoft.com/office/officeart/2005/8/layout/vList5"/>
    <dgm:cxn modelId="{FB8180DE-7A3F-4249-BDC7-BEDB7F9F65B0}" type="presOf" srcId="{69004A49-9C79-48F7-988B-051E471E2A3A}" destId="{0DDC2B59-0D97-44DB-9E60-C69FAF56D8C6}" srcOrd="0" destOrd="0" presId="urn:microsoft.com/office/officeart/2005/8/layout/vList5"/>
    <dgm:cxn modelId="{D159AEE3-569F-4FDF-A509-E809E60D878E}" type="presOf" srcId="{34A42AD3-8A46-44EE-AE55-F76173D2D5E9}" destId="{797E0F77-E419-4E34-A55A-40334AF5400A}" srcOrd="0" destOrd="0" presId="urn:microsoft.com/office/officeart/2005/8/layout/vList5"/>
    <dgm:cxn modelId="{76055CAE-5844-41A7-9906-3EC0726C26FB}" type="presParOf" srcId="{2A19DB35-3530-4BA0-90D3-3B03613A7AAA}" destId="{8560E1BC-51F7-4014-9034-30687F1C6E5E}" srcOrd="0" destOrd="0" presId="urn:microsoft.com/office/officeart/2005/8/layout/vList5"/>
    <dgm:cxn modelId="{4173CDD0-FD46-408C-8404-D8D0EE99E3EB}" type="presParOf" srcId="{8560E1BC-51F7-4014-9034-30687F1C6E5E}" destId="{0DDC2B59-0D97-44DB-9E60-C69FAF56D8C6}" srcOrd="0" destOrd="0" presId="urn:microsoft.com/office/officeart/2005/8/layout/vList5"/>
    <dgm:cxn modelId="{31F9B4A1-E58B-4D7C-9667-DA9AA4700340}" type="presParOf" srcId="{8560E1BC-51F7-4014-9034-30687F1C6E5E}" destId="{2A42FD8B-A1B2-4686-A836-1460D18D154B}" srcOrd="1" destOrd="0" presId="urn:microsoft.com/office/officeart/2005/8/layout/vList5"/>
    <dgm:cxn modelId="{18E82986-888D-44CF-B375-615B98406469}" type="presParOf" srcId="{2A19DB35-3530-4BA0-90D3-3B03613A7AAA}" destId="{A591E29C-91AB-4EEE-913E-D03745319699}" srcOrd="1" destOrd="0" presId="urn:microsoft.com/office/officeart/2005/8/layout/vList5"/>
    <dgm:cxn modelId="{C4E8AF99-B2EF-4A1E-87F1-BE086216989A}" type="presParOf" srcId="{2A19DB35-3530-4BA0-90D3-3B03613A7AAA}" destId="{0A76CB20-73A1-4CD9-8414-B0E076E34592}" srcOrd="2" destOrd="0" presId="urn:microsoft.com/office/officeart/2005/8/layout/vList5"/>
    <dgm:cxn modelId="{95D8FE1B-7B99-493A-AFAB-B88400D2A265}" type="presParOf" srcId="{0A76CB20-73A1-4CD9-8414-B0E076E34592}" destId="{797E0F77-E419-4E34-A55A-40334AF5400A}" srcOrd="0" destOrd="0" presId="urn:microsoft.com/office/officeart/2005/8/layout/vList5"/>
    <dgm:cxn modelId="{43FF3F9B-C03A-4253-9C2E-AFAD7CDC3860}" type="presParOf" srcId="{0A76CB20-73A1-4CD9-8414-B0E076E34592}" destId="{B7397004-06AB-4DCC-AC67-7DD5682A5715}" srcOrd="1" destOrd="0" presId="urn:microsoft.com/office/officeart/2005/8/layout/vList5"/>
    <dgm:cxn modelId="{377785DA-5551-4BE3-8573-676B6A495236}" type="presParOf" srcId="{2A19DB35-3530-4BA0-90D3-3B03613A7AAA}" destId="{82115A06-22D3-4762-ABC2-D9A1AAD522BE}" srcOrd="3" destOrd="0" presId="urn:microsoft.com/office/officeart/2005/8/layout/vList5"/>
    <dgm:cxn modelId="{7F453A89-FDA8-4C96-A2AB-1CF8A3B9C009}" type="presParOf" srcId="{2A19DB35-3530-4BA0-90D3-3B03613A7AAA}" destId="{0AA18A6D-2FC7-406C-9683-BA1DAB4E0700}" srcOrd="4" destOrd="0" presId="urn:microsoft.com/office/officeart/2005/8/layout/vList5"/>
    <dgm:cxn modelId="{20CBA788-228A-46D7-B524-BB62EDDBF706}" type="presParOf" srcId="{0AA18A6D-2FC7-406C-9683-BA1DAB4E0700}" destId="{2E3382E5-8826-48FD-8E0A-0757F2819AA3}" srcOrd="0" destOrd="0" presId="urn:microsoft.com/office/officeart/2005/8/layout/vList5"/>
    <dgm:cxn modelId="{CA418017-BDCE-4103-AEED-AF04657BA12B}" type="presParOf" srcId="{0AA18A6D-2FC7-406C-9683-BA1DAB4E0700}" destId="{C68FBCD7-3A94-4C73-B2D6-4AF9F80856D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0FD971-D2A7-49EC-B345-86678792A74D}"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en-US"/>
        </a:p>
      </dgm:t>
    </dgm:pt>
    <dgm:pt modelId="{F1F56043-3DBA-43D0-918C-153E54694BF0}">
      <dgm:prSet custT="1"/>
      <dgm:spPr/>
      <dgm:t>
        <a:bodyPr/>
        <a:lstStyle/>
        <a:p>
          <a:pPr algn="justLow" rtl="1"/>
          <a:r>
            <a:rPr lang="ar-SY" sz="2200" dirty="0">
              <a:latin typeface="Arial" panose="020B0604020202020204" pitchFamily="34" charset="0"/>
              <a:cs typeface="Arial" panose="020B0604020202020204" pitchFamily="34" charset="0"/>
            </a:rPr>
            <a:t>1- العقوبات البدنية، وهي: الرجم والقطع والقتل والصلب.</a:t>
          </a:r>
          <a:endParaRPr lang="en-US" sz="2200" dirty="0">
            <a:latin typeface="Arial" panose="020B0604020202020204" pitchFamily="34" charset="0"/>
            <a:cs typeface="Arial" panose="020B0604020202020204" pitchFamily="34" charset="0"/>
          </a:endParaRPr>
        </a:p>
      </dgm:t>
    </dgm:pt>
    <dgm:pt modelId="{EB742D9D-6A4E-4E14-B2AB-715568035A6C}" type="parTrans" cxnId="{E47D2F80-E00D-4913-8AB6-8FE480CA84CF}">
      <dgm:prSet/>
      <dgm:spPr/>
      <dgm:t>
        <a:bodyPr/>
        <a:lstStyle/>
        <a:p>
          <a:pPr rtl="1"/>
          <a:endParaRPr lang="en-US"/>
        </a:p>
      </dgm:t>
    </dgm:pt>
    <dgm:pt modelId="{B84FE86D-2872-4330-B64D-4311818D2773}" type="sibTrans" cxnId="{E47D2F80-E00D-4913-8AB6-8FE480CA84CF}">
      <dgm:prSet/>
      <dgm:spPr/>
      <dgm:t>
        <a:bodyPr/>
        <a:lstStyle/>
        <a:p>
          <a:pPr algn="justLow" rtl="1"/>
          <a:endParaRPr lang="en-US" sz="2200">
            <a:solidFill>
              <a:schemeClr val="tx1"/>
            </a:solidFill>
            <a:latin typeface="Arial" panose="020B0604020202020204" pitchFamily="34" charset="0"/>
            <a:cs typeface="Arial" panose="020B0604020202020204" pitchFamily="34" charset="0"/>
          </a:endParaRPr>
        </a:p>
      </dgm:t>
    </dgm:pt>
    <dgm:pt modelId="{B5526795-E5CE-4D62-BABE-3F2035D37728}">
      <dgm:prSet custT="1"/>
      <dgm:spPr/>
      <dgm:t>
        <a:bodyPr/>
        <a:lstStyle/>
        <a:p>
          <a:pPr algn="justLow" rtl="1"/>
          <a:r>
            <a:rPr lang="ar-SY" sz="2200" dirty="0">
              <a:latin typeface="Arial" panose="020B0604020202020204" pitchFamily="34" charset="0"/>
              <a:cs typeface="Arial" panose="020B0604020202020204" pitchFamily="34" charset="0"/>
            </a:rPr>
            <a:t>2- العقوبات السالبة للحرية وهي: الحبس والنفي والتغريب.</a:t>
          </a:r>
          <a:endParaRPr lang="en-US" sz="2200" dirty="0">
            <a:latin typeface="Arial" panose="020B0604020202020204" pitchFamily="34" charset="0"/>
            <a:cs typeface="Arial" panose="020B0604020202020204" pitchFamily="34" charset="0"/>
          </a:endParaRPr>
        </a:p>
      </dgm:t>
    </dgm:pt>
    <dgm:pt modelId="{A49B7BBA-2B18-4A47-A77C-AF8963830914}" type="parTrans" cxnId="{90A770B9-1B22-4A0D-9F2D-8F9892DD0D31}">
      <dgm:prSet/>
      <dgm:spPr/>
      <dgm:t>
        <a:bodyPr/>
        <a:lstStyle/>
        <a:p>
          <a:pPr rtl="1"/>
          <a:endParaRPr lang="en-US"/>
        </a:p>
      </dgm:t>
    </dgm:pt>
    <dgm:pt modelId="{79821F57-D914-4E1B-9BDA-C944B060B16A}" type="sibTrans" cxnId="{90A770B9-1B22-4A0D-9F2D-8F9892DD0D31}">
      <dgm:prSet/>
      <dgm:spPr/>
      <dgm:t>
        <a:bodyPr/>
        <a:lstStyle/>
        <a:p>
          <a:pPr rtl="1"/>
          <a:endParaRPr lang="en-US"/>
        </a:p>
      </dgm:t>
    </dgm:pt>
    <dgm:pt modelId="{18A86F7A-AB83-4CC3-A509-F28D2EA2263A}">
      <dgm:prSet custT="1"/>
      <dgm:spPr/>
      <dgm:t>
        <a:bodyPr/>
        <a:lstStyle/>
        <a:p>
          <a:pPr algn="justLow" rtl="1"/>
          <a:r>
            <a:rPr lang="ar-SY" sz="2200" dirty="0">
              <a:latin typeface="Arial" panose="020B0604020202020204" pitchFamily="34" charset="0"/>
              <a:cs typeface="Arial" panose="020B0604020202020204" pitchFamily="34" charset="0"/>
            </a:rPr>
            <a:t>3- العقوبات الماسة بالحقوق وهي: العزل والحرمان.</a:t>
          </a:r>
          <a:endParaRPr lang="en-US" sz="2200" dirty="0">
            <a:latin typeface="Arial" panose="020B0604020202020204" pitchFamily="34" charset="0"/>
            <a:cs typeface="Arial" panose="020B0604020202020204" pitchFamily="34" charset="0"/>
          </a:endParaRPr>
        </a:p>
      </dgm:t>
    </dgm:pt>
    <dgm:pt modelId="{594DB4B0-BA51-40EE-BB4E-3C7657790C9C}" type="parTrans" cxnId="{FE3806FB-3709-4077-92C9-3BFD86E95E1A}">
      <dgm:prSet/>
      <dgm:spPr/>
      <dgm:t>
        <a:bodyPr/>
        <a:lstStyle/>
        <a:p>
          <a:pPr rtl="1"/>
          <a:endParaRPr lang="en-US"/>
        </a:p>
      </dgm:t>
    </dgm:pt>
    <dgm:pt modelId="{1A7AB210-D2EB-428A-BB72-24D3B6A6AE1C}" type="sibTrans" cxnId="{FE3806FB-3709-4077-92C9-3BFD86E95E1A}">
      <dgm:prSet/>
      <dgm:spPr/>
      <dgm:t>
        <a:bodyPr/>
        <a:lstStyle/>
        <a:p>
          <a:pPr rtl="1"/>
          <a:endParaRPr lang="en-US"/>
        </a:p>
      </dgm:t>
    </dgm:pt>
    <dgm:pt modelId="{5ED6E6A5-BAAE-4D7C-A42E-5C67F4487A12}">
      <dgm:prSet custT="1"/>
      <dgm:spPr/>
      <dgm:t>
        <a:bodyPr/>
        <a:lstStyle/>
        <a:p>
          <a:pPr algn="justLow" rtl="1"/>
          <a:r>
            <a:rPr lang="ar-SY" sz="2200" dirty="0">
              <a:latin typeface="Arial" panose="020B0604020202020204" pitchFamily="34" charset="0"/>
              <a:cs typeface="Arial" panose="020B0604020202020204" pitchFamily="34" charset="0"/>
            </a:rPr>
            <a:t>4- العقوبات النفسية وهي: الوعظ والتوبيخ والتهديد والهجر والتشهير.</a:t>
          </a:r>
          <a:endParaRPr lang="en-US" sz="2200" dirty="0">
            <a:latin typeface="Arial" panose="020B0604020202020204" pitchFamily="34" charset="0"/>
            <a:cs typeface="Arial" panose="020B0604020202020204" pitchFamily="34" charset="0"/>
          </a:endParaRPr>
        </a:p>
      </dgm:t>
    </dgm:pt>
    <dgm:pt modelId="{562DD475-EB15-4D2C-93FF-08E6093F365A}" type="parTrans" cxnId="{5950781C-646A-4C4B-B23B-C0547D6F0220}">
      <dgm:prSet/>
      <dgm:spPr/>
      <dgm:t>
        <a:bodyPr/>
        <a:lstStyle/>
        <a:p>
          <a:pPr rtl="1"/>
          <a:endParaRPr lang="en-US"/>
        </a:p>
      </dgm:t>
    </dgm:pt>
    <dgm:pt modelId="{567DAF3C-B981-43DB-AAEE-C365B2D32BF0}" type="sibTrans" cxnId="{5950781C-646A-4C4B-B23B-C0547D6F0220}">
      <dgm:prSet/>
      <dgm:spPr/>
      <dgm:t>
        <a:bodyPr/>
        <a:lstStyle/>
        <a:p>
          <a:pPr rtl="1"/>
          <a:endParaRPr lang="en-US"/>
        </a:p>
      </dgm:t>
    </dgm:pt>
    <dgm:pt modelId="{7894AA29-EDDB-4868-8240-639ED7A3A711}">
      <dgm:prSet custT="1"/>
      <dgm:spPr/>
      <dgm:t>
        <a:bodyPr/>
        <a:lstStyle/>
        <a:p>
          <a:pPr algn="justLow" rtl="1"/>
          <a:r>
            <a:rPr lang="ar-SY" sz="2200" dirty="0">
              <a:latin typeface="Arial" panose="020B0604020202020204" pitchFamily="34" charset="0"/>
              <a:cs typeface="Arial" panose="020B0604020202020204" pitchFamily="34" charset="0"/>
            </a:rPr>
            <a:t>5- العقوبات المالية وهي: الدية و الغرامة والمصادرة.</a:t>
          </a:r>
          <a:endParaRPr lang="en-US" sz="2200" dirty="0">
            <a:latin typeface="Arial" panose="020B0604020202020204" pitchFamily="34" charset="0"/>
            <a:cs typeface="Arial" panose="020B0604020202020204" pitchFamily="34" charset="0"/>
          </a:endParaRPr>
        </a:p>
      </dgm:t>
    </dgm:pt>
    <dgm:pt modelId="{14D46478-1913-49F6-8C6C-2B720A59778B}" type="parTrans" cxnId="{53BCC2E3-FE3A-4B79-8D62-690F3145B6FE}">
      <dgm:prSet/>
      <dgm:spPr/>
      <dgm:t>
        <a:bodyPr/>
        <a:lstStyle/>
        <a:p>
          <a:pPr rtl="1"/>
          <a:endParaRPr lang="en-US"/>
        </a:p>
      </dgm:t>
    </dgm:pt>
    <dgm:pt modelId="{E6143321-00D8-44B1-A2F3-756B6E41D397}" type="sibTrans" cxnId="{53BCC2E3-FE3A-4B79-8D62-690F3145B6FE}">
      <dgm:prSet/>
      <dgm:spPr/>
      <dgm:t>
        <a:bodyPr/>
        <a:lstStyle/>
        <a:p>
          <a:pPr rtl="1"/>
          <a:endParaRPr lang="en-US"/>
        </a:p>
      </dgm:t>
    </dgm:pt>
    <dgm:pt modelId="{4DDD6C07-A313-4346-8AF7-443DCCDBC740}" type="pres">
      <dgm:prSet presAssocID="{AE0FD971-D2A7-49EC-B345-86678792A74D}" presName="Name0" presStyleCnt="0">
        <dgm:presLayoutVars>
          <dgm:chMax val="7"/>
          <dgm:chPref val="7"/>
          <dgm:dir val="rev"/>
        </dgm:presLayoutVars>
      </dgm:prSet>
      <dgm:spPr/>
    </dgm:pt>
    <dgm:pt modelId="{3236DF13-B2A2-48DB-A7F7-7869F44D37F3}" type="pres">
      <dgm:prSet presAssocID="{AE0FD971-D2A7-49EC-B345-86678792A74D}" presName="Name1" presStyleCnt="0"/>
      <dgm:spPr/>
    </dgm:pt>
    <dgm:pt modelId="{98249106-8516-4D2E-9FF1-20244601D2C2}" type="pres">
      <dgm:prSet presAssocID="{AE0FD971-D2A7-49EC-B345-86678792A74D}" presName="cycle" presStyleCnt="0"/>
      <dgm:spPr/>
    </dgm:pt>
    <dgm:pt modelId="{76169F07-4C4E-400E-9665-3889E437FEDF}" type="pres">
      <dgm:prSet presAssocID="{AE0FD971-D2A7-49EC-B345-86678792A74D}" presName="srcNode" presStyleLbl="node1" presStyleIdx="0" presStyleCnt="5"/>
      <dgm:spPr/>
    </dgm:pt>
    <dgm:pt modelId="{E6C46412-65E1-414A-8293-2F0F99B5F96E}" type="pres">
      <dgm:prSet presAssocID="{AE0FD971-D2A7-49EC-B345-86678792A74D}" presName="conn" presStyleLbl="parChTrans1D2" presStyleIdx="0" presStyleCnt="1"/>
      <dgm:spPr/>
    </dgm:pt>
    <dgm:pt modelId="{98CF7F89-DD77-4EE7-86D8-52D08271DA6A}" type="pres">
      <dgm:prSet presAssocID="{AE0FD971-D2A7-49EC-B345-86678792A74D}" presName="extraNode" presStyleLbl="node1" presStyleIdx="0" presStyleCnt="5"/>
      <dgm:spPr/>
    </dgm:pt>
    <dgm:pt modelId="{E692B953-F6FC-409D-BA26-6930D2986BE7}" type="pres">
      <dgm:prSet presAssocID="{AE0FD971-D2A7-49EC-B345-86678792A74D}" presName="dstNode" presStyleLbl="node1" presStyleIdx="0" presStyleCnt="5"/>
      <dgm:spPr/>
    </dgm:pt>
    <dgm:pt modelId="{19588BAC-FF13-4DF4-8ECD-8F1AD84D318A}" type="pres">
      <dgm:prSet presAssocID="{F1F56043-3DBA-43D0-918C-153E54694BF0}" presName="text_1" presStyleLbl="node1" presStyleIdx="0" presStyleCnt="5">
        <dgm:presLayoutVars>
          <dgm:bulletEnabled val="1"/>
        </dgm:presLayoutVars>
      </dgm:prSet>
      <dgm:spPr/>
    </dgm:pt>
    <dgm:pt modelId="{A3901DF2-9427-47EA-9298-7C991B4CCCCF}" type="pres">
      <dgm:prSet presAssocID="{F1F56043-3DBA-43D0-918C-153E54694BF0}" presName="accent_1" presStyleCnt="0"/>
      <dgm:spPr/>
    </dgm:pt>
    <dgm:pt modelId="{170844B3-C927-4467-94C2-52C5CC90A080}" type="pres">
      <dgm:prSet presAssocID="{F1F56043-3DBA-43D0-918C-153E54694BF0}" presName="accentRepeatNode" presStyleLbl="solidFgAcc1" presStyleIdx="0" presStyleCnt="5"/>
      <dgm:spPr/>
    </dgm:pt>
    <dgm:pt modelId="{8FB80A53-22D5-43AE-9838-59EA6A5D6E33}" type="pres">
      <dgm:prSet presAssocID="{B5526795-E5CE-4D62-BABE-3F2035D37728}" presName="text_2" presStyleLbl="node1" presStyleIdx="1" presStyleCnt="5">
        <dgm:presLayoutVars>
          <dgm:bulletEnabled val="1"/>
        </dgm:presLayoutVars>
      </dgm:prSet>
      <dgm:spPr/>
    </dgm:pt>
    <dgm:pt modelId="{4F287117-E99D-4C3A-9793-D3106E510F4A}" type="pres">
      <dgm:prSet presAssocID="{B5526795-E5CE-4D62-BABE-3F2035D37728}" presName="accent_2" presStyleCnt="0"/>
      <dgm:spPr/>
    </dgm:pt>
    <dgm:pt modelId="{B7636D88-2477-4569-93A2-D4D0BCF819C6}" type="pres">
      <dgm:prSet presAssocID="{B5526795-E5CE-4D62-BABE-3F2035D37728}" presName="accentRepeatNode" presStyleLbl="solidFgAcc1" presStyleIdx="1" presStyleCnt="5"/>
      <dgm:spPr/>
    </dgm:pt>
    <dgm:pt modelId="{D8E6711D-A19F-46A9-8EC7-5E718A3CF2E8}" type="pres">
      <dgm:prSet presAssocID="{18A86F7A-AB83-4CC3-A509-F28D2EA2263A}" presName="text_3" presStyleLbl="node1" presStyleIdx="2" presStyleCnt="5">
        <dgm:presLayoutVars>
          <dgm:bulletEnabled val="1"/>
        </dgm:presLayoutVars>
      </dgm:prSet>
      <dgm:spPr/>
    </dgm:pt>
    <dgm:pt modelId="{4E7B753F-B42C-4B07-B905-BBCE3AEB454D}" type="pres">
      <dgm:prSet presAssocID="{18A86F7A-AB83-4CC3-A509-F28D2EA2263A}" presName="accent_3" presStyleCnt="0"/>
      <dgm:spPr/>
    </dgm:pt>
    <dgm:pt modelId="{AC29446B-2303-4CD8-91D1-40A3F6AE0193}" type="pres">
      <dgm:prSet presAssocID="{18A86F7A-AB83-4CC3-A509-F28D2EA2263A}" presName="accentRepeatNode" presStyleLbl="solidFgAcc1" presStyleIdx="2" presStyleCnt="5"/>
      <dgm:spPr/>
    </dgm:pt>
    <dgm:pt modelId="{D78E1C35-358A-4409-A13A-86BD77A3F3CF}" type="pres">
      <dgm:prSet presAssocID="{5ED6E6A5-BAAE-4D7C-A42E-5C67F4487A12}" presName="text_4" presStyleLbl="node1" presStyleIdx="3" presStyleCnt="5">
        <dgm:presLayoutVars>
          <dgm:bulletEnabled val="1"/>
        </dgm:presLayoutVars>
      </dgm:prSet>
      <dgm:spPr/>
    </dgm:pt>
    <dgm:pt modelId="{0C068536-5104-4BCE-A89A-89A4D7BDFAC9}" type="pres">
      <dgm:prSet presAssocID="{5ED6E6A5-BAAE-4D7C-A42E-5C67F4487A12}" presName="accent_4" presStyleCnt="0"/>
      <dgm:spPr/>
    </dgm:pt>
    <dgm:pt modelId="{9413ACBD-2F69-4833-BBB9-842F8A23197B}" type="pres">
      <dgm:prSet presAssocID="{5ED6E6A5-BAAE-4D7C-A42E-5C67F4487A12}" presName="accentRepeatNode" presStyleLbl="solidFgAcc1" presStyleIdx="3" presStyleCnt="5"/>
      <dgm:spPr/>
    </dgm:pt>
    <dgm:pt modelId="{E04852BC-A0D8-40AC-8BFC-BB014FF8B6A8}" type="pres">
      <dgm:prSet presAssocID="{7894AA29-EDDB-4868-8240-639ED7A3A711}" presName="text_5" presStyleLbl="node1" presStyleIdx="4" presStyleCnt="5">
        <dgm:presLayoutVars>
          <dgm:bulletEnabled val="1"/>
        </dgm:presLayoutVars>
      </dgm:prSet>
      <dgm:spPr/>
    </dgm:pt>
    <dgm:pt modelId="{1FF5B8D1-DF83-4588-9010-595BAC578921}" type="pres">
      <dgm:prSet presAssocID="{7894AA29-EDDB-4868-8240-639ED7A3A711}" presName="accent_5" presStyleCnt="0"/>
      <dgm:spPr/>
    </dgm:pt>
    <dgm:pt modelId="{3435A09B-AEA5-424A-AE2B-9528CA8ED3B2}" type="pres">
      <dgm:prSet presAssocID="{7894AA29-EDDB-4868-8240-639ED7A3A711}" presName="accentRepeatNode" presStyleLbl="solidFgAcc1" presStyleIdx="4" presStyleCnt="5"/>
      <dgm:spPr/>
    </dgm:pt>
  </dgm:ptLst>
  <dgm:cxnLst>
    <dgm:cxn modelId="{5A52EC0D-1CA2-4F8E-9201-82B22901C0A4}" type="presOf" srcId="{5ED6E6A5-BAAE-4D7C-A42E-5C67F4487A12}" destId="{D78E1C35-358A-4409-A13A-86BD77A3F3CF}" srcOrd="0" destOrd="0" presId="urn:microsoft.com/office/officeart/2008/layout/VerticalCurvedList"/>
    <dgm:cxn modelId="{7EB4550E-33E7-49D4-862B-8802E714F470}" type="presOf" srcId="{18A86F7A-AB83-4CC3-A509-F28D2EA2263A}" destId="{D8E6711D-A19F-46A9-8EC7-5E718A3CF2E8}" srcOrd="0" destOrd="0" presId="urn:microsoft.com/office/officeart/2008/layout/VerticalCurvedList"/>
    <dgm:cxn modelId="{5950781C-646A-4C4B-B23B-C0547D6F0220}" srcId="{AE0FD971-D2A7-49EC-B345-86678792A74D}" destId="{5ED6E6A5-BAAE-4D7C-A42E-5C67F4487A12}" srcOrd="3" destOrd="0" parTransId="{562DD475-EB15-4D2C-93FF-08E6093F365A}" sibTransId="{567DAF3C-B981-43DB-AAEE-C365B2D32BF0}"/>
    <dgm:cxn modelId="{D4ABFC37-E23B-4607-AB77-03579FE492B2}" type="presOf" srcId="{7894AA29-EDDB-4868-8240-639ED7A3A711}" destId="{E04852BC-A0D8-40AC-8BFC-BB014FF8B6A8}" srcOrd="0" destOrd="0" presId="urn:microsoft.com/office/officeart/2008/layout/VerticalCurvedList"/>
    <dgm:cxn modelId="{ADAC694A-72DC-4143-AF18-BDC521F30C4D}" type="presOf" srcId="{AE0FD971-D2A7-49EC-B345-86678792A74D}" destId="{4DDD6C07-A313-4346-8AF7-443DCCDBC740}" srcOrd="0" destOrd="0" presId="urn:microsoft.com/office/officeart/2008/layout/VerticalCurvedList"/>
    <dgm:cxn modelId="{05CBC64D-7063-408B-AD85-18DCC6E60170}" type="presOf" srcId="{B84FE86D-2872-4330-B64D-4311818D2773}" destId="{E6C46412-65E1-414A-8293-2F0F99B5F96E}" srcOrd="0" destOrd="0" presId="urn:microsoft.com/office/officeart/2008/layout/VerticalCurvedList"/>
    <dgm:cxn modelId="{E47D2F80-E00D-4913-8AB6-8FE480CA84CF}" srcId="{AE0FD971-D2A7-49EC-B345-86678792A74D}" destId="{F1F56043-3DBA-43D0-918C-153E54694BF0}" srcOrd="0" destOrd="0" parTransId="{EB742D9D-6A4E-4E14-B2AB-715568035A6C}" sibTransId="{B84FE86D-2872-4330-B64D-4311818D2773}"/>
    <dgm:cxn modelId="{D16E939B-336A-48FA-91F2-270F75BDF746}" type="presOf" srcId="{F1F56043-3DBA-43D0-918C-153E54694BF0}" destId="{19588BAC-FF13-4DF4-8ECD-8F1AD84D318A}" srcOrd="0" destOrd="0" presId="urn:microsoft.com/office/officeart/2008/layout/VerticalCurvedList"/>
    <dgm:cxn modelId="{9F191BAF-B325-4E43-A4A3-8ACB285856C4}" type="presOf" srcId="{B5526795-E5CE-4D62-BABE-3F2035D37728}" destId="{8FB80A53-22D5-43AE-9838-59EA6A5D6E33}" srcOrd="0" destOrd="0" presId="urn:microsoft.com/office/officeart/2008/layout/VerticalCurvedList"/>
    <dgm:cxn modelId="{90A770B9-1B22-4A0D-9F2D-8F9892DD0D31}" srcId="{AE0FD971-D2A7-49EC-B345-86678792A74D}" destId="{B5526795-E5CE-4D62-BABE-3F2035D37728}" srcOrd="1" destOrd="0" parTransId="{A49B7BBA-2B18-4A47-A77C-AF8963830914}" sibTransId="{79821F57-D914-4E1B-9BDA-C944B060B16A}"/>
    <dgm:cxn modelId="{53BCC2E3-FE3A-4B79-8D62-690F3145B6FE}" srcId="{AE0FD971-D2A7-49EC-B345-86678792A74D}" destId="{7894AA29-EDDB-4868-8240-639ED7A3A711}" srcOrd="4" destOrd="0" parTransId="{14D46478-1913-49F6-8C6C-2B720A59778B}" sibTransId="{E6143321-00D8-44B1-A2F3-756B6E41D397}"/>
    <dgm:cxn modelId="{FE3806FB-3709-4077-92C9-3BFD86E95E1A}" srcId="{AE0FD971-D2A7-49EC-B345-86678792A74D}" destId="{18A86F7A-AB83-4CC3-A509-F28D2EA2263A}" srcOrd="2" destOrd="0" parTransId="{594DB4B0-BA51-40EE-BB4E-3C7657790C9C}" sibTransId="{1A7AB210-D2EB-428A-BB72-24D3B6A6AE1C}"/>
    <dgm:cxn modelId="{856219CA-5049-4445-9E2F-16EBC170B384}" type="presParOf" srcId="{4DDD6C07-A313-4346-8AF7-443DCCDBC740}" destId="{3236DF13-B2A2-48DB-A7F7-7869F44D37F3}" srcOrd="0" destOrd="0" presId="urn:microsoft.com/office/officeart/2008/layout/VerticalCurvedList"/>
    <dgm:cxn modelId="{FB858C15-E152-4B8B-90FF-2D18835097E6}" type="presParOf" srcId="{3236DF13-B2A2-48DB-A7F7-7869F44D37F3}" destId="{98249106-8516-4D2E-9FF1-20244601D2C2}" srcOrd="0" destOrd="0" presId="urn:microsoft.com/office/officeart/2008/layout/VerticalCurvedList"/>
    <dgm:cxn modelId="{DDDAFAC1-1C44-41B5-B8B6-9699F1894AC4}" type="presParOf" srcId="{98249106-8516-4D2E-9FF1-20244601D2C2}" destId="{76169F07-4C4E-400E-9665-3889E437FEDF}" srcOrd="0" destOrd="0" presId="urn:microsoft.com/office/officeart/2008/layout/VerticalCurvedList"/>
    <dgm:cxn modelId="{0EB48571-C5DD-4DE2-BB90-4E6C64018502}" type="presParOf" srcId="{98249106-8516-4D2E-9FF1-20244601D2C2}" destId="{E6C46412-65E1-414A-8293-2F0F99B5F96E}" srcOrd="1" destOrd="0" presId="urn:microsoft.com/office/officeart/2008/layout/VerticalCurvedList"/>
    <dgm:cxn modelId="{DD6E8433-4617-4AC5-8469-6D50933B8458}" type="presParOf" srcId="{98249106-8516-4D2E-9FF1-20244601D2C2}" destId="{98CF7F89-DD77-4EE7-86D8-52D08271DA6A}" srcOrd="2" destOrd="0" presId="urn:microsoft.com/office/officeart/2008/layout/VerticalCurvedList"/>
    <dgm:cxn modelId="{0F87A199-03EC-40F1-B519-02D6885EEE67}" type="presParOf" srcId="{98249106-8516-4D2E-9FF1-20244601D2C2}" destId="{E692B953-F6FC-409D-BA26-6930D2986BE7}" srcOrd="3" destOrd="0" presId="urn:microsoft.com/office/officeart/2008/layout/VerticalCurvedList"/>
    <dgm:cxn modelId="{1B6622AB-354C-47BD-861D-35F49705BAFC}" type="presParOf" srcId="{3236DF13-B2A2-48DB-A7F7-7869F44D37F3}" destId="{19588BAC-FF13-4DF4-8ECD-8F1AD84D318A}" srcOrd="1" destOrd="0" presId="urn:microsoft.com/office/officeart/2008/layout/VerticalCurvedList"/>
    <dgm:cxn modelId="{C0EC1383-0DBB-467B-8610-1B87423E5B72}" type="presParOf" srcId="{3236DF13-B2A2-48DB-A7F7-7869F44D37F3}" destId="{A3901DF2-9427-47EA-9298-7C991B4CCCCF}" srcOrd="2" destOrd="0" presId="urn:microsoft.com/office/officeart/2008/layout/VerticalCurvedList"/>
    <dgm:cxn modelId="{546E2A41-32EE-44F1-86BD-61633BCA6C89}" type="presParOf" srcId="{A3901DF2-9427-47EA-9298-7C991B4CCCCF}" destId="{170844B3-C927-4467-94C2-52C5CC90A080}" srcOrd="0" destOrd="0" presId="urn:microsoft.com/office/officeart/2008/layout/VerticalCurvedList"/>
    <dgm:cxn modelId="{DC7E8BF4-9D1B-4481-8C4B-C2696B002A69}" type="presParOf" srcId="{3236DF13-B2A2-48DB-A7F7-7869F44D37F3}" destId="{8FB80A53-22D5-43AE-9838-59EA6A5D6E33}" srcOrd="3" destOrd="0" presId="urn:microsoft.com/office/officeart/2008/layout/VerticalCurvedList"/>
    <dgm:cxn modelId="{9248F2D4-1877-43B2-9D33-EE5CCA352233}" type="presParOf" srcId="{3236DF13-B2A2-48DB-A7F7-7869F44D37F3}" destId="{4F287117-E99D-4C3A-9793-D3106E510F4A}" srcOrd="4" destOrd="0" presId="urn:microsoft.com/office/officeart/2008/layout/VerticalCurvedList"/>
    <dgm:cxn modelId="{F1A97412-6C1A-4780-A451-E09722D03D34}" type="presParOf" srcId="{4F287117-E99D-4C3A-9793-D3106E510F4A}" destId="{B7636D88-2477-4569-93A2-D4D0BCF819C6}" srcOrd="0" destOrd="0" presId="urn:microsoft.com/office/officeart/2008/layout/VerticalCurvedList"/>
    <dgm:cxn modelId="{3CA97363-0C0E-46C8-A294-5F323C7D5BDC}" type="presParOf" srcId="{3236DF13-B2A2-48DB-A7F7-7869F44D37F3}" destId="{D8E6711D-A19F-46A9-8EC7-5E718A3CF2E8}" srcOrd="5" destOrd="0" presId="urn:microsoft.com/office/officeart/2008/layout/VerticalCurvedList"/>
    <dgm:cxn modelId="{0280B483-7A50-426E-9493-0049B48A7B4A}" type="presParOf" srcId="{3236DF13-B2A2-48DB-A7F7-7869F44D37F3}" destId="{4E7B753F-B42C-4B07-B905-BBCE3AEB454D}" srcOrd="6" destOrd="0" presId="urn:microsoft.com/office/officeart/2008/layout/VerticalCurvedList"/>
    <dgm:cxn modelId="{D2C7907B-0C1F-4D6C-955D-28D7150258ED}" type="presParOf" srcId="{4E7B753F-B42C-4B07-B905-BBCE3AEB454D}" destId="{AC29446B-2303-4CD8-91D1-40A3F6AE0193}" srcOrd="0" destOrd="0" presId="urn:microsoft.com/office/officeart/2008/layout/VerticalCurvedList"/>
    <dgm:cxn modelId="{B2FCF4AD-D3A7-4B6A-B62F-F54DFDD575E3}" type="presParOf" srcId="{3236DF13-B2A2-48DB-A7F7-7869F44D37F3}" destId="{D78E1C35-358A-4409-A13A-86BD77A3F3CF}" srcOrd="7" destOrd="0" presId="urn:microsoft.com/office/officeart/2008/layout/VerticalCurvedList"/>
    <dgm:cxn modelId="{C46D2B14-6105-480D-A465-9EF3E5B8E5D3}" type="presParOf" srcId="{3236DF13-B2A2-48DB-A7F7-7869F44D37F3}" destId="{0C068536-5104-4BCE-A89A-89A4D7BDFAC9}" srcOrd="8" destOrd="0" presId="urn:microsoft.com/office/officeart/2008/layout/VerticalCurvedList"/>
    <dgm:cxn modelId="{506C0CF3-7536-4A5D-90E7-76222B0A37E9}" type="presParOf" srcId="{0C068536-5104-4BCE-A89A-89A4D7BDFAC9}" destId="{9413ACBD-2F69-4833-BBB9-842F8A23197B}" srcOrd="0" destOrd="0" presId="urn:microsoft.com/office/officeart/2008/layout/VerticalCurvedList"/>
    <dgm:cxn modelId="{FF9F240E-081E-484A-A23C-29CD3163A61F}" type="presParOf" srcId="{3236DF13-B2A2-48DB-A7F7-7869F44D37F3}" destId="{E04852BC-A0D8-40AC-8BFC-BB014FF8B6A8}" srcOrd="9" destOrd="0" presId="urn:microsoft.com/office/officeart/2008/layout/VerticalCurvedList"/>
    <dgm:cxn modelId="{3415ED69-71F0-4536-8E92-3C24A68DDD71}" type="presParOf" srcId="{3236DF13-B2A2-48DB-A7F7-7869F44D37F3}" destId="{1FF5B8D1-DF83-4588-9010-595BAC578921}" srcOrd="10" destOrd="0" presId="urn:microsoft.com/office/officeart/2008/layout/VerticalCurvedList"/>
    <dgm:cxn modelId="{DAEFA7FC-781C-46CE-B0E5-C5CFB656F83A}" type="presParOf" srcId="{1FF5B8D1-DF83-4588-9010-595BAC578921}" destId="{3435A09B-AEA5-424A-AE2B-9528CA8ED3B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8285C5-FDAB-4475-9200-2D6548C650C5}"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D045D907-C49A-44C6-8BCB-75292AB8FB5D}">
      <dgm:prSet phldrT="[Text]" custT="1"/>
      <dgm:spPr/>
      <dgm:t>
        <a:bodyPr/>
        <a:lstStyle/>
        <a:p>
          <a:pPr algn="ctr" rtl="1">
            <a:lnSpc>
              <a:spcPct val="200000"/>
            </a:lnSpc>
          </a:pPr>
          <a:r>
            <a:rPr lang="ar-SA" sz="2200" b="1" dirty="0">
              <a:latin typeface="Arial" panose="020B0604020202020204" pitchFamily="34" charset="0"/>
              <a:cs typeface="Arial" panose="020B0604020202020204" pitchFamily="34" charset="0"/>
            </a:rPr>
            <a:t>شارك في وضع النظرية التقليدية  مدرستان هما:</a:t>
          </a:r>
          <a:endParaRPr lang="ar-SY" sz="2200" b="1" dirty="0">
            <a:latin typeface="Arial" panose="020B0604020202020204" pitchFamily="34" charset="0"/>
            <a:cs typeface="Arial" panose="020B0604020202020204" pitchFamily="34" charset="0"/>
          </a:endParaRPr>
        </a:p>
      </dgm:t>
    </dgm:pt>
    <dgm:pt modelId="{B0C0E602-08D9-4512-849F-C007A15C3850}" type="parTrans" cxnId="{6FD1BAAC-9EF1-4046-8A90-C27A55916C46}">
      <dgm:prSet/>
      <dgm:spPr/>
      <dgm:t>
        <a:bodyPr/>
        <a:lstStyle/>
        <a:p>
          <a:pPr rtl="1"/>
          <a:endParaRPr lang="ar-SY"/>
        </a:p>
      </dgm:t>
    </dgm:pt>
    <dgm:pt modelId="{2751CD26-BA58-449D-B2F6-56E285523F22}" type="sibTrans" cxnId="{6FD1BAAC-9EF1-4046-8A90-C27A55916C46}">
      <dgm:prSet/>
      <dgm:spPr/>
      <dgm:t>
        <a:bodyPr/>
        <a:lstStyle/>
        <a:p>
          <a:pPr rtl="1"/>
          <a:endParaRPr lang="ar-SY"/>
        </a:p>
      </dgm:t>
    </dgm:pt>
    <dgm:pt modelId="{99F89515-F385-429C-B8BF-EF2B281CEACB}">
      <dgm:prSet phldrT="[Text]" custT="1"/>
      <dgm:spPr/>
      <dgm:t>
        <a:bodyPr anchor="ctr"/>
        <a:lstStyle/>
        <a:p>
          <a:pPr algn="justLow" rtl="1">
            <a:lnSpc>
              <a:spcPct val="200000"/>
            </a:lnSpc>
          </a:pPr>
          <a:r>
            <a:rPr lang="ar-SA" sz="2200" dirty="0">
              <a:latin typeface="Arial" panose="020B0604020202020204" pitchFamily="34" charset="0"/>
              <a:cs typeface="Arial" panose="020B0604020202020204" pitchFamily="34" charset="0"/>
            </a:rPr>
            <a:t>المدرسة التقليدية: </a:t>
          </a:r>
          <a:r>
            <a:rPr lang="en-US" sz="2200" dirty="0">
              <a:latin typeface="Arial" panose="020B0604020202020204" pitchFamily="34" charset="0"/>
              <a:cs typeface="Arial" panose="020B0604020202020204" pitchFamily="34" charset="0"/>
            </a:rPr>
            <a:t>The Classical School</a:t>
          </a:r>
          <a:endParaRPr lang="ar-SY" sz="2200" dirty="0">
            <a:latin typeface="Arial" panose="020B0604020202020204" pitchFamily="34" charset="0"/>
            <a:cs typeface="Arial" panose="020B0604020202020204" pitchFamily="34" charset="0"/>
          </a:endParaRPr>
        </a:p>
      </dgm:t>
    </dgm:pt>
    <dgm:pt modelId="{6E134EE5-EE2C-4028-BED9-FD3C3F5AF7BA}" type="parTrans" cxnId="{9528D649-62A7-49AF-8935-8F12BEC1E32B}">
      <dgm:prSet/>
      <dgm:spPr/>
      <dgm:t>
        <a:bodyPr/>
        <a:lstStyle/>
        <a:p>
          <a:pPr rtl="1"/>
          <a:endParaRPr lang="ar-SY"/>
        </a:p>
      </dgm:t>
    </dgm:pt>
    <dgm:pt modelId="{E950F42E-4560-437B-8115-29F4D5DD6A40}" type="sibTrans" cxnId="{9528D649-62A7-49AF-8935-8F12BEC1E32B}">
      <dgm:prSet/>
      <dgm:spPr/>
      <dgm:t>
        <a:bodyPr/>
        <a:lstStyle/>
        <a:p>
          <a:pPr rtl="1"/>
          <a:endParaRPr lang="ar-SY"/>
        </a:p>
      </dgm:t>
    </dgm:pt>
    <dgm:pt modelId="{69CE07CC-AE28-4209-BCB8-B7E64B2FA5FE}">
      <dgm:prSet custT="1"/>
      <dgm:spPr/>
      <dgm:t>
        <a:bodyPr anchor="ctr"/>
        <a:lstStyle/>
        <a:p>
          <a:pPr algn="justLow" rtl="1">
            <a:lnSpc>
              <a:spcPct val="200000"/>
            </a:lnSpc>
          </a:pPr>
          <a:r>
            <a:rPr lang="ar-SA" sz="2200" dirty="0">
              <a:latin typeface="Arial" panose="020B0604020202020204" pitchFamily="34" charset="0"/>
              <a:cs typeface="Arial" panose="020B0604020202020204" pitchFamily="34" charset="0"/>
            </a:rPr>
            <a:t>المدرسة التقليدية الجديدة: </a:t>
          </a:r>
          <a:r>
            <a:rPr lang="en-US" sz="2200" dirty="0">
              <a:latin typeface="Arial" panose="020B0604020202020204" pitchFamily="34" charset="0"/>
              <a:cs typeface="Arial" panose="020B0604020202020204" pitchFamily="34" charset="0"/>
            </a:rPr>
            <a:t>Neo-Classical School</a:t>
          </a:r>
        </a:p>
      </dgm:t>
    </dgm:pt>
    <dgm:pt modelId="{B294627F-DB53-42A7-96D5-5C1922DC31EF}" type="parTrans" cxnId="{45AC2167-3065-4789-A406-A8C67531A9EA}">
      <dgm:prSet/>
      <dgm:spPr/>
      <dgm:t>
        <a:bodyPr/>
        <a:lstStyle/>
        <a:p>
          <a:pPr rtl="1"/>
          <a:endParaRPr lang="ar-SY"/>
        </a:p>
      </dgm:t>
    </dgm:pt>
    <dgm:pt modelId="{23581DF2-98F3-46A0-B872-101A397E4CD8}" type="sibTrans" cxnId="{45AC2167-3065-4789-A406-A8C67531A9EA}">
      <dgm:prSet/>
      <dgm:spPr/>
      <dgm:t>
        <a:bodyPr/>
        <a:lstStyle/>
        <a:p>
          <a:pPr rtl="1"/>
          <a:endParaRPr lang="ar-SY"/>
        </a:p>
      </dgm:t>
    </dgm:pt>
    <dgm:pt modelId="{2E337F49-7807-446E-82E0-0C599D248153}" type="pres">
      <dgm:prSet presAssocID="{468285C5-FDAB-4475-9200-2D6548C650C5}" presName="Name0" presStyleCnt="0">
        <dgm:presLayoutVars>
          <dgm:dir val="rev"/>
          <dgm:animLvl val="lvl"/>
          <dgm:resizeHandles/>
        </dgm:presLayoutVars>
      </dgm:prSet>
      <dgm:spPr/>
    </dgm:pt>
    <dgm:pt modelId="{2073DF85-BD06-4C4C-8281-BAB3F8871528}" type="pres">
      <dgm:prSet presAssocID="{D045D907-C49A-44C6-8BCB-75292AB8FB5D}" presName="linNode" presStyleCnt="0"/>
      <dgm:spPr/>
    </dgm:pt>
    <dgm:pt modelId="{1791EF7F-236A-4BA2-9135-08C79F511360}" type="pres">
      <dgm:prSet presAssocID="{D045D907-C49A-44C6-8BCB-75292AB8FB5D}" presName="parentShp" presStyleLbl="node1" presStyleIdx="0" presStyleCnt="1">
        <dgm:presLayoutVars>
          <dgm:bulletEnabled val="1"/>
        </dgm:presLayoutVars>
      </dgm:prSet>
      <dgm:spPr/>
    </dgm:pt>
    <dgm:pt modelId="{38AEDF46-C54D-4346-B192-7EBA4D82006B}" type="pres">
      <dgm:prSet presAssocID="{D045D907-C49A-44C6-8BCB-75292AB8FB5D}" presName="childShp" presStyleLbl="bgAccFollowNode1" presStyleIdx="0" presStyleCnt="1" custScaleX="133968">
        <dgm:presLayoutVars>
          <dgm:bulletEnabled val="1"/>
        </dgm:presLayoutVars>
      </dgm:prSet>
      <dgm:spPr/>
    </dgm:pt>
  </dgm:ptLst>
  <dgm:cxnLst>
    <dgm:cxn modelId="{1BBDED1D-A1D7-42C2-82BD-504B16776158}" type="presOf" srcId="{468285C5-FDAB-4475-9200-2D6548C650C5}" destId="{2E337F49-7807-446E-82E0-0C599D248153}" srcOrd="0" destOrd="0" presId="urn:microsoft.com/office/officeart/2005/8/layout/vList6"/>
    <dgm:cxn modelId="{45AC2167-3065-4789-A406-A8C67531A9EA}" srcId="{D045D907-C49A-44C6-8BCB-75292AB8FB5D}" destId="{69CE07CC-AE28-4209-BCB8-B7E64B2FA5FE}" srcOrd="1" destOrd="0" parTransId="{B294627F-DB53-42A7-96D5-5C1922DC31EF}" sibTransId="{23581DF2-98F3-46A0-B872-101A397E4CD8}"/>
    <dgm:cxn modelId="{9528D649-62A7-49AF-8935-8F12BEC1E32B}" srcId="{D045D907-C49A-44C6-8BCB-75292AB8FB5D}" destId="{99F89515-F385-429C-B8BF-EF2B281CEACB}" srcOrd="0" destOrd="0" parTransId="{6E134EE5-EE2C-4028-BED9-FD3C3F5AF7BA}" sibTransId="{E950F42E-4560-437B-8115-29F4D5DD6A40}"/>
    <dgm:cxn modelId="{A588F554-E911-4FDE-B747-C22FA73D57E3}" type="presOf" srcId="{D045D907-C49A-44C6-8BCB-75292AB8FB5D}" destId="{1791EF7F-236A-4BA2-9135-08C79F511360}" srcOrd="0" destOrd="0" presId="urn:microsoft.com/office/officeart/2005/8/layout/vList6"/>
    <dgm:cxn modelId="{3EA9BA5A-0C59-431F-A634-B5212E102804}" type="presOf" srcId="{99F89515-F385-429C-B8BF-EF2B281CEACB}" destId="{38AEDF46-C54D-4346-B192-7EBA4D82006B}" srcOrd="0" destOrd="0" presId="urn:microsoft.com/office/officeart/2005/8/layout/vList6"/>
    <dgm:cxn modelId="{6FD1BAAC-9EF1-4046-8A90-C27A55916C46}" srcId="{468285C5-FDAB-4475-9200-2D6548C650C5}" destId="{D045D907-C49A-44C6-8BCB-75292AB8FB5D}" srcOrd="0" destOrd="0" parTransId="{B0C0E602-08D9-4512-849F-C007A15C3850}" sibTransId="{2751CD26-BA58-449D-B2F6-56E285523F22}"/>
    <dgm:cxn modelId="{0E5D66B8-485C-40A6-9126-53CE5609F444}" type="presOf" srcId="{69CE07CC-AE28-4209-BCB8-B7E64B2FA5FE}" destId="{38AEDF46-C54D-4346-B192-7EBA4D82006B}" srcOrd="0" destOrd="1" presId="urn:microsoft.com/office/officeart/2005/8/layout/vList6"/>
    <dgm:cxn modelId="{DE8D2BE1-EC6B-4D5A-B92F-5F8F60A3257F}" type="presParOf" srcId="{2E337F49-7807-446E-82E0-0C599D248153}" destId="{2073DF85-BD06-4C4C-8281-BAB3F8871528}" srcOrd="0" destOrd="0" presId="urn:microsoft.com/office/officeart/2005/8/layout/vList6"/>
    <dgm:cxn modelId="{FD93DA0C-5BB6-4A4D-BE81-6B04C99880E8}" type="presParOf" srcId="{2073DF85-BD06-4C4C-8281-BAB3F8871528}" destId="{1791EF7F-236A-4BA2-9135-08C79F511360}" srcOrd="0" destOrd="0" presId="urn:microsoft.com/office/officeart/2005/8/layout/vList6"/>
    <dgm:cxn modelId="{FA69F840-F7E9-42FC-9ADC-31BD07CA5F0C}" type="presParOf" srcId="{2073DF85-BD06-4C4C-8281-BAB3F8871528}" destId="{38AEDF46-C54D-4346-B192-7EBA4D82006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0FD971-D2A7-49EC-B345-86678792A74D}"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69004A49-9C79-48F7-988B-051E471E2A3A}">
      <dgm:prSet phldrT="[Text]" custT="1"/>
      <dgm:spPr/>
      <dgm:t>
        <a:bodyPr/>
        <a:lstStyle/>
        <a:p>
          <a:pPr algn="ctr" rtl="1"/>
          <a:r>
            <a:rPr lang="ar-SY" sz="2200" b="1" dirty="0">
              <a:latin typeface="Arial" panose="020B0604020202020204" pitchFamily="34" charset="0"/>
              <a:cs typeface="Arial" panose="020B0604020202020204" pitchFamily="34" charset="0"/>
            </a:rPr>
            <a:t>أولاً: حرية الاختيار والمنفعة: </a:t>
          </a:r>
          <a:endParaRPr lang="en-US" sz="2200" b="1" dirty="0">
            <a:latin typeface="Arial" panose="020B0604020202020204" pitchFamily="34" charset="0"/>
            <a:cs typeface="Arial" panose="020B0604020202020204" pitchFamily="34" charset="0"/>
          </a:endParaRPr>
        </a:p>
      </dgm:t>
    </dgm:pt>
    <dgm:pt modelId="{98AFA9B8-83B1-4632-AFD2-24DEA2D7F543}" type="parTrans" cxnId="{7C032E9E-0F4C-4B8A-BD8F-AC58BC1AA131}">
      <dgm:prSet/>
      <dgm:spPr/>
      <dgm:t>
        <a:bodyPr/>
        <a:lstStyle/>
        <a:p>
          <a:endParaRPr lang="en-US"/>
        </a:p>
      </dgm:t>
    </dgm:pt>
    <dgm:pt modelId="{AEB126EB-CD56-45C6-9220-6DD907C50659}" type="sibTrans" cxnId="{7C032E9E-0F4C-4B8A-BD8F-AC58BC1AA131}">
      <dgm:prSet/>
      <dgm:spPr/>
      <dgm:t>
        <a:bodyPr/>
        <a:lstStyle/>
        <a:p>
          <a:endParaRPr lang="en-US"/>
        </a:p>
      </dgm:t>
    </dgm:pt>
    <dgm:pt modelId="{128E6B51-2212-42DE-B395-6719BC0F67D2}">
      <dgm:prSet phldrT="[Text]" custT="1"/>
      <dgm:spPr/>
      <dgm:t>
        <a:bodyPr anchor="ctr"/>
        <a:lstStyle/>
        <a:p>
          <a:pPr algn="r" rtl="1">
            <a:buFont typeface="Arial" panose="020B0604020202020204" pitchFamily="34" charset="0"/>
            <a:buChar char="•"/>
          </a:pPr>
          <a:r>
            <a:rPr lang="ar-SY" sz="2200" dirty="0">
              <a:latin typeface="Arial" panose="020B0604020202020204" pitchFamily="34" charset="0"/>
              <a:cs typeface="Arial" panose="020B0604020202020204" pitchFamily="34" charset="0"/>
            </a:rPr>
            <a:t>فالإنسان العادي يملك عقلاً واعياً وإرادة حرة، فهو يستطيع تحديد خياراته معتمداً على ما يحقق من منفعة أو لذة من هذه الخيارات.</a:t>
          </a:r>
          <a:endParaRPr lang="en-US" sz="2200" dirty="0">
            <a:latin typeface="Arial" panose="020B0604020202020204" pitchFamily="34" charset="0"/>
            <a:cs typeface="Arial" panose="020B0604020202020204" pitchFamily="34" charset="0"/>
          </a:endParaRPr>
        </a:p>
      </dgm:t>
    </dgm:pt>
    <dgm:pt modelId="{BF2E81E1-B8B2-4478-BD4E-A98042AA8453}" type="parTrans" cxnId="{C0237E51-74A0-4B0D-B2BB-C06086CF1FCE}">
      <dgm:prSet/>
      <dgm:spPr/>
      <dgm:t>
        <a:bodyPr/>
        <a:lstStyle/>
        <a:p>
          <a:endParaRPr lang="en-US"/>
        </a:p>
      </dgm:t>
    </dgm:pt>
    <dgm:pt modelId="{82A7F68C-5441-4EFF-9F1E-2529C5DC9412}" type="sibTrans" cxnId="{C0237E51-74A0-4B0D-B2BB-C06086CF1FCE}">
      <dgm:prSet/>
      <dgm:spPr/>
      <dgm:t>
        <a:bodyPr/>
        <a:lstStyle/>
        <a:p>
          <a:endParaRPr lang="en-US"/>
        </a:p>
      </dgm:t>
    </dgm:pt>
    <dgm:pt modelId="{34A42AD3-8A46-44EE-AE55-F76173D2D5E9}">
      <dgm:prSet phldrT="[Text]" custT="1"/>
      <dgm:spPr/>
      <dgm:t>
        <a:bodyPr/>
        <a:lstStyle/>
        <a:p>
          <a:pPr algn="ctr" rtl="1"/>
          <a:r>
            <a:rPr lang="ar-SY" sz="2200" b="1" dirty="0">
              <a:latin typeface="Arial" panose="020B0604020202020204" pitchFamily="34" charset="0"/>
              <a:cs typeface="Arial" panose="020B0604020202020204" pitchFamily="34" charset="0"/>
            </a:rPr>
            <a:t>ثانياً : المسؤولية الأخلاقية: </a:t>
          </a:r>
          <a:endParaRPr lang="en-US" sz="2200" b="1" dirty="0">
            <a:latin typeface="Arial" panose="020B0604020202020204" pitchFamily="34" charset="0"/>
            <a:cs typeface="Arial" panose="020B0604020202020204" pitchFamily="34" charset="0"/>
          </a:endParaRPr>
        </a:p>
      </dgm:t>
    </dgm:pt>
    <dgm:pt modelId="{38BD1551-2550-4DD3-BFBB-2E23F6982E61}" type="parTrans" cxnId="{693B8E7E-BAFA-4DF1-AD27-23FBC68758F2}">
      <dgm:prSet/>
      <dgm:spPr/>
      <dgm:t>
        <a:bodyPr/>
        <a:lstStyle/>
        <a:p>
          <a:endParaRPr lang="en-US"/>
        </a:p>
      </dgm:t>
    </dgm:pt>
    <dgm:pt modelId="{835FC5CA-E4F8-4E59-9BB3-857F631F4BFC}" type="sibTrans" cxnId="{693B8E7E-BAFA-4DF1-AD27-23FBC68758F2}">
      <dgm:prSet/>
      <dgm:spPr/>
      <dgm:t>
        <a:bodyPr/>
        <a:lstStyle/>
        <a:p>
          <a:endParaRPr lang="en-US"/>
        </a:p>
      </dgm:t>
    </dgm:pt>
    <dgm:pt modelId="{58D6419A-F390-4170-85E2-6B668A999DEB}">
      <dgm:prSet phldrT="[Text]" custT="1"/>
      <dgm:spPr/>
      <dgm:t>
        <a:bodyPr anchor="ctr"/>
        <a:lstStyle/>
        <a:p>
          <a:pPr algn="r" rtl="1">
            <a:buFont typeface="Arial" panose="020B0604020202020204" pitchFamily="34" charset="0"/>
            <a:buChar char="•"/>
          </a:pPr>
          <a:r>
            <a:rPr lang="ar-SY" sz="2200" dirty="0">
              <a:latin typeface="Arial" panose="020B0604020202020204" pitchFamily="34" charset="0"/>
              <a:cs typeface="Arial" panose="020B0604020202020204" pitchFamily="34" charset="0"/>
            </a:rPr>
            <a:t>فطالما أن الإنسان قد اختار أفعاله بحرية لأنه يتمتع بحرية الاختيار، فهو مسؤول أخلاقياً عن النتائج الناجمة عن أفعاله.</a:t>
          </a:r>
          <a:endParaRPr lang="en-US" sz="2200" dirty="0">
            <a:latin typeface="Arial" panose="020B0604020202020204" pitchFamily="34" charset="0"/>
            <a:cs typeface="Arial" panose="020B0604020202020204" pitchFamily="34" charset="0"/>
          </a:endParaRPr>
        </a:p>
      </dgm:t>
    </dgm:pt>
    <dgm:pt modelId="{D1AC6112-77BA-44C7-A386-DFF35A3C0DF9}" type="parTrans" cxnId="{419E9E1F-2393-4CFA-87E4-B30E83E5E423}">
      <dgm:prSet/>
      <dgm:spPr/>
      <dgm:t>
        <a:bodyPr/>
        <a:lstStyle/>
        <a:p>
          <a:endParaRPr lang="en-US"/>
        </a:p>
      </dgm:t>
    </dgm:pt>
    <dgm:pt modelId="{D7F8528D-19DB-45A5-8696-3594DEF98628}" type="sibTrans" cxnId="{419E9E1F-2393-4CFA-87E4-B30E83E5E423}">
      <dgm:prSet/>
      <dgm:spPr/>
      <dgm:t>
        <a:bodyPr/>
        <a:lstStyle/>
        <a:p>
          <a:endParaRPr lang="en-US"/>
        </a:p>
      </dgm:t>
    </dgm:pt>
    <dgm:pt modelId="{273C426E-4B62-400E-A4F0-30F286B94257}">
      <dgm:prSet phldrT="[Text]" custT="1"/>
      <dgm:spPr/>
      <dgm:t>
        <a:bodyPr/>
        <a:lstStyle/>
        <a:p>
          <a:pPr algn="ctr" rtl="1"/>
          <a:r>
            <a:rPr lang="ar-SY" sz="2200" b="1" dirty="0">
              <a:latin typeface="Arial" panose="020B0604020202020204" pitchFamily="34" charset="0"/>
              <a:cs typeface="Arial" panose="020B0604020202020204" pitchFamily="34" charset="0"/>
            </a:rPr>
            <a:t>ثالثاً: الذنب (الإثم): </a:t>
          </a:r>
          <a:endParaRPr lang="en-US" sz="2200" b="1" dirty="0">
            <a:latin typeface="Arial" panose="020B0604020202020204" pitchFamily="34" charset="0"/>
            <a:cs typeface="Arial" panose="020B0604020202020204" pitchFamily="34" charset="0"/>
          </a:endParaRPr>
        </a:p>
      </dgm:t>
    </dgm:pt>
    <dgm:pt modelId="{B5B370AD-BA7E-450C-8BEA-B3E9E47F0B87}" type="parTrans" cxnId="{34D48A25-CBF1-464A-898B-1B96B9F55E50}">
      <dgm:prSet/>
      <dgm:spPr/>
      <dgm:t>
        <a:bodyPr/>
        <a:lstStyle/>
        <a:p>
          <a:endParaRPr lang="en-US"/>
        </a:p>
      </dgm:t>
    </dgm:pt>
    <dgm:pt modelId="{0B605C76-A5B1-4860-9FF8-D4DB028EFFD3}" type="sibTrans" cxnId="{34D48A25-CBF1-464A-898B-1B96B9F55E50}">
      <dgm:prSet/>
      <dgm:spPr/>
      <dgm:t>
        <a:bodyPr/>
        <a:lstStyle/>
        <a:p>
          <a:endParaRPr lang="en-US"/>
        </a:p>
      </dgm:t>
    </dgm:pt>
    <dgm:pt modelId="{AF36FDC0-ECF4-42E7-A0E3-3BF7C4FAE2EC}">
      <dgm:prSet phldrT="[Text]" custT="1"/>
      <dgm:spPr/>
      <dgm:t>
        <a:bodyPr anchor="ctr"/>
        <a:lstStyle/>
        <a:p>
          <a:pPr algn="r" rtl="1">
            <a:buFont typeface="Arial" panose="020B0604020202020204" pitchFamily="34" charset="0"/>
            <a:buChar char="•"/>
          </a:pPr>
          <a:r>
            <a:rPr lang="ar-SY" sz="2200" dirty="0">
              <a:latin typeface="Arial" panose="020B0604020202020204" pitchFamily="34" charset="0"/>
              <a:cs typeface="Arial" panose="020B0604020202020204" pitchFamily="34" charset="0"/>
            </a:rPr>
            <a:t>فالجريمة فعل محظور أي يشكل إثماً.</a:t>
          </a:r>
          <a:endParaRPr lang="en-US" sz="2200" dirty="0">
            <a:latin typeface="Arial" panose="020B0604020202020204" pitchFamily="34" charset="0"/>
            <a:cs typeface="Arial" panose="020B0604020202020204" pitchFamily="34" charset="0"/>
          </a:endParaRPr>
        </a:p>
      </dgm:t>
    </dgm:pt>
    <dgm:pt modelId="{82C0C6AD-A34A-41EE-8A38-944E6D7CFD9C}" type="parTrans" cxnId="{8B82D702-F6B8-4E0D-AA06-57269BA8C494}">
      <dgm:prSet/>
      <dgm:spPr/>
      <dgm:t>
        <a:bodyPr/>
        <a:lstStyle/>
        <a:p>
          <a:endParaRPr lang="en-US"/>
        </a:p>
      </dgm:t>
    </dgm:pt>
    <dgm:pt modelId="{6C56C557-8E2A-42AB-A251-23B8B2D8F268}" type="sibTrans" cxnId="{8B82D702-F6B8-4E0D-AA06-57269BA8C494}">
      <dgm:prSet/>
      <dgm:spPr/>
      <dgm:t>
        <a:bodyPr/>
        <a:lstStyle/>
        <a:p>
          <a:endParaRPr lang="en-US"/>
        </a:p>
      </dgm:t>
    </dgm:pt>
    <dgm:pt modelId="{9F7F7E74-D8CC-4C2F-BA1B-BA77ADABA2AE}">
      <dgm:prSet custT="1"/>
      <dgm:spPr/>
      <dgm:t>
        <a:bodyPr/>
        <a:lstStyle/>
        <a:p>
          <a:pPr algn="ctr" rtl="1"/>
          <a:r>
            <a:rPr lang="ar-SY" sz="2200" b="1" dirty="0">
              <a:latin typeface="Arial" panose="020B0604020202020204" pitchFamily="34" charset="0"/>
              <a:cs typeface="Arial" panose="020B0604020202020204" pitchFamily="34" charset="0"/>
            </a:rPr>
            <a:t>رابعاً: العقوبة: </a:t>
          </a:r>
          <a:endParaRPr lang="en-US" sz="2200" b="1" dirty="0">
            <a:latin typeface="Arial" panose="020B0604020202020204" pitchFamily="34" charset="0"/>
            <a:cs typeface="Arial" panose="020B0604020202020204" pitchFamily="34" charset="0"/>
          </a:endParaRPr>
        </a:p>
      </dgm:t>
    </dgm:pt>
    <dgm:pt modelId="{22D3D272-B033-4DB2-BFBD-34E87FA51EEC}" type="parTrans" cxnId="{C6F11647-5CA6-4204-91F0-2DD6EAC51097}">
      <dgm:prSet/>
      <dgm:spPr/>
      <dgm:t>
        <a:bodyPr/>
        <a:lstStyle/>
        <a:p>
          <a:endParaRPr lang="en-US"/>
        </a:p>
      </dgm:t>
    </dgm:pt>
    <dgm:pt modelId="{D4F42AAA-F54B-4299-8525-7134829E897F}" type="sibTrans" cxnId="{C6F11647-5CA6-4204-91F0-2DD6EAC51097}">
      <dgm:prSet/>
      <dgm:spPr/>
      <dgm:t>
        <a:bodyPr/>
        <a:lstStyle/>
        <a:p>
          <a:endParaRPr lang="en-US"/>
        </a:p>
      </dgm:t>
    </dgm:pt>
    <dgm:pt modelId="{9138F7DB-9E34-4E7A-9D43-AD35F7E57D6F}">
      <dgm:prSet custT="1"/>
      <dgm:spPr/>
      <dgm:t>
        <a:bodyPr anchor="ctr"/>
        <a:lstStyle/>
        <a:p>
          <a:pPr algn="r" rtl="1">
            <a:buFont typeface="Arial" panose="020B0604020202020204" pitchFamily="34" charset="0"/>
            <a:buChar char="•"/>
          </a:pPr>
          <a:r>
            <a:rPr lang="ar-SY" sz="2200" dirty="0">
              <a:latin typeface="Arial" panose="020B0604020202020204" pitchFamily="34" charset="0"/>
              <a:cs typeface="Arial" panose="020B0604020202020204" pitchFamily="34" charset="0"/>
            </a:rPr>
            <a:t>يتمثل هدف العقوبة في الدفاع عن المجتمع.</a:t>
          </a:r>
          <a:endParaRPr lang="en-US" sz="2200" dirty="0">
            <a:latin typeface="Arial" panose="020B0604020202020204" pitchFamily="34" charset="0"/>
            <a:cs typeface="Arial" panose="020B0604020202020204" pitchFamily="34" charset="0"/>
          </a:endParaRPr>
        </a:p>
      </dgm:t>
    </dgm:pt>
    <dgm:pt modelId="{3B239234-B6C8-45D3-B4A5-28B826F72A4B}" type="parTrans" cxnId="{40C14F8B-1EBC-413C-9B11-6C19D4E78BCE}">
      <dgm:prSet/>
      <dgm:spPr/>
      <dgm:t>
        <a:bodyPr/>
        <a:lstStyle/>
        <a:p>
          <a:endParaRPr lang="en-US"/>
        </a:p>
      </dgm:t>
    </dgm:pt>
    <dgm:pt modelId="{E757F4BA-08A3-459E-A2AE-98C37C81A21B}" type="sibTrans" cxnId="{40C14F8B-1EBC-413C-9B11-6C19D4E78BCE}">
      <dgm:prSet/>
      <dgm:spPr/>
      <dgm:t>
        <a:bodyPr/>
        <a:lstStyle/>
        <a:p>
          <a:endParaRPr lang="en-US"/>
        </a:p>
      </dgm:t>
    </dgm:pt>
    <dgm:pt modelId="{4FA79026-85AD-4249-A13F-A6B006CD9121}" type="pres">
      <dgm:prSet presAssocID="{AE0FD971-D2A7-49EC-B345-86678792A74D}" presName="Name0" presStyleCnt="0">
        <dgm:presLayoutVars>
          <dgm:dir val="rev"/>
          <dgm:animLvl val="lvl"/>
          <dgm:resizeHandles/>
        </dgm:presLayoutVars>
      </dgm:prSet>
      <dgm:spPr/>
    </dgm:pt>
    <dgm:pt modelId="{AA85A927-AD11-4E3A-A171-78A5E1111769}" type="pres">
      <dgm:prSet presAssocID="{69004A49-9C79-48F7-988B-051E471E2A3A}" presName="linNode" presStyleCnt="0"/>
      <dgm:spPr/>
    </dgm:pt>
    <dgm:pt modelId="{BE4EB32B-8EFD-48E7-923B-D30E6E698848}" type="pres">
      <dgm:prSet presAssocID="{69004A49-9C79-48F7-988B-051E471E2A3A}" presName="parentShp" presStyleLbl="node1" presStyleIdx="0" presStyleCnt="4">
        <dgm:presLayoutVars>
          <dgm:bulletEnabled val="1"/>
        </dgm:presLayoutVars>
      </dgm:prSet>
      <dgm:spPr/>
    </dgm:pt>
    <dgm:pt modelId="{BB7559B9-C218-4F6C-B7EC-9C1072F93B36}" type="pres">
      <dgm:prSet presAssocID="{69004A49-9C79-48F7-988B-051E471E2A3A}" presName="childShp" presStyleLbl="bgAccFollowNode1" presStyleIdx="0" presStyleCnt="4" custScaleY="117107">
        <dgm:presLayoutVars>
          <dgm:bulletEnabled val="1"/>
        </dgm:presLayoutVars>
      </dgm:prSet>
      <dgm:spPr/>
    </dgm:pt>
    <dgm:pt modelId="{A0EAB838-0E32-44BF-9259-220E89866BE3}" type="pres">
      <dgm:prSet presAssocID="{AEB126EB-CD56-45C6-9220-6DD907C50659}" presName="spacing" presStyleCnt="0"/>
      <dgm:spPr/>
    </dgm:pt>
    <dgm:pt modelId="{70DF9941-5B83-4B16-B477-09487B90D7FE}" type="pres">
      <dgm:prSet presAssocID="{34A42AD3-8A46-44EE-AE55-F76173D2D5E9}" presName="linNode" presStyleCnt="0"/>
      <dgm:spPr/>
    </dgm:pt>
    <dgm:pt modelId="{CEFB5C77-143C-456F-8014-154D29C66358}" type="pres">
      <dgm:prSet presAssocID="{34A42AD3-8A46-44EE-AE55-F76173D2D5E9}" presName="parentShp" presStyleLbl="node1" presStyleIdx="1" presStyleCnt="4">
        <dgm:presLayoutVars>
          <dgm:bulletEnabled val="1"/>
        </dgm:presLayoutVars>
      </dgm:prSet>
      <dgm:spPr/>
    </dgm:pt>
    <dgm:pt modelId="{7102273F-CCD8-4280-8C7A-945B497656F6}" type="pres">
      <dgm:prSet presAssocID="{34A42AD3-8A46-44EE-AE55-F76173D2D5E9}" presName="childShp" presStyleLbl="bgAccFollowNode1" presStyleIdx="1" presStyleCnt="4" custScaleY="134273">
        <dgm:presLayoutVars>
          <dgm:bulletEnabled val="1"/>
        </dgm:presLayoutVars>
      </dgm:prSet>
      <dgm:spPr/>
    </dgm:pt>
    <dgm:pt modelId="{78E9FD1D-39F6-42F7-80B7-11E58E449A23}" type="pres">
      <dgm:prSet presAssocID="{835FC5CA-E4F8-4E59-9BB3-857F631F4BFC}" presName="spacing" presStyleCnt="0"/>
      <dgm:spPr/>
    </dgm:pt>
    <dgm:pt modelId="{973D36A2-6B0E-4050-AA0C-37F69AE9E98C}" type="pres">
      <dgm:prSet presAssocID="{273C426E-4B62-400E-A4F0-30F286B94257}" presName="linNode" presStyleCnt="0"/>
      <dgm:spPr/>
    </dgm:pt>
    <dgm:pt modelId="{0B5A6E14-F21F-4A88-8152-510B5F13DCDA}" type="pres">
      <dgm:prSet presAssocID="{273C426E-4B62-400E-A4F0-30F286B94257}" presName="parentShp" presStyleLbl="node1" presStyleIdx="2" presStyleCnt="4">
        <dgm:presLayoutVars>
          <dgm:bulletEnabled val="1"/>
        </dgm:presLayoutVars>
      </dgm:prSet>
      <dgm:spPr/>
    </dgm:pt>
    <dgm:pt modelId="{6B521C86-2E49-4D19-B80D-63D885D09678}" type="pres">
      <dgm:prSet presAssocID="{273C426E-4B62-400E-A4F0-30F286B94257}" presName="childShp" presStyleLbl="bgAccFollowNode1" presStyleIdx="2" presStyleCnt="4">
        <dgm:presLayoutVars>
          <dgm:bulletEnabled val="1"/>
        </dgm:presLayoutVars>
      </dgm:prSet>
      <dgm:spPr/>
    </dgm:pt>
    <dgm:pt modelId="{8598D794-5645-4D19-8B9D-DDF0DC9C9222}" type="pres">
      <dgm:prSet presAssocID="{0B605C76-A5B1-4860-9FF8-D4DB028EFFD3}" presName="spacing" presStyleCnt="0"/>
      <dgm:spPr/>
    </dgm:pt>
    <dgm:pt modelId="{D2292874-4079-4E16-AB7F-1476B9AC6B2B}" type="pres">
      <dgm:prSet presAssocID="{9F7F7E74-D8CC-4C2F-BA1B-BA77ADABA2AE}" presName="linNode" presStyleCnt="0"/>
      <dgm:spPr/>
    </dgm:pt>
    <dgm:pt modelId="{747D7D91-3C70-4F87-B495-7B05D9CD7609}" type="pres">
      <dgm:prSet presAssocID="{9F7F7E74-D8CC-4C2F-BA1B-BA77ADABA2AE}" presName="parentShp" presStyleLbl="node1" presStyleIdx="3" presStyleCnt="4">
        <dgm:presLayoutVars>
          <dgm:bulletEnabled val="1"/>
        </dgm:presLayoutVars>
      </dgm:prSet>
      <dgm:spPr/>
    </dgm:pt>
    <dgm:pt modelId="{286613C4-B9B5-4E0D-A856-083C16AD0DA2}" type="pres">
      <dgm:prSet presAssocID="{9F7F7E74-D8CC-4C2F-BA1B-BA77ADABA2AE}" presName="childShp" presStyleLbl="bgAccFollowNode1" presStyleIdx="3" presStyleCnt="4">
        <dgm:presLayoutVars>
          <dgm:bulletEnabled val="1"/>
        </dgm:presLayoutVars>
      </dgm:prSet>
      <dgm:spPr/>
    </dgm:pt>
  </dgm:ptLst>
  <dgm:cxnLst>
    <dgm:cxn modelId="{667CDA01-DCCA-4C77-9DAD-2FD6CF036A9A}" type="presOf" srcId="{128E6B51-2212-42DE-B395-6719BC0F67D2}" destId="{BB7559B9-C218-4F6C-B7EC-9C1072F93B36}" srcOrd="0" destOrd="0" presId="urn:microsoft.com/office/officeart/2005/8/layout/vList6"/>
    <dgm:cxn modelId="{8B82D702-F6B8-4E0D-AA06-57269BA8C494}" srcId="{273C426E-4B62-400E-A4F0-30F286B94257}" destId="{AF36FDC0-ECF4-42E7-A0E3-3BF7C4FAE2EC}" srcOrd="0" destOrd="0" parTransId="{82C0C6AD-A34A-41EE-8A38-944E6D7CFD9C}" sibTransId="{6C56C557-8E2A-42AB-A251-23B8B2D8F268}"/>
    <dgm:cxn modelId="{419E9E1F-2393-4CFA-87E4-B30E83E5E423}" srcId="{34A42AD3-8A46-44EE-AE55-F76173D2D5E9}" destId="{58D6419A-F390-4170-85E2-6B668A999DEB}" srcOrd="0" destOrd="0" parTransId="{D1AC6112-77BA-44C7-A386-DFF35A3C0DF9}" sibTransId="{D7F8528D-19DB-45A5-8696-3594DEF98628}"/>
    <dgm:cxn modelId="{34D48A25-CBF1-464A-898B-1B96B9F55E50}" srcId="{AE0FD971-D2A7-49EC-B345-86678792A74D}" destId="{273C426E-4B62-400E-A4F0-30F286B94257}" srcOrd="2" destOrd="0" parTransId="{B5B370AD-BA7E-450C-8BEA-B3E9E47F0B87}" sibTransId="{0B605C76-A5B1-4860-9FF8-D4DB028EFFD3}"/>
    <dgm:cxn modelId="{B726CD29-F665-46BB-BC0A-9C6920A1BAD9}" type="presOf" srcId="{AE0FD971-D2A7-49EC-B345-86678792A74D}" destId="{4FA79026-85AD-4249-A13F-A6B006CD9121}" srcOrd="0" destOrd="0" presId="urn:microsoft.com/office/officeart/2005/8/layout/vList6"/>
    <dgm:cxn modelId="{1BD14A60-910C-4703-97F5-E66607DD43EE}" type="presOf" srcId="{58D6419A-F390-4170-85E2-6B668A999DEB}" destId="{7102273F-CCD8-4280-8C7A-945B497656F6}" srcOrd="0" destOrd="0" presId="urn:microsoft.com/office/officeart/2005/8/layout/vList6"/>
    <dgm:cxn modelId="{C6F11647-5CA6-4204-91F0-2DD6EAC51097}" srcId="{AE0FD971-D2A7-49EC-B345-86678792A74D}" destId="{9F7F7E74-D8CC-4C2F-BA1B-BA77ADABA2AE}" srcOrd="3" destOrd="0" parTransId="{22D3D272-B033-4DB2-BFBD-34E87FA51EEC}" sibTransId="{D4F42AAA-F54B-4299-8525-7134829E897F}"/>
    <dgm:cxn modelId="{C0237E51-74A0-4B0D-B2BB-C06086CF1FCE}" srcId="{69004A49-9C79-48F7-988B-051E471E2A3A}" destId="{128E6B51-2212-42DE-B395-6719BC0F67D2}" srcOrd="0" destOrd="0" parTransId="{BF2E81E1-B8B2-4478-BD4E-A98042AA8453}" sibTransId="{82A7F68C-5441-4EFF-9F1E-2529C5DC9412}"/>
    <dgm:cxn modelId="{693B8E7E-BAFA-4DF1-AD27-23FBC68758F2}" srcId="{AE0FD971-D2A7-49EC-B345-86678792A74D}" destId="{34A42AD3-8A46-44EE-AE55-F76173D2D5E9}" srcOrd="1" destOrd="0" parTransId="{38BD1551-2550-4DD3-BFBB-2E23F6982E61}" sibTransId="{835FC5CA-E4F8-4E59-9BB3-857F631F4BFC}"/>
    <dgm:cxn modelId="{8BDEB286-15E9-446B-9356-A773BF167923}" type="presOf" srcId="{273C426E-4B62-400E-A4F0-30F286B94257}" destId="{0B5A6E14-F21F-4A88-8152-510B5F13DCDA}" srcOrd="0" destOrd="0" presId="urn:microsoft.com/office/officeart/2005/8/layout/vList6"/>
    <dgm:cxn modelId="{40C14F8B-1EBC-413C-9B11-6C19D4E78BCE}" srcId="{9F7F7E74-D8CC-4C2F-BA1B-BA77ADABA2AE}" destId="{9138F7DB-9E34-4E7A-9D43-AD35F7E57D6F}" srcOrd="0" destOrd="0" parTransId="{3B239234-B6C8-45D3-B4A5-28B826F72A4B}" sibTransId="{E757F4BA-08A3-459E-A2AE-98C37C81A21B}"/>
    <dgm:cxn modelId="{7C3A5F97-9A5F-4D9C-BFAB-0FF1589B6614}" type="presOf" srcId="{9138F7DB-9E34-4E7A-9D43-AD35F7E57D6F}" destId="{286613C4-B9B5-4E0D-A856-083C16AD0DA2}" srcOrd="0" destOrd="0" presId="urn:microsoft.com/office/officeart/2005/8/layout/vList6"/>
    <dgm:cxn modelId="{7C032E9E-0F4C-4B8A-BD8F-AC58BC1AA131}" srcId="{AE0FD971-D2A7-49EC-B345-86678792A74D}" destId="{69004A49-9C79-48F7-988B-051E471E2A3A}" srcOrd="0" destOrd="0" parTransId="{98AFA9B8-83B1-4632-AFD2-24DEA2D7F543}" sibTransId="{AEB126EB-CD56-45C6-9220-6DD907C50659}"/>
    <dgm:cxn modelId="{995586B0-F788-4701-9F44-7D8568BB7212}" type="presOf" srcId="{34A42AD3-8A46-44EE-AE55-F76173D2D5E9}" destId="{CEFB5C77-143C-456F-8014-154D29C66358}" srcOrd="0" destOrd="0" presId="urn:microsoft.com/office/officeart/2005/8/layout/vList6"/>
    <dgm:cxn modelId="{D52960E6-E288-445E-A4C4-7473B38C8AA7}" type="presOf" srcId="{AF36FDC0-ECF4-42E7-A0E3-3BF7C4FAE2EC}" destId="{6B521C86-2E49-4D19-B80D-63D885D09678}" srcOrd="0" destOrd="0" presId="urn:microsoft.com/office/officeart/2005/8/layout/vList6"/>
    <dgm:cxn modelId="{CDE96BEB-3A1C-44DD-9B06-D812D1D7532F}" type="presOf" srcId="{9F7F7E74-D8CC-4C2F-BA1B-BA77ADABA2AE}" destId="{747D7D91-3C70-4F87-B495-7B05D9CD7609}" srcOrd="0" destOrd="0" presId="urn:microsoft.com/office/officeart/2005/8/layout/vList6"/>
    <dgm:cxn modelId="{86FEE9FC-3805-45EA-9281-B900DB6C0B1A}" type="presOf" srcId="{69004A49-9C79-48F7-988B-051E471E2A3A}" destId="{BE4EB32B-8EFD-48E7-923B-D30E6E698848}" srcOrd="0" destOrd="0" presId="urn:microsoft.com/office/officeart/2005/8/layout/vList6"/>
    <dgm:cxn modelId="{357E08BF-12B6-42BA-A0E9-4EFA446502B2}" type="presParOf" srcId="{4FA79026-85AD-4249-A13F-A6B006CD9121}" destId="{AA85A927-AD11-4E3A-A171-78A5E1111769}" srcOrd="0" destOrd="0" presId="urn:microsoft.com/office/officeart/2005/8/layout/vList6"/>
    <dgm:cxn modelId="{809DDC35-2F0A-4857-9AF6-E67F7F69AD8A}" type="presParOf" srcId="{AA85A927-AD11-4E3A-A171-78A5E1111769}" destId="{BE4EB32B-8EFD-48E7-923B-D30E6E698848}" srcOrd="0" destOrd="0" presId="urn:microsoft.com/office/officeart/2005/8/layout/vList6"/>
    <dgm:cxn modelId="{31B22AF3-3F51-4B3D-A43D-7472226226F5}" type="presParOf" srcId="{AA85A927-AD11-4E3A-A171-78A5E1111769}" destId="{BB7559B9-C218-4F6C-B7EC-9C1072F93B36}" srcOrd="1" destOrd="0" presId="urn:microsoft.com/office/officeart/2005/8/layout/vList6"/>
    <dgm:cxn modelId="{A33F99F6-5367-4343-91C5-A4142762B073}" type="presParOf" srcId="{4FA79026-85AD-4249-A13F-A6B006CD9121}" destId="{A0EAB838-0E32-44BF-9259-220E89866BE3}" srcOrd="1" destOrd="0" presId="urn:microsoft.com/office/officeart/2005/8/layout/vList6"/>
    <dgm:cxn modelId="{EE67FA8D-B1E2-4CC3-A3CC-DF3F6345920D}" type="presParOf" srcId="{4FA79026-85AD-4249-A13F-A6B006CD9121}" destId="{70DF9941-5B83-4B16-B477-09487B90D7FE}" srcOrd="2" destOrd="0" presId="urn:microsoft.com/office/officeart/2005/8/layout/vList6"/>
    <dgm:cxn modelId="{17A85DC8-7A36-4035-9BAB-53A5343B59F7}" type="presParOf" srcId="{70DF9941-5B83-4B16-B477-09487B90D7FE}" destId="{CEFB5C77-143C-456F-8014-154D29C66358}" srcOrd="0" destOrd="0" presId="urn:microsoft.com/office/officeart/2005/8/layout/vList6"/>
    <dgm:cxn modelId="{6E50EC41-367E-4CD6-8746-A2B31265FA05}" type="presParOf" srcId="{70DF9941-5B83-4B16-B477-09487B90D7FE}" destId="{7102273F-CCD8-4280-8C7A-945B497656F6}" srcOrd="1" destOrd="0" presId="urn:microsoft.com/office/officeart/2005/8/layout/vList6"/>
    <dgm:cxn modelId="{A1763F23-1E28-4CC8-8D90-3808B266C1C3}" type="presParOf" srcId="{4FA79026-85AD-4249-A13F-A6B006CD9121}" destId="{78E9FD1D-39F6-42F7-80B7-11E58E449A23}" srcOrd="3" destOrd="0" presId="urn:microsoft.com/office/officeart/2005/8/layout/vList6"/>
    <dgm:cxn modelId="{C84676FE-FD1F-434B-8BAE-51B598FCB6C9}" type="presParOf" srcId="{4FA79026-85AD-4249-A13F-A6B006CD9121}" destId="{973D36A2-6B0E-4050-AA0C-37F69AE9E98C}" srcOrd="4" destOrd="0" presId="urn:microsoft.com/office/officeart/2005/8/layout/vList6"/>
    <dgm:cxn modelId="{E2ABA06B-DD4C-4B92-B7BA-C84E493A209D}" type="presParOf" srcId="{973D36A2-6B0E-4050-AA0C-37F69AE9E98C}" destId="{0B5A6E14-F21F-4A88-8152-510B5F13DCDA}" srcOrd="0" destOrd="0" presId="urn:microsoft.com/office/officeart/2005/8/layout/vList6"/>
    <dgm:cxn modelId="{7F8B585E-5CE8-4619-8805-C41D9D837221}" type="presParOf" srcId="{973D36A2-6B0E-4050-AA0C-37F69AE9E98C}" destId="{6B521C86-2E49-4D19-B80D-63D885D09678}" srcOrd="1" destOrd="0" presId="urn:microsoft.com/office/officeart/2005/8/layout/vList6"/>
    <dgm:cxn modelId="{167BEBAE-5892-4C66-9C1A-4005F06F575A}" type="presParOf" srcId="{4FA79026-85AD-4249-A13F-A6B006CD9121}" destId="{8598D794-5645-4D19-8B9D-DDF0DC9C9222}" srcOrd="5" destOrd="0" presId="urn:microsoft.com/office/officeart/2005/8/layout/vList6"/>
    <dgm:cxn modelId="{03D9AB9C-D478-48B4-BB6B-16F0EB7ED871}" type="presParOf" srcId="{4FA79026-85AD-4249-A13F-A6B006CD9121}" destId="{D2292874-4079-4E16-AB7F-1476B9AC6B2B}" srcOrd="6" destOrd="0" presId="urn:microsoft.com/office/officeart/2005/8/layout/vList6"/>
    <dgm:cxn modelId="{84209A17-78EA-4852-8C12-AA88FF14FCA7}" type="presParOf" srcId="{D2292874-4079-4E16-AB7F-1476B9AC6B2B}" destId="{747D7D91-3C70-4F87-B495-7B05D9CD7609}" srcOrd="0" destOrd="0" presId="urn:microsoft.com/office/officeart/2005/8/layout/vList6"/>
    <dgm:cxn modelId="{BEC0B29D-D5AD-4064-BC8D-7B07EB2C54ED}" type="presParOf" srcId="{D2292874-4079-4E16-AB7F-1476B9AC6B2B}" destId="{286613C4-B9B5-4E0D-A856-083C16AD0DA2}"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0FD971-D2A7-49EC-B345-86678792A74D}" type="doc">
      <dgm:prSet loTypeId="urn:microsoft.com/office/officeart/2005/8/layout/process4" loCatId="list" qsTypeId="urn:microsoft.com/office/officeart/2005/8/quickstyle/simple3" qsCatId="simple" csTypeId="urn:microsoft.com/office/officeart/2005/8/colors/accent1_2" csCatId="accent1" phldr="1"/>
      <dgm:spPr/>
      <dgm:t>
        <a:bodyPr/>
        <a:lstStyle/>
        <a:p>
          <a:endParaRPr lang="en-US"/>
        </a:p>
      </dgm:t>
    </dgm:pt>
    <dgm:pt modelId="{D0D628E1-1392-44E9-8461-20A45734C092}">
      <dgm:prSet custT="1"/>
      <dgm:spPr/>
      <dgm:t>
        <a:bodyPr/>
        <a:lstStyle/>
        <a:p>
          <a:pPr algn="ctr" rtl="1"/>
          <a:r>
            <a:rPr lang="ar-SY" sz="2200" dirty="0">
              <a:latin typeface="Arial" panose="020B0604020202020204" pitchFamily="34" charset="0"/>
              <a:cs typeface="Arial" panose="020B0604020202020204" pitchFamily="34" charset="0"/>
            </a:rPr>
            <a:t>1- الأخذ بمبدأ شرعية الجرائم والعقوبات ليتمكن الإنسان من ممارسة حرية الاختيار بشكل مسبق وللتخلص من تعسف السلطات في المساس بحقوق الأفراد وحرياتهم.</a:t>
          </a:r>
          <a:endParaRPr lang="en-US" sz="2200" dirty="0">
            <a:latin typeface="Arial" panose="020B0604020202020204" pitchFamily="34" charset="0"/>
            <a:cs typeface="Arial" panose="020B0604020202020204" pitchFamily="34" charset="0"/>
          </a:endParaRPr>
        </a:p>
      </dgm:t>
    </dgm:pt>
    <dgm:pt modelId="{68C1AC56-5192-4C08-99F3-4B960FF1C433}" type="parTrans" cxnId="{A8D53DB9-7D2F-4BCE-BC51-2F6D2BEEC648}">
      <dgm:prSet/>
      <dgm:spPr/>
      <dgm:t>
        <a:bodyPr/>
        <a:lstStyle/>
        <a:p>
          <a:pPr rtl="1"/>
          <a:endParaRPr lang="en-US"/>
        </a:p>
      </dgm:t>
    </dgm:pt>
    <dgm:pt modelId="{07DF1574-604D-43D1-AAEB-55D7C9DDDCD1}" type="sibTrans" cxnId="{A8D53DB9-7D2F-4BCE-BC51-2F6D2BEEC648}">
      <dgm:prSet/>
      <dgm:spPr/>
      <dgm:t>
        <a:bodyPr/>
        <a:lstStyle/>
        <a:p>
          <a:pPr rtl="1"/>
          <a:endParaRPr lang="en-US"/>
        </a:p>
      </dgm:t>
    </dgm:pt>
    <dgm:pt modelId="{CE8D82E7-02B8-4DE6-A19D-DA1E6DED7B45}">
      <dgm:prSet custT="1"/>
      <dgm:spPr/>
      <dgm:t>
        <a:bodyPr/>
        <a:lstStyle/>
        <a:p>
          <a:pPr algn="ctr" rtl="1"/>
          <a:r>
            <a:rPr lang="ar-SY" sz="2200" dirty="0">
              <a:latin typeface="Arial" panose="020B0604020202020204" pitchFamily="34" charset="0"/>
              <a:cs typeface="Arial" panose="020B0604020202020204" pitchFamily="34" charset="0"/>
            </a:rPr>
            <a:t>2- إلغاء العقوبات المتوحشة واللاإنسانية التي ترتكز على الانتقام والتعذيب والثأر، واستبدالها بعقوبات قانونية عادلة وضرورية وإنسانية.</a:t>
          </a:r>
          <a:endParaRPr lang="en-US" sz="2200" dirty="0">
            <a:latin typeface="Arial" panose="020B0604020202020204" pitchFamily="34" charset="0"/>
            <a:cs typeface="Arial" panose="020B0604020202020204" pitchFamily="34" charset="0"/>
          </a:endParaRPr>
        </a:p>
      </dgm:t>
    </dgm:pt>
    <dgm:pt modelId="{6AD98939-2476-498D-8325-4618B60D9F27}" type="parTrans" cxnId="{4D96E690-0EB7-4D9F-B0E6-D592F1073DC1}">
      <dgm:prSet/>
      <dgm:spPr/>
      <dgm:t>
        <a:bodyPr/>
        <a:lstStyle/>
        <a:p>
          <a:pPr rtl="1"/>
          <a:endParaRPr lang="en-US"/>
        </a:p>
      </dgm:t>
    </dgm:pt>
    <dgm:pt modelId="{922DD9B6-826F-4A63-BA1F-1B0A1A523DA3}" type="sibTrans" cxnId="{4D96E690-0EB7-4D9F-B0E6-D592F1073DC1}">
      <dgm:prSet/>
      <dgm:spPr/>
      <dgm:t>
        <a:bodyPr/>
        <a:lstStyle/>
        <a:p>
          <a:pPr rtl="1"/>
          <a:endParaRPr lang="en-US"/>
        </a:p>
      </dgm:t>
    </dgm:pt>
    <dgm:pt modelId="{001D6518-416D-48ED-9662-36DB266BE754}">
      <dgm:prSet custT="1"/>
      <dgm:spPr/>
      <dgm:t>
        <a:bodyPr/>
        <a:lstStyle/>
        <a:p>
          <a:pPr algn="ctr" rtl="1"/>
          <a:r>
            <a:rPr lang="ar-SY" sz="2200" dirty="0">
              <a:latin typeface="Arial" panose="020B0604020202020204" pitchFamily="34" charset="0"/>
              <a:cs typeface="Arial" panose="020B0604020202020204" pitchFamily="34" charset="0"/>
            </a:rPr>
            <a:t>3- تطبيق المساواة المطلقة في العقوبة فالناس متساوون أمام القانون.</a:t>
          </a:r>
          <a:endParaRPr lang="en-US" sz="2200" dirty="0">
            <a:latin typeface="Arial" panose="020B0604020202020204" pitchFamily="34" charset="0"/>
            <a:cs typeface="Arial" panose="020B0604020202020204" pitchFamily="34" charset="0"/>
          </a:endParaRPr>
        </a:p>
      </dgm:t>
    </dgm:pt>
    <dgm:pt modelId="{5E2F20BD-A4BC-4B61-8F3C-1F2759BB06E6}" type="parTrans" cxnId="{12F7E87E-58C6-45D5-8B76-AE710A728C56}">
      <dgm:prSet/>
      <dgm:spPr/>
      <dgm:t>
        <a:bodyPr/>
        <a:lstStyle/>
        <a:p>
          <a:pPr rtl="1"/>
          <a:endParaRPr lang="en-US"/>
        </a:p>
      </dgm:t>
    </dgm:pt>
    <dgm:pt modelId="{078E33FE-3DD2-47E2-93C7-9D0E5E093E2A}" type="sibTrans" cxnId="{12F7E87E-58C6-45D5-8B76-AE710A728C56}">
      <dgm:prSet/>
      <dgm:spPr/>
      <dgm:t>
        <a:bodyPr/>
        <a:lstStyle/>
        <a:p>
          <a:pPr rtl="1"/>
          <a:endParaRPr lang="en-US"/>
        </a:p>
      </dgm:t>
    </dgm:pt>
    <dgm:pt modelId="{2137B9ED-4759-4B7C-9CB8-835C878EB574}">
      <dgm:prSet custT="1"/>
      <dgm:spPr/>
      <dgm:t>
        <a:bodyPr/>
        <a:lstStyle/>
        <a:p>
          <a:pPr algn="ctr" rtl="1"/>
          <a:r>
            <a:rPr lang="ar-SY" sz="2200" dirty="0">
              <a:latin typeface="Arial" panose="020B0604020202020204" pitchFamily="34" charset="0"/>
              <a:cs typeface="Arial" panose="020B0604020202020204" pitchFamily="34" charset="0"/>
            </a:rPr>
            <a:t>4- المحاكمة العادلة.</a:t>
          </a:r>
          <a:endParaRPr lang="en-US" sz="2200" dirty="0">
            <a:latin typeface="Arial" panose="020B0604020202020204" pitchFamily="34" charset="0"/>
            <a:cs typeface="Arial" panose="020B0604020202020204" pitchFamily="34" charset="0"/>
          </a:endParaRPr>
        </a:p>
      </dgm:t>
    </dgm:pt>
    <dgm:pt modelId="{0045C36A-444B-4935-9A9C-DF19CE538E67}" type="parTrans" cxnId="{0A4098B2-208C-4A43-ABDA-5E309C2651E6}">
      <dgm:prSet/>
      <dgm:spPr/>
      <dgm:t>
        <a:bodyPr/>
        <a:lstStyle/>
        <a:p>
          <a:pPr rtl="1"/>
          <a:endParaRPr lang="en-US"/>
        </a:p>
      </dgm:t>
    </dgm:pt>
    <dgm:pt modelId="{A25708BB-3C68-4B13-9221-E4FA6B640CF4}" type="sibTrans" cxnId="{0A4098B2-208C-4A43-ABDA-5E309C2651E6}">
      <dgm:prSet/>
      <dgm:spPr/>
      <dgm:t>
        <a:bodyPr/>
        <a:lstStyle/>
        <a:p>
          <a:pPr rtl="1"/>
          <a:endParaRPr lang="en-US"/>
        </a:p>
      </dgm:t>
    </dgm:pt>
    <dgm:pt modelId="{F46DBCED-11A7-4240-970E-B8770DEBFC80}" type="pres">
      <dgm:prSet presAssocID="{AE0FD971-D2A7-49EC-B345-86678792A74D}" presName="Name0" presStyleCnt="0">
        <dgm:presLayoutVars>
          <dgm:dir/>
          <dgm:animLvl val="lvl"/>
          <dgm:resizeHandles val="exact"/>
        </dgm:presLayoutVars>
      </dgm:prSet>
      <dgm:spPr/>
    </dgm:pt>
    <dgm:pt modelId="{0BB2DFA4-B8E3-4B62-9B94-CA5752ECC065}" type="pres">
      <dgm:prSet presAssocID="{2137B9ED-4759-4B7C-9CB8-835C878EB574}" presName="boxAndChildren" presStyleCnt="0"/>
      <dgm:spPr/>
    </dgm:pt>
    <dgm:pt modelId="{2F7DB943-B019-49A0-A261-3B172C6073AF}" type="pres">
      <dgm:prSet presAssocID="{2137B9ED-4759-4B7C-9CB8-835C878EB574}" presName="parentTextBox" presStyleLbl="node1" presStyleIdx="0" presStyleCnt="4" custScaleY="62690"/>
      <dgm:spPr/>
    </dgm:pt>
    <dgm:pt modelId="{74CA0064-0FE1-4CB1-AEFB-03E7A5E98D67}" type="pres">
      <dgm:prSet presAssocID="{078E33FE-3DD2-47E2-93C7-9D0E5E093E2A}" presName="sp" presStyleCnt="0"/>
      <dgm:spPr/>
    </dgm:pt>
    <dgm:pt modelId="{25006F56-B31E-4D55-90A3-A8919D79F569}" type="pres">
      <dgm:prSet presAssocID="{001D6518-416D-48ED-9662-36DB266BE754}" presName="arrowAndChildren" presStyleCnt="0"/>
      <dgm:spPr/>
    </dgm:pt>
    <dgm:pt modelId="{B06A986A-C5FB-4B75-9D6D-5F25C1675F7F}" type="pres">
      <dgm:prSet presAssocID="{001D6518-416D-48ED-9662-36DB266BE754}" presName="parentTextArrow" presStyleLbl="node1" presStyleIdx="1" presStyleCnt="4"/>
      <dgm:spPr/>
    </dgm:pt>
    <dgm:pt modelId="{356EA687-EE63-41F7-9134-19CEE22D43E7}" type="pres">
      <dgm:prSet presAssocID="{922DD9B6-826F-4A63-BA1F-1B0A1A523DA3}" presName="sp" presStyleCnt="0"/>
      <dgm:spPr/>
    </dgm:pt>
    <dgm:pt modelId="{AB973EEE-2E28-4FE9-9B59-FE68D18C4B41}" type="pres">
      <dgm:prSet presAssocID="{CE8D82E7-02B8-4DE6-A19D-DA1E6DED7B45}" presName="arrowAndChildren" presStyleCnt="0"/>
      <dgm:spPr/>
    </dgm:pt>
    <dgm:pt modelId="{01C26567-04DE-4BFF-87EA-F5E9C8B7725C}" type="pres">
      <dgm:prSet presAssocID="{CE8D82E7-02B8-4DE6-A19D-DA1E6DED7B45}" presName="parentTextArrow" presStyleLbl="node1" presStyleIdx="2" presStyleCnt="4"/>
      <dgm:spPr/>
    </dgm:pt>
    <dgm:pt modelId="{8654368D-82FF-40BB-8AFA-AC34D9ED5DEA}" type="pres">
      <dgm:prSet presAssocID="{07DF1574-604D-43D1-AAEB-55D7C9DDDCD1}" presName="sp" presStyleCnt="0"/>
      <dgm:spPr/>
    </dgm:pt>
    <dgm:pt modelId="{5D17CB1E-D10C-4075-B159-837EED742DE6}" type="pres">
      <dgm:prSet presAssocID="{D0D628E1-1392-44E9-8461-20A45734C092}" presName="arrowAndChildren" presStyleCnt="0"/>
      <dgm:spPr/>
    </dgm:pt>
    <dgm:pt modelId="{F5065B90-A624-433F-887C-2BE98ACBD939}" type="pres">
      <dgm:prSet presAssocID="{D0D628E1-1392-44E9-8461-20A45734C092}" presName="parentTextArrow" presStyleLbl="node1" presStyleIdx="3" presStyleCnt="4"/>
      <dgm:spPr/>
    </dgm:pt>
  </dgm:ptLst>
  <dgm:cxnLst>
    <dgm:cxn modelId="{C559632A-68EC-4678-A702-54025A1ABDD9}" type="presOf" srcId="{001D6518-416D-48ED-9662-36DB266BE754}" destId="{B06A986A-C5FB-4B75-9D6D-5F25C1675F7F}" srcOrd="0" destOrd="0" presId="urn:microsoft.com/office/officeart/2005/8/layout/process4"/>
    <dgm:cxn modelId="{F1737345-9ABD-498D-B554-8D73002AC0AE}" type="presOf" srcId="{2137B9ED-4759-4B7C-9CB8-835C878EB574}" destId="{2F7DB943-B019-49A0-A261-3B172C6073AF}" srcOrd="0" destOrd="0" presId="urn:microsoft.com/office/officeart/2005/8/layout/process4"/>
    <dgm:cxn modelId="{12F7E87E-58C6-45D5-8B76-AE710A728C56}" srcId="{AE0FD971-D2A7-49EC-B345-86678792A74D}" destId="{001D6518-416D-48ED-9662-36DB266BE754}" srcOrd="2" destOrd="0" parTransId="{5E2F20BD-A4BC-4B61-8F3C-1F2759BB06E6}" sibTransId="{078E33FE-3DD2-47E2-93C7-9D0E5E093E2A}"/>
    <dgm:cxn modelId="{4D96E690-0EB7-4D9F-B0E6-D592F1073DC1}" srcId="{AE0FD971-D2A7-49EC-B345-86678792A74D}" destId="{CE8D82E7-02B8-4DE6-A19D-DA1E6DED7B45}" srcOrd="1" destOrd="0" parTransId="{6AD98939-2476-498D-8325-4618B60D9F27}" sibTransId="{922DD9B6-826F-4A63-BA1F-1B0A1A523DA3}"/>
    <dgm:cxn modelId="{0B1CD393-3C0D-4825-96CE-46EF61038ADB}" type="presOf" srcId="{AE0FD971-D2A7-49EC-B345-86678792A74D}" destId="{F46DBCED-11A7-4240-970E-B8770DEBFC80}" srcOrd="0" destOrd="0" presId="urn:microsoft.com/office/officeart/2005/8/layout/process4"/>
    <dgm:cxn modelId="{DADBD0AF-9860-41F2-8907-C3BBD99E5C1A}" type="presOf" srcId="{CE8D82E7-02B8-4DE6-A19D-DA1E6DED7B45}" destId="{01C26567-04DE-4BFF-87EA-F5E9C8B7725C}" srcOrd="0" destOrd="0" presId="urn:microsoft.com/office/officeart/2005/8/layout/process4"/>
    <dgm:cxn modelId="{0A4098B2-208C-4A43-ABDA-5E309C2651E6}" srcId="{AE0FD971-D2A7-49EC-B345-86678792A74D}" destId="{2137B9ED-4759-4B7C-9CB8-835C878EB574}" srcOrd="3" destOrd="0" parTransId="{0045C36A-444B-4935-9A9C-DF19CE538E67}" sibTransId="{A25708BB-3C68-4B13-9221-E4FA6B640CF4}"/>
    <dgm:cxn modelId="{A8D53DB9-7D2F-4BCE-BC51-2F6D2BEEC648}" srcId="{AE0FD971-D2A7-49EC-B345-86678792A74D}" destId="{D0D628E1-1392-44E9-8461-20A45734C092}" srcOrd="0" destOrd="0" parTransId="{68C1AC56-5192-4C08-99F3-4B960FF1C433}" sibTransId="{07DF1574-604D-43D1-AAEB-55D7C9DDDCD1}"/>
    <dgm:cxn modelId="{399E57BA-6200-4D49-991C-E86524FF9E67}" type="presOf" srcId="{D0D628E1-1392-44E9-8461-20A45734C092}" destId="{F5065B90-A624-433F-887C-2BE98ACBD939}" srcOrd="0" destOrd="0" presId="urn:microsoft.com/office/officeart/2005/8/layout/process4"/>
    <dgm:cxn modelId="{0F50B519-9989-421A-80CD-10C2118E865C}" type="presParOf" srcId="{F46DBCED-11A7-4240-970E-B8770DEBFC80}" destId="{0BB2DFA4-B8E3-4B62-9B94-CA5752ECC065}" srcOrd="0" destOrd="0" presId="urn:microsoft.com/office/officeart/2005/8/layout/process4"/>
    <dgm:cxn modelId="{C1123B1B-94F1-4F5F-BDE3-D1D87D89FAA3}" type="presParOf" srcId="{0BB2DFA4-B8E3-4B62-9B94-CA5752ECC065}" destId="{2F7DB943-B019-49A0-A261-3B172C6073AF}" srcOrd="0" destOrd="0" presId="urn:microsoft.com/office/officeart/2005/8/layout/process4"/>
    <dgm:cxn modelId="{28F9BD7C-17CC-4B01-A20F-0083BF813C7F}" type="presParOf" srcId="{F46DBCED-11A7-4240-970E-B8770DEBFC80}" destId="{74CA0064-0FE1-4CB1-AEFB-03E7A5E98D67}" srcOrd="1" destOrd="0" presId="urn:microsoft.com/office/officeart/2005/8/layout/process4"/>
    <dgm:cxn modelId="{1D3FDD28-FCFC-4F5B-BC23-33651BB7BA94}" type="presParOf" srcId="{F46DBCED-11A7-4240-970E-B8770DEBFC80}" destId="{25006F56-B31E-4D55-90A3-A8919D79F569}" srcOrd="2" destOrd="0" presId="urn:microsoft.com/office/officeart/2005/8/layout/process4"/>
    <dgm:cxn modelId="{54001533-FEA0-46EF-BE01-4FA696AC29E7}" type="presParOf" srcId="{25006F56-B31E-4D55-90A3-A8919D79F569}" destId="{B06A986A-C5FB-4B75-9D6D-5F25C1675F7F}" srcOrd="0" destOrd="0" presId="urn:microsoft.com/office/officeart/2005/8/layout/process4"/>
    <dgm:cxn modelId="{50272004-AF71-4E32-B419-D1AC5AE4D6D5}" type="presParOf" srcId="{F46DBCED-11A7-4240-970E-B8770DEBFC80}" destId="{356EA687-EE63-41F7-9134-19CEE22D43E7}" srcOrd="3" destOrd="0" presId="urn:microsoft.com/office/officeart/2005/8/layout/process4"/>
    <dgm:cxn modelId="{7A9C2DF3-950A-4EB4-A6F9-0F86FED34D55}" type="presParOf" srcId="{F46DBCED-11A7-4240-970E-B8770DEBFC80}" destId="{AB973EEE-2E28-4FE9-9B59-FE68D18C4B41}" srcOrd="4" destOrd="0" presId="urn:microsoft.com/office/officeart/2005/8/layout/process4"/>
    <dgm:cxn modelId="{255D2181-5B7E-4C97-9188-F3BA84130619}" type="presParOf" srcId="{AB973EEE-2E28-4FE9-9B59-FE68D18C4B41}" destId="{01C26567-04DE-4BFF-87EA-F5E9C8B7725C}" srcOrd="0" destOrd="0" presId="urn:microsoft.com/office/officeart/2005/8/layout/process4"/>
    <dgm:cxn modelId="{00302DF4-BCF9-432E-8287-B18708BCA0DC}" type="presParOf" srcId="{F46DBCED-11A7-4240-970E-B8770DEBFC80}" destId="{8654368D-82FF-40BB-8AFA-AC34D9ED5DEA}" srcOrd="5" destOrd="0" presId="urn:microsoft.com/office/officeart/2005/8/layout/process4"/>
    <dgm:cxn modelId="{AD1E1D00-28B5-4520-8672-FF6B52CB63F3}" type="presParOf" srcId="{F46DBCED-11A7-4240-970E-B8770DEBFC80}" destId="{5D17CB1E-D10C-4075-B159-837EED742DE6}" srcOrd="6" destOrd="0" presId="urn:microsoft.com/office/officeart/2005/8/layout/process4"/>
    <dgm:cxn modelId="{4EBCE8A8-B72F-4347-BB63-1B2879BC0268}" type="presParOf" srcId="{5D17CB1E-D10C-4075-B159-837EED742DE6}" destId="{F5065B90-A624-433F-887C-2BE98ACBD93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0FD971-D2A7-49EC-B345-86678792A74D}"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69004A49-9C79-48F7-988B-051E471E2A3A}">
      <dgm:prSet phldrT="[Text]" custT="1"/>
      <dgm:spPr/>
      <dgm:t>
        <a:bodyPr/>
        <a:lstStyle/>
        <a:p>
          <a:pPr algn="ctr"/>
          <a:r>
            <a:rPr lang="ar-SY" sz="2200" b="1">
              <a:latin typeface="Arial" panose="020B0604020202020204" pitchFamily="34" charset="0"/>
              <a:cs typeface="Arial" panose="020B0604020202020204" pitchFamily="34" charset="0"/>
            </a:rPr>
            <a:t>أولاً: حرية الاختيار : </a:t>
          </a:r>
          <a:endParaRPr lang="en-US" sz="2200" dirty="0">
            <a:latin typeface="Arial" panose="020B0604020202020204" pitchFamily="34" charset="0"/>
            <a:cs typeface="Arial" panose="020B0604020202020204" pitchFamily="34" charset="0"/>
          </a:endParaRPr>
        </a:p>
      </dgm:t>
    </dgm:pt>
    <dgm:pt modelId="{98AFA9B8-83B1-4632-AFD2-24DEA2D7F543}" type="parTrans" cxnId="{7C032E9E-0F4C-4B8A-BD8F-AC58BC1AA131}">
      <dgm:prSet/>
      <dgm:spPr/>
      <dgm:t>
        <a:bodyPr/>
        <a:lstStyle/>
        <a:p>
          <a:endParaRPr lang="en-US"/>
        </a:p>
      </dgm:t>
    </dgm:pt>
    <dgm:pt modelId="{AEB126EB-CD56-45C6-9220-6DD907C50659}" type="sibTrans" cxnId="{7C032E9E-0F4C-4B8A-BD8F-AC58BC1AA131}">
      <dgm:prSet/>
      <dgm:spPr/>
      <dgm:t>
        <a:bodyPr/>
        <a:lstStyle/>
        <a:p>
          <a:endParaRPr lang="en-US"/>
        </a:p>
      </dgm:t>
    </dgm:pt>
    <dgm:pt modelId="{128E6B51-2212-42DE-B395-6719BC0F67D2}">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فإرادة الإنسان وفق هذه المدرسة، ليست حرة بصورة مطلقة، بل غالباً ما توجهها مؤثرات داخلية (غرائز، وطباع، ووراثة)، ومؤثرات خارجية (بيئة، ومحيط حضاري، ومستوى اقتصادي، وثقافة، ودين).</a:t>
          </a:r>
          <a:endParaRPr lang="en-US" sz="2200" dirty="0">
            <a:latin typeface="Arial" panose="020B0604020202020204" pitchFamily="34" charset="0"/>
            <a:cs typeface="Arial" panose="020B0604020202020204" pitchFamily="34" charset="0"/>
          </a:endParaRPr>
        </a:p>
      </dgm:t>
    </dgm:pt>
    <dgm:pt modelId="{BF2E81E1-B8B2-4478-BD4E-A98042AA8453}" type="parTrans" cxnId="{C0237E51-74A0-4B0D-B2BB-C06086CF1FCE}">
      <dgm:prSet/>
      <dgm:spPr/>
      <dgm:t>
        <a:bodyPr/>
        <a:lstStyle/>
        <a:p>
          <a:endParaRPr lang="en-US"/>
        </a:p>
      </dgm:t>
    </dgm:pt>
    <dgm:pt modelId="{82A7F68C-5441-4EFF-9F1E-2529C5DC9412}" type="sibTrans" cxnId="{C0237E51-74A0-4B0D-B2BB-C06086CF1FCE}">
      <dgm:prSet/>
      <dgm:spPr/>
      <dgm:t>
        <a:bodyPr/>
        <a:lstStyle/>
        <a:p>
          <a:endParaRPr lang="en-US"/>
        </a:p>
      </dgm:t>
    </dgm:pt>
    <dgm:pt modelId="{34A42AD3-8A46-44EE-AE55-F76173D2D5E9}">
      <dgm:prSet phldrT="[Text]" custT="1"/>
      <dgm:spPr/>
      <dgm:t>
        <a:bodyPr/>
        <a:lstStyle/>
        <a:p>
          <a:pPr algn="ctr"/>
          <a:r>
            <a:rPr lang="ar-SY" sz="2200" b="1">
              <a:latin typeface="Arial" panose="020B0604020202020204" pitchFamily="34" charset="0"/>
              <a:cs typeface="Arial" panose="020B0604020202020204" pitchFamily="34" charset="0"/>
            </a:rPr>
            <a:t>ثانياً: التوفيق بين العدالة و المنفعة: </a:t>
          </a:r>
          <a:endParaRPr lang="en-US" sz="2200" dirty="0">
            <a:latin typeface="Arial" panose="020B0604020202020204" pitchFamily="34" charset="0"/>
            <a:cs typeface="Arial" panose="020B0604020202020204" pitchFamily="34" charset="0"/>
          </a:endParaRPr>
        </a:p>
      </dgm:t>
    </dgm:pt>
    <dgm:pt modelId="{38BD1551-2550-4DD3-BFBB-2E23F6982E61}" type="parTrans" cxnId="{693B8E7E-BAFA-4DF1-AD27-23FBC68758F2}">
      <dgm:prSet/>
      <dgm:spPr/>
      <dgm:t>
        <a:bodyPr/>
        <a:lstStyle/>
        <a:p>
          <a:endParaRPr lang="en-US"/>
        </a:p>
      </dgm:t>
    </dgm:pt>
    <dgm:pt modelId="{835FC5CA-E4F8-4E59-9BB3-857F631F4BFC}" type="sibTrans" cxnId="{693B8E7E-BAFA-4DF1-AD27-23FBC68758F2}">
      <dgm:prSet/>
      <dgm:spPr/>
      <dgm:t>
        <a:bodyPr/>
        <a:lstStyle/>
        <a:p>
          <a:endParaRPr lang="en-US"/>
        </a:p>
      </dgm:t>
    </dgm:pt>
    <dgm:pt modelId="{58D6419A-F390-4170-85E2-6B668A999DEB}">
      <dgm:prSet phldrT="[Text]" custT="1"/>
      <dgm:spPr/>
      <dgm:t>
        <a:bodyPr anchor="ctr"/>
        <a:lstStyle/>
        <a:p>
          <a:pPr algn="justLow" rtl="1">
            <a:buFont typeface="Arial" panose="020B0604020202020204" pitchFamily="34" charset="0"/>
            <a:buChar char="•"/>
          </a:pPr>
          <a:r>
            <a:rPr lang="ar-SY" sz="2200" b="0" dirty="0">
              <a:effectLst/>
              <a:latin typeface="Arial" panose="020B0604020202020204" pitchFamily="34" charset="0"/>
              <a:ea typeface="Times New Roman" panose="02020603050405020304" pitchFamily="18" charset="0"/>
              <a:cs typeface="Arial" panose="020B0604020202020204" pitchFamily="34" charset="0"/>
            </a:rPr>
            <a:t>لخص أنصار المدرسة التقليدية الجديدة هذا المبدأ بقولهم " لا أكثر مما هو عادل، ولا أكثر مما هو مفيد".</a:t>
          </a:r>
          <a:endParaRPr lang="en-US" sz="2200" b="0" dirty="0">
            <a:latin typeface="Arial" panose="020B0604020202020204" pitchFamily="34" charset="0"/>
            <a:cs typeface="Arial" panose="020B0604020202020204" pitchFamily="34" charset="0"/>
          </a:endParaRPr>
        </a:p>
      </dgm:t>
    </dgm:pt>
    <dgm:pt modelId="{D1AC6112-77BA-44C7-A386-DFF35A3C0DF9}" type="parTrans" cxnId="{419E9E1F-2393-4CFA-87E4-B30E83E5E423}">
      <dgm:prSet/>
      <dgm:spPr/>
      <dgm:t>
        <a:bodyPr/>
        <a:lstStyle/>
        <a:p>
          <a:endParaRPr lang="en-US"/>
        </a:p>
      </dgm:t>
    </dgm:pt>
    <dgm:pt modelId="{D7F8528D-19DB-45A5-8696-3594DEF98628}" type="sibTrans" cxnId="{419E9E1F-2393-4CFA-87E4-B30E83E5E423}">
      <dgm:prSet/>
      <dgm:spPr/>
      <dgm:t>
        <a:bodyPr/>
        <a:lstStyle/>
        <a:p>
          <a:endParaRPr lang="en-US"/>
        </a:p>
      </dgm:t>
    </dgm:pt>
    <dgm:pt modelId="{4FA79026-85AD-4249-A13F-A6B006CD9121}" type="pres">
      <dgm:prSet presAssocID="{AE0FD971-D2A7-49EC-B345-86678792A74D}" presName="Name0" presStyleCnt="0">
        <dgm:presLayoutVars>
          <dgm:dir val="rev"/>
          <dgm:animLvl val="lvl"/>
          <dgm:resizeHandles/>
        </dgm:presLayoutVars>
      </dgm:prSet>
      <dgm:spPr/>
    </dgm:pt>
    <dgm:pt modelId="{AA85A927-AD11-4E3A-A171-78A5E1111769}" type="pres">
      <dgm:prSet presAssocID="{69004A49-9C79-48F7-988B-051E471E2A3A}" presName="linNode" presStyleCnt="0"/>
      <dgm:spPr/>
    </dgm:pt>
    <dgm:pt modelId="{BE4EB32B-8EFD-48E7-923B-D30E6E698848}" type="pres">
      <dgm:prSet presAssocID="{69004A49-9C79-48F7-988B-051E471E2A3A}" presName="parentShp" presStyleLbl="node1" presStyleIdx="0" presStyleCnt="2" custScaleX="78712">
        <dgm:presLayoutVars>
          <dgm:bulletEnabled val="1"/>
        </dgm:presLayoutVars>
      </dgm:prSet>
      <dgm:spPr/>
    </dgm:pt>
    <dgm:pt modelId="{BB7559B9-C218-4F6C-B7EC-9C1072F93B36}" type="pres">
      <dgm:prSet presAssocID="{69004A49-9C79-48F7-988B-051E471E2A3A}" presName="childShp" presStyleLbl="bgAccFollowNode1" presStyleIdx="0" presStyleCnt="2" custScaleX="106587" custScaleY="123350">
        <dgm:presLayoutVars>
          <dgm:bulletEnabled val="1"/>
        </dgm:presLayoutVars>
      </dgm:prSet>
      <dgm:spPr/>
    </dgm:pt>
    <dgm:pt modelId="{A0EAB838-0E32-44BF-9259-220E89866BE3}" type="pres">
      <dgm:prSet presAssocID="{AEB126EB-CD56-45C6-9220-6DD907C50659}" presName="spacing" presStyleCnt="0"/>
      <dgm:spPr/>
    </dgm:pt>
    <dgm:pt modelId="{70DF9941-5B83-4B16-B477-09487B90D7FE}" type="pres">
      <dgm:prSet presAssocID="{34A42AD3-8A46-44EE-AE55-F76173D2D5E9}" presName="linNode" presStyleCnt="0"/>
      <dgm:spPr/>
    </dgm:pt>
    <dgm:pt modelId="{CEFB5C77-143C-456F-8014-154D29C66358}" type="pres">
      <dgm:prSet presAssocID="{34A42AD3-8A46-44EE-AE55-F76173D2D5E9}" presName="parentShp" presStyleLbl="node1" presStyleIdx="1" presStyleCnt="2" custScaleX="78712">
        <dgm:presLayoutVars>
          <dgm:bulletEnabled val="1"/>
        </dgm:presLayoutVars>
      </dgm:prSet>
      <dgm:spPr/>
    </dgm:pt>
    <dgm:pt modelId="{7102273F-CCD8-4280-8C7A-945B497656F6}" type="pres">
      <dgm:prSet presAssocID="{34A42AD3-8A46-44EE-AE55-F76173D2D5E9}" presName="childShp" presStyleLbl="bgAccFollowNode1" presStyleIdx="1" presStyleCnt="2" custScaleX="109959">
        <dgm:presLayoutVars>
          <dgm:bulletEnabled val="1"/>
        </dgm:presLayoutVars>
      </dgm:prSet>
      <dgm:spPr/>
    </dgm:pt>
  </dgm:ptLst>
  <dgm:cxnLst>
    <dgm:cxn modelId="{667CDA01-DCCA-4C77-9DAD-2FD6CF036A9A}" type="presOf" srcId="{128E6B51-2212-42DE-B395-6719BC0F67D2}" destId="{BB7559B9-C218-4F6C-B7EC-9C1072F93B36}" srcOrd="0" destOrd="0" presId="urn:microsoft.com/office/officeart/2005/8/layout/vList6"/>
    <dgm:cxn modelId="{419E9E1F-2393-4CFA-87E4-B30E83E5E423}" srcId="{34A42AD3-8A46-44EE-AE55-F76173D2D5E9}" destId="{58D6419A-F390-4170-85E2-6B668A999DEB}" srcOrd="0" destOrd="0" parTransId="{D1AC6112-77BA-44C7-A386-DFF35A3C0DF9}" sibTransId="{D7F8528D-19DB-45A5-8696-3594DEF98628}"/>
    <dgm:cxn modelId="{B726CD29-F665-46BB-BC0A-9C6920A1BAD9}" type="presOf" srcId="{AE0FD971-D2A7-49EC-B345-86678792A74D}" destId="{4FA79026-85AD-4249-A13F-A6B006CD9121}" srcOrd="0" destOrd="0" presId="urn:microsoft.com/office/officeart/2005/8/layout/vList6"/>
    <dgm:cxn modelId="{1BD14A60-910C-4703-97F5-E66607DD43EE}" type="presOf" srcId="{58D6419A-F390-4170-85E2-6B668A999DEB}" destId="{7102273F-CCD8-4280-8C7A-945B497656F6}" srcOrd="0" destOrd="0" presId="urn:microsoft.com/office/officeart/2005/8/layout/vList6"/>
    <dgm:cxn modelId="{C0237E51-74A0-4B0D-B2BB-C06086CF1FCE}" srcId="{69004A49-9C79-48F7-988B-051E471E2A3A}" destId="{128E6B51-2212-42DE-B395-6719BC0F67D2}" srcOrd="0" destOrd="0" parTransId="{BF2E81E1-B8B2-4478-BD4E-A98042AA8453}" sibTransId="{82A7F68C-5441-4EFF-9F1E-2529C5DC9412}"/>
    <dgm:cxn modelId="{693B8E7E-BAFA-4DF1-AD27-23FBC68758F2}" srcId="{AE0FD971-D2A7-49EC-B345-86678792A74D}" destId="{34A42AD3-8A46-44EE-AE55-F76173D2D5E9}" srcOrd="1" destOrd="0" parTransId="{38BD1551-2550-4DD3-BFBB-2E23F6982E61}" sibTransId="{835FC5CA-E4F8-4E59-9BB3-857F631F4BFC}"/>
    <dgm:cxn modelId="{7C032E9E-0F4C-4B8A-BD8F-AC58BC1AA131}" srcId="{AE0FD971-D2A7-49EC-B345-86678792A74D}" destId="{69004A49-9C79-48F7-988B-051E471E2A3A}" srcOrd="0" destOrd="0" parTransId="{98AFA9B8-83B1-4632-AFD2-24DEA2D7F543}" sibTransId="{AEB126EB-CD56-45C6-9220-6DD907C50659}"/>
    <dgm:cxn modelId="{995586B0-F788-4701-9F44-7D8568BB7212}" type="presOf" srcId="{34A42AD3-8A46-44EE-AE55-F76173D2D5E9}" destId="{CEFB5C77-143C-456F-8014-154D29C66358}" srcOrd="0" destOrd="0" presId="urn:microsoft.com/office/officeart/2005/8/layout/vList6"/>
    <dgm:cxn modelId="{86FEE9FC-3805-45EA-9281-B900DB6C0B1A}" type="presOf" srcId="{69004A49-9C79-48F7-988B-051E471E2A3A}" destId="{BE4EB32B-8EFD-48E7-923B-D30E6E698848}" srcOrd="0" destOrd="0" presId="urn:microsoft.com/office/officeart/2005/8/layout/vList6"/>
    <dgm:cxn modelId="{357E08BF-12B6-42BA-A0E9-4EFA446502B2}" type="presParOf" srcId="{4FA79026-85AD-4249-A13F-A6B006CD9121}" destId="{AA85A927-AD11-4E3A-A171-78A5E1111769}" srcOrd="0" destOrd="0" presId="urn:microsoft.com/office/officeart/2005/8/layout/vList6"/>
    <dgm:cxn modelId="{809DDC35-2F0A-4857-9AF6-E67F7F69AD8A}" type="presParOf" srcId="{AA85A927-AD11-4E3A-A171-78A5E1111769}" destId="{BE4EB32B-8EFD-48E7-923B-D30E6E698848}" srcOrd="0" destOrd="0" presId="urn:microsoft.com/office/officeart/2005/8/layout/vList6"/>
    <dgm:cxn modelId="{31B22AF3-3F51-4B3D-A43D-7472226226F5}" type="presParOf" srcId="{AA85A927-AD11-4E3A-A171-78A5E1111769}" destId="{BB7559B9-C218-4F6C-B7EC-9C1072F93B36}" srcOrd="1" destOrd="0" presId="urn:microsoft.com/office/officeart/2005/8/layout/vList6"/>
    <dgm:cxn modelId="{A33F99F6-5367-4343-91C5-A4142762B073}" type="presParOf" srcId="{4FA79026-85AD-4249-A13F-A6B006CD9121}" destId="{A0EAB838-0E32-44BF-9259-220E89866BE3}" srcOrd="1" destOrd="0" presId="urn:microsoft.com/office/officeart/2005/8/layout/vList6"/>
    <dgm:cxn modelId="{EE67FA8D-B1E2-4CC3-A3CC-DF3F6345920D}" type="presParOf" srcId="{4FA79026-85AD-4249-A13F-A6B006CD9121}" destId="{70DF9941-5B83-4B16-B477-09487B90D7FE}" srcOrd="2" destOrd="0" presId="urn:microsoft.com/office/officeart/2005/8/layout/vList6"/>
    <dgm:cxn modelId="{17A85DC8-7A36-4035-9BAB-53A5343B59F7}" type="presParOf" srcId="{70DF9941-5B83-4B16-B477-09487B90D7FE}" destId="{CEFB5C77-143C-456F-8014-154D29C66358}" srcOrd="0" destOrd="0" presId="urn:microsoft.com/office/officeart/2005/8/layout/vList6"/>
    <dgm:cxn modelId="{6E50EC41-367E-4CD6-8746-A2B31265FA05}" type="presParOf" srcId="{70DF9941-5B83-4B16-B477-09487B90D7FE}" destId="{7102273F-CCD8-4280-8C7A-945B497656F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E0FD971-D2A7-49EC-B345-86678792A74D}" type="doc">
      <dgm:prSet loTypeId="urn:diagrams.loki3.com/VaryingWidthList" loCatId="list" qsTypeId="urn:microsoft.com/office/officeart/2005/8/quickstyle/simple3" qsCatId="simple" csTypeId="urn:microsoft.com/office/officeart/2005/8/colors/accent1_2" csCatId="accent1" phldr="1"/>
      <dgm:spPr/>
      <dgm:t>
        <a:bodyPr/>
        <a:lstStyle/>
        <a:p>
          <a:endParaRPr lang="en-US"/>
        </a:p>
      </dgm:t>
    </dgm:pt>
    <dgm:pt modelId="{FFFC69DD-2070-4D1E-A210-DAB21A9040BA}">
      <dgm:prSet custT="1"/>
      <dgm:spPr/>
      <dgm:t>
        <a:bodyPr/>
        <a:lstStyle/>
        <a:p>
          <a:pPr algn="justLow" rtl="1"/>
          <a:r>
            <a:rPr lang="ar-SY" sz="2200" dirty="0">
              <a:latin typeface="Arial" panose="020B0604020202020204" pitchFamily="34" charset="0"/>
              <a:cs typeface="Arial" panose="020B0604020202020204" pitchFamily="34" charset="0"/>
            </a:rPr>
            <a:t>1- إلغاء العقوبات غير المفيدة، كقطع يد قاتل أبيه قبل إعدامه وعقوبة الميسم.</a:t>
          </a:r>
          <a:endParaRPr lang="en-US" sz="2200" dirty="0">
            <a:latin typeface="Arial" panose="020B0604020202020204" pitchFamily="34" charset="0"/>
            <a:cs typeface="Arial" panose="020B0604020202020204" pitchFamily="34" charset="0"/>
          </a:endParaRPr>
        </a:p>
      </dgm:t>
    </dgm:pt>
    <dgm:pt modelId="{BA27B4D8-E51B-4D65-82F9-E359A4F18633}" type="parTrans" cxnId="{99174DE1-8317-4917-AA8F-AD9BCA367A35}">
      <dgm:prSet/>
      <dgm:spPr/>
      <dgm:t>
        <a:bodyPr/>
        <a:lstStyle/>
        <a:p>
          <a:pPr rtl="1"/>
          <a:endParaRPr lang="en-US"/>
        </a:p>
      </dgm:t>
    </dgm:pt>
    <dgm:pt modelId="{2BA5730C-A223-4898-A2A4-8CCA4E500679}" type="sibTrans" cxnId="{99174DE1-8317-4917-AA8F-AD9BCA367A35}">
      <dgm:prSet/>
      <dgm:spPr/>
      <dgm:t>
        <a:bodyPr/>
        <a:lstStyle/>
        <a:p>
          <a:pPr rtl="1"/>
          <a:endParaRPr lang="en-US"/>
        </a:p>
      </dgm:t>
    </dgm:pt>
    <dgm:pt modelId="{CAEC9586-9E2D-4ADF-8950-558846E3096A}">
      <dgm:prSet custT="1"/>
      <dgm:spPr/>
      <dgm:t>
        <a:bodyPr/>
        <a:lstStyle/>
        <a:p>
          <a:pPr algn="justLow" rtl="1"/>
          <a:r>
            <a:rPr lang="ar-SY" sz="2200" dirty="0">
              <a:latin typeface="Arial" panose="020B0604020202020204" pitchFamily="34" charset="0"/>
              <a:cs typeface="Arial" panose="020B0604020202020204" pitchFamily="34" charset="0"/>
            </a:rPr>
            <a:t>2- عدم مسؤولية الطفل قبل تمامه السابعة من عمره، وتدرّج مسؤولية الطفل بين تمام السابعة من عمره، وإلى حين بلوغه سن الرشد، وتدرّج مسؤولية الكبير حسب حالته العقلية.</a:t>
          </a:r>
          <a:endParaRPr lang="en-US" sz="2200" dirty="0">
            <a:latin typeface="Arial" panose="020B0604020202020204" pitchFamily="34" charset="0"/>
            <a:cs typeface="Arial" panose="020B0604020202020204" pitchFamily="34" charset="0"/>
          </a:endParaRPr>
        </a:p>
      </dgm:t>
    </dgm:pt>
    <dgm:pt modelId="{F5FB608F-F530-4BA8-94AE-4677E90ED14E}" type="parTrans" cxnId="{7F3226CE-96B0-496F-90EF-4232F2BC2F37}">
      <dgm:prSet/>
      <dgm:spPr/>
      <dgm:t>
        <a:bodyPr/>
        <a:lstStyle/>
        <a:p>
          <a:pPr rtl="1"/>
          <a:endParaRPr lang="en-US"/>
        </a:p>
      </dgm:t>
    </dgm:pt>
    <dgm:pt modelId="{7ADE4F3C-4497-4FE5-A6CA-217CAEBA89C3}" type="sibTrans" cxnId="{7F3226CE-96B0-496F-90EF-4232F2BC2F37}">
      <dgm:prSet/>
      <dgm:spPr/>
      <dgm:t>
        <a:bodyPr/>
        <a:lstStyle/>
        <a:p>
          <a:pPr rtl="1"/>
          <a:endParaRPr lang="en-US"/>
        </a:p>
      </dgm:t>
    </dgm:pt>
    <dgm:pt modelId="{7F0BB056-3770-476D-A33D-84A244723B83}">
      <dgm:prSet custT="1"/>
      <dgm:spPr/>
      <dgm:t>
        <a:bodyPr/>
        <a:lstStyle/>
        <a:p>
          <a:pPr algn="justLow" rtl="1"/>
          <a:r>
            <a:rPr lang="ar-SY" sz="2200" dirty="0">
              <a:latin typeface="Arial" panose="020B0604020202020204" pitchFamily="34" charset="0"/>
              <a:cs typeface="Arial" panose="020B0604020202020204" pitchFamily="34" charset="0"/>
            </a:rPr>
            <a:t>3- وضع العقوبة بين حدين أدنى وأعلى، والقاضي حر في فرض العقوبة الملائمة لكل حالة، بين هذين الحدين.</a:t>
          </a:r>
          <a:endParaRPr lang="en-US" sz="2200" dirty="0">
            <a:latin typeface="Arial" panose="020B0604020202020204" pitchFamily="34" charset="0"/>
            <a:cs typeface="Arial" panose="020B0604020202020204" pitchFamily="34" charset="0"/>
          </a:endParaRPr>
        </a:p>
      </dgm:t>
    </dgm:pt>
    <dgm:pt modelId="{BD53DC5D-CA97-496E-9908-CD6658D610A4}" type="parTrans" cxnId="{EE3FED86-0CCF-4664-A946-F350FAE52AC1}">
      <dgm:prSet/>
      <dgm:spPr/>
      <dgm:t>
        <a:bodyPr/>
        <a:lstStyle/>
        <a:p>
          <a:pPr rtl="1"/>
          <a:endParaRPr lang="en-US"/>
        </a:p>
      </dgm:t>
    </dgm:pt>
    <dgm:pt modelId="{26765EBD-61FF-448E-AF0B-5B796C130019}" type="sibTrans" cxnId="{EE3FED86-0CCF-4664-A946-F350FAE52AC1}">
      <dgm:prSet/>
      <dgm:spPr/>
      <dgm:t>
        <a:bodyPr/>
        <a:lstStyle/>
        <a:p>
          <a:pPr rtl="1"/>
          <a:endParaRPr lang="en-US"/>
        </a:p>
      </dgm:t>
    </dgm:pt>
    <dgm:pt modelId="{B74D3D04-C2A6-4183-A80D-FFC9F7770334}">
      <dgm:prSet custT="1"/>
      <dgm:spPr/>
      <dgm:t>
        <a:bodyPr/>
        <a:lstStyle/>
        <a:p>
          <a:pPr algn="justLow" rtl="1"/>
          <a:r>
            <a:rPr lang="ar-SY" sz="2200" dirty="0">
              <a:latin typeface="Arial" panose="020B0604020202020204" pitchFamily="34" charset="0"/>
              <a:cs typeface="Arial" panose="020B0604020202020204" pitchFamily="34" charset="0"/>
            </a:rPr>
            <a:t>4- تبني الأسباب المخففة، وهي التي يعود تقديرها للقاضي بما يتلائم مع ظروف الجاني العضوية والنفسية والاجتماعية والاقتصادية.</a:t>
          </a:r>
          <a:endParaRPr lang="en-US" sz="2200" dirty="0">
            <a:latin typeface="Arial" panose="020B0604020202020204" pitchFamily="34" charset="0"/>
            <a:cs typeface="Arial" panose="020B0604020202020204" pitchFamily="34" charset="0"/>
          </a:endParaRPr>
        </a:p>
      </dgm:t>
    </dgm:pt>
    <dgm:pt modelId="{112AEC85-7394-4D03-8C4C-511573328C05}" type="parTrans" cxnId="{98C7D3FC-32DF-418A-96CA-39A37B48D453}">
      <dgm:prSet/>
      <dgm:spPr/>
      <dgm:t>
        <a:bodyPr/>
        <a:lstStyle/>
        <a:p>
          <a:pPr rtl="1"/>
          <a:endParaRPr lang="en-US"/>
        </a:p>
      </dgm:t>
    </dgm:pt>
    <dgm:pt modelId="{4E8BD798-9B0D-4B8B-9B59-D5D8B12FB36C}" type="sibTrans" cxnId="{98C7D3FC-32DF-418A-96CA-39A37B48D453}">
      <dgm:prSet/>
      <dgm:spPr/>
      <dgm:t>
        <a:bodyPr/>
        <a:lstStyle/>
        <a:p>
          <a:pPr rtl="1"/>
          <a:endParaRPr lang="en-US"/>
        </a:p>
      </dgm:t>
    </dgm:pt>
    <dgm:pt modelId="{15E231FA-312B-4311-89F7-F7069DCEEC9D}">
      <dgm:prSet custT="1"/>
      <dgm:spPr/>
      <dgm:t>
        <a:bodyPr/>
        <a:lstStyle/>
        <a:p>
          <a:pPr algn="justLow" rtl="1"/>
          <a:r>
            <a:rPr lang="ar-SY" sz="2200" dirty="0">
              <a:latin typeface="Arial" panose="020B0604020202020204" pitchFamily="34" charset="0"/>
              <a:cs typeface="Arial" panose="020B0604020202020204" pitchFamily="34" charset="0"/>
            </a:rPr>
            <a:t>5- التمييز بين الجرائم السياسية والجرائم العادية.</a:t>
          </a:r>
          <a:endParaRPr lang="en-US" sz="2200" dirty="0">
            <a:latin typeface="Arial" panose="020B0604020202020204" pitchFamily="34" charset="0"/>
            <a:cs typeface="Arial" panose="020B0604020202020204" pitchFamily="34" charset="0"/>
          </a:endParaRPr>
        </a:p>
      </dgm:t>
    </dgm:pt>
    <dgm:pt modelId="{C9F7909B-1366-490C-9647-E1E5681AC963}" type="parTrans" cxnId="{619C3CB4-FC98-4058-BFFB-E0C60930F309}">
      <dgm:prSet/>
      <dgm:spPr/>
      <dgm:t>
        <a:bodyPr/>
        <a:lstStyle/>
        <a:p>
          <a:pPr rtl="1"/>
          <a:endParaRPr lang="en-US"/>
        </a:p>
      </dgm:t>
    </dgm:pt>
    <dgm:pt modelId="{5231AF31-9923-4932-B20B-1E0B464FAB36}" type="sibTrans" cxnId="{619C3CB4-FC98-4058-BFFB-E0C60930F309}">
      <dgm:prSet/>
      <dgm:spPr/>
      <dgm:t>
        <a:bodyPr/>
        <a:lstStyle/>
        <a:p>
          <a:pPr rtl="1"/>
          <a:endParaRPr lang="en-US"/>
        </a:p>
      </dgm:t>
    </dgm:pt>
    <dgm:pt modelId="{37CF06AC-8324-4023-89CB-57A9390C9FB5}" type="pres">
      <dgm:prSet presAssocID="{AE0FD971-D2A7-49EC-B345-86678792A74D}" presName="Name0" presStyleCnt="0">
        <dgm:presLayoutVars>
          <dgm:resizeHandles/>
        </dgm:presLayoutVars>
      </dgm:prSet>
      <dgm:spPr/>
    </dgm:pt>
    <dgm:pt modelId="{0BF947F2-64CF-47D7-BF75-96AEEAF1A510}" type="pres">
      <dgm:prSet presAssocID="{FFFC69DD-2070-4D1E-A210-DAB21A9040BA}" presName="text" presStyleLbl="node1" presStyleIdx="0" presStyleCnt="5">
        <dgm:presLayoutVars>
          <dgm:bulletEnabled val="1"/>
        </dgm:presLayoutVars>
      </dgm:prSet>
      <dgm:spPr/>
    </dgm:pt>
    <dgm:pt modelId="{9C34D181-C991-44DF-9903-4DDA92E1736F}" type="pres">
      <dgm:prSet presAssocID="{2BA5730C-A223-4898-A2A4-8CCA4E500679}" presName="space" presStyleCnt="0"/>
      <dgm:spPr/>
    </dgm:pt>
    <dgm:pt modelId="{E51E2324-6691-4E39-9452-5452C4C4EB7D}" type="pres">
      <dgm:prSet presAssocID="{CAEC9586-9E2D-4ADF-8950-558846E3096A}" presName="text" presStyleLbl="node1" presStyleIdx="1" presStyleCnt="5">
        <dgm:presLayoutVars>
          <dgm:bulletEnabled val="1"/>
        </dgm:presLayoutVars>
      </dgm:prSet>
      <dgm:spPr/>
    </dgm:pt>
    <dgm:pt modelId="{8101441A-2661-4C4E-AAC7-23FCE2025357}" type="pres">
      <dgm:prSet presAssocID="{7ADE4F3C-4497-4FE5-A6CA-217CAEBA89C3}" presName="space" presStyleCnt="0"/>
      <dgm:spPr/>
    </dgm:pt>
    <dgm:pt modelId="{7AC60DC4-7945-44DA-80E9-3A4BA2C2F07F}" type="pres">
      <dgm:prSet presAssocID="{7F0BB056-3770-476D-A33D-84A244723B83}" presName="text" presStyleLbl="node1" presStyleIdx="2" presStyleCnt="5">
        <dgm:presLayoutVars>
          <dgm:bulletEnabled val="1"/>
        </dgm:presLayoutVars>
      </dgm:prSet>
      <dgm:spPr/>
    </dgm:pt>
    <dgm:pt modelId="{46625B29-F7BF-4D9C-AF7F-B41D717C750F}" type="pres">
      <dgm:prSet presAssocID="{26765EBD-61FF-448E-AF0B-5B796C130019}" presName="space" presStyleCnt="0"/>
      <dgm:spPr/>
    </dgm:pt>
    <dgm:pt modelId="{410D3183-C132-462F-8E3D-C5C5FF1F90AC}" type="pres">
      <dgm:prSet presAssocID="{B74D3D04-C2A6-4183-A80D-FFC9F7770334}" presName="text" presStyleLbl="node1" presStyleIdx="3" presStyleCnt="5">
        <dgm:presLayoutVars>
          <dgm:bulletEnabled val="1"/>
        </dgm:presLayoutVars>
      </dgm:prSet>
      <dgm:spPr/>
    </dgm:pt>
    <dgm:pt modelId="{085B9314-3609-4F5E-B0BF-B802E52CC1D3}" type="pres">
      <dgm:prSet presAssocID="{4E8BD798-9B0D-4B8B-9B59-D5D8B12FB36C}" presName="space" presStyleCnt="0"/>
      <dgm:spPr/>
    </dgm:pt>
    <dgm:pt modelId="{8C5F903E-83FB-4A52-BFD9-2C0EFB6F7C03}" type="pres">
      <dgm:prSet presAssocID="{15E231FA-312B-4311-89F7-F7069DCEEC9D}" presName="text" presStyleLbl="node1" presStyleIdx="4" presStyleCnt="5">
        <dgm:presLayoutVars>
          <dgm:bulletEnabled val="1"/>
        </dgm:presLayoutVars>
      </dgm:prSet>
      <dgm:spPr/>
    </dgm:pt>
  </dgm:ptLst>
  <dgm:cxnLst>
    <dgm:cxn modelId="{B9AFAF1F-E3FD-40DA-99E0-5AC0CFDA31D8}" type="presOf" srcId="{7F0BB056-3770-476D-A33D-84A244723B83}" destId="{7AC60DC4-7945-44DA-80E9-3A4BA2C2F07F}" srcOrd="0" destOrd="0" presId="urn:diagrams.loki3.com/VaryingWidthList"/>
    <dgm:cxn modelId="{E374A133-4F15-4FFA-8562-967BE8FE495A}" type="presOf" srcId="{B74D3D04-C2A6-4183-A80D-FFC9F7770334}" destId="{410D3183-C132-462F-8E3D-C5C5FF1F90AC}" srcOrd="0" destOrd="0" presId="urn:diagrams.loki3.com/VaryingWidthList"/>
    <dgm:cxn modelId="{EE3FED86-0CCF-4664-A946-F350FAE52AC1}" srcId="{AE0FD971-D2A7-49EC-B345-86678792A74D}" destId="{7F0BB056-3770-476D-A33D-84A244723B83}" srcOrd="2" destOrd="0" parTransId="{BD53DC5D-CA97-496E-9908-CD6658D610A4}" sibTransId="{26765EBD-61FF-448E-AF0B-5B796C130019}"/>
    <dgm:cxn modelId="{04339696-8D16-43F3-9C89-1EC98A44D137}" type="presOf" srcId="{AE0FD971-D2A7-49EC-B345-86678792A74D}" destId="{37CF06AC-8324-4023-89CB-57A9390C9FB5}" srcOrd="0" destOrd="0" presId="urn:diagrams.loki3.com/VaryingWidthList"/>
    <dgm:cxn modelId="{D5C4E1AA-9E8D-4EC9-928B-C9AFE67808A6}" type="presOf" srcId="{FFFC69DD-2070-4D1E-A210-DAB21A9040BA}" destId="{0BF947F2-64CF-47D7-BF75-96AEEAF1A510}" srcOrd="0" destOrd="0" presId="urn:diagrams.loki3.com/VaryingWidthList"/>
    <dgm:cxn modelId="{CB6EFDB1-C893-4E34-835A-3173801F85D9}" type="presOf" srcId="{15E231FA-312B-4311-89F7-F7069DCEEC9D}" destId="{8C5F903E-83FB-4A52-BFD9-2C0EFB6F7C03}" srcOrd="0" destOrd="0" presId="urn:diagrams.loki3.com/VaryingWidthList"/>
    <dgm:cxn modelId="{619C3CB4-FC98-4058-BFFB-E0C60930F309}" srcId="{AE0FD971-D2A7-49EC-B345-86678792A74D}" destId="{15E231FA-312B-4311-89F7-F7069DCEEC9D}" srcOrd="4" destOrd="0" parTransId="{C9F7909B-1366-490C-9647-E1E5681AC963}" sibTransId="{5231AF31-9923-4932-B20B-1E0B464FAB36}"/>
    <dgm:cxn modelId="{7308DEC7-BF19-4FF3-847F-A939CD72B4FF}" type="presOf" srcId="{CAEC9586-9E2D-4ADF-8950-558846E3096A}" destId="{E51E2324-6691-4E39-9452-5452C4C4EB7D}" srcOrd="0" destOrd="0" presId="urn:diagrams.loki3.com/VaryingWidthList"/>
    <dgm:cxn modelId="{7F3226CE-96B0-496F-90EF-4232F2BC2F37}" srcId="{AE0FD971-D2A7-49EC-B345-86678792A74D}" destId="{CAEC9586-9E2D-4ADF-8950-558846E3096A}" srcOrd="1" destOrd="0" parTransId="{F5FB608F-F530-4BA8-94AE-4677E90ED14E}" sibTransId="{7ADE4F3C-4497-4FE5-A6CA-217CAEBA89C3}"/>
    <dgm:cxn modelId="{99174DE1-8317-4917-AA8F-AD9BCA367A35}" srcId="{AE0FD971-D2A7-49EC-B345-86678792A74D}" destId="{FFFC69DD-2070-4D1E-A210-DAB21A9040BA}" srcOrd="0" destOrd="0" parTransId="{BA27B4D8-E51B-4D65-82F9-E359A4F18633}" sibTransId="{2BA5730C-A223-4898-A2A4-8CCA4E500679}"/>
    <dgm:cxn modelId="{98C7D3FC-32DF-418A-96CA-39A37B48D453}" srcId="{AE0FD971-D2A7-49EC-B345-86678792A74D}" destId="{B74D3D04-C2A6-4183-A80D-FFC9F7770334}" srcOrd="3" destOrd="0" parTransId="{112AEC85-7394-4D03-8C4C-511573328C05}" sibTransId="{4E8BD798-9B0D-4B8B-9B59-D5D8B12FB36C}"/>
    <dgm:cxn modelId="{0E1634AD-9F40-422F-A027-EBCB6EAA92FB}" type="presParOf" srcId="{37CF06AC-8324-4023-89CB-57A9390C9FB5}" destId="{0BF947F2-64CF-47D7-BF75-96AEEAF1A510}" srcOrd="0" destOrd="0" presId="urn:diagrams.loki3.com/VaryingWidthList"/>
    <dgm:cxn modelId="{FC5A022D-5D8B-46C4-8516-DAE60D0E1B36}" type="presParOf" srcId="{37CF06AC-8324-4023-89CB-57A9390C9FB5}" destId="{9C34D181-C991-44DF-9903-4DDA92E1736F}" srcOrd="1" destOrd="0" presId="urn:diagrams.loki3.com/VaryingWidthList"/>
    <dgm:cxn modelId="{1B6C0089-9AA8-4770-ABA5-9B1ECD527D40}" type="presParOf" srcId="{37CF06AC-8324-4023-89CB-57A9390C9FB5}" destId="{E51E2324-6691-4E39-9452-5452C4C4EB7D}" srcOrd="2" destOrd="0" presId="urn:diagrams.loki3.com/VaryingWidthList"/>
    <dgm:cxn modelId="{89A2FDB2-E8B9-466B-A5A1-57C3B57F96F5}" type="presParOf" srcId="{37CF06AC-8324-4023-89CB-57A9390C9FB5}" destId="{8101441A-2661-4C4E-AAC7-23FCE2025357}" srcOrd="3" destOrd="0" presId="urn:diagrams.loki3.com/VaryingWidthList"/>
    <dgm:cxn modelId="{10BACEBA-C66E-4C9B-B541-A1C73BFACEF6}" type="presParOf" srcId="{37CF06AC-8324-4023-89CB-57A9390C9FB5}" destId="{7AC60DC4-7945-44DA-80E9-3A4BA2C2F07F}" srcOrd="4" destOrd="0" presId="urn:diagrams.loki3.com/VaryingWidthList"/>
    <dgm:cxn modelId="{009B2F5D-0777-4F7D-B98A-79E10A4ED9C3}" type="presParOf" srcId="{37CF06AC-8324-4023-89CB-57A9390C9FB5}" destId="{46625B29-F7BF-4D9C-AF7F-B41D717C750F}" srcOrd="5" destOrd="0" presId="urn:diagrams.loki3.com/VaryingWidthList"/>
    <dgm:cxn modelId="{AA4EA821-B4AB-4538-A81D-6704C64BA34E}" type="presParOf" srcId="{37CF06AC-8324-4023-89CB-57A9390C9FB5}" destId="{410D3183-C132-462F-8E3D-C5C5FF1F90AC}" srcOrd="6" destOrd="0" presId="urn:diagrams.loki3.com/VaryingWidthList"/>
    <dgm:cxn modelId="{B41BE83F-DFEB-4FF3-A93E-78534AA21F37}" type="presParOf" srcId="{37CF06AC-8324-4023-89CB-57A9390C9FB5}" destId="{085B9314-3609-4F5E-B0BF-B802E52CC1D3}" srcOrd="7" destOrd="0" presId="urn:diagrams.loki3.com/VaryingWidthList"/>
    <dgm:cxn modelId="{16CBB451-99CC-4625-BAB3-48D29C748495}" type="presParOf" srcId="{37CF06AC-8324-4023-89CB-57A9390C9FB5}" destId="{8C5F903E-83FB-4A52-BFD9-2C0EFB6F7C03}" srcOrd="8"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5416C8B-8E07-473D-9D59-5A5141303F78}"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248DE6F5-C3EB-4DB8-BF15-1527B311CE96}">
      <dgm:prSet phldrT="[Text]" custT="1"/>
      <dgm:spPr/>
      <dgm:t>
        <a:bodyPr/>
        <a:lstStyle/>
        <a:p>
          <a:pPr algn="ctr" rtl="1"/>
          <a:r>
            <a:rPr lang="ar-SY" sz="2200" b="1" dirty="0">
              <a:latin typeface="Arial" panose="020B0604020202020204" pitchFamily="34" charset="0"/>
              <a:cs typeface="Arial" panose="020B0604020202020204" pitchFamily="34" charset="0"/>
            </a:rPr>
            <a:t>ولكن يؤخذ على المدرسة التقليدية الجديدة:</a:t>
          </a:r>
          <a:endParaRPr lang="ar-SY" sz="2200" dirty="0">
            <a:latin typeface="Arial" panose="020B0604020202020204" pitchFamily="34" charset="0"/>
            <a:cs typeface="Arial" panose="020B0604020202020204" pitchFamily="34" charset="0"/>
          </a:endParaRPr>
        </a:p>
      </dgm:t>
    </dgm:pt>
    <dgm:pt modelId="{E14FE5D7-6A17-4F76-9339-8DAFD1E32E1F}" type="parTrans" cxnId="{F4DCD391-578D-4A63-8836-73F32E746F42}">
      <dgm:prSet/>
      <dgm:spPr/>
      <dgm:t>
        <a:bodyPr/>
        <a:lstStyle/>
        <a:p>
          <a:pPr rtl="1"/>
          <a:endParaRPr lang="ar-SY"/>
        </a:p>
      </dgm:t>
    </dgm:pt>
    <dgm:pt modelId="{64E626D1-7119-4CD6-8F8C-632A22855360}" type="sibTrans" cxnId="{F4DCD391-578D-4A63-8836-73F32E746F42}">
      <dgm:prSet/>
      <dgm:spPr/>
      <dgm:t>
        <a:bodyPr/>
        <a:lstStyle/>
        <a:p>
          <a:pPr rtl="1"/>
          <a:endParaRPr lang="ar-SY"/>
        </a:p>
      </dgm:t>
    </dgm:pt>
    <dgm:pt modelId="{45B7BD2D-B72F-47CF-B2AC-DE52A8C4BB8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عدم تغيير الطابع الأساسي للعقوبة من أنها جزاء مقابل للجريمة ومعادل لها. </a:t>
          </a:r>
        </a:p>
      </dgm:t>
    </dgm:pt>
    <dgm:pt modelId="{FE3DC4F8-87FF-4948-8FF9-0C7A7DEE0122}" type="parTrans" cxnId="{40DD8A02-F48B-4A97-9669-FA05F1C8846F}">
      <dgm:prSet/>
      <dgm:spPr/>
      <dgm:t>
        <a:bodyPr/>
        <a:lstStyle/>
        <a:p>
          <a:pPr rtl="1"/>
          <a:endParaRPr lang="ar-SY"/>
        </a:p>
      </dgm:t>
    </dgm:pt>
    <dgm:pt modelId="{4E7A4C3B-3C3D-451C-8F8E-CF033BECF921}" type="sibTrans" cxnId="{40DD8A02-F48B-4A97-9669-FA05F1C8846F}">
      <dgm:prSet/>
      <dgm:spPr/>
      <dgm:t>
        <a:bodyPr/>
        <a:lstStyle/>
        <a:p>
          <a:pPr rtl="1"/>
          <a:endParaRPr lang="ar-SY"/>
        </a:p>
      </dgm:t>
    </dgm:pt>
    <dgm:pt modelId="{1C23F66B-EEA2-4029-9C95-D722F17DFDFD}">
      <dgm:prSet custT="1"/>
      <dgm:spPr/>
      <dgm:t>
        <a:bodyPr anchor="ctr"/>
        <a:lstStyle/>
        <a:p>
          <a:pPr algn="justLow" rtl="1"/>
          <a:r>
            <a:rPr lang="ar-SY" sz="2200" dirty="0">
              <a:latin typeface="Arial" panose="020B0604020202020204" pitchFamily="34" charset="0"/>
              <a:cs typeface="Arial" panose="020B0604020202020204" pitchFamily="34" charset="0"/>
            </a:rPr>
            <a:t>حساب مقدار العقوبة على أساس قوة حرية الاختيار أو ضعفها، وبالتالي تطبيق واسع للعقوبات قصيرة المدة نتيجة تخفيف العقوبة.</a:t>
          </a:r>
        </a:p>
      </dgm:t>
    </dgm:pt>
    <dgm:pt modelId="{68CDE3E7-FF02-48F2-812B-0F11D6CA9605}" type="parTrans" cxnId="{ED1D6B76-BE96-4823-A2CD-A8766D28E5C3}">
      <dgm:prSet/>
      <dgm:spPr/>
      <dgm:t>
        <a:bodyPr/>
        <a:lstStyle/>
        <a:p>
          <a:pPr rtl="1"/>
          <a:endParaRPr lang="ar-SY"/>
        </a:p>
      </dgm:t>
    </dgm:pt>
    <dgm:pt modelId="{2FBE0448-4784-4EEF-9D2D-61CEF7A9C051}" type="sibTrans" cxnId="{ED1D6B76-BE96-4823-A2CD-A8766D28E5C3}">
      <dgm:prSet/>
      <dgm:spPr/>
      <dgm:t>
        <a:bodyPr/>
        <a:lstStyle/>
        <a:p>
          <a:pPr rtl="1"/>
          <a:endParaRPr lang="ar-SY"/>
        </a:p>
      </dgm:t>
    </dgm:pt>
    <dgm:pt modelId="{17C19395-1296-4B99-B918-488F0EE024D2}" type="pres">
      <dgm:prSet presAssocID="{05416C8B-8E07-473D-9D59-5A5141303F78}" presName="Name0" presStyleCnt="0">
        <dgm:presLayoutVars>
          <dgm:dir val="rev"/>
          <dgm:animLvl val="lvl"/>
          <dgm:resizeHandles/>
        </dgm:presLayoutVars>
      </dgm:prSet>
      <dgm:spPr/>
    </dgm:pt>
    <dgm:pt modelId="{D57E7CA5-E4AC-4229-86A9-00D4F8DD03AD}" type="pres">
      <dgm:prSet presAssocID="{248DE6F5-C3EB-4DB8-BF15-1527B311CE96}" presName="linNode" presStyleCnt="0"/>
      <dgm:spPr/>
    </dgm:pt>
    <dgm:pt modelId="{F78D0FB9-D805-4E00-9DA4-9C8F1FD8CA2A}" type="pres">
      <dgm:prSet presAssocID="{248DE6F5-C3EB-4DB8-BF15-1527B311CE96}" presName="parentShp" presStyleLbl="node1" presStyleIdx="0" presStyleCnt="1" custLinFactNeighborX="694">
        <dgm:presLayoutVars>
          <dgm:bulletEnabled val="1"/>
        </dgm:presLayoutVars>
      </dgm:prSet>
      <dgm:spPr/>
    </dgm:pt>
    <dgm:pt modelId="{74B572FB-E677-4BEB-9196-D0504AF3C4C7}" type="pres">
      <dgm:prSet presAssocID="{248DE6F5-C3EB-4DB8-BF15-1527B311CE96}" presName="childShp" presStyleLbl="bgAccFollowNode1" presStyleIdx="0" presStyleCnt="1">
        <dgm:presLayoutVars>
          <dgm:bulletEnabled val="1"/>
        </dgm:presLayoutVars>
      </dgm:prSet>
      <dgm:spPr/>
    </dgm:pt>
  </dgm:ptLst>
  <dgm:cxnLst>
    <dgm:cxn modelId="{40DD8A02-F48B-4A97-9669-FA05F1C8846F}" srcId="{248DE6F5-C3EB-4DB8-BF15-1527B311CE96}" destId="{45B7BD2D-B72F-47CF-B2AC-DE52A8C4BB8D}" srcOrd="0" destOrd="0" parTransId="{FE3DC4F8-87FF-4948-8FF9-0C7A7DEE0122}" sibTransId="{4E7A4C3B-3C3D-451C-8F8E-CF033BECF921}"/>
    <dgm:cxn modelId="{7F620B43-E98A-4E65-B74C-DBADD527ECFB}" type="presOf" srcId="{1C23F66B-EEA2-4029-9C95-D722F17DFDFD}" destId="{74B572FB-E677-4BEB-9196-D0504AF3C4C7}" srcOrd="0" destOrd="1" presId="urn:microsoft.com/office/officeart/2005/8/layout/vList6"/>
    <dgm:cxn modelId="{ED1D6B76-BE96-4823-A2CD-A8766D28E5C3}" srcId="{248DE6F5-C3EB-4DB8-BF15-1527B311CE96}" destId="{1C23F66B-EEA2-4029-9C95-D722F17DFDFD}" srcOrd="1" destOrd="0" parTransId="{68CDE3E7-FF02-48F2-812B-0F11D6CA9605}" sibTransId="{2FBE0448-4784-4EEF-9D2D-61CEF7A9C051}"/>
    <dgm:cxn modelId="{F4DCD391-578D-4A63-8836-73F32E746F42}" srcId="{05416C8B-8E07-473D-9D59-5A5141303F78}" destId="{248DE6F5-C3EB-4DB8-BF15-1527B311CE96}" srcOrd="0" destOrd="0" parTransId="{E14FE5D7-6A17-4F76-9339-8DAFD1E32E1F}" sibTransId="{64E626D1-7119-4CD6-8F8C-632A22855360}"/>
    <dgm:cxn modelId="{9391B5B0-AAE4-4015-BA4D-A4FFB4B4AA3C}" type="presOf" srcId="{248DE6F5-C3EB-4DB8-BF15-1527B311CE96}" destId="{F78D0FB9-D805-4E00-9DA4-9C8F1FD8CA2A}" srcOrd="0" destOrd="0" presId="urn:microsoft.com/office/officeart/2005/8/layout/vList6"/>
    <dgm:cxn modelId="{D6A36FE7-24D1-4A91-B385-344BBF99A5F9}" type="presOf" srcId="{05416C8B-8E07-473D-9D59-5A5141303F78}" destId="{17C19395-1296-4B99-B918-488F0EE024D2}" srcOrd="0" destOrd="0" presId="urn:microsoft.com/office/officeart/2005/8/layout/vList6"/>
    <dgm:cxn modelId="{9607AFE9-C2BD-434E-8DEC-4282002C7BE8}" type="presOf" srcId="{45B7BD2D-B72F-47CF-B2AC-DE52A8C4BB8D}" destId="{74B572FB-E677-4BEB-9196-D0504AF3C4C7}" srcOrd="0" destOrd="0" presId="urn:microsoft.com/office/officeart/2005/8/layout/vList6"/>
    <dgm:cxn modelId="{32EBBD37-ADE2-4D54-B9C0-48AEE22827C6}" type="presParOf" srcId="{17C19395-1296-4B99-B918-488F0EE024D2}" destId="{D57E7CA5-E4AC-4229-86A9-00D4F8DD03AD}" srcOrd="0" destOrd="0" presId="urn:microsoft.com/office/officeart/2005/8/layout/vList6"/>
    <dgm:cxn modelId="{D024E1FC-FC95-4A47-84A2-8829C9AF78D1}" type="presParOf" srcId="{D57E7CA5-E4AC-4229-86A9-00D4F8DD03AD}" destId="{F78D0FB9-D805-4E00-9DA4-9C8F1FD8CA2A}" srcOrd="0" destOrd="0" presId="urn:microsoft.com/office/officeart/2005/8/layout/vList6"/>
    <dgm:cxn modelId="{4B78E075-F9C3-4767-ADA2-CAA0E4BB0A56}" type="presParOf" srcId="{D57E7CA5-E4AC-4229-86A9-00D4F8DD03AD}" destId="{74B572FB-E677-4BEB-9196-D0504AF3C4C7}"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42FD8B-A1B2-4686-A836-1460D18D154B}">
      <dsp:nvSpPr>
        <dsp:cNvPr id="0" name=""/>
        <dsp:cNvSpPr/>
      </dsp:nvSpPr>
      <dsp:spPr>
        <a:xfrm rot="16200000">
          <a:off x="2850309" y="-2726444"/>
          <a:ext cx="976126" cy="6676744"/>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وهي الجرائم المعاقب عليها بحدّ لأنها تنطوي على اعتداء على حق من حقوق الله تعالى، أو يكون حق الله فيها غالباً، لذلك فعقوبتها محددة من قبل الشارع.</a:t>
          </a:r>
          <a:endParaRPr lang="en-US" sz="2200" kern="1200" dirty="0">
            <a:latin typeface="Arial" panose="020B0604020202020204" pitchFamily="34" charset="0"/>
            <a:cs typeface="Arial" panose="020B0604020202020204" pitchFamily="34" charset="0"/>
          </a:endParaRPr>
        </a:p>
      </dsp:txBody>
      <dsp:txXfrm rot="5400000">
        <a:off x="47652" y="171515"/>
        <a:ext cx="6629093" cy="880824"/>
      </dsp:txXfrm>
    </dsp:sp>
    <dsp:sp modelId="{0DDC2B59-0D97-44DB-9E60-C69FAF56D8C6}">
      <dsp:nvSpPr>
        <dsp:cNvPr id="0" name=""/>
        <dsp:cNvSpPr/>
      </dsp:nvSpPr>
      <dsp:spPr>
        <a:xfrm>
          <a:off x="6676744" y="1848"/>
          <a:ext cx="3755669" cy="1220158"/>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a:t>
          </a:r>
          <a:r>
            <a:rPr lang="ar-SY" sz="2200" kern="1200" dirty="0">
              <a:latin typeface="Arial" panose="020B0604020202020204" pitchFamily="34" charset="0"/>
              <a:cs typeface="Arial" panose="020B0604020202020204" pitchFamily="34" charset="0"/>
            </a:rPr>
            <a:t> </a:t>
          </a:r>
          <a:r>
            <a:rPr lang="ar-SY" sz="2200" b="1" kern="1200" dirty="0">
              <a:latin typeface="Arial" panose="020B0604020202020204" pitchFamily="34" charset="0"/>
              <a:cs typeface="Arial" panose="020B0604020202020204" pitchFamily="34" charset="0"/>
            </a:rPr>
            <a:t>جرائم الحدود</a:t>
          </a:r>
          <a:r>
            <a:rPr lang="ar-SY" sz="2200" kern="1200" dirty="0">
              <a:latin typeface="Arial" panose="020B0604020202020204" pitchFamily="34" charset="0"/>
              <a:cs typeface="Arial" panose="020B0604020202020204" pitchFamily="34" charset="0"/>
            </a:rPr>
            <a:t>: </a:t>
          </a:r>
          <a:endParaRPr lang="en-US" sz="2200" kern="1200" dirty="0">
            <a:latin typeface="Arial" panose="020B0604020202020204" pitchFamily="34" charset="0"/>
            <a:cs typeface="Arial" panose="020B0604020202020204" pitchFamily="34" charset="0"/>
          </a:endParaRPr>
        </a:p>
      </dsp:txBody>
      <dsp:txXfrm>
        <a:off x="6736307" y="61411"/>
        <a:ext cx="3636543" cy="1101032"/>
      </dsp:txXfrm>
    </dsp:sp>
    <dsp:sp modelId="{B7397004-06AB-4DCC-AC67-7DD5682A5715}">
      <dsp:nvSpPr>
        <dsp:cNvPr id="0" name=""/>
        <dsp:cNvSpPr/>
      </dsp:nvSpPr>
      <dsp:spPr>
        <a:xfrm rot="16200000">
          <a:off x="2850309" y="-1445277"/>
          <a:ext cx="976126" cy="6676744"/>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وهي الجرائم المعاقب عليها بقصاص أو ديّة أو بكلتيهما معاً. </a:t>
          </a:r>
          <a:endParaRPr lang="en-US" sz="2200" kern="1200" dirty="0">
            <a:latin typeface="Arial" panose="020B0604020202020204" pitchFamily="34" charset="0"/>
            <a:cs typeface="Arial" panose="020B0604020202020204" pitchFamily="34" charset="0"/>
          </a:endParaRPr>
        </a:p>
      </dsp:txBody>
      <dsp:txXfrm rot="5400000">
        <a:off x="47652" y="1452682"/>
        <a:ext cx="6629093" cy="880824"/>
      </dsp:txXfrm>
    </dsp:sp>
    <dsp:sp modelId="{797E0F77-E419-4E34-A55A-40334AF5400A}">
      <dsp:nvSpPr>
        <dsp:cNvPr id="0" name=""/>
        <dsp:cNvSpPr/>
      </dsp:nvSpPr>
      <dsp:spPr>
        <a:xfrm>
          <a:off x="6676744" y="1283015"/>
          <a:ext cx="3755669" cy="1220158"/>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a:t>
          </a:r>
          <a:r>
            <a:rPr lang="ar-SY" sz="2200" kern="1200" dirty="0">
              <a:latin typeface="Arial" panose="020B0604020202020204" pitchFamily="34" charset="0"/>
              <a:cs typeface="Arial" panose="020B0604020202020204" pitchFamily="34" charset="0"/>
            </a:rPr>
            <a:t> </a:t>
          </a:r>
          <a:r>
            <a:rPr lang="ar-SY" sz="2200" b="1" kern="1200" dirty="0">
              <a:latin typeface="Arial" panose="020B0604020202020204" pitchFamily="34" charset="0"/>
              <a:cs typeface="Arial" panose="020B0604020202020204" pitchFamily="34" charset="0"/>
            </a:rPr>
            <a:t>جرائم القصاص والديّة</a:t>
          </a:r>
          <a:r>
            <a:rPr lang="ar-SY" sz="2200" kern="1200" dirty="0">
              <a:latin typeface="Arial" panose="020B0604020202020204" pitchFamily="34" charset="0"/>
              <a:cs typeface="Arial" panose="020B0604020202020204" pitchFamily="34" charset="0"/>
            </a:rPr>
            <a:t>: </a:t>
          </a:r>
          <a:endParaRPr lang="en-US" sz="2200" kern="1200" dirty="0">
            <a:latin typeface="Arial" panose="020B0604020202020204" pitchFamily="34" charset="0"/>
            <a:cs typeface="Arial" panose="020B0604020202020204" pitchFamily="34" charset="0"/>
          </a:endParaRPr>
        </a:p>
      </dsp:txBody>
      <dsp:txXfrm>
        <a:off x="6736307" y="1342578"/>
        <a:ext cx="3636543" cy="1101032"/>
      </dsp:txXfrm>
    </dsp:sp>
    <dsp:sp modelId="{C68FBCD7-3A94-4C73-B2D6-4AF9F80856DC}">
      <dsp:nvSpPr>
        <dsp:cNvPr id="0" name=""/>
        <dsp:cNvSpPr/>
      </dsp:nvSpPr>
      <dsp:spPr>
        <a:xfrm rot="16200000">
          <a:off x="2850309" y="-164111"/>
          <a:ext cx="976126" cy="6676744"/>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وهي الأفعال التي يحددها ولي الأمر (السلطة التشريعية) ويعاقب على ارتكابها لأنها ليست من جرائم الحدود أو من جرائم القصاص والدية.</a:t>
          </a:r>
          <a:endParaRPr lang="en-US" sz="2200" kern="1200" dirty="0">
            <a:latin typeface="Arial" panose="020B0604020202020204" pitchFamily="34" charset="0"/>
            <a:cs typeface="Arial" panose="020B0604020202020204" pitchFamily="34" charset="0"/>
          </a:endParaRPr>
        </a:p>
      </dsp:txBody>
      <dsp:txXfrm rot="5400000">
        <a:off x="47652" y="2733848"/>
        <a:ext cx="6629093" cy="880824"/>
      </dsp:txXfrm>
    </dsp:sp>
    <dsp:sp modelId="{2E3382E5-8826-48FD-8E0A-0757F2819AA3}">
      <dsp:nvSpPr>
        <dsp:cNvPr id="0" name=""/>
        <dsp:cNvSpPr/>
      </dsp:nvSpPr>
      <dsp:spPr>
        <a:xfrm>
          <a:off x="6676744" y="2564181"/>
          <a:ext cx="3755669" cy="1220158"/>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a:t>
          </a:r>
          <a:r>
            <a:rPr lang="ar-SY" sz="2200" kern="1200" dirty="0">
              <a:latin typeface="Arial" panose="020B0604020202020204" pitchFamily="34" charset="0"/>
              <a:cs typeface="Arial" panose="020B0604020202020204" pitchFamily="34" charset="0"/>
            </a:rPr>
            <a:t> </a:t>
          </a:r>
          <a:r>
            <a:rPr lang="ar-SY" sz="2200" b="1" kern="1200" dirty="0">
              <a:latin typeface="Arial" panose="020B0604020202020204" pitchFamily="34" charset="0"/>
              <a:cs typeface="Arial" panose="020B0604020202020204" pitchFamily="34" charset="0"/>
            </a:rPr>
            <a:t>جرائم التعزير</a:t>
          </a:r>
          <a:r>
            <a:rPr lang="ar-SY" sz="2200" kern="1200" dirty="0">
              <a:latin typeface="Arial" panose="020B0604020202020204" pitchFamily="34" charset="0"/>
              <a:cs typeface="Arial" panose="020B0604020202020204" pitchFamily="34" charset="0"/>
            </a:rPr>
            <a:t>: </a:t>
          </a:r>
          <a:endParaRPr lang="en-US" sz="2200" kern="1200" dirty="0">
            <a:latin typeface="Arial" panose="020B0604020202020204" pitchFamily="34" charset="0"/>
            <a:cs typeface="Arial" panose="020B0604020202020204" pitchFamily="34" charset="0"/>
          </a:endParaRPr>
        </a:p>
      </dsp:txBody>
      <dsp:txXfrm>
        <a:off x="6736307" y="2623744"/>
        <a:ext cx="3636543" cy="11010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C46412-65E1-414A-8293-2F0F99B5F96E}">
      <dsp:nvSpPr>
        <dsp:cNvPr id="0" name=""/>
        <dsp:cNvSpPr/>
      </dsp:nvSpPr>
      <dsp:spPr>
        <a:xfrm>
          <a:off x="9527907" y="-642073"/>
          <a:ext cx="4985740" cy="4985740"/>
        </a:xfrm>
        <a:prstGeom prst="blockArc">
          <a:avLst>
            <a:gd name="adj1" fmla="val 8100000"/>
            <a:gd name="adj2" fmla="val 13500000"/>
            <a:gd name="adj3" fmla="val 433"/>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588BAC-FF13-4DF4-8ECD-8F1AD84D318A}">
      <dsp:nvSpPr>
        <dsp:cNvPr id="0" name=""/>
        <dsp:cNvSpPr/>
      </dsp:nvSpPr>
      <dsp:spPr>
        <a:xfrm>
          <a:off x="49462" y="231275"/>
          <a:ext cx="9928820" cy="46284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67385"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العقوبات البدنية، وهي: الرجم والقطع والقتل والصلب.</a:t>
          </a:r>
          <a:endParaRPr lang="en-US" sz="2200" kern="1200" dirty="0">
            <a:latin typeface="Arial" panose="020B0604020202020204" pitchFamily="34" charset="0"/>
            <a:cs typeface="Arial" panose="020B0604020202020204" pitchFamily="34" charset="0"/>
          </a:endParaRPr>
        </a:p>
      </dsp:txBody>
      <dsp:txXfrm>
        <a:off x="49462" y="231275"/>
        <a:ext cx="9928820" cy="462847"/>
      </dsp:txXfrm>
    </dsp:sp>
    <dsp:sp modelId="{170844B3-C927-4467-94C2-52C5CC90A080}">
      <dsp:nvSpPr>
        <dsp:cNvPr id="0" name=""/>
        <dsp:cNvSpPr/>
      </dsp:nvSpPr>
      <dsp:spPr>
        <a:xfrm>
          <a:off x="9689003" y="173419"/>
          <a:ext cx="578558" cy="578558"/>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8FB80A53-22D5-43AE-9838-59EA6A5D6E33}">
      <dsp:nvSpPr>
        <dsp:cNvPr id="0" name=""/>
        <dsp:cNvSpPr/>
      </dsp:nvSpPr>
      <dsp:spPr>
        <a:xfrm>
          <a:off x="49462" y="925324"/>
          <a:ext cx="9597157" cy="46284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67385"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العقوبات السالبة للحرية وهي: الحبس والنفي والتغريب.</a:t>
          </a:r>
          <a:endParaRPr lang="en-US" sz="2200" kern="1200" dirty="0">
            <a:latin typeface="Arial" panose="020B0604020202020204" pitchFamily="34" charset="0"/>
            <a:cs typeface="Arial" panose="020B0604020202020204" pitchFamily="34" charset="0"/>
          </a:endParaRPr>
        </a:p>
      </dsp:txBody>
      <dsp:txXfrm>
        <a:off x="49462" y="925324"/>
        <a:ext cx="9597157" cy="462847"/>
      </dsp:txXfrm>
    </dsp:sp>
    <dsp:sp modelId="{B7636D88-2477-4569-93A2-D4D0BCF819C6}">
      <dsp:nvSpPr>
        <dsp:cNvPr id="0" name=""/>
        <dsp:cNvSpPr/>
      </dsp:nvSpPr>
      <dsp:spPr>
        <a:xfrm>
          <a:off x="9357341" y="867468"/>
          <a:ext cx="578558" cy="578558"/>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8E6711D-A19F-46A9-8EC7-5E718A3CF2E8}">
      <dsp:nvSpPr>
        <dsp:cNvPr id="0" name=""/>
        <dsp:cNvSpPr/>
      </dsp:nvSpPr>
      <dsp:spPr>
        <a:xfrm>
          <a:off x="49462" y="1619372"/>
          <a:ext cx="9495364" cy="46284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67385"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 العقوبات الماسة بالحقوق وهي: العزل والحرمان.</a:t>
          </a:r>
          <a:endParaRPr lang="en-US" sz="2200" kern="1200" dirty="0">
            <a:latin typeface="Arial" panose="020B0604020202020204" pitchFamily="34" charset="0"/>
            <a:cs typeface="Arial" panose="020B0604020202020204" pitchFamily="34" charset="0"/>
          </a:endParaRPr>
        </a:p>
      </dsp:txBody>
      <dsp:txXfrm>
        <a:off x="49462" y="1619372"/>
        <a:ext cx="9495364" cy="462847"/>
      </dsp:txXfrm>
    </dsp:sp>
    <dsp:sp modelId="{AC29446B-2303-4CD8-91D1-40A3F6AE0193}">
      <dsp:nvSpPr>
        <dsp:cNvPr id="0" name=""/>
        <dsp:cNvSpPr/>
      </dsp:nvSpPr>
      <dsp:spPr>
        <a:xfrm>
          <a:off x="9255547" y="1561517"/>
          <a:ext cx="578558" cy="578558"/>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78E1C35-358A-4409-A13A-86BD77A3F3CF}">
      <dsp:nvSpPr>
        <dsp:cNvPr id="0" name=""/>
        <dsp:cNvSpPr/>
      </dsp:nvSpPr>
      <dsp:spPr>
        <a:xfrm>
          <a:off x="49462" y="2313421"/>
          <a:ext cx="9597157" cy="46284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67385"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4- العقوبات النفسية وهي: الوعظ والتوبيخ والتهديد والهجر والتشهير.</a:t>
          </a:r>
          <a:endParaRPr lang="en-US" sz="2200" kern="1200" dirty="0">
            <a:latin typeface="Arial" panose="020B0604020202020204" pitchFamily="34" charset="0"/>
            <a:cs typeface="Arial" panose="020B0604020202020204" pitchFamily="34" charset="0"/>
          </a:endParaRPr>
        </a:p>
      </dsp:txBody>
      <dsp:txXfrm>
        <a:off x="49462" y="2313421"/>
        <a:ext cx="9597157" cy="462847"/>
      </dsp:txXfrm>
    </dsp:sp>
    <dsp:sp modelId="{9413ACBD-2F69-4833-BBB9-842F8A23197B}">
      <dsp:nvSpPr>
        <dsp:cNvPr id="0" name=""/>
        <dsp:cNvSpPr/>
      </dsp:nvSpPr>
      <dsp:spPr>
        <a:xfrm>
          <a:off x="9357341" y="2255565"/>
          <a:ext cx="578558" cy="578558"/>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04852BC-A0D8-40AC-8BFC-BB014FF8B6A8}">
      <dsp:nvSpPr>
        <dsp:cNvPr id="0" name=""/>
        <dsp:cNvSpPr/>
      </dsp:nvSpPr>
      <dsp:spPr>
        <a:xfrm>
          <a:off x="49462" y="3007470"/>
          <a:ext cx="9928820" cy="46284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367385"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5- العقوبات المالية وهي: الدية و الغرامة والمصادرة.</a:t>
          </a:r>
          <a:endParaRPr lang="en-US" sz="2200" kern="1200" dirty="0">
            <a:latin typeface="Arial" panose="020B0604020202020204" pitchFamily="34" charset="0"/>
            <a:cs typeface="Arial" panose="020B0604020202020204" pitchFamily="34" charset="0"/>
          </a:endParaRPr>
        </a:p>
      </dsp:txBody>
      <dsp:txXfrm>
        <a:off x="49462" y="3007470"/>
        <a:ext cx="9928820" cy="462847"/>
      </dsp:txXfrm>
    </dsp:sp>
    <dsp:sp modelId="{3435A09B-AEA5-424A-AE2B-9528CA8ED3B2}">
      <dsp:nvSpPr>
        <dsp:cNvPr id="0" name=""/>
        <dsp:cNvSpPr/>
      </dsp:nvSpPr>
      <dsp:spPr>
        <a:xfrm>
          <a:off x="9689003" y="2949614"/>
          <a:ext cx="578558" cy="578558"/>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EDF46-C54D-4346-B192-7EBA4D82006B}">
      <dsp:nvSpPr>
        <dsp:cNvPr id="0" name=""/>
        <dsp:cNvSpPr/>
      </dsp:nvSpPr>
      <dsp:spPr>
        <a:xfrm rot="10800000">
          <a:off x="4156" y="0"/>
          <a:ext cx="7441824" cy="4041422"/>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200000"/>
            </a:lnSpc>
            <a:spcBef>
              <a:spcPct val="0"/>
            </a:spcBef>
            <a:spcAft>
              <a:spcPct val="15000"/>
            </a:spcAft>
            <a:buChar char="•"/>
          </a:pPr>
          <a:r>
            <a:rPr lang="ar-SA" sz="2200" kern="1200" dirty="0">
              <a:latin typeface="Arial" panose="020B0604020202020204" pitchFamily="34" charset="0"/>
              <a:cs typeface="Arial" panose="020B0604020202020204" pitchFamily="34" charset="0"/>
            </a:rPr>
            <a:t>المدرسة التقليدية: </a:t>
          </a:r>
          <a:r>
            <a:rPr lang="en-US" sz="2200" kern="1200" dirty="0">
              <a:latin typeface="Arial" panose="020B0604020202020204" pitchFamily="34" charset="0"/>
              <a:cs typeface="Arial" panose="020B0604020202020204" pitchFamily="34" charset="0"/>
            </a:rPr>
            <a:t>The Classical School</a:t>
          </a:r>
          <a:endParaRPr lang="ar-SY" sz="2200" kern="1200" dirty="0">
            <a:latin typeface="Arial" panose="020B0604020202020204" pitchFamily="34" charset="0"/>
            <a:cs typeface="Arial" panose="020B0604020202020204" pitchFamily="34" charset="0"/>
          </a:endParaRPr>
        </a:p>
        <a:p>
          <a:pPr marL="228600" lvl="1" indent="-228600" algn="justLow" defTabSz="977900" rtl="1">
            <a:lnSpc>
              <a:spcPct val="200000"/>
            </a:lnSpc>
            <a:spcBef>
              <a:spcPct val="0"/>
            </a:spcBef>
            <a:spcAft>
              <a:spcPct val="15000"/>
            </a:spcAft>
            <a:buChar char="•"/>
          </a:pPr>
          <a:r>
            <a:rPr lang="ar-SA" sz="2200" kern="1200" dirty="0">
              <a:latin typeface="Arial" panose="020B0604020202020204" pitchFamily="34" charset="0"/>
              <a:cs typeface="Arial" panose="020B0604020202020204" pitchFamily="34" charset="0"/>
            </a:rPr>
            <a:t>المدرسة التقليدية الجديدة: </a:t>
          </a:r>
          <a:r>
            <a:rPr lang="en-US" sz="2200" kern="1200" dirty="0">
              <a:latin typeface="Arial" panose="020B0604020202020204" pitchFamily="34" charset="0"/>
              <a:cs typeface="Arial" panose="020B0604020202020204" pitchFamily="34" charset="0"/>
            </a:rPr>
            <a:t>Neo-Classical School</a:t>
          </a:r>
        </a:p>
      </dsp:txBody>
      <dsp:txXfrm rot="10800000">
        <a:off x="1519689" y="505178"/>
        <a:ext cx="5926291" cy="3031066"/>
      </dsp:txXfrm>
    </dsp:sp>
    <dsp:sp modelId="{1791EF7F-236A-4BA2-9135-08C79F511360}">
      <dsp:nvSpPr>
        <dsp:cNvPr id="0" name=""/>
        <dsp:cNvSpPr/>
      </dsp:nvSpPr>
      <dsp:spPr>
        <a:xfrm>
          <a:off x="7445980" y="0"/>
          <a:ext cx="3703284" cy="404142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200000"/>
            </a:lnSpc>
            <a:spcBef>
              <a:spcPct val="0"/>
            </a:spcBef>
            <a:spcAft>
              <a:spcPct val="35000"/>
            </a:spcAft>
            <a:buNone/>
          </a:pPr>
          <a:r>
            <a:rPr lang="ar-SA" sz="2200" b="1" kern="1200" dirty="0">
              <a:latin typeface="Arial" panose="020B0604020202020204" pitchFamily="34" charset="0"/>
              <a:cs typeface="Arial" panose="020B0604020202020204" pitchFamily="34" charset="0"/>
            </a:rPr>
            <a:t>شارك في وضع النظرية التقليدية  مدرستان هما:</a:t>
          </a:r>
          <a:endParaRPr lang="ar-SY" sz="2200" b="1" kern="1200" dirty="0">
            <a:latin typeface="Arial" panose="020B0604020202020204" pitchFamily="34" charset="0"/>
            <a:cs typeface="Arial" panose="020B0604020202020204" pitchFamily="34" charset="0"/>
          </a:endParaRPr>
        </a:p>
      </dsp:txBody>
      <dsp:txXfrm>
        <a:off x="7626759" y="180779"/>
        <a:ext cx="3341726" cy="36798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559B9-C218-4F6C-B7EC-9C1072F93B36}">
      <dsp:nvSpPr>
        <dsp:cNvPr id="0" name=""/>
        <dsp:cNvSpPr/>
      </dsp:nvSpPr>
      <dsp:spPr>
        <a:xfrm rot="10800000">
          <a:off x="5164" y="1683"/>
          <a:ext cx="6340152" cy="784704"/>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r"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فالإنسان العادي يملك عقلاً واعياً وإرادة حرة، فهو يستطيع تحديد خياراته معتمداً على ما يحقق من منفعة أو لذة من هذه الخيارات.</a:t>
          </a:r>
          <a:endParaRPr lang="en-US" sz="2200" kern="1200" dirty="0">
            <a:latin typeface="Arial" panose="020B0604020202020204" pitchFamily="34" charset="0"/>
            <a:cs typeface="Arial" panose="020B0604020202020204" pitchFamily="34" charset="0"/>
          </a:endParaRPr>
        </a:p>
      </dsp:txBody>
      <dsp:txXfrm rot="10800000">
        <a:off x="299428" y="99771"/>
        <a:ext cx="6045888" cy="588528"/>
      </dsp:txXfrm>
    </dsp:sp>
    <dsp:sp modelId="{BE4EB32B-8EFD-48E7-923B-D30E6E698848}">
      <dsp:nvSpPr>
        <dsp:cNvPr id="0" name=""/>
        <dsp:cNvSpPr/>
      </dsp:nvSpPr>
      <dsp:spPr>
        <a:xfrm>
          <a:off x="6345317" y="58997"/>
          <a:ext cx="4226768" cy="67007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حرية الاختيار والمنفعة: </a:t>
          </a:r>
          <a:endParaRPr lang="en-US" sz="2200" b="1" kern="1200" dirty="0">
            <a:latin typeface="Arial" panose="020B0604020202020204" pitchFamily="34" charset="0"/>
            <a:cs typeface="Arial" panose="020B0604020202020204" pitchFamily="34" charset="0"/>
          </a:endParaRPr>
        </a:p>
      </dsp:txBody>
      <dsp:txXfrm>
        <a:off x="6378027" y="91707"/>
        <a:ext cx="4161348" cy="604655"/>
      </dsp:txXfrm>
    </dsp:sp>
    <dsp:sp modelId="{7102273F-CCD8-4280-8C7A-945B497656F6}">
      <dsp:nvSpPr>
        <dsp:cNvPr id="0" name=""/>
        <dsp:cNvSpPr/>
      </dsp:nvSpPr>
      <dsp:spPr>
        <a:xfrm rot="10800000">
          <a:off x="5164" y="853395"/>
          <a:ext cx="6340152" cy="899730"/>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r"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فطالما أن الإنسان قد اختار أفعاله بحرية لأنه يتمتع بحرية الاختيار، فهو مسؤول أخلاقياً عن النتائج الناجمة عن أفعاله.</a:t>
          </a:r>
          <a:endParaRPr lang="en-US" sz="2200" kern="1200" dirty="0">
            <a:latin typeface="Arial" panose="020B0604020202020204" pitchFamily="34" charset="0"/>
            <a:cs typeface="Arial" panose="020B0604020202020204" pitchFamily="34" charset="0"/>
          </a:endParaRPr>
        </a:p>
      </dsp:txBody>
      <dsp:txXfrm rot="10800000">
        <a:off x="342563" y="965861"/>
        <a:ext cx="6002753" cy="674798"/>
      </dsp:txXfrm>
    </dsp:sp>
    <dsp:sp modelId="{CEFB5C77-143C-456F-8014-154D29C66358}">
      <dsp:nvSpPr>
        <dsp:cNvPr id="0" name=""/>
        <dsp:cNvSpPr/>
      </dsp:nvSpPr>
      <dsp:spPr>
        <a:xfrm>
          <a:off x="6345317" y="968222"/>
          <a:ext cx="4226768" cy="67007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 المسؤولية الأخلاقية: </a:t>
          </a:r>
          <a:endParaRPr lang="en-US" sz="2200" b="1" kern="1200" dirty="0">
            <a:latin typeface="Arial" panose="020B0604020202020204" pitchFamily="34" charset="0"/>
            <a:cs typeface="Arial" panose="020B0604020202020204" pitchFamily="34" charset="0"/>
          </a:endParaRPr>
        </a:p>
      </dsp:txBody>
      <dsp:txXfrm>
        <a:off x="6378027" y="1000932"/>
        <a:ext cx="4161348" cy="604655"/>
      </dsp:txXfrm>
    </dsp:sp>
    <dsp:sp modelId="{6B521C86-2E49-4D19-B80D-63D885D09678}">
      <dsp:nvSpPr>
        <dsp:cNvPr id="0" name=""/>
        <dsp:cNvSpPr/>
      </dsp:nvSpPr>
      <dsp:spPr>
        <a:xfrm rot="10800000">
          <a:off x="0" y="1820133"/>
          <a:ext cx="6346350" cy="670075"/>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r"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فالجريمة فعل محظور أي يشكل إثماً.</a:t>
          </a:r>
          <a:endParaRPr lang="en-US" sz="2200" kern="1200" dirty="0">
            <a:latin typeface="Arial" panose="020B0604020202020204" pitchFamily="34" charset="0"/>
            <a:cs typeface="Arial" panose="020B0604020202020204" pitchFamily="34" charset="0"/>
          </a:endParaRPr>
        </a:p>
      </dsp:txBody>
      <dsp:txXfrm rot="10800000">
        <a:off x="251278" y="1903892"/>
        <a:ext cx="6095072" cy="502557"/>
      </dsp:txXfrm>
    </dsp:sp>
    <dsp:sp modelId="{0B5A6E14-F21F-4A88-8152-510B5F13DCDA}">
      <dsp:nvSpPr>
        <dsp:cNvPr id="0" name=""/>
        <dsp:cNvSpPr/>
      </dsp:nvSpPr>
      <dsp:spPr>
        <a:xfrm>
          <a:off x="6346350" y="1820133"/>
          <a:ext cx="4230900" cy="67007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 الذنب (الإثم): </a:t>
          </a:r>
          <a:endParaRPr lang="en-US" sz="2200" b="1" kern="1200" dirty="0">
            <a:latin typeface="Arial" panose="020B0604020202020204" pitchFamily="34" charset="0"/>
            <a:cs typeface="Arial" panose="020B0604020202020204" pitchFamily="34" charset="0"/>
          </a:endParaRPr>
        </a:p>
      </dsp:txBody>
      <dsp:txXfrm>
        <a:off x="6379060" y="1852843"/>
        <a:ext cx="4165480" cy="604655"/>
      </dsp:txXfrm>
    </dsp:sp>
    <dsp:sp modelId="{286613C4-B9B5-4E0D-A856-083C16AD0DA2}">
      <dsp:nvSpPr>
        <dsp:cNvPr id="0" name=""/>
        <dsp:cNvSpPr/>
      </dsp:nvSpPr>
      <dsp:spPr>
        <a:xfrm rot="10800000">
          <a:off x="0" y="2557215"/>
          <a:ext cx="6346350" cy="670075"/>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r"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يتمثل هدف العقوبة في الدفاع عن المجتمع.</a:t>
          </a:r>
          <a:endParaRPr lang="en-US" sz="2200" kern="1200" dirty="0">
            <a:latin typeface="Arial" panose="020B0604020202020204" pitchFamily="34" charset="0"/>
            <a:cs typeface="Arial" panose="020B0604020202020204" pitchFamily="34" charset="0"/>
          </a:endParaRPr>
        </a:p>
      </dsp:txBody>
      <dsp:txXfrm rot="10800000">
        <a:off x="251278" y="2640974"/>
        <a:ext cx="6095072" cy="502557"/>
      </dsp:txXfrm>
    </dsp:sp>
    <dsp:sp modelId="{747D7D91-3C70-4F87-B495-7B05D9CD7609}">
      <dsp:nvSpPr>
        <dsp:cNvPr id="0" name=""/>
        <dsp:cNvSpPr/>
      </dsp:nvSpPr>
      <dsp:spPr>
        <a:xfrm>
          <a:off x="6346350" y="2557215"/>
          <a:ext cx="4230900" cy="67007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رابعاً: العقوبة: </a:t>
          </a:r>
          <a:endParaRPr lang="en-US" sz="2200" b="1" kern="1200" dirty="0">
            <a:latin typeface="Arial" panose="020B0604020202020204" pitchFamily="34" charset="0"/>
            <a:cs typeface="Arial" panose="020B0604020202020204" pitchFamily="34" charset="0"/>
          </a:endParaRPr>
        </a:p>
      </dsp:txBody>
      <dsp:txXfrm>
        <a:off x="6379060" y="2589925"/>
        <a:ext cx="4165480" cy="6046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7DB943-B019-49A0-A261-3B172C6073AF}">
      <dsp:nvSpPr>
        <dsp:cNvPr id="0" name=""/>
        <dsp:cNvSpPr/>
      </dsp:nvSpPr>
      <dsp:spPr>
        <a:xfrm>
          <a:off x="0" y="3233425"/>
          <a:ext cx="10449925" cy="443549"/>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4- المحاكمة العادلة.</a:t>
          </a:r>
          <a:endParaRPr lang="en-US" sz="2200" kern="1200" dirty="0">
            <a:latin typeface="Arial" panose="020B0604020202020204" pitchFamily="34" charset="0"/>
            <a:cs typeface="Arial" panose="020B0604020202020204" pitchFamily="34" charset="0"/>
          </a:endParaRPr>
        </a:p>
      </dsp:txBody>
      <dsp:txXfrm>
        <a:off x="0" y="3233425"/>
        <a:ext cx="10449925" cy="443549"/>
      </dsp:txXfrm>
    </dsp:sp>
    <dsp:sp modelId="{B06A986A-C5FB-4B75-9D6D-5F25C1675F7F}">
      <dsp:nvSpPr>
        <dsp:cNvPr id="0" name=""/>
        <dsp:cNvSpPr/>
      </dsp:nvSpPr>
      <dsp:spPr>
        <a:xfrm rot="10800000">
          <a:off x="0" y="2155861"/>
          <a:ext cx="10449925" cy="1088177"/>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 تطبيق المساواة المطلقة في العقوبة فالناس متساوون أمام القانون.</a:t>
          </a:r>
          <a:endParaRPr lang="en-US" sz="2200" kern="1200" dirty="0">
            <a:latin typeface="Arial" panose="020B0604020202020204" pitchFamily="34" charset="0"/>
            <a:cs typeface="Arial" panose="020B0604020202020204" pitchFamily="34" charset="0"/>
          </a:endParaRPr>
        </a:p>
      </dsp:txBody>
      <dsp:txXfrm rot="10800000">
        <a:off x="0" y="2155861"/>
        <a:ext cx="10449925" cy="707065"/>
      </dsp:txXfrm>
    </dsp:sp>
    <dsp:sp modelId="{01C26567-04DE-4BFF-87EA-F5E9C8B7725C}">
      <dsp:nvSpPr>
        <dsp:cNvPr id="0" name=""/>
        <dsp:cNvSpPr/>
      </dsp:nvSpPr>
      <dsp:spPr>
        <a:xfrm rot="10800000">
          <a:off x="0" y="1078296"/>
          <a:ext cx="10449925" cy="1088177"/>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إلغاء العقوبات المتوحشة واللاإنسانية التي ترتكز على الانتقام والتعذيب والثأر، واستبدالها بعقوبات قانونية عادلة وضرورية وإنسانية.</a:t>
          </a:r>
          <a:endParaRPr lang="en-US" sz="2200" kern="1200" dirty="0">
            <a:latin typeface="Arial" panose="020B0604020202020204" pitchFamily="34" charset="0"/>
            <a:cs typeface="Arial" panose="020B0604020202020204" pitchFamily="34" charset="0"/>
          </a:endParaRPr>
        </a:p>
      </dsp:txBody>
      <dsp:txXfrm rot="10800000">
        <a:off x="0" y="1078296"/>
        <a:ext cx="10449925" cy="707065"/>
      </dsp:txXfrm>
    </dsp:sp>
    <dsp:sp modelId="{F5065B90-A624-433F-887C-2BE98ACBD939}">
      <dsp:nvSpPr>
        <dsp:cNvPr id="0" name=""/>
        <dsp:cNvSpPr/>
      </dsp:nvSpPr>
      <dsp:spPr>
        <a:xfrm rot="10800000">
          <a:off x="0" y="732"/>
          <a:ext cx="10449925" cy="1088177"/>
        </a:xfrm>
        <a:prstGeom prst="upArrowCallou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الأخذ بمبدأ شرعية الجرائم والعقوبات ليتمكن الإنسان من ممارسة حرية الاختيار بشكل مسبق وللتخلص من تعسف السلطات في المساس بحقوق الأفراد وحرياتهم.</a:t>
          </a:r>
          <a:endParaRPr lang="en-US" sz="2200" kern="1200" dirty="0">
            <a:latin typeface="Arial" panose="020B0604020202020204" pitchFamily="34" charset="0"/>
            <a:cs typeface="Arial" panose="020B0604020202020204" pitchFamily="34" charset="0"/>
          </a:endParaRPr>
        </a:p>
      </dsp:txBody>
      <dsp:txXfrm rot="10800000">
        <a:off x="0" y="732"/>
        <a:ext cx="10449925" cy="7070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559B9-C218-4F6C-B7EC-9C1072F93B36}">
      <dsp:nvSpPr>
        <dsp:cNvPr id="0" name=""/>
        <dsp:cNvSpPr/>
      </dsp:nvSpPr>
      <dsp:spPr>
        <a:xfrm rot="10800000">
          <a:off x="248351" y="975"/>
          <a:ext cx="6815478" cy="1388058"/>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فإرادة الإنسان وفق هذه المدرسة، ليست حرة بصورة مطلقة، بل غالباً ما توجهها مؤثرات داخلية (غرائز، وطباع، ووراثة)، ومؤثرات خارجية (بيئة، ومحيط حضاري، ومستوى اقتصادي، وثقافة، ودين).</a:t>
          </a:r>
          <a:endParaRPr lang="en-US" sz="2200" kern="1200" dirty="0">
            <a:latin typeface="Arial" panose="020B0604020202020204" pitchFamily="34" charset="0"/>
            <a:cs typeface="Arial" panose="020B0604020202020204" pitchFamily="34" charset="0"/>
          </a:endParaRPr>
        </a:p>
      </dsp:txBody>
      <dsp:txXfrm rot="10800000">
        <a:off x="768873" y="174482"/>
        <a:ext cx="6294956" cy="1041044"/>
      </dsp:txXfrm>
    </dsp:sp>
    <dsp:sp modelId="{BE4EB32B-8EFD-48E7-923B-D30E6E698848}">
      <dsp:nvSpPr>
        <dsp:cNvPr id="0" name=""/>
        <dsp:cNvSpPr/>
      </dsp:nvSpPr>
      <dsp:spPr>
        <a:xfrm>
          <a:off x="7063829" y="132354"/>
          <a:ext cx="3355380" cy="11253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أولاً: حرية الاختيار : </a:t>
          </a:r>
          <a:endParaRPr lang="en-US" sz="2200" kern="1200" dirty="0">
            <a:latin typeface="Arial" panose="020B0604020202020204" pitchFamily="34" charset="0"/>
            <a:cs typeface="Arial" panose="020B0604020202020204" pitchFamily="34" charset="0"/>
          </a:endParaRPr>
        </a:p>
      </dsp:txBody>
      <dsp:txXfrm>
        <a:off x="7118762" y="187287"/>
        <a:ext cx="3245514" cy="1015434"/>
      </dsp:txXfrm>
    </dsp:sp>
    <dsp:sp modelId="{7102273F-CCD8-4280-8C7A-945B497656F6}">
      <dsp:nvSpPr>
        <dsp:cNvPr id="0" name=""/>
        <dsp:cNvSpPr/>
      </dsp:nvSpPr>
      <dsp:spPr>
        <a:xfrm rot="10800000">
          <a:off x="135467" y="1501563"/>
          <a:ext cx="7037966" cy="1125300"/>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b="0" kern="1200" dirty="0">
              <a:effectLst/>
              <a:latin typeface="Arial" panose="020B0604020202020204" pitchFamily="34" charset="0"/>
              <a:ea typeface="Times New Roman" panose="02020603050405020304" pitchFamily="18" charset="0"/>
              <a:cs typeface="Arial" panose="020B0604020202020204" pitchFamily="34" charset="0"/>
            </a:rPr>
            <a:t>لخص أنصار المدرسة التقليدية الجديدة هذا المبدأ بقولهم " لا أكثر مما هو عادل، ولا أكثر مما هو مفيد".</a:t>
          </a:r>
          <a:endParaRPr lang="en-US" sz="2200" b="0" kern="1200" dirty="0">
            <a:latin typeface="Arial" panose="020B0604020202020204" pitchFamily="34" charset="0"/>
            <a:cs typeface="Arial" panose="020B0604020202020204" pitchFamily="34" charset="0"/>
          </a:endParaRPr>
        </a:p>
      </dsp:txBody>
      <dsp:txXfrm rot="10800000">
        <a:off x="557454" y="1642225"/>
        <a:ext cx="6615979" cy="843975"/>
      </dsp:txXfrm>
    </dsp:sp>
    <dsp:sp modelId="{CEFB5C77-143C-456F-8014-154D29C66358}">
      <dsp:nvSpPr>
        <dsp:cNvPr id="0" name=""/>
        <dsp:cNvSpPr/>
      </dsp:nvSpPr>
      <dsp:spPr>
        <a:xfrm>
          <a:off x="7173434" y="1501563"/>
          <a:ext cx="3358660" cy="11253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ثانياً: التوفيق بين العدالة و المنفعة: </a:t>
          </a:r>
          <a:endParaRPr lang="en-US" sz="2200" kern="1200" dirty="0">
            <a:latin typeface="Arial" panose="020B0604020202020204" pitchFamily="34" charset="0"/>
            <a:cs typeface="Arial" panose="020B0604020202020204" pitchFamily="34" charset="0"/>
          </a:endParaRPr>
        </a:p>
      </dsp:txBody>
      <dsp:txXfrm>
        <a:off x="7228367" y="1556496"/>
        <a:ext cx="3248794" cy="101543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F947F2-64CF-47D7-BF75-96AEEAF1A510}">
      <dsp:nvSpPr>
        <dsp:cNvPr id="0" name=""/>
        <dsp:cNvSpPr/>
      </dsp:nvSpPr>
      <dsp:spPr>
        <a:xfrm>
          <a:off x="1874362" y="3143"/>
          <a:ext cx="6840000" cy="650801"/>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إلغاء العقوبات غير المفيدة، كقطع يد قاتل أبيه قبل إعدامه وعقوبة الميسم.</a:t>
          </a:r>
          <a:endParaRPr lang="en-US" sz="2200" kern="1200" dirty="0">
            <a:latin typeface="Arial" panose="020B0604020202020204" pitchFamily="34" charset="0"/>
            <a:cs typeface="Arial" panose="020B0604020202020204" pitchFamily="34" charset="0"/>
          </a:endParaRPr>
        </a:p>
      </dsp:txBody>
      <dsp:txXfrm>
        <a:off x="1874362" y="3143"/>
        <a:ext cx="6840000" cy="650801"/>
      </dsp:txXfrm>
    </dsp:sp>
    <dsp:sp modelId="{E51E2324-6691-4E39-9452-5452C4C4EB7D}">
      <dsp:nvSpPr>
        <dsp:cNvPr id="0" name=""/>
        <dsp:cNvSpPr/>
      </dsp:nvSpPr>
      <dsp:spPr>
        <a:xfrm>
          <a:off x="0" y="686486"/>
          <a:ext cx="10588724" cy="650801"/>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عدم مسؤولية الطفل قبل تمامه السابعة من عمره، وتدرّج مسؤولية الطفل بين تمام السابعة من عمره، وإلى حين بلوغه سن الرشد، وتدرّج مسؤولية الكبير حسب حالته العقلية.</a:t>
          </a:r>
          <a:endParaRPr lang="en-US" sz="2200" kern="1200" dirty="0">
            <a:latin typeface="Arial" panose="020B0604020202020204" pitchFamily="34" charset="0"/>
            <a:cs typeface="Arial" panose="020B0604020202020204" pitchFamily="34" charset="0"/>
          </a:endParaRPr>
        </a:p>
      </dsp:txBody>
      <dsp:txXfrm>
        <a:off x="0" y="686486"/>
        <a:ext cx="10588724" cy="650801"/>
      </dsp:txXfrm>
    </dsp:sp>
    <dsp:sp modelId="{7AC60DC4-7945-44DA-80E9-3A4BA2C2F07F}">
      <dsp:nvSpPr>
        <dsp:cNvPr id="0" name=""/>
        <dsp:cNvSpPr/>
      </dsp:nvSpPr>
      <dsp:spPr>
        <a:xfrm>
          <a:off x="344361" y="1369828"/>
          <a:ext cx="9900000" cy="650801"/>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 وضع العقوبة بين حدين أدنى وأعلى، والقاضي حر في فرض العقوبة الملائمة لكل حالة، بين هذين الحدين.</a:t>
          </a:r>
          <a:endParaRPr lang="en-US" sz="2200" kern="1200" dirty="0">
            <a:latin typeface="Arial" panose="020B0604020202020204" pitchFamily="34" charset="0"/>
            <a:cs typeface="Arial" panose="020B0604020202020204" pitchFamily="34" charset="0"/>
          </a:endParaRPr>
        </a:p>
      </dsp:txBody>
      <dsp:txXfrm>
        <a:off x="344361" y="1369828"/>
        <a:ext cx="9900000" cy="650801"/>
      </dsp:txXfrm>
    </dsp:sp>
    <dsp:sp modelId="{410D3183-C132-462F-8E3D-C5C5FF1F90AC}">
      <dsp:nvSpPr>
        <dsp:cNvPr id="0" name=""/>
        <dsp:cNvSpPr/>
      </dsp:nvSpPr>
      <dsp:spPr>
        <a:xfrm>
          <a:off x="0" y="2053170"/>
          <a:ext cx="10588724" cy="650801"/>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4- تبني الأسباب المخففة، وهي التي يعود تقديرها للقاضي بما يتلائم مع ظروف الجاني العضوية والنفسية والاجتماعية والاقتصادية.</a:t>
          </a:r>
          <a:endParaRPr lang="en-US" sz="2200" kern="1200" dirty="0">
            <a:latin typeface="Arial" panose="020B0604020202020204" pitchFamily="34" charset="0"/>
            <a:cs typeface="Arial" panose="020B0604020202020204" pitchFamily="34" charset="0"/>
          </a:endParaRPr>
        </a:p>
      </dsp:txBody>
      <dsp:txXfrm>
        <a:off x="0" y="2053170"/>
        <a:ext cx="10588724" cy="650801"/>
      </dsp:txXfrm>
    </dsp:sp>
    <dsp:sp modelId="{8C5F903E-83FB-4A52-BFD9-2C0EFB6F7C03}">
      <dsp:nvSpPr>
        <dsp:cNvPr id="0" name=""/>
        <dsp:cNvSpPr/>
      </dsp:nvSpPr>
      <dsp:spPr>
        <a:xfrm>
          <a:off x="3089362" y="2736512"/>
          <a:ext cx="4410000" cy="650801"/>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5- التمييز بين الجرائم السياسية والجرائم العادية.</a:t>
          </a:r>
          <a:endParaRPr lang="en-US" sz="2200" kern="1200" dirty="0">
            <a:latin typeface="Arial" panose="020B0604020202020204" pitchFamily="34" charset="0"/>
            <a:cs typeface="Arial" panose="020B0604020202020204" pitchFamily="34" charset="0"/>
          </a:endParaRPr>
        </a:p>
      </dsp:txBody>
      <dsp:txXfrm>
        <a:off x="3089362" y="2736512"/>
        <a:ext cx="4410000" cy="65080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B572FB-E677-4BEB-9196-D0504AF3C4C7}">
      <dsp:nvSpPr>
        <dsp:cNvPr id="0" name=""/>
        <dsp:cNvSpPr/>
      </dsp:nvSpPr>
      <dsp:spPr>
        <a:xfrm rot="10800000">
          <a:off x="0" y="0"/>
          <a:ext cx="6661971" cy="3228974"/>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عدم تغيير الطابع الأساسي للعقوبة من أنها جزاء مقابل للجريمة ومعادل لها. </a:t>
          </a:r>
        </a:p>
        <a:p>
          <a:pPr marL="228600" lvl="1" indent="-228600" algn="justLow" defTabSz="977900" rtl="1">
            <a:lnSpc>
              <a:spcPct val="90000"/>
            </a:lnSpc>
            <a:spcBef>
              <a:spcPct val="0"/>
            </a:spcBef>
            <a:spcAft>
              <a:spcPct val="15000"/>
            </a:spcAft>
            <a:buChar char="•"/>
          </a:pPr>
          <a:r>
            <a:rPr lang="ar-SY" sz="2200" kern="1200" dirty="0">
              <a:latin typeface="Arial" panose="020B0604020202020204" pitchFamily="34" charset="0"/>
              <a:cs typeface="Arial" panose="020B0604020202020204" pitchFamily="34" charset="0"/>
            </a:rPr>
            <a:t>حساب مقدار العقوبة على أساس قوة حرية الاختيار أو ضعفها، وبالتالي تطبيق واسع للعقوبات قصيرة المدة نتيجة تخفيف العقوبة.</a:t>
          </a:r>
        </a:p>
      </dsp:txBody>
      <dsp:txXfrm rot="10800000">
        <a:off x="1210865" y="403622"/>
        <a:ext cx="5451106" cy="2421730"/>
      </dsp:txXfrm>
    </dsp:sp>
    <dsp:sp modelId="{F78D0FB9-D805-4E00-9DA4-9C8F1FD8CA2A}">
      <dsp:nvSpPr>
        <dsp:cNvPr id="0" name=""/>
        <dsp:cNvSpPr/>
      </dsp:nvSpPr>
      <dsp:spPr>
        <a:xfrm>
          <a:off x="6661971" y="0"/>
          <a:ext cx="4441314" cy="3228974"/>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ولكن يؤخذ على المدرسة التقليدية الجديدة:</a:t>
          </a:r>
          <a:endParaRPr lang="ar-SY" sz="2200" kern="1200" dirty="0">
            <a:latin typeface="Arial" panose="020B0604020202020204" pitchFamily="34" charset="0"/>
            <a:cs typeface="Arial" panose="020B0604020202020204" pitchFamily="34" charset="0"/>
          </a:endParaRPr>
        </a:p>
      </dsp:txBody>
      <dsp:txXfrm>
        <a:off x="6819597" y="157626"/>
        <a:ext cx="4126062" cy="291372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النظرية التقليدية</a:t>
            </a:r>
            <a:endParaRPr lang="en-US" dirty="0"/>
          </a:p>
        </p:txBody>
      </p:sp>
      <p:sp>
        <p:nvSpPr>
          <p:cNvPr id="4" name="Text Placeholder 3">
            <a:extLst>
              <a:ext uri="{FF2B5EF4-FFF2-40B4-BE49-F238E27FC236}">
                <a16:creationId xmlns:a16="http://schemas.microsoft.com/office/drawing/2014/main" id="{ADCCDC4A-D205-4B14-9A67-79435E474F53}"/>
              </a:ext>
            </a:extLst>
          </p:cNvPr>
          <p:cNvSpPr>
            <a:spLocks noGrp="1"/>
          </p:cNvSpPr>
          <p:nvPr>
            <p:ph type="body" sz="quarter" idx="11"/>
          </p:nvPr>
        </p:nvSpPr>
        <p:spPr>
          <a:xfrm>
            <a:off x="5051685" y="1464306"/>
            <a:ext cx="7123303" cy="709268"/>
          </a:xfrm>
        </p:spPr>
        <p:txBody>
          <a:bodyPr>
            <a:normAutofit/>
          </a:bodyPr>
          <a:lstStyle/>
          <a:p>
            <a:r>
              <a:rPr lang="ar-SY" dirty="0"/>
              <a:t>المطلب الأول: المدرسة التقليدية: </a:t>
            </a:r>
            <a:r>
              <a:rPr lang="en-US" dirty="0"/>
              <a:t>The Classical School</a:t>
            </a:r>
          </a:p>
        </p:txBody>
      </p:sp>
      <p:sp>
        <p:nvSpPr>
          <p:cNvPr id="3" name="عنصر نائب للنص 2"/>
          <p:cNvSpPr>
            <a:spLocks noGrp="1"/>
          </p:cNvSpPr>
          <p:nvPr>
            <p:ph sz="quarter" idx="12"/>
          </p:nvPr>
        </p:nvSpPr>
        <p:spPr/>
        <p:txBody>
          <a:bodyPr/>
          <a:lstStyle/>
          <a:p>
            <a:r>
              <a:rPr lang="ar-SA" dirty="0"/>
              <a:t>وقد استكملت المدرسة التقليدية هذه المفاهيم الأربعة بالمواقف القانونية التالية: 	</a:t>
            </a:r>
          </a:p>
        </p:txBody>
      </p:sp>
      <p:graphicFrame>
        <p:nvGraphicFramePr>
          <p:cNvPr id="5" name="Diagram 4">
            <a:extLst>
              <a:ext uri="{FF2B5EF4-FFF2-40B4-BE49-F238E27FC236}">
                <a16:creationId xmlns:a16="http://schemas.microsoft.com/office/drawing/2014/main" id="{C0BFCA38-97D2-4B95-996E-8F76DA68ADB8}"/>
              </a:ext>
            </a:extLst>
          </p:cNvPr>
          <p:cNvGraphicFramePr/>
          <p:nvPr>
            <p:extLst>
              <p:ext uri="{D42A27DB-BD31-4B8C-83A1-F6EECF244321}">
                <p14:modId xmlns:p14="http://schemas.microsoft.com/office/powerpoint/2010/main" val="655292928"/>
              </p:ext>
            </p:extLst>
          </p:nvPr>
        </p:nvGraphicFramePr>
        <p:xfrm>
          <a:off x="1049867" y="2912533"/>
          <a:ext cx="10449925" cy="36777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15961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النظرية التقليدية</a:t>
            </a:r>
            <a:endParaRPr lang="en-US" dirty="0"/>
          </a:p>
        </p:txBody>
      </p:sp>
      <p:sp>
        <p:nvSpPr>
          <p:cNvPr id="4" name="Text Placeholder 3">
            <a:extLst>
              <a:ext uri="{FF2B5EF4-FFF2-40B4-BE49-F238E27FC236}">
                <a16:creationId xmlns:a16="http://schemas.microsoft.com/office/drawing/2014/main" id="{ADCCDC4A-D205-4B14-9A67-79435E474F53}"/>
              </a:ext>
            </a:extLst>
          </p:cNvPr>
          <p:cNvSpPr>
            <a:spLocks noGrp="1"/>
          </p:cNvSpPr>
          <p:nvPr>
            <p:ph type="body" sz="quarter" idx="11"/>
          </p:nvPr>
        </p:nvSpPr>
        <p:spPr>
          <a:xfrm>
            <a:off x="5068710" y="1464306"/>
            <a:ext cx="7202312" cy="709268"/>
          </a:xfrm>
        </p:spPr>
        <p:txBody>
          <a:bodyPr>
            <a:noAutofit/>
          </a:bodyPr>
          <a:lstStyle/>
          <a:p>
            <a:pPr>
              <a:lnSpc>
                <a:spcPct val="100000"/>
              </a:lnSpc>
            </a:pPr>
            <a:r>
              <a:rPr lang="ar-SY" dirty="0"/>
              <a:t>المطلب الثاني: المدرسة التقليدية الجديدة: </a:t>
            </a:r>
            <a:r>
              <a:rPr lang="en-US" dirty="0"/>
              <a:t>Neo- Classical School</a:t>
            </a:r>
          </a:p>
        </p:txBody>
      </p:sp>
      <p:sp>
        <p:nvSpPr>
          <p:cNvPr id="3" name="عنصر نائب للنص 2"/>
          <p:cNvSpPr>
            <a:spLocks noGrp="1"/>
          </p:cNvSpPr>
          <p:nvPr>
            <p:ph sz="quarter" idx="12"/>
          </p:nvPr>
        </p:nvSpPr>
        <p:spPr>
          <a:xfrm>
            <a:off x="192715" y="2287999"/>
            <a:ext cx="11581595" cy="4336108"/>
          </a:xfrm>
        </p:spPr>
        <p:txBody>
          <a:bodyPr/>
          <a:lstStyle/>
          <a:p>
            <a:pPr marL="0" indent="0"/>
            <a:r>
              <a:rPr lang="ar-SA" dirty="0"/>
              <a:t>شارك في صياغة آراء المدرسة التقليدية الجديدة عدد كبير من المفكرين الأوروبيين ومن أهمهم: الفرنسيون "غيزو" و"جوفري" و"دى بروغلي" و"شارل لوكاس" و"أورتولان" و"كوزان"، والفقيه الايطالي "روسي" وكارارا. </a:t>
            </a:r>
            <a:endParaRPr lang="ar-SY" dirty="0"/>
          </a:p>
          <a:p>
            <a:pPr marL="0" indent="0"/>
            <a:r>
              <a:rPr lang="ar-SA" dirty="0"/>
              <a:t>واستندت فلسفة المدرسة التقليدية الجديدة على مفهومين رئيسين :</a:t>
            </a:r>
          </a:p>
        </p:txBody>
      </p:sp>
      <p:graphicFrame>
        <p:nvGraphicFramePr>
          <p:cNvPr id="5" name="Diagram 4">
            <a:extLst>
              <a:ext uri="{FF2B5EF4-FFF2-40B4-BE49-F238E27FC236}">
                <a16:creationId xmlns:a16="http://schemas.microsoft.com/office/drawing/2014/main" id="{C0BFCA38-97D2-4B95-996E-8F76DA68ADB8}"/>
              </a:ext>
            </a:extLst>
          </p:cNvPr>
          <p:cNvGraphicFramePr/>
          <p:nvPr>
            <p:extLst>
              <p:ext uri="{D42A27DB-BD31-4B8C-83A1-F6EECF244321}">
                <p14:modId xmlns:p14="http://schemas.microsoft.com/office/powerpoint/2010/main" val="1639147029"/>
              </p:ext>
            </p:extLst>
          </p:nvPr>
        </p:nvGraphicFramePr>
        <p:xfrm>
          <a:off x="982133" y="3996267"/>
          <a:ext cx="10667562" cy="2627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652642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النظرية التقليدية</a:t>
            </a:r>
            <a:endParaRPr lang="en-US" dirty="0"/>
          </a:p>
        </p:txBody>
      </p:sp>
      <p:sp>
        <p:nvSpPr>
          <p:cNvPr id="4" name="Text Placeholder 3">
            <a:extLst>
              <a:ext uri="{FF2B5EF4-FFF2-40B4-BE49-F238E27FC236}">
                <a16:creationId xmlns:a16="http://schemas.microsoft.com/office/drawing/2014/main" id="{ADCCDC4A-D205-4B14-9A67-79435E474F53}"/>
              </a:ext>
            </a:extLst>
          </p:cNvPr>
          <p:cNvSpPr>
            <a:spLocks noGrp="1"/>
          </p:cNvSpPr>
          <p:nvPr>
            <p:ph type="body" sz="quarter" idx="11"/>
          </p:nvPr>
        </p:nvSpPr>
        <p:spPr>
          <a:xfrm>
            <a:off x="5051685" y="1464306"/>
            <a:ext cx="7123303" cy="709268"/>
          </a:xfrm>
        </p:spPr>
        <p:txBody>
          <a:bodyPr>
            <a:noAutofit/>
          </a:bodyPr>
          <a:lstStyle/>
          <a:p>
            <a:pPr>
              <a:lnSpc>
                <a:spcPct val="100000"/>
              </a:lnSpc>
            </a:pPr>
            <a:r>
              <a:rPr lang="ar-SY" dirty="0"/>
              <a:t>المطلب الثاني: المدرسة التقليدية الجديدة: </a:t>
            </a:r>
            <a:r>
              <a:rPr lang="en-US" dirty="0"/>
              <a:t>Neo- Classical School</a:t>
            </a:r>
          </a:p>
        </p:txBody>
      </p:sp>
      <p:sp>
        <p:nvSpPr>
          <p:cNvPr id="3" name="عنصر نائب للنص 2"/>
          <p:cNvSpPr>
            <a:spLocks noGrp="1"/>
          </p:cNvSpPr>
          <p:nvPr>
            <p:ph sz="quarter" idx="12"/>
          </p:nvPr>
        </p:nvSpPr>
        <p:spPr/>
        <p:txBody>
          <a:bodyPr/>
          <a:lstStyle/>
          <a:p>
            <a:pPr marL="0" indent="0"/>
            <a:r>
              <a:rPr lang="ar-SA" dirty="0"/>
              <a:t>وانطلاقا من هذين المفهومين تبنت المدرسة التقليدية الجديدة عدداً من القواعد التطبيقية من الناحيتين الموضوعية والشكلية، من أهمها :</a:t>
            </a:r>
          </a:p>
        </p:txBody>
      </p:sp>
      <p:graphicFrame>
        <p:nvGraphicFramePr>
          <p:cNvPr id="5" name="Diagram 4">
            <a:extLst>
              <a:ext uri="{FF2B5EF4-FFF2-40B4-BE49-F238E27FC236}">
                <a16:creationId xmlns:a16="http://schemas.microsoft.com/office/drawing/2014/main" id="{C0BFCA38-97D2-4B95-996E-8F76DA68ADB8}"/>
              </a:ext>
            </a:extLst>
          </p:cNvPr>
          <p:cNvGraphicFramePr/>
          <p:nvPr>
            <p:extLst>
              <p:ext uri="{D42A27DB-BD31-4B8C-83A1-F6EECF244321}">
                <p14:modId xmlns:p14="http://schemas.microsoft.com/office/powerpoint/2010/main" val="1666972195"/>
              </p:ext>
            </p:extLst>
          </p:nvPr>
        </p:nvGraphicFramePr>
        <p:xfrm>
          <a:off x="1060970" y="3267516"/>
          <a:ext cx="10588724" cy="33904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223723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قيمة المدرسة التقليدية الجديدة في الفكر الجزائي </a:t>
            </a:r>
            <a:endParaRPr lang="en-US" dirty="0"/>
          </a:p>
        </p:txBody>
      </p:sp>
      <p:sp>
        <p:nvSpPr>
          <p:cNvPr id="4" name="عنصر نائب للمحتوى 3"/>
          <p:cNvSpPr>
            <a:spLocks noGrp="1"/>
          </p:cNvSpPr>
          <p:nvPr>
            <p:ph sz="quarter" idx="12"/>
          </p:nvPr>
        </p:nvSpPr>
        <p:spPr/>
        <p:txBody>
          <a:bodyPr>
            <a:normAutofit/>
          </a:bodyPr>
          <a:lstStyle/>
          <a:p>
            <a:pPr marL="0" indent="0"/>
            <a:r>
              <a:rPr lang="ar-SA" dirty="0"/>
              <a:t>أثرت أفكار المدرسة التقليدية الجديدة تأثيراً كبيراً في عصرها والعصور التالية له، لأنها أول مدرسة وضعت فلسفة عقلية منطقية وواقعية لمفهوم حرية الاختيار، كما كانت أول من أقام صلة وصل بين العدالة والمنفعة، كما أنها بادرت إلى نقل الاهتمام من الجريمة إلى شخصية المجرم مرسية القواعد الأولى لنظام تفريد العقاب. </a:t>
            </a:r>
            <a:endParaRPr lang="ar-SY" dirty="0"/>
          </a:p>
          <a:p>
            <a:pPr marL="0" indent="0"/>
            <a:endParaRPr lang="en-US" b="1" dirty="0"/>
          </a:p>
        </p:txBody>
      </p:sp>
      <p:graphicFrame>
        <p:nvGraphicFramePr>
          <p:cNvPr id="3" name="Diagram 2">
            <a:extLst>
              <a:ext uri="{FF2B5EF4-FFF2-40B4-BE49-F238E27FC236}">
                <a16:creationId xmlns:a16="http://schemas.microsoft.com/office/drawing/2014/main" id="{4AED9AE1-5B43-4672-848D-806A8390F226}"/>
              </a:ext>
            </a:extLst>
          </p:cNvPr>
          <p:cNvGraphicFramePr/>
          <p:nvPr>
            <p:extLst>
              <p:ext uri="{D42A27DB-BD31-4B8C-83A1-F6EECF244321}">
                <p14:modId xmlns:p14="http://schemas.microsoft.com/office/powerpoint/2010/main" val="3026247387"/>
              </p:ext>
            </p:extLst>
          </p:nvPr>
        </p:nvGraphicFramePr>
        <p:xfrm>
          <a:off x="691663" y="3383844"/>
          <a:ext cx="11103286" cy="3228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777735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679746" y="1530917"/>
            <a:ext cx="10562494" cy="5184675"/>
          </a:xfrm>
        </p:spPr>
        <p:txBody>
          <a:bodyPr>
            <a:noAutofit/>
          </a:bodyPr>
          <a:lstStyle/>
          <a:p>
            <a:pPr>
              <a:lnSpc>
                <a:spcPct val="200000"/>
              </a:lnSpc>
            </a:pPr>
            <a:r>
              <a:rPr lang="ar-SY" b="1" dirty="0"/>
              <a:t>درسنا في هذا الفصل وبإيجاز ما يلي:</a:t>
            </a:r>
          </a:p>
          <a:p>
            <a:pPr marL="342900" indent="-342900">
              <a:lnSpc>
                <a:spcPct val="200000"/>
              </a:lnSpc>
              <a:buFont typeface="Wingdings" panose="05000000000000000000" pitchFamily="2" charset="2"/>
              <a:buChar char="ü"/>
            </a:pPr>
            <a:r>
              <a:rPr lang="ar-SY" dirty="0"/>
              <a:t>النظرية الإسلامية</a:t>
            </a:r>
          </a:p>
          <a:p>
            <a:pPr marL="342900" indent="-342900">
              <a:lnSpc>
                <a:spcPct val="200000"/>
              </a:lnSpc>
              <a:buFont typeface="Wingdings" panose="05000000000000000000" pitchFamily="2" charset="2"/>
              <a:buChar char="ü"/>
            </a:pPr>
            <a:r>
              <a:rPr lang="ar-SY" dirty="0"/>
              <a:t>النظرية التقليدية: والتي تحدثت عنها مدرستان:</a:t>
            </a:r>
          </a:p>
          <a:p>
            <a:pPr marL="342900" indent="-342900">
              <a:lnSpc>
                <a:spcPct val="200000"/>
              </a:lnSpc>
              <a:buFont typeface="Wingdings" panose="05000000000000000000" pitchFamily="2" charset="2"/>
              <a:buChar char="Ø"/>
            </a:pPr>
            <a:r>
              <a:rPr lang="ar-SY" dirty="0"/>
              <a:t>المدرسة التقليدية</a:t>
            </a:r>
            <a:r>
              <a:rPr lang="en-US" dirty="0"/>
              <a:t>Classical School :</a:t>
            </a:r>
          </a:p>
          <a:p>
            <a:pPr marL="342900" indent="-342900">
              <a:lnSpc>
                <a:spcPct val="200000"/>
              </a:lnSpc>
              <a:buFont typeface="Wingdings" panose="05000000000000000000" pitchFamily="2" charset="2"/>
              <a:buChar char="Ø"/>
            </a:pPr>
            <a:r>
              <a:rPr lang="ar-SY" dirty="0"/>
              <a:t>المدرسة التقليدية الجديدة: </a:t>
            </a:r>
            <a:r>
              <a:rPr lang="en-US" dirty="0"/>
              <a:t>Neo- Classical School</a:t>
            </a:r>
          </a:p>
          <a:p>
            <a:r>
              <a:rPr lang="ar-SY" dirty="0"/>
              <a:t> </a:t>
            </a:r>
            <a:endParaRPr lang="en-US" dirty="0"/>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تطور الفكر الجزائي 1 </a:t>
            </a:r>
          </a:p>
          <a:p>
            <a:r>
              <a:rPr lang="ar-SY" b="1" dirty="0"/>
              <a:t>مقدمة والنظريات الأخلاقية</a:t>
            </a:r>
            <a:endParaRPr lang="en-US" b="1" dirty="0"/>
          </a:p>
        </p:txBody>
      </p:sp>
      <p:sp>
        <p:nvSpPr>
          <p:cNvPr id="3" name="عنصر نائب للنص 2"/>
          <p:cNvSpPr>
            <a:spLocks noGrp="1"/>
          </p:cNvSpPr>
          <p:nvPr>
            <p:ph type="body" sz="quarter" idx="11"/>
          </p:nvPr>
        </p:nvSpPr>
        <p:spPr/>
        <p:txBody>
          <a:bodyPr/>
          <a:lstStyle/>
          <a:p>
            <a:r>
              <a:rPr lang="ar-SY" dirty="0"/>
              <a:t>1</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259174" y="2533338"/>
            <a:ext cx="10088380" cy="3888099"/>
          </a:xfrm>
        </p:spPr>
        <p:txBody>
          <a:bodyPr/>
          <a:lstStyle/>
          <a:p>
            <a:pPr marL="342900" indent="-342900">
              <a:lnSpc>
                <a:spcPct val="200000"/>
              </a:lnSpc>
              <a:buFont typeface="Wingdings" panose="05000000000000000000" pitchFamily="2" charset="2"/>
              <a:buChar char="v"/>
            </a:pPr>
            <a:r>
              <a:rPr lang="ar-SY" b="1" dirty="0"/>
              <a:t>المبحث الأول : </a:t>
            </a:r>
            <a:r>
              <a:rPr lang="ar-SY" dirty="0"/>
              <a:t>النظرية الإسلامية: </a:t>
            </a:r>
            <a:r>
              <a:rPr lang="en-US" dirty="0"/>
              <a:t>Islamic </a:t>
            </a:r>
            <a:r>
              <a:rPr lang="en-US" dirty="0" err="1"/>
              <a:t>Theor</a:t>
            </a:r>
            <a:endParaRPr lang="en-US" dirty="0"/>
          </a:p>
          <a:p>
            <a:pPr marL="342900" indent="-342900">
              <a:lnSpc>
                <a:spcPct val="200000"/>
              </a:lnSpc>
              <a:buFont typeface="Wingdings" panose="05000000000000000000" pitchFamily="2" charset="2"/>
              <a:buChar char="v"/>
            </a:pPr>
            <a:r>
              <a:rPr lang="ar-SY" b="1" dirty="0"/>
              <a:t>المبحث الثاني: </a:t>
            </a:r>
            <a:r>
              <a:rPr lang="ar-SY" dirty="0"/>
              <a:t>النظرية التقليدية</a:t>
            </a:r>
            <a:r>
              <a:rPr lang="en-US" dirty="0"/>
              <a:t>Classical Theory :</a:t>
            </a:r>
          </a:p>
          <a:p>
            <a:pPr marL="342900" indent="-342900">
              <a:lnSpc>
                <a:spcPct val="200000"/>
              </a:lnSpc>
              <a:buFont typeface="Wingdings" panose="05000000000000000000" pitchFamily="2" charset="2"/>
              <a:buChar char="v"/>
            </a:pPr>
            <a:r>
              <a:rPr lang="ar-SY" b="1" dirty="0"/>
              <a:t>المطلب الأول : </a:t>
            </a:r>
            <a:r>
              <a:rPr lang="ar-SY" dirty="0"/>
              <a:t>المدرسة التقليدية</a:t>
            </a:r>
            <a:r>
              <a:rPr lang="en-US" dirty="0"/>
              <a:t>Classical School :</a:t>
            </a:r>
          </a:p>
          <a:p>
            <a:pPr marL="342900" indent="-342900">
              <a:lnSpc>
                <a:spcPct val="200000"/>
              </a:lnSpc>
              <a:buFont typeface="Wingdings" panose="05000000000000000000" pitchFamily="2" charset="2"/>
              <a:buChar char="v"/>
            </a:pPr>
            <a:r>
              <a:rPr lang="ar-SY" b="1" dirty="0"/>
              <a:t>المطلب الثاني: </a:t>
            </a:r>
            <a:r>
              <a:rPr lang="ar-SY" dirty="0"/>
              <a:t>المدرسة التقليدية الجديدة: </a:t>
            </a:r>
            <a:r>
              <a:rPr lang="en-US" dirty="0"/>
              <a:t>Neo- Classical School</a:t>
            </a:r>
          </a:p>
        </p:txBody>
      </p:sp>
    </p:spTree>
    <p:extLst>
      <p:ext uri="{BB962C8B-B14F-4D97-AF65-F5344CB8AC3E}">
        <p14:creationId xmlns:p14="http://schemas.microsoft.com/office/powerpoint/2010/main" val="27676818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المقدمة</a:t>
            </a:r>
            <a:endParaRPr lang="en-US" dirty="0"/>
          </a:p>
        </p:txBody>
      </p:sp>
      <p:sp>
        <p:nvSpPr>
          <p:cNvPr id="5" name="Rectangle: Rounded Corners 4">
            <a:extLst>
              <a:ext uri="{FF2B5EF4-FFF2-40B4-BE49-F238E27FC236}">
                <a16:creationId xmlns:a16="http://schemas.microsoft.com/office/drawing/2014/main" id="{6E5D223E-9D6E-4E4A-BA79-B8444841B9F5}"/>
              </a:ext>
            </a:extLst>
          </p:cNvPr>
          <p:cNvSpPr/>
          <p:nvPr/>
        </p:nvSpPr>
        <p:spPr>
          <a:xfrm>
            <a:off x="1015999" y="1625599"/>
            <a:ext cx="10646637" cy="496139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لا شك أن الجريمة ظاهرة اجتماعية، ظهرت بظهور الحياة على وجه الأرض، وتطورت بتطور المجتمع. </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ثم بظهور الأديان، بدأت مرحلة تاريخية جديدة، بفرض الأديان تعاليمها وأحكامها في الثواب والعقاب.</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وبتطور المجتمعات، وظهور الدولة نتيجة الاستقرار في المدن، بدأت الدولة بتجريم الأفعال التي تمس كيانها</a:t>
            </a:r>
            <a:r>
              <a:rPr lang="ar-SY" sz="2200" dirty="0">
                <a:solidFill>
                  <a:schemeClr val="tx1"/>
                </a:solidFill>
                <a:latin typeface="Arial" panose="020B0604020202020204" pitchFamily="34" charset="0"/>
                <a:cs typeface="Arial" panose="020B0604020202020204" pitchFamily="34" charset="0"/>
              </a:rPr>
              <a:t> </a:t>
            </a:r>
            <a:r>
              <a:rPr lang="ar-SA" sz="2200" dirty="0">
                <a:solidFill>
                  <a:schemeClr val="tx1"/>
                </a:solidFill>
                <a:latin typeface="Arial" panose="020B0604020202020204" pitchFamily="34" charset="0"/>
                <a:cs typeface="Arial" panose="020B0604020202020204" pitchFamily="34" charset="0"/>
              </a:rPr>
              <a:t>وتتصف السياسة الجنائية في العصور القديمة برد الفعل الشديد ضد الجرائم</a:t>
            </a:r>
            <a:r>
              <a:rPr lang="ar-SY" sz="2200" dirty="0">
                <a:solidFill>
                  <a:schemeClr val="tx1"/>
                </a:solidFill>
                <a:latin typeface="Arial" panose="020B0604020202020204" pitchFamily="34" charset="0"/>
                <a:cs typeface="Arial" panose="020B0604020202020204" pitchFamily="34" charset="0"/>
              </a:rPr>
              <a:t> </a:t>
            </a:r>
            <a:r>
              <a:rPr lang="ar-SA" sz="2200" dirty="0">
                <a:solidFill>
                  <a:schemeClr val="tx1"/>
                </a:solidFill>
                <a:latin typeface="Arial" panose="020B0604020202020204" pitchFamily="34" charset="0"/>
                <a:cs typeface="Arial" panose="020B0604020202020204" pitchFamily="34" charset="0"/>
              </a:rPr>
              <a:t>وفي العصور الوسطى، جاء الإسلام ليحدث انقلاباً جذرياً في أسس التجريم والعقاب، ولم تتأثر الفلسفة الأوروبية بظهور الإسلام في حينه،</a:t>
            </a:r>
            <a:r>
              <a:rPr lang="ar-SY" sz="2200" dirty="0">
                <a:solidFill>
                  <a:schemeClr val="tx1"/>
                </a:solidFill>
                <a:latin typeface="Arial" panose="020B0604020202020204" pitchFamily="34" charset="0"/>
                <a:cs typeface="Arial" panose="020B0604020202020204" pitchFamily="34" charset="0"/>
              </a:rPr>
              <a:t> </a:t>
            </a:r>
            <a:r>
              <a:rPr lang="ar-SA" sz="2200" dirty="0">
                <a:solidFill>
                  <a:schemeClr val="tx1"/>
                </a:solidFill>
                <a:latin typeface="Arial" panose="020B0604020202020204" pitchFamily="34" charset="0"/>
                <a:cs typeface="Arial" panose="020B0604020202020204" pitchFamily="34" charset="0"/>
              </a:rPr>
              <a:t>على الرغم من  دعوة بعض المفكرين الأوروبيين في العصور الوسطى وأوائل العصور الحديثة، إلى فكر جزائي جديد. </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وفي</a:t>
            </a:r>
            <a:r>
              <a:rPr lang="ar-SY" sz="2200" dirty="0">
                <a:solidFill>
                  <a:schemeClr val="tx1"/>
                </a:solidFill>
                <a:latin typeface="Arial" panose="020B0604020202020204" pitchFamily="34" charset="0"/>
                <a:cs typeface="Arial" panose="020B0604020202020204" pitchFamily="34" charset="0"/>
              </a:rPr>
              <a:t> </a:t>
            </a:r>
            <a:r>
              <a:rPr lang="ar-SA" sz="2200" dirty="0">
                <a:solidFill>
                  <a:schemeClr val="tx1"/>
                </a:solidFill>
                <a:latin typeface="Arial" panose="020B0604020202020204" pitchFamily="34" charset="0"/>
                <a:cs typeface="Arial" panose="020B0604020202020204" pitchFamily="34" charset="0"/>
              </a:rPr>
              <a:t>القرن الثامن عشر، ظهرت أول مدرسة جزائية في التاريخ الحديث، وهي "المدرسة التقليدية" التي أتت بفلسفة جزائية متكاملة. ثم ظهرت مدارس جديدة تعدل من أفكار المدرسة التقليدية، كالمدرسة التقليدية الجديدة، أو ترفضها بكاملها</a:t>
            </a:r>
            <a:r>
              <a:rPr lang="ar-SY" sz="2200" dirty="0">
                <a:solidFill>
                  <a:schemeClr val="tx1"/>
                </a:solidFill>
                <a:latin typeface="Arial" panose="020B0604020202020204" pitchFamily="34" charset="0"/>
                <a:cs typeface="Arial" panose="020B0604020202020204" pitchFamily="34" charset="0"/>
              </a:rPr>
              <a:t>.</a:t>
            </a:r>
            <a:endParaRPr lang="ar-SA"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67154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A" dirty="0"/>
              <a:t>المبحث الأول: النظرية الإسلامية</a:t>
            </a:r>
            <a:endParaRPr lang="en-US" dirty="0"/>
          </a:p>
        </p:txBody>
      </p:sp>
      <p:sp>
        <p:nvSpPr>
          <p:cNvPr id="4" name="Rectangle: Rounded Corners 3">
            <a:extLst>
              <a:ext uri="{FF2B5EF4-FFF2-40B4-BE49-F238E27FC236}">
                <a16:creationId xmlns:a16="http://schemas.microsoft.com/office/drawing/2014/main" id="{46F3C264-4D77-4CDE-B729-2CFBA738C04E}"/>
              </a:ext>
            </a:extLst>
          </p:cNvPr>
          <p:cNvSpPr/>
          <p:nvPr/>
        </p:nvSpPr>
        <p:spPr>
          <a:xfrm>
            <a:off x="1140178" y="1720002"/>
            <a:ext cx="10251525" cy="4816261"/>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تنطلق الفلسفة الجزائية في النظرية الإسلامية من الفكرة التي تقول أن أساس الدين الإسلامي هو وجود الله تعالى وأثره الكبير على الإنسان. </a:t>
            </a:r>
          </a:p>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ويهدف التجريم والعقاب في الإسلام إلى تحقيق مصلحة المجتمع الإسلامي، بوصفه كياناً دينياً ودنيوياً، ومصلحة الفرد الذي يعدّ جزءاً من هذا المجتمع. </a:t>
            </a:r>
          </a:p>
          <a:p>
            <a:pPr marL="0" indent="0" algn="justLow" rtl="1">
              <a:lnSpc>
                <a:spcPct val="200000"/>
              </a:lnSpc>
            </a:pPr>
            <a:r>
              <a:rPr lang="ar-SA" sz="2200" dirty="0">
                <a:solidFill>
                  <a:schemeClr val="tx1"/>
                </a:solidFill>
                <a:latin typeface="Arial" panose="020B0604020202020204" pitchFamily="34" charset="0"/>
                <a:cs typeface="Arial" panose="020B0604020202020204" pitchFamily="34" charset="0"/>
              </a:rPr>
              <a:t>ويقيم التشريع الإسلامي فلسفته في التجريم والعقاب على أساس مبدأ "حرية الاختيار". </a:t>
            </a:r>
          </a:p>
        </p:txBody>
      </p:sp>
    </p:spTree>
    <p:extLst>
      <p:ext uri="{BB962C8B-B14F-4D97-AF65-F5344CB8AC3E}">
        <p14:creationId xmlns:p14="http://schemas.microsoft.com/office/powerpoint/2010/main" val="21340192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A" dirty="0"/>
              <a:t>المبحث الأول: النظرية الإسلامية</a:t>
            </a:r>
            <a:endParaRPr lang="en-US" dirty="0"/>
          </a:p>
        </p:txBody>
      </p:sp>
      <p:sp>
        <p:nvSpPr>
          <p:cNvPr id="4" name="Rectangle: Rounded Corners 3">
            <a:extLst>
              <a:ext uri="{FF2B5EF4-FFF2-40B4-BE49-F238E27FC236}">
                <a16:creationId xmlns:a16="http://schemas.microsoft.com/office/drawing/2014/main" id="{46F3C264-4D77-4CDE-B729-2CFBA738C04E}"/>
              </a:ext>
            </a:extLst>
          </p:cNvPr>
          <p:cNvSpPr/>
          <p:nvPr/>
        </p:nvSpPr>
        <p:spPr>
          <a:xfrm>
            <a:off x="2416637" y="1577582"/>
            <a:ext cx="8929908" cy="94058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rtl="1">
              <a:lnSpc>
                <a:spcPct val="150000"/>
              </a:lnSpc>
            </a:pPr>
            <a:r>
              <a:rPr lang="ar-SA" sz="2200" dirty="0">
                <a:solidFill>
                  <a:schemeClr val="tx1"/>
                </a:solidFill>
                <a:latin typeface="Arial" panose="020B0604020202020204" pitchFamily="34" charset="0"/>
                <a:cs typeface="Arial" panose="020B0604020202020204" pitchFamily="34" charset="0"/>
              </a:rPr>
              <a:t>وتنقسم الجرائم في الإسلام، بحسب نوع العقوبة، إلى أنواع ثلاثة هي :</a:t>
            </a:r>
          </a:p>
        </p:txBody>
      </p:sp>
      <p:graphicFrame>
        <p:nvGraphicFramePr>
          <p:cNvPr id="3" name="Diagram 2">
            <a:extLst>
              <a:ext uri="{FF2B5EF4-FFF2-40B4-BE49-F238E27FC236}">
                <a16:creationId xmlns:a16="http://schemas.microsoft.com/office/drawing/2014/main" id="{20E76408-FE8F-4901-BC63-A521876A601A}"/>
              </a:ext>
            </a:extLst>
          </p:cNvPr>
          <p:cNvGraphicFramePr/>
          <p:nvPr>
            <p:extLst>
              <p:ext uri="{D42A27DB-BD31-4B8C-83A1-F6EECF244321}">
                <p14:modId xmlns:p14="http://schemas.microsoft.com/office/powerpoint/2010/main" val="2574043865"/>
              </p:ext>
            </p:extLst>
          </p:nvPr>
        </p:nvGraphicFramePr>
        <p:xfrm>
          <a:off x="1274164" y="2789518"/>
          <a:ext cx="10432414" cy="37861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96558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A" dirty="0"/>
              <a:t>المبحث الأول: النظرية الإسلامية</a:t>
            </a:r>
            <a:endParaRPr lang="en-US" dirty="0"/>
          </a:p>
        </p:txBody>
      </p:sp>
      <p:sp>
        <p:nvSpPr>
          <p:cNvPr id="4" name="Rectangle: Rounded Corners 3">
            <a:extLst>
              <a:ext uri="{FF2B5EF4-FFF2-40B4-BE49-F238E27FC236}">
                <a16:creationId xmlns:a16="http://schemas.microsoft.com/office/drawing/2014/main" id="{46F3C264-4D77-4CDE-B729-2CFBA738C04E}"/>
              </a:ext>
            </a:extLst>
          </p:cNvPr>
          <p:cNvSpPr/>
          <p:nvPr/>
        </p:nvSpPr>
        <p:spPr>
          <a:xfrm>
            <a:off x="1806216" y="1622738"/>
            <a:ext cx="9325837" cy="94057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rtl="1">
              <a:lnSpc>
                <a:spcPct val="150000"/>
              </a:lnSpc>
            </a:pPr>
            <a:r>
              <a:rPr lang="ar-SA" sz="2200" dirty="0">
                <a:solidFill>
                  <a:schemeClr val="tx1"/>
                </a:solidFill>
                <a:latin typeface="Arial" panose="020B0604020202020204" pitchFamily="34" charset="0"/>
                <a:cs typeface="Arial" panose="020B0604020202020204" pitchFamily="34" charset="0"/>
              </a:rPr>
              <a:t>وقد تبنّت الشريعة الإسلامية أنواعاً مختلفة من العقوبات هي :</a:t>
            </a:r>
          </a:p>
        </p:txBody>
      </p:sp>
      <p:graphicFrame>
        <p:nvGraphicFramePr>
          <p:cNvPr id="3" name="Diagram 2">
            <a:extLst>
              <a:ext uri="{FF2B5EF4-FFF2-40B4-BE49-F238E27FC236}">
                <a16:creationId xmlns:a16="http://schemas.microsoft.com/office/drawing/2014/main" id="{20E76408-FE8F-4901-BC63-A521876A601A}"/>
              </a:ext>
            </a:extLst>
          </p:cNvPr>
          <p:cNvGraphicFramePr/>
          <p:nvPr>
            <p:extLst>
              <p:ext uri="{D42A27DB-BD31-4B8C-83A1-F6EECF244321}">
                <p14:modId xmlns:p14="http://schemas.microsoft.com/office/powerpoint/2010/main" val="3662962848"/>
              </p:ext>
            </p:extLst>
          </p:nvPr>
        </p:nvGraphicFramePr>
        <p:xfrm>
          <a:off x="1106311" y="2789518"/>
          <a:ext cx="10329333" cy="37015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464764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النظرية التقليدية</a:t>
            </a:r>
            <a:endParaRPr lang="en-US" dirty="0"/>
          </a:p>
        </p:txBody>
      </p:sp>
      <p:graphicFrame>
        <p:nvGraphicFramePr>
          <p:cNvPr id="4" name="Diagram 3">
            <a:extLst>
              <a:ext uri="{FF2B5EF4-FFF2-40B4-BE49-F238E27FC236}">
                <a16:creationId xmlns:a16="http://schemas.microsoft.com/office/drawing/2014/main" id="{9F910590-AB02-472A-A8E8-19E365B4553D}"/>
              </a:ext>
            </a:extLst>
          </p:cNvPr>
          <p:cNvGraphicFramePr/>
          <p:nvPr>
            <p:extLst>
              <p:ext uri="{D42A27DB-BD31-4B8C-83A1-F6EECF244321}">
                <p14:modId xmlns:p14="http://schemas.microsoft.com/office/powerpoint/2010/main" val="1202017628"/>
              </p:ext>
            </p:extLst>
          </p:nvPr>
        </p:nvGraphicFramePr>
        <p:xfrm>
          <a:off x="304800" y="2032000"/>
          <a:ext cx="11153422" cy="40414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830926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النظرية التقليدية</a:t>
            </a:r>
            <a:endParaRPr lang="en-US" dirty="0"/>
          </a:p>
        </p:txBody>
      </p:sp>
      <p:sp>
        <p:nvSpPr>
          <p:cNvPr id="4" name="Text Placeholder 3">
            <a:extLst>
              <a:ext uri="{FF2B5EF4-FFF2-40B4-BE49-F238E27FC236}">
                <a16:creationId xmlns:a16="http://schemas.microsoft.com/office/drawing/2014/main" id="{ADCCDC4A-D205-4B14-9A67-79435E474F53}"/>
              </a:ext>
            </a:extLst>
          </p:cNvPr>
          <p:cNvSpPr>
            <a:spLocks noGrp="1"/>
          </p:cNvSpPr>
          <p:nvPr>
            <p:ph type="body" sz="quarter" idx="11"/>
          </p:nvPr>
        </p:nvSpPr>
        <p:spPr>
          <a:xfrm>
            <a:off x="5051685" y="1464306"/>
            <a:ext cx="7123303" cy="709268"/>
          </a:xfrm>
        </p:spPr>
        <p:txBody>
          <a:bodyPr>
            <a:normAutofit/>
          </a:bodyPr>
          <a:lstStyle/>
          <a:p>
            <a:r>
              <a:rPr lang="ar-SY" dirty="0"/>
              <a:t>المطلب الأول: المدرسة التقليدية: </a:t>
            </a:r>
            <a:r>
              <a:rPr lang="en-US" dirty="0"/>
              <a:t>The Classical School</a:t>
            </a:r>
          </a:p>
        </p:txBody>
      </p:sp>
      <p:sp>
        <p:nvSpPr>
          <p:cNvPr id="3" name="عنصر نائب للنص 2"/>
          <p:cNvSpPr>
            <a:spLocks noGrp="1"/>
          </p:cNvSpPr>
          <p:nvPr>
            <p:ph sz="quarter" idx="12"/>
          </p:nvPr>
        </p:nvSpPr>
        <p:spPr>
          <a:xfrm>
            <a:off x="283027" y="2242843"/>
            <a:ext cx="11366667" cy="4336108"/>
          </a:xfrm>
        </p:spPr>
        <p:txBody>
          <a:bodyPr/>
          <a:lstStyle/>
          <a:p>
            <a:r>
              <a:rPr lang="ar-SA" dirty="0"/>
              <a:t>نشأت المدرسة التقليدية على يدي الفقهاء : الإيطالي بكاريا، والإنكليزي بنتام، والألماني فويرباخ.</a:t>
            </a:r>
          </a:p>
          <a:p>
            <a:r>
              <a:rPr lang="ar-SA" dirty="0"/>
              <a:t>وتقوم فلسفة المدرسة التقليدية على المفاهيم الأربعة الآتية :</a:t>
            </a:r>
          </a:p>
        </p:txBody>
      </p:sp>
      <p:graphicFrame>
        <p:nvGraphicFramePr>
          <p:cNvPr id="5" name="Diagram 4">
            <a:extLst>
              <a:ext uri="{FF2B5EF4-FFF2-40B4-BE49-F238E27FC236}">
                <a16:creationId xmlns:a16="http://schemas.microsoft.com/office/drawing/2014/main" id="{C0BFCA38-97D2-4B95-996E-8F76DA68ADB8}"/>
              </a:ext>
            </a:extLst>
          </p:cNvPr>
          <p:cNvGraphicFramePr/>
          <p:nvPr>
            <p:extLst>
              <p:ext uri="{D42A27DB-BD31-4B8C-83A1-F6EECF244321}">
                <p14:modId xmlns:p14="http://schemas.microsoft.com/office/powerpoint/2010/main" val="26165911"/>
              </p:ext>
            </p:extLst>
          </p:nvPr>
        </p:nvGraphicFramePr>
        <p:xfrm>
          <a:off x="1072445" y="3429001"/>
          <a:ext cx="10577250" cy="3228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375638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2401</TotalTime>
  <Words>1075</Words>
  <Application>Microsoft Office PowerPoint</Application>
  <PresentationFormat>Widescreen</PresentationFormat>
  <Paragraphs>85</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404</cp:revision>
  <dcterms:created xsi:type="dcterms:W3CDTF">2020-10-27T07:33:32Z</dcterms:created>
  <dcterms:modified xsi:type="dcterms:W3CDTF">2022-02-19T11:28:55Z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