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30"/>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10" r:id="rId14"/>
    <p:sldId id="312" r:id="rId15"/>
    <p:sldId id="313" r:id="rId16"/>
    <p:sldId id="314" r:id="rId17"/>
    <p:sldId id="316" r:id="rId18"/>
    <p:sldId id="319" r:id="rId19"/>
    <p:sldId id="320" r:id="rId20"/>
    <p:sldId id="321" r:id="rId21"/>
    <p:sldId id="322" r:id="rId22"/>
    <p:sldId id="323" r:id="rId23"/>
    <p:sldId id="324" r:id="rId24"/>
    <p:sldId id="325" r:id="rId25"/>
    <p:sldId id="326" r:id="rId26"/>
    <p:sldId id="327" r:id="rId27"/>
    <p:sldId id="328" r:id="rId28"/>
    <p:sldId id="329"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66861"/>
    <a:srgbClr val="0073AB"/>
    <a:srgbClr val="F59DBF"/>
    <a:srgbClr val="840E3B"/>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48" autoAdjust="0"/>
    <p:restoredTop sz="94293" autoAdjust="0"/>
  </p:normalViewPr>
  <p:slideViewPr>
    <p:cSldViewPr snapToGrid="0">
      <p:cViewPr varScale="1">
        <p:scale>
          <a:sx n="68" d="100"/>
          <a:sy n="68" d="100"/>
        </p:scale>
        <p:origin x="768" y="7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8B0DF9-08FB-4EF8-B12E-B1FF4A816F40}"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0BD778EF-BD2A-4E8A-AFB7-B04BDAB2628D}">
      <dgm:prSet phldrT="[Text]" custT="1"/>
      <dgm:spPr>
        <a:ln>
          <a:solidFill>
            <a:schemeClr val="accent6">
              <a:lumMod val="50000"/>
            </a:schemeClr>
          </a:solidFill>
        </a:ln>
      </dgm:spPr>
      <dgm:t>
        <a:bodyPr/>
        <a:lstStyle/>
        <a:p>
          <a:pPr algn="just" rtl="1">
            <a:lnSpc>
              <a:spcPct val="150000"/>
            </a:lnSpc>
          </a:pPr>
          <a:r>
            <a:rPr lang="ar-SA" sz="2200" dirty="0">
              <a:solidFill>
                <a:schemeClr val="tx1"/>
              </a:solidFill>
            </a:rPr>
            <a:t>تُعتبَرُ السّياحةُ مصدراً هامّاً من مصادرِ الدّخلِ بالعملاتِ الصّعبةِ نتيجةَ بيعِ الخدماتِ السّياحيّةِ والسّلعِ المتعلّقةِ بها</a:t>
          </a:r>
          <a:r>
            <a:rPr lang="ar-EG" sz="2200" dirty="0">
              <a:solidFill>
                <a:schemeClr val="tx1"/>
              </a:solidFill>
            </a:rPr>
            <a:t>.</a:t>
          </a:r>
          <a:endParaRPr lang="en-US" sz="2200" dirty="0">
            <a:solidFill>
              <a:schemeClr val="tx1"/>
            </a:solidFill>
          </a:endParaRPr>
        </a:p>
      </dgm:t>
    </dgm:pt>
    <dgm:pt modelId="{9F361330-0AE9-46A6-8A4F-4DA3F27D9950}" type="parTrans" cxnId="{22BDB230-DFCE-431C-8332-5905AA9A6400}">
      <dgm:prSet/>
      <dgm:spPr/>
      <dgm:t>
        <a:bodyPr/>
        <a:lstStyle/>
        <a:p>
          <a:pPr algn="just" rtl="1">
            <a:lnSpc>
              <a:spcPct val="150000"/>
            </a:lnSpc>
          </a:pPr>
          <a:endParaRPr lang="en-US" sz="2200">
            <a:solidFill>
              <a:schemeClr val="tx1"/>
            </a:solidFill>
          </a:endParaRPr>
        </a:p>
      </dgm:t>
    </dgm:pt>
    <dgm:pt modelId="{40D6305F-E86F-408F-BC43-6B688E12FC0B}" type="sibTrans" cxnId="{22BDB230-DFCE-431C-8332-5905AA9A6400}">
      <dgm:prSet/>
      <dgm:spPr/>
      <dgm:t>
        <a:bodyPr/>
        <a:lstStyle/>
        <a:p>
          <a:pPr algn="just" rtl="1">
            <a:lnSpc>
              <a:spcPct val="150000"/>
            </a:lnSpc>
          </a:pPr>
          <a:endParaRPr lang="en-US" sz="2200">
            <a:solidFill>
              <a:schemeClr val="tx1"/>
            </a:solidFill>
          </a:endParaRPr>
        </a:p>
      </dgm:t>
    </dgm:pt>
    <dgm:pt modelId="{E1D45609-3190-451F-94C8-725DAFEF827B}">
      <dgm:prSet custT="1"/>
      <dgm:spPr>
        <a:ln>
          <a:solidFill>
            <a:schemeClr val="accent6">
              <a:lumMod val="50000"/>
            </a:schemeClr>
          </a:solidFill>
        </a:ln>
      </dgm:spPr>
      <dgm:t>
        <a:bodyPr/>
        <a:lstStyle/>
        <a:p>
          <a:pPr algn="just" rtl="1">
            <a:lnSpc>
              <a:spcPct val="150000"/>
            </a:lnSpc>
            <a:buFont typeface="Simplified Arabic" panose="02020603050405020304" pitchFamily="18" charset="-78"/>
            <a:buChar char="-"/>
          </a:pPr>
          <a:r>
            <a:rPr lang="ar-SA" sz="2200" dirty="0">
              <a:solidFill>
                <a:schemeClr val="tx1"/>
              </a:solidFill>
            </a:rPr>
            <a:t>تعتمدُ السّياحةُ على العاملِ الإنسانيِّ اعتماداً كبيراً، فهي بذلكَ تهدفُ إلى تحقيقِ فرصِ عملٍ كثيرة.</a:t>
          </a:r>
          <a:endParaRPr lang="en-US" sz="2200" dirty="0">
            <a:solidFill>
              <a:schemeClr val="tx1"/>
            </a:solidFill>
          </a:endParaRPr>
        </a:p>
      </dgm:t>
    </dgm:pt>
    <dgm:pt modelId="{3683B38E-CEA8-4F40-976C-FD49C20830D3}" type="parTrans" cxnId="{AC255898-83BD-4718-8A8B-98984EED3BC1}">
      <dgm:prSet/>
      <dgm:spPr/>
      <dgm:t>
        <a:bodyPr/>
        <a:lstStyle/>
        <a:p>
          <a:pPr algn="just" rtl="1">
            <a:lnSpc>
              <a:spcPct val="150000"/>
            </a:lnSpc>
          </a:pPr>
          <a:endParaRPr lang="en-US" sz="2200">
            <a:solidFill>
              <a:schemeClr val="tx1"/>
            </a:solidFill>
          </a:endParaRPr>
        </a:p>
      </dgm:t>
    </dgm:pt>
    <dgm:pt modelId="{E14728A1-BFE1-45CD-887F-90C4B2425FDE}" type="sibTrans" cxnId="{AC255898-83BD-4718-8A8B-98984EED3BC1}">
      <dgm:prSet/>
      <dgm:spPr/>
      <dgm:t>
        <a:bodyPr/>
        <a:lstStyle/>
        <a:p>
          <a:pPr algn="just" rtl="1">
            <a:lnSpc>
              <a:spcPct val="150000"/>
            </a:lnSpc>
          </a:pPr>
          <a:endParaRPr lang="en-US" sz="2200">
            <a:solidFill>
              <a:schemeClr val="tx1"/>
            </a:solidFill>
          </a:endParaRPr>
        </a:p>
      </dgm:t>
    </dgm:pt>
    <dgm:pt modelId="{F510802F-C820-49B7-8AB9-D22B5002BB0D}">
      <dgm:prSet custT="1"/>
      <dgm:spPr>
        <a:ln>
          <a:solidFill>
            <a:schemeClr val="accent6">
              <a:lumMod val="50000"/>
            </a:schemeClr>
          </a:solidFill>
        </a:ln>
      </dgm:spPr>
      <dgm:t>
        <a:bodyPr/>
        <a:lstStyle/>
        <a:p>
          <a:pPr algn="just" rtl="1">
            <a:lnSpc>
              <a:spcPct val="150000"/>
            </a:lnSpc>
            <a:buFont typeface="Simplified Arabic" panose="02020603050405020304" pitchFamily="18" charset="-78"/>
            <a:buChar char="-"/>
          </a:pPr>
          <a:r>
            <a:rPr lang="ar-SA" sz="2200" dirty="0">
              <a:solidFill>
                <a:schemeClr val="tx1"/>
              </a:solidFill>
            </a:rPr>
            <a:t>السّياحةُ وعاءٌ ضريبيٌّ مهمّ، حيثُ تستطيعُ الدّولةُ تحقيقَ زيادةٍ كبيرةٍ في إيراداتِها العامّةِ عن طريقِ السّياحةِ من خلالِ تحصيلِ أنواعٍ مختلفةٍ منَ الضّرائبِ والرّسومِ الّتي تُفرَضُ على الأنشطةِ والخدماتِ السّياحيّة.</a:t>
          </a:r>
          <a:endParaRPr lang="en-US" sz="2200" dirty="0">
            <a:solidFill>
              <a:schemeClr val="tx1"/>
            </a:solidFill>
          </a:endParaRPr>
        </a:p>
      </dgm:t>
    </dgm:pt>
    <dgm:pt modelId="{DDF6C4A2-E376-428A-AE5D-1516576FF840}" type="parTrans" cxnId="{1043F539-2089-48AB-9B7A-5125C68B3D5F}">
      <dgm:prSet/>
      <dgm:spPr/>
      <dgm:t>
        <a:bodyPr/>
        <a:lstStyle/>
        <a:p>
          <a:pPr algn="just" rtl="1">
            <a:lnSpc>
              <a:spcPct val="150000"/>
            </a:lnSpc>
          </a:pPr>
          <a:endParaRPr lang="en-US" sz="2200">
            <a:solidFill>
              <a:schemeClr val="tx1"/>
            </a:solidFill>
          </a:endParaRPr>
        </a:p>
      </dgm:t>
    </dgm:pt>
    <dgm:pt modelId="{82F52C0B-A41C-449D-8C26-85312B913193}" type="sibTrans" cxnId="{1043F539-2089-48AB-9B7A-5125C68B3D5F}">
      <dgm:prSet/>
      <dgm:spPr/>
      <dgm:t>
        <a:bodyPr/>
        <a:lstStyle/>
        <a:p>
          <a:pPr algn="just" rtl="1">
            <a:lnSpc>
              <a:spcPct val="150000"/>
            </a:lnSpc>
          </a:pPr>
          <a:endParaRPr lang="en-US" sz="2200">
            <a:solidFill>
              <a:schemeClr val="tx1"/>
            </a:solidFill>
          </a:endParaRPr>
        </a:p>
      </dgm:t>
    </dgm:pt>
    <dgm:pt modelId="{C487E046-FC27-4D9A-B936-006009A755C4}" type="pres">
      <dgm:prSet presAssocID="{388B0DF9-08FB-4EF8-B12E-B1FF4A816F40}" presName="linear" presStyleCnt="0">
        <dgm:presLayoutVars>
          <dgm:dir val="rev"/>
          <dgm:animLvl val="lvl"/>
          <dgm:resizeHandles val="exact"/>
        </dgm:presLayoutVars>
      </dgm:prSet>
      <dgm:spPr/>
    </dgm:pt>
    <dgm:pt modelId="{4F63542C-A2E8-456D-8433-49301E4F0C63}" type="pres">
      <dgm:prSet presAssocID="{0BD778EF-BD2A-4E8A-AFB7-B04BDAB2628D}" presName="parentLin" presStyleCnt="0"/>
      <dgm:spPr/>
    </dgm:pt>
    <dgm:pt modelId="{95F6CFF4-3DCF-4779-A3A1-EC19510A324F}" type="pres">
      <dgm:prSet presAssocID="{0BD778EF-BD2A-4E8A-AFB7-B04BDAB2628D}" presName="parentLeftMargin" presStyleLbl="node1" presStyleIdx="0" presStyleCnt="3"/>
      <dgm:spPr/>
    </dgm:pt>
    <dgm:pt modelId="{93ADF929-2702-4CB2-9A32-18C394F063C6}" type="pres">
      <dgm:prSet presAssocID="{0BD778EF-BD2A-4E8A-AFB7-B04BDAB2628D}" presName="parentText" presStyleLbl="node1" presStyleIdx="0" presStyleCnt="3" custScaleX="163265" custLinFactNeighborX="6285" custLinFactNeighborY="-4008">
        <dgm:presLayoutVars>
          <dgm:chMax val="0"/>
          <dgm:bulletEnabled val="1"/>
        </dgm:presLayoutVars>
      </dgm:prSet>
      <dgm:spPr/>
    </dgm:pt>
    <dgm:pt modelId="{029D49CF-FA54-4A70-BB9B-C66015EA0AEC}" type="pres">
      <dgm:prSet presAssocID="{0BD778EF-BD2A-4E8A-AFB7-B04BDAB2628D}" presName="negativeSpace" presStyleCnt="0"/>
      <dgm:spPr/>
    </dgm:pt>
    <dgm:pt modelId="{964B2140-BDFF-4103-AF4C-D1D161B788F6}" type="pres">
      <dgm:prSet presAssocID="{0BD778EF-BD2A-4E8A-AFB7-B04BDAB2628D}" presName="childText" presStyleLbl="conFgAcc1" presStyleIdx="0" presStyleCnt="3" custLinFactNeighborX="338" custLinFactNeighborY="-21909">
        <dgm:presLayoutVars>
          <dgm:bulletEnabled val="1"/>
        </dgm:presLayoutVars>
      </dgm:prSet>
      <dgm:spPr>
        <a:ln>
          <a:solidFill>
            <a:schemeClr val="accent6">
              <a:lumMod val="50000"/>
            </a:schemeClr>
          </a:solidFill>
        </a:ln>
      </dgm:spPr>
    </dgm:pt>
    <dgm:pt modelId="{DCAA63EC-AD92-487C-AA54-919DF02CC2EA}" type="pres">
      <dgm:prSet presAssocID="{40D6305F-E86F-408F-BC43-6B688E12FC0B}" presName="spaceBetweenRectangles" presStyleCnt="0"/>
      <dgm:spPr/>
    </dgm:pt>
    <dgm:pt modelId="{42BAAD3B-87BF-410D-A4D0-ABE94A4E15A8}" type="pres">
      <dgm:prSet presAssocID="{E1D45609-3190-451F-94C8-725DAFEF827B}" presName="parentLin" presStyleCnt="0"/>
      <dgm:spPr/>
    </dgm:pt>
    <dgm:pt modelId="{28290752-61D5-44DA-A6AE-E5482066ED82}" type="pres">
      <dgm:prSet presAssocID="{E1D45609-3190-451F-94C8-725DAFEF827B}" presName="parentLeftMargin" presStyleLbl="node1" presStyleIdx="0" presStyleCnt="3"/>
      <dgm:spPr/>
    </dgm:pt>
    <dgm:pt modelId="{97D39B3B-F274-4E11-B6F1-F53750363B76}" type="pres">
      <dgm:prSet presAssocID="{E1D45609-3190-451F-94C8-725DAFEF827B}" presName="parentText" presStyleLbl="node1" presStyleIdx="1" presStyleCnt="3" custScaleX="163265" custLinFactNeighborX="6285" custLinFactNeighborY="-4008">
        <dgm:presLayoutVars>
          <dgm:chMax val="0"/>
          <dgm:bulletEnabled val="1"/>
        </dgm:presLayoutVars>
      </dgm:prSet>
      <dgm:spPr/>
    </dgm:pt>
    <dgm:pt modelId="{A17ED19C-2C58-4DFA-96B6-094E93AB4B8E}" type="pres">
      <dgm:prSet presAssocID="{E1D45609-3190-451F-94C8-725DAFEF827B}" presName="negativeSpace" presStyleCnt="0"/>
      <dgm:spPr/>
    </dgm:pt>
    <dgm:pt modelId="{71CFA515-82DD-4A36-90CF-AF56468D165F}" type="pres">
      <dgm:prSet presAssocID="{E1D45609-3190-451F-94C8-725DAFEF827B}" presName="childText" presStyleLbl="conFgAcc1" presStyleIdx="1" presStyleCnt="3" custLinFactNeighborX="338" custLinFactNeighborY="-21909">
        <dgm:presLayoutVars>
          <dgm:bulletEnabled val="1"/>
        </dgm:presLayoutVars>
      </dgm:prSet>
      <dgm:spPr>
        <a:ln>
          <a:solidFill>
            <a:schemeClr val="accent6">
              <a:lumMod val="50000"/>
            </a:schemeClr>
          </a:solidFill>
        </a:ln>
      </dgm:spPr>
    </dgm:pt>
    <dgm:pt modelId="{1DB5C86C-7B04-4636-961D-2FEC9E973158}" type="pres">
      <dgm:prSet presAssocID="{E14728A1-BFE1-45CD-887F-90C4B2425FDE}" presName="spaceBetweenRectangles" presStyleCnt="0"/>
      <dgm:spPr/>
    </dgm:pt>
    <dgm:pt modelId="{B16FFB3E-CEC3-4144-917B-EFDC8784E058}" type="pres">
      <dgm:prSet presAssocID="{F510802F-C820-49B7-8AB9-D22B5002BB0D}" presName="parentLin" presStyleCnt="0"/>
      <dgm:spPr/>
    </dgm:pt>
    <dgm:pt modelId="{3911C33A-59E4-4E28-9F49-A09644275E68}" type="pres">
      <dgm:prSet presAssocID="{F510802F-C820-49B7-8AB9-D22B5002BB0D}" presName="parentLeftMargin" presStyleLbl="node1" presStyleIdx="1" presStyleCnt="3"/>
      <dgm:spPr/>
    </dgm:pt>
    <dgm:pt modelId="{0EF51E40-A983-4D02-BB53-CB15489DE954}" type="pres">
      <dgm:prSet presAssocID="{F510802F-C820-49B7-8AB9-D22B5002BB0D}" presName="parentText" presStyleLbl="node1" presStyleIdx="2" presStyleCnt="3" custScaleX="163265" custScaleY="133370" custLinFactNeighborX="6285" custLinFactNeighborY="-4008">
        <dgm:presLayoutVars>
          <dgm:chMax val="0"/>
          <dgm:bulletEnabled val="1"/>
        </dgm:presLayoutVars>
      </dgm:prSet>
      <dgm:spPr/>
    </dgm:pt>
    <dgm:pt modelId="{7A97E3C8-5526-40BD-815D-C13C3F1F6F2F}" type="pres">
      <dgm:prSet presAssocID="{F510802F-C820-49B7-8AB9-D22B5002BB0D}" presName="negativeSpace" presStyleCnt="0"/>
      <dgm:spPr/>
    </dgm:pt>
    <dgm:pt modelId="{1BF5B755-2510-4FAF-96E6-57B071D5535E}" type="pres">
      <dgm:prSet presAssocID="{F510802F-C820-49B7-8AB9-D22B5002BB0D}" presName="childText" presStyleLbl="conFgAcc1" presStyleIdx="2" presStyleCnt="3" custLinFactNeighborX="338" custLinFactNeighborY="-8016">
        <dgm:presLayoutVars>
          <dgm:bulletEnabled val="1"/>
        </dgm:presLayoutVars>
      </dgm:prSet>
      <dgm:spPr>
        <a:ln>
          <a:solidFill>
            <a:schemeClr val="accent6">
              <a:lumMod val="50000"/>
            </a:schemeClr>
          </a:solidFill>
        </a:ln>
      </dgm:spPr>
    </dgm:pt>
  </dgm:ptLst>
  <dgm:cxnLst>
    <dgm:cxn modelId="{13730C1D-DCA4-412C-8E6C-224FCABD7E11}" type="presOf" srcId="{388B0DF9-08FB-4EF8-B12E-B1FF4A816F40}" destId="{C487E046-FC27-4D9A-B936-006009A755C4}" srcOrd="0" destOrd="0" presId="urn:microsoft.com/office/officeart/2005/8/layout/list1"/>
    <dgm:cxn modelId="{6096262C-B474-4119-BC82-9F7E30C35D64}" type="presOf" srcId="{F510802F-C820-49B7-8AB9-D22B5002BB0D}" destId="{0EF51E40-A983-4D02-BB53-CB15489DE954}" srcOrd="1" destOrd="0" presId="urn:microsoft.com/office/officeart/2005/8/layout/list1"/>
    <dgm:cxn modelId="{22BDB230-DFCE-431C-8332-5905AA9A6400}" srcId="{388B0DF9-08FB-4EF8-B12E-B1FF4A816F40}" destId="{0BD778EF-BD2A-4E8A-AFB7-B04BDAB2628D}" srcOrd="0" destOrd="0" parTransId="{9F361330-0AE9-46A6-8A4F-4DA3F27D9950}" sibTransId="{40D6305F-E86F-408F-BC43-6B688E12FC0B}"/>
    <dgm:cxn modelId="{1043F539-2089-48AB-9B7A-5125C68B3D5F}" srcId="{388B0DF9-08FB-4EF8-B12E-B1FF4A816F40}" destId="{F510802F-C820-49B7-8AB9-D22B5002BB0D}" srcOrd="2" destOrd="0" parTransId="{DDF6C4A2-E376-428A-AE5D-1516576FF840}" sibTransId="{82F52C0B-A41C-449D-8C26-85312B913193}"/>
    <dgm:cxn modelId="{D2A32260-A6BB-4827-8FDA-F062F75B3255}" type="presOf" srcId="{F510802F-C820-49B7-8AB9-D22B5002BB0D}" destId="{3911C33A-59E4-4E28-9F49-A09644275E68}" srcOrd="0" destOrd="0" presId="urn:microsoft.com/office/officeart/2005/8/layout/list1"/>
    <dgm:cxn modelId="{AC255898-83BD-4718-8A8B-98984EED3BC1}" srcId="{388B0DF9-08FB-4EF8-B12E-B1FF4A816F40}" destId="{E1D45609-3190-451F-94C8-725DAFEF827B}" srcOrd="1" destOrd="0" parTransId="{3683B38E-CEA8-4F40-976C-FD49C20830D3}" sibTransId="{E14728A1-BFE1-45CD-887F-90C4B2425FDE}"/>
    <dgm:cxn modelId="{8A5A44BE-EE42-491A-8EEF-218DF9E85824}" type="presOf" srcId="{E1D45609-3190-451F-94C8-725DAFEF827B}" destId="{97D39B3B-F274-4E11-B6F1-F53750363B76}" srcOrd="1" destOrd="0" presId="urn:microsoft.com/office/officeart/2005/8/layout/list1"/>
    <dgm:cxn modelId="{726318C3-782C-49AD-8A74-6EB1FA660B23}" type="presOf" srcId="{0BD778EF-BD2A-4E8A-AFB7-B04BDAB2628D}" destId="{95F6CFF4-3DCF-4779-A3A1-EC19510A324F}" srcOrd="0" destOrd="0" presId="urn:microsoft.com/office/officeart/2005/8/layout/list1"/>
    <dgm:cxn modelId="{57D6DBC7-F8A2-4DE0-AADC-0F51C47F5641}" type="presOf" srcId="{0BD778EF-BD2A-4E8A-AFB7-B04BDAB2628D}" destId="{93ADF929-2702-4CB2-9A32-18C394F063C6}" srcOrd="1" destOrd="0" presId="urn:microsoft.com/office/officeart/2005/8/layout/list1"/>
    <dgm:cxn modelId="{699751E9-E4DD-4189-8D56-7CD7D719FEF6}" type="presOf" srcId="{E1D45609-3190-451F-94C8-725DAFEF827B}" destId="{28290752-61D5-44DA-A6AE-E5482066ED82}" srcOrd="0" destOrd="0" presId="urn:microsoft.com/office/officeart/2005/8/layout/list1"/>
    <dgm:cxn modelId="{DDFC89F3-DCA5-4389-96EE-85B954F1AA13}" type="presParOf" srcId="{C487E046-FC27-4D9A-B936-006009A755C4}" destId="{4F63542C-A2E8-456D-8433-49301E4F0C63}" srcOrd="0" destOrd="0" presId="urn:microsoft.com/office/officeart/2005/8/layout/list1"/>
    <dgm:cxn modelId="{CDE13C69-2FDA-4BC9-9F87-0B2B157B4E80}" type="presParOf" srcId="{4F63542C-A2E8-456D-8433-49301E4F0C63}" destId="{95F6CFF4-3DCF-4779-A3A1-EC19510A324F}" srcOrd="0" destOrd="0" presId="urn:microsoft.com/office/officeart/2005/8/layout/list1"/>
    <dgm:cxn modelId="{EB314E42-0C89-416F-8732-0C4F7BE551B9}" type="presParOf" srcId="{4F63542C-A2E8-456D-8433-49301E4F0C63}" destId="{93ADF929-2702-4CB2-9A32-18C394F063C6}" srcOrd="1" destOrd="0" presId="urn:microsoft.com/office/officeart/2005/8/layout/list1"/>
    <dgm:cxn modelId="{997D9415-B993-44B5-BE68-7C132455667F}" type="presParOf" srcId="{C487E046-FC27-4D9A-B936-006009A755C4}" destId="{029D49CF-FA54-4A70-BB9B-C66015EA0AEC}" srcOrd="1" destOrd="0" presId="urn:microsoft.com/office/officeart/2005/8/layout/list1"/>
    <dgm:cxn modelId="{F072FA31-65BD-46FD-A633-69D2462AD001}" type="presParOf" srcId="{C487E046-FC27-4D9A-B936-006009A755C4}" destId="{964B2140-BDFF-4103-AF4C-D1D161B788F6}" srcOrd="2" destOrd="0" presId="urn:microsoft.com/office/officeart/2005/8/layout/list1"/>
    <dgm:cxn modelId="{2BD1E18D-CC5D-4525-B0F0-A6EF00ECB2B9}" type="presParOf" srcId="{C487E046-FC27-4D9A-B936-006009A755C4}" destId="{DCAA63EC-AD92-487C-AA54-919DF02CC2EA}" srcOrd="3" destOrd="0" presId="urn:microsoft.com/office/officeart/2005/8/layout/list1"/>
    <dgm:cxn modelId="{2DC56656-E509-42B5-B182-18B73B70BD84}" type="presParOf" srcId="{C487E046-FC27-4D9A-B936-006009A755C4}" destId="{42BAAD3B-87BF-410D-A4D0-ABE94A4E15A8}" srcOrd="4" destOrd="0" presId="urn:microsoft.com/office/officeart/2005/8/layout/list1"/>
    <dgm:cxn modelId="{49646839-85CC-4FB0-AE74-5E14748DF5DE}" type="presParOf" srcId="{42BAAD3B-87BF-410D-A4D0-ABE94A4E15A8}" destId="{28290752-61D5-44DA-A6AE-E5482066ED82}" srcOrd="0" destOrd="0" presId="urn:microsoft.com/office/officeart/2005/8/layout/list1"/>
    <dgm:cxn modelId="{54551274-26B1-44F2-BEF5-A6E9B5C84513}" type="presParOf" srcId="{42BAAD3B-87BF-410D-A4D0-ABE94A4E15A8}" destId="{97D39B3B-F274-4E11-B6F1-F53750363B76}" srcOrd="1" destOrd="0" presId="urn:microsoft.com/office/officeart/2005/8/layout/list1"/>
    <dgm:cxn modelId="{5D520B6D-CF63-45BB-BB74-BC7482055BDA}" type="presParOf" srcId="{C487E046-FC27-4D9A-B936-006009A755C4}" destId="{A17ED19C-2C58-4DFA-96B6-094E93AB4B8E}" srcOrd="5" destOrd="0" presId="urn:microsoft.com/office/officeart/2005/8/layout/list1"/>
    <dgm:cxn modelId="{6AC9731C-DB4F-438C-BED6-7E22FE28EC7B}" type="presParOf" srcId="{C487E046-FC27-4D9A-B936-006009A755C4}" destId="{71CFA515-82DD-4A36-90CF-AF56468D165F}" srcOrd="6" destOrd="0" presId="urn:microsoft.com/office/officeart/2005/8/layout/list1"/>
    <dgm:cxn modelId="{760BD79D-F6CE-4A5B-8D1B-CD143C037A94}" type="presParOf" srcId="{C487E046-FC27-4D9A-B936-006009A755C4}" destId="{1DB5C86C-7B04-4636-961D-2FEC9E973158}" srcOrd="7" destOrd="0" presId="urn:microsoft.com/office/officeart/2005/8/layout/list1"/>
    <dgm:cxn modelId="{419A36D5-BDCC-4B07-B5BB-85823FD30C52}" type="presParOf" srcId="{C487E046-FC27-4D9A-B936-006009A755C4}" destId="{B16FFB3E-CEC3-4144-917B-EFDC8784E058}" srcOrd="8" destOrd="0" presId="urn:microsoft.com/office/officeart/2005/8/layout/list1"/>
    <dgm:cxn modelId="{5D9D0953-4978-4BA2-9671-B6B2CF6291A2}" type="presParOf" srcId="{B16FFB3E-CEC3-4144-917B-EFDC8784E058}" destId="{3911C33A-59E4-4E28-9F49-A09644275E68}" srcOrd="0" destOrd="0" presId="urn:microsoft.com/office/officeart/2005/8/layout/list1"/>
    <dgm:cxn modelId="{760E74D7-5009-4686-8ADC-9FC12CF0841C}" type="presParOf" srcId="{B16FFB3E-CEC3-4144-917B-EFDC8784E058}" destId="{0EF51E40-A983-4D02-BB53-CB15489DE954}" srcOrd="1" destOrd="0" presId="urn:microsoft.com/office/officeart/2005/8/layout/list1"/>
    <dgm:cxn modelId="{EA25BBC7-97F5-46B2-9AB8-CF05BBF144C9}" type="presParOf" srcId="{C487E046-FC27-4D9A-B936-006009A755C4}" destId="{7A97E3C8-5526-40BD-815D-C13C3F1F6F2F}" srcOrd="9" destOrd="0" presId="urn:microsoft.com/office/officeart/2005/8/layout/list1"/>
    <dgm:cxn modelId="{01E196BD-E6D8-4E9B-B9C2-AE683EB39B17}" type="presParOf" srcId="{C487E046-FC27-4D9A-B936-006009A755C4}" destId="{1BF5B755-2510-4FAF-96E6-57B071D5535E}"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812A21C6-D646-425F-8F70-D202EC867AA8}"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A51F20C7-CFA8-4DC4-AC6A-7330BD36E9B5}">
      <dgm:prSet phldrT="[Text]" custT="1"/>
      <dgm:spPr/>
      <dgm:t>
        <a:bodyPr/>
        <a:lstStyle/>
        <a:p>
          <a:pPr rtl="1">
            <a:lnSpc>
              <a:spcPct val="100000"/>
            </a:lnSpc>
            <a:buFont typeface="Symbol" panose="05050102010706020507" pitchFamily="18" charset="2"/>
            <a:buChar char=""/>
          </a:pPr>
          <a:r>
            <a:rPr lang="ar-EG" sz="2200" b="1" dirty="0">
              <a:solidFill>
                <a:schemeClr val="tx1"/>
              </a:solidFill>
            </a:rPr>
            <a:t>السّياحةُ الحضريّة </a:t>
          </a:r>
          <a:endParaRPr lang="en-US" sz="2200" dirty="0">
            <a:solidFill>
              <a:schemeClr val="tx1"/>
            </a:solidFill>
          </a:endParaRPr>
        </a:p>
      </dgm:t>
    </dgm:pt>
    <dgm:pt modelId="{84DB1456-18FA-462A-B444-BDD885C1A75F}" type="sibTrans" cxnId="{10A4AFAE-8D92-4CFA-80A0-61E82D2E16BC}">
      <dgm:prSet/>
      <dgm:spPr/>
      <dgm:t>
        <a:bodyPr/>
        <a:lstStyle/>
        <a:p>
          <a:pPr rtl="1">
            <a:lnSpc>
              <a:spcPct val="100000"/>
            </a:lnSpc>
          </a:pPr>
          <a:endParaRPr lang="en-US" sz="2200">
            <a:solidFill>
              <a:schemeClr val="tx1"/>
            </a:solidFill>
          </a:endParaRPr>
        </a:p>
      </dgm:t>
    </dgm:pt>
    <dgm:pt modelId="{75BB869D-49C9-47EA-B9A5-99D2AF8EB5E7}" type="parTrans" cxnId="{10A4AFAE-8D92-4CFA-80A0-61E82D2E16BC}">
      <dgm:prSet/>
      <dgm:spPr/>
      <dgm:t>
        <a:bodyPr/>
        <a:lstStyle/>
        <a:p>
          <a:pPr rtl="1">
            <a:lnSpc>
              <a:spcPct val="100000"/>
            </a:lnSpc>
          </a:pPr>
          <a:endParaRPr lang="en-US" sz="2200">
            <a:solidFill>
              <a:schemeClr val="tx1"/>
            </a:solidFill>
          </a:endParaRPr>
        </a:p>
      </dgm:t>
    </dgm:pt>
    <dgm:pt modelId="{02804181-4AF8-4579-B26E-5E136FC88355}">
      <dgm:prSet phldrT="[Text]" custT="1"/>
      <dgm:spPr>
        <a:ln>
          <a:solidFill>
            <a:schemeClr val="accent6">
              <a:lumMod val="50000"/>
            </a:schemeClr>
          </a:solidFill>
        </a:ln>
      </dgm:spPr>
      <dgm:t>
        <a:bodyPr/>
        <a:lstStyle/>
        <a:p>
          <a:pPr marL="228600" lvl="1" indent="-228600" algn="r" defTabSz="977900" rtl="1">
            <a:lnSpc>
              <a:spcPct val="10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وهي نوعٌ منَ السّياحةِ الدّارجةِ والمعروفة، وتوجدُ في الأماكنِ الحضريّةِ الكبيرة، حيثُ يكونُ للسّياحةِ أهمّيّةٌ بالغة، لكنّها لا تكونُ النّشاطَ الاقتصاديَّ الوحيدَ في المنطقة. </a:t>
          </a:r>
          <a:endParaRPr lang="en-US" sz="2200" kern="1200" dirty="0">
            <a:solidFill>
              <a:prstClr val="black"/>
            </a:solidFill>
            <a:latin typeface="Calibri" panose="020F0502020204030204"/>
            <a:ea typeface="+mn-ea"/>
            <a:cs typeface="Arial" panose="020B0604020202020204" pitchFamily="34" charset="0"/>
          </a:endParaRPr>
        </a:p>
      </dgm:t>
    </dgm:pt>
    <dgm:pt modelId="{32916B12-47E9-4F9E-8CCE-99E43B853663}" type="sibTrans" cxnId="{35ED4C07-05A6-4AB5-ABEE-A3DED3B7CD79}">
      <dgm:prSet/>
      <dgm:spPr/>
      <dgm:t>
        <a:bodyPr/>
        <a:lstStyle/>
        <a:p>
          <a:pPr rtl="1">
            <a:lnSpc>
              <a:spcPct val="100000"/>
            </a:lnSpc>
          </a:pPr>
          <a:endParaRPr lang="en-US" sz="2200">
            <a:solidFill>
              <a:schemeClr val="tx1"/>
            </a:solidFill>
          </a:endParaRPr>
        </a:p>
      </dgm:t>
    </dgm:pt>
    <dgm:pt modelId="{E9C3CD48-0E44-478F-A9E8-60C8B9234147}" type="parTrans" cxnId="{35ED4C07-05A6-4AB5-ABEE-A3DED3B7CD79}">
      <dgm:prSet/>
      <dgm:spPr/>
      <dgm:t>
        <a:bodyPr/>
        <a:lstStyle/>
        <a:p>
          <a:pPr rtl="1">
            <a:lnSpc>
              <a:spcPct val="100000"/>
            </a:lnSpc>
          </a:pPr>
          <a:endParaRPr lang="en-US" sz="2200">
            <a:solidFill>
              <a:schemeClr val="tx1"/>
            </a:solidFill>
          </a:endParaRPr>
        </a:p>
      </dgm:t>
    </dgm:pt>
    <dgm:pt modelId="{DE367D4A-CDE1-4F32-8D5B-B3C788E770ED}">
      <dgm:prSet phldrT="[Text]" custT="1"/>
      <dgm:spPr/>
      <dgm:t>
        <a:bodyPr/>
        <a:lstStyle/>
        <a:p>
          <a:pPr rtl="1">
            <a:lnSpc>
              <a:spcPct val="100000"/>
            </a:lnSpc>
            <a:buFont typeface="Symbol" panose="05050102010706020507" pitchFamily="18" charset="2"/>
            <a:buChar char=""/>
          </a:pPr>
          <a:r>
            <a:rPr lang="ar-EG" sz="2200" b="1" dirty="0">
              <a:solidFill>
                <a:schemeClr val="tx1"/>
              </a:solidFill>
            </a:rPr>
            <a:t>سياحةُ المغامرة </a:t>
          </a:r>
          <a:endParaRPr lang="en-US" sz="2200" dirty="0">
            <a:solidFill>
              <a:schemeClr val="tx1"/>
            </a:solidFill>
          </a:endParaRPr>
        </a:p>
      </dgm:t>
    </dgm:pt>
    <dgm:pt modelId="{016083CB-9A90-4D56-9D88-7ABAD2B4C117}" type="sibTrans" cxnId="{8C7D5AB4-E5EB-45E8-8AE2-5987D6FEA55B}">
      <dgm:prSet/>
      <dgm:spPr/>
      <dgm:t>
        <a:bodyPr/>
        <a:lstStyle/>
        <a:p>
          <a:pPr rtl="1">
            <a:lnSpc>
              <a:spcPct val="100000"/>
            </a:lnSpc>
          </a:pPr>
          <a:endParaRPr lang="en-US" sz="2200">
            <a:solidFill>
              <a:schemeClr val="tx1"/>
            </a:solidFill>
          </a:endParaRPr>
        </a:p>
      </dgm:t>
    </dgm:pt>
    <dgm:pt modelId="{8FA03525-0B49-40E8-8965-6C2A73C944E5}" type="parTrans" cxnId="{8C7D5AB4-E5EB-45E8-8AE2-5987D6FEA55B}">
      <dgm:prSet/>
      <dgm:spPr/>
      <dgm:t>
        <a:bodyPr/>
        <a:lstStyle/>
        <a:p>
          <a:pPr rtl="1">
            <a:lnSpc>
              <a:spcPct val="100000"/>
            </a:lnSpc>
          </a:pPr>
          <a:endParaRPr lang="en-US" sz="2200">
            <a:solidFill>
              <a:schemeClr val="tx1"/>
            </a:solidFill>
          </a:endParaRPr>
        </a:p>
      </dgm:t>
    </dgm:pt>
    <dgm:pt modelId="{E4D9A9A2-5E98-424A-9375-2DCA76C586B7}">
      <dgm:prSet phldrT="[Text]" custT="1"/>
      <dgm:spPr>
        <a:ln>
          <a:solidFill>
            <a:schemeClr val="accent6">
              <a:lumMod val="50000"/>
            </a:schemeClr>
          </a:solidFill>
        </a:ln>
      </dgm:spPr>
      <dgm:t>
        <a:bodyPr/>
        <a:lstStyle/>
        <a:p>
          <a:pPr marL="228600" lvl="1" indent="-228600" algn="r" defTabSz="977900" rtl="1">
            <a:lnSpc>
              <a:spcPct val="10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وهذا النّوعُ منَ السّياحةِ موجَّهٌ للمجموعاتِ السّياحيّةِ الّتي تهدفُ إلى ممارسةِ ومعايشةِ خصائصَ معيّنة، وهي تعتمدُ على طولِ فترةِ إقامةِ السّائحِ بحيثُ تسمحُ لهُ هذهِ الإقامةُ بالتّرفيهِ والاستجمامِ وفي نفسِ الوقتِ التّعايشِ معَ العاداتِ والتّقاليدِ الاجتماعيّةِ والثّقافيّةِ والمناظرِ الطّبيعيّةِ المتوفّرةِ في المنطقة. </a:t>
          </a:r>
          <a:endParaRPr lang="en-US" sz="2200" kern="1200" dirty="0">
            <a:solidFill>
              <a:prstClr val="black"/>
            </a:solidFill>
            <a:latin typeface="Calibri" panose="020F0502020204030204"/>
            <a:ea typeface="+mn-ea"/>
            <a:cs typeface="Arial" panose="020B0604020202020204" pitchFamily="34" charset="0"/>
          </a:endParaRPr>
        </a:p>
      </dgm:t>
    </dgm:pt>
    <dgm:pt modelId="{3DD678BE-2D87-4453-B718-6A1CCD71E293}" type="sibTrans" cxnId="{1E845BB9-9EC3-4839-B843-44DCC69FD418}">
      <dgm:prSet/>
      <dgm:spPr/>
      <dgm:t>
        <a:bodyPr/>
        <a:lstStyle/>
        <a:p>
          <a:pPr rtl="1">
            <a:lnSpc>
              <a:spcPct val="100000"/>
            </a:lnSpc>
          </a:pPr>
          <a:endParaRPr lang="en-US" sz="2200">
            <a:solidFill>
              <a:schemeClr val="tx1"/>
            </a:solidFill>
          </a:endParaRPr>
        </a:p>
      </dgm:t>
    </dgm:pt>
    <dgm:pt modelId="{084B242E-A573-49E4-A491-D4AF4D0FFDE1}" type="parTrans" cxnId="{1E845BB9-9EC3-4839-B843-44DCC69FD418}">
      <dgm:prSet/>
      <dgm:spPr/>
      <dgm:t>
        <a:bodyPr/>
        <a:lstStyle/>
        <a:p>
          <a:pPr rtl="1">
            <a:lnSpc>
              <a:spcPct val="100000"/>
            </a:lnSpc>
          </a:pPr>
          <a:endParaRPr lang="en-US" sz="2200">
            <a:solidFill>
              <a:schemeClr val="tx1"/>
            </a:solidFill>
          </a:endParaRPr>
        </a:p>
      </dgm:t>
    </dgm:pt>
    <dgm:pt modelId="{53252257-FBBD-47A7-9FB2-5258DA0752C3}">
      <dgm:prSet custT="1"/>
      <dgm:spPr/>
      <dgm:t>
        <a:bodyPr/>
        <a:lstStyle/>
        <a:p>
          <a:pPr rtl="1">
            <a:lnSpc>
              <a:spcPct val="100000"/>
            </a:lnSpc>
          </a:pPr>
          <a:r>
            <a:rPr lang="ar-EG" sz="2200" b="1" dirty="0">
              <a:solidFill>
                <a:schemeClr val="tx1"/>
              </a:solidFill>
            </a:rPr>
            <a:t>سياحةُ الرّياضةِ البحريّة </a:t>
          </a:r>
          <a:endParaRPr lang="en-US" sz="2200" dirty="0">
            <a:solidFill>
              <a:schemeClr val="tx1"/>
            </a:solidFill>
          </a:endParaRPr>
        </a:p>
      </dgm:t>
    </dgm:pt>
    <dgm:pt modelId="{2905366E-8CC0-4B0E-BF24-35937FB929C7}" type="sibTrans" cxnId="{534D2758-7952-475C-8035-CD09F71C62DA}">
      <dgm:prSet/>
      <dgm:spPr/>
      <dgm:t>
        <a:bodyPr/>
        <a:lstStyle/>
        <a:p>
          <a:pPr rtl="1">
            <a:lnSpc>
              <a:spcPct val="100000"/>
            </a:lnSpc>
          </a:pPr>
          <a:endParaRPr lang="en-US" sz="2200">
            <a:solidFill>
              <a:schemeClr val="tx1"/>
            </a:solidFill>
          </a:endParaRPr>
        </a:p>
      </dgm:t>
    </dgm:pt>
    <dgm:pt modelId="{BCE4BF49-CF61-478A-BEB0-29E80E969159}" type="parTrans" cxnId="{534D2758-7952-475C-8035-CD09F71C62DA}">
      <dgm:prSet/>
      <dgm:spPr/>
      <dgm:t>
        <a:bodyPr/>
        <a:lstStyle/>
        <a:p>
          <a:pPr rtl="1">
            <a:lnSpc>
              <a:spcPct val="100000"/>
            </a:lnSpc>
          </a:pPr>
          <a:endParaRPr lang="en-US" sz="2200">
            <a:solidFill>
              <a:schemeClr val="tx1"/>
            </a:solidFill>
          </a:endParaRPr>
        </a:p>
      </dgm:t>
    </dgm:pt>
    <dgm:pt modelId="{324852B5-1D76-4C41-A8C5-684CA552D26A}">
      <dgm:prSet custT="1"/>
      <dgm:spPr>
        <a:ln>
          <a:solidFill>
            <a:schemeClr val="accent6">
              <a:lumMod val="50000"/>
            </a:schemeClr>
          </a:solidFill>
        </a:ln>
      </dgm:spPr>
      <dgm:t>
        <a:bodyPr/>
        <a:lstStyle/>
        <a:p>
          <a:pPr marL="228600" lvl="1" indent="-228600" algn="r" defTabSz="977900" rtl="1">
            <a:lnSpc>
              <a:spcPct val="10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يعتمدُ هذا النّوعُ منَ السّياحةِ على وجودِ الماءِ (البحارِ أوِ البحيرات)، تتفاوتُ المدّةُ الّتي يقضيها السّائحُ في ممارسةِ الرّياضاتِ البحريّةِ المختلفةِ مثل: الغوص، التّزلّجِ على الماء</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gm:t>
    </dgm:pt>
    <dgm:pt modelId="{03748AA4-102D-4633-B009-FE6445E2AC3E}" type="sibTrans" cxnId="{E1CE602C-DD40-42A2-B997-A09B481D52A6}">
      <dgm:prSet/>
      <dgm:spPr/>
      <dgm:t>
        <a:bodyPr/>
        <a:lstStyle/>
        <a:p>
          <a:pPr rtl="1">
            <a:lnSpc>
              <a:spcPct val="100000"/>
            </a:lnSpc>
          </a:pPr>
          <a:endParaRPr lang="en-US" sz="2200">
            <a:solidFill>
              <a:schemeClr val="tx1"/>
            </a:solidFill>
          </a:endParaRPr>
        </a:p>
      </dgm:t>
    </dgm:pt>
    <dgm:pt modelId="{4990E455-DE98-470A-9143-A51509B9D436}" type="parTrans" cxnId="{E1CE602C-DD40-42A2-B997-A09B481D52A6}">
      <dgm:prSet/>
      <dgm:spPr/>
      <dgm:t>
        <a:bodyPr/>
        <a:lstStyle/>
        <a:p>
          <a:pPr rtl="1">
            <a:lnSpc>
              <a:spcPct val="100000"/>
            </a:lnSpc>
          </a:pPr>
          <a:endParaRPr lang="en-US" sz="2200">
            <a:solidFill>
              <a:schemeClr val="tx1"/>
            </a:solidFill>
          </a:endParaRPr>
        </a:p>
      </dgm:t>
    </dgm:pt>
    <dgm:pt modelId="{C4170408-A92A-4BA5-B9B9-AC6860D76ED7}" type="pres">
      <dgm:prSet presAssocID="{812A21C6-D646-425F-8F70-D202EC867AA8}" presName="Name0" presStyleCnt="0">
        <dgm:presLayoutVars>
          <dgm:dir val="rev"/>
          <dgm:animLvl val="lvl"/>
          <dgm:resizeHandles val="exact"/>
        </dgm:presLayoutVars>
      </dgm:prSet>
      <dgm:spPr/>
    </dgm:pt>
    <dgm:pt modelId="{B52F6A29-BFB3-4AAC-BC37-AB344BA1968D}" type="pres">
      <dgm:prSet presAssocID="{A51F20C7-CFA8-4DC4-AC6A-7330BD36E9B5}" presName="linNode" presStyleCnt="0"/>
      <dgm:spPr/>
    </dgm:pt>
    <dgm:pt modelId="{0D22D1D0-0382-4DC4-B325-42DF6B1B139C}" type="pres">
      <dgm:prSet presAssocID="{A51F20C7-CFA8-4DC4-AC6A-7330BD36E9B5}" presName="parTx" presStyleLbl="revTx" presStyleIdx="0" presStyleCnt="3">
        <dgm:presLayoutVars>
          <dgm:chMax val="1"/>
          <dgm:bulletEnabled val="1"/>
        </dgm:presLayoutVars>
      </dgm:prSet>
      <dgm:spPr/>
    </dgm:pt>
    <dgm:pt modelId="{F78736DD-4A71-4D0B-B052-A15F573DC416}" type="pres">
      <dgm:prSet presAssocID="{A51F20C7-CFA8-4DC4-AC6A-7330BD36E9B5}" presName="bracket" presStyleLbl="parChTrans1D1" presStyleIdx="0" presStyleCnt="3"/>
      <dgm:spPr/>
    </dgm:pt>
    <dgm:pt modelId="{F332713D-8C0E-4B39-AFB5-690F4D3B1B0E}" type="pres">
      <dgm:prSet presAssocID="{A51F20C7-CFA8-4DC4-AC6A-7330BD36E9B5}" presName="spH" presStyleCnt="0"/>
      <dgm:spPr/>
    </dgm:pt>
    <dgm:pt modelId="{9B99FA88-4203-41E2-8941-0EBB2A8E0791}" type="pres">
      <dgm:prSet presAssocID="{A51F20C7-CFA8-4DC4-AC6A-7330BD36E9B5}" presName="desTx" presStyleLbl="node1" presStyleIdx="0" presStyleCnt="3">
        <dgm:presLayoutVars>
          <dgm:bulletEnabled val="1"/>
        </dgm:presLayoutVars>
      </dgm:prSet>
      <dgm:spPr/>
    </dgm:pt>
    <dgm:pt modelId="{7BDBD3F1-6DAF-4ADE-BDF5-CC5BDA41ED41}" type="pres">
      <dgm:prSet presAssocID="{84DB1456-18FA-462A-B444-BDD885C1A75F}" presName="spV" presStyleCnt="0"/>
      <dgm:spPr/>
    </dgm:pt>
    <dgm:pt modelId="{38B20D63-1841-4F8F-B5B5-D05C0BFC8F40}" type="pres">
      <dgm:prSet presAssocID="{DE367D4A-CDE1-4F32-8D5B-B3C788E770ED}" presName="linNode" presStyleCnt="0"/>
      <dgm:spPr/>
    </dgm:pt>
    <dgm:pt modelId="{BB08DA9F-9CF7-42D9-9AA9-CE60F7B4111A}" type="pres">
      <dgm:prSet presAssocID="{DE367D4A-CDE1-4F32-8D5B-B3C788E770ED}" presName="parTx" presStyleLbl="revTx" presStyleIdx="1" presStyleCnt="3">
        <dgm:presLayoutVars>
          <dgm:chMax val="1"/>
          <dgm:bulletEnabled val="1"/>
        </dgm:presLayoutVars>
      </dgm:prSet>
      <dgm:spPr/>
    </dgm:pt>
    <dgm:pt modelId="{0CD6FFE2-D372-4C3C-9FD3-A52E7871A20D}" type="pres">
      <dgm:prSet presAssocID="{DE367D4A-CDE1-4F32-8D5B-B3C788E770ED}" presName="bracket" presStyleLbl="parChTrans1D1" presStyleIdx="1" presStyleCnt="3"/>
      <dgm:spPr/>
    </dgm:pt>
    <dgm:pt modelId="{BA2F1BE0-1C33-41C5-8470-B5364ACFEBC1}" type="pres">
      <dgm:prSet presAssocID="{DE367D4A-CDE1-4F32-8D5B-B3C788E770ED}" presName="spH" presStyleCnt="0"/>
      <dgm:spPr/>
    </dgm:pt>
    <dgm:pt modelId="{616AA43F-80D1-4403-B4DE-7F8B441E7290}" type="pres">
      <dgm:prSet presAssocID="{DE367D4A-CDE1-4F32-8D5B-B3C788E770ED}" presName="desTx" presStyleLbl="node1" presStyleIdx="1" presStyleCnt="3">
        <dgm:presLayoutVars>
          <dgm:bulletEnabled val="1"/>
        </dgm:presLayoutVars>
      </dgm:prSet>
      <dgm:spPr/>
    </dgm:pt>
    <dgm:pt modelId="{FBDD441B-141B-4D48-A850-CA62F270EFB8}" type="pres">
      <dgm:prSet presAssocID="{016083CB-9A90-4D56-9D88-7ABAD2B4C117}" presName="spV" presStyleCnt="0"/>
      <dgm:spPr/>
    </dgm:pt>
    <dgm:pt modelId="{5F60609F-EECE-4FE9-B670-5B6037A5E8E2}" type="pres">
      <dgm:prSet presAssocID="{53252257-FBBD-47A7-9FB2-5258DA0752C3}" presName="linNode" presStyleCnt="0"/>
      <dgm:spPr/>
    </dgm:pt>
    <dgm:pt modelId="{82F33D4C-DC3E-4644-97AD-7895A413DAC4}" type="pres">
      <dgm:prSet presAssocID="{53252257-FBBD-47A7-9FB2-5258DA0752C3}" presName="parTx" presStyleLbl="revTx" presStyleIdx="2" presStyleCnt="3">
        <dgm:presLayoutVars>
          <dgm:chMax val="1"/>
          <dgm:bulletEnabled val="1"/>
        </dgm:presLayoutVars>
      </dgm:prSet>
      <dgm:spPr/>
    </dgm:pt>
    <dgm:pt modelId="{C094A90D-40A7-4076-96FF-590B083FEA23}" type="pres">
      <dgm:prSet presAssocID="{53252257-FBBD-47A7-9FB2-5258DA0752C3}" presName="bracket" presStyleLbl="parChTrans1D1" presStyleIdx="2" presStyleCnt="3"/>
      <dgm:spPr/>
    </dgm:pt>
    <dgm:pt modelId="{7C2FCE36-DADB-4EB4-B826-5CB7A909DBE2}" type="pres">
      <dgm:prSet presAssocID="{53252257-FBBD-47A7-9FB2-5258DA0752C3}" presName="spH" presStyleCnt="0"/>
      <dgm:spPr/>
    </dgm:pt>
    <dgm:pt modelId="{D96F49F4-474E-4C9D-B6A6-F27A9337736F}" type="pres">
      <dgm:prSet presAssocID="{53252257-FBBD-47A7-9FB2-5258DA0752C3}" presName="desTx" presStyleLbl="node1" presStyleIdx="2" presStyleCnt="3">
        <dgm:presLayoutVars>
          <dgm:bulletEnabled val="1"/>
        </dgm:presLayoutVars>
      </dgm:prSet>
      <dgm:spPr/>
    </dgm:pt>
  </dgm:ptLst>
  <dgm:cxnLst>
    <dgm:cxn modelId="{35ED4C07-05A6-4AB5-ABEE-A3DED3B7CD79}" srcId="{A51F20C7-CFA8-4DC4-AC6A-7330BD36E9B5}" destId="{02804181-4AF8-4579-B26E-5E136FC88355}" srcOrd="0" destOrd="0" parTransId="{E9C3CD48-0E44-478F-A9E8-60C8B9234147}" sibTransId="{32916B12-47E9-4F9E-8CCE-99E43B853663}"/>
    <dgm:cxn modelId="{E1CE602C-DD40-42A2-B997-A09B481D52A6}" srcId="{53252257-FBBD-47A7-9FB2-5258DA0752C3}" destId="{324852B5-1D76-4C41-A8C5-684CA552D26A}" srcOrd="0" destOrd="0" parTransId="{4990E455-DE98-470A-9143-A51509B9D436}" sibTransId="{03748AA4-102D-4633-B009-FE6445E2AC3E}"/>
    <dgm:cxn modelId="{BEE61A61-D917-4D68-B810-4258D2E189A7}" type="presOf" srcId="{324852B5-1D76-4C41-A8C5-684CA552D26A}" destId="{D96F49F4-474E-4C9D-B6A6-F27A9337736F}" srcOrd="0" destOrd="0" presId="urn:diagrams.loki3.com/BracketList"/>
    <dgm:cxn modelId="{02377349-68B6-4D21-B494-F056000C7B7D}" type="presOf" srcId="{E4D9A9A2-5E98-424A-9375-2DCA76C586B7}" destId="{616AA43F-80D1-4403-B4DE-7F8B441E7290}" srcOrd="0" destOrd="0" presId="urn:diagrams.loki3.com/BracketList"/>
    <dgm:cxn modelId="{B5A4384B-C3E8-4E73-935A-38671CF8B7A6}" type="presOf" srcId="{02804181-4AF8-4579-B26E-5E136FC88355}" destId="{9B99FA88-4203-41E2-8941-0EBB2A8E0791}" srcOrd="0" destOrd="0" presId="urn:diagrams.loki3.com/BracketList"/>
    <dgm:cxn modelId="{A2200973-D597-4569-A4D9-F04DA2CF0409}" type="presOf" srcId="{812A21C6-D646-425F-8F70-D202EC867AA8}" destId="{C4170408-A92A-4BA5-B9B9-AC6860D76ED7}" srcOrd="0" destOrd="0" presId="urn:diagrams.loki3.com/BracketList"/>
    <dgm:cxn modelId="{534D2758-7952-475C-8035-CD09F71C62DA}" srcId="{812A21C6-D646-425F-8F70-D202EC867AA8}" destId="{53252257-FBBD-47A7-9FB2-5258DA0752C3}" srcOrd="2" destOrd="0" parTransId="{BCE4BF49-CF61-478A-BEB0-29E80E969159}" sibTransId="{2905366E-8CC0-4B0E-BF24-35937FB929C7}"/>
    <dgm:cxn modelId="{566D8C88-A348-4757-A0BF-57D4F39C1408}" type="presOf" srcId="{DE367D4A-CDE1-4F32-8D5B-B3C788E770ED}" destId="{BB08DA9F-9CF7-42D9-9AA9-CE60F7B4111A}" srcOrd="0" destOrd="0" presId="urn:diagrams.loki3.com/BracketList"/>
    <dgm:cxn modelId="{10A4AFAE-8D92-4CFA-80A0-61E82D2E16BC}" srcId="{812A21C6-D646-425F-8F70-D202EC867AA8}" destId="{A51F20C7-CFA8-4DC4-AC6A-7330BD36E9B5}" srcOrd="0" destOrd="0" parTransId="{75BB869D-49C9-47EA-B9A5-99D2AF8EB5E7}" sibTransId="{84DB1456-18FA-462A-B444-BDD885C1A75F}"/>
    <dgm:cxn modelId="{8C7D5AB4-E5EB-45E8-8AE2-5987D6FEA55B}" srcId="{812A21C6-D646-425F-8F70-D202EC867AA8}" destId="{DE367D4A-CDE1-4F32-8D5B-B3C788E770ED}" srcOrd="1" destOrd="0" parTransId="{8FA03525-0B49-40E8-8965-6C2A73C944E5}" sibTransId="{016083CB-9A90-4D56-9D88-7ABAD2B4C117}"/>
    <dgm:cxn modelId="{1E845BB9-9EC3-4839-B843-44DCC69FD418}" srcId="{DE367D4A-CDE1-4F32-8D5B-B3C788E770ED}" destId="{E4D9A9A2-5E98-424A-9375-2DCA76C586B7}" srcOrd="0" destOrd="0" parTransId="{084B242E-A573-49E4-A491-D4AF4D0FFDE1}" sibTransId="{3DD678BE-2D87-4453-B718-6A1CCD71E293}"/>
    <dgm:cxn modelId="{538F78D9-587B-404E-A68B-6845E49DE120}" type="presOf" srcId="{A51F20C7-CFA8-4DC4-AC6A-7330BD36E9B5}" destId="{0D22D1D0-0382-4DC4-B325-42DF6B1B139C}" srcOrd="0" destOrd="0" presId="urn:diagrams.loki3.com/BracketList"/>
    <dgm:cxn modelId="{DDE7D6E2-88DF-44F0-BF12-ADD96899CDC9}" type="presOf" srcId="{53252257-FBBD-47A7-9FB2-5258DA0752C3}" destId="{82F33D4C-DC3E-4644-97AD-7895A413DAC4}" srcOrd="0" destOrd="0" presId="urn:diagrams.loki3.com/BracketList"/>
    <dgm:cxn modelId="{ABEA0DDE-4DD9-44E0-84EC-38D5D2B1C157}" type="presParOf" srcId="{C4170408-A92A-4BA5-B9B9-AC6860D76ED7}" destId="{B52F6A29-BFB3-4AAC-BC37-AB344BA1968D}" srcOrd="0" destOrd="0" presId="urn:diagrams.loki3.com/BracketList"/>
    <dgm:cxn modelId="{3BC86C8D-F76E-47A3-A883-313C2EC01BF5}" type="presParOf" srcId="{B52F6A29-BFB3-4AAC-BC37-AB344BA1968D}" destId="{0D22D1D0-0382-4DC4-B325-42DF6B1B139C}" srcOrd="0" destOrd="0" presId="urn:diagrams.loki3.com/BracketList"/>
    <dgm:cxn modelId="{FA7BCF1D-2FB4-4882-8155-C5B4ADB4CC87}" type="presParOf" srcId="{B52F6A29-BFB3-4AAC-BC37-AB344BA1968D}" destId="{F78736DD-4A71-4D0B-B052-A15F573DC416}" srcOrd="1" destOrd="0" presId="urn:diagrams.loki3.com/BracketList"/>
    <dgm:cxn modelId="{28C6C7D9-70CD-4945-A758-D2294CB14250}" type="presParOf" srcId="{B52F6A29-BFB3-4AAC-BC37-AB344BA1968D}" destId="{F332713D-8C0E-4B39-AFB5-690F4D3B1B0E}" srcOrd="2" destOrd="0" presId="urn:diagrams.loki3.com/BracketList"/>
    <dgm:cxn modelId="{7EDC5752-F28D-431F-BC8D-F5328FD62BBA}" type="presParOf" srcId="{B52F6A29-BFB3-4AAC-BC37-AB344BA1968D}" destId="{9B99FA88-4203-41E2-8941-0EBB2A8E0791}" srcOrd="3" destOrd="0" presId="urn:diagrams.loki3.com/BracketList"/>
    <dgm:cxn modelId="{9E1EBBAA-924E-4474-B9C5-75B016C766BC}" type="presParOf" srcId="{C4170408-A92A-4BA5-B9B9-AC6860D76ED7}" destId="{7BDBD3F1-6DAF-4ADE-BDF5-CC5BDA41ED41}" srcOrd="1" destOrd="0" presId="urn:diagrams.loki3.com/BracketList"/>
    <dgm:cxn modelId="{ECB132CB-DCEA-43BD-9F97-947392E0B3E1}" type="presParOf" srcId="{C4170408-A92A-4BA5-B9B9-AC6860D76ED7}" destId="{38B20D63-1841-4F8F-B5B5-D05C0BFC8F40}" srcOrd="2" destOrd="0" presId="urn:diagrams.loki3.com/BracketList"/>
    <dgm:cxn modelId="{DDB6D137-6638-46F1-97F8-F1221B90AA6A}" type="presParOf" srcId="{38B20D63-1841-4F8F-B5B5-D05C0BFC8F40}" destId="{BB08DA9F-9CF7-42D9-9AA9-CE60F7B4111A}" srcOrd="0" destOrd="0" presId="urn:diagrams.loki3.com/BracketList"/>
    <dgm:cxn modelId="{4B030186-83DC-4263-ADA2-67D06E1013C2}" type="presParOf" srcId="{38B20D63-1841-4F8F-B5B5-D05C0BFC8F40}" destId="{0CD6FFE2-D372-4C3C-9FD3-A52E7871A20D}" srcOrd="1" destOrd="0" presId="urn:diagrams.loki3.com/BracketList"/>
    <dgm:cxn modelId="{F2CC58A2-CC9C-4E69-BA20-101BEA8B69C2}" type="presParOf" srcId="{38B20D63-1841-4F8F-B5B5-D05C0BFC8F40}" destId="{BA2F1BE0-1C33-41C5-8470-B5364ACFEBC1}" srcOrd="2" destOrd="0" presId="urn:diagrams.loki3.com/BracketList"/>
    <dgm:cxn modelId="{08334043-845D-42C2-BE32-1B36568485E8}" type="presParOf" srcId="{38B20D63-1841-4F8F-B5B5-D05C0BFC8F40}" destId="{616AA43F-80D1-4403-B4DE-7F8B441E7290}" srcOrd="3" destOrd="0" presId="urn:diagrams.loki3.com/BracketList"/>
    <dgm:cxn modelId="{16D36F7E-B9DB-42E7-92AB-2C1679C7B852}" type="presParOf" srcId="{C4170408-A92A-4BA5-B9B9-AC6860D76ED7}" destId="{FBDD441B-141B-4D48-A850-CA62F270EFB8}" srcOrd="3" destOrd="0" presId="urn:diagrams.loki3.com/BracketList"/>
    <dgm:cxn modelId="{A84C4BE0-907C-4238-B835-26BF5D353B08}" type="presParOf" srcId="{C4170408-A92A-4BA5-B9B9-AC6860D76ED7}" destId="{5F60609F-EECE-4FE9-B670-5B6037A5E8E2}" srcOrd="4" destOrd="0" presId="urn:diagrams.loki3.com/BracketList"/>
    <dgm:cxn modelId="{0068F6D0-9DEA-4139-AE57-88A27D5E1DD8}" type="presParOf" srcId="{5F60609F-EECE-4FE9-B670-5B6037A5E8E2}" destId="{82F33D4C-DC3E-4644-97AD-7895A413DAC4}" srcOrd="0" destOrd="0" presId="urn:diagrams.loki3.com/BracketList"/>
    <dgm:cxn modelId="{311757A8-DE44-4205-939A-D69C517CD18D}" type="presParOf" srcId="{5F60609F-EECE-4FE9-B670-5B6037A5E8E2}" destId="{C094A90D-40A7-4076-96FF-590B083FEA23}" srcOrd="1" destOrd="0" presId="urn:diagrams.loki3.com/BracketList"/>
    <dgm:cxn modelId="{187AE685-124E-4E46-BD92-A7A0F141D2B4}" type="presParOf" srcId="{5F60609F-EECE-4FE9-B670-5B6037A5E8E2}" destId="{7C2FCE36-DADB-4EB4-B826-5CB7A909DBE2}" srcOrd="2" destOrd="0" presId="urn:diagrams.loki3.com/BracketList"/>
    <dgm:cxn modelId="{F1BC3DE5-64F4-4E2D-A9C0-BCD19BD5308F}" type="presParOf" srcId="{5F60609F-EECE-4FE9-B670-5B6037A5E8E2}" destId="{D96F49F4-474E-4C9D-B6A6-F27A9337736F}" srcOrd="3" destOrd="0" presId="urn:diagrams.loki3.com/BracketLis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581D5A3-F9E8-4C5B-9E8E-37BEE5654C10}"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CB1B049D-E125-420E-9322-7544E99ED3F9}">
      <dgm:prSet phldrT="[Tex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cs typeface="+mn-cs"/>
            </a:rPr>
            <a:t>تدفّقُ رؤوسِ الأموالِ الأجنبية</a:t>
          </a:r>
          <a:r>
            <a:rPr lang="ar-SY" sz="2200" b="0" dirty="0">
              <a:solidFill>
                <a:schemeClr val="tx1"/>
              </a:solidFill>
              <a:cs typeface="+mn-cs"/>
            </a:rPr>
            <a:t>.</a:t>
          </a:r>
          <a:endParaRPr lang="en-US" sz="2200" b="0" dirty="0">
            <a:solidFill>
              <a:schemeClr val="tx1"/>
            </a:solidFill>
            <a:cs typeface="+mn-cs"/>
          </a:endParaRPr>
        </a:p>
      </dgm:t>
    </dgm:pt>
    <dgm:pt modelId="{545CBFDB-374B-497F-973A-E75AEC693EAA}" type="parTrans" cxnId="{02697919-9C0B-4E31-8362-D0707B9492AF}">
      <dgm:prSet/>
      <dgm:spPr/>
      <dgm:t>
        <a:bodyPr/>
        <a:lstStyle/>
        <a:p>
          <a:endParaRPr lang="en-US"/>
        </a:p>
      </dgm:t>
    </dgm:pt>
    <dgm:pt modelId="{5D463543-346C-4D44-9529-7F2A32ED843B}" type="sibTrans" cxnId="{02697919-9C0B-4E31-8362-D0707B9492AF}">
      <dgm:prSet/>
      <dgm:spPr/>
      <dgm:t>
        <a:bodyPr/>
        <a:lstStyle/>
        <a:p>
          <a:endParaRPr lang="en-US"/>
        </a:p>
      </dgm:t>
    </dgm:pt>
    <dgm:pt modelId="{03686240-98EC-48F8-8EF4-CF8A07517B07}">
      <dgm:prSet phldrT="[Tex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cs typeface="+mn-cs"/>
            </a:rPr>
            <a:t>نقلُ التّقنياتِ الحديثةِ والمتطوّرة</a:t>
          </a:r>
          <a:r>
            <a:rPr lang="ar-SY" sz="2200" b="0" dirty="0">
              <a:solidFill>
                <a:schemeClr val="tx1"/>
              </a:solidFill>
              <a:cs typeface="+mn-cs"/>
            </a:rPr>
            <a:t>.</a:t>
          </a:r>
          <a:endParaRPr lang="en-US" sz="2200" b="0" dirty="0">
            <a:solidFill>
              <a:schemeClr val="tx1"/>
            </a:solidFill>
            <a:cs typeface="+mn-cs"/>
          </a:endParaRPr>
        </a:p>
      </dgm:t>
    </dgm:pt>
    <dgm:pt modelId="{09D4EE8F-4D03-4756-8597-201F1A89D3ED}" type="parTrans" cxnId="{9999058D-AC9B-4D69-9AD3-A74DDD4CC338}">
      <dgm:prSet/>
      <dgm:spPr/>
      <dgm:t>
        <a:bodyPr/>
        <a:lstStyle/>
        <a:p>
          <a:endParaRPr lang="en-US"/>
        </a:p>
      </dgm:t>
    </dgm:pt>
    <dgm:pt modelId="{4A02F97D-5DF7-4741-B0E3-4896C5A78FD2}" type="sibTrans" cxnId="{9999058D-AC9B-4D69-9AD3-A74DDD4CC338}">
      <dgm:prSet/>
      <dgm:spPr/>
      <dgm:t>
        <a:bodyPr/>
        <a:lstStyle/>
        <a:p>
          <a:endParaRPr lang="en-US"/>
        </a:p>
      </dgm:t>
    </dgm:pt>
    <dgm:pt modelId="{A04F4F04-7BEE-40D1-B38D-0434DD418DD4}">
      <dgm:prSet phldrT="[Tex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cs typeface="+mn-cs"/>
            </a:rPr>
            <a:t>تشغيلُ الأيدي العاملة</a:t>
          </a:r>
          <a:r>
            <a:rPr lang="ar-SY" sz="2200" b="0" dirty="0">
              <a:solidFill>
                <a:schemeClr val="tx1"/>
              </a:solidFill>
              <a:cs typeface="+mn-cs"/>
            </a:rPr>
            <a:t>.</a:t>
          </a:r>
          <a:endParaRPr lang="en-US" sz="2200" b="0" dirty="0">
            <a:solidFill>
              <a:schemeClr val="tx1"/>
            </a:solidFill>
            <a:cs typeface="+mn-cs"/>
          </a:endParaRPr>
        </a:p>
      </dgm:t>
    </dgm:pt>
    <dgm:pt modelId="{C372E0CA-29DC-420A-B0D9-FA4A2D8078B2}" type="parTrans" cxnId="{2B4C3957-CF4C-4628-A043-B1C58B4E332E}">
      <dgm:prSet/>
      <dgm:spPr/>
      <dgm:t>
        <a:bodyPr/>
        <a:lstStyle/>
        <a:p>
          <a:endParaRPr lang="en-US"/>
        </a:p>
      </dgm:t>
    </dgm:pt>
    <dgm:pt modelId="{23489A10-2006-4E1C-9D3A-2D81214491F0}" type="sibTrans" cxnId="{2B4C3957-CF4C-4628-A043-B1C58B4E332E}">
      <dgm:prSet/>
      <dgm:spPr/>
      <dgm:t>
        <a:bodyPr/>
        <a:lstStyle/>
        <a:p>
          <a:endParaRPr lang="en-US"/>
        </a:p>
      </dgm:t>
    </dgm:pt>
    <dgm:pt modelId="{96B3174B-5D7B-4405-AC06-6F506EBD3FB1}">
      <dgm:prSet phldrT="[Tex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cs typeface="+mn-cs"/>
            </a:rPr>
            <a:t>مساهمةٌ في تحقيقِ وتنميةِ التّوازنِ الاقتصاديِّ بينَ المناطق</a:t>
          </a:r>
          <a:r>
            <a:rPr lang="ar-SY" sz="2200" b="0" dirty="0">
              <a:solidFill>
                <a:schemeClr val="tx1"/>
              </a:solidFill>
              <a:cs typeface="+mn-cs"/>
            </a:rPr>
            <a:t>.</a:t>
          </a:r>
          <a:endParaRPr lang="en-US" sz="2200" b="0" dirty="0">
            <a:solidFill>
              <a:schemeClr val="tx1"/>
            </a:solidFill>
            <a:cs typeface="+mn-cs"/>
          </a:endParaRPr>
        </a:p>
      </dgm:t>
    </dgm:pt>
    <dgm:pt modelId="{7C11A396-6B02-4312-AAC5-B4A693E77899}" type="parTrans" cxnId="{C06CD1E5-8802-4392-810F-95531A468575}">
      <dgm:prSet/>
      <dgm:spPr/>
      <dgm:t>
        <a:bodyPr/>
        <a:lstStyle/>
        <a:p>
          <a:endParaRPr lang="en-US"/>
        </a:p>
      </dgm:t>
    </dgm:pt>
    <dgm:pt modelId="{B0C0AB21-7E0D-401D-8829-4AB995BD4FA7}" type="sibTrans" cxnId="{C06CD1E5-8802-4392-810F-95531A468575}">
      <dgm:prSet/>
      <dgm:spPr/>
      <dgm:t>
        <a:bodyPr/>
        <a:lstStyle/>
        <a:p>
          <a:endParaRPr lang="en-US"/>
        </a:p>
      </dgm:t>
    </dgm:pt>
    <dgm:pt modelId="{9024871C-AD76-43D5-9465-94DFD6FD34E2}">
      <dgm:prSet phldrT="[Text]" custT="1"/>
      <dgm:spPr>
        <a:ln>
          <a:solidFill>
            <a:schemeClr val="accent6">
              <a:lumMod val="50000"/>
            </a:schemeClr>
          </a:solidFill>
        </a:ln>
      </dgm:spPr>
      <dgm:t>
        <a:bodyPr/>
        <a:lstStyle/>
        <a:p>
          <a:pPr rtl="1">
            <a:buFont typeface="Symbol" panose="05050102010706020507" pitchFamily="18" charset="2"/>
            <a:buChar char=""/>
          </a:pPr>
          <a:r>
            <a:rPr lang="ar-SA" sz="2200" b="0" dirty="0">
              <a:solidFill>
                <a:schemeClr val="tx1"/>
              </a:solidFill>
              <a:cs typeface="+mn-cs"/>
            </a:rPr>
            <a:t>تحسينُ ميزانِ المدفوعات</a:t>
          </a:r>
          <a:r>
            <a:rPr lang="ar-SY" sz="2200" b="0" dirty="0">
              <a:solidFill>
                <a:schemeClr val="tx1"/>
              </a:solidFill>
              <a:cs typeface="+mn-cs"/>
            </a:rPr>
            <a:t>.</a:t>
          </a:r>
          <a:endParaRPr lang="en-US" sz="2200" b="0" dirty="0">
            <a:solidFill>
              <a:schemeClr val="tx1"/>
            </a:solidFill>
            <a:cs typeface="+mn-cs"/>
          </a:endParaRPr>
        </a:p>
      </dgm:t>
    </dgm:pt>
    <dgm:pt modelId="{CEE2D733-EE83-4652-86AE-8E4047DFF828}" type="parTrans" cxnId="{9427A784-57B2-4FBD-97F8-2CC90C253411}">
      <dgm:prSet/>
      <dgm:spPr/>
      <dgm:t>
        <a:bodyPr/>
        <a:lstStyle/>
        <a:p>
          <a:endParaRPr lang="en-US"/>
        </a:p>
      </dgm:t>
    </dgm:pt>
    <dgm:pt modelId="{DC85B87D-858A-4AA9-B3F9-DD1AF71E5D3F}" type="sibTrans" cxnId="{9427A784-57B2-4FBD-97F8-2CC90C253411}">
      <dgm:prSet/>
      <dgm:spPr/>
      <dgm:t>
        <a:bodyPr/>
        <a:lstStyle/>
        <a:p>
          <a:endParaRPr lang="en-US"/>
        </a:p>
      </dgm:t>
    </dgm:pt>
    <dgm:pt modelId="{C58B2004-9C6D-4F47-80C6-4632DE947AD5}" type="pres">
      <dgm:prSet presAssocID="{4581D5A3-F9E8-4C5B-9E8E-37BEE5654C10}" presName="diagram" presStyleCnt="0">
        <dgm:presLayoutVars>
          <dgm:dir val="rev"/>
          <dgm:resizeHandles val="exact"/>
        </dgm:presLayoutVars>
      </dgm:prSet>
      <dgm:spPr/>
    </dgm:pt>
    <dgm:pt modelId="{66672920-654E-4B3D-A712-D0F82A52A7E2}" type="pres">
      <dgm:prSet presAssocID="{CB1B049D-E125-420E-9322-7544E99ED3F9}" presName="node" presStyleLbl="node1" presStyleIdx="0" presStyleCnt="5">
        <dgm:presLayoutVars>
          <dgm:bulletEnabled val="1"/>
        </dgm:presLayoutVars>
      </dgm:prSet>
      <dgm:spPr/>
    </dgm:pt>
    <dgm:pt modelId="{188D6DF2-43A8-4677-990D-06A4521046E6}" type="pres">
      <dgm:prSet presAssocID="{5D463543-346C-4D44-9529-7F2A32ED843B}" presName="sibTrans" presStyleCnt="0"/>
      <dgm:spPr/>
    </dgm:pt>
    <dgm:pt modelId="{666C603F-9F35-4955-A97A-B27C3BA1F51C}" type="pres">
      <dgm:prSet presAssocID="{03686240-98EC-48F8-8EF4-CF8A07517B07}" presName="node" presStyleLbl="node1" presStyleIdx="1" presStyleCnt="5">
        <dgm:presLayoutVars>
          <dgm:bulletEnabled val="1"/>
        </dgm:presLayoutVars>
      </dgm:prSet>
      <dgm:spPr/>
    </dgm:pt>
    <dgm:pt modelId="{22D6CBF0-F6CB-4E36-AD1B-9AE943AE75AE}" type="pres">
      <dgm:prSet presAssocID="{4A02F97D-5DF7-4741-B0E3-4896C5A78FD2}" presName="sibTrans" presStyleCnt="0"/>
      <dgm:spPr/>
    </dgm:pt>
    <dgm:pt modelId="{8036B72B-49A0-4870-AC0C-7DDEFAFD5636}" type="pres">
      <dgm:prSet presAssocID="{A04F4F04-7BEE-40D1-B38D-0434DD418DD4}" presName="node" presStyleLbl="node1" presStyleIdx="2" presStyleCnt="5">
        <dgm:presLayoutVars>
          <dgm:bulletEnabled val="1"/>
        </dgm:presLayoutVars>
      </dgm:prSet>
      <dgm:spPr/>
    </dgm:pt>
    <dgm:pt modelId="{40E2120C-6E5F-489E-BE30-1D3B7634B83D}" type="pres">
      <dgm:prSet presAssocID="{23489A10-2006-4E1C-9D3A-2D81214491F0}" presName="sibTrans" presStyleCnt="0"/>
      <dgm:spPr/>
    </dgm:pt>
    <dgm:pt modelId="{13AE86F1-5637-4347-AC0F-C85A5A2E6C3E}" type="pres">
      <dgm:prSet presAssocID="{96B3174B-5D7B-4405-AC06-6F506EBD3FB1}" presName="node" presStyleLbl="node1" presStyleIdx="3" presStyleCnt="5">
        <dgm:presLayoutVars>
          <dgm:bulletEnabled val="1"/>
        </dgm:presLayoutVars>
      </dgm:prSet>
      <dgm:spPr/>
    </dgm:pt>
    <dgm:pt modelId="{2178EABB-6992-49D9-AF06-EA4D87CFB656}" type="pres">
      <dgm:prSet presAssocID="{B0C0AB21-7E0D-401D-8829-4AB995BD4FA7}" presName="sibTrans" presStyleCnt="0"/>
      <dgm:spPr/>
    </dgm:pt>
    <dgm:pt modelId="{3341A5CD-4662-4976-B229-A771BE94D699}" type="pres">
      <dgm:prSet presAssocID="{9024871C-AD76-43D5-9465-94DFD6FD34E2}" presName="node" presStyleLbl="node1" presStyleIdx="4" presStyleCnt="5">
        <dgm:presLayoutVars>
          <dgm:bulletEnabled val="1"/>
        </dgm:presLayoutVars>
      </dgm:prSet>
      <dgm:spPr/>
    </dgm:pt>
  </dgm:ptLst>
  <dgm:cxnLst>
    <dgm:cxn modelId="{D91CB610-90B8-4023-83BF-A987324830A4}" type="presOf" srcId="{96B3174B-5D7B-4405-AC06-6F506EBD3FB1}" destId="{13AE86F1-5637-4347-AC0F-C85A5A2E6C3E}" srcOrd="0" destOrd="0" presId="urn:microsoft.com/office/officeart/2005/8/layout/default"/>
    <dgm:cxn modelId="{DC37CA11-A120-4300-85D2-53E51F0944E1}" type="presOf" srcId="{A04F4F04-7BEE-40D1-B38D-0434DD418DD4}" destId="{8036B72B-49A0-4870-AC0C-7DDEFAFD5636}" srcOrd="0" destOrd="0" presId="urn:microsoft.com/office/officeart/2005/8/layout/default"/>
    <dgm:cxn modelId="{02697919-9C0B-4E31-8362-D0707B9492AF}" srcId="{4581D5A3-F9E8-4C5B-9E8E-37BEE5654C10}" destId="{CB1B049D-E125-420E-9322-7544E99ED3F9}" srcOrd="0" destOrd="0" parTransId="{545CBFDB-374B-497F-973A-E75AEC693EAA}" sibTransId="{5D463543-346C-4D44-9529-7F2A32ED843B}"/>
    <dgm:cxn modelId="{04CD7367-7116-49C1-9B47-1AC1053AF5F8}" type="presOf" srcId="{9024871C-AD76-43D5-9465-94DFD6FD34E2}" destId="{3341A5CD-4662-4976-B229-A771BE94D699}" srcOrd="0" destOrd="0" presId="urn:microsoft.com/office/officeart/2005/8/layout/default"/>
    <dgm:cxn modelId="{61E2B752-F3A1-4DC5-BF15-8D8F7D5D5A71}" type="presOf" srcId="{CB1B049D-E125-420E-9322-7544E99ED3F9}" destId="{66672920-654E-4B3D-A712-D0F82A52A7E2}" srcOrd="0" destOrd="0" presId="urn:microsoft.com/office/officeart/2005/8/layout/default"/>
    <dgm:cxn modelId="{2B4C3957-CF4C-4628-A043-B1C58B4E332E}" srcId="{4581D5A3-F9E8-4C5B-9E8E-37BEE5654C10}" destId="{A04F4F04-7BEE-40D1-B38D-0434DD418DD4}" srcOrd="2" destOrd="0" parTransId="{C372E0CA-29DC-420A-B0D9-FA4A2D8078B2}" sibTransId="{23489A10-2006-4E1C-9D3A-2D81214491F0}"/>
    <dgm:cxn modelId="{B4249279-23FD-4292-AC73-BB5BDB3A40DF}" type="presOf" srcId="{4581D5A3-F9E8-4C5B-9E8E-37BEE5654C10}" destId="{C58B2004-9C6D-4F47-80C6-4632DE947AD5}" srcOrd="0" destOrd="0" presId="urn:microsoft.com/office/officeart/2005/8/layout/default"/>
    <dgm:cxn modelId="{9427A784-57B2-4FBD-97F8-2CC90C253411}" srcId="{4581D5A3-F9E8-4C5B-9E8E-37BEE5654C10}" destId="{9024871C-AD76-43D5-9465-94DFD6FD34E2}" srcOrd="4" destOrd="0" parTransId="{CEE2D733-EE83-4652-86AE-8E4047DFF828}" sibTransId="{DC85B87D-858A-4AA9-B3F9-DD1AF71E5D3F}"/>
    <dgm:cxn modelId="{9999058D-AC9B-4D69-9AD3-A74DDD4CC338}" srcId="{4581D5A3-F9E8-4C5B-9E8E-37BEE5654C10}" destId="{03686240-98EC-48F8-8EF4-CF8A07517B07}" srcOrd="1" destOrd="0" parTransId="{09D4EE8F-4D03-4756-8597-201F1A89D3ED}" sibTransId="{4A02F97D-5DF7-4741-B0E3-4896C5A78FD2}"/>
    <dgm:cxn modelId="{CDDBB2D8-DFE0-4480-95C3-0079326C179B}" type="presOf" srcId="{03686240-98EC-48F8-8EF4-CF8A07517B07}" destId="{666C603F-9F35-4955-A97A-B27C3BA1F51C}" srcOrd="0" destOrd="0" presId="urn:microsoft.com/office/officeart/2005/8/layout/default"/>
    <dgm:cxn modelId="{C06CD1E5-8802-4392-810F-95531A468575}" srcId="{4581D5A3-F9E8-4C5B-9E8E-37BEE5654C10}" destId="{96B3174B-5D7B-4405-AC06-6F506EBD3FB1}" srcOrd="3" destOrd="0" parTransId="{7C11A396-6B02-4312-AAC5-B4A693E77899}" sibTransId="{B0C0AB21-7E0D-401D-8829-4AB995BD4FA7}"/>
    <dgm:cxn modelId="{9D100B9A-CF72-4D35-9E1D-48CD7F2F968F}" type="presParOf" srcId="{C58B2004-9C6D-4F47-80C6-4632DE947AD5}" destId="{66672920-654E-4B3D-A712-D0F82A52A7E2}" srcOrd="0" destOrd="0" presId="urn:microsoft.com/office/officeart/2005/8/layout/default"/>
    <dgm:cxn modelId="{2BD4E2C6-5E81-46C7-8555-461DF9621A68}" type="presParOf" srcId="{C58B2004-9C6D-4F47-80C6-4632DE947AD5}" destId="{188D6DF2-43A8-4677-990D-06A4521046E6}" srcOrd="1" destOrd="0" presId="urn:microsoft.com/office/officeart/2005/8/layout/default"/>
    <dgm:cxn modelId="{79D52D7A-1BE2-41FC-8158-AD0B37EE4A81}" type="presParOf" srcId="{C58B2004-9C6D-4F47-80C6-4632DE947AD5}" destId="{666C603F-9F35-4955-A97A-B27C3BA1F51C}" srcOrd="2" destOrd="0" presId="urn:microsoft.com/office/officeart/2005/8/layout/default"/>
    <dgm:cxn modelId="{776EAC42-A1A1-4C2D-8466-F14523350498}" type="presParOf" srcId="{C58B2004-9C6D-4F47-80C6-4632DE947AD5}" destId="{22D6CBF0-F6CB-4E36-AD1B-9AE943AE75AE}" srcOrd="3" destOrd="0" presId="urn:microsoft.com/office/officeart/2005/8/layout/default"/>
    <dgm:cxn modelId="{9BE044F9-A3D0-42FC-9366-88E6743365F3}" type="presParOf" srcId="{C58B2004-9C6D-4F47-80C6-4632DE947AD5}" destId="{8036B72B-49A0-4870-AC0C-7DDEFAFD5636}" srcOrd="4" destOrd="0" presId="urn:microsoft.com/office/officeart/2005/8/layout/default"/>
    <dgm:cxn modelId="{0EF0A6EA-A15E-4432-9630-B25731B28AF0}" type="presParOf" srcId="{C58B2004-9C6D-4F47-80C6-4632DE947AD5}" destId="{40E2120C-6E5F-489E-BE30-1D3B7634B83D}" srcOrd="5" destOrd="0" presId="urn:microsoft.com/office/officeart/2005/8/layout/default"/>
    <dgm:cxn modelId="{33A5FB05-D59C-4F7C-9EB1-CF917899DEE5}" type="presParOf" srcId="{C58B2004-9C6D-4F47-80C6-4632DE947AD5}" destId="{13AE86F1-5637-4347-AC0F-C85A5A2E6C3E}" srcOrd="6" destOrd="0" presId="urn:microsoft.com/office/officeart/2005/8/layout/default"/>
    <dgm:cxn modelId="{835DE589-22ED-4D28-AFF6-E6A7A73ECD4A}" type="presParOf" srcId="{C58B2004-9C6D-4F47-80C6-4632DE947AD5}" destId="{2178EABB-6992-49D9-AF06-EA4D87CFB656}" srcOrd="7" destOrd="0" presId="urn:microsoft.com/office/officeart/2005/8/layout/default"/>
    <dgm:cxn modelId="{F0FCD071-63D9-4292-A4E5-000EA177DE08}" type="presParOf" srcId="{C58B2004-9C6D-4F47-80C6-4632DE947AD5}" destId="{3341A5CD-4662-4976-B229-A771BE94D699}"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A67D4F2-D3CF-4B39-8DEF-CE6F7AEAEFB6}"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048A4109-0DD9-4681-B116-09BC9C3600B0}">
      <dgm:prSe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dirty="0">
              <a:solidFill>
                <a:schemeClr val="tx1"/>
              </a:solidFill>
            </a:rPr>
            <a:t>عندَ بناءِ البنيةِ التّحتيّةِ للخدماتِ اللّازمةِ للنّشاطِ السّياحيّ.</a:t>
          </a:r>
          <a:endParaRPr lang="en-US" sz="2200" dirty="0">
            <a:solidFill>
              <a:schemeClr val="tx1"/>
            </a:solidFill>
          </a:endParaRPr>
        </a:p>
      </dgm:t>
    </dgm:pt>
    <dgm:pt modelId="{415190B6-130F-4B94-9D39-5C7B329467A6}" type="parTrans" cxnId="{2B5B4921-8338-4099-85DC-2482BAAEADFB}">
      <dgm:prSet/>
      <dgm:spPr/>
      <dgm:t>
        <a:bodyPr/>
        <a:lstStyle/>
        <a:p>
          <a:pPr rtl="1"/>
          <a:endParaRPr lang="en-US" sz="2200">
            <a:solidFill>
              <a:schemeClr val="tx1"/>
            </a:solidFill>
          </a:endParaRPr>
        </a:p>
      </dgm:t>
    </dgm:pt>
    <dgm:pt modelId="{C0F09B8E-CE64-4E12-BC85-964A44D1C4FD}" type="sibTrans" cxnId="{2B5B4921-8338-4099-85DC-2482BAAEADFB}">
      <dgm:prSet/>
      <dgm:spPr/>
      <dgm:t>
        <a:bodyPr/>
        <a:lstStyle/>
        <a:p>
          <a:pPr rtl="1"/>
          <a:endParaRPr lang="en-US" sz="2200">
            <a:solidFill>
              <a:schemeClr val="tx1"/>
            </a:solidFill>
          </a:endParaRPr>
        </a:p>
      </dgm:t>
    </dgm:pt>
    <dgm:pt modelId="{52E0CB32-FEE7-44F8-9EDD-44F59C0F55B0}">
      <dgm:prSe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a:solidFill>
                <a:schemeClr val="tx1"/>
              </a:solidFill>
            </a:rPr>
            <a:t>عندَ التّشغيلِ المباشرِ للوحداتِ السّياحيّة.</a:t>
          </a:r>
          <a:endParaRPr lang="en-US" sz="2200">
            <a:solidFill>
              <a:schemeClr val="tx1"/>
            </a:solidFill>
          </a:endParaRPr>
        </a:p>
      </dgm:t>
    </dgm:pt>
    <dgm:pt modelId="{449C2785-FAFE-4A5C-87F3-A4E53735229B}" type="parTrans" cxnId="{6363239C-7FD1-42C0-8ACE-28056EFF7D0D}">
      <dgm:prSet/>
      <dgm:spPr/>
      <dgm:t>
        <a:bodyPr/>
        <a:lstStyle/>
        <a:p>
          <a:pPr rtl="1"/>
          <a:endParaRPr lang="en-US" sz="2200">
            <a:solidFill>
              <a:schemeClr val="tx1"/>
            </a:solidFill>
          </a:endParaRPr>
        </a:p>
      </dgm:t>
    </dgm:pt>
    <dgm:pt modelId="{4F513D26-AAB8-41F5-842D-6A73CB7295FA}" type="sibTrans" cxnId="{6363239C-7FD1-42C0-8ACE-28056EFF7D0D}">
      <dgm:prSet/>
      <dgm:spPr/>
      <dgm:t>
        <a:bodyPr/>
        <a:lstStyle/>
        <a:p>
          <a:pPr rtl="1"/>
          <a:endParaRPr lang="en-US" sz="2200">
            <a:solidFill>
              <a:schemeClr val="tx1"/>
            </a:solidFill>
          </a:endParaRPr>
        </a:p>
      </dgm:t>
    </dgm:pt>
    <dgm:pt modelId="{F75714C1-EF08-4082-AD21-51160F432CEE}">
      <dgm:prSe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a:solidFill>
                <a:schemeClr val="tx1"/>
              </a:solidFill>
            </a:rPr>
            <a:t>عندَ بناءِ أو تشغيلِ الوحداتِ الإنتاجيّةِ المغذيّةِ للوحداتِ السّياحيّة.</a:t>
          </a:r>
          <a:endParaRPr lang="en-US" sz="2200">
            <a:solidFill>
              <a:schemeClr val="tx1"/>
            </a:solidFill>
          </a:endParaRPr>
        </a:p>
      </dgm:t>
    </dgm:pt>
    <dgm:pt modelId="{5C1FCA7D-1C37-412F-8AE2-782F4EC6824F}" type="parTrans" cxnId="{F4521F09-A281-407A-AE47-1587E39FEFA9}">
      <dgm:prSet/>
      <dgm:spPr/>
      <dgm:t>
        <a:bodyPr/>
        <a:lstStyle/>
        <a:p>
          <a:pPr rtl="1"/>
          <a:endParaRPr lang="en-US" sz="2200">
            <a:solidFill>
              <a:schemeClr val="tx1"/>
            </a:solidFill>
          </a:endParaRPr>
        </a:p>
      </dgm:t>
    </dgm:pt>
    <dgm:pt modelId="{67D9D966-9758-4C46-98AA-44EAB18FA870}" type="sibTrans" cxnId="{F4521F09-A281-407A-AE47-1587E39FEFA9}">
      <dgm:prSet/>
      <dgm:spPr/>
      <dgm:t>
        <a:bodyPr/>
        <a:lstStyle/>
        <a:p>
          <a:pPr rtl="1"/>
          <a:endParaRPr lang="en-US" sz="2200">
            <a:solidFill>
              <a:schemeClr val="tx1"/>
            </a:solidFill>
          </a:endParaRPr>
        </a:p>
      </dgm:t>
    </dgm:pt>
    <dgm:pt modelId="{6569B3CD-E08C-44F9-B743-F3C0EE7DD53B}">
      <dgm:prSe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a:solidFill>
                <a:schemeClr val="tx1"/>
              </a:solidFill>
            </a:rPr>
            <a:t>عندَ إنفاقِ السّائحِ الأجنبيِّ في البلدِ المصدّرِ للخدمةِ السّياحيّةِ على شراءِ سلعٍ مستورَدة.</a:t>
          </a:r>
          <a:endParaRPr lang="en-US" sz="2200">
            <a:solidFill>
              <a:schemeClr val="tx1"/>
            </a:solidFill>
          </a:endParaRPr>
        </a:p>
      </dgm:t>
    </dgm:pt>
    <dgm:pt modelId="{F904ADC3-4F5D-4906-B2B1-DD2D36AD77C4}" type="parTrans" cxnId="{894341E8-1FD3-4FD0-8721-493B624289D2}">
      <dgm:prSet/>
      <dgm:spPr/>
      <dgm:t>
        <a:bodyPr/>
        <a:lstStyle/>
        <a:p>
          <a:pPr rtl="1"/>
          <a:endParaRPr lang="en-US" sz="2200">
            <a:solidFill>
              <a:schemeClr val="tx1"/>
            </a:solidFill>
          </a:endParaRPr>
        </a:p>
      </dgm:t>
    </dgm:pt>
    <dgm:pt modelId="{6B800BF4-FA62-4989-9E79-58F5B362D632}" type="sibTrans" cxnId="{894341E8-1FD3-4FD0-8721-493B624289D2}">
      <dgm:prSet/>
      <dgm:spPr/>
      <dgm:t>
        <a:bodyPr/>
        <a:lstStyle/>
        <a:p>
          <a:pPr rtl="1"/>
          <a:endParaRPr lang="en-US" sz="2200">
            <a:solidFill>
              <a:schemeClr val="tx1"/>
            </a:solidFill>
          </a:endParaRPr>
        </a:p>
      </dgm:t>
    </dgm:pt>
    <dgm:pt modelId="{E565DB13-2A74-4C6F-B33E-0FBE2D58FD5C}">
      <dgm:prSet custT="1"/>
      <dgm:spPr>
        <a:ln>
          <a:solidFill>
            <a:schemeClr val="accent6">
              <a:lumMod val="50000"/>
            </a:schemeClr>
          </a:solidFill>
        </a:ln>
      </dgm:spPr>
      <dgm:t>
        <a:bodyPr/>
        <a:lstStyle/>
        <a:p>
          <a:pPr rtl="1"/>
          <a:r>
            <a:rPr lang="ar-SA" sz="2200">
              <a:solidFill>
                <a:schemeClr val="tx1"/>
              </a:solidFill>
            </a:rPr>
            <a:t>عندَما يزيدُ المواطنونَ منَ الانفاقِ على السّلعِ المستورَدة.</a:t>
          </a:r>
          <a:endParaRPr lang="en-US" sz="2200">
            <a:solidFill>
              <a:schemeClr val="tx1"/>
            </a:solidFill>
          </a:endParaRPr>
        </a:p>
      </dgm:t>
    </dgm:pt>
    <dgm:pt modelId="{84C04244-0C64-4671-BA63-ECA55BDB7DAF}" type="parTrans" cxnId="{4E699B5A-6D52-4265-B658-3ED2F07484EC}">
      <dgm:prSet/>
      <dgm:spPr/>
      <dgm:t>
        <a:bodyPr/>
        <a:lstStyle/>
        <a:p>
          <a:pPr rtl="1"/>
          <a:endParaRPr lang="en-US" sz="2200">
            <a:solidFill>
              <a:schemeClr val="tx1"/>
            </a:solidFill>
          </a:endParaRPr>
        </a:p>
      </dgm:t>
    </dgm:pt>
    <dgm:pt modelId="{2FE14731-BA14-45D0-9165-87837E07465E}" type="sibTrans" cxnId="{4E699B5A-6D52-4265-B658-3ED2F07484EC}">
      <dgm:prSet/>
      <dgm:spPr/>
      <dgm:t>
        <a:bodyPr/>
        <a:lstStyle/>
        <a:p>
          <a:pPr rtl="1"/>
          <a:endParaRPr lang="en-US" sz="2200">
            <a:solidFill>
              <a:schemeClr val="tx1"/>
            </a:solidFill>
          </a:endParaRPr>
        </a:p>
      </dgm:t>
    </dgm:pt>
    <dgm:pt modelId="{77EFC8B0-7F08-4548-A8C5-B20463D543B7}" type="pres">
      <dgm:prSet presAssocID="{BA67D4F2-D3CF-4B39-8DEF-CE6F7AEAEFB6}" presName="diagram" presStyleCnt="0">
        <dgm:presLayoutVars>
          <dgm:dir val="rev"/>
          <dgm:resizeHandles val="exact"/>
        </dgm:presLayoutVars>
      </dgm:prSet>
      <dgm:spPr/>
    </dgm:pt>
    <dgm:pt modelId="{EFB14837-E971-43B3-837C-5975A420E53A}" type="pres">
      <dgm:prSet presAssocID="{048A4109-0DD9-4681-B116-09BC9C3600B0}" presName="node" presStyleLbl="node1" presStyleIdx="0" presStyleCnt="5">
        <dgm:presLayoutVars>
          <dgm:bulletEnabled val="1"/>
        </dgm:presLayoutVars>
      </dgm:prSet>
      <dgm:spPr/>
    </dgm:pt>
    <dgm:pt modelId="{F572CA00-5718-402B-B132-2D7FCC219851}" type="pres">
      <dgm:prSet presAssocID="{C0F09B8E-CE64-4E12-BC85-964A44D1C4FD}" presName="sibTrans" presStyleCnt="0"/>
      <dgm:spPr/>
    </dgm:pt>
    <dgm:pt modelId="{1A6DE864-3ED1-4471-9943-742729DF7EAF}" type="pres">
      <dgm:prSet presAssocID="{52E0CB32-FEE7-44F8-9EDD-44F59C0F55B0}" presName="node" presStyleLbl="node1" presStyleIdx="1" presStyleCnt="5">
        <dgm:presLayoutVars>
          <dgm:bulletEnabled val="1"/>
        </dgm:presLayoutVars>
      </dgm:prSet>
      <dgm:spPr/>
    </dgm:pt>
    <dgm:pt modelId="{AB48F067-EB8C-4DD6-8F00-6D9177294E8B}" type="pres">
      <dgm:prSet presAssocID="{4F513D26-AAB8-41F5-842D-6A73CB7295FA}" presName="sibTrans" presStyleCnt="0"/>
      <dgm:spPr/>
    </dgm:pt>
    <dgm:pt modelId="{CDB61DDB-4408-4B08-9E52-D405D806AB24}" type="pres">
      <dgm:prSet presAssocID="{F75714C1-EF08-4082-AD21-51160F432CEE}" presName="node" presStyleLbl="node1" presStyleIdx="2" presStyleCnt="5">
        <dgm:presLayoutVars>
          <dgm:bulletEnabled val="1"/>
        </dgm:presLayoutVars>
      </dgm:prSet>
      <dgm:spPr/>
    </dgm:pt>
    <dgm:pt modelId="{F1F614FE-5716-4D0E-B609-F5BAF0A44D23}" type="pres">
      <dgm:prSet presAssocID="{67D9D966-9758-4C46-98AA-44EAB18FA870}" presName="sibTrans" presStyleCnt="0"/>
      <dgm:spPr/>
    </dgm:pt>
    <dgm:pt modelId="{C2D4F0AB-448B-4F07-B4D0-8F408B5020CB}" type="pres">
      <dgm:prSet presAssocID="{6569B3CD-E08C-44F9-B743-F3C0EE7DD53B}" presName="node" presStyleLbl="node1" presStyleIdx="3" presStyleCnt="5">
        <dgm:presLayoutVars>
          <dgm:bulletEnabled val="1"/>
        </dgm:presLayoutVars>
      </dgm:prSet>
      <dgm:spPr/>
    </dgm:pt>
    <dgm:pt modelId="{96980A37-646A-4052-902A-70AFAEE1D491}" type="pres">
      <dgm:prSet presAssocID="{6B800BF4-FA62-4989-9E79-58F5B362D632}" presName="sibTrans" presStyleCnt="0"/>
      <dgm:spPr/>
    </dgm:pt>
    <dgm:pt modelId="{2E6C5BAE-6297-4C7D-933E-05A8C54BDD5B}" type="pres">
      <dgm:prSet presAssocID="{E565DB13-2A74-4C6F-B33E-0FBE2D58FD5C}" presName="node" presStyleLbl="node1" presStyleIdx="4" presStyleCnt="5">
        <dgm:presLayoutVars>
          <dgm:bulletEnabled val="1"/>
        </dgm:presLayoutVars>
      </dgm:prSet>
      <dgm:spPr/>
    </dgm:pt>
  </dgm:ptLst>
  <dgm:cxnLst>
    <dgm:cxn modelId="{F4521F09-A281-407A-AE47-1587E39FEFA9}" srcId="{BA67D4F2-D3CF-4B39-8DEF-CE6F7AEAEFB6}" destId="{F75714C1-EF08-4082-AD21-51160F432CEE}" srcOrd="2" destOrd="0" parTransId="{5C1FCA7D-1C37-412F-8AE2-782F4EC6824F}" sibTransId="{67D9D966-9758-4C46-98AA-44EAB18FA870}"/>
    <dgm:cxn modelId="{2B5B4921-8338-4099-85DC-2482BAAEADFB}" srcId="{BA67D4F2-D3CF-4B39-8DEF-CE6F7AEAEFB6}" destId="{048A4109-0DD9-4681-B116-09BC9C3600B0}" srcOrd="0" destOrd="0" parTransId="{415190B6-130F-4B94-9D39-5C7B329467A6}" sibTransId="{C0F09B8E-CE64-4E12-BC85-964A44D1C4FD}"/>
    <dgm:cxn modelId="{248F685C-FFBA-4EC9-83D9-EAE453594C84}" type="presOf" srcId="{F75714C1-EF08-4082-AD21-51160F432CEE}" destId="{CDB61DDB-4408-4B08-9E52-D405D806AB24}" srcOrd="0" destOrd="0" presId="urn:microsoft.com/office/officeart/2005/8/layout/default"/>
    <dgm:cxn modelId="{934E5065-1DDF-46C3-B591-91EB748A0582}" type="presOf" srcId="{6569B3CD-E08C-44F9-B743-F3C0EE7DD53B}" destId="{C2D4F0AB-448B-4F07-B4D0-8F408B5020CB}" srcOrd="0" destOrd="0" presId="urn:microsoft.com/office/officeart/2005/8/layout/default"/>
    <dgm:cxn modelId="{F7BF1247-EE60-4D7C-9C03-7B74DAFD82B4}" type="presOf" srcId="{BA67D4F2-D3CF-4B39-8DEF-CE6F7AEAEFB6}" destId="{77EFC8B0-7F08-4548-A8C5-B20463D543B7}" srcOrd="0" destOrd="0" presId="urn:microsoft.com/office/officeart/2005/8/layout/default"/>
    <dgm:cxn modelId="{07587B4A-D592-4521-98A0-FFA8456B24C4}" type="presOf" srcId="{048A4109-0DD9-4681-B116-09BC9C3600B0}" destId="{EFB14837-E971-43B3-837C-5975A420E53A}" srcOrd="0" destOrd="0" presId="urn:microsoft.com/office/officeart/2005/8/layout/default"/>
    <dgm:cxn modelId="{4E699B5A-6D52-4265-B658-3ED2F07484EC}" srcId="{BA67D4F2-D3CF-4B39-8DEF-CE6F7AEAEFB6}" destId="{E565DB13-2A74-4C6F-B33E-0FBE2D58FD5C}" srcOrd="4" destOrd="0" parTransId="{84C04244-0C64-4671-BA63-ECA55BDB7DAF}" sibTransId="{2FE14731-BA14-45D0-9165-87837E07465E}"/>
    <dgm:cxn modelId="{6363239C-7FD1-42C0-8ACE-28056EFF7D0D}" srcId="{BA67D4F2-D3CF-4B39-8DEF-CE6F7AEAEFB6}" destId="{52E0CB32-FEE7-44F8-9EDD-44F59C0F55B0}" srcOrd="1" destOrd="0" parTransId="{449C2785-FAFE-4A5C-87F3-A4E53735229B}" sibTransId="{4F513D26-AAB8-41F5-842D-6A73CB7295FA}"/>
    <dgm:cxn modelId="{245A62B3-CCA7-4C8B-BD6F-2CBC5CA01A43}" type="presOf" srcId="{E565DB13-2A74-4C6F-B33E-0FBE2D58FD5C}" destId="{2E6C5BAE-6297-4C7D-933E-05A8C54BDD5B}" srcOrd="0" destOrd="0" presId="urn:microsoft.com/office/officeart/2005/8/layout/default"/>
    <dgm:cxn modelId="{894341E8-1FD3-4FD0-8721-493B624289D2}" srcId="{BA67D4F2-D3CF-4B39-8DEF-CE6F7AEAEFB6}" destId="{6569B3CD-E08C-44F9-B743-F3C0EE7DD53B}" srcOrd="3" destOrd="0" parTransId="{F904ADC3-4F5D-4906-B2B1-DD2D36AD77C4}" sibTransId="{6B800BF4-FA62-4989-9E79-58F5B362D632}"/>
    <dgm:cxn modelId="{05B903FF-5DE1-4F8E-9E41-4B5BACC2C63D}" type="presOf" srcId="{52E0CB32-FEE7-44F8-9EDD-44F59C0F55B0}" destId="{1A6DE864-3ED1-4471-9943-742729DF7EAF}" srcOrd="0" destOrd="0" presId="urn:microsoft.com/office/officeart/2005/8/layout/default"/>
    <dgm:cxn modelId="{387D8C81-FFAD-4149-93F2-E6C4BFFCDA69}" type="presParOf" srcId="{77EFC8B0-7F08-4548-A8C5-B20463D543B7}" destId="{EFB14837-E971-43B3-837C-5975A420E53A}" srcOrd="0" destOrd="0" presId="urn:microsoft.com/office/officeart/2005/8/layout/default"/>
    <dgm:cxn modelId="{99C8A03D-2378-4EFF-87DA-E0B2650B16FA}" type="presParOf" srcId="{77EFC8B0-7F08-4548-A8C5-B20463D543B7}" destId="{F572CA00-5718-402B-B132-2D7FCC219851}" srcOrd="1" destOrd="0" presId="urn:microsoft.com/office/officeart/2005/8/layout/default"/>
    <dgm:cxn modelId="{C10A244C-4279-40F9-A95B-8A7F62255154}" type="presParOf" srcId="{77EFC8B0-7F08-4548-A8C5-B20463D543B7}" destId="{1A6DE864-3ED1-4471-9943-742729DF7EAF}" srcOrd="2" destOrd="0" presId="urn:microsoft.com/office/officeart/2005/8/layout/default"/>
    <dgm:cxn modelId="{83D77241-05B1-4427-8ABC-38104823BE70}" type="presParOf" srcId="{77EFC8B0-7F08-4548-A8C5-B20463D543B7}" destId="{AB48F067-EB8C-4DD6-8F00-6D9177294E8B}" srcOrd="3" destOrd="0" presId="urn:microsoft.com/office/officeart/2005/8/layout/default"/>
    <dgm:cxn modelId="{5471EA49-5566-4A34-A362-7F20830AB36F}" type="presParOf" srcId="{77EFC8B0-7F08-4548-A8C5-B20463D543B7}" destId="{CDB61DDB-4408-4B08-9E52-D405D806AB24}" srcOrd="4" destOrd="0" presId="urn:microsoft.com/office/officeart/2005/8/layout/default"/>
    <dgm:cxn modelId="{72E95DC1-EF1F-417F-B3FC-35ECE75C0299}" type="presParOf" srcId="{77EFC8B0-7F08-4548-A8C5-B20463D543B7}" destId="{F1F614FE-5716-4D0E-B609-F5BAF0A44D23}" srcOrd="5" destOrd="0" presId="urn:microsoft.com/office/officeart/2005/8/layout/default"/>
    <dgm:cxn modelId="{65267D2D-44FE-4A98-BF0C-1A1204AC979F}" type="presParOf" srcId="{77EFC8B0-7F08-4548-A8C5-B20463D543B7}" destId="{C2D4F0AB-448B-4F07-B4D0-8F408B5020CB}" srcOrd="6" destOrd="0" presId="urn:microsoft.com/office/officeart/2005/8/layout/default"/>
    <dgm:cxn modelId="{CD100094-AF03-460C-AF07-56C4044A743D}" type="presParOf" srcId="{77EFC8B0-7F08-4548-A8C5-B20463D543B7}" destId="{96980A37-646A-4052-902A-70AFAEE1D491}" srcOrd="7" destOrd="0" presId="urn:microsoft.com/office/officeart/2005/8/layout/default"/>
    <dgm:cxn modelId="{ECB64B42-4F13-400C-A925-E4B4EE024888}" type="presParOf" srcId="{77EFC8B0-7F08-4548-A8C5-B20463D543B7}" destId="{2E6C5BAE-6297-4C7D-933E-05A8C54BDD5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35B989E-AA97-4F1F-B0C8-E5EDB2CCDE14}"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69E89F1C-A60F-4FDC-8A6F-88057EDADB4C}">
      <dgm:prSet custT="1"/>
      <dgm:spPr>
        <a:ln>
          <a:solidFill>
            <a:schemeClr val="accent6">
              <a:lumMod val="50000"/>
            </a:schemeClr>
          </a:solidFill>
        </a:ln>
      </dgm:spPr>
      <dgm:t>
        <a:bodyPr/>
        <a:lstStyle/>
        <a:p>
          <a:pPr rtl="1"/>
          <a:r>
            <a:rPr lang="ar-SA" sz="2200" dirty="0">
              <a:solidFill>
                <a:schemeClr val="tx1"/>
              </a:solidFill>
            </a:rPr>
            <a:t>تباينُ الثّقافاتِ حيثُ تقومُ السّياحةُ على حركةِ أفرادٍ من دولةٍ إلى أخرى (سياحةٌ دوليّةٌ) أو من مدينةٍ إلى أخرى ضمنَ حدودِ الدّولةِ (سياحةٌ داخليّة)</a:t>
          </a:r>
          <a:r>
            <a:rPr lang="ar-SY" sz="2200" dirty="0">
              <a:solidFill>
                <a:schemeClr val="tx1"/>
              </a:solidFill>
            </a:rPr>
            <a:t>.</a:t>
          </a:r>
          <a:endParaRPr lang="en-US" sz="2200" dirty="0">
            <a:solidFill>
              <a:schemeClr val="tx1"/>
            </a:solidFill>
          </a:endParaRPr>
        </a:p>
      </dgm:t>
    </dgm:pt>
    <dgm:pt modelId="{B7C05EE3-CB06-4821-B196-2F801FEF3043}" type="parTrans" cxnId="{A745B7A2-9F82-45F1-A890-15E660EF9A90}">
      <dgm:prSet/>
      <dgm:spPr/>
      <dgm:t>
        <a:bodyPr/>
        <a:lstStyle/>
        <a:p>
          <a:pPr rtl="1"/>
          <a:endParaRPr lang="en-US" sz="2200">
            <a:solidFill>
              <a:schemeClr val="tx1"/>
            </a:solidFill>
          </a:endParaRPr>
        </a:p>
      </dgm:t>
    </dgm:pt>
    <dgm:pt modelId="{D4AD3025-3B17-4402-BCD7-4DAED926AB31}" type="sibTrans" cxnId="{A745B7A2-9F82-45F1-A890-15E660EF9A90}">
      <dgm:prSet/>
      <dgm:spPr/>
      <dgm:t>
        <a:bodyPr/>
        <a:lstStyle/>
        <a:p>
          <a:pPr rtl="1"/>
          <a:endParaRPr lang="en-US" sz="2200">
            <a:solidFill>
              <a:schemeClr val="tx1"/>
            </a:solidFill>
          </a:endParaRPr>
        </a:p>
      </dgm:t>
    </dgm:pt>
    <dgm:pt modelId="{D5A80DDE-59D4-4398-AE3B-B94F498BEF8E}">
      <dgm:prSet custT="1"/>
      <dgm:spPr>
        <a:ln>
          <a:solidFill>
            <a:schemeClr val="accent6">
              <a:lumMod val="50000"/>
            </a:schemeClr>
          </a:solidFill>
        </a:ln>
      </dgm:spPr>
      <dgm:t>
        <a:bodyPr/>
        <a:lstStyle/>
        <a:p>
          <a:pPr rtl="1"/>
          <a:r>
            <a:rPr lang="ar-SY" sz="2200" dirty="0">
              <a:solidFill>
                <a:schemeClr val="tx1"/>
              </a:solidFill>
            </a:rPr>
            <a:t>تؤثّرُ طبيعةُ النّشاطِ السّياحيِّ كتجربةٍ عابرةٍ على ظهورِ العديدِ منَ الآثارِ الاجتماعيّةِ والثّقافيّةِ السّلبيّةِ بصفةٍ خاصّة.</a:t>
          </a:r>
          <a:endParaRPr lang="en-US" sz="2200" dirty="0">
            <a:solidFill>
              <a:schemeClr val="tx1"/>
            </a:solidFill>
          </a:endParaRPr>
        </a:p>
      </dgm:t>
    </dgm:pt>
    <dgm:pt modelId="{9CC389D0-20AE-4745-A702-AF006E151DFE}" type="parTrans" cxnId="{653A528F-5A92-47A2-AEE0-956718CA749D}">
      <dgm:prSet/>
      <dgm:spPr/>
      <dgm:t>
        <a:bodyPr/>
        <a:lstStyle/>
        <a:p>
          <a:pPr rtl="1"/>
          <a:endParaRPr lang="en-US" sz="2200">
            <a:solidFill>
              <a:schemeClr val="tx1"/>
            </a:solidFill>
          </a:endParaRPr>
        </a:p>
      </dgm:t>
    </dgm:pt>
    <dgm:pt modelId="{E9258D67-E0F1-4E18-99AD-17C34E137257}" type="sibTrans" cxnId="{653A528F-5A92-47A2-AEE0-956718CA749D}">
      <dgm:prSet/>
      <dgm:spPr/>
      <dgm:t>
        <a:bodyPr/>
        <a:lstStyle/>
        <a:p>
          <a:pPr rtl="1"/>
          <a:endParaRPr lang="en-US" sz="2200">
            <a:solidFill>
              <a:schemeClr val="tx1"/>
            </a:solidFill>
          </a:endParaRPr>
        </a:p>
      </dgm:t>
    </dgm:pt>
    <dgm:pt modelId="{34AC925E-99B6-4BAF-901A-EDA6255112B5}">
      <dgm:prSe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a:solidFill>
                <a:schemeClr val="tx1"/>
              </a:solidFill>
            </a:rPr>
            <a:t>حجمُ الدّولةِ المستقبلةِ للنّشاطِ السّياحيِّ والتّوزيعُ المكانيُّ للأنشطةِ السّياحيّةِ ومدى قوّةِ الأسسِ الدّينيّةِ </a:t>
          </a:r>
          <a:r>
            <a:rPr lang="ar-SY" sz="2200">
              <a:solidFill>
                <a:schemeClr val="tx1"/>
              </a:solidFill>
            </a:rPr>
            <a:t>والثّقافيّة.</a:t>
          </a:r>
          <a:endParaRPr lang="en-US" sz="2200">
            <a:solidFill>
              <a:schemeClr val="tx1"/>
            </a:solidFill>
          </a:endParaRPr>
        </a:p>
      </dgm:t>
    </dgm:pt>
    <dgm:pt modelId="{68C171BB-9A53-4A6C-AC4C-9E7B3C19DF0A}" type="parTrans" cxnId="{94C0D2B0-1359-448E-8E5A-30F665768D1F}">
      <dgm:prSet/>
      <dgm:spPr/>
      <dgm:t>
        <a:bodyPr/>
        <a:lstStyle/>
        <a:p>
          <a:pPr rtl="1"/>
          <a:endParaRPr lang="en-US" sz="2200">
            <a:solidFill>
              <a:schemeClr val="tx1"/>
            </a:solidFill>
          </a:endParaRPr>
        </a:p>
      </dgm:t>
    </dgm:pt>
    <dgm:pt modelId="{F0444EB1-8110-4E29-9709-485AEFEE768B}" type="sibTrans" cxnId="{94C0D2B0-1359-448E-8E5A-30F665768D1F}">
      <dgm:prSet/>
      <dgm:spPr/>
      <dgm:t>
        <a:bodyPr/>
        <a:lstStyle/>
        <a:p>
          <a:pPr rtl="1"/>
          <a:endParaRPr lang="en-US" sz="2200">
            <a:solidFill>
              <a:schemeClr val="tx1"/>
            </a:solidFill>
          </a:endParaRPr>
        </a:p>
      </dgm:t>
    </dgm:pt>
    <dgm:pt modelId="{324A1B8A-759F-46C3-A0E6-CC1ED02229F3}">
      <dgm:prSet custT="1"/>
      <dgm:spPr>
        <a:ln>
          <a:solidFill>
            <a:schemeClr val="accent6">
              <a:lumMod val="50000"/>
            </a:schemeClr>
          </a:solidFill>
        </a:ln>
      </dgm:spPr>
      <dgm:t>
        <a:bodyPr/>
        <a:lstStyle/>
        <a:p>
          <a:pPr rtl="1"/>
          <a:r>
            <a:rPr lang="ar-EG" sz="2200" dirty="0">
              <a:solidFill>
                <a:schemeClr val="tx1"/>
              </a:solidFill>
            </a:rPr>
            <a:t>مستوى التّطوّرِ الاجتماعيِّ والحضاريِّ لسكّانِ الإقليمِ السّياحيِّ ومدى تأثّرِهم بالآخرين، فكلّما كانَ مستوى التّطوّرِ عالياً قلَّ تأثيرُ السّائحِ على سكّانِ المقصدِ السّياحيِّ والعكسُ صحيح. </a:t>
          </a:r>
          <a:endParaRPr lang="en-US" sz="2200" dirty="0">
            <a:solidFill>
              <a:schemeClr val="tx1"/>
            </a:solidFill>
          </a:endParaRPr>
        </a:p>
      </dgm:t>
    </dgm:pt>
    <dgm:pt modelId="{A9A50CE3-AB06-42EF-9766-414206E2328A}" type="parTrans" cxnId="{F5292DE0-D3D6-45AB-A971-A3BE89BD09C6}">
      <dgm:prSet/>
      <dgm:spPr/>
      <dgm:t>
        <a:bodyPr/>
        <a:lstStyle/>
        <a:p>
          <a:pPr rtl="1"/>
          <a:endParaRPr lang="en-US" sz="2200">
            <a:solidFill>
              <a:schemeClr val="tx1"/>
            </a:solidFill>
          </a:endParaRPr>
        </a:p>
      </dgm:t>
    </dgm:pt>
    <dgm:pt modelId="{7F7438FC-4E68-4A69-B762-32112D7D018B}" type="sibTrans" cxnId="{F5292DE0-D3D6-45AB-A971-A3BE89BD09C6}">
      <dgm:prSet/>
      <dgm:spPr/>
      <dgm:t>
        <a:bodyPr/>
        <a:lstStyle/>
        <a:p>
          <a:pPr rtl="1"/>
          <a:endParaRPr lang="en-US" sz="2200">
            <a:solidFill>
              <a:schemeClr val="tx1"/>
            </a:solidFill>
          </a:endParaRPr>
        </a:p>
      </dgm:t>
    </dgm:pt>
    <dgm:pt modelId="{864F61BB-06E8-4117-BCBF-D92BA6FFD19C}" type="pres">
      <dgm:prSet presAssocID="{835B989E-AA97-4F1F-B0C8-E5EDB2CCDE14}" presName="Name0" presStyleCnt="0">
        <dgm:presLayoutVars>
          <dgm:resizeHandles/>
        </dgm:presLayoutVars>
      </dgm:prSet>
      <dgm:spPr/>
    </dgm:pt>
    <dgm:pt modelId="{28FC2464-C6D7-423E-A8F0-92E6C37CBBF7}" type="pres">
      <dgm:prSet presAssocID="{69E89F1C-A60F-4FDC-8A6F-88057EDADB4C}" presName="text" presStyleLbl="node1" presStyleIdx="0" presStyleCnt="4" custScaleX="135606">
        <dgm:presLayoutVars>
          <dgm:bulletEnabled val="1"/>
        </dgm:presLayoutVars>
      </dgm:prSet>
      <dgm:spPr/>
    </dgm:pt>
    <dgm:pt modelId="{44DD931B-7A83-49E3-A462-4D4EEFC71011}" type="pres">
      <dgm:prSet presAssocID="{D4AD3025-3B17-4402-BCD7-4DAED926AB31}" presName="space" presStyleCnt="0"/>
      <dgm:spPr/>
    </dgm:pt>
    <dgm:pt modelId="{1A526038-19D1-4BD4-82D2-6236A36AF2B8}" type="pres">
      <dgm:prSet presAssocID="{D5A80DDE-59D4-4398-AE3B-B94F498BEF8E}" presName="text" presStyleLbl="node1" presStyleIdx="1" presStyleCnt="4" custScaleX="144621">
        <dgm:presLayoutVars>
          <dgm:bulletEnabled val="1"/>
        </dgm:presLayoutVars>
      </dgm:prSet>
      <dgm:spPr/>
    </dgm:pt>
    <dgm:pt modelId="{B71B602D-EDC8-43E3-86F9-35E7F363351D}" type="pres">
      <dgm:prSet presAssocID="{E9258D67-E0F1-4E18-99AD-17C34E137257}" presName="space" presStyleCnt="0"/>
      <dgm:spPr/>
    </dgm:pt>
    <dgm:pt modelId="{BBBC70D9-95E9-4101-A025-C225DFFB3091}" type="pres">
      <dgm:prSet presAssocID="{34AC925E-99B6-4BAF-901A-EDA6255112B5}" presName="text" presStyleLbl="node1" presStyleIdx="2" presStyleCnt="4" custScaleX="144621">
        <dgm:presLayoutVars>
          <dgm:bulletEnabled val="1"/>
        </dgm:presLayoutVars>
      </dgm:prSet>
      <dgm:spPr/>
    </dgm:pt>
    <dgm:pt modelId="{EB0941AF-4433-4E50-B04E-A5E4B8A26967}" type="pres">
      <dgm:prSet presAssocID="{F0444EB1-8110-4E29-9709-485AEFEE768B}" presName="space" presStyleCnt="0"/>
      <dgm:spPr/>
    </dgm:pt>
    <dgm:pt modelId="{DA7AE7D7-7643-4452-86D5-BEEC371519CF}" type="pres">
      <dgm:prSet presAssocID="{324A1B8A-759F-46C3-A0E6-CC1ED02229F3}" presName="text" presStyleLbl="node1" presStyleIdx="3" presStyleCnt="4" custScaleX="104306">
        <dgm:presLayoutVars>
          <dgm:bulletEnabled val="1"/>
        </dgm:presLayoutVars>
      </dgm:prSet>
      <dgm:spPr/>
    </dgm:pt>
  </dgm:ptLst>
  <dgm:cxnLst>
    <dgm:cxn modelId="{F7A52E65-9F7F-4A1A-9409-40A8982D725B}" type="presOf" srcId="{324A1B8A-759F-46C3-A0E6-CC1ED02229F3}" destId="{DA7AE7D7-7643-4452-86D5-BEEC371519CF}" srcOrd="0" destOrd="0" presId="urn:diagrams.loki3.com/VaryingWidthList"/>
    <dgm:cxn modelId="{49FAE057-4D77-4015-8FC1-68BC40BECAEC}" type="presOf" srcId="{34AC925E-99B6-4BAF-901A-EDA6255112B5}" destId="{BBBC70D9-95E9-4101-A025-C225DFFB3091}" srcOrd="0" destOrd="0" presId="urn:diagrams.loki3.com/VaryingWidthList"/>
    <dgm:cxn modelId="{653A528F-5A92-47A2-AEE0-956718CA749D}" srcId="{835B989E-AA97-4F1F-B0C8-E5EDB2CCDE14}" destId="{D5A80DDE-59D4-4398-AE3B-B94F498BEF8E}" srcOrd="1" destOrd="0" parTransId="{9CC389D0-20AE-4745-A702-AF006E151DFE}" sibTransId="{E9258D67-E0F1-4E18-99AD-17C34E137257}"/>
    <dgm:cxn modelId="{CC594790-3732-49F1-94D3-9113DBAE1A39}" type="presOf" srcId="{835B989E-AA97-4F1F-B0C8-E5EDB2CCDE14}" destId="{864F61BB-06E8-4117-BCBF-D92BA6FFD19C}" srcOrd="0" destOrd="0" presId="urn:diagrams.loki3.com/VaryingWidthList"/>
    <dgm:cxn modelId="{A745B7A2-9F82-45F1-A890-15E660EF9A90}" srcId="{835B989E-AA97-4F1F-B0C8-E5EDB2CCDE14}" destId="{69E89F1C-A60F-4FDC-8A6F-88057EDADB4C}" srcOrd="0" destOrd="0" parTransId="{B7C05EE3-CB06-4821-B196-2F801FEF3043}" sibTransId="{D4AD3025-3B17-4402-BCD7-4DAED926AB31}"/>
    <dgm:cxn modelId="{94C0D2B0-1359-448E-8E5A-30F665768D1F}" srcId="{835B989E-AA97-4F1F-B0C8-E5EDB2CCDE14}" destId="{34AC925E-99B6-4BAF-901A-EDA6255112B5}" srcOrd="2" destOrd="0" parTransId="{68C171BB-9A53-4A6C-AC4C-9E7B3C19DF0A}" sibTransId="{F0444EB1-8110-4E29-9709-485AEFEE768B}"/>
    <dgm:cxn modelId="{A783E4C8-BF62-48C2-9622-C23DDF249C8D}" type="presOf" srcId="{D5A80DDE-59D4-4398-AE3B-B94F498BEF8E}" destId="{1A526038-19D1-4BD4-82D2-6236A36AF2B8}" srcOrd="0" destOrd="0" presId="urn:diagrams.loki3.com/VaryingWidthList"/>
    <dgm:cxn modelId="{719B08D7-6628-4AC9-B634-3947DE5CAA2A}" type="presOf" srcId="{69E89F1C-A60F-4FDC-8A6F-88057EDADB4C}" destId="{28FC2464-C6D7-423E-A8F0-92E6C37CBBF7}" srcOrd="0" destOrd="0" presId="urn:diagrams.loki3.com/VaryingWidthList"/>
    <dgm:cxn modelId="{F5292DE0-D3D6-45AB-A971-A3BE89BD09C6}" srcId="{835B989E-AA97-4F1F-B0C8-E5EDB2CCDE14}" destId="{324A1B8A-759F-46C3-A0E6-CC1ED02229F3}" srcOrd="3" destOrd="0" parTransId="{A9A50CE3-AB06-42EF-9766-414206E2328A}" sibTransId="{7F7438FC-4E68-4A69-B762-32112D7D018B}"/>
    <dgm:cxn modelId="{73BE34B0-0A00-443A-9C0F-C19372529DF5}" type="presParOf" srcId="{864F61BB-06E8-4117-BCBF-D92BA6FFD19C}" destId="{28FC2464-C6D7-423E-A8F0-92E6C37CBBF7}" srcOrd="0" destOrd="0" presId="urn:diagrams.loki3.com/VaryingWidthList"/>
    <dgm:cxn modelId="{48C80BE0-3608-4870-9BB4-33C6F2854A8C}" type="presParOf" srcId="{864F61BB-06E8-4117-BCBF-D92BA6FFD19C}" destId="{44DD931B-7A83-49E3-A462-4D4EEFC71011}" srcOrd="1" destOrd="0" presId="urn:diagrams.loki3.com/VaryingWidthList"/>
    <dgm:cxn modelId="{EE0313CE-8217-4AB2-B3C2-691BC452D2BF}" type="presParOf" srcId="{864F61BB-06E8-4117-BCBF-D92BA6FFD19C}" destId="{1A526038-19D1-4BD4-82D2-6236A36AF2B8}" srcOrd="2" destOrd="0" presId="urn:diagrams.loki3.com/VaryingWidthList"/>
    <dgm:cxn modelId="{ACB39FB6-A799-4068-93DD-29301CB88FBE}" type="presParOf" srcId="{864F61BB-06E8-4117-BCBF-D92BA6FFD19C}" destId="{B71B602D-EDC8-43E3-86F9-35E7F363351D}" srcOrd="3" destOrd="0" presId="urn:diagrams.loki3.com/VaryingWidthList"/>
    <dgm:cxn modelId="{6BDA4EF4-DF10-4C97-91E5-4D0B08649355}" type="presParOf" srcId="{864F61BB-06E8-4117-BCBF-D92BA6FFD19C}" destId="{BBBC70D9-95E9-4101-A025-C225DFFB3091}" srcOrd="4" destOrd="0" presId="urn:diagrams.loki3.com/VaryingWidthList"/>
    <dgm:cxn modelId="{A45E0C44-B81E-41E7-820E-D2B451275F6D}" type="presParOf" srcId="{864F61BB-06E8-4117-BCBF-D92BA6FFD19C}" destId="{EB0941AF-4433-4E50-B04E-A5E4B8A26967}" srcOrd="5" destOrd="0" presId="urn:diagrams.loki3.com/VaryingWidthList"/>
    <dgm:cxn modelId="{2DE438C7-BA6D-4A7B-97B7-9F23592BC223}" type="presParOf" srcId="{864F61BB-06E8-4117-BCBF-D92BA6FFD19C}" destId="{DA7AE7D7-7643-4452-86D5-BEEC371519CF}" srcOrd="6" destOrd="0" presId="urn:diagrams.loki3.com/VaryingWidthLis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B42AB5C2-3765-4AF8-80A7-BCAD4764F4EE}"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1B485CF6-F639-4FED-A879-CB7F24A13F91}">
      <dgm:prSet custT="1"/>
      <dgm:spPr>
        <a:ln>
          <a:solidFill>
            <a:schemeClr val="accent6">
              <a:lumMod val="50000"/>
            </a:schemeClr>
          </a:solidFill>
        </a:ln>
      </dgm:spPr>
      <dgm:t>
        <a:bodyPr/>
        <a:lstStyle/>
        <a:p>
          <a:pPr algn="just" rtl="1">
            <a:lnSpc>
              <a:spcPct val="150000"/>
            </a:lnSpc>
            <a:buClr>
              <a:srgbClr val="404040"/>
            </a:buClr>
            <a:buFont typeface="Simplified Arabic" panose="02020603050405020304" pitchFamily="18" charset="-78"/>
            <a:buChar char="-"/>
          </a:pPr>
          <a:r>
            <a:rPr lang="ar-SY" sz="2200" dirty="0">
              <a:solidFill>
                <a:schemeClr val="tx1"/>
              </a:solidFill>
            </a:rPr>
            <a:t>سرعةُ ازدهارِ صناعةِ السّياحة، فكلّما تطوّرتْ أنشطةُ السّياحةِ بصورةٍ متدرِّجةٍ خلالَ بعدٍ زمنيٍّ طويلٍ قلّتِ الآثارُ الاجتماعيّةُ السّلبيّة.</a:t>
          </a:r>
          <a:endParaRPr lang="en-US" sz="2200" dirty="0">
            <a:solidFill>
              <a:schemeClr val="tx1"/>
            </a:solidFill>
          </a:endParaRPr>
        </a:p>
      </dgm:t>
    </dgm:pt>
    <dgm:pt modelId="{2C07E1AF-BA5F-4A5D-AEC4-C3A44F496753}" type="parTrans" cxnId="{649D888A-41CC-4D49-910E-9455EFC69CE1}">
      <dgm:prSet/>
      <dgm:spPr/>
      <dgm:t>
        <a:bodyPr/>
        <a:lstStyle/>
        <a:p>
          <a:pPr rtl="1">
            <a:lnSpc>
              <a:spcPct val="150000"/>
            </a:lnSpc>
          </a:pPr>
          <a:endParaRPr lang="en-US" sz="2200">
            <a:solidFill>
              <a:schemeClr val="tx1"/>
            </a:solidFill>
          </a:endParaRPr>
        </a:p>
      </dgm:t>
    </dgm:pt>
    <dgm:pt modelId="{69792188-D844-4516-86C9-4D7470E346F0}" type="sibTrans" cxnId="{649D888A-41CC-4D49-910E-9455EFC69CE1}">
      <dgm:prSet/>
      <dgm:spPr/>
      <dgm:t>
        <a:bodyPr/>
        <a:lstStyle/>
        <a:p>
          <a:pPr rtl="1">
            <a:lnSpc>
              <a:spcPct val="150000"/>
            </a:lnSpc>
          </a:pPr>
          <a:endParaRPr lang="en-US" sz="2200">
            <a:solidFill>
              <a:schemeClr val="tx1"/>
            </a:solidFill>
          </a:endParaRPr>
        </a:p>
      </dgm:t>
    </dgm:pt>
    <dgm:pt modelId="{A186A961-4F55-4A87-AE5D-BCB0B8697585}">
      <dgm:prSet custT="1"/>
      <dgm:spPr>
        <a:ln>
          <a:solidFill>
            <a:schemeClr val="accent6">
              <a:lumMod val="50000"/>
            </a:schemeClr>
          </a:solidFill>
        </a:ln>
      </dgm:spPr>
      <dgm:t>
        <a:bodyPr/>
        <a:lstStyle/>
        <a:p>
          <a:pPr algn="just" rtl="1">
            <a:lnSpc>
              <a:spcPct val="150000"/>
            </a:lnSpc>
          </a:pPr>
          <a:r>
            <a:rPr lang="ar-EG" sz="2200" dirty="0">
              <a:solidFill>
                <a:schemeClr val="tx1"/>
              </a:solidFill>
            </a:rPr>
            <a:t>مدى توافقِ الصّورةِ السّياحيّةِ للمقصدِ السّياحيِّ الّتي تكوّنتْ لدى السّائحينَ من خلالِ وسائلِ التّرفيهِ مع مقوّماتِ الجذبِ الحقيقيّة</a:t>
          </a:r>
          <a:r>
            <a:rPr lang="ar-SY" sz="2200" dirty="0">
              <a:solidFill>
                <a:schemeClr val="tx1"/>
              </a:solidFill>
            </a:rPr>
            <a:t>.</a:t>
          </a:r>
          <a:endParaRPr lang="en-US" sz="2200" dirty="0">
            <a:solidFill>
              <a:schemeClr val="tx1"/>
            </a:solidFill>
          </a:endParaRPr>
        </a:p>
      </dgm:t>
    </dgm:pt>
    <dgm:pt modelId="{5AF17CDD-5802-469B-93FA-22F53B4A4359}" type="parTrans" cxnId="{8649C622-8C54-431C-9ACF-E7E67A82DA02}">
      <dgm:prSet/>
      <dgm:spPr/>
      <dgm:t>
        <a:bodyPr/>
        <a:lstStyle/>
        <a:p>
          <a:pPr rtl="1">
            <a:lnSpc>
              <a:spcPct val="150000"/>
            </a:lnSpc>
          </a:pPr>
          <a:endParaRPr lang="en-US" sz="2200">
            <a:solidFill>
              <a:schemeClr val="tx1"/>
            </a:solidFill>
          </a:endParaRPr>
        </a:p>
      </dgm:t>
    </dgm:pt>
    <dgm:pt modelId="{F5FF9BC7-7BC6-4931-8BE2-55504DFAB0EF}" type="sibTrans" cxnId="{8649C622-8C54-431C-9ACF-E7E67A82DA02}">
      <dgm:prSet/>
      <dgm:spPr/>
      <dgm:t>
        <a:bodyPr/>
        <a:lstStyle/>
        <a:p>
          <a:pPr rtl="1">
            <a:lnSpc>
              <a:spcPct val="150000"/>
            </a:lnSpc>
          </a:pPr>
          <a:endParaRPr lang="en-US" sz="2200">
            <a:solidFill>
              <a:schemeClr val="tx1"/>
            </a:solidFill>
          </a:endParaRPr>
        </a:p>
      </dgm:t>
    </dgm:pt>
    <dgm:pt modelId="{EBE42272-CA47-4158-BCB8-B960A1D9D917}" type="pres">
      <dgm:prSet presAssocID="{B42AB5C2-3765-4AF8-80A7-BCAD4764F4EE}" presName="diagram" presStyleCnt="0">
        <dgm:presLayoutVars>
          <dgm:dir val="rev"/>
          <dgm:resizeHandles val="exact"/>
        </dgm:presLayoutVars>
      </dgm:prSet>
      <dgm:spPr/>
    </dgm:pt>
    <dgm:pt modelId="{6F726A09-EDF2-4E74-9341-D63C5C637E95}" type="pres">
      <dgm:prSet presAssocID="{1B485CF6-F639-4FED-A879-CB7F24A13F91}" presName="node" presStyleLbl="node1" presStyleIdx="0" presStyleCnt="2">
        <dgm:presLayoutVars>
          <dgm:bulletEnabled val="1"/>
        </dgm:presLayoutVars>
      </dgm:prSet>
      <dgm:spPr/>
    </dgm:pt>
    <dgm:pt modelId="{FF782C8A-E09A-46C3-B8BE-F0C0849DBE0C}" type="pres">
      <dgm:prSet presAssocID="{69792188-D844-4516-86C9-4D7470E346F0}" presName="sibTrans" presStyleCnt="0"/>
      <dgm:spPr/>
    </dgm:pt>
    <dgm:pt modelId="{3208B313-0072-4895-BB24-5A75C16D8C01}" type="pres">
      <dgm:prSet presAssocID="{A186A961-4F55-4A87-AE5D-BCB0B8697585}" presName="node" presStyleLbl="node1" presStyleIdx="1" presStyleCnt="2">
        <dgm:presLayoutVars>
          <dgm:bulletEnabled val="1"/>
        </dgm:presLayoutVars>
      </dgm:prSet>
      <dgm:spPr/>
    </dgm:pt>
  </dgm:ptLst>
  <dgm:cxnLst>
    <dgm:cxn modelId="{86874D12-E7DA-4B17-96D3-8D3C45ED2E86}" type="presOf" srcId="{1B485CF6-F639-4FED-A879-CB7F24A13F91}" destId="{6F726A09-EDF2-4E74-9341-D63C5C637E95}" srcOrd="0" destOrd="0" presId="urn:microsoft.com/office/officeart/2005/8/layout/default"/>
    <dgm:cxn modelId="{8649C622-8C54-431C-9ACF-E7E67A82DA02}" srcId="{B42AB5C2-3765-4AF8-80A7-BCAD4764F4EE}" destId="{A186A961-4F55-4A87-AE5D-BCB0B8697585}" srcOrd="1" destOrd="0" parTransId="{5AF17CDD-5802-469B-93FA-22F53B4A4359}" sibTransId="{F5FF9BC7-7BC6-4931-8BE2-55504DFAB0EF}"/>
    <dgm:cxn modelId="{6EC7917C-2BDF-4620-AB4A-38F570E17D3A}" type="presOf" srcId="{B42AB5C2-3765-4AF8-80A7-BCAD4764F4EE}" destId="{EBE42272-CA47-4158-BCB8-B960A1D9D917}" srcOrd="0" destOrd="0" presId="urn:microsoft.com/office/officeart/2005/8/layout/default"/>
    <dgm:cxn modelId="{649D888A-41CC-4D49-910E-9455EFC69CE1}" srcId="{B42AB5C2-3765-4AF8-80A7-BCAD4764F4EE}" destId="{1B485CF6-F639-4FED-A879-CB7F24A13F91}" srcOrd="0" destOrd="0" parTransId="{2C07E1AF-BA5F-4A5D-AEC4-C3A44F496753}" sibTransId="{69792188-D844-4516-86C9-4D7470E346F0}"/>
    <dgm:cxn modelId="{D5D1DAE9-A11E-48FA-BCCD-503C862BBF33}" type="presOf" srcId="{A186A961-4F55-4A87-AE5D-BCB0B8697585}" destId="{3208B313-0072-4895-BB24-5A75C16D8C01}" srcOrd="0" destOrd="0" presId="urn:microsoft.com/office/officeart/2005/8/layout/default"/>
    <dgm:cxn modelId="{199698B3-CDEF-4C99-A5E6-AEFC0D8A9706}" type="presParOf" srcId="{EBE42272-CA47-4158-BCB8-B960A1D9D917}" destId="{6F726A09-EDF2-4E74-9341-D63C5C637E95}" srcOrd="0" destOrd="0" presId="urn:microsoft.com/office/officeart/2005/8/layout/default"/>
    <dgm:cxn modelId="{83638F36-684E-43AD-A3B8-FA697E049D94}" type="presParOf" srcId="{EBE42272-CA47-4158-BCB8-B960A1D9D917}" destId="{FF782C8A-E09A-46C3-B8BE-F0C0849DBE0C}" srcOrd="1" destOrd="0" presId="urn:microsoft.com/office/officeart/2005/8/layout/default"/>
    <dgm:cxn modelId="{D91BA290-29C7-4F71-8BAF-C8358A39FBB9}" type="presParOf" srcId="{EBE42272-CA47-4158-BCB8-B960A1D9D917}" destId="{3208B313-0072-4895-BB24-5A75C16D8C01}" srcOrd="2"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9C48F8AD-CFE1-4957-BC90-E80C19AB52BB}" type="doc">
      <dgm:prSet loTypeId="urn:diagrams.loki3.com/VaryingWidthList" loCatId="list" qsTypeId="urn:microsoft.com/office/officeart/2005/8/quickstyle/simple1" qsCatId="simple" csTypeId="urn:microsoft.com/office/officeart/2005/8/colors/accent2_3" csCatId="accent2" phldr="1"/>
      <dgm:spPr/>
      <dgm:t>
        <a:bodyPr/>
        <a:lstStyle/>
        <a:p>
          <a:endParaRPr lang="en-US"/>
        </a:p>
      </dgm:t>
    </dgm:pt>
    <dgm:pt modelId="{7161B933-BD71-4420-9690-2F943D017DCE}">
      <dgm:prSet custT="1"/>
      <dgm:spPr>
        <a:ln>
          <a:solidFill>
            <a:schemeClr val="accent6">
              <a:lumMod val="50000"/>
            </a:schemeClr>
          </a:solidFill>
        </a:ln>
      </dgm:spPr>
      <dgm:t>
        <a:bodyPr/>
        <a:lstStyle/>
        <a:p>
          <a:pPr algn="just" rtl="1">
            <a:lnSpc>
              <a:spcPct val="100000"/>
            </a:lnSpc>
            <a:buClr>
              <a:srgbClr val="404040"/>
            </a:buClr>
            <a:buFont typeface="Simplified Arabic" panose="02020603050405020304" pitchFamily="18" charset="-78"/>
            <a:buChar char="-"/>
          </a:pPr>
          <a:r>
            <a:rPr lang="ar-SA" sz="2200" dirty="0">
              <a:solidFill>
                <a:schemeClr val="tx1"/>
              </a:solidFill>
            </a:rPr>
            <a:t>السّياحةُ مطلبٌ اجتماعيٌّ ونفسيٌّ هامٌّ من أجلِ استعادةِ الإنسانِ لنشاطِهِ وعودتِهِ للعملِ بكفاءةٍ من جديد.</a:t>
          </a:r>
          <a:endParaRPr lang="en-US" sz="2200" dirty="0">
            <a:solidFill>
              <a:schemeClr val="tx1"/>
            </a:solidFill>
          </a:endParaRPr>
        </a:p>
      </dgm:t>
    </dgm:pt>
    <dgm:pt modelId="{A970328B-BB58-4CD9-9274-4CDF097BA3C0}" type="parTrans" cxnId="{25992FAB-1E46-47D5-9D42-8A555B85E725}">
      <dgm:prSet/>
      <dgm:spPr/>
      <dgm:t>
        <a:bodyPr/>
        <a:lstStyle/>
        <a:p>
          <a:pPr algn="just" rtl="1">
            <a:lnSpc>
              <a:spcPct val="100000"/>
            </a:lnSpc>
          </a:pPr>
          <a:endParaRPr lang="en-US" sz="2200">
            <a:solidFill>
              <a:schemeClr val="tx1"/>
            </a:solidFill>
          </a:endParaRPr>
        </a:p>
      </dgm:t>
    </dgm:pt>
    <dgm:pt modelId="{616D92AB-2348-4C00-9BC7-A6CEEB555244}" type="sibTrans" cxnId="{25992FAB-1E46-47D5-9D42-8A555B85E725}">
      <dgm:prSet/>
      <dgm:spPr/>
      <dgm:t>
        <a:bodyPr/>
        <a:lstStyle/>
        <a:p>
          <a:pPr algn="just" rtl="1">
            <a:lnSpc>
              <a:spcPct val="100000"/>
            </a:lnSpc>
          </a:pPr>
          <a:endParaRPr lang="en-US" sz="2200">
            <a:solidFill>
              <a:schemeClr val="tx1"/>
            </a:solidFill>
          </a:endParaRPr>
        </a:p>
      </dgm:t>
    </dgm:pt>
    <dgm:pt modelId="{9BE412E7-437A-49AF-8B64-542E0B457BE8}">
      <dgm:prSet custT="1"/>
      <dgm:spPr>
        <a:ln>
          <a:solidFill>
            <a:schemeClr val="accent6">
              <a:lumMod val="50000"/>
            </a:schemeClr>
          </a:solidFill>
        </a:ln>
      </dgm:spPr>
      <dgm:t>
        <a:bodyPr/>
        <a:lstStyle/>
        <a:p>
          <a:pPr algn="just" rtl="1">
            <a:lnSpc>
              <a:spcPct val="100000"/>
            </a:lnSpc>
            <a:buNone/>
          </a:pPr>
          <a:r>
            <a:rPr lang="ar-SA" sz="2200" dirty="0">
              <a:solidFill>
                <a:schemeClr val="tx1"/>
              </a:solidFill>
            </a:rPr>
            <a:t>تساهمُ السّياحةُ في الحدِّ من ظاهرةِ البطالة</a:t>
          </a:r>
          <a:r>
            <a:rPr lang="ar-EG" sz="2200" dirty="0">
              <a:solidFill>
                <a:schemeClr val="tx1"/>
              </a:solidFill>
            </a:rPr>
            <a:t>: </a:t>
          </a:r>
          <a:r>
            <a:rPr lang="ar-SA" sz="2200" dirty="0">
              <a:solidFill>
                <a:schemeClr val="tx1"/>
              </a:solidFill>
            </a:rPr>
            <a:t>تعملُ السّياحةُ على انتشارِ ثقافاتِ الشّعوبِ وحضاراتِ الأممِ بينَ أقاليمِ العالمِ المختلفة، كما تعملُ على زيادةِ معرفةِ الشّعوبِ ببعضِها البعض، وتوطيدِ العلاقاتِ وتقريبِ المسافاتِ الثّقافيّةِ بينَهم.</a:t>
          </a:r>
          <a:endParaRPr lang="en-US" sz="2200" dirty="0">
            <a:solidFill>
              <a:schemeClr val="tx1"/>
            </a:solidFill>
          </a:endParaRPr>
        </a:p>
      </dgm:t>
    </dgm:pt>
    <dgm:pt modelId="{AB9A2B67-8773-497A-8B7F-499CC828D6C1}" type="parTrans" cxnId="{6DFB7571-7D21-41FE-9D33-20BA8FC2945E}">
      <dgm:prSet/>
      <dgm:spPr/>
      <dgm:t>
        <a:bodyPr/>
        <a:lstStyle/>
        <a:p>
          <a:pPr algn="just" rtl="1">
            <a:lnSpc>
              <a:spcPct val="100000"/>
            </a:lnSpc>
          </a:pPr>
          <a:endParaRPr lang="en-US" sz="2200">
            <a:solidFill>
              <a:schemeClr val="tx1"/>
            </a:solidFill>
          </a:endParaRPr>
        </a:p>
      </dgm:t>
    </dgm:pt>
    <dgm:pt modelId="{3891C3B5-9A53-4479-BF2F-2358B9283E60}" type="sibTrans" cxnId="{6DFB7571-7D21-41FE-9D33-20BA8FC2945E}">
      <dgm:prSet/>
      <dgm:spPr/>
      <dgm:t>
        <a:bodyPr/>
        <a:lstStyle/>
        <a:p>
          <a:pPr algn="just" rtl="1">
            <a:lnSpc>
              <a:spcPct val="100000"/>
            </a:lnSpc>
          </a:pPr>
          <a:endParaRPr lang="en-US" sz="2200">
            <a:solidFill>
              <a:schemeClr val="tx1"/>
            </a:solidFill>
          </a:endParaRPr>
        </a:p>
      </dgm:t>
    </dgm:pt>
    <dgm:pt modelId="{52A1EDFE-5DDC-4346-9073-866F0D5B7C4A}">
      <dgm:prSet custT="1"/>
      <dgm:spPr>
        <a:ln>
          <a:solidFill>
            <a:schemeClr val="accent6">
              <a:lumMod val="50000"/>
            </a:schemeClr>
          </a:solidFill>
        </a:ln>
      </dgm:spPr>
      <dgm:t>
        <a:bodyPr/>
        <a:lstStyle/>
        <a:p>
          <a:pPr algn="just" rtl="1">
            <a:lnSpc>
              <a:spcPct val="100000"/>
            </a:lnSpc>
            <a:buClr>
              <a:srgbClr val="404040"/>
            </a:buClr>
            <a:buFont typeface="Simplified Arabic" panose="02020603050405020304" pitchFamily="18" charset="-78"/>
            <a:buChar char="-"/>
          </a:pPr>
          <a:r>
            <a:rPr lang="ar-SA" sz="2200" dirty="0">
              <a:solidFill>
                <a:schemeClr val="tx1"/>
              </a:solidFill>
            </a:rPr>
            <a:t>تؤدّي السّياحةُ إلى تحسينِ العلاقاتِ بينَ الدّول.</a:t>
          </a:r>
          <a:endParaRPr lang="en-US" sz="2200" dirty="0">
            <a:solidFill>
              <a:schemeClr val="tx1"/>
            </a:solidFill>
          </a:endParaRPr>
        </a:p>
      </dgm:t>
    </dgm:pt>
    <dgm:pt modelId="{C34C69E8-1144-4FEC-81D6-4586B666B991}" type="parTrans" cxnId="{537FC9C6-4964-41A9-BC04-90FFDFE6D9ED}">
      <dgm:prSet/>
      <dgm:spPr/>
      <dgm:t>
        <a:bodyPr/>
        <a:lstStyle/>
        <a:p>
          <a:pPr algn="just" rtl="1">
            <a:lnSpc>
              <a:spcPct val="100000"/>
            </a:lnSpc>
          </a:pPr>
          <a:endParaRPr lang="en-US" sz="2200">
            <a:solidFill>
              <a:schemeClr val="tx1"/>
            </a:solidFill>
          </a:endParaRPr>
        </a:p>
      </dgm:t>
    </dgm:pt>
    <dgm:pt modelId="{04D02F9F-D644-4521-B107-DCB8718B5FD8}" type="sibTrans" cxnId="{537FC9C6-4964-41A9-BC04-90FFDFE6D9ED}">
      <dgm:prSet/>
      <dgm:spPr/>
      <dgm:t>
        <a:bodyPr/>
        <a:lstStyle/>
        <a:p>
          <a:pPr algn="just" rtl="1">
            <a:lnSpc>
              <a:spcPct val="100000"/>
            </a:lnSpc>
          </a:pPr>
          <a:endParaRPr lang="en-US" sz="2200">
            <a:solidFill>
              <a:schemeClr val="tx1"/>
            </a:solidFill>
          </a:endParaRPr>
        </a:p>
      </dgm:t>
    </dgm:pt>
    <dgm:pt modelId="{E55BE501-1B89-44CC-A01A-ABF717D40808}">
      <dgm:prSet custT="1"/>
      <dgm:spPr>
        <a:ln>
          <a:solidFill>
            <a:schemeClr val="accent6">
              <a:lumMod val="50000"/>
            </a:schemeClr>
          </a:solidFill>
        </a:ln>
      </dgm:spPr>
      <dgm:t>
        <a:bodyPr/>
        <a:lstStyle/>
        <a:p>
          <a:pPr algn="just" rtl="1">
            <a:lnSpc>
              <a:spcPct val="100000"/>
            </a:lnSpc>
          </a:pPr>
          <a:r>
            <a:rPr lang="ar-SA" sz="2200">
              <a:solidFill>
                <a:schemeClr val="tx1"/>
              </a:solidFill>
            </a:rPr>
            <a:t>إنّ النّتائجَ الإيجابيّةَ للسّياحةِ على المستويينِ الاقتصاديِّ والاجتماعيِّ تساهمُ في معالجةِ الكثيرِ منَ المشكلاتِ السّياسيّة. </a:t>
          </a:r>
          <a:endParaRPr lang="en-US" sz="2200">
            <a:solidFill>
              <a:schemeClr val="tx1"/>
            </a:solidFill>
          </a:endParaRPr>
        </a:p>
      </dgm:t>
    </dgm:pt>
    <dgm:pt modelId="{035B685E-66F0-45C2-B3A6-45DFBC90B37E}" type="parTrans" cxnId="{D38F255A-90AB-49A7-8D9A-78DC6BAF534A}">
      <dgm:prSet/>
      <dgm:spPr/>
      <dgm:t>
        <a:bodyPr/>
        <a:lstStyle/>
        <a:p>
          <a:pPr algn="just" rtl="1">
            <a:lnSpc>
              <a:spcPct val="100000"/>
            </a:lnSpc>
          </a:pPr>
          <a:endParaRPr lang="en-US" sz="2200">
            <a:solidFill>
              <a:schemeClr val="tx1"/>
            </a:solidFill>
          </a:endParaRPr>
        </a:p>
      </dgm:t>
    </dgm:pt>
    <dgm:pt modelId="{A4372B63-160A-43FC-AC4C-D5C4BA4132F5}" type="sibTrans" cxnId="{D38F255A-90AB-49A7-8D9A-78DC6BAF534A}">
      <dgm:prSet/>
      <dgm:spPr/>
      <dgm:t>
        <a:bodyPr/>
        <a:lstStyle/>
        <a:p>
          <a:pPr algn="just" rtl="1">
            <a:lnSpc>
              <a:spcPct val="100000"/>
            </a:lnSpc>
          </a:pPr>
          <a:endParaRPr lang="en-US" sz="2200">
            <a:solidFill>
              <a:schemeClr val="tx1"/>
            </a:solidFill>
          </a:endParaRPr>
        </a:p>
      </dgm:t>
    </dgm:pt>
    <dgm:pt modelId="{D0CBBD83-C4A0-4188-AC70-2B4ED3525C95}" type="pres">
      <dgm:prSet presAssocID="{9C48F8AD-CFE1-4957-BC90-E80C19AB52BB}" presName="Name0" presStyleCnt="0">
        <dgm:presLayoutVars>
          <dgm:resizeHandles/>
        </dgm:presLayoutVars>
      </dgm:prSet>
      <dgm:spPr/>
    </dgm:pt>
    <dgm:pt modelId="{EA700492-6F7B-4089-B2C6-D25F657DE046}" type="pres">
      <dgm:prSet presAssocID="{7161B933-BD71-4420-9690-2F943D017DCE}" presName="text" presStyleLbl="node1" presStyleIdx="0" presStyleCnt="3" custScaleX="302683">
        <dgm:presLayoutVars>
          <dgm:bulletEnabled val="1"/>
        </dgm:presLayoutVars>
      </dgm:prSet>
      <dgm:spPr/>
    </dgm:pt>
    <dgm:pt modelId="{B3AFB31B-1FED-4949-9440-B66D5C803715}" type="pres">
      <dgm:prSet presAssocID="{616D92AB-2348-4C00-9BC7-A6CEEB555244}" presName="space" presStyleCnt="0"/>
      <dgm:spPr/>
    </dgm:pt>
    <dgm:pt modelId="{2F77C60F-CA40-4FC8-B0A8-3CF698BD84A1}" type="pres">
      <dgm:prSet presAssocID="{9BE412E7-437A-49AF-8B64-542E0B457BE8}" presName="text" presStyleLbl="node1" presStyleIdx="1" presStyleCnt="3" custScaleX="137205">
        <dgm:presLayoutVars>
          <dgm:bulletEnabled val="1"/>
        </dgm:presLayoutVars>
      </dgm:prSet>
      <dgm:spPr/>
    </dgm:pt>
    <dgm:pt modelId="{75AD735D-D5FA-4269-8F2B-D8F5BF74889A}" type="pres">
      <dgm:prSet presAssocID="{3891C3B5-9A53-4479-BF2F-2358B9283E60}" presName="space" presStyleCnt="0"/>
      <dgm:spPr/>
    </dgm:pt>
    <dgm:pt modelId="{FF39CE7E-3D18-460B-8DEC-52DE4D1D4750}" type="pres">
      <dgm:prSet presAssocID="{E55BE501-1B89-44CC-A01A-ABF717D40808}" presName="text" presStyleLbl="node1" presStyleIdx="2" presStyleCnt="3" custScaleX="262737">
        <dgm:presLayoutVars>
          <dgm:bulletEnabled val="1"/>
        </dgm:presLayoutVars>
      </dgm:prSet>
      <dgm:spPr/>
    </dgm:pt>
  </dgm:ptLst>
  <dgm:cxnLst>
    <dgm:cxn modelId="{35502312-FFEC-4DEE-8872-3B756E755DAB}" type="presOf" srcId="{9BE412E7-437A-49AF-8B64-542E0B457BE8}" destId="{2F77C60F-CA40-4FC8-B0A8-3CF698BD84A1}" srcOrd="0" destOrd="0" presId="urn:diagrams.loki3.com/VaryingWidthList"/>
    <dgm:cxn modelId="{6DFB7571-7D21-41FE-9D33-20BA8FC2945E}" srcId="{9C48F8AD-CFE1-4957-BC90-E80C19AB52BB}" destId="{9BE412E7-437A-49AF-8B64-542E0B457BE8}" srcOrd="1" destOrd="0" parTransId="{AB9A2B67-8773-497A-8B7F-499CC828D6C1}" sibTransId="{3891C3B5-9A53-4479-BF2F-2358B9283E60}"/>
    <dgm:cxn modelId="{D38F255A-90AB-49A7-8D9A-78DC6BAF534A}" srcId="{9C48F8AD-CFE1-4957-BC90-E80C19AB52BB}" destId="{E55BE501-1B89-44CC-A01A-ABF717D40808}" srcOrd="2" destOrd="0" parTransId="{035B685E-66F0-45C2-B3A6-45DFBC90B37E}" sibTransId="{A4372B63-160A-43FC-AC4C-D5C4BA4132F5}"/>
    <dgm:cxn modelId="{EE5BE786-A7F7-43A3-81E3-E6660FC3334D}" type="presOf" srcId="{52A1EDFE-5DDC-4346-9073-866F0D5B7C4A}" destId="{2F77C60F-CA40-4FC8-B0A8-3CF698BD84A1}" srcOrd="0" destOrd="1" presId="urn:diagrams.loki3.com/VaryingWidthList"/>
    <dgm:cxn modelId="{CE7DF4A2-1519-471D-8C17-36EF294D284A}" type="presOf" srcId="{7161B933-BD71-4420-9690-2F943D017DCE}" destId="{EA700492-6F7B-4089-B2C6-D25F657DE046}" srcOrd="0" destOrd="0" presId="urn:diagrams.loki3.com/VaryingWidthList"/>
    <dgm:cxn modelId="{25992FAB-1E46-47D5-9D42-8A555B85E725}" srcId="{9C48F8AD-CFE1-4957-BC90-E80C19AB52BB}" destId="{7161B933-BD71-4420-9690-2F943D017DCE}" srcOrd="0" destOrd="0" parTransId="{A970328B-BB58-4CD9-9274-4CDF097BA3C0}" sibTransId="{616D92AB-2348-4C00-9BC7-A6CEEB555244}"/>
    <dgm:cxn modelId="{168FD2B5-CB73-49E1-B6BE-883EC9E6ACB5}" type="presOf" srcId="{E55BE501-1B89-44CC-A01A-ABF717D40808}" destId="{FF39CE7E-3D18-460B-8DEC-52DE4D1D4750}" srcOrd="0" destOrd="0" presId="urn:diagrams.loki3.com/VaryingWidthList"/>
    <dgm:cxn modelId="{537FC9C6-4964-41A9-BC04-90FFDFE6D9ED}" srcId="{9BE412E7-437A-49AF-8B64-542E0B457BE8}" destId="{52A1EDFE-5DDC-4346-9073-866F0D5B7C4A}" srcOrd="0" destOrd="0" parTransId="{C34C69E8-1144-4FEC-81D6-4586B666B991}" sibTransId="{04D02F9F-D644-4521-B107-DCB8718B5FD8}"/>
    <dgm:cxn modelId="{E4B134C8-853F-4AC2-82C5-B575538A02BB}" type="presOf" srcId="{9C48F8AD-CFE1-4957-BC90-E80C19AB52BB}" destId="{D0CBBD83-C4A0-4188-AC70-2B4ED3525C95}" srcOrd="0" destOrd="0" presId="urn:diagrams.loki3.com/VaryingWidthList"/>
    <dgm:cxn modelId="{C9F11891-317D-4C14-B6D7-0CE6470FD898}" type="presParOf" srcId="{D0CBBD83-C4A0-4188-AC70-2B4ED3525C95}" destId="{EA700492-6F7B-4089-B2C6-D25F657DE046}" srcOrd="0" destOrd="0" presId="urn:diagrams.loki3.com/VaryingWidthList"/>
    <dgm:cxn modelId="{61501A24-8381-4ED7-96F8-E7DCE758257E}" type="presParOf" srcId="{D0CBBD83-C4A0-4188-AC70-2B4ED3525C95}" destId="{B3AFB31B-1FED-4949-9440-B66D5C803715}" srcOrd="1" destOrd="0" presId="urn:diagrams.loki3.com/VaryingWidthList"/>
    <dgm:cxn modelId="{0CB33BCB-06A9-403C-9766-478CB0E59371}" type="presParOf" srcId="{D0CBBD83-C4A0-4188-AC70-2B4ED3525C95}" destId="{2F77C60F-CA40-4FC8-B0A8-3CF698BD84A1}" srcOrd="2" destOrd="0" presId="urn:diagrams.loki3.com/VaryingWidthList"/>
    <dgm:cxn modelId="{869E61E4-58EC-4DE7-9EC5-79E4A14DB3B4}" type="presParOf" srcId="{D0CBBD83-C4A0-4188-AC70-2B4ED3525C95}" destId="{75AD735D-D5FA-4269-8F2B-D8F5BF74889A}" srcOrd="3" destOrd="0" presId="urn:diagrams.loki3.com/VaryingWidthList"/>
    <dgm:cxn modelId="{8892C814-4DFE-4A99-8C46-C3E3D12B94CD}" type="presParOf" srcId="{D0CBBD83-C4A0-4188-AC70-2B4ED3525C95}" destId="{FF39CE7E-3D18-460B-8DEC-52DE4D1D4750}" srcOrd="4" destOrd="0" presId="urn:diagrams.loki3.com/VaryingWidthLis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4DC1F79-C6BA-4816-B0C7-5B38CC7817AC}"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FE6B6438-BB27-4AFC-8AB3-915ACC1FBF93}">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حمايةُ البيئةِ وزيادةُ التّقديرِ والاهتمامِ بالمواردِ الطّبيعيّةِ والموروثاتِ الثّقافيّةِ للمجتمع.</a:t>
          </a:r>
          <a:endParaRPr lang="en-US" sz="2200">
            <a:solidFill>
              <a:schemeClr val="tx1"/>
            </a:solidFill>
          </a:endParaRPr>
        </a:p>
      </dgm:t>
    </dgm:pt>
    <dgm:pt modelId="{88E4E4B8-C51E-458A-A683-FE7D6DAF19AF}" type="parTrans" cxnId="{31A8E310-0A9C-48BD-8B03-4254503A4261}">
      <dgm:prSet/>
      <dgm:spPr/>
      <dgm:t>
        <a:bodyPr/>
        <a:lstStyle/>
        <a:p>
          <a:endParaRPr lang="en-US" sz="2200">
            <a:solidFill>
              <a:schemeClr val="tx1"/>
            </a:solidFill>
          </a:endParaRPr>
        </a:p>
      </dgm:t>
    </dgm:pt>
    <dgm:pt modelId="{A4D61904-3F50-43DE-9EBE-008B1FD1EB2A}" type="sibTrans" cxnId="{31A8E310-0A9C-48BD-8B03-4254503A4261}">
      <dgm:prSet/>
      <dgm:spPr/>
      <dgm:t>
        <a:bodyPr/>
        <a:lstStyle/>
        <a:p>
          <a:endParaRPr lang="en-US" sz="2200">
            <a:solidFill>
              <a:schemeClr val="tx1"/>
            </a:solidFill>
          </a:endParaRPr>
        </a:p>
      </dgm:t>
    </dgm:pt>
    <dgm:pt modelId="{7B36EA08-4E09-4F1A-8AB9-96B1F3156E2A}">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مقابلةُ الاحتياجاتِ الأساسيّةِ للعنصرِ البشريِّ والارتقاءُ بالمستوياتِ المعيشيّة. </a:t>
          </a:r>
          <a:endParaRPr lang="en-US" sz="2200">
            <a:solidFill>
              <a:schemeClr val="tx1"/>
            </a:solidFill>
          </a:endParaRPr>
        </a:p>
      </dgm:t>
    </dgm:pt>
    <dgm:pt modelId="{83DBA573-3B92-4633-8A36-AC21F8E432A0}" type="parTrans" cxnId="{BA7979D4-B0F4-4ADE-BDC5-C1569A6981A0}">
      <dgm:prSet/>
      <dgm:spPr/>
      <dgm:t>
        <a:bodyPr/>
        <a:lstStyle/>
        <a:p>
          <a:endParaRPr lang="en-US" sz="2200">
            <a:solidFill>
              <a:schemeClr val="tx1"/>
            </a:solidFill>
          </a:endParaRPr>
        </a:p>
      </dgm:t>
    </dgm:pt>
    <dgm:pt modelId="{39B13940-6F06-4F1F-95B9-745C32AAEA08}" type="sibTrans" cxnId="{BA7979D4-B0F4-4ADE-BDC5-C1569A6981A0}">
      <dgm:prSet/>
      <dgm:spPr/>
      <dgm:t>
        <a:bodyPr/>
        <a:lstStyle/>
        <a:p>
          <a:endParaRPr lang="en-US" sz="2200">
            <a:solidFill>
              <a:schemeClr val="tx1"/>
            </a:solidFill>
          </a:endParaRPr>
        </a:p>
      </dgm:t>
    </dgm:pt>
    <dgm:pt modelId="{52923333-7A43-47E8-A8E2-AC3C222938E1}">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dirty="0">
              <a:solidFill>
                <a:schemeClr val="tx1"/>
              </a:solidFill>
            </a:rPr>
            <a:t>تحقيقُ العدالةِ على مستوى الجيلِ الواحدِ وبينَ الأجيالِ المختلفةِ من حيثُ الاستفادةِ منَ المواردِ البيئيّةِ وتوزيعِ الدّخول. </a:t>
          </a:r>
          <a:endParaRPr lang="en-US" sz="2200" dirty="0">
            <a:solidFill>
              <a:schemeClr val="tx1"/>
            </a:solidFill>
          </a:endParaRPr>
        </a:p>
      </dgm:t>
    </dgm:pt>
    <dgm:pt modelId="{F26E6E2D-AA10-4BAE-BED7-98B7F7546C72}" type="parTrans" cxnId="{E4E6B106-7160-4CBA-87DC-1BDD32C6754D}">
      <dgm:prSet/>
      <dgm:spPr/>
      <dgm:t>
        <a:bodyPr/>
        <a:lstStyle/>
        <a:p>
          <a:endParaRPr lang="en-US" sz="2200">
            <a:solidFill>
              <a:schemeClr val="tx1"/>
            </a:solidFill>
          </a:endParaRPr>
        </a:p>
      </dgm:t>
    </dgm:pt>
    <dgm:pt modelId="{0EFFE18A-BE0C-43DE-96D9-FFA7BD594B20}" type="sibTrans" cxnId="{E4E6B106-7160-4CBA-87DC-1BDD32C6754D}">
      <dgm:prSet/>
      <dgm:spPr/>
      <dgm:t>
        <a:bodyPr/>
        <a:lstStyle/>
        <a:p>
          <a:endParaRPr lang="en-US" sz="2200">
            <a:solidFill>
              <a:schemeClr val="tx1"/>
            </a:solidFill>
          </a:endParaRPr>
        </a:p>
      </dgm:t>
    </dgm:pt>
    <dgm:pt modelId="{7720502C-482A-472B-8EDC-DD43B9628D43}">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dirty="0">
              <a:solidFill>
                <a:schemeClr val="tx1"/>
              </a:solidFill>
            </a:rPr>
            <a:t>خلقُ فرصٍ جديدةٍ للاستثمارِ وبالتّالي فرصِ عملٍ ودخولٍ جديدةٍ وتنوّعِ الاقتصاد.</a:t>
          </a:r>
          <a:endParaRPr lang="en-US" sz="2200" dirty="0">
            <a:solidFill>
              <a:schemeClr val="tx1"/>
            </a:solidFill>
          </a:endParaRPr>
        </a:p>
      </dgm:t>
    </dgm:pt>
    <dgm:pt modelId="{C5A87769-C749-4D94-A8F2-851D4F667179}" type="parTrans" cxnId="{2B79BE9C-2CBB-4E6D-B1A5-48FC5BBBA626}">
      <dgm:prSet/>
      <dgm:spPr/>
      <dgm:t>
        <a:bodyPr/>
        <a:lstStyle/>
        <a:p>
          <a:endParaRPr lang="en-US" sz="2200">
            <a:solidFill>
              <a:schemeClr val="tx1"/>
            </a:solidFill>
          </a:endParaRPr>
        </a:p>
      </dgm:t>
    </dgm:pt>
    <dgm:pt modelId="{11C77BF7-062C-46EC-90C7-DC4FF0B86B1D}" type="sibTrans" cxnId="{2B79BE9C-2CBB-4E6D-B1A5-48FC5BBBA626}">
      <dgm:prSet/>
      <dgm:spPr/>
      <dgm:t>
        <a:bodyPr/>
        <a:lstStyle/>
        <a:p>
          <a:endParaRPr lang="en-US" sz="2200">
            <a:solidFill>
              <a:schemeClr val="tx1"/>
            </a:solidFill>
          </a:endParaRPr>
        </a:p>
      </dgm:t>
    </dgm:pt>
    <dgm:pt modelId="{41BD36F3-8CD1-49BA-900E-3885737BDF45}">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زيادةُ عوائدِ الحكومةِ من خلالِ فرضِ الضّرائبِ على مختلفِ النّشاطاتِ السّياحيّة.</a:t>
          </a:r>
          <a:endParaRPr lang="en-US" sz="2200">
            <a:solidFill>
              <a:schemeClr val="tx1"/>
            </a:solidFill>
          </a:endParaRPr>
        </a:p>
      </dgm:t>
    </dgm:pt>
    <dgm:pt modelId="{19481E31-8F91-4030-8C72-B495F0DB6F20}" type="parTrans" cxnId="{3F8929A4-F6B1-473C-89F7-A3386C432A20}">
      <dgm:prSet/>
      <dgm:spPr/>
      <dgm:t>
        <a:bodyPr/>
        <a:lstStyle/>
        <a:p>
          <a:endParaRPr lang="en-US" sz="2200">
            <a:solidFill>
              <a:schemeClr val="tx1"/>
            </a:solidFill>
          </a:endParaRPr>
        </a:p>
      </dgm:t>
    </dgm:pt>
    <dgm:pt modelId="{6C1D5E67-B9FC-4B38-866D-42A9A0FCF253}" type="sibTrans" cxnId="{3F8929A4-F6B1-473C-89F7-A3386C432A20}">
      <dgm:prSet/>
      <dgm:spPr/>
      <dgm:t>
        <a:bodyPr/>
        <a:lstStyle/>
        <a:p>
          <a:endParaRPr lang="en-US" sz="2200">
            <a:solidFill>
              <a:schemeClr val="tx1"/>
            </a:solidFill>
          </a:endParaRPr>
        </a:p>
      </dgm:t>
    </dgm:pt>
    <dgm:pt modelId="{3D3BC577-F35A-495C-9327-B0D99CAC683E}">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تحسينُ البنيةِ الأساسيّةِ والخدماتِ العامّةِ في المجتمعاتِ المضيفة. </a:t>
          </a:r>
          <a:endParaRPr lang="en-US" sz="2200">
            <a:solidFill>
              <a:schemeClr val="tx1"/>
            </a:solidFill>
          </a:endParaRPr>
        </a:p>
      </dgm:t>
    </dgm:pt>
    <dgm:pt modelId="{92D48DDE-D40C-402D-B712-A4EE622E086F}" type="parTrans" cxnId="{332962FC-3C72-4265-9851-D1647D1EB861}">
      <dgm:prSet/>
      <dgm:spPr/>
      <dgm:t>
        <a:bodyPr/>
        <a:lstStyle/>
        <a:p>
          <a:endParaRPr lang="en-US" sz="2200">
            <a:solidFill>
              <a:schemeClr val="tx1"/>
            </a:solidFill>
          </a:endParaRPr>
        </a:p>
      </dgm:t>
    </dgm:pt>
    <dgm:pt modelId="{5E22F053-8D71-4A06-8823-D376CB25C9A4}" type="sibTrans" cxnId="{332962FC-3C72-4265-9851-D1647D1EB861}">
      <dgm:prSet/>
      <dgm:spPr/>
      <dgm:t>
        <a:bodyPr/>
        <a:lstStyle/>
        <a:p>
          <a:endParaRPr lang="en-US" sz="2200">
            <a:solidFill>
              <a:schemeClr val="tx1"/>
            </a:solidFill>
          </a:endParaRPr>
        </a:p>
      </dgm:t>
    </dgm:pt>
    <dgm:pt modelId="{CB4372B0-4D18-4F63-969E-5561C2B7489B}">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خلقُ أسواقٍ جديدةٍ للمنتجاتِ المحلّيّة. </a:t>
          </a:r>
          <a:endParaRPr lang="en-US" sz="2200">
            <a:solidFill>
              <a:schemeClr val="tx1"/>
            </a:solidFill>
          </a:endParaRPr>
        </a:p>
      </dgm:t>
    </dgm:pt>
    <dgm:pt modelId="{F8650E1D-8BA6-46D3-B5D5-D5D80721E469}" type="parTrans" cxnId="{285AF90F-1B7E-4A73-BF60-B145C9728188}">
      <dgm:prSet/>
      <dgm:spPr/>
      <dgm:t>
        <a:bodyPr/>
        <a:lstStyle/>
        <a:p>
          <a:endParaRPr lang="en-US" sz="2200">
            <a:solidFill>
              <a:schemeClr val="tx1"/>
            </a:solidFill>
          </a:endParaRPr>
        </a:p>
      </dgm:t>
    </dgm:pt>
    <dgm:pt modelId="{1BE4A5A5-4396-4FEA-ADC9-101CB42A65FD}" type="sibTrans" cxnId="{285AF90F-1B7E-4A73-BF60-B145C9728188}">
      <dgm:prSet/>
      <dgm:spPr/>
      <dgm:t>
        <a:bodyPr/>
        <a:lstStyle/>
        <a:p>
          <a:endParaRPr lang="en-US" sz="2200">
            <a:solidFill>
              <a:schemeClr val="tx1"/>
            </a:solidFill>
          </a:endParaRPr>
        </a:p>
      </dgm:t>
    </dgm:pt>
    <dgm:pt modelId="{CC6FDD35-8D6C-48E5-B013-FB119C90B26C}">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الارتقاءُ بمستوى تسهيلاتِ التّرفيهِ وإتاحتُها للسّيّاحِ والسّكّانِ المحلّيّينَ على حدٍّ سواء. </a:t>
          </a:r>
          <a:endParaRPr lang="en-US" sz="2200">
            <a:solidFill>
              <a:schemeClr val="tx1"/>
            </a:solidFill>
          </a:endParaRPr>
        </a:p>
      </dgm:t>
    </dgm:pt>
    <dgm:pt modelId="{79D6E066-210D-419E-805D-E018095E3569}" type="parTrans" cxnId="{4FFE9CD3-7FF2-4D99-9D5F-3AC8CB11727C}">
      <dgm:prSet/>
      <dgm:spPr/>
      <dgm:t>
        <a:bodyPr/>
        <a:lstStyle/>
        <a:p>
          <a:endParaRPr lang="en-US" sz="2200">
            <a:solidFill>
              <a:schemeClr val="tx1"/>
            </a:solidFill>
          </a:endParaRPr>
        </a:p>
      </dgm:t>
    </dgm:pt>
    <dgm:pt modelId="{ED9BED8A-0EAF-447A-B26C-798437F0B0AF}" type="sibTrans" cxnId="{4FFE9CD3-7FF2-4D99-9D5F-3AC8CB11727C}">
      <dgm:prSet/>
      <dgm:spPr/>
      <dgm:t>
        <a:bodyPr/>
        <a:lstStyle/>
        <a:p>
          <a:endParaRPr lang="en-US" sz="2200">
            <a:solidFill>
              <a:schemeClr val="tx1"/>
            </a:solidFill>
          </a:endParaRPr>
        </a:p>
      </dgm:t>
    </dgm:pt>
    <dgm:pt modelId="{D852DDCD-2B6A-46A6-BCF1-64B402C76347}">
      <dgm:prSet custT="1"/>
      <dgm:spPr>
        <a:ln>
          <a:solidFill>
            <a:schemeClr val="accent6">
              <a:lumMod val="50000"/>
            </a:schemeClr>
          </a:solidFill>
        </a:ln>
      </dgm:spPr>
      <dgm:t>
        <a:bodyPr/>
        <a:lstStyle/>
        <a:p>
          <a:pPr>
            <a:buClr>
              <a:srgbClr val="404040"/>
            </a:buClr>
            <a:buFont typeface="Simplified Arabic" panose="02020603050405020304" pitchFamily="18" charset="-78"/>
            <a:buChar char="-"/>
          </a:pPr>
          <a:r>
            <a:rPr lang="ar-SA" sz="2200">
              <a:solidFill>
                <a:schemeClr val="tx1"/>
              </a:solidFill>
            </a:rPr>
            <a:t>الارتقاءُ بالوعيِ البيئيِّ وقضايا البيئةِ لدى السّيّاحِ والعاملينَ والمجتمعاتِ المحلّيّة.</a:t>
          </a:r>
          <a:endParaRPr lang="en-US" sz="2200">
            <a:solidFill>
              <a:schemeClr val="tx1"/>
            </a:solidFill>
          </a:endParaRPr>
        </a:p>
      </dgm:t>
    </dgm:pt>
    <dgm:pt modelId="{8E600210-8976-4FC9-9E9E-79EC4AC88A96}" type="parTrans" cxnId="{7912A53A-342C-4027-B920-342246A1ADC3}">
      <dgm:prSet/>
      <dgm:spPr/>
      <dgm:t>
        <a:bodyPr/>
        <a:lstStyle/>
        <a:p>
          <a:endParaRPr lang="en-US" sz="2200">
            <a:solidFill>
              <a:schemeClr val="tx1"/>
            </a:solidFill>
          </a:endParaRPr>
        </a:p>
      </dgm:t>
    </dgm:pt>
    <dgm:pt modelId="{B738F50F-DA05-421F-A71A-B3CBBD4A1495}" type="sibTrans" cxnId="{7912A53A-342C-4027-B920-342246A1ADC3}">
      <dgm:prSet/>
      <dgm:spPr/>
      <dgm:t>
        <a:bodyPr/>
        <a:lstStyle/>
        <a:p>
          <a:endParaRPr lang="en-US" sz="2200">
            <a:solidFill>
              <a:schemeClr val="tx1"/>
            </a:solidFill>
          </a:endParaRPr>
        </a:p>
      </dgm:t>
    </dgm:pt>
    <dgm:pt modelId="{E9AAB3F9-6FE2-43CA-83CC-061010782C9C}" type="pres">
      <dgm:prSet presAssocID="{D4DC1F79-C6BA-4816-B0C7-5B38CC7817AC}" presName="diagram" presStyleCnt="0">
        <dgm:presLayoutVars>
          <dgm:dir val="rev"/>
          <dgm:resizeHandles val="exact"/>
        </dgm:presLayoutVars>
      </dgm:prSet>
      <dgm:spPr/>
    </dgm:pt>
    <dgm:pt modelId="{F49C8D6E-F7B7-4DA9-9596-CBE4D71515A0}" type="pres">
      <dgm:prSet presAssocID="{FE6B6438-BB27-4AFC-8AB3-915ACC1FBF93}" presName="node" presStyleLbl="node1" presStyleIdx="0" presStyleCnt="9" custScaleY="162791">
        <dgm:presLayoutVars>
          <dgm:bulletEnabled val="1"/>
        </dgm:presLayoutVars>
      </dgm:prSet>
      <dgm:spPr/>
    </dgm:pt>
    <dgm:pt modelId="{E6349339-1709-4BC9-992D-9B2FE167FCE5}" type="pres">
      <dgm:prSet presAssocID="{A4D61904-3F50-43DE-9EBE-008B1FD1EB2A}" presName="sibTrans" presStyleCnt="0"/>
      <dgm:spPr/>
    </dgm:pt>
    <dgm:pt modelId="{CE3CD97C-78DB-4057-B963-F9E21D114A78}" type="pres">
      <dgm:prSet presAssocID="{7B36EA08-4E09-4F1A-8AB9-96B1F3156E2A}" presName="node" presStyleLbl="node1" presStyleIdx="1" presStyleCnt="9" custScaleY="162791">
        <dgm:presLayoutVars>
          <dgm:bulletEnabled val="1"/>
        </dgm:presLayoutVars>
      </dgm:prSet>
      <dgm:spPr/>
    </dgm:pt>
    <dgm:pt modelId="{10343F8E-B649-4280-AD23-A5F92879C8F2}" type="pres">
      <dgm:prSet presAssocID="{39B13940-6F06-4F1F-95B9-745C32AAEA08}" presName="sibTrans" presStyleCnt="0"/>
      <dgm:spPr/>
    </dgm:pt>
    <dgm:pt modelId="{F959D5F6-1F18-49CA-824A-516A7F83560F}" type="pres">
      <dgm:prSet presAssocID="{52923333-7A43-47E8-A8E2-AC3C222938E1}" presName="node" presStyleLbl="node1" presStyleIdx="2" presStyleCnt="9" custScaleX="109066" custScaleY="162791">
        <dgm:presLayoutVars>
          <dgm:bulletEnabled val="1"/>
        </dgm:presLayoutVars>
      </dgm:prSet>
      <dgm:spPr/>
    </dgm:pt>
    <dgm:pt modelId="{243BAD67-1D2C-4087-A21B-2AD1753BDD2E}" type="pres">
      <dgm:prSet presAssocID="{0EFFE18A-BE0C-43DE-96D9-FFA7BD594B20}" presName="sibTrans" presStyleCnt="0"/>
      <dgm:spPr/>
    </dgm:pt>
    <dgm:pt modelId="{3EE3A09B-E5D8-448C-A539-759D057D6101}" type="pres">
      <dgm:prSet presAssocID="{7720502C-482A-472B-8EDC-DD43B9628D43}" presName="node" presStyleLbl="node1" presStyleIdx="3" presStyleCnt="9" custScaleY="162791">
        <dgm:presLayoutVars>
          <dgm:bulletEnabled val="1"/>
        </dgm:presLayoutVars>
      </dgm:prSet>
      <dgm:spPr/>
    </dgm:pt>
    <dgm:pt modelId="{86F72A13-8471-44D7-A915-5D9F8E95B0DA}" type="pres">
      <dgm:prSet presAssocID="{11C77BF7-062C-46EC-90C7-DC4FF0B86B1D}" presName="sibTrans" presStyleCnt="0"/>
      <dgm:spPr/>
    </dgm:pt>
    <dgm:pt modelId="{85CEB479-9379-4461-8442-F53915C1151D}" type="pres">
      <dgm:prSet presAssocID="{41BD36F3-8CD1-49BA-900E-3885737BDF45}" presName="node" presStyleLbl="node1" presStyleIdx="4" presStyleCnt="9" custScaleY="162791">
        <dgm:presLayoutVars>
          <dgm:bulletEnabled val="1"/>
        </dgm:presLayoutVars>
      </dgm:prSet>
      <dgm:spPr/>
    </dgm:pt>
    <dgm:pt modelId="{777C1C82-1032-45C3-8C05-71C435AAA5F4}" type="pres">
      <dgm:prSet presAssocID="{6C1D5E67-B9FC-4B38-866D-42A9A0FCF253}" presName="sibTrans" presStyleCnt="0"/>
      <dgm:spPr/>
    </dgm:pt>
    <dgm:pt modelId="{B664EA5C-271A-4365-96BA-873BB305D29A}" type="pres">
      <dgm:prSet presAssocID="{3D3BC577-F35A-495C-9327-B0D99CAC683E}" presName="node" presStyleLbl="node1" presStyleIdx="5" presStyleCnt="9" custScaleY="162791">
        <dgm:presLayoutVars>
          <dgm:bulletEnabled val="1"/>
        </dgm:presLayoutVars>
      </dgm:prSet>
      <dgm:spPr/>
    </dgm:pt>
    <dgm:pt modelId="{E268808B-FF62-47E9-B744-8C100E91E98F}" type="pres">
      <dgm:prSet presAssocID="{5E22F053-8D71-4A06-8823-D376CB25C9A4}" presName="sibTrans" presStyleCnt="0"/>
      <dgm:spPr/>
    </dgm:pt>
    <dgm:pt modelId="{F21D9914-640D-440D-9932-4327E63B6928}" type="pres">
      <dgm:prSet presAssocID="{CB4372B0-4D18-4F63-969E-5561C2B7489B}" presName="node" presStyleLbl="node1" presStyleIdx="6" presStyleCnt="9" custScaleY="162791">
        <dgm:presLayoutVars>
          <dgm:bulletEnabled val="1"/>
        </dgm:presLayoutVars>
      </dgm:prSet>
      <dgm:spPr/>
    </dgm:pt>
    <dgm:pt modelId="{3B5AFF73-E1EF-4D7A-9D60-1A86B9F656B8}" type="pres">
      <dgm:prSet presAssocID="{1BE4A5A5-4396-4FEA-ADC9-101CB42A65FD}" presName="sibTrans" presStyleCnt="0"/>
      <dgm:spPr/>
    </dgm:pt>
    <dgm:pt modelId="{AC35C3F3-D399-4FCD-BF11-95E397AD8A95}" type="pres">
      <dgm:prSet presAssocID="{CC6FDD35-8D6C-48E5-B013-FB119C90B26C}" presName="node" presStyleLbl="node1" presStyleIdx="7" presStyleCnt="9" custScaleY="162791">
        <dgm:presLayoutVars>
          <dgm:bulletEnabled val="1"/>
        </dgm:presLayoutVars>
      </dgm:prSet>
      <dgm:spPr/>
    </dgm:pt>
    <dgm:pt modelId="{6EF285FA-68D8-4E8B-9DFA-9725FE45494E}" type="pres">
      <dgm:prSet presAssocID="{ED9BED8A-0EAF-447A-B26C-798437F0B0AF}" presName="sibTrans" presStyleCnt="0"/>
      <dgm:spPr/>
    </dgm:pt>
    <dgm:pt modelId="{F352DDCD-231D-4582-9B46-A8877AB7772F}" type="pres">
      <dgm:prSet presAssocID="{D852DDCD-2B6A-46A6-BCF1-64B402C76347}" presName="node" presStyleLbl="node1" presStyleIdx="8" presStyleCnt="9" custScaleY="162791">
        <dgm:presLayoutVars>
          <dgm:bulletEnabled val="1"/>
        </dgm:presLayoutVars>
      </dgm:prSet>
      <dgm:spPr/>
    </dgm:pt>
  </dgm:ptLst>
  <dgm:cxnLst>
    <dgm:cxn modelId="{E4E6B106-7160-4CBA-87DC-1BDD32C6754D}" srcId="{D4DC1F79-C6BA-4816-B0C7-5B38CC7817AC}" destId="{52923333-7A43-47E8-A8E2-AC3C222938E1}" srcOrd="2" destOrd="0" parTransId="{F26E6E2D-AA10-4BAE-BED7-98B7F7546C72}" sibTransId="{0EFFE18A-BE0C-43DE-96D9-FFA7BD594B20}"/>
    <dgm:cxn modelId="{285AF90F-1B7E-4A73-BF60-B145C9728188}" srcId="{D4DC1F79-C6BA-4816-B0C7-5B38CC7817AC}" destId="{CB4372B0-4D18-4F63-969E-5561C2B7489B}" srcOrd="6" destOrd="0" parTransId="{F8650E1D-8BA6-46D3-B5D5-D5D80721E469}" sibTransId="{1BE4A5A5-4396-4FEA-ADC9-101CB42A65FD}"/>
    <dgm:cxn modelId="{31A8E310-0A9C-48BD-8B03-4254503A4261}" srcId="{D4DC1F79-C6BA-4816-B0C7-5B38CC7817AC}" destId="{FE6B6438-BB27-4AFC-8AB3-915ACC1FBF93}" srcOrd="0" destOrd="0" parTransId="{88E4E4B8-C51E-458A-A683-FE7D6DAF19AF}" sibTransId="{A4D61904-3F50-43DE-9EBE-008B1FD1EB2A}"/>
    <dgm:cxn modelId="{7912A53A-342C-4027-B920-342246A1ADC3}" srcId="{D4DC1F79-C6BA-4816-B0C7-5B38CC7817AC}" destId="{D852DDCD-2B6A-46A6-BCF1-64B402C76347}" srcOrd="8" destOrd="0" parTransId="{8E600210-8976-4FC9-9E9E-79EC4AC88A96}" sibTransId="{B738F50F-DA05-421F-A71A-B3CBBD4A1495}"/>
    <dgm:cxn modelId="{F49A804B-1EE7-4D56-B315-E3BE398CEE6E}" type="presOf" srcId="{7B36EA08-4E09-4F1A-8AB9-96B1F3156E2A}" destId="{CE3CD97C-78DB-4057-B963-F9E21D114A78}" srcOrd="0" destOrd="0" presId="urn:microsoft.com/office/officeart/2005/8/layout/default"/>
    <dgm:cxn modelId="{8512FC6F-04D7-41FE-9761-7AA1D6FDB773}" type="presOf" srcId="{52923333-7A43-47E8-A8E2-AC3C222938E1}" destId="{F959D5F6-1F18-49CA-824A-516A7F83560F}" srcOrd="0" destOrd="0" presId="urn:microsoft.com/office/officeart/2005/8/layout/default"/>
    <dgm:cxn modelId="{CA342170-1C9D-4566-BC12-36C4B2D7A589}" type="presOf" srcId="{CB4372B0-4D18-4F63-969E-5561C2B7489B}" destId="{F21D9914-640D-440D-9932-4327E63B6928}" srcOrd="0" destOrd="0" presId="urn:microsoft.com/office/officeart/2005/8/layout/default"/>
    <dgm:cxn modelId="{34003681-E638-49BD-82A2-9AB1E472B379}" type="presOf" srcId="{D852DDCD-2B6A-46A6-BCF1-64B402C76347}" destId="{F352DDCD-231D-4582-9B46-A8877AB7772F}" srcOrd="0" destOrd="0" presId="urn:microsoft.com/office/officeart/2005/8/layout/default"/>
    <dgm:cxn modelId="{C730D29A-7133-451C-BE6B-F859E468D893}" type="presOf" srcId="{FE6B6438-BB27-4AFC-8AB3-915ACC1FBF93}" destId="{F49C8D6E-F7B7-4DA9-9596-CBE4D71515A0}" srcOrd="0" destOrd="0" presId="urn:microsoft.com/office/officeart/2005/8/layout/default"/>
    <dgm:cxn modelId="{2B79BE9C-2CBB-4E6D-B1A5-48FC5BBBA626}" srcId="{D4DC1F79-C6BA-4816-B0C7-5B38CC7817AC}" destId="{7720502C-482A-472B-8EDC-DD43B9628D43}" srcOrd="3" destOrd="0" parTransId="{C5A87769-C749-4D94-A8F2-851D4F667179}" sibTransId="{11C77BF7-062C-46EC-90C7-DC4FF0B86B1D}"/>
    <dgm:cxn modelId="{3F8929A4-F6B1-473C-89F7-A3386C432A20}" srcId="{D4DC1F79-C6BA-4816-B0C7-5B38CC7817AC}" destId="{41BD36F3-8CD1-49BA-900E-3885737BDF45}" srcOrd="4" destOrd="0" parTransId="{19481E31-8F91-4030-8C72-B495F0DB6F20}" sibTransId="{6C1D5E67-B9FC-4B38-866D-42A9A0FCF253}"/>
    <dgm:cxn modelId="{B1E8FCA5-4CB0-4D0D-9598-6FA2617F840A}" type="presOf" srcId="{41BD36F3-8CD1-49BA-900E-3885737BDF45}" destId="{85CEB479-9379-4461-8442-F53915C1151D}" srcOrd="0" destOrd="0" presId="urn:microsoft.com/office/officeart/2005/8/layout/default"/>
    <dgm:cxn modelId="{A7B6CBAF-8CEA-40B7-8AB5-8448AD464AA9}" type="presOf" srcId="{D4DC1F79-C6BA-4816-B0C7-5B38CC7817AC}" destId="{E9AAB3F9-6FE2-43CA-83CC-061010782C9C}" srcOrd="0" destOrd="0" presId="urn:microsoft.com/office/officeart/2005/8/layout/default"/>
    <dgm:cxn modelId="{3B306ABF-3689-4F96-89A6-5F5AC16551ED}" type="presOf" srcId="{3D3BC577-F35A-495C-9327-B0D99CAC683E}" destId="{B664EA5C-271A-4365-96BA-873BB305D29A}" srcOrd="0" destOrd="0" presId="urn:microsoft.com/office/officeart/2005/8/layout/default"/>
    <dgm:cxn modelId="{49CC51CB-EE92-4B7C-900F-CEFAAF3A16BC}" type="presOf" srcId="{7720502C-482A-472B-8EDC-DD43B9628D43}" destId="{3EE3A09B-E5D8-448C-A539-759D057D6101}" srcOrd="0" destOrd="0" presId="urn:microsoft.com/office/officeart/2005/8/layout/default"/>
    <dgm:cxn modelId="{4FFE9CD3-7FF2-4D99-9D5F-3AC8CB11727C}" srcId="{D4DC1F79-C6BA-4816-B0C7-5B38CC7817AC}" destId="{CC6FDD35-8D6C-48E5-B013-FB119C90B26C}" srcOrd="7" destOrd="0" parTransId="{79D6E066-210D-419E-805D-E018095E3569}" sibTransId="{ED9BED8A-0EAF-447A-B26C-798437F0B0AF}"/>
    <dgm:cxn modelId="{BA7979D4-B0F4-4ADE-BDC5-C1569A6981A0}" srcId="{D4DC1F79-C6BA-4816-B0C7-5B38CC7817AC}" destId="{7B36EA08-4E09-4F1A-8AB9-96B1F3156E2A}" srcOrd="1" destOrd="0" parTransId="{83DBA573-3B92-4633-8A36-AC21F8E432A0}" sibTransId="{39B13940-6F06-4F1F-95B9-745C32AAEA08}"/>
    <dgm:cxn modelId="{FDE2B9F4-64CD-429E-BFC8-F23F7F274DA9}" type="presOf" srcId="{CC6FDD35-8D6C-48E5-B013-FB119C90B26C}" destId="{AC35C3F3-D399-4FCD-BF11-95E397AD8A95}" srcOrd="0" destOrd="0" presId="urn:microsoft.com/office/officeart/2005/8/layout/default"/>
    <dgm:cxn modelId="{332962FC-3C72-4265-9851-D1647D1EB861}" srcId="{D4DC1F79-C6BA-4816-B0C7-5B38CC7817AC}" destId="{3D3BC577-F35A-495C-9327-B0D99CAC683E}" srcOrd="5" destOrd="0" parTransId="{92D48DDE-D40C-402D-B712-A4EE622E086F}" sibTransId="{5E22F053-8D71-4A06-8823-D376CB25C9A4}"/>
    <dgm:cxn modelId="{B43B4E22-C3FE-4E83-8075-4798E0927C33}" type="presParOf" srcId="{E9AAB3F9-6FE2-43CA-83CC-061010782C9C}" destId="{F49C8D6E-F7B7-4DA9-9596-CBE4D71515A0}" srcOrd="0" destOrd="0" presId="urn:microsoft.com/office/officeart/2005/8/layout/default"/>
    <dgm:cxn modelId="{BF7B582E-1F3D-45DA-87CD-877E15F50A67}" type="presParOf" srcId="{E9AAB3F9-6FE2-43CA-83CC-061010782C9C}" destId="{E6349339-1709-4BC9-992D-9B2FE167FCE5}" srcOrd="1" destOrd="0" presId="urn:microsoft.com/office/officeart/2005/8/layout/default"/>
    <dgm:cxn modelId="{BDABE499-60E2-4933-B4E4-4C04FC17F911}" type="presParOf" srcId="{E9AAB3F9-6FE2-43CA-83CC-061010782C9C}" destId="{CE3CD97C-78DB-4057-B963-F9E21D114A78}" srcOrd="2" destOrd="0" presId="urn:microsoft.com/office/officeart/2005/8/layout/default"/>
    <dgm:cxn modelId="{CB97A244-5F96-42C2-A17F-E07DE22BB59B}" type="presParOf" srcId="{E9AAB3F9-6FE2-43CA-83CC-061010782C9C}" destId="{10343F8E-B649-4280-AD23-A5F92879C8F2}" srcOrd="3" destOrd="0" presId="urn:microsoft.com/office/officeart/2005/8/layout/default"/>
    <dgm:cxn modelId="{40328B13-B0A8-482B-A3F7-E408F6B7C48F}" type="presParOf" srcId="{E9AAB3F9-6FE2-43CA-83CC-061010782C9C}" destId="{F959D5F6-1F18-49CA-824A-516A7F83560F}" srcOrd="4" destOrd="0" presId="urn:microsoft.com/office/officeart/2005/8/layout/default"/>
    <dgm:cxn modelId="{F4BFCB4F-E392-4217-926F-35DFF100F197}" type="presParOf" srcId="{E9AAB3F9-6FE2-43CA-83CC-061010782C9C}" destId="{243BAD67-1D2C-4087-A21B-2AD1753BDD2E}" srcOrd="5" destOrd="0" presId="urn:microsoft.com/office/officeart/2005/8/layout/default"/>
    <dgm:cxn modelId="{9B5CEE9E-0EC4-4D7D-9CEB-CC26E81B3F8B}" type="presParOf" srcId="{E9AAB3F9-6FE2-43CA-83CC-061010782C9C}" destId="{3EE3A09B-E5D8-448C-A539-759D057D6101}" srcOrd="6" destOrd="0" presId="urn:microsoft.com/office/officeart/2005/8/layout/default"/>
    <dgm:cxn modelId="{AB7ABCEA-6B0B-45ED-B8E2-3EA27A062A76}" type="presParOf" srcId="{E9AAB3F9-6FE2-43CA-83CC-061010782C9C}" destId="{86F72A13-8471-44D7-A915-5D9F8E95B0DA}" srcOrd="7" destOrd="0" presId="urn:microsoft.com/office/officeart/2005/8/layout/default"/>
    <dgm:cxn modelId="{67A8E12F-ECC6-4139-BAB4-39C55E76A688}" type="presParOf" srcId="{E9AAB3F9-6FE2-43CA-83CC-061010782C9C}" destId="{85CEB479-9379-4461-8442-F53915C1151D}" srcOrd="8" destOrd="0" presId="urn:microsoft.com/office/officeart/2005/8/layout/default"/>
    <dgm:cxn modelId="{B44A7156-ECC6-4A9D-B8CD-0DD3928F8641}" type="presParOf" srcId="{E9AAB3F9-6FE2-43CA-83CC-061010782C9C}" destId="{777C1C82-1032-45C3-8C05-71C435AAA5F4}" srcOrd="9" destOrd="0" presId="urn:microsoft.com/office/officeart/2005/8/layout/default"/>
    <dgm:cxn modelId="{33EAB284-7BC2-4933-AB6F-9CBC7AF58311}" type="presParOf" srcId="{E9AAB3F9-6FE2-43CA-83CC-061010782C9C}" destId="{B664EA5C-271A-4365-96BA-873BB305D29A}" srcOrd="10" destOrd="0" presId="urn:microsoft.com/office/officeart/2005/8/layout/default"/>
    <dgm:cxn modelId="{8F1F6C72-BEE4-4DAC-B3F7-3794524601BD}" type="presParOf" srcId="{E9AAB3F9-6FE2-43CA-83CC-061010782C9C}" destId="{E268808B-FF62-47E9-B744-8C100E91E98F}" srcOrd="11" destOrd="0" presId="urn:microsoft.com/office/officeart/2005/8/layout/default"/>
    <dgm:cxn modelId="{45218CC2-92AF-499F-A992-551149BADB58}" type="presParOf" srcId="{E9AAB3F9-6FE2-43CA-83CC-061010782C9C}" destId="{F21D9914-640D-440D-9932-4327E63B6928}" srcOrd="12" destOrd="0" presId="urn:microsoft.com/office/officeart/2005/8/layout/default"/>
    <dgm:cxn modelId="{7989B974-6A14-44D8-BD90-F75A829F3A5F}" type="presParOf" srcId="{E9AAB3F9-6FE2-43CA-83CC-061010782C9C}" destId="{3B5AFF73-E1EF-4D7A-9D60-1A86B9F656B8}" srcOrd="13" destOrd="0" presId="urn:microsoft.com/office/officeart/2005/8/layout/default"/>
    <dgm:cxn modelId="{7A9088DE-6C1D-425F-AAEC-AC0EA5A1693F}" type="presParOf" srcId="{E9AAB3F9-6FE2-43CA-83CC-061010782C9C}" destId="{AC35C3F3-D399-4FCD-BF11-95E397AD8A95}" srcOrd="14" destOrd="0" presId="urn:microsoft.com/office/officeart/2005/8/layout/default"/>
    <dgm:cxn modelId="{DCC24D42-212D-4AAA-B665-043B742EBE23}" type="presParOf" srcId="{E9AAB3F9-6FE2-43CA-83CC-061010782C9C}" destId="{6EF285FA-68D8-4E8B-9DFA-9725FE45494E}" srcOrd="15" destOrd="0" presId="urn:microsoft.com/office/officeart/2005/8/layout/default"/>
    <dgm:cxn modelId="{6B37DD94-2542-4FFC-97FC-B405D85EDCA3}" type="presParOf" srcId="{E9AAB3F9-6FE2-43CA-83CC-061010782C9C}" destId="{F352DDCD-231D-4582-9B46-A8877AB7772F}"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B8280236-8EBD-4EF4-BE3E-D071CEF787C5}"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96B4700B-A99E-4F8D-A7CA-882C17D416FB}">
      <dgm:prSet custT="1"/>
      <dgm:spPr>
        <a:ln>
          <a:solidFill>
            <a:schemeClr val="accent6">
              <a:lumMod val="50000"/>
            </a:schemeClr>
          </a:solidFill>
        </a:ln>
      </dgm:spPr>
      <dgm:t>
        <a:bodyPr/>
        <a:lstStyle/>
        <a:p>
          <a:r>
            <a:rPr lang="ar-SA" sz="2200" b="0" dirty="0">
              <a:solidFill>
                <a:schemeClr val="tx1"/>
              </a:solidFill>
            </a:rPr>
            <a:t>مناخٌ متوسطيٌّ على السّواحلِ الممتدَّةِ منَ الشّمالِ إلى الجنوب</a:t>
          </a:r>
          <a:r>
            <a:rPr lang="ar-SY" sz="2200" b="0" dirty="0">
              <a:solidFill>
                <a:schemeClr val="tx1"/>
              </a:solidFill>
            </a:rPr>
            <a:t>.</a:t>
          </a:r>
          <a:endParaRPr lang="en-US" sz="2200" b="0" dirty="0">
            <a:solidFill>
              <a:schemeClr val="tx1"/>
            </a:solidFill>
          </a:endParaRPr>
        </a:p>
      </dgm:t>
    </dgm:pt>
    <dgm:pt modelId="{FD438324-5D8F-45E3-B0EF-42470E80702D}" type="parTrans" cxnId="{875734C8-717D-4A94-BCC0-90FA6A31810E}">
      <dgm:prSet/>
      <dgm:spPr/>
      <dgm:t>
        <a:bodyPr/>
        <a:lstStyle/>
        <a:p>
          <a:endParaRPr lang="en-US" sz="2200" b="0">
            <a:solidFill>
              <a:schemeClr val="tx1"/>
            </a:solidFill>
          </a:endParaRPr>
        </a:p>
      </dgm:t>
    </dgm:pt>
    <dgm:pt modelId="{1D46EFD2-C355-4768-A3E8-739A5B1AFA4B}" type="sibTrans" cxnId="{875734C8-717D-4A94-BCC0-90FA6A31810E}">
      <dgm:prSet/>
      <dgm:spPr/>
      <dgm:t>
        <a:bodyPr/>
        <a:lstStyle/>
        <a:p>
          <a:endParaRPr lang="en-US" sz="2200" b="0">
            <a:solidFill>
              <a:schemeClr val="tx1"/>
            </a:solidFill>
          </a:endParaRPr>
        </a:p>
      </dgm:t>
    </dgm:pt>
    <dgm:pt modelId="{C0E16910-6092-4A68-949F-146CB67FB086}">
      <dgm:prSet custT="1"/>
      <dgm:spPr>
        <a:ln>
          <a:solidFill>
            <a:schemeClr val="accent6">
              <a:lumMod val="50000"/>
            </a:schemeClr>
          </a:solidFill>
        </a:ln>
      </dgm:spPr>
      <dgm:t>
        <a:bodyPr/>
        <a:lstStyle/>
        <a:p>
          <a:r>
            <a:rPr lang="ar-SA" sz="2200" b="0" dirty="0">
              <a:solidFill>
                <a:schemeClr val="tx1"/>
              </a:solidFill>
            </a:rPr>
            <a:t>مناخٌ شبهُ قاريٍّ في المنطقةِ الجبليّةِ والدّاخليّةِ والشّماليّة</a:t>
          </a:r>
          <a:r>
            <a:rPr lang="ar-SY" sz="2200" b="0" dirty="0">
              <a:solidFill>
                <a:schemeClr val="tx1"/>
              </a:solidFill>
            </a:rPr>
            <a:t>.</a:t>
          </a:r>
          <a:endParaRPr lang="en-US" sz="2200" b="0" dirty="0">
            <a:solidFill>
              <a:schemeClr val="tx1"/>
            </a:solidFill>
          </a:endParaRPr>
        </a:p>
      </dgm:t>
    </dgm:pt>
    <dgm:pt modelId="{8F9F3808-C8BB-472A-9DAE-369A409C0D5D}" type="parTrans" cxnId="{E1647D41-4CAC-4C2A-8F2B-01D29105992D}">
      <dgm:prSet/>
      <dgm:spPr/>
      <dgm:t>
        <a:bodyPr/>
        <a:lstStyle/>
        <a:p>
          <a:endParaRPr lang="en-US" sz="2200" b="0">
            <a:solidFill>
              <a:schemeClr val="tx1"/>
            </a:solidFill>
          </a:endParaRPr>
        </a:p>
      </dgm:t>
    </dgm:pt>
    <dgm:pt modelId="{79C87073-22BB-4908-B894-95BD4BB71E0C}" type="sibTrans" cxnId="{E1647D41-4CAC-4C2A-8F2B-01D29105992D}">
      <dgm:prSet/>
      <dgm:spPr/>
      <dgm:t>
        <a:bodyPr/>
        <a:lstStyle/>
        <a:p>
          <a:endParaRPr lang="en-US" sz="2200" b="0">
            <a:solidFill>
              <a:schemeClr val="tx1"/>
            </a:solidFill>
          </a:endParaRPr>
        </a:p>
      </dgm:t>
    </dgm:pt>
    <dgm:pt modelId="{1045599F-7C4F-4EBD-B285-A00D0C99ADDB}">
      <dgm:prSet custT="1"/>
      <dgm:spPr>
        <a:ln>
          <a:solidFill>
            <a:schemeClr val="accent6">
              <a:lumMod val="50000"/>
            </a:schemeClr>
          </a:solidFill>
        </a:ln>
      </dgm:spPr>
      <dgm:t>
        <a:bodyPr/>
        <a:lstStyle/>
        <a:p>
          <a:r>
            <a:rPr lang="ar-SA" sz="2200" b="0" dirty="0">
              <a:solidFill>
                <a:schemeClr val="tx1"/>
              </a:solidFill>
            </a:rPr>
            <a:t>مناخٌ صحراويّ في المناطقِ الشّرقيّةِ</a:t>
          </a:r>
          <a:r>
            <a:rPr lang="ar-SY" sz="2200" b="0" dirty="0">
              <a:solidFill>
                <a:schemeClr val="tx1"/>
              </a:solidFill>
            </a:rPr>
            <a:t>.</a:t>
          </a:r>
          <a:endParaRPr lang="en-US" sz="2200" b="0" dirty="0">
            <a:solidFill>
              <a:schemeClr val="tx1"/>
            </a:solidFill>
          </a:endParaRPr>
        </a:p>
      </dgm:t>
    </dgm:pt>
    <dgm:pt modelId="{87BF99FA-EBC7-4366-9C3C-2FC3681F8D62}" type="parTrans" cxnId="{C23FCD0A-9858-4834-B7D3-5714F140860B}">
      <dgm:prSet/>
      <dgm:spPr/>
      <dgm:t>
        <a:bodyPr/>
        <a:lstStyle/>
        <a:p>
          <a:endParaRPr lang="en-US" sz="2200" b="0">
            <a:solidFill>
              <a:schemeClr val="tx1"/>
            </a:solidFill>
          </a:endParaRPr>
        </a:p>
      </dgm:t>
    </dgm:pt>
    <dgm:pt modelId="{E727F1CB-00AC-46B6-9EDB-58EC47504E73}" type="sibTrans" cxnId="{C23FCD0A-9858-4834-B7D3-5714F140860B}">
      <dgm:prSet/>
      <dgm:spPr/>
      <dgm:t>
        <a:bodyPr/>
        <a:lstStyle/>
        <a:p>
          <a:endParaRPr lang="en-US" sz="2200" b="0">
            <a:solidFill>
              <a:schemeClr val="tx1"/>
            </a:solidFill>
          </a:endParaRPr>
        </a:p>
      </dgm:t>
    </dgm:pt>
    <dgm:pt modelId="{FD7CD1F8-690E-4FDE-AD0A-F5E8CE28E417}" type="pres">
      <dgm:prSet presAssocID="{B8280236-8EBD-4EF4-BE3E-D071CEF787C5}" presName="diagram" presStyleCnt="0">
        <dgm:presLayoutVars>
          <dgm:dir val="rev"/>
          <dgm:resizeHandles val="exact"/>
        </dgm:presLayoutVars>
      </dgm:prSet>
      <dgm:spPr/>
    </dgm:pt>
    <dgm:pt modelId="{F7A324AE-4554-4340-9EF1-B661696AAFCD}" type="pres">
      <dgm:prSet presAssocID="{96B4700B-A99E-4F8D-A7CA-882C17D416FB}" presName="node" presStyleLbl="node1" presStyleIdx="0" presStyleCnt="3">
        <dgm:presLayoutVars>
          <dgm:bulletEnabled val="1"/>
        </dgm:presLayoutVars>
      </dgm:prSet>
      <dgm:spPr/>
    </dgm:pt>
    <dgm:pt modelId="{5B9B7E7A-69A8-44B7-8F8E-B65AAE5D1F66}" type="pres">
      <dgm:prSet presAssocID="{1D46EFD2-C355-4768-A3E8-739A5B1AFA4B}" presName="sibTrans" presStyleCnt="0"/>
      <dgm:spPr/>
    </dgm:pt>
    <dgm:pt modelId="{84A2ED91-33C6-4846-83DB-EB626AFE5EE8}" type="pres">
      <dgm:prSet presAssocID="{C0E16910-6092-4A68-949F-146CB67FB086}" presName="node" presStyleLbl="node1" presStyleIdx="1" presStyleCnt="3">
        <dgm:presLayoutVars>
          <dgm:bulletEnabled val="1"/>
        </dgm:presLayoutVars>
      </dgm:prSet>
      <dgm:spPr/>
    </dgm:pt>
    <dgm:pt modelId="{ADD543D4-4951-44F5-A873-EAFE435CC978}" type="pres">
      <dgm:prSet presAssocID="{79C87073-22BB-4908-B894-95BD4BB71E0C}" presName="sibTrans" presStyleCnt="0"/>
      <dgm:spPr/>
    </dgm:pt>
    <dgm:pt modelId="{B6D2941D-344E-4619-90BE-709E2B29E1DB}" type="pres">
      <dgm:prSet presAssocID="{1045599F-7C4F-4EBD-B285-A00D0C99ADDB}" presName="node" presStyleLbl="node1" presStyleIdx="2" presStyleCnt="3">
        <dgm:presLayoutVars>
          <dgm:bulletEnabled val="1"/>
        </dgm:presLayoutVars>
      </dgm:prSet>
      <dgm:spPr/>
    </dgm:pt>
  </dgm:ptLst>
  <dgm:cxnLst>
    <dgm:cxn modelId="{C23FCD0A-9858-4834-B7D3-5714F140860B}" srcId="{B8280236-8EBD-4EF4-BE3E-D071CEF787C5}" destId="{1045599F-7C4F-4EBD-B285-A00D0C99ADDB}" srcOrd="2" destOrd="0" parTransId="{87BF99FA-EBC7-4366-9C3C-2FC3681F8D62}" sibTransId="{E727F1CB-00AC-46B6-9EDB-58EC47504E73}"/>
    <dgm:cxn modelId="{E1647D41-4CAC-4C2A-8F2B-01D29105992D}" srcId="{B8280236-8EBD-4EF4-BE3E-D071CEF787C5}" destId="{C0E16910-6092-4A68-949F-146CB67FB086}" srcOrd="1" destOrd="0" parTransId="{8F9F3808-C8BB-472A-9DAE-369A409C0D5D}" sibTransId="{79C87073-22BB-4908-B894-95BD4BB71E0C}"/>
    <dgm:cxn modelId="{74B761BF-1CB3-402F-9495-17DCAA17E62C}" type="presOf" srcId="{96B4700B-A99E-4F8D-A7CA-882C17D416FB}" destId="{F7A324AE-4554-4340-9EF1-B661696AAFCD}" srcOrd="0" destOrd="0" presId="urn:microsoft.com/office/officeart/2005/8/layout/default"/>
    <dgm:cxn modelId="{875734C8-717D-4A94-BCC0-90FA6A31810E}" srcId="{B8280236-8EBD-4EF4-BE3E-D071CEF787C5}" destId="{96B4700B-A99E-4F8D-A7CA-882C17D416FB}" srcOrd="0" destOrd="0" parTransId="{FD438324-5D8F-45E3-B0EF-42470E80702D}" sibTransId="{1D46EFD2-C355-4768-A3E8-739A5B1AFA4B}"/>
    <dgm:cxn modelId="{7601FDE2-9DD3-4A05-96A0-0C766562A13A}" type="presOf" srcId="{B8280236-8EBD-4EF4-BE3E-D071CEF787C5}" destId="{FD7CD1F8-690E-4FDE-AD0A-F5E8CE28E417}" srcOrd="0" destOrd="0" presId="urn:microsoft.com/office/officeart/2005/8/layout/default"/>
    <dgm:cxn modelId="{7AAEADF6-B097-47BD-B78D-6502E2909B67}" type="presOf" srcId="{1045599F-7C4F-4EBD-B285-A00D0C99ADDB}" destId="{B6D2941D-344E-4619-90BE-709E2B29E1DB}" srcOrd="0" destOrd="0" presId="urn:microsoft.com/office/officeart/2005/8/layout/default"/>
    <dgm:cxn modelId="{C56720F9-E797-4C26-9038-590D00489CDF}" type="presOf" srcId="{C0E16910-6092-4A68-949F-146CB67FB086}" destId="{84A2ED91-33C6-4846-83DB-EB626AFE5EE8}" srcOrd="0" destOrd="0" presId="urn:microsoft.com/office/officeart/2005/8/layout/default"/>
    <dgm:cxn modelId="{01AB2CB2-BA23-4526-B095-A7C7CE3701F0}" type="presParOf" srcId="{FD7CD1F8-690E-4FDE-AD0A-F5E8CE28E417}" destId="{F7A324AE-4554-4340-9EF1-B661696AAFCD}" srcOrd="0" destOrd="0" presId="urn:microsoft.com/office/officeart/2005/8/layout/default"/>
    <dgm:cxn modelId="{453BB386-F59C-4B0F-A069-F89176BEA351}" type="presParOf" srcId="{FD7CD1F8-690E-4FDE-AD0A-F5E8CE28E417}" destId="{5B9B7E7A-69A8-44B7-8F8E-B65AAE5D1F66}" srcOrd="1" destOrd="0" presId="urn:microsoft.com/office/officeart/2005/8/layout/default"/>
    <dgm:cxn modelId="{D868331D-EB46-465D-926A-9E01B44A8BBC}" type="presParOf" srcId="{FD7CD1F8-690E-4FDE-AD0A-F5E8CE28E417}" destId="{84A2ED91-33C6-4846-83DB-EB626AFE5EE8}" srcOrd="2" destOrd="0" presId="urn:microsoft.com/office/officeart/2005/8/layout/default"/>
    <dgm:cxn modelId="{772A33EF-6047-487A-A986-B821F769FF88}" type="presParOf" srcId="{FD7CD1F8-690E-4FDE-AD0A-F5E8CE28E417}" destId="{ADD543D4-4951-44F5-A873-EAFE435CC978}" srcOrd="3" destOrd="0" presId="urn:microsoft.com/office/officeart/2005/8/layout/default"/>
    <dgm:cxn modelId="{0625DF4A-69F3-4A6A-8946-21F94CC6F2F0}" type="presParOf" srcId="{FD7CD1F8-690E-4FDE-AD0A-F5E8CE28E417}" destId="{B6D2941D-344E-4619-90BE-709E2B29E1DB}"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EF3D43CA-B660-4226-8B69-C25BEC95F7AD}"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7A532063-F261-42BF-A882-AC7550CF806B}">
      <dgm:prSet custT="1"/>
      <dgm:spPr>
        <a:ln>
          <a:solidFill>
            <a:schemeClr val="accent6">
              <a:lumMod val="50000"/>
            </a:schemeClr>
          </a:solidFill>
        </a:ln>
      </dgm:spPr>
      <dgm:t>
        <a:bodyPr/>
        <a:lstStyle/>
        <a:p>
          <a:r>
            <a:rPr lang="ar-SA" sz="2200" b="0" dirty="0">
              <a:solidFill>
                <a:schemeClr val="tx1"/>
              </a:solidFill>
            </a:rPr>
            <a:t>منطقةُ السّاحل</a:t>
          </a:r>
          <a:r>
            <a:rPr lang="ar-SY" sz="2200" b="0" dirty="0">
              <a:solidFill>
                <a:schemeClr val="tx1"/>
              </a:solidFill>
            </a:rPr>
            <a:t>.</a:t>
          </a:r>
          <a:r>
            <a:rPr lang="ar-SA" sz="2200" b="0" dirty="0">
              <a:solidFill>
                <a:schemeClr val="tx1"/>
              </a:solidFill>
            </a:rPr>
            <a:t> </a:t>
          </a:r>
          <a:endParaRPr lang="en-US" sz="2200" b="0" dirty="0">
            <a:solidFill>
              <a:schemeClr val="tx1"/>
            </a:solidFill>
          </a:endParaRPr>
        </a:p>
      </dgm:t>
    </dgm:pt>
    <dgm:pt modelId="{85F56137-63A8-4180-985E-FB248B1FA574}" type="parTrans" cxnId="{2FD42033-9759-4F50-8F4F-24BF73C73124}">
      <dgm:prSet/>
      <dgm:spPr/>
      <dgm:t>
        <a:bodyPr/>
        <a:lstStyle/>
        <a:p>
          <a:endParaRPr lang="en-US" sz="2200" b="0">
            <a:solidFill>
              <a:schemeClr val="tx1"/>
            </a:solidFill>
          </a:endParaRPr>
        </a:p>
      </dgm:t>
    </dgm:pt>
    <dgm:pt modelId="{9F534F1C-BC61-4DA1-9DAB-A9F249564C47}" type="sibTrans" cxnId="{2FD42033-9759-4F50-8F4F-24BF73C73124}">
      <dgm:prSet/>
      <dgm:spPr/>
      <dgm:t>
        <a:bodyPr/>
        <a:lstStyle/>
        <a:p>
          <a:endParaRPr lang="en-US" sz="2200" b="0">
            <a:solidFill>
              <a:schemeClr val="tx1"/>
            </a:solidFill>
          </a:endParaRPr>
        </a:p>
      </dgm:t>
    </dgm:pt>
    <dgm:pt modelId="{49F5696D-4E29-4E8B-9258-43386501D75D}">
      <dgm:prSet custT="1"/>
      <dgm:spPr>
        <a:ln>
          <a:solidFill>
            <a:schemeClr val="accent6">
              <a:lumMod val="50000"/>
            </a:schemeClr>
          </a:solidFill>
        </a:ln>
      </dgm:spPr>
      <dgm:t>
        <a:bodyPr/>
        <a:lstStyle/>
        <a:p>
          <a:r>
            <a:rPr lang="ar-SA" sz="2200" b="0" dirty="0">
              <a:solidFill>
                <a:schemeClr val="tx1"/>
              </a:solidFill>
            </a:rPr>
            <a:t>المنطقةُ الجبليّة</a:t>
          </a:r>
          <a:r>
            <a:rPr lang="ar-SY" sz="2200" b="0" dirty="0">
              <a:solidFill>
                <a:schemeClr val="tx1"/>
              </a:solidFill>
            </a:rPr>
            <a:t>.</a:t>
          </a:r>
          <a:endParaRPr lang="en-US" sz="2200" b="0" dirty="0">
            <a:solidFill>
              <a:schemeClr val="tx1"/>
            </a:solidFill>
          </a:endParaRPr>
        </a:p>
      </dgm:t>
    </dgm:pt>
    <dgm:pt modelId="{08B96D0D-18A5-4682-B88D-C1FBD9FA2CEF}" type="parTrans" cxnId="{CB9AE9CF-1292-48A3-A966-309B35FB747E}">
      <dgm:prSet/>
      <dgm:spPr/>
      <dgm:t>
        <a:bodyPr/>
        <a:lstStyle/>
        <a:p>
          <a:endParaRPr lang="en-US" sz="2200" b="0">
            <a:solidFill>
              <a:schemeClr val="tx1"/>
            </a:solidFill>
          </a:endParaRPr>
        </a:p>
      </dgm:t>
    </dgm:pt>
    <dgm:pt modelId="{FB2C4A7D-C410-4891-A1F4-A70A5EA5E429}" type="sibTrans" cxnId="{CB9AE9CF-1292-48A3-A966-309B35FB747E}">
      <dgm:prSet/>
      <dgm:spPr/>
      <dgm:t>
        <a:bodyPr/>
        <a:lstStyle/>
        <a:p>
          <a:endParaRPr lang="en-US" sz="2200" b="0">
            <a:solidFill>
              <a:schemeClr val="tx1"/>
            </a:solidFill>
          </a:endParaRPr>
        </a:p>
      </dgm:t>
    </dgm:pt>
    <dgm:pt modelId="{06B9879B-A2C7-4B28-B9A7-6989F4FD8695}">
      <dgm:prSet custT="1"/>
      <dgm:spPr>
        <a:ln>
          <a:solidFill>
            <a:schemeClr val="accent6">
              <a:lumMod val="50000"/>
            </a:schemeClr>
          </a:solidFill>
        </a:ln>
      </dgm:spPr>
      <dgm:t>
        <a:bodyPr/>
        <a:lstStyle/>
        <a:p>
          <a:r>
            <a:rPr lang="ar-SA" sz="2200" b="0" dirty="0">
              <a:solidFill>
                <a:schemeClr val="tx1"/>
              </a:solidFill>
            </a:rPr>
            <a:t>المنطقةُ الصّحراويّة</a:t>
          </a:r>
          <a:r>
            <a:rPr lang="ar-SY" sz="2200" b="0" dirty="0">
              <a:solidFill>
                <a:schemeClr val="tx1"/>
              </a:solidFill>
            </a:rPr>
            <a:t>.</a:t>
          </a:r>
          <a:endParaRPr lang="en-US" sz="2200" b="0" dirty="0">
            <a:solidFill>
              <a:schemeClr val="tx1"/>
            </a:solidFill>
          </a:endParaRPr>
        </a:p>
      </dgm:t>
    </dgm:pt>
    <dgm:pt modelId="{07C30BAB-0290-41B9-B3F6-EB093F5FC0BB}" type="parTrans" cxnId="{D999B47B-55B7-43BB-8D31-A2548CCCEEF3}">
      <dgm:prSet/>
      <dgm:spPr/>
      <dgm:t>
        <a:bodyPr/>
        <a:lstStyle/>
        <a:p>
          <a:endParaRPr lang="en-US" sz="2200" b="0">
            <a:solidFill>
              <a:schemeClr val="tx1"/>
            </a:solidFill>
          </a:endParaRPr>
        </a:p>
      </dgm:t>
    </dgm:pt>
    <dgm:pt modelId="{62CC9EB4-1BD0-46D0-BAFA-FB0601C047AD}" type="sibTrans" cxnId="{D999B47B-55B7-43BB-8D31-A2548CCCEEF3}">
      <dgm:prSet/>
      <dgm:spPr/>
      <dgm:t>
        <a:bodyPr/>
        <a:lstStyle/>
        <a:p>
          <a:endParaRPr lang="en-US" sz="2200" b="0">
            <a:solidFill>
              <a:schemeClr val="tx1"/>
            </a:solidFill>
          </a:endParaRPr>
        </a:p>
      </dgm:t>
    </dgm:pt>
    <dgm:pt modelId="{2932730C-5D1A-4FCA-87E8-7640D12F68E6}">
      <dgm:prSet custT="1"/>
      <dgm:spPr>
        <a:ln>
          <a:solidFill>
            <a:schemeClr val="accent6">
              <a:lumMod val="50000"/>
            </a:schemeClr>
          </a:solidFill>
        </a:ln>
      </dgm:spPr>
      <dgm:t>
        <a:bodyPr/>
        <a:lstStyle/>
        <a:p>
          <a:r>
            <a:rPr lang="ar-SY" sz="2200" b="0" dirty="0">
              <a:solidFill>
                <a:schemeClr val="tx1"/>
              </a:solidFill>
            </a:rPr>
            <a:t>الينابيعُ المعدنيّة. </a:t>
          </a:r>
          <a:endParaRPr lang="en-US" sz="2200" b="0" dirty="0">
            <a:solidFill>
              <a:schemeClr val="tx1"/>
            </a:solidFill>
          </a:endParaRPr>
        </a:p>
      </dgm:t>
    </dgm:pt>
    <dgm:pt modelId="{44C9A593-3C3D-4438-8180-E9A3C843C8C3}" type="parTrans" cxnId="{5A428311-EAF4-4C56-BDD9-8639B61E2D6C}">
      <dgm:prSet/>
      <dgm:spPr/>
      <dgm:t>
        <a:bodyPr/>
        <a:lstStyle/>
        <a:p>
          <a:endParaRPr lang="en-US" sz="2200" b="0">
            <a:solidFill>
              <a:schemeClr val="tx1"/>
            </a:solidFill>
          </a:endParaRPr>
        </a:p>
      </dgm:t>
    </dgm:pt>
    <dgm:pt modelId="{EA773AAD-53FE-40DB-9FF6-A0A2150C3354}" type="sibTrans" cxnId="{5A428311-EAF4-4C56-BDD9-8639B61E2D6C}">
      <dgm:prSet/>
      <dgm:spPr/>
      <dgm:t>
        <a:bodyPr/>
        <a:lstStyle/>
        <a:p>
          <a:endParaRPr lang="en-US" sz="2200" b="0">
            <a:solidFill>
              <a:schemeClr val="tx1"/>
            </a:solidFill>
          </a:endParaRPr>
        </a:p>
      </dgm:t>
    </dgm:pt>
    <dgm:pt modelId="{E0097582-764B-4866-A2F9-1CBA3D97DD47}" type="pres">
      <dgm:prSet presAssocID="{EF3D43CA-B660-4226-8B69-C25BEC95F7AD}" presName="diagram" presStyleCnt="0">
        <dgm:presLayoutVars>
          <dgm:dir val="rev"/>
          <dgm:resizeHandles val="exact"/>
        </dgm:presLayoutVars>
      </dgm:prSet>
      <dgm:spPr/>
    </dgm:pt>
    <dgm:pt modelId="{3B6EC2D6-BF90-4442-A65D-4DAB78256334}" type="pres">
      <dgm:prSet presAssocID="{7A532063-F261-42BF-A882-AC7550CF806B}" presName="node" presStyleLbl="node1" presStyleIdx="0" presStyleCnt="4">
        <dgm:presLayoutVars>
          <dgm:bulletEnabled val="1"/>
        </dgm:presLayoutVars>
      </dgm:prSet>
      <dgm:spPr/>
    </dgm:pt>
    <dgm:pt modelId="{1649808D-5F56-424E-A0E3-FB45AD5AFF33}" type="pres">
      <dgm:prSet presAssocID="{9F534F1C-BC61-4DA1-9DAB-A9F249564C47}" presName="sibTrans" presStyleCnt="0"/>
      <dgm:spPr/>
    </dgm:pt>
    <dgm:pt modelId="{E9321366-1356-4C74-B4E3-4ACCE22DEDED}" type="pres">
      <dgm:prSet presAssocID="{49F5696D-4E29-4E8B-9258-43386501D75D}" presName="node" presStyleLbl="node1" presStyleIdx="1" presStyleCnt="4">
        <dgm:presLayoutVars>
          <dgm:bulletEnabled val="1"/>
        </dgm:presLayoutVars>
      </dgm:prSet>
      <dgm:spPr/>
    </dgm:pt>
    <dgm:pt modelId="{ED4345F2-5E14-4FD6-9CBE-D2B5D9750A03}" type="pres">
      <dgm:prSet presAssocID="{FB2C4A7D-C410-4891-A1F4-A70A5EA5E429}" presName="sibTrans" presStyleCnt="0"/>
      <dgm:spPr/>
    </dgm:pt>
    <dgm:pt modelId="{580B89CF-FDEF-410A-87E8-2496F1A40D67}" type="pres">
      <dgm:prSet presAssocID="{06B9879B-A2C7-4B28-B9A7-6989F4FD8695}" presName="node" presStyleLbl="node1" presStyleIdx="2" presStyleCnt="4">
        <dgm:presLayoutVars>
          <dgm:bulletEnabled val="1"/>
        </dgm:presLayoutVars>
      </dgm:prSet>
      <dgm:spPr/>
    </dgm:pt>
    <dgm:pt modelId="{1CE07355-D1AE-44BC-9E44-80665D76BD68}" type="pres">
      <dgm:prSet presAssocID="{62CC9EB4-1BD0-46D0-BAFA-FB0601C047AD}" presName="sibTrans" presStyleCnt="0"/>
      <dgm:spPr/>
    </dgm:pt>
    <dgm:pt modelId="{39A21379-C1F0-43CC-ADE5-BB8D28DF4B92}" type="pres">
      <dgm:prSet presAssocID="{2932730C-5D1A-4FCA-87E8-7640D12F68E6}" presName="node" presStyleLbl="node1" presStyleIdx="3" presStyleCnt="4">
        <dgm:presLayoutVars>
          <dgm:bulletEnabled val="1"/>
        </dgm:presLayoutVars>
      </dgm:prSet>
      <dgm:spPr/>
    </dgm:pt>
  </dgm:ptLst>
  <dgm:cxnLst>
    <dgm:cxn modelId="{5A428311-EAF4-4C56-BDD9-8639B61E2D6C}" srcId="{EF3D43CA-B660-4226-8B69-C25BEC95F7AD}" destId="{2932730C-5D1A-4FCA-87E8-7640D12F68E6}" srcOrd="3" destOrd="0" parTransId="{44C9A593-3C3D-4438-8180-E9A3C843C8C3}" sibTransId="{EA773AAD-53FE-40DB-9FF6-A0A2150C3354}"/>
    <dgm:cxn modelId="{2FD42033-9759-4F50-8F4F-24BF73C73124}" srcId="{EF3D43CA-B660-4226-8B69-C25BEC95F7AD}" destId="{7A532063-F261-42BF-A882-AC7550CF806B}" srcOrd="0" destOrd="0" parTransId="{85F56137-63A8-4180-985E-FB248B1FA574}" sibTransId="{9F534F1C-BC61-4DA1-9DAB-A9F249564C47}"/>
    <dgm:cxn modelId="{9AA9A25D-C7E4-4984-AC53-916225D8DD7B}" type="presOf" srcId="{06B9879B-A2C7-4B28-B9A7-6989F4FD8695}" destId="{580B89CF-FDEF-410A-87E8-2496F1A40D67}" srcOrd="0" destOrd="0" presId="urn:microsoft.com/office/officeart/2005/8/layout/default"/>
    <dgm:cxn modelId="{7F6B8868-E755-49EB-B24C-FAC8279881A0}" type="presOf" srcId="{2932730C-5D1A-4FCA-87E8-7640D12F68E6}" destId="{39A21379-C1F0-43CC-ADE5-BB8D28DF4B92}" srcOrd="0" destOrd="0" presId="urn:microsoft.com/office/officeart/2005/8/layout/default"/>
    <dgm:cxn modelId="{42AD8F4B-E567-4B07-A573-45AAA51C229B}" type="presOf" srcId="{49F5696D-4E29-4E8B-9258-43386501D75D}" destId="{E9321366-1356-4C74-B4E3-4ACCE22DEDED}" srcOrd="0" destOrd="0" presId="urn:microsoft.com/office/officeart/2005/8/layout/default"/>
    <dgm:cxn modelId="{D999B47B-55B7-43BB-8D31-A2548CCCEEF3}" srcId="{EF3D43CA-B660-4226-8B69-C25BEC95F7AD}" destId="{06B9879B-A2C7-4B28-B9A7-6989F4FD8695}" srcOrd="2" destOrd="0" parTransId="{07C30BAB-0290-41B9-B3F6-EB093F5FC0BB}" sibTransId="{62CC9EB4-1BD0-46D0-BAFA-FB0601C047AD}"/>
    <dgm:cxn modelId="{B94FC2BD-754B-4782-BEC7-6458EC6B1A80}" type="presOf" srcId="{7A532063-F261-42BF-A882-AC7550CF806B}" destId="{3B6EC2D6-BF90-4442-A65D-4DAB78256334}" srcOrd="0" destOrd="0" presId="urn:microsoft.com/office/officeart/2005/8/layout/default"/>
    <dgm:cxn modelId="{CB9AE9CF-1292-48A3-A966-309B35FB747E}" srcId="{EF3D43CA-B660-4226-8B69-C25BEC95F7AD}" destId="{49F5696D-4E29-4E8B-9258-43386501D75D}" srcOrd="1" destOrd="0" parTransId="{08B96D0D-18A5-4682-B88D-C1FBD9FA2CEF}" sibTransId="{FB2C4A7D-C410-4891-A1F4-A70A5EA5E429}"/>
    <dgm:cxn modelId="{096779E7-64E6-479D-8370-B134FEA4EF5A}" type="presOf" srcId="{EF3D43CA-B660-4226-8B69-C25BEC95F7AD}" destId="{E0097582-764B-4866-A2F9-1CBA3D97DD47}" srcOrd="0" destOrd="0" presId="urn:microsoft.com/office/officeart/2005/8/layout/default"/>
    <dgm:cxn modelId="{6900FAA4-225F-423A-8DC8-026E2C2D4475}" type="presParOf" srcId="{E0097582-764B-4866-A2F9-1CBA3D97DD47}" destId="{3B6EC2D6-BF90-4442-A65D-4DAB78256334}" srcOrd="0" destOrd="0" presId="urn:microsoft.com/office/officeart/2005/8/layout/default"/>
    <dgm:cxn modelId="{257D880A-DA00-4461-BB91-B4A6C7BED1D6}" type="presParOf" srcId="{E0097582-764B-4866-A2F9-1CBA3D97DD47}" destId="{1649808D-5F56-424E-A0E3-FB45AD5AFF33}" srcOrd="1" destOrd="0" presId="urn:microsoft.com/office/officeart/2005/8/layout/default"/>
    <dgm:cxn modelId="{A31BB16E-DC93-4A11-8573-06A9988D8118}" type="presParOf" srcId="{E0097582-764B-4866-A2F9-1CBA3D97DD47}" destId="{E9321366-1356-4C74-B4E3-4ACCE22DEDED}" srcOrd="2" destOrd="0" presId="urn:microsoft.com/office/officeart/2005/8/layout/default"/>
    <dgm:cxn modelId="{C6A03ECE-156F-4077-8938-0E71B040368C}" type="presParOf" srcId="{E0097582-764B-4866-A2F9-1CBA3D97DD47}" destId="{ED4345F2-5E14-4FD6-9CBE-D2B5D9750A03}" srcOrd="3" destOrd="0" presId="urn:microsoft.com/office/officeart/2005/8/layout/default"/>
    <dgm:cxn modelId="{F6704077-BF78-4E12-B0E0-D852F4C4D0FD}" type="presParOf" srcId="{E0097582-764B-4866-A2F9-1CBA3D97DD47}" destId="{580B89CF-FDEF-410A-87E8-2496F1A40D67}" srcOrd="4" destOrd="0" presId="urn:microsoft.com/office/officeart/2005/8/layout/default"/>
    <dgm:cxn modelId="{7B4C0364-3B9B-404D-B71D-9260F794BBAC}" type="presParOf" srcId="{E0097582-764B-4866-A2F9-1CBA3D97DD47}" destId="{1CE07355-D1AE-44BC-9E44-80665D76BD68}" srcOrd="5" destOrd="0" presId="urn:microsoft.com/office/officeart/2005/8/layout/default"/>
    <dgm:cxn modelId="{B337D25D-E99D-47A0-8C56-69F315CC118A}" type="presParOf" srcId="{E0097582-764B-4866-A2F9-1CBA3D97DD47}" destId="{39A21379-C1F0-43CC-ADE5-BB8D28DF4B92}" srcOrd="6"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AEFC227C-3479-474E-BF6D-44548A5EA980}"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70768444-52D2-4E48-9981-22541F32A01A}">
      <dgm:prSet custT="1"/>
      <dgm:spPr>
        <a:ln>
          <a:solidFill>
            <a:schemeClr val="accent6">
              <a:lumMod val="50000"/>
            </a:schemeClr>
          </a:solidFill>
        </a:ln>
      </dgm:spPr>
      <dgm:t>
        <a:bodyPr/>
        <a:lstStyle/>
        <a:p>
          <a:pPr rtl="1"/>
          <a:r>
            <a:rPr lang="ar-SA" sz="2200" b="0" dirty="0">
              <a:solidFill>
                <a:schemeClr val="tx1"/>
              </a:solidFill>
              <a:cs typeface="+mn-cs"/>
            </a:rPr>
            <a:t>شبكةُ الطّرقات</a:t>
          </a:r>
          <a:r>
            <a:rPr lang="ar-SY" sz="2200" b="0" dirty="0">
              <a:solidFill>
                <a:schemeClr val="tx1"/>
              </a:solidFill>
              <a:cs typeface="+mn-cs"/>
            </a:rPr>
            <a:t>.</a:t>
          </a:r>
          <a:r>
            <a:rPr lang="ar-SA" sz="2200" b="0" dirty="0">
              <a:solidFill>
                <a:schemeClr val="tx1"/>
              </a:solidFill>
              <a:cs typeface="+mn-cs"/>
            </a:rPr>
            <a:t> </a:t>
          </a:r>
          <a:endParaRPr lang="en-US" sz="2200" b="0" dirty="0">
            <a:solidFill>
              <a:schemeClr val="tx1"/>
            </a:solidFill>
            <a:cs typeface="+mn-cs"/>
          </a:endParaRPr>
        </a:p>
      </dgm:t>
    </dgm:pt>
    <dgm:pt modelId="{151FFF45-D599-4B51-9658-49171FE53AE5}" type="parTrans" cxnId="{E4E03251-FFD9-45B1-B4A1-BB909F7F8D33}">
      <dgm:prSet/>
      <dgm:spPr/>
      <dgm:t>
        <a:bodyPr/>
        <a:lstStyle/>
        <a:p>
          <a:pPr rtl="1"/>
          <a:endParaRPr lang="en-US" sz="2200" b="0">
            <a:solidFill>
              <a:schemeClr val="tx1"/>
            </a:solidFill>
            <a:cs typeface="+mn-cs"/>
          </a:endParaRPr>
        </a:p>
      </dgm:t>
    </dgm:pt>
    <dgm:pt modelId="{8F1F0EA7-5F7C-4363-8178-83CD862E3810}" type="sibTrans" cxnId="{E4E03251-FFD9-45B1-B4A1-BB909F7F8D33}">
      <dgm:prSet/>
      <dgm:spPr/>
      <dgm:t>
        <a:bodyPr/>
        <a:lstStyle/>
        <a:p>
          <a:pPr rtl="1"/>
          <a:endParaRPr lang="en-US" sz="2200" b="0">
            <a:solidFill>
              <a:schemeClr val="tx1"/>
            </a:solidFill>
            <a:cs typeface="+mn-cs"/>
          </a:endParaRPr>
        </a:p>
      </dgm:t>
    </dgm:pt>
    <dgm:pt modelId="{37670326-DC0F-4227-87E2-119B52E22590}">
      <dgm:prSet custT="1"/>
      <dgm:spPr>
        <a:ln>
          <a:solidFill>
            <a:schemeClr val="accent6">
              <a:lumMod val="50000"/>
            </a:schemeClr>
          </a:solidFill>
        </a:ln>
      </dgm:spPr>
      <dgm:t>
        <a:bodyPr/>
        <a:lstStyle/>
        <a:p>
          <a:pPr rtl="1"/>
          <a:r>
            <a:rPr lang="ar-SA" sz="2200" b="0" dirty="0">
              <a:solidFill>
                <a:schemeClr val="tx1"/>
              </a:solidFill>
              <a:cs typeface="+mn-cs"/>
            </a:rPr>
            <a:t>شبكةُ السّككِ الحديديّة</a:t>
          </a:r>
          <a:r>
            <a:rPr lang="ar-SY" sz="2200" b="0" dirty="0">
              <a:solidFill>
                <a:schemeClr val="tx1"/>
              </a:solidFill>
              <a:cs typeface="+mn-cs"/>
            </a:rPr>
            <a:t>.</a:t>
          </a:r>
          <a:r>
            <a:rPr lang="ar-SA" sz="2200" b="0" dirty="0">
              <a:solidFill>
                <a:schemeClr val="tx1"/>
              </a:solidFill>
              <a:cs typeface="+mn-cs"/>
            </a:rPr>
            <a:t> </a:t>
          </a:r>
          <a:endParaRPr lang="en-US" sz="2200" b="0" dirty="0">
            <a:solidFill>
              <a:schemeClr val="tx1"/>
            </a:solidFill>
            <a:cs typeface="+mn-cs"/>
          </a:endParaRPr>
        </a:p>
      </dgm:t>
    </dgm:pt>
    <dgm:pt modelId="{ED354C10-980E-40FA-9ACA-5082123A2A48}" type="parTrans" cxnId="{B0DCA44C-6970-4716-98EF-757E7677884B}">
      <dgm:prSet/>
      <dgm:spPr/>
      <dgm:t>
        <a:bodyPr/>
        <a:lstStyle/>
        <a:p>
          <a:pPr rtl="1"/>
          <a:endParaRPr lang="en-US" sz="2200" b="0">
            <a:solidFill>
              <a:schemeClr val="tx1"/>
            </a:solidFill>
            <a:cs typeface="+mn-cs"/>
          </a:endParaRPr>
        </a:p>
      </dgm:t>
    </dgm:pt>
    <dgm:pt modelId="{748F56E1-3F09-4F7E-8FB5-AB2B27D1E7B4}" type="sibTrans" cxnId="{B0DCA44C-6970-4716-98EF-757E7677884B}">
      <dgm:prSet/>
      <dgm:spPr/>
      <dgm:t>
        <a:bodyPr/>
        <a:lstStyle/>
        <a:p>
          <a:pPr rtl="1"/>
          <a:endParaRPr lang="en-US" sz="2200" b="0">
            <a:solidFill>
              <a:schemeClr val="tx1"/>
            </a:solidFill>
            <a:cs typeface="+mn-cs"/>
          </a:endParaRPr>
        </a:p>
      </dgm:t>
    </dgm:pt>
    <dgm:pt modelId="{DDC66532-2C59-4242-B461-481B6AACADCE}">
      <dgm:prSet custT="1"/>
      <dgm:spPr>
        <a:ln>
          <a:solidFill>
            <a:schemeClr val="accent6">
              <a:lumMod val="50000"/>
            </a:schemeClr>
          </a:solidFill>
        </a:ln>
      </dgm:spPr>
      <dgm:t>
        <a:bodyPr/>
        <a:lstStyle/>
        <a:p>
          <a:pPr rtl="1"/>
          <a:r>
            <a:rPr lang="ar-SA" sz="2200" b="0" dirty="0">
              <a:solidFill>
                <a:schemeClr val="tx1"/>
              </a:solidFill>
              <a:cs typeface="+mn-cs"/>
            </a:rPr>
            <a:t>النّقلُ الجوّيّ</a:t>
          </a:r>
          <a:r>
            <a:rPr lang="ar-SY" sz="2200" b="0" dirty="0">
              <a:solidFill>
                <a:schemeClr val="tx1"/>
              </a:solidFill>
              <a:cs typeface="+mn-cs"/>
            </a:rPr>
            <a:t>.</a:t>
          </a:r>
          <a:r>
            <a:rPr lang="ar-SA" sz="2200" b="0" dirty="0">
              <a:solidFill>
                <a:schemeClr val="tx1"/>
              </a:solidFill>
              <a:cs typeface="+mn-cs"/>
            </a:rPr>
            <a:t> </a:t>
          </a:r>
          <a:endParaRPr lang="en-US" sz="2200" b="0" dirty="0">
            <a:solidFill>
              <a:schemeClr val="tx1"/>
            </a:solidFill>
            <a:cs typeface="+mn-cs"/>
          </a:endParaRPr>
        </a:p>
      </dgm:t>
    </dgm:pt>
    <dgm:pt modelId="{A6747C09-9B51-47DB-9EF9-A6BB326EBD1B}" type="parTrans" cxnId="{CF7A7288-F935-486F-837E-F9CF384E5136}">
      <dgm:prSet/>
      <dgm:spPr/>
      <dgm:t>
        <a:bodyPr/>
        <a:lstStyle/>
        <a:p>
          <a:pPr rtl="1"/>
          <a:endParaRPr lang="en-US" sz="2200" b="0">
            <a:solidFill>
              <a:schemeClr val="tx1"/>
            </a:solidFill>
            <a:cs typeface="+mn-cs"/>
          </a:endParaRPr>
        </a:p>
      </dgm:t>
    </dgm:pt>
    <dgm:pt modelId="{5BD82C25-8A84-411C-842D-DE2BBA984E04}" type="sibTrans" cxnId="{CF7A7288-F935-486F-837E-F9CF384E5136}">
      <dgm:prSet/>
      <dgm:spPr/>
      <dgm:t>
        <a:bodyPr/>
        <a:lstStyle/>
        <a:p>
          <a:pPr rtl="1"/>
          <a:endParaRPr lang="en-US" sz="2200" b="0">
            <a:solidFill>
              <a:schemeClr val="tx1"/>
            </a:solidFill>
            <a:cs typeface="+mn-cs"/>
          </a:endParaRPr>
        </a:p>
      </dgm:t>
    </dgm:pt>
    <dgm:pt modelId="{84FC23CE-7A7B-4299-A46A-4061457CDE28}">
      <dgm:prSet custT="1"/>
      <dgm:spPr>
        <a:ln>
          <a:solidFill>
            <a:schemeClr val="accent6">
              <a:lumMod val="50000"/>
            </a:schemeClr>
          </a:solidFill>
        </a:ln>
      </dgm:spPr>
      <dgm:t>
        <a:bodyPr/>
        <a:lstStyle/>
        <a:p>
          <a:pPr rtl="1"/>
          <a:r>
            <a:rPr lang="ar-SA" sz="2200" b="0" dirty="0">
              <a:solidFill>
                <a:schemeClr val="tx1"/>
              </a:solidFill>
              <a:cs typeface="+mn-cs"/>
            </a:rPr>
            <a:t>النّقلُ البحريّ</a:t>
          </a:r>
          <a:r>
            <a:rPr lang="ar-SY" sz="2200" b="0" dirty="0">
              <a:solidFill>
                <a:schemeClr val="tx1"/>
              </a:solidFill>
              <a:cs typeface="+mn-cs"/>
            </a:rPr>
            <a:t>.</a:t>
          </a:r>
          <a:endParaRPr lang="en-US" sz="2200" b="0" dirty="0">
            <a:solidFill>
              <a:schemeClr val="tx1"/>
            </a:solidFill>
            <a:cs typeface="+mn-cs"/>
          </a:endParaRPr>
        </a:p>
      </dgm:t>
    </dgm:pt>
    <dgm:pt modelId="{62B467D4-A278-41CB-8C79-9011D087B1C9}" type="parTrans" cxnId="{E4F7BE9D-1468-4663-8316-F31F03A71141}">
      <dgm:prSet/>
      <dgm:spPr/>
      <dgm:t>
        <a:bodyPr/>
        <a:lstStyle/>
        <a:p>
          <a:pPr rtl="1"/>
          <a:endParaRPr lang="en-US" sz="2200" b="0">
            <a:solidFill>
              <a:schemeClr val="tx1"/>
            </a:solidFill>
            <a:cs typeface="+mn-cs"/>
          </a:endParaRPr>
        </a:p>
      </dgm:t>
    </dgm:pt>
    <dgm:pt modelId="{7DDA0203-5EF9-4C34-9222-7EBEF9F45197}" type="sibTrans" cxnId="{E4F7BE9D-1468-4663-8316-F31F03A71141}">
      <dgm:prSet/>
      <dgm:spPr/>
      <dgm:t>
        <a:bodyPr/>
        <a:lstStyle/>
        <a:p>
          <a:pPr rtl="1"/>
          <a:endParaRPr lang="en-US" sz="2200" b="0">
            <a:solidFill>
              <a:schemeClr val="tx1"/>
            </a:solidFill>
            <a:cs typeface="+mn-cs"/>
          </a:endParaRPr>
        </a:p>
      </dgm:t>
    </dgm:pt>
    <dgm:pt modelId="{DB04314E-D1F8-4031-8D25-3312E74398B7}">
      <dgm:prSet custT="1"/>
      <dgm:spPr>
        <a:ln>
          <a:solidFill>
            <a:schemeClr val="accent6">
              <a:lumMod val="50000"/>
            </a:schemeClr>
          </a:solidFill>
        </a:ln>
      </dgm:spPr>
      <dgm:t>
        <a:bodyPr/>
        <a:lstStyle/>
        <a:p>
          <a:pPr rtl="1"/>
          <a:r>
            <a:rPr lang="ar-SA" sz="2200" b="0" dirty="0">
              <a:solidFill>
                <a:schemeClr val="tx1"/>
              </a:solidFill>
              <a:cs typeface="+mn-cs"/>
            </a:rPr>
            <a:t>طاقةُ الإيواء</a:t>
          </a:r>
          <a:r>
            <a:rPr lang="ar-SY" sz="2200" b="0" dirty="0">
              <a:solidFill>
                <a:schemeClr val="tx1"/>
              </a:solidFill>
              <a:cs typeface="+mn-cs"/>
            </a:rPr>
            <a:t>.</a:t>
          </a:r>
          <a:endParaRPr lang="en-US" sz="2200" b="0" dirty="0">
            <a:solidFill>
              <a:schemeClr val="tx1"/>
            </a:solidFill>
            <a:cs typeface="+mn-cs"/>
          </a:endParaRPr>
        </a:p>
      </dgm:t>
    </dgm:pt>
    <dgm:pt modelId="{ED386697-F96C-4E26-B050-D225136C98F6}" type="parTrans" cxnId="{66A82395-061B-4339-8697-A8D03F49A9B6}">
      <dgm:prSet/>
      <dgm:spPr/>
      <dgm:t>
        <a:bodyPr/>
        <a:lstStyle/>
        <a:p>
          <a:pPr rtl="1"/>
          <a:endParaRPr lang="en-US" sz="2200" b="0">
            <a:solidFill>
              <a:schemeClr val="tx1"/>
            </a:solidFill>
            <a:cs typeface="+mn-cs"/>
          </a:endParaRPr>
        </a:p>
      </dgm:t>
    </dgm:pt>
    <dgm:pt modelId="{BDB65E3D-6B6C-4F2A-9335-DAD691629A04}" type="sibTrans" cxnId="{66A82395-061B-4339-8697-A8D03F49A9B6}">
      <dgm:prSet/>
      <dgm:spPr/>
      <dgm:t>
        <a:bodyPr/>
        <a:lstStyle/>
        <a:p>
          <a:pPr rtl="1"/>
          <a:endParaRPr lang="en-US" sz="2200" b="0">
            <a:solidFill>
              <a:schemeClr val="tx1"/>
            </a:solidFill>
            <a:cs typeface="+mn-cs"/>
          </a:endParaRPr>
        </a:p>
      </dgm:t>
    </dgm:pt>
    <dgm:pt modelId="{D29F6D6A-ABD7-438D-A6DA-EF3FE3C1F4A6}" type="pres">
      <dgm:prSet presAssocID="{AEFC227C-3479-474E-BF6D-44548A5EA980}" presName="diagram" presStyleCnt="0">
        <dgm:presLayoutVars>
          <dgm:dir val="rev"/>
          <dgm:resizeHandles val="exact"/>
        </dgm:presLayoutVars>
      </dgm:prSet>
      <dgm:spPr/>
    </dgm:pt>
    <dgm:pt modelId="{DC020708-D19E-47FC-83D6-F4D058A8060D}" type="pres">
      <dgm:prSet presAssocID="{70768444-52D2-4E48-9981-22541F32A01A}" presName="node" presStyleLbl="node1" presStyleIdx="0" presStyleCnt="5">
        <dgm:presLayoutVars>
          <dgm:bulletEnabled val="1"/>
        </dgm:presLayoutVars>
      </dgm:prSet>
      <dgm:spPr/>
    </dgm:pt>
    <dgm:pt modelId="{335F1873-7578-4489-B6AD-7752650C3D85}" type="pres">
      <dgm:prSet presAssocID="{8F1F0EA7-5F7C-4363-8178-83CD862E3810}" presName="sibTrans" presStyleCnt="0"/>
      <dgm:spPr/>
    </dgm:pt>
    <dgm:pt modelId="{9B2A96AA-68CA-4522-AB39-672AF7696A4E}" type="pres">
      <dgm:prSet presAssocID="{37670326-DC0F-4227-87E2-119B52E22590}" presName="node" presStyleLbl="node1" presStyleIdx="1" presStyleCnt="5">
        <dgm:presLayoutVars>
          <dgm:bulletEnabled val="1"/>
        </dgm:presLayoutVars>
      </dgm:prSet>
      <dgm:spPr/>
    </dgm:pt>
    <dgm:pt modelId="{5E4950B0-2F40-4B87-A519-D72D2DDDBA18}" type="pres">
      <dgm:prSet presAssocID="{748F56E1-3F09-4F7E-8FB5-AB2B27D1E7B4}" presName="sibTrans" presStyleCnt="0"/>
      <dgm:spPr/>
    </dgm:pt>
    <dgm:pt modelId="{8908427F-2C32-490F-B87C-175F5763339A}" type="pres">
      <dgm:prSet presAssocID="{DDC66532-2C59-4242-B461-481B6AACADCE}" presName="node" presStyleLbl="node1" presStyleIdx="2" presStyleCnt="5">
        <dgm:presLayoutVars>
          <dgm:bulletEnabled val="1"/>
        </dgm:presLayoutVars>
      </dgm:prSet>
      <dgm:spPr/>
    </dgm:pt>
    <dgm:pt modelId="{0AAA2BF1-7810-4157-8CAD-78CC991AA631}" type="pres">
      <dgm:prSet presAssocID="{5BD82C25-8A84-411C-842D-DE2BBA984E04}" presName="sibTrans" presStyleCnt="0"/>
      <dgm:spPr/>
    </dgm:pt>
    <dgm:pt modelId="{E1E60B53-C6B5-4AD9-B67A-F01B172B14C0}" type="pres">
      <dgm:prSet presAssocID="{84FC23CE-7A7B-4299-A46A-4061457CDE28}" presName="node" presStyleLbl="node1" presStyleIdx="3" presStyleCnt="5">
        <dgm:presLayoutVars>
          <dgm:bulletEnabled val="1"/>
        </dgm:presLayoutVars>
      </dgm:prSet>
      <dgm:spPr/>
    </dgm:pt>
    <dgm:pt modelId="{89046010-2F98-4824-8F1E-7AA08E9DCA6A}" type="pres">
      <dgm:prSet presAssocID="{7DDA0203-5EF9-4C34-9222-7EBEF9F45197}" presName="sibTrans" presStyleCnt="0"/>
      <dgm:spPr/>
    </dgm:pt>
    <dgm:pt modelId="{37EC638F-5A03-41F7-9CB5-1D280BBDCDA2}" type="pres">
      <dgm:prSet presAssocID="{DB04314E-D1F8-4031-8D25-3312E74398B7}" presName="node" presStyleLbl="node1" presStyleIdx="4" presStyleCnt="5">
        <dgm:presLayoutVars>
          <dgm:bulletEnabled val="1"/>
        </dgm:presLayoutVars>
      </dgm:prSet>
      <dgm:spPr/>
    </dgm:pt>
  </dgm:ptLst>
  <dgm:cxnLst>
    <dgm:cxn modelId="{58DCB70B-06B9-449B-8929-310B9C03C917}" type="presOf" srcId="{84FC23CE-7A7B-4299-A46A-4061457CDE28}" destId="{E1E60B53-C6B5-4AD9-B67A-F01B172B14C0}" srcOrd="0" destOrd="0" presId="urn:microsoft.com/office/officeart/2005/8/layout/default"/>
    <dgm:cxn modelId="{ACD57524-85AA-4048-A209-ECE581E3F2DA}" type="presOf" srcId="{AEFC227C-3479-474E-BF6D-44548A5EA980}" destId="{D29F6D6A-ABD7-438D-A6DA-EF3FE3C1F4A6}" srcOrd="0" destOrd="0" presId="urn:microsoft.com/office/officeart/2005/8/layout/default"/>
    <dgm:cxn modelId="{D6F1BF2F-32C1-4364-B1A4-DDBB347EB0F9}" type="presOf" srcId="{70768444-52D2-4E48-9981-22541F32A01A}" destId="{DC020708-D19E-47FC-83D6-F4D058A8060D}" srcOrd="0" destOrd="0" presId="urn:microsoft.com/office/officeart/2005/8/layout/default"/>
    <dgm:cxn modelId="{7A82B437-C628-4AF2-BF7F-279105C093EC}" type="presOf" srcId="{37670326-DC0F-4227-87E2-119B52E22590}" destId="{9B2A96AA-68CA-4522-AB39-672AF7696A4E}" srcOrd="0" destOrd="0" presId="urn:microsoft.com/office/officeart/2005/8/layout/default"/>
    <dgm:cxn modelId="{DE5F4347-162D-4063-B4F2-1C3934B16830}" type="presOf" srcId="{DB04314E-D1F8-4031-8D25-3312E74398B7}" destId="{37EC638F-5A03-41F7-9CB5-1D280BBDCDA2}" srcOrd="0" destOrd="0" presId="urn:microsoft.com/office/officeart/2005/8/layout/default"/>
    <dgm:cxn modelId="{B0DCA44C-6970-4716-98EF-757E7677884B}" srcId="{AEFC227C-3479-474E-BF6D-44548A5EA980}" destId="{37670326-DC0F-4227-87E2-119B52E22590}" srcOrd="1" destOrd="0" parTransId="{ED354C10-980E-40FA-9ACA-5082123A2A48}" sibTransId="{748F56E1-3F09-4F7E-8FB5-AB2B27D1E7B4}"/>
    <dgm:cxn modelId="{E4E03251-FFD9-45B1-B4A1-BB909F7F8D33}" srcId="{AEFC227C-3479-474E-BF6D-44548A5EA980}" destId="{70768444-52D2-4E48-9981-22541F32A01A}" srcOrd="0" destOrd="0" parTransId="{151FFF45-D599-4B51-9658-49171FE53AE5}" sibTransId="{8F1F0EA7-5F7C-4363-8178-83CD862E3810}"/>
    <dgm:cxn modelId="{CF7A7288-F935-486F-837E-F9CF384E5136}" srcId="{AEFC227C-3479-474E-BF6D-44548A5EA980}" destId="{DDC66532-2C59-4242-B461-481B6AACADCE}" srcOrd="2" destOrd="0" parTransId="{A6747C09-9B51-47DB-9EF9-A6BB326EBD1B}" sibTransId="{5BD82C25-8A84-411C-842D-DE2BBA984E04}"/>
    <dgm:cxn modelId="{66A82395-061B-4339-8697-A8D03F49A9B6}" srcId="{AEFC227C-3479-474E-BF6D-44548A5EA980}" destId="{DB04314E-D1F8-4031-8D25-3312E74398B7}" srcOrd="4" destOrd="0" parTransId="{ED386697-F96C-4E26-B050-D225136C98F6}" sibTransId="{BDB65E3D-6B6C-4F2A-9335-DAD691629A04}"/>
    <dgm:cxn modelId="{E4F7BE9D-1468-4663-8316-F31F03A71141}" srcId="{AEFC227C-3479-474E-BF6D-44548A5EA980}" destId="{84FC23CE-7A7B-4299-A46A-4061457CDE28}" srcOrd="3" destOrd="0" parTransId="{62B467D4-A278-41CB-8C79-9011D087B1C9}" sibTransId="{7DDA0203-5EF9-4C34-9222-7EBEF9F45197}"/>
    <dgm:cxn modelId="{BDC376A4-460A-4864-A4CD-38A27180CFCB}" type="presOf" srcId="{DDC66532-2C59-4242-B461-481B6AACADCE}" destId="{8908427F-2C32-490F-B87C-175F5763339A}" srcOrd="0" destOrd="0" presId="urn:microsoft.com/office/officeart/2005/8/layout/default"/>
    <dgm:cxn modelId="{DCDE86E1-55F5-4BA5-95B9-573991E6400D}" type="presParOf" srcId="{D29F6D6A-ABD7-438D-A6DA-EF3FE3C1F4A6}" destId="{DC020708-D19E-47FC-83D6-F4D058A8060D}" srcOrd="0" destOrd="0" presId="urn:microsoft.com/office/officeart/2005/8/layout/default"/>
    <dgm:cxn modelId="{A3688C2F-C321-4DC8-B7CF-C989CCB2D779}" type="presParOf" srcId="{D29F6D6A-ABD7-438D-A6DA-EF3FE3C1F4A6}" destId="{335F1873-7578-4489-B6AD-7752650C3D85}" srcOrd="1" destOrd="0" presId="urn:microsoft.com/office/officeart/2005/8/layout/default"/>
    <dgm:cxn modelId="{5560D6F6-3E7A-4117-A83D-DB1434B23DF8}" type="presParOf" srcId="{D29F6D6A-ABD7-438D-A6DA-EF3FE3C1F4A6}" destId="{9B2A96AA-68CA-4522-AB39-672AF7696A4E}" srcOrd="2" destOrd="0" presId="urn:microsoft.com/office/officeart/2005/8/layout/default"/>
    <dgm:cxn modelId="{05C5CB9A-BC30-41C1-99E3-5CD2F24A2608}" type="presParOf" srcId="{D29F6D6A-ABD7-438D-A6DA-EF3FE3C1F4A6}" destId="{5E4950B0-2F40-4B87-A519-D72D2DDDBA18}" srcOrd="3" destOrd="0" presId="urn:microsoft.com/office/officeart/2005/8/layout/default"/>
    <dgm:cxn modelId="{77BBDEAA-4DE5-4407-A109-E10A5EACD28D}" type="presParOf" srcId="{D29F6D6A-ABD7-438D-A6DA-EF3FE3C1F4A6}" destId="{8908427F-2C32-490F-B87C-175F5763339A}" srcOrd="4" destOrd="0" presId="urn:microsoft.com/office/officeart/2005/8/layout/default"/>
    <dgm:cxn modelId="{5B0D8106-FFD6-4C2B-8F63-BEEF1E32F2EA}" type="presParOf" srcId="{D29F6D6A-ABD7-438D-A6DA-EF3FE3C1F4A6}" destId="{0AAA2BF1-7810-4157-8CAD-78CC991AA631}" srcOrd="5" destOrd="0" presId="urn:microsoft.com/office/officeart/2005/8/layout/default"/>
    <dgm:cxn modelId="{173C5FC1-1E55-404F-B28C-D96D0B8E3FA3}" type="presParOf" srcId="{D29F6D6A-ABD7-438D-A6DA-EF3FE3C1F4A6}" destId="{E1E60B53-C6B5-4AD9-B67A-F01B172B14C0}" srcOrd="6" destOrd="0" presId="urn:microsoft.com/office/officeart/2005/8/layout/default"/>
    <dgm:cxn modelId="{91A1E55B-EBA7-40E2-A85E-2AF036CE6FDC}" type="presParOf" srcId="{D29F6D6A-ABD7-438D-A6DA-EF3FE3C1F4A6}" destId="{89046010-2F98-4824-8F1E-7AA08E9DCA6A}" srcOrd="7" destOrd="0" presId="urn:microsoft.com/office/officeart/2005/8/layout/default"/>
    <dgm:cxn modelId="{A01FFFAD-FF5F-47DE-935B-76DBDA564C1E}" type="presParOf" srcId="{D29F6D6A-ABD7-438D-A6DA-EF3FE3C1F4A6}" destId="{37EC638F-5A03-41F7-9CB5-1D280BBDCDA2}"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1091B08-DD2F-48DA-BEFB-325DBE4A3069}"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668EDB25-A908-4C57-B717-42F5D0FB0793}">
      <dgm:prSet phldrT="[Text]" custT="1"/>
      <dgm:spPr>
        <a:ln>
          <a:solidFill>
            <a:schemeClr val="accent6">
              <a:lumMod val="50000"/>
            </a:schemeClr>
          </a:solidFill>
        </a:ln>
      </dgm:spPr>
      <dgm:t>
        <a:bodyPr/>
        <a:lstStyle/>
        <a:p>
          <a:pPr algn="just" rtl="1"/>
          <a:r>
            <a:rPr lang="ar-SA" sz="2200" b="1" dirty="0">
              <a:solidFill>
                <a:schemeClr val="tx1"/>
              </a:solidFill>
            </a:rPr>
            <a:t>التّحوّلاتُ الطّبقيّة </a:t>
          </a:r>
          <a:endParaRPr lang="en-US" sz="2200" b="1" dirty="0">
            <a:solidFill>
              <a:schemeClr val="tx1"/>
            </a:solidFill>
          </a:endParaRPr>
        </a:p>
      </dgm:t>
    </dgm:pt>
    <dgm:pt modelId="{2724BC17-0460-4194-B872-2344A4B089AB}" type="parTrans" cxnId="{E8342C47-D434-4920-A4A6-A6ED4987749C}">
      <dgm:prSet/>
      <dgm:spPr/>
      <dgm:t>
        <a:bodyPr/>
        <a:lstStyle/>
        <a:p>
          <a:endParaRPr lang="en-US"/>
        </a:p>
      </dgm:t>
    </dgm:pt>
    <dgm:pt modelId="{D84F9281-6B4B-4596-9597-78820EF4C75C}" type="sibTrans" cxnId="{E8342C47-D434-4920-A4A6-A6ED4987749C}">
      <dgm:prSet/>
      <dgm:spPr/>
      <dgm:t>
        <a:bodyPr/>
        <a:lstStyle/>
        <a:p>
          <a:endParaRPr lang="en-US"/>
        </a:p>
      </dgm:t>
    </dgm:pt>
    <dgm:pt modelId="{52AFEF34-06F5-4558-AA53-DF26E91434A7}">
      <dgm:prSet phldrT="[Text]" custT="1"/>
      <dgm:spPr>
        <a:ln>
          <a:solidFill>
            <a:schemeClr val="accent6">
              <a:lumMod val="50000"/>
            </a:schemeClr>
          </a:solidFill>
        </a:ln>
      </dgm:spPr>
      <dgm:t>
        <a:bodyPr/>
        <a:lstStyle/>
        <a:p>
          <a:pPr algn="just" rtl="1"/>
          <a:r>
            <a:rPr lang="ar-SA" sz="2200" b="1" dirty="0">
              <a:solidFill>
                <a:schemeClr val="tx1"/>
              </a:solidFill>
            </a:rPr>
            <a:t>الاهتمامُ بالتّراثِ والعاداتِ والتّقاليدِ والبيئة </a:t>
          </a:r>
          <a:endParaRPr lang="en-US" sz="2200" b="1" dirty="0">
            <a:solidFill>
              <a:schemeClr val="tx1"/>
            </a:solidFill>
          </a:endParaRPr>
        </a:p>
      </dgm:t>
    </dgm:pt>
    <dgm:pt modelId="{F04BA4A5-A8A4-47EE-BE1F-F275CCCF9C96}" type="parTrans" cxnId="{A6F04E9B-3DEF-4677-8B3D-74B4C600D6F0}">
      <dgm:prSet/>
      <dgm:spPr/>
      <dgm:t>
        <a:bodyPr/>
        <a:lstStyle/>
        <a:p>
          <a:endParaRPr lang="en-US"/>
        </a:p>
      </dgm:t>
    </dgm:pt>
    <dgm:pt modelId="{E5CD4BC7-DBC9-4795-B4B2-945FDC82A56B}" type="sibTrans" cxnId="{A6F04E9B-3DEF-4677-8B3D-74B4C600D6F0}">
      <dgm:prSet/>
      <dgm:spPr/>
      <dgm:t>
        <a:bodyPr/>
        <a:lstStyle/>
        <a:p>
          <a:endParaRPr lang="en-US"/>
        </a:p>
      </dgm:t>
    </dgm:pt>
    <dgm:pt modelId="{3F555B93-9822-4750-B84A-5661F0425788}">
      <dgm:prSet phldrT="[Text]" custT="1"/>
      <dgm:spPr>
        <a:ln>
          <a:solidFill>
            <a:schemeClr val="accent6">
              <a:lumMod val="50000"/>
            </a:schemeClr>
          </a:solidFill>
        </a:ln>
      </dgm:spPr>
      <dgm:t>
        <a:bodyPr/>
        <a:lstStyle/>
        <a:p>
          <a:pPr algn="just" rtl="1"/>
          <a:r>
            <a:rPr lang="ar-SA" sz="2200" b="1" dirty="0">
              <a:solidFill>
                <a:schemeClr val="tx1"/>
              </a:solidFill>
            </a:rPr>
            <a:t>التّطوّرُ الاجتماعيّ </a:t>
          </a:r>
          <a:endParaRPr lang="en-US" sz="2200" b="1" dirty="0">
            <a:solidFill>
              <a:schemeClr val="tx1"/>
            </a:solidFill>
          </a:endParaRPr>
        </a:p>
      </dgm:t>
    </dgm:pt>
    <dgm:pt modelId="{336F9202-C129-4984-81AB-ACD4AE3030C5}" type="parTrans" cxnId="{4ECC2DE2-BFDE-49E6-9EE3-A2C239714F6C}">
      <dgm:prSet/>
      <dgm:spPr/>
      <dgm:t>
        <a:bodyPr/>
        <a:lstStyle/>
        <a:p>
          <a:endParaRPr lang="en-US"/>
        </a:p>
      </dgm:t>
    </dgm:pt>
    <dgm:pt modelId="{640BD6AF-9119-4CE3-8424-1467C9E1634E}" type="sibTrans" cxnId="{4ECC2DE2-BFDE-49E6-9EE3-A2C239714F6C}">
      <dgm:prSet/>
      <dgm:spPr/>
      <dgm:t>
        <a:bodyPr/>
        <a:lstStyle/>
        <a:p>
          <a:endParaRPr lang="en-US"/>
        </a:p>
      </dgm:t>
    </dgm:pt>
    <dgm:pt modelId="{8C86019E-CCD3-4006-BE3F-77E7BCEEC4D3}">
      <dgm:prSet custT="1"/>
      <dgm:spPr>
        <a:ln>
          <a:solidFill>
            <a:schemeClr val="accent6">
              <a:lumMod val="50000"/>
            </a:schemeClr>
          </a:solidFill>
        </a:ln>
      </dgm:spPr>
      <dgm:t>
        <a:bodyPr/>
        <a:lstStyle/>
        <a:p>
          <a:pPr algn="just" rtl="1"/>
          <a:r>
            <a:rPr lang="ar-SA" sz="2200" dirty="0">
              <a:solidFill>
                <a:schemeClr val="tx1"/>
              </a:solidFill>
            </a:rPr>
            <a:t>تشجّعُ السّياحةُ كثيراً منَ الأشخاصِ على ممارسةِ الأنشطةِ السّياحيّة، ممّا يؤدّي إلى زيادةِ دخلِهم ومكاسبِهم</a:t>
          </a:r>
          <a:r>
            <a:rPr lang="ar-SY" sz="2200" dirty="0">
              <a:solidFill>
                <a:schemeClr val="tx1"/>
              </a:solidFill>
            </a:rPr>
            <a:t>.</a:t>
          </a:r>
          <a:endParaRPr lang="en-US" sz="2200" dirty="0">
            <a:solidFill>
              <a:schemeClr val="tx1"/>
            </a:solidFill>
          </a:endParaRPr>
        </a:p>
      </dgm:t>
    </dgm:pt>
    <dgm:pt modelId="{58D5CE85-AD41-4D9B-8DE1-ECE777A17B59}" type="parTrans" cxnId="{2F44A2F8-1C29-4DAC-B708-D2FC422820B4}">
      <dgm:prSet/>
      <dgm:spPr/>
      <dgm:t>
        <a:bodyPr/>
        <a:lstStyle/>
        <a:p>
          <a:endParaRPr lang="en-US"/>
        </a:p>
      </dgm:t>
    </dgm:pt>
    <dgm:pt modelId="{AF9E9F3B-0788-4D52-9933-CD165C4F33A9}" type="sibTrans" cxnId="{2F44A2F8-1C29-4DAC-B708-D2FC422820B4}">
      <dgm:prSet/>
      <dgm:spPr/>
      <dgm:t>
        <a:bodyPr/>
        <a:lstStyle/>
        <a:p>
          <a:endParaRPr lang="en-US"/>
        </a:p>
      </dgm:t>
    </dgm:pt>
    <dgm:pt modelId="{4261C392-45B7-4052-80C6-69819D4F70B6}">
      <dgm:prSet custT="1"/>
      <dgm:spPr>
        <a:ln>
          <a:solidFill>
            <a:schemeClr val="accent6">
              <a:lumMod val="50000"/>
            </a:schemeClr>
          </a:solidFill>
        </a:ln>
      </dgm:spPr>
      <dgm:t>
        <a:bodyPr/>
        <a:lstStyle/>
        <a:p>
          <a:pPr algn="just" rtl="1">
            <a:buFont typeface="Arial" panose="020B0604020202020204" pitchFamily="34" charset="0"/>
            <a:buChar char="•"/>
          </a:pPr>
          <a:r>
            <a:rPr lang="ar-SA" sz="2200" dirty="0">
              <a:solidFill>
                <a:schemeClr val="tx1"/>
              </a:solidFill>
            </a:rPr>
            <a:t>تؤدّي السّياحةُ إلى الاهتمامِ بالقيمِ والعاداتِ والتّقاليدِ والمعالمِ والتّراثِ الشّعبيِّ والفنّيّ.</a:t>
          </a:r>
          <a:endParaRPr lang="en-US" sz="2200" dirty="0">
            <a:solidFill>
              <a:schemeClr val="tx1"/>
            </a:solidFill>
          </a:endParaRPr>
        </a:p>
      </dgm:t>
    </dgm:pt>
    <dgm:pt modelId="{21D7933E-C5F0-47E4-94C1-D253D394BB7C}" type="parTrans" cxnId="{BC6D74C9-995F-45BC-A146-36AD40AB1739}">
      <dgm:prSet/>
      <dgm:spPr/>
      <dgm:t>
        <a:bodyPr/>
        <a:lstStyle/>
        <a:p>
          <a:endParaRPr lang="en-US"/>
        </a:p>
      </dgm:t>
    </dgm:pt>
    <dgm:pt modelId="{DCA36A39-659E-46D1-8B1D-1ED3CC673906}" type="sibTrans" cxnId="{BC6D74C9-995F-45BC-A146-36AD40AB1739}">
      <dgm:prSet/>
      <dgm:spPr/>
      <dgm:t>
        <a:bodyPr/>
        <a:lstStyle/>
        <a:p>
          <a:endParaRPr lang="en-US"/>
        </a:p>
      </dgm:t>
    </dgm:pt>
    <dgm:pt modelId="{F318C6BD-A3ED-4B0E-88F0-472B3ADDB013}">
      <dgm:prSet custT="1"/>
      <dgm:spPr>
        <a:ln>
          <a:solidFill>
            <a:schemeClr val="accent6">
              <a:lumMod val="50000"/>
            </a:schemeClr>
          </a:solidFill>
        </a:ln>
      </dgm:spPr>
      <dgm:t>
        <a:bodyPr/>
        <a:lstStyle/>
        <a:p>
          <a:pPr algn="just" rtl="1"/>
          <a:r>
            <a:rPr lang="ar-SA" sz="2200" dirty="0">
              <a:solidFill>
                <a:schemeClr val="tx1"/>
              </a:solidFill>
            </a:rPr>
            <a:t>تُعتبَرُ السّياحةُ أحدَ أهمِّ أسبابِ التّطوّرِ الاجتماعيِّ في الدّولِ السّياحيّة، حيثُ تُتاحُ الفرصةُ أمامَ أفرادِ المجتمعِ للتّعرّفِ على الأفكارِ والاهتماماتِ والثّقافاتِ الأجنبيّةِ</a:t>
          </a:r>
          <a:r>
            <a:rPr lang="ar-SY" sz="2200" dirty="0">
              <a:solidFill>
                <a:schemeClr val="tx1"/>
              </a:solidFill>
            </a:rPr>
            <a:t>.</a:t>
          </a:r>
          <a:endParaRPr lang="en-US" sz="2200" dirty="0">
            <a:solidFill>
              <a:schemeClr val="tx1"/>
            </a:solidFill>
          </a:endParaRPr>
        </a:p>
      </dgm:t>
    </dgm:pt>
    <dgm:pt modelId="{26D28996-D0AA-46B8-ABD7-869EB5123A29}" type="parTrans" cxnId="{C51EBF46-827D-4325-B4CC-011D5E0AA260}">
      <dgm:prSet/>
      <dgm:spPr/>
      <dgm:t>
        <a:bodyPr/>
        <a:lstStyle/>
        <a:p>
          <a:endParaRPr lang="en-US"/>
        </a:p>
      </dgm:t>
    </dgm:pt>
    <dgm:pt modelId="{524F4182-D02F-4AEE-9415-B54FC2CE33C1}" type="sibTrans" cxnId="{C51EBF46-827D-4325-B4CC-011D5E0AA260}">
      <dgm:prSet/>
      <dgm:spPr/>
      <dgm:t>
        <a:bodyPr/>
        <a:lstStyle/>
        <a:p>
          <a:endParaRPr lang="en-US"/>
        </a:p>
      </dgm:t>
    </dgm:pt>
    <dgm:pt modelId="{614D4DEA-1431-46E5-8252-63EF405C938D}" type="pres">
      <dgm:prSet presAssocID="{E1091B08-DD2F-48DA-BEFB-325DBE4A3069}" presName="linear" presStyleCnt="0">
        <dgm:presLayoutVars>
          <dgm:dir val="rev"/>
          <dgm:animLvl val="lvl"/>
          <dgm:resizeHandles val="exact"/>
        </dgm:presLayoutVars>
      </dgm:prSet>
      <dgm:spPr/>
    </dgm:pt>
    <dgm:pt modelId="{0E8143A9-5B94-4C06-94DA-A37410AFEB54}" type="pres">
      <dgm:prSet presAssocID="{668EDB25-A908-4C57-B717-42F5D0FB0793}" presName="parentLin" presStyleCnt="0"/>
      <dgm:spPr/>
    </dgm:pt>
    <dgm:pt modelId="{3637741F-FA21-41C1-8DFE-5F7C9FC1A270}" type="pres">
      <dgm:prSet presAssocID="{668EDB25-A908-4C57-B717-42F5D0FB0793}" presName="parentLeftMargin" presStyleLbl="node1" presStyleIdx="0" presStyleCnt="3"/>
      <dgm:spPr/>
    </dgm:pt>
    <dgm:pt modelId="{D9BF4A03-AE0E-49C0-9CD4-AA67EF186C69}" type="pres">
      <dgm:prSet presAssocID="{668EDB25-A908-4C57-B717-42F5D0FB0793}" presName="parentText" presStyleLbl="node1" presStyleIdx="0" presStyleCnt="3" custLinFactNeighborX="18000" custLinFactNeighborY="-3062">
        <dgm:presLayoutVars>
          <dgm:chMax val="0"/>
          <dgm:bulletEnabled val="1"/>
        </dgm:presLayoutVars>
      </dgm:prSet>
      <dgm:spPr/>
    </dgm:pt>
    <dgm:pt modelId="{66BD7A47-6581-4951-9D23-30777DB0B83F}" type="pres">
      <dgm:prSet presAssocID="{668EDB25-A908-4C57-B717-42F5D0FB0793}" presName="negativeSpace" presStyleCnt="0"/>
      <dgm:spPr/>
    </dgm:pt>
    <dgm:pt modelId="{9E813DD4-1512-4DBB-A4A8-E855F03ACF4B}" type="pres">
      <dgm:prSet presAssocID="{668EDB25-A908-4C57-B717-42F5D0FB0793}" presName="childText" presStyleLbl="conFgAcc1" presStyleIdx="0" presStyleCnt="3">
        <dgm:presLayoutVars>
          <dgm:bulletEnabled val="1"/>
        </dgm:presLayoutVars>
      </dgm:prSet>
      <dgm:spPr/>
    </dgm:pt>
    <dgm:pt modelId="{7CB95093-EE2D-41A8-BE86-AA442AE0F3E8}" type="pres">
      <dgm:prSet presAssocID="{D84F9281-6B4B-4596-9597-78820EF4C75C}" presName="spaceBetweenRectangles" presStyleCnt="0"/>
      <dgm:spPr/>
    </dgm:pt>
    <dgm:pt modelId="{9F68685D-2959-4D9B-9600-D85FABAAF8CF}" type="pres">
      <dgm:prSet presAssocID="{52AFEF34-06F5-4558-AA53-DF26E91434A7}" presName="parentLin" presStyleCnt="0"/>
      <dgm:spPr/>
    </dgm:pt>
    <dgm:pt modelId="{AF7F4CD2-6215-4B2C-8C5B-4192660955AB}" type="pres">
      <dgm:prSet presAssocID="{52AFEF34-06F5-4558-AA53-DF26E91434A7}" presName="parentLeftMargin" presStyleLbl="node1" presStyleIdx="0" presStyleCnt="3"/>
      <dgm:spPr/>
    </dgm:pt>
    <dgm:pt modelId="{F6103B36-9D08-484E-B056-A1DA1D3AA5A8}" type="pres">
      <dgm:prSet presAssocID="{52AFEF34-06F5-4558-AA53-DF26E91434A7}" presName="parentText" presStyleLbl="node1" presStyleIdx="1" presStyleCnt="3">
        <dgm:presLayoutVars>
          <dgm:chMax val="0"/>
          <dgm:bulletEnabled val="1"/>
        </dgm:presLayoutVars>
      </dgm:prSet>
      <dgm:spPr/>
    </dgm:pt>
    <dgm:pt modelId="{8F50A170-630D-4437-B57F-F33B674E74C7}" type="pres">
      <dgm:prSet presAssocID="{52AFEF34-06F5-4558-AA53-DF26E91434A7}" presName="negativeSpace" presStyleCnt="0"/>
      <dgm:spPr/>
    </dgm:pt>
    <dgm:pt modelId="{ADE5B5EA-762B-43B3-970A-82CB9B865EE5}" type="pres">
      <dgm:prSet presAssocID="{52AFEF34-06F5-4558-AA53-DF26E91434A7}" presName="childText" presStyleLbl="conFgAcc1" presStyleIdx="1" presStyleCnt="3">
        <dgm:presLayoutVars>
          <dgm:bulletEnabled val="1"/>
        </dgm:presLayoutVars>
      </dgm:prSet>
      <dgm:spPr/>
    </dgm:pt>
    <dgm:pt modelId="{85394A35-84F8-4542-B295-14DC57D9DE4D}" type="pres">
      <dgm:prSet presAssocID="{E5CD4BC7-DBC9-4795-B4B2-945FDC82A56B}" presName="spaceBetweenRectangles" presStyleCnt="0"/>
      <dgm:spPr/>
    </dgm:pt>
    <dgm:pt modelId="{54DE9E3C-2237-49B9-8622-8A89D1A56E27}" type="pres">
      <dgm:prSet presAssocID="{3F555B93-9822-4750-B84A-5661F0425788}" presName="parentLin" presStyleCnt="0"/>
      <dgm:spPr/>
    </dgm:pt>
    <dgm:pt modelId="{4234E79F-FF95-40E5-91EB-792E986D39D6}" type="pres">
      <dgm:prSet presAssocID="{3F555B93-9822-4750-B84A-5661F0425788}" presName="parentLeftMargin" presStyleLbl="node1" presStyleIdx="1" presStyleCnt="3"/>
      <dgm:spPr/>
    </dgm:pt>
    <dgm:pt modelId="{E70104ED-B128-4D0D-BB03-7FE9AD16824A}" type="pres">
      <dgm:prSet presAssocID="{3F555B93-9822-4750-B84A-5661F0425788}" presName="parentText" presStyleLbl="node1" presStyleIdx="2" presStyleCnt="3">
        <dgm:presLayoutVars>
          <dgm:chMax val="0"/>
          <dgm:bulletEnabled val="1"/>
        </dgm:presLayoutVars>
      </dgm:prSet>
      <dgm:spPr/>
    </dgm:pt>
    <dgm:pt modelId="{AE9DC84E-BB31-4D50-B324-EE05D02FFBF4}" type="pres">
      <dgm:prSet presAssocID="{3F555B93-9822-4750-B84A-5661F0425788}" presName="negativeSpace" presStyleCnt="0"/>
      <dgm:spPr/>
    </dgm:pt>
    <dgm:pt modelId="{D38A60EA-35C0-4B4A-8652-932B2930F78A}" type="pres">
      <dgm:prSet presAssocID="{3F555B93-9822-4750-B84A-5661F0425788}" presName="childText" presStyleLbl="conFgAcc1" presStyleIdx="2" presStyleCnt="3">
        <dgm:presLayoutVars>
          <dgm:bulletEnabled val="1"/>
        </dgm:presLayoutVars>
      </dgm:prSet>
      <dgm:spPr/>
    </dgm:pt>
  </dgm:ptLst>
  <dgm:cxnLst>
    <dgm:cxn modelId="{C0C11113-3897-4630-A898-021D4B71556B}" type="presOf" srcId="{3F555B93-9822-4750-B84A-5661F0425788}" destId="{4234E79F-FF95-40E5-91EB-792E986D39D6}" srcOrd="0" destOrd="0" presId="urn:microsoft.com/office/officeart/2005/8/layout/list1"/>
    <dgm:cxn modelId="{5CF00843-A056-4E38-9977-F37B4DF2C8CD}" type="presOf" srcId="{668EDB25-A908-4C57-B717-42F5D0FB0793}" destId="{3637741F-FA21-41C1-8DFE-5F7C9FC1A270}" srcOrd="0" destOrd="0" presId="urn:microsoft.com/office/officeart/2005/8/layout/list1"/>
    <dgm:cxn modelId="{C51EBF46-827D-4325-B4CC-011D5E0AA260}" srcId="{3F555B93-9822-4750-B84A-5661F0425788}" destId="{F318C6BD-A3ED-4B0E-88F0-472B3ADDB013}" srcOrd="0" destOrd="0" parTransId="{26D28996-D0AA-46B8-ABD7-869EB5123A29}" sibTransId="{524F4182-D02F-4AEE-9415-B54FC2CE33C1}"/>
    <dgm:cxn modelId="{E8342C47-D434-4920-A4A6-A6ED4987749C}" srcId="{E1091B08-DD2F-48DA-BEFB-325DBE4A3069}" destId="{668EDB25-A908-4C57-B717-42F5D0FB0793}" srcOrd="0" destOrd="0" parTransId="{2724BC17-0460-4194-B872-2344A4B089AB}" sibTransId="{D84F9281-6B4B-4596-9597-78820EF4C75C}"/>
    <dgm:cxn modelId="{47449574-F87A-4301-A05B-C7887E1AAF42}" type="presOf" srcId="{52AFEF34-06F5-4558-AA53-DF26E91434A7}" destId="{F6103B36-9D08-484E-B056-A1DA1D3AA5A8}" srcOrd="1" destOrd="0" presId="urn:microsoft.com/office/officeart/2005/8/layout/list1"/>
    <dgm:cxn modelId="{BD844498-3596-4506-9CE2-EA18C1DE1E55}" type="presOf" srcId="{3F555B93-9822-4750-B84A-5661F0425788}" destId="{E70104ED-B128-4D0D-BB03-7FE9AD16824A}" srcOrd="1" destOrd="0" presId="urn:microsoft.com/office/officeart/2005/8/layout/list1"/>
    <dgm:cxn modelId="{A6F04E9B-3DEF-4677-8B3D-74B4C600D6F0}" srcId="{E1091B08-DD2F-48DA-BEFB-325DBE4A3069}" destId="{52AFEF34-06F5-4558-AA53-DF26E91434A7}" srcOrd="1" destOrd="0" parTransId="{F04BA4A5-A8A4-47EE-BE1F-F275CCCF9C96}" sibTransId="{E5CD4BC7-DBC9-4795-B4B2-945FDC82A56B}"/>
    <dgm:cxn modelId="{E07E889F-8742-4CB6-9378-452F33261E8D}" type="presOf" srcId="{F318C6BD-A3ED-4B0E-88F0-472B3ADDB013}" destId="{D38A60EA-35C0-4B4A-8652-932B2930F78A}" srcOrd="0" destOrd="0" presId="urn:microsoft.com/office/officeart/2005/8/layout/list1"/>
    <dgm:cxn modelId="{BC6D74C9-995F-45BC-A146-36AD40AB1739}" srcId="{52AFEF34-06F5-4558-AA53-DF26E91434A7}" destId="{4261C392-45B7-4052-80C6-69819D4F70B6}" srcOrd="0" destOrd="0" parTransId="{21D7933E-C5F0-47E4-94C1-D253D394BB7C}" sibTransId="{DCA36A39-659E-46D1-8B1D-1ED3CC673906}"/>
    <dgm:cxn modelId="{3F30F8D2-2416-4B09-85A0-64D675349635}" type="presOf" srcId="{52AFEF34-06F5-4558-AA53-DF26E91434A7}" destId="{AF7F4CD2-6215-4B2C-8C5B-4192660955AB}" srcOrd="0" destOrd="0" presId="urn:microsoft.com/office/officeart/2005/8/layout/list1"/>
    <dgm:cxn modelId="{C4FA76DA-31CE-4FAB-9410-DCE19D39A5FD}" type="presOf" srcId="{668EDB25-A908-4C57-B717-42F5D0FB0793}" destId="{D9BF4A03-AE0E-49C0-9CD4-AA67EF186C69}" srcOrd="1" destOrd="0" presId="urn:microsoft.com/office/officeart/2005/8/layout/list1"/>
    <dgm:cxn modelId="{5F16D7DD-4EF8-44BC-B8B5-7D9CFD475773}" type="presOf" srcId="{4261C392-45B7-4052-80C6-69819D4F70B6}" destId="{ADE5B5EA-762B-43B3-970A-82CB9B865EE5}" srcOrd="0" destOrd="0" presId="urn:microsoft.com/office/officeart/2005/8/layout/list1"/>
    <dgm:cxn modelId="{4ECC2DE2-BFDE-49E6-9EE3-A2C239714F6C}" srcId="{E1091B08-DD2F-48DA-BEFB-325DBE4A3069}" destId="{3F555B93-9822-4750-B84A-5661F0425788}" srcOrd="2" destOrd="0" parTransId="{336F9202-C129-4984-81AB-ACD4AE3030C5}" sibTransId="{640BD6AF-9119-4CE3-8424-1467C9E1634E}"/>
    <dgm:cxn modelId="{13EE02E5-4B9F-4255-837C-BCF7D7DEB1F8}" type="presOf" srcId="{E1091B08-DD2F-48DA-BEFB-325DBE4A3069}" destId="{614D4DEA-1431-46E5-8252-63EF405C938D}" srcOrd="0" destOrd="0" presId="urn:microsoft.com/office/officeart/2005/8/layout/list1"/>
    <dgm:cxn modelId="{E1D83AF1-2EB2-4F0F-A389-5E0FFC5E5354}" type="presOf" srcId="{8C86019E-CCD3-4006-BE3F-77E7BCEEC4D3}" destId="{9E813DD4-1512-4DBB-A4A8-E855F03ACF4B}" srcOrd="0" destOrd="0" presId="urn:microsoft.com/office/officeart/2005/8/layout/list1"/>
    <dgm:cxn modelId="{2F44A2F8-1C29-4DAC-B708-D2FC422820B4}" srcId="{668EDB25-A908-4C57-B717-42F5D0FB0793}" destId="{8C86019E-CCD3-4006-BE3F-77E7BCEEC4D3}" srcOrd="0" destOrd="0" parTransId="{58D5CE85-AD41-4D9B-8DE1-ECE777A17B59}" sibTransId="{AF9E9F3B-0788-4D52-9933-CD165C4F33A9}"/>
    <dgm:cxn modelId="{E53EA8AA-EA32-4A06-97EC-3A9151DF1110}" type="presParOf" srcId="{614D4DEA-1431-46E5-8252-63EF405C938D}" destId="{0E8143A9-5B94-4C06-94DA-A37410AFEB54}" srcOrd="0" destOrd="0" presId="urn:microsoft.com/office/officeart/2005/8/layout/list1"/>
    <dgm:cxn modelId="{72021E14-9F3F-4F2A-A6DA-A2B594993BD2}" type="presParOf" srcId="{0E8143A9-5B94-4C06-94DA-A37410AFEB54}" destId="{3637741F-FA21-41C1-8DFE-5F7C9FC1A270}" srcOrd="0" destOrd="0" presId="urn:microsoft.com/office/officeart/2005/8/layout/list1"/>
    <dgm:cxn modelId="{61B22EA4-7182-4A9D-B606-1438DC26A389}" type="presParOf" srcId="{0E8143A9-5B94-4C06-94DA-A37410AFEB54}" destId="{D9BF4A03-AE0E-49C0-9CD4-AA67EF186C69}" srcOrd="1" destOrd="0" presId="urn:microsoft.com/office/officeart/2005/8/layout/list1"/>
    <dgm:cxn modelId="{3B645922-CCE5-4FD1-9A18-F8261A7FA0D4}" type="presParOf" srcId="{614D4DEA-1431-46E5-8252-63EF405C938D}" destId="{66BD7A47-6581-4951-9D23-30777DB0B83F}" srcOrd="1" destOrd="0" presId="urn:microsoft.com/office/officeart/2005/8/layout/list1"/>
    <dgm:cxn modelId="{C1BE1D91-4C11-43EE-A74D-3A62C609FE16}" type="presParOf" srcId="{614D4DEA-1431-46E5-8252-63EF405C938D}" destId="{9E813DD4-1512-4DBB-A4A8-E855F03ACF4B}" srcOrd="2" destOrd="0" presId="urn:microsoft.com/office/officeart/2005/8/layout/list1"/>
    <dgm:cxn modelId="{AEEF2E3E-68E6-44F0-A800-0E8138E3CB84}" type="presParOf" srcId="{614D4DEA-1431-46E5-8252-63EF405C938D}" destId="{7CB95093-EE2D-41A8-BE86-AA442AE0F3E8}" srcOrd="3" destOrd="0" presId="urn:microsoft.com/office/officeart/2005/8/layout/list1"/>
    <dgm:cxn modelId="{ABE2E101-90DE-4693-9F86-C0AEF23000B1}" type="presParOf" srcId="{614D4DEA-1431-46E5-8252-63EF405C938D}" destId="{9F68685D-2959-4D9B-9600-D85FABAAF8CF}" srcOrd="4" destOrd="0" presId="urn:microsoft.com/office/officeart/2005/8/layout/list1"/>
    <dgm:cxn modelId="{C9A8969D-4E57-474D-852E-8B2AA8FB795B}" type="presParOf" srcId="{9F68685D-2959-4D9B-9600-D85FABAAF8CF}" destId="{AF7F4CD2-6215-4B2C-8C5B-4192660955AB}" srcOrd="0" destOrd="0" presId="urn:microsoft.com/office/officeart/2005/8/layout/list1"/>
    <dgm:cxn modelId="{35F8D877-194E-42B2-970E-BF85197FAAE1}" type="presParOf" srcId="{9F68685D-2959-4D9B-9600-D85FABAAF8CF}" destId="{F6103B36-9D08-484E-B056-A1DA1D3AA5A8}" srcOrd="1" destOrd="0" presId="urn:microsoft.com/office/officeart/2005/8/layout/list1"/>
    <dgm:cxn modelId="{B3DDF85D-D973-459D-BF11-B28D4014BFF3}" type="presParOf" srcId="{614D4DEA-1431-46E5-8252-63EF405C938D}" destId="{8F50A170-630D-4437-B57F-F33B674E74C7}" srcOrd="5" destOrd="0" presId="urn:microsoft.com/office/officeart/2005/8/layout/list1"/>
    <dgm:cxn modelId="{5A1AC11C-B276-4BA9-BE8C-FE870A94BED4}" type="presParOf" srcId="{614D4DEA-1431-46E5-8252-63EF405C938D}" destId="{ADE5B5EA-762B-43B3-970A-82CB9B865EE5}" srcOrd="6" destOrd="0" presId="urn:microsoft.com/office/officeart/2005/8/layout/list1"/>
    <dgm:cxn modelId="{81AC3CF8-F452-4D79-A5F0-0AB40E4A752B}" type="presParOf" srcId="{614D4DEA-1431-46E5-8252-63EF405C938D}" destId="{85394A35-84F8-4542-B295-14DC57D9DE4D}" srcOrd="7" destOrd="0" presId="urn:microsoft.com/office/officeart/2005/8/layout/list1"/>
    <dgm:cxn modelId="{C5FDA251-3911-42F4-9ED4-1B9291CC5744}" type="presParOf" srcId="{614D4DEA-1431-46E5-8252-63EF405C938D}" destId="{54DE9E3C-2237-49B9-8622-8A89D1A56E27}" srcOrd="8" destOrd="0" presId="urn:microsoft.com/office/officeart/2005/8/layout/list1"/>
    <dgm:cxn modelId="{0B21EB84-FEDE-4C06-A521-2C2E3A4B16DF}" type="presParOf" srcId="{54DE9E3C-2237-49B9-8622-8A89D1A56E27}" destId="{4234E79F-FF95-40E5-91EB-792E986D39D6}" srcOrd="0" destOrd="0" presId="urn:microsoft.com/office/officeart/2005/8/layout/list1"/>
    <dgm:cxn modelId="{526456F6-D756-4878-BDB7-A31A45088BF7}" type="presParOf" srcId="{54DE9E3C-2237-49B9-8622-8A89D1A56E27}" destId="{E70104ED-B128-4D0D-BB03-7FE9AD16824A}" srcOrd="1" destOrd="0" presId="urn:microsoft.com/office/officeart/2005/8/layout/list1"/>
    <dgm:cxn modelId="{1947E5C7-C171-4B8D-BED1-DF5A08E85090}" type="presParOf" srcId="{614D4DEA-1431-46E5-8252-63EF405C938D}" destId="{AE9DC84E-BB31-4D50-B324-EE05D02FFBF4}" srcOrd="9" destOrd="0" presId="urn:microsoft.com/office/officeart/2005/8/layout/list1"/>
    <dgm:cxn modelId="{9CEAB1F0-EEB2-4688-8B22-396730516D2A}" type="presParOf" srcId="{614D4DEA-1431-46E5-8252-63EF405C938D}" destId="{D38A60EA-35C0-4B4A-8652-932B2930F78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8C09F851-6AA6-4547-8306-E41160EDDEA9}"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3345FA25-D153-4DF8-945D-4BAF17682111}">
      <dgm:prSet phldrT="[Text]" custT="1"/>
      <dgm:spPr>
        <a:ln>
          <a:solidFill>
            <a:schemeClr val="accent6">
              <a:lumMod val="50000"/>
            </a:schemeClr>
          </a:solidFill>
        </a:ln>
      </dgm:spPr>
      <dgm:t>
        <a:bodyPr/>
        <a:lstStyle/>
        <a:p>
          <a:pPr rtl="1"/>
          <a:r>
            <a:rPr lang="ar-SA" sz="2200" dirty="0">
              <a:solidFill>
                <a:schemeClr val="tx1"/>
              </a:solidFill>
              <a:cs typeface="+mn-cs"/>
            </a:rPr>
            <a:t>عدمُ استقرارِ الإطارِ التّنظيميِّ والتّشريعيِّ للنّشاطِ السّياحيّ</a:t>
          </a:r>
          <a:r>
            <a:rPr lang="ar-EG" sz="2200" dirty="0">
              <a:solidFill>
                <a:schemeClr val="tx1"/>
              </a:solidFill>
              <a:cs typeface="+mn-cs"/>
            </a:rPr>
            <a:t>.</a:t>
          </a:r>
          <a:endParaRPr lang="en-US" sz="2200" dirty="0">
            <a:solidFill>
              <a:schemeClr val="tx1"/>
            </a:solidFill>
            <a:cs typeface="+mn-cs"/>
          </a:endParaRPr>
        </a:p>
      </dgm:t>
    </dgm:pt>
    <dgm:pt modelId="{7A0ECFDD-C0FB-42B9-90E2-FAE3C90486D6}" type="parTrans" cxnId="{52049E44-8145-4264-B339-027E7637C536}">
      <dgm:prSet/>
      <dgm:spPr/>
      <dgm:t>
        <a:bodyPr/>
        <a:lstStyle/>
        <a:p>
          <a:pPr rtl="1"/>
          <a:endParaRPr lang="en-US" sz="2200"/>
        </a:p>
      </dgm:t>
    </dgm:pt>
    <dgm:pt modelId="{49780C13-5DA1-48FC-8D44-9C02A5B0B76B}" type="sibTrans" cxnId="{52049E44-8145-4264-B339-027E7637C536}">
      <dgm:prSet/>
      <dgm:spPr/>
      <dgm:t>
        <a:bodyPr/>
        <a:lstStyle/>
        <a:p>
          <a:pPr rtl="1"/>
          <a:endParaRPr lang="en-US" sz="2200"/>
        </a:p>
      </dgm:t>
    </dgm:pt>
    <dgm:pt modelId="{5E317A6E-9E08-4C02-BED0-751E16432818}">
      <dgm:prSet custT="1"/>
      <dgm:spPr>
        <a:ln>
          <a:solidFill>
            <a:schemeClr val="accent6">
              <a:lumMod val="50000"/>
            </a:schemeClr>
          </a:solidFill>
        </a:ln>
      </dgm:spPr>
      <dgm:t>
        <a:bodyPr/>
        <a:lstStyle/>
        <a:p>
          <a:pPr rtl="1">
            <a:buFont typeface="Simplified Arabic" panose="02020603050405020304" pitchFamily="18" charset="-78"/>
            <a:buChar char="-"/>
          </a:pPr>
          <a:r>
            <a:rPr lang="ar-SA" sz="2200">
              <a:solidFill>
                <a:schemeClr val="tx1"/>
              </a:solidFill>
              <a:cs typeface="+mn-cs"/>
            </a:rPr>
            <a:t>عدمُ وجودِ دراساتٍ على مستوى وزارةِ السّياحةِ تبيّنُ بصفةٍ دقيقةٍ الأجهزةَ المسؤولةَ عنِ النّوعيّةِ السّياحيّةِ لتحميلِها المسؤوليّاتِ ومدِّها بالإمكانيّاتِ اللّازمةِ لتأديةِ مهامِها</a:t>
          </a:r>
          <a:r>
            <a:rPr lang="en-US" sz="2200">
              <a:solidFill>
                <a:schemeClr val="tx1"/>
              </a:solidFill>
              <a:cs typeface="+mn-cs"/>
            </a:rPr>
            <a:t>.</a:t>
          </a:r>
        </a:p>
      </dgm:t>
    </dgm:pt>
    <dgm:pt modelId="{EC2F1A84-B7EC-4C3E-A469-21F799AC50DD}" type="parTrans" cxnId="{87D454A8-01B0-45A3-B511-7386844AFF6E}">
      <dgm:prSet/>
      <dgm:spPr/>
      <dgm:t>
        <a:bodyPr/>
        <a:lstStyle/>
        <a:p>
          <a:pPr rtl="1"/>
          <a:endParaRPr lang="en-US" sz="2200"/>
        </a:p>
      </dgm:t>
    </dgm:pt>
    <dgm:pt modelId="{317F0908-3315-4A9E-95A4-C530149B5F42}" type="sibTrans" cxnId="{87D454A8-01B0-45A3-B511-7386844AFF6E}">
      <dgm:prSet/>
      <dgm:spPr/>
      <dgm:t>
        <a:bodyPr/>
        <a:lstStyle/>
        <a:p>
          <a:pPr rtl="1"/>
          <a:endParaRPr lang="en-US" sz="2200"/>
        </a:p>
      </dgm:t>
    </dgm:pt>
    <dgm:pt modelId="{30C603CB-F116-4D3C-91FC-9FCFAF93AC3D}">
      <dgm:prSet custT="1"/>
      <dgm:spPr>
        <a:ln>
          <a:solidFill>
            <a:schemeClr val="accent6">
              <a:lumMod val="50000"/>
            </a:schemeClr>
          </a:solidFill>
        </a:ln>
      </dgm:spPr>
      <dgm:t>
        <a:bodyPr/>
        <a:lstStyle/>
        <a:p>
          <a:pPr rtl="1">
            <a:buFont typeface="Simplified Arabic" panose="02020603050405020304" pitchFamily="18" charset="-78"/>
            <a:buChar char="-"/>
          </a:pPr>
          <a:r>
            <a:rPr lang="ar-SA" sz="2200" dirty="0">
              <a:solidFill>
                <a:schemeClr val="tx1"/>
              </a:solidFill>
              <a:cs typeface="+mn-cs"/>
            </a:rPr>
            <a:t>عدمُ وجودِ تنسيقٍ بينَ مختلفِ الفاعلينَ في القطاعِ السّياحيِّ في سورية، إذ أنّهُ ليسَ هناكَ تنسيقٌ بينَ مديريّاتِ السّياحةِ والوكالاتِ السّياحيّةِ والمؤسّساتِ السّياحيّةِ الأخرى</a:t>
          </a:r>
          <a:r>
            <a:rPr lang="en-US" sz="2200" dirty="0">
              <a:solidFill>
                <a:schemeClr val="tx1"/>
              </a:solidFill>
              <a:cs typeface="+mn-cs"/>
            </a:rPr>
            <a:t>.</a:t>
          </a:r>
        </a:p>
      </dgm:t>
    </dgm:pt>
    <dgm:pt modelId="{D278FF8A-5B1B-4DE2-83E3-2619934AAE2D}" type="parTrans" cxnId="{43EA16C1-9521-46EF-8881-9F89CD0DE1F8}">
      <dgm:prSet/>
      <dgm:spPr/>
      <dgm:t>
        <a:bodyPr/>
        <a:lstStyle/>
        <a:p>
          <a:pPr rtl="1"/>
          <a:endParaRPr lang="en-US" sz="2200"/>
        </a:p>
      </dgm:t>
    </dgm:pt>
    <dgm:pt modelId="{42DA4FB3-0A6A-4F2E-B8B1-EA215F054733}" type="sibTrans" cxnId="{43EA16C1-9521-46EF-8881-9F89CD0DE1F8}">
      <dgm:prSet/>
      <dgm:spPr/>
      <dgm:t>
        <a:bodyPr/>
        <a:lstStyle/>
        <a:p>
          <a:pPr rtl="1"/>
          <a:endParaRPr lang="en-US" sz="2200"/>
        </a:p>
      </dgm:t>
    </dgm:pt>
    <dgm:pt modelId="{A928C531-73C5-4D2A-A0B4-A5CEDCD3CD35}">
      <dgm:prSet custT="1"/>
      <dgm:spPr>
        <a:ln>
          <a:solidFill>
            <a:schemeClr val="accent6">
              <a:lumMod val="50000"/>
            </a:schemeClr>
          </a:solidFill>
        </a:ln>
      </dgm:spPr>
      <dgm:t>
        <a:bodyPr/>
        <a:lstStyle/>
        <a:p>
          <a:pPr rtl="1"/>
          <a:r>
            <a:rPr lang="ar-SA" sz="2200" dirty="0">
              <a:solidFill>
                <a:schemeClr val="tx1"/>
              </a:solidFill>
              <a:cs typeface="+mn-cs"/>
            </a:rPr>
            <a:t>إشكاليّةُ التّمويل، حيثُ يتطلّبُ الاستثمارُ السّياحيُّ مواردَ ماليّةً ضخمةً لإنشاءِ المرافقِ والمؤسّساتِ السّياحيّةِ الأساسيّة</a:t>
          </a:r>
          <a:r>
            <a:rPr lang="ar-EG" sz="2200" dirty="0">
              <a:solidFill>
                <a:schemeClr val="tx1"/>
              </a:solidFill>
              <a:cs typeface="+mn-cs"/>
            </a:rPr>
            <a:t>.</a:t>
          </a:r>
          <a:endParaRPr lang="en-US" sz="2200" dirty="0">
            <a:solidFill>
              <a:schemeClr val="tx1"/>
            </a:solidFill>
            <a:cs typeface="+mn-cs"/>
          </a:endParaRPr>
        </a:p>
      </dgm:t>
    </dgm:pt>
    <dgm:pt modelId="{71951A47-195D-456D-B2A1-028667842AD9}" type="parTrans" cxnId="{D455B7AC-E789-4BED-90F3-6CDB7F9778A8}">
      <dgm:prSet/>
      <dgm:spPr/>
      <dgm:t>
        <a:bodyPr/>
        <a:lstStyle/>
        <a:p>
          <a:pPr rtl="1"/>
          <a:endParaRPr lang="en-US" sz="2200"/>
        </a:p>
      </dgm:t>
    </dgm:pt>
    <dgm:pt modelId="{DFE509B3-FE18-401C-BC16-EB74791F4AE1}" type="sibTrans" cxnId="{D455B7AC-E789-4BED-90F3-6CDB7F9778A8}">
      <dgm:prSet/>
      <dgm:spPr/>
      <dgm:t>
        <a:bodyPr/>
        <a:lstStyle/>
        <a:p>
          <a:pPr rtl="1"/>
          <a:endParaRPr lang="en-US" sz="2200"/>
        </a:p>
      </dgm:t>
    </dgm:pt>
    <dgm:pt modelId="{C1BA7553-A551-4F98-B6E7-5C66AA883137}" type="pres">
      <dgm:prSet presAssocID="{8C09F851-6AA6-4547-8306-E41160EDDEA9}" presName="diagram" presStyleCnt="0">
        <dgm:presLayoutVars>
          <dgm:dir val="rev"/>
          <dgm:resizeHandles val="exact"/>
        </dgm:presLayoutVars>
      </dgm:prSet>
      <dgm:spPr/>
    </dgm:pt>
    <dgm:pt modelId="{9AD5A0D7-04B0-4964-AEE2-B3AC4BB3673A}" type="pres">
      <dgm:prSet presAssocID="{3345FA25-D153-4DF8-945D-4BAF17682111}" presName="node" presStyleLbl="node1" presStyleIdx="0" presStyleCnt="4" custScaleY="181775">
        <dgm:presLayoutVars>
          <dgm:bulletEnabled val="1"/>
        </dgm:presLayoutVars>
      </dgm:prSet>
      <dgm:spPr/>
    </dgm:pt>
    <dgm:pt modelId="{F997AB3B-5D68-43E4-9D74-907BDE95A3E0}" type="pres">
      <dgm:prSet presAssocID="{49780C13-5DA1-48FC-8D44-9C02A5B0B76B}" presName="sibTrans" presStyleCnt="0"/>
      <dgm:spPr/>
    </dgm:pt>
    <dgm:pt modelId="{6EEEC472-FB09-4C6E-BF50-92E406E703B6}" type="pres">
      <dgm:prSet presAssocID="{5E317A6E-9E08-4C02-BED0-751E16432818}" presName="node" presStyleLbl="node1" presStyleIdx="1" presStyleCnt="4" custScaleY="181775">
        <dgm:presLayoutVars>
          <dgm:bulletEnabled val="1"/>
        </dgm:presLayoutVars>
      </dgm:prSet>
      <dgm:spPr/>
    </dgm:pt>
    <dgm:pt modelId="{1F1132AF-F689-4E01-A394-289A85C87A78}" type="pres">
      <dgm:prSet presAssocID="{317F0908-3315-4A9E-95A4-C530149B5F42}" presName="sibTrans" presStyleCnt="0"/>
      <dgm:spPr/>
    </dgm:pt>
    <dgm:pt modelId="{08AC75A2-0D21-4F31-A034-DE8B9DE7F84D}" type="pres">
      <dgm:prSet presAssocID="{30C603CB-F116-4D3C-91FC-9FCFAF93AC3D}" presName="node" presStyleLbl="node1" presStyleIdx="2" presStyleCnt="4" custScaleY="181775">
        <dgm:presLayoutVars>
          <dgm:bulletEnabled val="1"/>
        </dgm:presLayoutVars>
      </dgm:prSet>
      <dgm:spPr/>
    </dgm:pt>
    <dgm:pt modelId="{CAC58BF0-203A-4685-98CD-2C7541BA351C}" type="pres">
      <dgm:prSet presAssocID="{42DA4FB3-0A6A-4F2E-B8B1-EA215F054733}" presName="sibTrans" presStyleCnt="0"/>
      <dgm:spPr/>
    </dgm:pt>
    <dgm:pt modelId="{DCAFD226-002C-458B-A8CE-7E1471DFBC7B}" type="pres">
      <dgm:prSet presAssocID="{A928C531-73C5-4D2A-A0B4-A5CEDCD3CD35}" presName="node" presStyleLbl="node1" presStyleIdx="3" presStyleCnt="4" custScaleY="181775">
        <dgm:presLayoutVars>
          <dgm:bulletEnabled val="1"/>
        </dgm:presLayoutVars>
      </dgm:prSet>
      <dgm:spPr/>
    </dgm:pt>
  </dgm:ptLst>
  <dgm:cxnLst>
    <dgm:cxn modelId="{B1877F0D-37FB-454F-8334-AC475748C228}" type="presOf" srcId="{3345FA25-D153-4DF8-945D-4BAF17682111}" destId="{9AD5A0D7-04B0-4964-AEE2-B3AC4BB3673A}" srcOrd="0" destOrd="0" presId="urn:microsoft.com/office/officeart/2005/8/layout/default"/>
    <dgm:cxn modelId="{53942039-D1B9-4924-BF1B-4E8A93520707}" type="presOf" srcId="{8C09F851-6AA6-4547-8306-E41160EDDEA9}" destId="{C1BA7553-A551-4F98-B6E7-5C66AA883137}" srcOrd="0" destOrd="0" presId="urn:microsoft.com/office/officeart/2005/8/layout/default"/>
    <dgm:cxn modelId="{52049E44-8145-4264-B339-027E7637C536}" srcId="{8C09F851-6AA6-4547-8306-E41160EDDEA9}" destId="{3345FA25-D153-4DF8-945D-4BAF17682111}" srcOrd="0" destOrd="0" parTransId="{7A0ECFDD-C0FB-42B9-90E2-FAE3C90486D6}" sibTransId="{49780C13-5DA1-48FC-8D44-9C02A5B0B76B}"/>
    <dgm:cxn modelId="{289A2A69-BA01-40B4-928F-78ED0EF87911}" type="presOf" srcId="{30C603CB-F116-4D3C-91FC-9FCFAF93AC3D}" destId="{08AC75A2-0D21-4F31-A034-DE8B9DE7F84D}" srcOrd="0" destOrd="0" presId="urn:microsoft.com/office/officeart/2005/8/layout/default"/>
    <dgm:cxn modelId="{87D454A8-01B0-45A3-B511-7386844AFF6E}" srcId="{8C09F851-6AA6-4547-8306-E41160EDDEA9}" destId="{5E317A6E-9E08-4C02-BED0-751E16432818}" srcOrd="1" destOrd="0" parTransId="{EC2F1A84-B7EC-4C3E-A469-21F799AC50DD}" sibTransId="{317F0908-3315-4A9E-95A4-C530149B5F42}"/>
    <dgm:cxn modelId="{D455B7AC-E789-4BED-90F3-6CDB7F9778A8}" srcId="{8C09F851-6AA6-4547-8306-E41160EDDEA9}" destId="{A928C531-73C5-4D2A-A0B4-A5CEDCD3CD35}" srcOrd="3" destOrd="0" parTransId="{71951A47-195D-456D-B2A1-028667842AD9}" sibTransId="{DFE509B3-FE18-401C-BC16-EB74791F4AE1}"/>
    <dgm:cxn modelId="{43EA16C1-9521-46EF-8881-9F89CD0DE1F8}" srcId="{8C09F851-6AA6-4547-8306-E41160EDDEA9}" destId="{30C603CB-F116-4D3C-91FC-9FCFAF93AC3D}" srcOrd="2" destOrd="0" parTransId="{D278FF8A-5B1B-4DE2-83E3-2619934AAE2D}" sibTransId="{42DA4FB3-0A6A-4F2E-B8B1-EA215F054733}"/>
    <dgm:cxn modelId="{28675ED0-92D5-4F23-A39B-11628769A807}" type="presOf" srcId="{A928C531-73C5-4D2A-A0B4-A5CEDCD3CD35}" destId="{DCAFD226-002C-458B-A8CE-7E1471DFBC7B}" srcOrd="0" destOrd="0" presId="urn:microsoft.com/office/officeart/2005/8/layout/default"/>
    <dgm:cxn modelId="{EC0043F8-8093-47DA-B94F-686CD59A97C6}" type="presOf" srcId="{5E317A6E-9E08-4C02-BED0-751E16432818}" destId="{6EEEC472-FB09-4C6E-BF50-92E406E703B6}" srcOrd="0" destOrd="0" presId="urn:microsoft.com/office/officeart/2005/8/layout/default"/>
    <dgm:cxn modelId="{FDA6EDAE-C690-45C4-9523-EC7969483FFB}" type="presParOf" srcId="{C1BA7553-A551-4F98-B6E7-5C66AA883137}" destId="{9AD5A0D7-04B0-4964-AEE2-B3AC4BB3673A}" srcOrd="0" destOrd="0" presId="urn:microsoft.com/office/officeart/2005/8/layout/default"/>
    <dgm:cxn modelId="{ADEE74FC-BDCA-4D1B-84E7-9BEA5AFEA0A9}" type="presParOf" srcId="{C1BA7553-A551-4F98-B6E7-5C66AA883137}" destId="{F997AB3B-5D68-43E4-9D74-907BDE95A3E0}" srcOrd="1" destOrd="0" presId="urn:microsoft.com/office/officeart/2005/8/layout/default"/>
    <dgm:cxn modelId="{6158269A-822F-4EC9-9087-154B1641133A}" type="presParOf" srcId="{C1BA7553-A551-4F98-B6E7-5C66AA883137}" destId="{6EEEC472-FB09-4C6E-BF50-92E406E703B6}" srcOrd="2" destOrd="0" presId="urn:microsoft.com/office/officeart/2005/8/layout/default"/>
    <dgm:cxn modelId="{1D0DF4FE-E8FA-403C-87EA-221E460CD32C}" type="presParOf" srcId="{C1BA7553-A551-4F98-B6E7-5C66AA883137}" destId="{1F1132AF-F689-4E01-A394-289A85C87A78}" srcOrd="3" destOrd="0" presId="urn:microsoft.com/office/officeart/2005/8/layout/default"/>
    <dgm:cxn modelId="{7A19F4BE-1A1E-4B8E-9744-F80C3EE44886}" type="presParOf" srcId="{C1BA7553-A551-4F98-B6E7-5C66AA883137}" destId="{08AC75A2-0D21-4F31-A034-DE8B9DE7F84D}" srcOrd="4" destOrd="0" presId="urn:microsoft.com/office/officeart/2005/8/layout/default"/>
    <dgm:cxn modelId="{B4101136-25B4-4049-9BFC-9C4DC690205B}" type="presParOf" srcId="{C1BA7553-A551-4F98-B6E7-5C66AA883137}" destId="{CAC58BF0-203A-4685-98CD-2C7541BA351C}" srcOrd="5" destOrd="0" presId="urn:microsoft.com/office/officeart/2005/8/layout/default"/>
    <dgm:cxn modelId="{1AE8AD1F-77FF-400F-816E-023631F1A63E}" type="presParOf" srcId="{C1BA7553-A551-4F98-B6E7-5C66AA883137}" destId="{DCAFD226-002C-458B-A8CE-7E1471DFBC7B}"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79950EAD-7843-4404-BE6F-BCE1052D2C9D}"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FA321B73-A43B-48CA-91E4-C85FBD56F4AC}">
      <dgm:prSet custT="1"/>
      <dgm:spPr>
        <a:ln>
          <a:solidFill>
            <a:schemeClr val="accent6">
              <a:lumMod val="50000"/>
            </a:schemeClr>
          </a:solidFill>
        </a:ln>
      </dgm:spPr>
      <dgm:t>
        <a:bodyPr/>
        <a:lstStyle/>
        <a:p>
          <a:pPr algn="ctr" rtl="1"/>
          <a:r>
            <a:rPr lang="ar-SA" sz="2200" dirty="0">
              <a:solidFill>
                <a:schemeClr val="tx1"/>
              </a:solidFill>
            </a:rPr>
            <a:t>نقصُ المرافقِ والمنشآتِ القاعديّةِ للقطاعِ السّياحيّ</a:t>
          </a:r>
          <a:r>
            <a:rPr lang="ar-SY" sz="2200" dirty="0">
              <a:solidFill>
                <a:schemeClr val="tx1"/>
              </a:solidFill>
            </a:rPr>
            <a:t>.</a:t>
          </a:r>
          <a:r>
            <a:rPr lang="ar-SA" sz="2200" dirty="0">
              <a:solidFill>
                <a:schemeClr val="tx1"/>
              </a:solidFill>
            </a:rPr>
            <a:t> </a:t>
          </a:r>
          <a:endParaRPr lang="en-US" sz="2200" dirty="0">
            <a:solidFill>
              <a:schemeClr val="tx1"/>
            </a:solidFill>
          </a:endParaRPr>
        </a:p>
      </dgm:t>
    </dgm:pt>
    <dgm:pt modelId="{FDBA8E53-9D73-4A4C-B9F2-E998BB12D2F7}" type="parTrans" cxnId="{64748049-29F7-47DB-B8F8-3704087B24E6}">
      <dgm:prSet/>
      <dgm:spPr/>
      <dgm:t>
        <a:bodyPr/>
        <a:lstStyle/>
        <a:p>
          <a:pPr algn="ctr" rtl="1"/>
          <a:endParaRPr lang="en-US" sz="2200">
            <a:solidFill>
              <a:schemeClr val="tx1"/>
            </a:solidFill>
          </a:endParaRPr>
        </a:p>
      </dgm:t>
    </dgm:pt>
    <dgm:pt modelId="{8F364C46-9C8F-442C-BA7E-E1FFEB302F48}" type="sibTrans" cxnId="{64748049-29F7-47DB-B8F8-3704087B24E6}">
      <dgm:prSet/>
      <dgm:spPr/>
      <dgm:t>
        <a:bodyPr/>
        <a:lstStyle/>
        <a:p>
          <a:pPr algn="ctr" rtl="1"/>
          <a:endParaRPr lang="en-US" sz="2200">
            <a:solidFill>
              <a:schemeClr val="tx1"/>
            </a:solidFill>
          </a:endParaRPr>
        </a:p>
      </dgm:t>
    </dgm:pt>
    <dgm:pt modelId="{D0DCF4AB-314F-46AF-A9D8-3670B38E9EC0}">
      <dgm:prSet custT="1"/>
      <dgm:spPr>
        <a:ln>
          <a:solidFill>
            <a:schemeClr val="accent6">
              <a:lumMod val="50000"/>
            </a:schemeClr>
          </a:solidFill>
        </a:ln>
      </dgm:spPr>
      <dgm:t>
        <a:bodyPr/>
        <a:lstStyle/>
        <a:p>
          <a:pPr algn="ctr" rtl="1"/>
          <a:r>
            <a:rPr lang="ar-SA" sz="2200" dirty="0">
              <a:solidFill>
                <a:schemeClr val="tx1"/>
              </a:solidFill>
            </a:rPr>
            <a:t>الظّروفُ الأمنيّةُ في سوريةَ خصوصاً وفي المنطقةِ عموماً</a:t>
          </a:r>
          <a:r>
            <a:rPr lang="ar-SY" sz="2200" dirty="0">
              <a:solidFill>
                <a:schemeClr val="tx1"/>
              </a:solidFill>
            </a:rPr>
            <a:t>.</a:t>
          </a:r>
          <a:r>
            <a:rPr lang="ar-SA" sz="2200" dirty="0">
              <a:solidFill>
                <a:schemeClr val="tx1"/>
              </a:solidFill>
            </a:rPr>
            <a:t> </a:t>
          </a:r>
          <a:endParaRPr lang="en-US" sz="2200" dirty="0">
            <a:solidFill>
              <a:schemeClr val="tx1"/>
            </a:solidFill>
          </a:endParaRPr>
        </a:p>
      </dgm:t>
    </dgm:pt>
    <dgm:pt modelId="{EE89BE13-A537-4289-B054-2C013F8C46FC}" type="parTrans" cxnId="{076D2192-5B23-42DF-B613-C11FB89829D8}">
      <dgm:prSet/>
      <dgm:spPr/>
      <dgm:t>
        <a:bodyPr/>
        <a:lstStyle/>
        <a:p>
          <a:pPr algn="ctr" rtl="1"/>
          <a:endParaRPr lang="en-US" sz="2200">
            <a:solidFill>
              <a:schemeClr val="tx1"/>
            </a:solidFill>
          </a:endParaRPr>
        </a:p>
      </dgm:t>
    </dgm:pt>
    <dgm:pt modelId="{519FDC0B-5BF4-438E-A5E5-ACB21CC43E59}" type="sibTrans" cxnId="{076D2192-5B23-42DF-B613-C11FB89829D8}">
      <dgm:prSet/>
      <dgm:spPr/>
      <dgm:t>
        <a:bodyPr/>
        <a:lstStyle/>
        <a:p>
          <a:pPr algn="ctr" rtl="1"/>
          <a:endParaRPr lang="en-US" sz="2200">
            <a:solidFill>
              <a:schemeClr val="tx1"/>
            </a:solidFill>
          </a:endParaRPr>
        </a:p>
      </dgm:t>
    </dgm:pt>
    <dgm:pt modelId="{934DF8AB-96A9-49E7-9333-D3ED23A62F94}">
      <dgm:prSet custT="1"/>
      <dgm:spPr>
        <a:ln>
          <a:solidFill>
            <a:schemeClr val="accent6">
              <a:lumMod val="50000"/>
            </a:schemeClr>
          </a:solidFill>
        </a:ln>
      </dgm:spPr>
      <dgm:t>
        <a:bodyPr/>
        <a:lstStyle/>
        <a:p>
          <a:pPr algn="ctr" rtl="1"/>
          <a:r>
            <a:rPr lang="ar-SA" sz="2200" dirty="0">
              <a:solidFill>
                <a:schemeClr val="tx1"/>
              </a:solidFill>
            </a:rPr>
            <a:t>نقصُ الكوادرِ المؤهَّلةِ والمدرَّبة</a:t>
          </a:r>
          <a:r>
            <a:rPr lang="ar-SY" sz="2200" dirty="0">
              <a:solidFill>
                <a:schemeClr val="tx1"/>
              </a:solidFill>
            </a:rPr>
            <a:t>.</a:t>
          </a:r>
          <a:r>
            <a:rPr lang="ar-SA" sz="2200" dirty="0">
              <a:solidFill>
                <a:schemeClr val="tx1"/>
              </a:solidFill>
            </a:rPr>
            <a:t> </a:t>
          </a:r>
          <a:endParaRPr lang="en-US" sz="2200" dirty="0">
            <a:solidFill>
              <a:schemeClr val="tx1"/>
            </a:solidFill>
          </a:endParaRPr>
        </a:p>
      </dgm:t>
    </dgm:pt>
    <dgm:pt modelId="{69D1A7E3-7EAA-4600-B104-9D0CA31963D7}" type="parTrans" cxnId="{E7A80FB7-1060-4F43-970C-2F288B675A77}">
      <dgm:prSet/>
      <dgm:spPr/>
      <dgm:t>
        <a:bodyPr/>
        <a:lstStyle/>
        <a:p>
          <a:pPr algn="ctr" rtl="1"/>
          <a:endParaRPr lang="en-US" sz="2200">
            <a:solidFill>
              <a:schemeClr val="tx1"/>
            </a:solidFill>
          </a:endParaRPr>
        </a:p>
      </dgm:t>
    </dgm:pt>
    <dgm:pt modelId="{618191A8-4025-4F79-91B9-581910EC7E88}" type="sibTrans" cxnId="{E7A80FB7-1060-4F43-970C-2F288B675A77}">
      <dgm:prSet/>
      <dgm:spPr/>
      <dgm:t>
        <a:bodyPr/>
        <a:lstStyle/>
        <a:p>
          <a:pPr algn="ctr" rtl="1"/>
          <a:endParaRPr lang="en-US" sz="2200">
            <a:solidFill>
              <a:schemeClr val="tx1"/>
            </a:solidFill>
          </a:endParaRPr>
        </a:p>
      </dgm:t>
    </dgm:pt>
    <dgm:pt modelId="{7D634E31-36BB-463B-B978-8056822CC7C6}">
      <dgm:prSet custT="1"/>
      <dgm:spPr>
        <a:ln>
          <a:solidFill>
            <a:schemeClr val="accent6">
              <a:lumMod val="50000"/>
            </a:schemeClr>
          </a:solidFill>
        </a:ln>
      </dgm:spPr>
      <dgm:t>
        <a:bodyPr/>
        <a:lstStyle/>
        <a:p>
          <a:pPr marL="0" lvl="0" indent="0" algn="ctr" defTabSz="977900" rtl="1">
            <a:lnSpc>
              <a:spcPct val="90000"/>
            </a:lnSpc>
            <a:spcBef>
              <a:spcPct val="0"/>
            </a:spcBef>
            <a:spcAft>
              <a:spcPct val="35000"/>
            </a:spcAft>
            <a:buNone/>
          </a:pPr>
          <a:r>
            <a:rPr lang="ar-SA" sz="2200" kern="1200" dirty="0">
              <a:solidFill>
                <a:prstClr val="black"/>
              </a:solidFill>
              <a:latin typeface="Calibri" panose="020F0502020204030204"/>
              <a:ea typeface="+mn-ea"/>
              <a:cs typeface="Arial" panose="020B0604020202020204" pitchFamily="34" charset="0"/>
            </a:rPr>
            <a:t>صعوبةُ الاستثمارِ في القطاعِ السّياحيِّ لما يتطلّبُ مدَّ رؤوسِ أموالٍ كبيرةٍ فضلاً على عدمِ مرونتِهِ بحيثُ لا يمكنُ تحويلُ النّشاطِ السّياحيِّ في حالةِ الرّكودِ أوِ الإفلاسِ إلى نشاطٍ آخر</a:t>
          </a:r>
          <a:r>
            <a:rPr lang="en-US" sz="2200" kern="1200" dirty="0">
              <a:solidFill>
                <a:prstClr val="black"/>
              </a:solidFill>
              <a:latin typeface="Calibri" panose="020F0502020204030204"/>
              <a:ea typeface="+mn-ea"/>
              <a:cs typeface="Arial" panose="020B0604020202020204" pitchFamily="34" charset="0"/>
            </a:rPr>
            <a:t>.</a:t>
          </a:r>
        </a:p>
      </dgm:t>
    </dgm:pt>
    <dgm:pt modelId="{2AC1CFCD-6C0C-4614-ADF0-F431CB60DE64}" type="parTrans" cxnId="{24FA868E-D8E2-4B35-B73E-B7D94DD6F09E}">
      <dgm:prSet/>
      <dgm:spPr/>
      <dgm:t>
        <a:bodyPr/>
        <a:lstStyle/>
        <a:p>
          <a:endParaRPr lang="en-US"/>
        </a:p>
      </dgm:t>
    </dgm:pt>
    <dgm:pt modelId="{8BB761C5-165C-403B-B673-889E4EB45456}" type="sibTrans" cxnId="{24FA868E-D8E2-4B35-B73E-B7D94DD6F09E}">
      <dgm:prSet/>
      <dgm:spPr/>
      <dgm:t>
        <a:bodyPr/>
        <a:lstStyle/>
        <a:p>
          <a:endParaRPr lang="en-US"/>
        </a:p>
      </dgm:t>
    </dgm:pt>
    <dgm:pt modelId="{A10FF849-FD03-456E-90B4-AACCC241D427}" type="pres">
      <dgm:prSet presAssocID="{79950EAD-7843-4404-BE6F-BCE1052D2C9D}" presName="diagram" presStyleCnt="0">
        <dgm:presLayoutVars>
          <dgm:dir val="rev"/>
          <dgm:resizeHandles val="exact"/>
        </dgm:presLayoutVars>
      </dgm:prSet>
      <dgm:spPr/>
    </dgm:pt>
    <dgm:pt modelId="{E50E5838-9758-4058-AE4C-02B9882541FF}" type="pres">
      <dgm:prSet presAssocID="{FA321B73-A43B-48CA-91E4-C85FBD56F4AC}" presName="node" presStyleLbl="node1" presStyleIdx="0" presStyleCnt="4" custScaleY="192399">
        <dgm:presLayoutVars>
          <dgm:bulletEnabled val="1"/>
        </dgm:presLayoutVars>
      </dgm:prSet>
      <dgm:spPr/>
    </dgm:pt>
    <dgm:pt modelId="{DCAE3DFE-FA2A-4236-88D2-D5A003337DB3}" type="pres">
      <dgm:prSet presAssocID="{8F364C46-9C8F-442C-BA7E-E1FFEB302F48}" presName="sibTrans" presStyleCnt="0"/>
      <dgm:spPr/>
    </dgm:pt>
    <dgm:pt modelId="{0FABDC59-B375-4B2C-A135-C51D2BB137D5}" type="pres">
      <dgm:prSet presAssocID="{D0DCF4AB-314F-46AF-A9D8-3670B38E9EC0}" presName="node" presStyleLbl="node1" presStyleIdx="1" presStyleCnt="4" custScaleY="192399">
        <dgm:presLayoutVars>
          <dgm:bulletEnabled val="1"/>
        </dgm:presLayoutVars>
      </dgm:prSet>
      <dgm:spPr/>
    </dgm:pt>
    <dgm:pt modelId="{7A1C6678-E230-421F-8237-1CF31DDE1943}" type="pres">
      <dgm:prSet presAssocID="{519FDC0B-5BF4-438E-A5E5-ACB21CC43E59}" presName="sibTrans" presStyleCnt="0"/>
      <dgm:spPr/>
    </dgm:pt>
    <dgm:pt modelId="{7FD9417C-FC6E-48EA-9ACC-86C5D78A04FA}" type="pres">
      <dgm:prSet presAssocID="{934DF8AB-96A9-49E7-9333-D3ED23A62F94}" presName="node" presStyleLbl="node1" presStyleIdx="2" presStyleCnt="4" custScaleY="192399">
        <dgm:presLayoutVars>
          <dgm:bulletEnabled val="1"/>
        </dgm:presLayoutVars>
      </dgm:prSet>
      <dgm:spPr/>
    </dgm:pt>
    <dgm:pt modelId="{98E50521-D729-443C-AA22-4119B9B65559}" type="pres">
      <dgm:prSet presAssocID="{618191A8-4025-4F79-91B9-581910EC7E88}" presName="sibTrans" presStyleCnt="0"/>
      <dgm:spPr/>
    </dgm:pt>
    <dgm:pt modelId="{1EEFFB48-24B7-4601-B3AA-02CC90E0D359}" type="pres">
      <dgm:prSet presAssocID="{7D634E31-36BB-463B-B978-8056822CC7C6}" presName="node" presStyleLbl="node1" presStyleIdx="3" presStyleCnt="4" custScaleY="193920">
        <dgm:presLayoutVars>
          <dgm:bulletEnabled val="1"/>
        </dgm:presLayoutVars>
      </dgm:prSet>
      <dgm:spPr/>
    </dgm:pt>
  </dgm:ptLst>
  <dgm:cxnLst>
    <dgm:cxn modelId="{F7310D3C-8505-44B5-850C-D08C38AA9B16}" type="presOf" srcId="{7D634E31-36BB-463B-B978-8056822CC7C6}" destId="{1EEFFB48-24B7-4601-B3AA-02CC90E0D359}" srcOrd="0" destOrd="0" presId="urn:microsoft.com/office/officeart/2005/8/layout/default"/>
    <dgm:cxn modelId="{64748049-29F7-47DB-B8F8-3704087B24E6}" srcId="{79950EAD-7843-4404-BE6F-BCE1052D2C9D}" destId="{FA321B73-A43B-48CA-91E4-C85FBD56F4AC}" srcOrd="0" destOrd="0" parTransId="{FDBA8E53-9D73-4A4C-B9F2-E998BB12D2F7}" sibTransId="{8F364C46-9C8F-442C-BA7E-E1FFEB302F48}"/>
    <dgm:cxn modelId="{24FA868E-D8E2-4B35-B73E-B7D94DD6F09E}" srcId="{79950EAD-7843-4404-BE6F-BCE1052D2C9D}" destId="{7D634E31-36BB-463B-B978-8056822CC7C6}" srcOrd="3" destOrd="0" parTransId="{2AC1CFCD-6C0C-4614-ADF0-F431CB60DE64}" sibTransId="{8BB761C5-165C-403B-B673-889E4EB45456}"/>
    <dgm:cxn modelId="{076D2192-5B23-42DF-B613-C11FB89829D8}" srcId="{79950EAD-7843-4404-BE6F-BCE1052D2C9D}" destId="{D0DCF4AB-314F-46AF-A9D8-3670B38E9EC0}" srcOrd="1" destOrd="0" parTransId="{EE89BE13-A537-4289-B054-2C013F8C46FC}" sibTransId="{519FDC0B-5BF4-438E-A5E5-ACB21CC43E59}"/>
    <dgm:cxn modelId="{BDDC6A93-B948-4B29-A2CC-FB7F060F9C8E}" type="presOf" srcId="{79950EAD-7843-4404-BE6F-BCE1052D2C9D}" destId="{A10FF849-FD03-456E-90B4-AACCC241D427}" srcOrd="0" destOrd="0" presId="urn:microsoft.com/office/officeart/2005/8/layout/default"/>
    <dgm:cxn modelId="{4997A9A1-BA30-4A5F-83D5-5EC1CDAF85FC}" type="presOf" srcId="{934DF8AB-96A9-49E7-9333-D3ED23A62F94}" destId="{7FD9417C-FC6E-48EA-9ACC-86C5D78A04FA}" srcOrd="0" destOrd="0" presId="urn:microsoft.com/office/officeart/2005/8/layout/default"/>
    <dgm:cxn modelId="{E7A80FB7-1060-4F43-970C-2F288B675A77}" srcId="{79950EAD-7843-4404-BE6F-BCE1052D2C9D}" destId="{934DF8AB-96A9-49E7-9333-D3ED23A62F94}" srcOrd="2" destOrd="0" parTransId="{69D1A7E3-7EAA-4600-B104-9D0CA31963D7}" sibTransId="{618191A8-4025-4F79-91B9-581910EC7E88}"/>
    <dgm:cxn modelId="{0C2989E4-2177-48BB-A1CE-11323A69F416}" type="presOf" srcId="{FA321B73-A43B-48CA-91E4-C85FBD56F4AC}" destId="{E50E5838-9758-4058-AE4C-02B9882541FF}" srcOrd="0" destOrd="0" presId="urn:microsoft.com/office/officeart/2005/8/layout/default"/>
    <dgm:cxn modelId="{89109CF3-396C-4298-9DBC-EEC6CAA7692D}" type="presOf" srcId="{D0DCF4AB-314F-46AF-A9D8-3670B38E9EC0}" destId="{0FABDC59-B375-4B2C-A135-C51D2BB137D5}" srcOrd="0" destOrd="0" presId="urn:microsoft.com/office/officeart/2005/8/layout/default"/>
    <dgm:cxn modelId="{0CD82741-5C78-4CA2-A598-E0780803C4E5}" type="presParOf" srcId="{A10FF849-FD03-456E-90B4-AACCC241D427}" destId="{E50E5838-9758-4058-AE4C-02B9882541FF}" srcOrd="0" destOrd="0" presId="urn:microsoft.com/office/officeart/2005/8/layout/default"/>
    <dgm:cxn modelId="{8F46E579-F491-44B4-8B8C-449C1D589FE8}" type="presParOf" srcId="{A10FF849-FD03-456E-90B4-AACCC241D427}" destId="{DCAE3DFE-FA2A-4236-88D2-D5A003337DB3}" srcOrd="1" destOrd="0" presId="urn:microsoft.com/office/officeart/2005/8/layout/default"/>
    <dgm:cxn modelId="{B506A0E9-0110-4EFE-9C60-3C4F70AE4130}" type="presParOf" srcId="{A10FF849-FD03-456E-90B4-AACCC241D427}" destId="{0FABDC59-B375-4B2C-A135-C51D2BB137D5}" srcOrd="2" destOrd="0" presId="urn:microsoft.com/office/officeart/2005/8/layout/default"/>
    <dgm:cxn modelId="{1F30AB9B-A61B-497F-A990-220E409F3D18}" type="presParOf" srcId="{A10FF849-FD03-456E-90B4-AACCC241D427}" destId="{7A1C6678-E230-421F-8237-1CF31DDE1943}" srcOrd="3" destOrd="0" presId="urn:microsoft.com/office/officeart/2005/8/layout/default"/>
    <dgm:cxn modelId="{C19B6017-C369-4775-B962-DEC5AEA2325B}" type="presParOf" srcId="{A10FF849-FD03-456E-90B4-AACCC241D427}" destId="{7FD9417C-FC6E-48EA-9ACC-86C5D78A04FA}" srcOrd="4" destOrd="0" presId="urn:microsoft.com/office/officeart/2005/8/layout/default"/>
    <dgm:cxn modelId="{814FF0E0-768D-4DC5-9292-E71C3FB8D8C5}" type="presParOf" srcId="{A10FF849-FD03-456E-90B4-AACCC241D427}" destId="{98E50521-D729-443C-AA22-4119B9B65559}" srcOrd="5" destOrd="0" presId="urn:microsoft.com/office/officeart/2005/8/layout/default"/>
    <dgm:cxn modelId="{FD56DB61-F206-4B5A-B221-75E58315D65F}" type="presParOf" srcId="{A10FF849-FD03-456E-90B4-AACCC241D427}" destId="{1EEFFB48-24B7-4601-B3AA-02CC90E0D359}"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1091B08-DD2F-48DA-BEFB-325DBE4A3069}"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668EDB25-A908-4C57-B717-42F5D0FB0793}">
      <dgm:prSet phldrT="[Text]" custT="1"/>
      <dgm:spPr>
        <a:ln>
          <a:solidFill>
            <a:schemeClr val="accent6">
              <a:lumMod val="50000"/>
            </a:schemeClr>
          </a:solidFill>
        </a:ln>
      </dgm:spPr>
      <dgm:t>
        <a:bodyPr/>
        <a:lstStyle/>
        <a:p>
          <a:pPr rtl="1"/>
          <a:r>
            <a:rPr lang="ar-SA" sz="2200" b="1" dirty="0">
              <a:solidFill>
                <a:schemeClr val="tx1"/>
              </a:solidFill>
            </a:rPr>
            <a:t>التّبادلُ الثّقافيّ </a:t>
          </a:r>
          <a:endParaRPr lang="en-US" sz="2200" b="1" dirty="0">
            <a:solidFill>
              <a:schemeClr val="tx1"/>
            </a:solidFill>
          </a:endParaRPr>
        </a:p>
      </dgm:t>
    </dgm:pt>
    <dgm:pt modelId="{2724BC17-0460-4194-B872-2344A4B089AB}" type="parTrans" cxnId="{E8342C47-D434-4920-A4A6-A6ED4987749C}">
      <dgm:prSet/>
      <dgm:spPr/>
      <dgm:t>
        <a:bodyPr/>
        <a:lstStyle/>
        <a:p>
          <a:endParaRPr lang="en-US" sz="2200"/>
        </a:p>
      </dgm:t>
    </dgm:pt>
    <dgm:pt modelId="{D84F9281-6B4B-4596-9597-78820EF4C75C}" type="sibTrans" cxnId="{E8342C47-D434-4920-A4A6-A6ED4987749C}">
      <dgm:prSet/>
      <dgm:spPr/>
      <dgm:t>
        <a:bodyPr/>
        <a:lstStyle/>
        <a:p>
          <a:endParaRPr lang="en-US" sz="2200"/>
        </a:p>
      </dgm:t>
    </dgm:pt>
    <dgm:pt modelId="{8C86019E-CCD3-4006-BE3F-77E7BCEEC4D3}">
      <dgm:prSet custT="1"/>
      <dgm:spPr>
        <a:ln>
          <a:solidFill>
            <a:schemeClr val="accent6">
              <a:lumMod val="50000"/>
            </a:schemeClr>
          </a:solidFill>
        </a:ln>
      </dgm:spPr>
      <dgm:t>
        <a:bodyPr/>
        <a:lstStyle/>
        <a:p>
          <a:pPr rtl="1"/>
          <a:r>
            <a:rPr lang="ar-SA" sz="2200" dirty="0">
              <a:solidFill>
                <a:schemeClr val="tx1"/>
              </a:solidFill>
            </a:rPr>
            <a:t>تعملُ السّياحةُ على زيادةِ معدّلاتِ التّبادلِ الثّقافيِّ بينَ السّائحينَ من مختلفِ الجنسيّاتِ وبينَ شعوبِ الدّولِ المستقبلةِ لهم</a:t>
          </a:r>
          <a:r>
            <a:rPr lang="ar-SY" sz="2200" dirty="0">
              <a:solidFill>
                <a:schemeClr val="tx1"/>
              </a:solidFill>
            </a:rPr>
            <a:t>.</a:t>
          </a:r>
          <a:endParaRPr lang="en-US" sz="2200" dirty="0">
            <a:solidFill>
              <a:schemeClr val="tx1"/>
            </a:solidFill>
          </a:endParaRPr>
        </a:p>
      </dgm:t>
    </dgm:pt>
    <dgm:pt modelId="{58D5CE85-AD41-4D9B-8DE1-ECE777A17B59}" type="parTrans" cxnId="{2F44A2F8-1C29-4DAC-B708-D2FC422820B4}">
      <dgm:prSet/>
      <dgm:spPr/>
      <dgm:t>
        <a:bodyPr/>
        <a:lstStyle/>
        <a:p>
          <a:endParaRPr lang="en-US" sz="2200"/>
        </a:p>
      </dgm:t>
    </dgm:pt>
    <dgm:pt modelId="{AF9E9F3B-0788-4D52-9933-CD165C4F33A9}" type="sibTrans" cxnId="{2F44A2F8-1C29-4DAC-B708-D2FC422820B4}">
      <dgm:prSet/>
      <dgm:spPr/>
      <dgm:t>
        <a:bodyPr/>
        <a:lstStyle/>
        <a:p>
          <a:endParaRPr lang="en-US" sz="2200"/>
        </a:p>
      </dgm:t>
    </dgm:pt>
    <dgm:pt modelId="{614D4DEA-1431-46E5-8252-63EF405C938D}" type="pres">
      <dgm:prSet presAssocID="{E1091B08-DD2F-48DA-BEFB-325DBE4A3069}" presName="linear" presStyleCnt="0">
        <dgm:presLayoutVars>
          <dgm:dir val="rev"/>
          <dgm:animLvl val="lvl"/>
          <dgm:resizeHandles val="exact"/>
        </dgm:presLayoutVars>
      </dgm:prSet>
      <dgm:spPr/>
    </dgm:pt>
    <dgm:pt modelId="{0E8143A9-5B94-4C06-94DA-A37410AFEB54}" type="pres">
      <dgm:prSet presAssocID="{668EDB25-A908-4C57-B717-42F5D0FB0793}" presName="parentLin" presStyleCnt="0"/>
      <dgm:spPr/>
    </dgm:pt>
    <dgm:pt modelId="{3637741F-FA21-41C1-8DFE-5F7C9FC1A270}" type="pres">
      <dgm:prSet presAssocID="{668EDB25-A908-4C57-B717-42F5D0FB0793}" presName="parentLeftMargin" presStyleLbl="node1" presStyleIdx="0" presStyleCnt="1"/>
      <dgm:spPr/>
    </dgm:pt>
    <dgm:pt modelId="{D9BF4A03-AE0E-49C0-9CD4-AA67EF186C69}" type="pres">
      <dgm:prSet presAssocID="{668EDB25-A908-4C57-B717-42F5D0FB0793}" presName="parentText" presStyleLbl="node1" presStyleIdx="0" presStyleCnt="1" custLinFactNeighborX="18000" custLinFactNeighborY="-3062">
        <dgm:presLayoutVars>
          <dgm:chMax val="0"/>
          <dgm:bulletEnabled val="1"/>
        </dgm:presLayoutVars>
      </dgm:prSet>
      <dgm:spPr/>
    </dgm:pt>
    <dgm:pt modelId="{66BD7A47-6581-4951-9D23-30777DB0B83F}" type="pres">
      <dgm:prSet presAssocID="{668EDB25-A908-4C57-B717-42F5D0FB0793}" presName="negativeSpace" presStyleCnt="0"/>
      <dgm:spPr/>
    </dgm:pt>
    <dgm:pt modelId="{9E813DD4-1512-4DBB-A4A8-E855F03ACF4B}" type="pres">
      <dgm:prSet presAssocID="{668EDB25-A908-4C57-B717-42F5D0FB0793}" presName="childText" presStyleLbl="conFgAcc1" presStyleIdx="0" presStyleCnt="1">
        <dgm:presLayoutVars>
          <dgm:bulletEnabled val="1"/>
        </dgm:presLayoutVars>
      </dgm:prSet>
      <dgm:spPr/>
    </dgm:pt>
  </dgm:ptLst>
  <dgm:cxnLst>
    <dgm:cxn modelId="{5CF00843-A056-4E38-9977-F37B4DF2C8CD}" type="presOf" srcId="{668EDB25-A908-4C57-B717-42F5D0FB0793}" destId="{3637741F-FA21-41C1-8DFE-5F7C9FC1A270}" srcOrd="0" destOrd="0" presId="urn:microsoft.com/office/officeart/2005/8/layout/list1"/>
    <dgm:cxn modelId="{E8342C47-D434-4920-A4A6-A6ED4987749C}" srcId="{E1091B08-DD2F-48DA-BEFB-325DBE4A3069}" destId="{668EDB25-A908-4C57-B717-42F5D0FB0793}" srcOrd="0" destOrd="0" parTransId="{2724BC17-0460-4194-B872-2344A4B089AB}" sibTransId="{D84F9281-6B4B-4596-9597-78820EF4C75C}"/>
    <dgm:cxn modelId="{C4FA76DA-31CE-4FAB-9410-DCE19D39A5FD}" type="presOf" srcId="{668EDB25-A908-4C57-B717-42F5D0FB0793}" destId="{D9BF4A03-AE0E-49C0-9CD4-AA67EF186C69}" srcOrd="1" destOrd="0" presId="urn:microsoft.com/office/officeart/2005/8/layout/list1"/>
    <dgm:cxn modelId="{13EE02E5-4B9F-4255-837C-BCF7D7DEB1F8}" type="presOf" srcId="{E1091B08-DD2F-48DA-BEFB-325DBE4A3069}" destId="{614D4DEA-1431-46E5-8252-63EF405C938D}" srcOrd="0" destOrd="0" presId="urn:microsoft.com/office/officeart/2005/8/layout/list1"/>
    <dgm:cxn modelId="{E1D83AF1-2EB2-4F0F-A389-5E0FFC5E5354}" type="presOf" srcId="{8C86019E-CCD3-4006-BE3F-77E7BCEEC4D3}" destId="{9E813DD4-1512-4DBB-A4A8-E855F03ACF4B}" srcOrd="0" destOrd="0" presId="urn:microsoft.com/office/officeart/2005/8/layout/list1"/>
    <dgm:cxn modelId="{2F44A2F8-1C29-4DAC-B708-D2FC422820B4}" srcId="{668EDB25-A908-4C57-B717-42F5D0FB0793}" destId="{8C86019E-CCD3-4006-BE3F-77E7BCEEC4D3}" srcOrd="0" destOrd="0" parTransId="{58D5CE85-AD41-4D9B-8DE1-ECE777A17B59}" sibTransId="{AF9E9F3B-0788-4D52-9933-CD165C4F33A9}"/>
    <dgm:cxn modelId="{E53EA8AA-EA32-4A06-97EC-3A9151DF1110}" type="presParOf" srcId="{614D4DEA-1431-46E5-8252-63EF405C938D}" destId="{0E8143A9-5B94-4C06-94DA-A37410AFEB54}" srcOrd="0" destOrd="0" presId="urn:microsoft.com/office/officeart/2005/8/layout/list1"/>
    <dgm:cxn modelId="{72021E14-9F3F-4F2A-A6DA-A2B594993BD2}" type="presParOf" srcId="{0E8143A9-5B94-4C06-94DA-A37410AFEB54}" destId="{3637741F-FA21-41C1-8DFE-5F7C9FC1A270}" srcOrd="0" destOrd="0" presId="urn:microsoft.com/office/officeart/2005/8/layout/list1"/>
    <dgm:cxn modelId="{61B22EA4-7182-4A9D-B606-1438DC26A389}" type="presParOf" srcId="{0E8143A9-5B94-4C06-94DA-A37410AFEB54}" destId="{D9BF4A03-AE0E-49C0-9CD4-AA67EF186C69}" srcOrd="1" destOrd="0" presId="urn:microsoft.com/office/officeart/2005/8/layout/list1"/>
    <dgm:cxn modelId="{3B645922-CCE5-4FD1-9A18-F8261A7FA0D4}" type="presParOf" srcId="{614D4DEA-1431-46E5-8252-63EF405C938D}" destId="{66BD7A47-6581-4951-9D23-30777DB0B83F}" srcOrd="1" destOrd="0" presId="urn:microsoft.com/office/officeart/2005/8/layout/list1"/>
    <dgm:cxn modelId="{C1BE1D91-4C11-43EE-A74D-3A62C609FE16}" type="presParOf" srcId="{614D4DEA-1431-46E5-8252-63EF405C938D}" destId="{9E813DD4-1512-4DBB-A4A8-E855F03ACF4B}"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38DE456-5194-460A-A129-BE5E507AEB24}"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99E4E64-B07D-44AF-BD47-BB20E3D3F39B}">
      <dgm:prSet phldrT="[Text]" custT="1"/>
      <dgm:spPr>
        <a:ln>
          <a:solidFill>
            <a:schemeClr val="accent6">
              <a:lumMod val="50000"/>
            </a:schemeClr>
          </a:solidFill>
        </a:ln>
      </dgm:spPr>
      <dgm:t>
        <a:bodyPr/>
        <a:lstStyle/>
        <a:p>
          <a:pPr algn="just" rtl="1">
            <a:lnSpc>
              <a:spcPct val="150000"/>
            </a:lnSpc>
          </a:pPr>
          <a:r>
            <a:rPr lang="ar-SA" sz="2200" b="1" dirty="0">
              <a:solidFill>
                <a:schemeClr val="tx1"/>
              </a:solidFill>
            </a:rPr>
            <a:t>مفهومُ التّنميةِ الاقتصاديّةِ يعني</a:t>
          </a:r>
          <a:endParaRPr lang="en-US" sz="2200" b="1" dirty="0">
            <a:solidFill>
              <a:schemeClr val="tx1"/>
            </a:solidFill>
          </a:endParaRPr>
        </a:p>
      </dgm:t>
    </dgm:pt>
    <dgm:pt modelId="{8EF0057D-66FE-4F8A-AAC2-D52E7677E2B5}" type="parTrans" cxnId="{D3B1741F-C14E-490E-9647-F86ED73BF8D1}">
      <dgm:prSet/>
      <dgm:spPr/>
      <dgm:t>
        <a:bodyPr/>
        <a:lstStyle/>
        <a:p>
          <a:pPr algn="just" rtl="1">
            <a:lnSpc>
              <a:spcPct val="150000"/>
            </a:lnSpc>
          </a:pPr>
          <a:endParaRPr lang="en-US" sz="2200">
            <a:solidFill>
              <a:schemeClr val="tx1"/>
            </a:solidFill>
          </a:endParaRPr>
        </a:p>
      </dgm:t>
    </dgm:pt>
    <dgm:pt modelId="{D770F30B-5CD5-4B2D-A5C8-9B32BADA4F27}" type="sibTrans" cxnId="{D3B1741F-C14E-490E-9647-F86ED73BF8D1}">
      <dgm:prSet/>
      <dgm:spPr/>
      <dgm:t>
        <a:bodyPr/>
        <a:lstStyle/>
        <a:p>
          <a:pPr algn="just" rtl="1">
            <a:lnSpc>
              <a:spcPct val="150000"/>
            </a:lnSpc>
          </a:pPr>
          <a:endParaRPr lang="en-US" sz="2200">
            <a:solidFill>
              <a:schemeClr val="tx1"/>
            </a:solidFill>
          </a:endParaRPr>
        </a:p>
      </dgm:t>
    </dgm:pt>
    <dgm:pt modelId="{101E24A3-1F88-4437-9325-784ED9F555AB}">
      <dgm:prSet phldrT="[Text]" custT="1"/>
      <dgm:spPr/>
      <dgm:t>
        <a:bodyPr/>
        <a:lstStyle/>
        <a:p>
          <a:pPr algn="just" rtl="1">
            <a:lnSpc>
              <a:spcPct val="150000"/>
            </a:lnSpc>
          </a:pPr>
          <a:r>
            <a:rPr lang="ar-SA" sz="2200" dirty="0">
              <a:solidFill>
                <a:schemeClr val="tx1"/>
              </a:solidFill>
            </a:rPr>
            <a:t>استخدامَ المواردِ الاقتصاديّةِ المتاحةِ في المجتمعِ أحسنَ استخدامٍ ممكن، بحيثُ تدرُّ أكبرَ عائدٍ ويُستفادُ منها أكبرَ استفادةٍ ممكنةٍ لزيادةِ مستوى الدّخلِ والتّشغيلِ في المجتمع</a:t>
          </a:r>
          <a:r>
            <a:rPr lang="ar-SY" sz="2200" dirty="0">
              <a:solidFill>
                <a:schemeClr val="tx1"/>
              </a:solidFill>
            </a:rPr>
            <a:t>.</a:t>
          </a:r>
          <a:endParaRPr lang="en-US" sz="2200" dirty="0">
            <a:solidFill>
              <a:schemeClr val="tx1"/>
            </a:solidFill>
          </a:endParaRPr>
        </a:p>
      </dgm:t>
    </dgm:pt>
    <dgm:pt modelId="{5E07CEA0-F183-48E9-AD3F-FEB977B29AC0}" type="parTrans" cxnId="{B184FA96-8B1B-4CED-B186-9941111B2303}">
      <dgm:prSet/>
      <dgm:spPr/>
      <dgm:t>
        <a:bodyPr/>
        <a:lstStyle/>
        <a:p>
          <a:pPr algn="just" rtl="1">
            <a:lnSpc>
              <a:spcPct val="150000"/>
            </a:lnSpc>
          </a:pPr>
          <a:endParaRPr lang="en-US" sz="2200">
            <a:solidFill>
              <a:schemeClr val="tx1"/>
            </a:solidFill>
          </a:endParaRPr>
        </a:p>
      </dgm:t>
    </dgm:pt>
    <dgm:pt modelId="{75CF52C4-AB6D-426A-944D-61E89B26DDC0}" type="sibTrans" cxnId="{B184FA96-8B1B-4CED-B186-9941111B2303}">
      <dgm:prSet/>
      <dgm:spPr/>
      <dgm:t>
        <a:bodyPr/>
        <a:lstStyle/>
        <a:p>
          <a:pPr algn="just" rtl="1">
            <a:lnSpc>
              <a:spcPct val="150000"/>
            </a:lnSpc>
          </a:pPr>
          <a:endParaRPr lang="en-US" sz="2200">
            <a:solidFill>
              <a:schemeClr val="tx1"/>
            </a:solidFill>
          </a:endParaRPr>
        </a:p>
      </dgm:t>
    </dgm:pt>
    <dgm:pt modelId="{FAF2FEAF-D7F3-4E61-A60E-D5DE4B9B98B5}">
      <dgm:prSet phldrT="[Text]" custT="1"/>
      <dgm:spPr>
        <a:ln>
          <a:solidFill>
            <a:schemeClr val="accent6">
              <a:lumMod val="50000"/>
            </a:schemeClr>
          </a:solidFill>
        </a:ln>
      </dgm:spPr>
      <dgm:t>
        <a:bodyPr/>
        <a:lstStyle/>
        <a:p>
          <a:pPr algn="just" rtl="1">
            <a:lnSpc>
              <a:spcPct val="150000"/>
            </a:lnSpc>
          </a:pPr>
          <a:r>
            <a:rPr lang="ar-SA" sz="2200" b="1" dirty="0">
              <a:solidFill>
                <a:schemeClr val="tx1"/>
              </a:solidFill>
            </a:rPr>
            <a:t>مفهومَ التّنميةِ السّياحيّةِ يعني</a:t>
          </a:r>
          <a:endParaRPr lang="en-US" sz="2200" b="1" dirty="0">
            <a:solidFill>
              <a:schemeClr val="tx1"/>
            </a:solidFill>
          </a:endParaRPr>
        </a:p>
      </dgm:t>
    </dgm:pt>
    <dgm:pt modelId="{0433C50F-BDA5-4030-8B17-845E50369B32}" type="parTrans" cxnId="{CA9A7B2E-2991-45BF-999E-A92B23F81F67}">
      <dgm:prSet/>
      <dgm:spPr/>
      <dgm:t>
        <a:bodyPr/>
        <a:lstStyle/>
        <a:p>
          <a:pPr algn="just" rtl="1">
            <a:lnSpc>
              <a:spcPct val="150000"/>
            </a:lnSpc>
          </a:pPr>
          <a:endParaRPr lang="en-US" sz="2200">
            <a:solidFill>
              <a:schemeClr val="tx1"/>
            </a:solidFill>
          </a:endParaRPr>
        </a:p>
      </dgm:t>
    </dgm:pt>
    <dgm:pt modelId="{AE29ACBF-1995-444E-8A83-DB8F0EE884C2}" type="sibTrans" cxnId="{CA9A7B2E-2991-45BF-999E-A92B23F81F67}">
      <dgm:prSet/>
      <dgm:spPr/>
      <dgm:t>
        <a:bodyPr/>
        <a:lstStyle/>
        <a:p>
          <a:pPr algn="just" rtl="1">
            <a:lnSpc>
              <a:spcPct val="150000"/>
            </a:lnSpc>
          </a:pPr>
          <a:endParaRPr lang="en-US" sz="2200">
            <a:solidFill>
              <a:schemeClr val="tx1"/>
            </a:solidFill>
          </a:endParaRPr>
        </a:p>
      </dgm:t>
    </dgm:pt>
    <dgm:pt modelId="{EB4330A2-1B27-4D49-A785-3E3C79CA69CA}">
      <dgm:prSet phldrT="[Text]" custT="1"/>
      <dgm:spPr/>
      <dgm:t>
        <a:bodyPr/>
        <a:lstStyle/>
        <a:p>
          <a:pPr algn="just" rtl="1">
            <a:lnSpc>
              <a:spcPct val="150000"/>
            </a:lnSpc>
          </a:pPr>
          <a:r>
            <a:rPr lang="ar-SA" sz="2200" dirty="0">
              <a:solidFill>
                <a:schemeClr val="tx1"/>
              </a:solidFill>
            </a:rPr>
            <a:t>تعظيمَ الدّورِ الّذي يمكنُ أن يلعبَهُ النّشاطُ السّياحيُّ في نموِّ الاقتصادِ الوطنيّ، من حيثُ تحسينِ ميزانِ المدفوعاتِ وزيادةِ مواردِ الدّولةِ منَ العملاتِ الأجنبيّةِ والمحلّيّةِ وخلقِ فرصِ عملٍ جديدةٍ مباشرةٍ وغيرِ مباشرة، والزّيادةِ في التّوسّعِ العمرانيِّ عن طريقِ خلقِ مناطقِ جذبٍ سياحيّةٍ وسكانيّةٍ في المناطقِ النّائية</a:t>
          </a:r>
          <a:r>
            <a:rPr lang="ar-SY" sz="2200" dirty="0">
              <a:solidFill>
                <a:schemeClr val="tx1"/>
              </a:solidFill>
            </a:rPr>
            <a:t>.</a:t>
          </a:r>
          <a:endParaRPr lang="en-US" sz="2200" dirty="0">
            <a:solidFill>
              <a:schemeClr val="tx1"/>
            </a:solidFill>
          </a:endParaRPr>
        </a:p>
      </dgm:t>
    </dgm:pt>
    <dgm:pt modelId="{387362E4-8BE4-4E30-88FC-A98A17EA9901}" type="parTrans" cxnId="{D2D76864-AD91-4B0A-933B-4D4F702A0F62}">
      <dgm:prSet/>
      <dgm:spPr/>
      <dgm:t>
        <a:bodyPr/>
        <a:lstStyle/>
        <a:p>
          <a:pPr algn="just" rtl="1">
            <a:lnSpc>
              <a:spcPct val="150000"/>
            </a:lnSpc>
          </a:pPr>
          <a:endParaRPr lang="en-US" sz="2200">
            <a:solidFill>
              <a:schemeClr val="tx1"/>
            </a:solidFill>
          </a:endParaRPr>
        </a:p>
      </dgm:t>
    </dgm:pt>
    <dgm:pt modelId="{AD708441-A8A1-4989-B085-A2A89BB52D46}" type="sibTrans" cxnId="{D2D76864-AD91-4B0A-933B-4D4F702A0F62}">
      <dgm:prSet/>
      <dgm:spPr/>
      <dgm:t>
        <a:bodyPr/>
        <a:lstStyle/>
        <a:p>
          <a:pPr algn="just" rtl="1">
            <a:lnSpc>
              <a:spcPct val="150000"/>
            </a:lnSpc>
          </a:pPr>
          <a:endParaRPr lang="en-US" sz="2200">
            <a:solidFill>
              <a:schemeClr val="tx1"/>
            </a:solidFill>
          </a:endParaRPr>
        </a:p>
      </dgm:t>
    </dgm:pt>
    <dgm:pt modelId="{937D694E-2E5D-4F09-BC49-4E7CB17A132A}" type="pres">
      <dgm:prSet presAssocID="{438DE456-5194-460A-A129-BE5E507AEB24}" presName="linear" presStyleCnt="0">
        <dgm:presLayoutVars>
          <dgm:animLvl val="lvl"/>
          <dgm:resizeHandles val="exact"/>
        </dgm:presLayoutVars>
      </dgm:prSet>
      <dgm:spPr/>
    </dgm:pt>
    <dgm:pt modelId="{BB357387-0AFF-4627-8AA8-DEC7507E773B}" type="pres">
      <dgm:prSet presAssocID="{D99E4E64-B07D-44AF-BD47-BB20E3D3F39B}" presName="parentText" presStyleLbl="node1" presStyleIdx="0" presStyleCnt="2">
        <dgm:presLayoutVars>
          <dgm:chMax val="0"/>
          <dgm:bulletEnabled val="1"/>
        </dgm:presLayoutVars>
      </dgm:prSet>
      <dgm:spPr/>
    </dgm:pt>
    <dgm:pt modelId="{888A9FD3-F3EC-4D04-8B53-AA574DE3505B}" type="pres">
      <dgm:prSet presAssocID="{D99E4E64-B07D-44AF-BD47-BB20E3D3F39B}" presName="childText" presStyleLbl="revTx" presStyleIdx="0" presStyleCnt="2">
        <dgm:presLayoutVars>
          <dgm:bulletEnabled val="1"/>
        </dgm:presLayoutVars>
      </dgm:prSet>
      <dgm:spPr/>
    </dgm:pt>
    <dgm:pt modelId="{4AA9E44F-FD78-4B02-8C9A-5FD1806EB1D1}" type="pres">
      <dgm:prSet presAssocID="{FAF2FEAF-D7F3-4E61-A60E-D5DE4B9B98B5}" presName="parentText" presStyleLbl="node1" presStyleIdx="1" presStyleCnt="2">
        <dgm:presLayoutVars>
          <dgm:chMax val="0"/>
          <dgm:bulletEnabled val="1"/>
        </dgm:presLayoutVars>
      </dgm:prSet>
      <dgm:spPr/>
    </dgm:pt>
    <dgm:pt modelId="{CB0BA4F2-4AFB-486A-B98D-5FE0055CF3D8}" type="pres">
      <dgm:prSet presAssocID="{FAF2FEAF-D7F3-4E61-A60E-D5DE4B9B98B5}" presName="childText" presStyleLbl="revTx" presStyleIdx="1" presStyleCnt="2">
        <dgm:presLayoutVars>
          <dgm:bulletEnabled val="1"/>
        </dgm:presLayoutVars>
      </dgm:prSet>
      <dgm:spPr/>
    </dgm:pt>
  </dgm:ptLst>
  <dgm:cxnLst>
    <dgm:cxn modelId="{D3B1741F-C14E-490E-9647-F86ED73BF8D1}" srcId="{438DE456-5194-460A-A129-BE5E507AEB24}" destId="{D99E4E64-B07D-44AF-BD47-BB20E3D3F39B}" srcOrd="0" destOrd="0" parTransId="{8EF0057D-66FE-4F8A-AAC2-D52E7677E2B5}" sibTransId="{D770F30B-5CD5-4B2D-A5C8-9B32BADA4F27}"/>
    <dgm:cxn modelId="{CA9A7B2E-2991-45BF-999E-A92B23F81F67}" srcId="{438DE456-5194-460A-A129-BE5E507AEB24}" destId="{FAF2FEAF-D7F3-4E61-A60E-D5DE4B9B98B5}" srcOrd="1" destOrd="0" parTransId="{0433C50F-BDA5-4030-8B17-845E50369B32}" sibTransId="{AE29ACBF-1995-444E-8A83-DB8F0EE884C2}"/>
    <dgm:cxn modelId="{121B4037-92C8-4E24-893B-BDF5CCA220F3}" type="presOf" srcId="{FAF2FEAF-D7F3-4E61-A60E-D5DE4B9B98B5}" destId="{4AA9E44F-FD78-4B02-8C9A-5FD1806EB1D1}" srcOrd="0" destOrd="0" presId="urn:microsoft.com/office/officeart/2005/8/layout/vList2"/>
    <dgm:cxn modelId="{D2D76864-AD91-4B0A-933B-4D4F702A0F62}" srcId="{FAF2FEAF-D7F3-4E61-A60E-D5DE4B9B98B5}" destId="{EB4330A2-1B27-4D49-A785-3E3C79CA69CA}" srcOrd="0" destOrd="0" parTransId="{387362E4-8BE4-4E30-88FC-A98A17EA9901}" sibTransId="{AD708441-A8A1-4989-B085-A2A89BB52D46}"/>
    <dgm:cxn modelId="{B184FA96-8B1B-4CED-B186-9941111B2303}" srcId="{D99E4E64-B07D-44AF-BD47-BB20E3D3F39B}" destId="{101E24A3-1F88-4437-9325-784ED9F555AB}" srcOrd="0" destOrd="0" parTransId="{5E07CEA0-F183-48E9-AD3F-FEB977B29AC0}" sibTransId="{75CF52C4-AB6D-426A-944D-61E89B26DDC0}"/>
    <dgm:cxn modelId="{6462FCDD-4B0E-4B05-AA2F-91F4FA06A567}" type="presOf" srcId="{438DE456-5194-460A-A129-BE5E507AEB24}" destId="{937D694E-2E5D-4F09-BC49-4E7CB17A132A}" srcOrd="0" destOrd="0" presId="urn:microsoft.com/office/officeart/2005/8/layout/vList2"/>
    <dgm:cxn modelId="{1F734FE0-962F-4505-BE3F-83FE10C14C2B}" type="presOf" srcId="{101E24A3-1F88-4437-9325-784ED9F555AB}" destId="{888A9FD3-F3EC-4D04-8B53-AA574DE3505B}" srcOrd="0" destOrd="0" presId="urn:microsoft.com/office/officeart/2005/8/layout/vList2"/>
    <dgm:cxn modelId="{C18178E5-9EB2-46CD-8BC9-03A7F3CA01A8}" type="presOf" srcId="{D99E4E64-B07D-44AF-BD47-BB20E3D3F39B}" destId="{BB357387-0AFF-4627-8AA8-DEC7507E773B}" srcOrd="0" destOrd="0" presId="urn:microsoft.com/office/officeart/2005/8/layout/vList2"/>
    <dgm:cxn modelId="{39B856FA-AC30-4F8C-8F37-0A686C16962F}" type="presOf" srcId="{EB4330A2-1B27-4D49-A785-3E3C79CA69CA}" destId="{CB0BA4F2-4AFB-486A-B98D-5FE0055CF3D8}" srcOrd="0" destOrd="0" presId="urn:microsoft.com/office/officeart/2005/8/layout/vList2"/>
    <dgm:cxn modelId="{D25BF3C6-217E-4463-9DA7-E48092B94E42}" type="presParOf" srcId="{937D694E-2E5D-4F09-BC49-4E7CB17A132A}" destId="{BB357387-0AFF-4627-8AA8-DEC7507E773B}" srcOrd="0" destOrd="0" presId="urn:microsoft.com/office/officeart/2005/8/layout/vList2"/>
    <dgm:cxn modelId="{2FBC0A4C-F182-42FA-9D5D-452E2E16A238}" type="presParOf" srcId="{937D694E-2E5D-4F09-BC49-4E7CB17A132A}" destId="{888A9FD3-F3EC-4D04-8B53-AA574DE3505B}" srcOrd="1" destOrd="0" presId="urn:microsoft.com/office/officeart/2005/8/layout/vList2"/>
    <dgm:cxn modelId="{90FB2270-9AA8-49F6-BF97-BEB4ED6199E2}" type="presParOf" srcId="{937D694E-2E5D-4F09-BC49-4E7CB17A132A}" destId="{4AA9E44F-FD78-4B02-8C9A-5FD1806EB1D1}" srcOrd="2" destOrd="0" presId="urn:microsoft.com/office/officeart/2005/8/layout/vList2"/>
    <dgm:cxn modelId="{24491938-5D2A-4C0B-B892-92B941D6EB3B}" type="presParOf" srcId="{937D694E-2E5D-4F09-BC49-4E7CB17A132A}" destId="{CB0BA4F2-4AFB-486A-B98D-5FE0055CF3D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0C014B6-1109-4159-A085-B1B37F120151}"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EFB14DA1-B3E9-47FA-A637-9F4ED6761F94}">
      <dgm:prSet phldrT="[Text]" custT="1"/>
      <dgm:spPr>
        <a:ln>
          <a:solidFill>
            <a:schemeClr val="accent6">
              <a:lumMod val="50000"/>
            </a:schemeClr>
          </a:solidFill>
        </a:ln>
      </dgm:spPr>
      <dgm:t>
        <a:bodyPr/>
        <a:lstStyle/>
        <a:p>
          <a:pPr rtl="1"/>
          <a:r>
            <a:rPr lang="ar-EG" sz="2200" dirty="0">
              <a:solidFill>
                <a:schemeClr val="tx1"/>
              </a:solidFill>
              <a:cs typeface="+mn-cs"/>
            </a:rPr>
            <a:t> </a:t>
          </a:r>
          <a:r>
            <a:rPr lang="ar-SA" sz="2200" b="1" dirty="0">
              <a:solidFill>
                <a:schemeClr val="tx1"/>
              </a:solidFill>
              <a:cs typeface="+mn-cs"/>
            </a:rPr>
            <a:t>عناصرُ الجذبِ السّياحيِّ </a:t>
          </a:r>
          <a:endParaRPr lang="en-US" sz="2200" b="1" dirty="0">
            <a:solidFill>
              <a:schemeClr val="tx1"/>
            </a:solidFill>
            <a:cs typeface="+mn-cs"/>
          </a:endParaRPr>
        </a:p>
        <a:p>
          <a:r>
            <a:rPr lang="ar-SA" sz="2200" dirty="0">
              <a:solidFill>
                <a:schemeClr val="tx1"/>
              </a:solidFill>
              <a:cs typeface="+mn-cs"/>
            </a:rPr>
            <a:t>وتشملُ العناصرَ الطّبيعيّةَ مثل: أشكالِ السّطحِ والمناخِ والحياةِ</a:t>
          </a:r>
          <a:r>
            <a:rPr lang="ar-EG" sz="2200" dirty="0">
              <a:solidFill>
                <a:schemeClr val="tx1"/>
              </a:solidFill>
              <a:cs typeface="+mn-cs"/>
            </a:rPr>
            <a:t>.</a:t>
          </a:r>
          <a:r>
            <a:rPr lang="ar-SA" sz="2200" dirty="0">
              <a:solidFill>
                <a:schemeClr val="tx1"/>
              </a:solidFill>
              <a:cs typeface="+mn-cs"/>
            </a:rPr>
            <a:t> </a:t>
          </a:r>
          <a:endParaRPr lang="en-US" sz="2200" dirty="0">
            <a:solidFill>
              <a:schemeClr val="tx1"/>
            </a:solidFill>
            <a:cs typeface="+mn-cs"/>
          </a:endParaRPr>
        </a:p>
      </dgm:t>
    </dgm:pt>
    <dgm:pt modelId="{E253CEFE-AE2A-47F2-BA6F-9C70BFBB8317}" type="parTrans" cxnId="{D4D175F7-53B0-42BC-91F4-7BD0CE2CC5F8}">
      <dgm:prSet/>
      <dgm:spPr/>
      <dgm:t>
        <a:bodyPr/>
        <a:lstStyle/>
        <a:p>
          <a:pPr rtl="1"/>
          <a:endParaRPr lang="en-US">
            <a:solidFill>
              <a:schemeClr val="tx1"/>
            </a:solidFill>
            <a:cs typeface="+mn-cs"/>
          </a:endParaRPr>
        </a:p>
      </dgm:t>
    </dgm:pt>
    <dgm:pt modelId="{8CB4BB6B-536E-40F4-9D69-7DC50B61B744}" type="sibTrans" cxnId="{D4D175F7-53B0-42BC-91F4-7BD0CE2CC5F8}">
      <dgm:prSet/>
      <dgm:spPr/>
      <dgm:t>
        <a:bodyPr/>
        <a:lstStyle/>
        <a:p>
          <a:pPr rtl="1"/>
          <a:endParaRPr lang="en-US">
            <a:solidFill>
              <a:schemeClr val="tx1"/>
            </a:solidFill>
            <a:cs typeface="+mn-cs"/>
          </a:endParaRPr>
        </a:p>
      </dgm:t>
    </dgm:pt>
    <dgm:pt modelId="{FC62C6EB-F471-4E4C-B787-95816B4B2632}">
      <dgm:prSet phldrT="[Text]" custT="1"/>
      <dgm:spPr>
        <a:ln>
          <a:solidFill>
            <a:schemeClr val="accent6">
              <a:lumMod val="50000"/>
            </a:schemeClr>
          </a:solidFill>
        </a:ln>
      </dgm:spPr>
      <dgm:t>
        <a:bodyPr/>
        <a:lstStyle/>
        <a:p>
          <a:pPr rtl="1"/>
          <a:r>
            <a:rPr lang="ar-SA" sz="2200" b="1" dirty="0">
              <a:solidFill>
                <a:schemeClr val="tx1"/>
              </a:solidFill>
              <a:cs typeface="+mn-cs"/>
            </a:rPr>
            <a:t>النّقل</a:t>
          </a:r>
          <a:r>
            <a:rPr lang="ar-SA" sz="2200" dirty="0">
              <a:solidFill>
                <a:schemeClr val="tx1"/>
              </a:solidFill>
              <a:cs typeface="+mn-cs"/>
            </a:rPr>
            <a:t> بأنواعِهِ المختلفةِ البرّيّ، البحريِّ والجوّيّ</a:t>
          </a:r>
          <a:r>
            <a:rPr lang="ar-SY" sz="2200" dirty="0">
              <a:solidFill>
                <a:schemeClr val="tx1"/>
              </a:solidFill>
              <a:cs typeface="+mn-cs"/>
            </a:rPr>
            <a:t>.</a:t>
          </a:r>
          <a:endParaRPr lang="en-US" sz="2200" dirty="0">
            <a:solidFill>
              <a:schemeClr val="tx1"/>
            </a:solidFill>
            <a:cs typeface="+mn-cs"/>
          </a:endParaRPr>
        </a:p>
      </dgm:t>
    </dgm:pt>
    <dgm:pt modelId="{FB0EF9CD-436A-4C58-8873-9DE8C7B69759}" type="parTrans" cxnId="{28C62452-B1A0-48D5-BE42-CF841A353B00}">
      <dgm:prSet/>
      <dgm:spPr/>
      <dgm:t>
        <a:bodyPr/>
        <a:lstStyle/>
        <a:p>
          <a:pPr rtl="1"/>
          <a:endParaRPr lang="en-US">
            <a:solidFill>
              <a:schemeClr val="tx1"/>
            </a:solidFill>
            <a:cs typeface="+mn-cs"/>
          </a:endParaRPr>
        </a:p>
      </dgm:t>
    </dgm:pt>
    <dgm:pt modelId="{6F0591F0-8ADD-46CA-BCDF-AEFD724451C6}" type="sibTrans" cxnId="{28C62452-B1A0-48D5-BE42-CF841A353B00}">
      <dgm:prSet/>
      <dgm:spPr/>
      <dgm:t>
        <a:bodyPr/>
        <a:lstStyle/>
        <a:p>
          <a:pPr rtl="1"/>
          <a:endParaRPr lang="en-US">
            <a:solidFill>
              <a:schemeClr val="tx1"/>
            </a:solidFill>
            <a:cs typeface="+mn-cs"/>
          </a:endParaRPr>
        </a:p>
      </dgm:t>
    </dgm:pt>
    <dgm:pt modelId="{47FB3FD8-9342-4DC5-8105-CF32A79F98FD}">
      <dgm:prSet phldrT="[Tex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b="1" dirty="0">
              <a:solidFill>
                <a:schemeClr val="tx1"/>
              </a:solidFill>
              <a:cs typeface="+mn-cs"/>
            </a:rPr>
            <a:t>أماكنُ النّومِ </a:t>
          </a:r>
          <a:r>
            <a:rPr lang="ar-SA" sz="2200" dirty="0">
              <a:solidFill>
                <a:schemeClr val="tx1"/>
              </a:solidFill>
              <a:cs typeface="+mn-cs"/>
            </a:rPr>
            <a:t>سواءٌ التّجاريُّ منها كالفنادقِ والموتيلاتِ وأماكنِ النّومِ الخاصِّ مثل: بيوتِ الضّيافةِ وشققِ الإيجار.</a:t>
          </a:r>
          <a:endParaRPr lang="en-US" sz="2200" dirty="0">
            <a:solidFill>
              <a:schemeClr val="tx1"/>
            </a:solidFill>
            <a:cs typeface="+mn-cs"/>
          </a:endParaRPr>
        </a:p>
      </dgm:t>
    </dgm:pt>
    <dgm:pt modelId="{4CC28F88-15CE-4260-AF56-29745A7963DF}" type="parTrans" cxnId="{7C501D80-6611-4573-8C42-ABFAF169B870}">
      <dgm:prSet/>
      <dgm:spPr/>
      <dgm:t>
        <a:bodyPr/>
        <a:lstStyle/>
        <a:p>
          <a:pPr rtl="1"/>
          <a:endParaRPr lang="en-US">
            <a:solidFill>
              <a:schemeClr val="tx1"/>
            </a:solidFill>
            <a:cs typeface="+mn-cs"/>
          </a:endParaRPr>
        </a:p>
      </dgm:t>
    </dgm:pt>
    <dgm:pt modelId="{047087D0-7ABA-4F89-A78B-0D4D87FA2539}" type="sibTrans" cxnId="{7C501D80-6611-4573-8C42-ABFAF169B870}">
      <dgm:prSet/>
      <dgm:spPr/>
      <dgm:t>
        <a:bodyPr/>
        <a:lstStyle/>
        <a:p>
          <a:pPr rtl="1"/>
          <a:endParaRPr lang="en-US">
            <a:solidFill>
              <a:schemeClr val="tx1"/>
            </a:solidFill>
            <a:cs typeface="+mn-cs"/>
          </a:endParaRPr>
        </a:p>
      </dgm:t>
    </dgm:pt>
    <dgm:pt modelId="{3FDCCF8F-155B-45C5-B29A-E4A22C8F84AF}">
      <dgm:prSet phldrT="[Tex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b="1" dirty="0">
              <a:solidFill>
                <a:schemeClr val="tx1"/>
              </a:solidFill>
              <a:cs typeface="+mn-cs"/>
            </a:rPr>
            <a:t>التّسهيلاتُ المساندةُ </a:t>
          </a:r>
          <a:r>
            <a:rPr lang="ar-SA" sz="2200" dirty="0">
              <a:solidFill>
                <a:schemeClr val="tx1"/>
              </a:solidFill>
              <a:cs typeface="+mn-cs"/>
            </a:rPr>
            <a:t>بجميعِ أنواعِها كالإعلانِ السّياحيِّ والإدارةِ السّياحيّةِ والأشغالِ اليدويّةِ والبنوك</a:t>
          </a:r>
          <a:r>
            <a:rPr lang="ar-SY" sz="2200" dirty="0">
              <a:solidFill>
                <a:schemeClr val="tx1"/>
              </a:solidFill>
              <a:cs typeface="+mn-cs"/>
            </a:rPr>
            <a:t>.</a:t>
          </a:r>
          <a:endParaRPr lang="en-US" sz="2200" dirty="0">
            <a:solidFill>
              <a:schemeClr val="tx1"/>
            </a:solidFill>
            <a:cs typeface="+mn-cs"/>
          </a:endParaRPr>
        </a:p>
      </dgm:t>
    </dgm:pt>
    <dgm:pt modelId="{675997A5-EB84-4B14-ABD7-2D9FF6E2B28B}" type="parTrans" cxnId="{044FF6F3-9042-4C2A-9FC3-FB94C7154BA1}">
      <dgm:prSet/>
      <dgm:spPr/>
      <dgm:t>
        <a:bodyPr/>
        <a:lstStyle/>
        <a:p>
          <a:pPr rtl="1"/>
          <a:endParaRPr lang="en-US">
            <a:solidFill>
              <a:schemeClr val="tx1"/>
            </a:solidFill>
            <a:cs typeface="+mn-cs"/>
          </a:endParaRPr>
        </a:p>
      </dgm:t>
    </dgm:pt>
    <dgm:pt modelId="{76D098C4-4417-4619-B501-FF92F9D68586}" type="sibTrans" cxnId="{044FF6F3-9042-4C2A-9FC3-FB94C7154BA1}">
      <dgm:prSet/>
      <dgm:spPr/>
      <dgm:t>
        <a:bodyPr/>
        <a:lstStyle/>
        <a:p>
          <a:pPr rtl="1"/>
          <a:endParaRPr lang="en-US">
            <a:solidFill>
              <a:schemeClr val="tx1"/>
            </a:solidFill>
            <a:cs typeface="+mn-cs"/>
          </a:endParaRPr>
        </a:p>
      </dgm:t>
    </dgm:pt>
    <dgm:pt modelId="{9A084CA4-858F-4D73-BF8B-7242317C1EF0}">
      <dgm:prSet phldrT="[Text]" custT="1"/>
      <dgm:spPr>
        <a:ln>
          <a:solidFill>
            <a:schemeClr val="accent6">
              <a:lumMod val="50000"/>
            </a:schemeClr>
          </a:solidFill>
        </a:ln>
      </dgm:spPr>
      <dgm:t>
        <a:bodyPr/>
        <a:lstStyle/>
        <a:p>
          <a:pPr rtl="1">
            <a:buClr>
              <a:srgbClr val="404040"/>
            </a:buClr>
            <a:buFont typeface="Simplified Arabic" panose="02020603050405020304" pitchFamily="18" charset="-78"/>
            <a:buChar char="-"/>
          </a:pPr>
          <a:r>
            <a:rPr lang="ar-SA" sz="2200" b="1" dirty="0">
              <a:solidFill>
                <a:schemeClr val="tx1"/>
              </a:solidFill>
              <a:cs typeface="+mn-cs"/>
            </a:rPr>
            <a:t>خدماتُ البنيةِ التّحتيّةِ </a:t>
          </a:r>
          <a:r>
            <a:rPr lang="ar-SA" sz="2200" dirty="0">
              <a:solidFill>
                <a:schemeClr val="tx1"/>
              </a:solidFill>
              <a:cs typeface="+mn-cs"/>
            </a:rPr>
            <a:t>كالمياهِ والكهرباءِ والاتّصالات</a:t>
          </a:r>
          <a:r>
            <a:rPr lang="ar-SY" sz="2200" dirty="0">
              <a:solidFill>
                <a:schemeClr val="tx1"/>
              </a:solidFill>
              <a:cs typeface="+mn-cs"/>
            </a:rPr>
            <a:t>.</a:t>
          </a:r>
          <a:endParaRPr lang="en-US" sz="2200" dirty="0">
            <a:solidFill>
              <a:schemeClr val="tx1"/>
            </a:solidFill>
            <a:cs typeface="+mn-cs"/>
          </a:endParaRPr>
        </a:p>
      </dgm:t>
    </dgm:pt>
    <dgm:pt modelId="{F988BDAF-3AD2-4405-BA21-E39141257C73}" type="parTrans" cxnId="{2E4560B9-53C7-4901-B151-020692681698}">
      <dgm:prSet/>
      <dgm:spPr/>
      <dgm:t>
        <a:bodyPr/>
        <a:lstStyle/>
        <a:p>
          <a:pPr rtl="1"/>
          <a:endParaRPr lang="en-US">
            <a:solidFill>
              <a:schemeClr val="tx1"/>
            </a:solidFill>
            <a:cs typeface="+mn-cs"/>
          </a:endParaRPr>
        </a:p>
      </dgm:t>
    </dgm:pt>
    <dgm:pt modelId="{020AA13A-68D0-4FAC-9F51-8FF6DF28C5C6}" type="sibTrans" cxnId="{2E4560B9-53C7-4901-B151-020692681698}">
      <dgm:prSet/>
      <dgm:spPr/>
      <dgm:t>
        <a:bodyPr/>
        <a:lstStyle/>
        <a:p>
          <a:pPr rtl="1"/>
          <a:endParaRPr lang="en-US">
            <a:solidFill>
              <a:schemeClr val="tx1"/>
            </a:solidFill>
            <a:cs typeface="+mn-cs"/>
          </a:endParaRPr>
        </a:p>
      </dgm:t>
    </dgm:pt>
    <dgm:pt modelId="{8D6A1598-7DAE-46E6-841C-F3142C87192F}" type="pres">
      <dgm:prSet presAssocID="{B0C014B6-1109-4159-A085-B1B37F120151}" presName="diagram" presStyleCnt="0">
        <dgm:presLayoutVars>
          <dgm:dir val="rev"/>
          <dgm:resizeHandles val="exact"/>
        </dgm:presLayoutVars>
      </dgm:prSet>
      <dgm:spPr/>
    </dgm:pt>
    <dgm:pt modelId="{C9400426-AAD2-4F12-A659-015A77A36267}" type="pres">
      <dgm:prSet presAssocID="{EFB14DA1-B3E9-47FA-A637-9F4ED6761F94}" presName="node" presStyleLbl="node1" presStyleIdx="0" presStyleCnt="5">
        <dgm:presLayoutVars>
          <dgm:bulletEnabled val="1"/>
        </dgm:presLayoutVars>
      </dgm:prSet>
      <dgm:spPr/>
    </dgm:pt>
    <dgm:pt modelId="{9D294ECF-C7A6-4514-8B7D-6209E7B55A20}" type="pres">
      <dgm:prSet presAssocID="{8CB4BB6B-536E-40F4-9D69-7DC50B61B744}" presName="sibTrans" presStyleCnt="0"/>
      <dgm:spPr/>
    </dgm:pt>
    <dgm:pt modelId="{B1F28646-62F7-4D1F-B4B8-FDB08E9E07B0}" type="pres">
      <dgm:prSet presAssocID="{FC62C6EB-F471-4E4C-B787-95816B4B2632}" presName="node" presStyleLbl="node1" presStyleIdx="1" presStyleCnt="5">
        <dgm:presLayoutVars>
          <dgm:bulletEnabled val="1"/>
        </dgm:presLayoutVars>
      </dgm:prSet>
      <dgm:spPr/>
    </dgm:pt>
    <dgm:pt modelId="{46F686EF-BB0A-43CE-A2EF-2A65263B75BB}" type="pres">
      <dgm:prSet presAssocID="{6F0591F0-8ADD-46CA-BCDF-AEFD724451C6}" presName="sibTrans" presStyleCnt="0"/>
      <dgm:spPr/>
    </dgm:pt>
    <dgm:pt modelId="{3EFD7FD3-527C-4FF1-A69E-33210D7E783D}" type="pres">
      <dgm:prSet presAssocID="{47FB3FD8-9342-4DC5-8105-CF32A79F98FD}" presName="node" presStyleLbl="node1" presStyleIdx="2" presStyleCnt="5">
        <dgm:presLayoutVars>
          <dgm:bulletEnabled val="1"/>
        </dgm:presLayoutVars>
      </dgm:prSet>
      <dgm:spPr/>
    </dgm:pt>
    <dgm:pt modelId="{EA1B18F1-FB6E-467D-9BBE-07679B554F3F}" type="pres">
      <dgm:prSet presAssocID="{047087D0-7ABA-4F89-A78B-0D4D87FA2539}" presName="sibTrans" presStyleCnt="0"/>
      <dgm:spPr/>
    </dgm:pt>
    <dgm:pt modelId="{7B1019AD-5CE8-4958-8997-5417673DB94C}" type="pres">
      <dgm:prSet presAssocID="{3FDCCF8F-155B-45C5-B29A-E4A22C8F84AF}" presName="node" presStyleLbl="node1" presStyleIdx="3" presStyleCnt="5">
        <dgm:presLayoutVars>
          <dgm:bulletEnabled val="1"/>
        </dgm:presLayoutVars>
      </dgm:prSet>
      <dgm:spPr/>
    </dgm:pt>
    <dgm:pt modelId="{BF942C1F-A88E-403D-8583-91884622D003}" type="pres">
      <dgm:prSet presAssocID="{76D098C4-4417-4619-B501-FF92F9D68586}" presName="sibTrans" presStyleCnt="0"/>
      <dgm:spPr/>
    </dgm:pt>
    <dgm:pt modelId="{3C1E5FBE-05A1-4C34-9D34-E6A7969528D9}" type="pres">
      <dgm:prSet presAssocID="{9A084CA4-858F-4D73-BF8B-7242317C1EF0}" presName="node" presStyleLbl="node1" presStyleIdx="4" presStyleCnt="5">
        <dgm:presLayoutVars>
          <dgm:bulletEnabled val="1"/>
        </dgm:presLayoutVars>
      </dgm:prSet>
      <dgm:spPr/>
    </dgm:pt>
  </dgm:ptLst>
  <dgm:cxnLst>
    <dgm:cxn modelId="{1A799003-36BE-44FD-B2A7-5ABF002BDBBF}" type="presOf" srcId="{EFB14DA1-B3E9-47FA-A637-9F4ED6761F94}" destId="{C9400426-AAD2-4F12-A659-015A77A36267}" srcOrd="0" destOrd="0" presId="urn:microsoft.com/office/officeart/2005/8/layout/default"/>
    <dgm:cxn modelId="{28C62452-B1A0-48D5-BE42-CF841A353B00}" srcId="{B0C014B6-1109-4159-A085-B1B37F120151}" destId="{FC62C6EB-F471-4E4C-B787-95816B4B2632}" srcOrd="1" destOrd="0" parTransId="{FB0EF9CD-436A-4C58-8873-9DE8C7B69759}" sibTransId="{6F0591F0-8ADD-46CA-BCDF-AEFD724451C6}"/>
    <dgm:cxn modelId="{7C501D80-6611-4573-8C42-ABFAF169B870}" srcId="{B0C014B6-1109-4159-A085-B1B37F120151}" destId="{47FB3FD8-9342-4DC5-8105-CF32A79F98FD}" srcOrd="2" destOrd="0" parTransId="{4CC28F88-15CE-4260-AF56-29745A7963DF}" sibTransId="{047087D0-7ABA-4F89-A78B-0D4D87FA2539}"/>
    <dgm:cxn modelId="{3D182B8B-2F0F-421F-8428-5132080B926F}" type="presOf" srcId="{9A084CA4-858F-4D73-BF8B-7242317C1EF0}" destId="{3C1E5FBE-05A1-4C34-9D34-E6A7969528D9}" srcOrd="0" destOrd="0" presId="urn:microsoft.com/office/officeart/2005/8/layout/default"/>
    <dgm:cxn modelId="{589CB1AF-8047-44A6-A468-9419F964D0DB}" type="presOf" srcId="{B0C014B6-1109-4159-A085-B1B37F120151}" destId="{8D6A1598-7DAE-46E6-841C-F3142C87192F}" srcOrd="0" destOrd="0" presId="urn:microsoft.com/office/officeart/2005/8/layout/default"/>
    <dgm:cxn modelId="{2E4560B9-53C7-4901-B151-020692681698}" srcId="{B0C014B6-1109-4159-A085-B1B37F120151}" destId="{9A084CA4-858F-4D73-BF8B-7242317C1EF0}" srcOrd="4" destOrd="0" parTransId="{F988BDAF-3AD2-4405-BA21-E39141257C73}" sibTransId="{020AA13A-68D0-4FAC-9F51-8FF6DF28C5C6}"/>
    <dgm:cxn modelId="{F36CA5CF-A5EE-4B9C-9D6C-8AF967A6E326}" type="presOf" srcId="{3FDCCF8F-155B-45C5-B29A-E4A22C8F84AF}" destId="{7B1019AD-5CE8-4958-8997-5417673DB94C}" srcOrd="0" destOrd="0" presId="urn:microsoft.com/office/officeart/2005/8/layout/default"/>
    <dgm:cxn modelId="{5AE913EA-B622-408C-BB67-74D4763E26DA}" type="presOf" srcId="{47FB3FD8-9342-4DC5-8105-CF32A79F98FD}" destId="{3EFD7FD3-527C-4FF1-A69E-33210D7E783D}" srcOrd="0" destOrd="0" presId="urn:microsoft.com/office/officeart/2005/8/layout/default"/>
    <dgm:cxn modelId="{044FF6F3-9042-4C2A-9FC3-FB94C7154BA1}" srcId="{B0C014B6-1109-4159-A085-B1B37F120151}" destId="{3FDCCF8F-155B-45C5-B29A-E4A22C8F84AF}" srcOrd="3" destOrd="0" parTransId="{675997A5-EB84-4B14-ABD7-2D9FF6E2B28B}" sibTransId="{76D098C4-4417-4619-B501-FF92F9D68586}"/>
    <dgm:cxn modelId="{D4D175F7-53B0-42BC-91F4-7BD0CE2CC5F8}" srcId="{B0C014B6-1109-4159-A085-B1B37F120151}" destId="{EFB14DA1-B3E9-47FA-A637-9F4ED6761F94}" srcOrd="0" destOrd="0" parTransId="{E253CEFE-AE2A-47F2-BA6F-9C70BFBB8317}" sibTransId="{8CB4BB6B-536E-40F4-9D69-7DC50B61B744}"/>
    <dgm:cxn modelId="{AB1FF1F7-B9DC-4AD8-B44A-273C6E81CC5B}" type="presOf" srcId="{FC62C6EB-F471-4E4C-B787-95816B4B2632}" destId="{B1F28646-62F7-4D1F-B4B8-FDB08E9E07B0}" srcOrd="0" destOrd="0" presId="urn:microsoft.com/office/officeart/2005/8/layout/default"/>
    <dgm:cxn modelId="{84963CD9-A4E8-4919-A65F-3FE0C26CA28F}" type="presParOf" srcId="{8D6A1598-7DAE-46E6-841C-F3142C87192F}" destId="{C9400426-AAD2-4F12-A659-015A77A36267}" srcOrd="0" destOrd="0" presId="urn:microsoft.com/office/officeart/2005/8/layout/default"/>
    <dgm:cxn modelId="{67D8BC88-AE41-4A6A-B1FD-CEEEC0FEE480}" type="presParOf" srcId="{8D6A1598-7DAE-46E6-841C-F3142C87192F}" destId="{9D294ECF-C7A6-4514-8B7D-6209E7B55A20}" srcOrd="1" destOrd="0" presId="urn:microsoft.com/office/officeart/2005/8/layout/default"/>
    <dgm:cxn modelId="{0C685259-1B86-4D7A-9AB9-53C94B0AECBB}" type="presParOf" srcId="{8D6A1598-7DAE-46E6-841C-F3142C87192F}" destId="{B1F28646-62F7-4D1F-B4B8-FDB08E9E07B0}" srcOrd="2" destOrd="0" presId="urn:microsoft.com/office/officeart/2005/8/layout/default"/>
    <dgm:cxn modelId="{38F8BA16-78FB-487B-9745-3247C4844139}" type="presParOf" srcId="{8D6A1598-7DAE-46E6-841C-F3142C87192F}" destId="{46F686EF-BB0A-43CE-A2EF-2A65263B75BB}" srcOrd="3" destOrd="0" presId="urn:microsoft.com/office/officeart/2005/8/layout/default"/>
    <dgm:cxn modelId="{EEA4AB15-5BB6-4AF2-A804-AAA5182E9EA8}" type="presParOf" srcId="{8D6A1598-7DAE-46E6-841C-F3142C87192F}" destId="{3EFD7FD3-527C-4FF1-A69E-33210D7E783D}" srcOrd="4" destOrd="0" presId="urn:microsoft.com/office/officeart/2005/8/layout/default"/>
    <dgm:cxn modelId="{46E3A8B7-8AFE-43E1-8932-FAFA83C36538}" type="presParOf" srcId="{8D6A1598-7DAE-46E6-841C-F3142C87192F}" destId="{EA1B18F1-FB6E-467D-9BBE-07679B554F3F}" srcOrd="5" destOrd="0" presId="urn:microsoft.com/office/officeart/2005/8/layout/default"/>
    <dgm:cxn modelId="{A15856C8-EE5E-439E-8984-F48763737655}" type="presParOf" srcId="{8D6A1598-7DAE-46E6-841C-F3142C87192F}" destId="{7B1019AD-5CE8-4958-8997-5417673DB94C}" srcOrd="6" destOrd="0" presId="urn:microsoft.com/office/officeart/2005/8/layout/default"/>
    <dgm:cxn modelId="{757F9F16-FD23-408B-9693-0DF9D539FB4C}" type="presParOf" srcId="{8D6A1598-7DAE-46E6-841C-F3142C87192F}" destId="{BF942C1F-A88E-403D-8583-91884622D003}" srcOrd="7" destOrd="0" presId="urn:microsoft.com/office/officeart/2005/8/layout/default"/>
    <dgm:cxn modelId="{7847950A-AD76-41C3-85C3-37097FEC3FAA}" type="presParOf" srcId="{8D6A1598-7DAE-46E6-841C-F3142C87192F}" destId="{3C1E5FBE-05A1-4C34-9D34-E6A7969528D9}"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103F31C-F39C-4ADB-86D5-9727BAEC7D23}"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34E3D22D-0E20-4021-8B67-687C1757E79F}">
      <dgm:prSet phldrT="[Text]" custT="1"/>
      <dgm:spPr/>
      <dgm:t>
        <a:bodyPr/>
        <a:lstStyle/>
        <a:p>
          <a:pPr algn="just" rtl="1">
            <a:lnSpc>
              <a:spcPct val="150000"/>
            </a:lnSpc>
            <a:buFont typeface="Symbol" panose="05050102010706020507" pitchFamily="18" charset="2"/>
            <a:buChar char=""/>
          </a:pPr>
          <a:r>
            <a:rPr lang="ar-SA" sz="2200" b="1" dirty="0">
              <a:solidFill>
                <a:schemeClr val="tx1"/>
              </a:solidFill>
              <a:effectLst/>
              <a:latin typeface="Simplified Arabic" panose="02020603050405020304" pitchFamily="18" charset="-78"/>
              <a:ea typeface="Times New Roman" panose="02020603050405020304" pitchFamily="18" charset="0"/>
              <a:cs typeface="+mn-cs"/>
            </a:rPr>
            <a:t>على الصّعيدِ الاقتصاديّ</a:t>
          </a:r>
          <a:endParaRPr lang="en-US" sz="2200" dirty="0">
            <a:solidFill>
              <a:schemeClr val="tx1"/>
            </a:solidFill>
            <a:cs typeface="+mn-cs"/>
          </a:endParaRPr>
        </a:p>
      </dgm:t>
    </dgm:pt>
    <dgm:pt modelId="{2B70C84D-FA90-43D1-9A37-C533BE389C79}" type="parTrans" cxnId="{1F67683B-C6A9-4218-8A01-85B1F003FDE6}">
      <dgm:prSet/>
      <dgm:spPr/>
      <dgm:t>
        <a:bodyPr/>
        <a:lstStyle/>
        <a:p>
          <a:pPr algn="just" rtl="1">
            <a:lnSpc>
              <a:spcPct val="150000"/>
            </a:lnSpc>
          </a:pPr>
          <a:endParaRPr lang="en-US" sz="2200">
            <a:solidFill>
              <a:schemeClr val="tx1"/>
            </a:solidFill>
            <a:cs typeface="+mn-cs"/>
          </a:endParaRPr>
        </a:p>
      </dgm:t>
    </dgm:pt>
    <dgm:pt modelId="{0C407292-1351-4BA2-882B-2B455429647B}" type="sibTrans" cxnId="{1F67683B-C6A9-4218-8A01-85B1F003FDE6}">
      <dgm:prSet/>
      <dgm:spPr/>
      <dgm:t>
        <a:bodyPr/>
        <a:lstStyle/>
        <a:p>
          <a:pPr algn="just" rtl="1">
            <a:lnSpc>
              <a:spcPct val="150000"/>
            </a:lnSpc>
          </a:pPr>
          <a:endParaRPr lang="en-US" sz="2200">
            <a:solidFill>
              <a:schemeClr val="tx1"/>
            </a:solidFill>
            <a:cs typeface="+mn-cs"/>
          </a:endParaRPr>
        </a:p>
      </dgm:t>
    </dgm:pt>
    <dgm:pt modelId="{83A2C404-D226-4EAF-B1F5-29AEEF0D9F79}">
      <dgm:prSet phldrT="[Text]" custT="1"/>
      <dgm:spPr>
        <a:ln>
          <a:solidFill>
            <a:schemeClr val="accent6">
              <a:lumMod val="50000"/>
            </a:schemeClr>
          </a:solidFill>
        </a:ln>
      </dgm:spPr>
      <dgm:t>
        <a:bodyPr/>
        <a:lstStyle/>
        <a:p>
          <a:pPr algn="just" rtl="1">
            <a:lnSpc>
              <a:spcPct val="150000"/>
            </a:lnSpc>
            <a:buClr>
              <a:srgbClr val="404040"/>
            </a:buClr>
            <a:buFont typeface="Simplified Arabic" panose="02020603050405020304" pitchFamily="18" charset="-78"/>
            <a:buChar char="-"/>
          </a:pPr>
          <a:r>
            <a:rPr lang="ar-SA" sz="2200" dirty="0">
              <a:solidFill>
                <a:schemeClr val="tx1"/>
              </a:solidFill>
              <a:cs typeface="+mn-cs"/>
            </a:rPr>
            <a:t>إيجادُ فرصِ عملٍ جديدةٍ في المناطقِ الرّيفيّة.</a:t>
          </a:r>
          <a:endParaRPr lang="en-US" sz="2200" dirty="0">
            <a:solidFill>
              <a:schemeClr val="tx1"/>
            </a:solidFill>
            <a:cs typeface="+mn-cs"/>
          </a:endParaRPr>
        </a:p>
      </dgm:t>
    </dgm:pt>
    <dgm:pt modelId="{C7031195-3224-47FC-BD8D-326EC038F91B}" type="parTrans" cxnId="{BF95E8ED-C1D8-4012-9FC2-4FC0B6DECAF9}">
      <dgm:prSet/>
      <dgm:spPr/>
      <dgm:t>
        <a:bodyPr/>
        <a:lstStyle/>
        <a:p>
          <a:pPr algn="just" rtl="1">
            <a:lnSpc>
              <a:spcPct val="150000"/>
            </a:lnSpc>
          </a:pPr>
          <a:endParaRPr lang="en-US" sz="2200">
            <a:solidFill>
              <a:schemeClr val="tx1"/>
            </a:solidFill>
            <a:cs typeface="+mn-cs"/>
          </a:endParaRPr>
        </a:p>
      </dgm:t>
    </dgm:pt>
    <dgm:pt modelId="{86C711B0-D6EB-48D9-B01F-DCC77DB136EE}" type="sibTrans" cxnId="{BF95E8ED-C1D8-4012-9FC2-4FC0B6DECAF9}">
      <dgm:prSet/>
      <dgm:spPr/>
      <dgm:t>
        <a:bodyPr/>
        <a:lstStyle/>
        <a:p>
          <a:pPr algn="just" rtl="1">
            <a:lnSpc>
              <a:spcPct val="150000"/>
            </a:lnSpc>
          </a:pPr>
          <a:endParaRPr lang="en-US" sz="2200">
            <a:solidFill>
              <a:schemeClr val="tx1"/>
            </a:solidFill>
            <a:cs typeface="+mn-cs"/>
          </a:endParaRPr>
        </a:p>
      </dgm:t>
    </dgm:pt>
    <dgm:pt modelId="{68E6B045-2081-474B-8475-CDCCD107DEA3}">
      <dgm:prSet phldrT="[Text]" custT="1"/>
      <dgm:spPr/>
      <dgm:t>
        <a:bodyPr/>
        <a:lstStyle/>
        <a:p>
          <a:pPr algn="just" rtl="1">
            <a:lnSpc>
              <a:spcPct val="150000"/>
            </a:lnSpc>
            <a:buFont typeface="Symbol" panose="05050102010706020507" pitchFamily="18" charset="2"/>
            <a:buChar char=""/>
          </a:pPr>
          <a:r>
            <a:rPr lang="ar-SA" sz="2200" b="1" dirty="0">
              <a:solidFill>
                <a:schemeClr val="tx1"/>
              </a:solidFill>
              <a:effectLst/>
              <a:latin typeface="Simplified Arabic" panose="02020603050405020304" pitchFamily="18" charset="-78"/>
              <a:ea typeface="Times New Roman" panose="02020603050405020304" pitchFamily="18" charset="0"/>
              <a:cs typeface="+mn-cs"/>
            </a:rPr>
            <a:t>على الصّعيدِ الاجتماعيّ</a:t>
          </a:r>
          <a:endParaRPr lang="en-US" sz="2200" dirty="0">
            <a:solidFill>
              <a:schemeClr val="tx1"/>
            </a:solidFill>
            <a:cs typeface="+mn-cs"/>
          </a:endParaRPr>
        </a:p>
      </dgm:t>
    </dgm:pt>
    <dgm:pt modelId="{B3B21A75-1CBF-496C-92F7-FA05C4E7FE53}" type="parTrans" cxnId="{C2BECCF6-C8F9-4D21-A44D-E2E79E0867B7}">
      <dgm:prSet/>
      <dgm:spPr/>
      <dgm:t>
        <a:bodyPr/>
        <a:lstStyle/>
        <a:p>
          <a:pPr algn="just" rtl="1">
            <a:lnSpc>
              <a:spcPct val="150000"/>
            </a:lnSpc>
          </a:pPr>
          <a:endParaRPr lang="en-US" sz="2200">
            <a:solidFill>
              <a:schemeClr val="tx1"/>
            </a:solidFill>
            <a:cs typeface="+mn-cs"/>
          </a:endParaRPr>
        </a:p>
      </dgm:t>
    </dgm:pt>
    <dgm:pt modelId="{C4C047A1-139D-452B-A752-0DC29C8930F7}" type="sibTrans" cxnId="{C2BECCF6-C8F9-4D21-A44D-E2E79E0867B7}">
      <dgm:prSet/>
      <dgm:spPr/>
      <dgm:t>
        <a:bodyPr/>
        <a:lstStyle/>
        <a:p>
          <a:pPr algn="just" rtl="1">
            <a:lnSpc>
              <a:spcPct val="150000"/>
            </a:lnSpc>
          </a:pPr>
          <a:endParaRPr lang="en-US" sz="2200">
            <a:solidFill>
              <a:schemeClr val="tx1"/>
            </a:solidFill>
            <a:cs typeface="+mn-cs"/>
          </a:endParaRPr>
        </a:p>
      </dgm:t>
    </dgm:pt>
    <dgm:pt modelId="{ADF859AB-E0FE-4EA6-8F47-AFF52285A15D}">
      <dgm:prSet phldrT="[Text]" custT="1"/>
      <dgm:spPr>
        <a:ln>
          <a:solidFill>
            <a:schemeClr val="accent6">
              <a:lumMod val="50000"/>
            </a:schemeClr>
          </a:solidFill>
        </a:ln>
      </dgm:spPr>
      <dgm:t>
        <a:bodyPr/>
        <a:lstStyle/>
        <a:p>
          <a:pPr algn="just" rtl="1">
            <a:lnSpc>
              <a:spcPct val="150000"/>
            </a:lnSpc>
            <a:buClr>
              <a:srgbClr val="404040"/>
            </a:buClr>
            <a:buFont typeface="Simplified Arabic" panose="02020603050405020304" pitchFamily="18" charset="-78"/>
            <a:buChar char="-"/>
          </a:pPr>
          <a:r>
            <a:rPr lang="ar-SA" sz="2200" dirty="0">
              <a:solidFill>
                <a:schemeClr val="tx1"/>
              </a:solidFill>
              <a:cs typeface="+mn-cs"/>
            </a:rPr>
            <a:t>توفيرُ تسهيلاتِ ترفيهٍ واستجمامٍ للسّكّانِ المحلّيّين.</a:t>
          </a:r>
          <a:endParaRPr lang="en-US" sz="2200" dirty="0">
            <a:solidFill>
              <a:schemeClr val="tx1"/>
            </a:solidFill>
            <a:cs typeface="+mn-cs"/>
          </a:endParaRPr>
        </a:p>
      </dgm:t>
    </dgm:pt>
    <dgm:pt modelId="{C60AC579-A4AC-46C5-A226-AA28D9DEEE0C}" type="parTrans" cxnId="{9A7F814C-3E45-46F1-B236-86A0E022FCDF}">
      <dgm:prSet/>
      <dgm:spPr/>
      <dgm:t>
        <a:bodyPr/>
        <a:lstStyle/>
        <a:p>
          <a:pPr algn="just" rtl="1">
            <a:lnSpc>
              <a:spcPct val="150000"/>
            </a:lnSpc>
          </a:pPr>
          <a:endParaRPr lang="en-US" sz="2200">
            <a:solidFill>
              <a:schemeClr val="tx1"/>
            </a:solidFill>
            <a:cs typeface="+mn-cs"/>
          </a:endParaRPr>
        </a:p>
      </dgm:t>
    </dgm:pt>
    <dgm:pt modelId="{2576B8AA-4B17-4F87-875C-6BC8DBF76C19}" type="sibTrans" cxnId="{9A7F814C-3E45-46F1-B236-86A0E022FCDF}">
      <dgm:prSet/>
      <dgm:spPr/>
      <dgm:t>
        <a:bodyPr/>
        <a:lstStyle/>
        <a:p>
          <a:pPr algn="just" rtl="1">
            <a:lnSpc>
              <a:spcPct val="150000"/>
            </a:lnSpc>
          </a:pPr>
          <a:endParaRPr lang="en-US" sz="2200">
            <a:solidFill>
              <a:schemeClr val="tx1"/>
            </a:solidFill>
            <a:cs typeface="+mn-cs"/>
          </a:endParaRPr>
        </a:p>
      </dgm:t>
    </dgm:pt>
    <dgm:pt modelId="{A5A8FD76-B462-4A34-84DE-C8B42D837135}">
      <dgm:prSet phldrT="[Text]" custT="1"/>
      <dgm:spPr>
        <a:ln>
          <a:solidFill>
            <a:schemeClr val="accent6">
              <a:lumMod val="50000"/>
            </a:schemeClr>
          </a:solidFill>
        </a:ln>
      </dgm:spPr>
      <dgm:t>
        <a:bodyPr/>
        <a:lstStyle/>
        <a:p>
          <a:pPr algn="just" rtl="1">
            <a:lnSpc>
              <a:spcPct val="150000"/>
            </a:lnSpc>
            <a:buClr>
              <a:srgbClr val="404040"/>
            </a:buClr>
            <a:buFont typeface="Simplified Arabic" panose="02020603050405020304" pitchFamily="18" charset="-78"/>
            <a:buChar char="-"/>
          </a:pPr>
          <a:r>
            <a:rPr lang="ar-SA" sz="2200" dirty="0">
              <a:solidFill>
                <a:schemeClr val="tx1"/>
              </a:solidFill>
              <a:cs typeface="+mn-cs"/>
            </a:rPr>
            <a:t>تحسينُ وضعِ ميزانِ المدفوعات.</a:t>
          </a:r>
          <a:endParaRPr lang="en-US" sz="2200" dirty="0">
            <a:solidFill>
              <a:schemeClr val="tx1"/>
            </a:solidFill>
            <a:cs typeface="+mn-cs"/>
          </a:endParaRPr>
        </a:p>
      </dgm:t>
    </dgm:pt>
    <dgm:pt modelId="{9AD16AEE-55C5-4736-BB1F-15C471D0185A}" type="parTrans" cxnId="{CED311E1-0DCE-4A7D-AE56-5827FAA43EC6}">
      <dgm:prSet/>
      <dgm:spPr/>
      <dgm:t>
        <a:bodyPr/>
        <a:lstStyle/>
        <a:p>
          <a:pPr algn="just" rtl="1">
            <a:lnSpc>
              <a:spcPct val="150000"/>
            </a:lnSpc>
          </a:pPr>
          <a:endParaRPr lang="en-US" sz="2200">
            <a:solidFill>
              <a:schemeClr val="tx1"/>
            </a:solidFill>
            <a:cs typeface="+mn-cs"/>
          </a:endParaRPr>
        </a:p>
      </dgm:t>
    </dgm:pt>
    <dgm:pt modelId="{2C24EA95-8A72-4117-A482-9122F2B005E9}" type="sibTrans" cxnId="{CED311E1-0DCE-4A7D-AE56-5827FAA43EC6}">
      <dgm:prSet/>
      <dgm:spPr/>
      <dgm:t>
        <a:bodyPr/>
        <a:lstStyle/>
        <a:p>
          <a:pPr algn="just" rtl="1">
            <a:lnSpc>
              <a:spcPct val="150000"/>
            </a:lnSpc>
          </a:pPr>
          <a:endParaRPr lang="en-US" sz="2200">
            <a:solidFill>
              <a:schemeClr val="tx1"/>
            </a:solidFill>
            <a:cs typeface="+mn-cs"/>
          </a:endParaRPr>
        </a:p>
      </dgm:t>
    </dgm:pt>
    <dgm:pt modelId="{0A2797FD-7337-4095-9050-7F4832123827}">
      <dgm:prSet phldrT="[Text]" custT="1"/>
      <dgm:spPr>
        <a:ln>
          <a:solidFill>
            <a:schemeClr val="accent6">
              <a:lumMod val="50000"/>
            </a:schemeClr>
          </a:solidFill>
        </a:ln>
      </dgm:spPr>
      <dgm:t>
        <a:bodyPr/>
        <a:lstStyle/>
        <a:p>
          <a:pPr algn="just" rtl="1">
            <a:lnSpc>
              <a:spcPct val="150000"/>
            </a:lnSpc>
            <a:buClr>
              <a:srgbClr val="404040"/>
            </a:buClr>
            <a:buFont typeface="Simplified Arabic" panose="02020603050405020304" pitchFamily="18" charset="-78"/>
            <a:buChar char="-"/>
          </a:pPr>
          <a:r>
            <a:rPr lang="ar-SA" sz="2200" dirty="0">
              <a:solidFill>
                <a:schemeClr val="tx1"/>
              </a:solidFill>
              <a:cs typeface="+mn-cs"/>
            </a:rPr>
            <a:t>توفيرُ خدماتِ البنيةِ التّحتيّة.</a:t>
          </a:r>
          <a:endParaRPr lang="en-US" sz="2200" dirty="0">
            <a:solidFill>
              <a:schemeClr val="tx1"/>
            </a:solidFill>
            <a:cs typeface="+mn-cs"/>
          </a:endParaRPr>
        </a:p>
      </dgm:t>
    </dgm:pt>
    <dgm:pt modelId="{C72358FE-BFE8-47D3-AD88-E36A82548FD4}" type="parTrans" cxnId="{EC3C0F89-EE21-4D0E-8369-34D7646E99D1}">
      <dgm:prSet/>
      <dgm:spPr/>
      <dgm:t>
        <a:bodyPr/>
        <a:lstStyle/>
        <a:p>
          <a:pPr algn="just" rtl="1">
            <a:lnSpc>
              <a:spcPct val="150000"/>
            </a:lnSpc>
          </a:pPr>
          <a:endParaRPr lang="en-US" sz="2200">
            <a:solidFill>
              <a:schemeClr val="tx1"/>
            </a:solidFill>
            <a:cs typeface="+mn-cs"/>
          </a:endParaRPr>
        </a:p>
      </dgm:t>
    </dgm:pt>
    <dgm:pt modelId="{66C83456-EE85-4FE9-BFF1-0F9DB689F7FD}" type="sibTrans" cxnId="{EC3C0F89-EE21-4D0E-8369-34D7646E99D1}">
      <dgm:prSet/>
      <dgm:spPr/>
      <dgm:t>
        <a:bodyPr/>
        <a:lstStyle/>
        <a:p>
          <a:pPr algn="just" rtl="1">
            <a:lnSpc>
              <a:spcPct val="150000"/>
            </a:lnSpc>
          </a:pPr>
          <a:endParaRPr lang="en-US" sz="2200">
            <a:solidFill>
              <a:schemeClr val="tx1"/>
            </a:solidFill>
            <a:cs typeface="+mn-cs"/>
          </a:endParaRPr>
        </a:p>
      </dgm:t>
    </dgm:pt>
    <dgm:pt modelId="{8E2A78B6-C3C4-42D6-AC19-5A2FB10451C7}">
      <dgm:prSet phldrT="[Text]" custT="1"/>
      <dgm:spPr>
        <a:ln>
          <a:solidFill>
            <a:schemeClr val="accent6">
              <a:lumMod val="50000"/>
            </a:schemeClr>
          </a:solidFill>
        </a:ln>
      </dgm:spPr>
      <dgm:t>
        <a:bodyPr/>
        <a:lstStyle/>
        <a:p>
          <a:pPr algn="just" rtl="1">
            <a:lnSpc>
              <a:spcPct val="150000"/>
            </a:lnSpc>
            <a:buClr>
              <a:srgbClr val="404040"/>
            </a:buClr>
            <a:buFont typeface="Simplified Arabic" panose="02020603050405020304" pitchFamily="18" charset="-78"/>
            <a:buChar char="-"/>
          </a:pPr>
          <a:r>
            <a:rPr lang="ar-SA" sz="2200" dirty="0">
              <a:solidFill>
                <a:schemeClr val="tx1"/>
              </a:solidFill>
              <a:cs typeface="+mn-cs"/>
            </a:rPr>
            <a:t>تحقيقُ التّنميةِ الإقليميّةِ خصوصاً.</a:t>
          </a:r>
          <a:endParaRPr lang="en-US" sz="2200" dirty="0">
            <a:solidFill>
              <a:schemeClr val="tx1"/>
            </a:solidFill>
            <a:cs typeface="+mn-cs"/>
          </a:endParaRPr>
        </a:p>
      </dgm:t>
    </dgm:pt>
    <dgm:pt modelId="{85D446C0-1513-4961-9C72-674039B7CA28}" type="parTrans" cxnId="{850C37B5-C45A-4AF2-824E-908BFF050BFD}">
      <dgm:prSet/>
      <dgm:spPr/>
      <dgm:t>
        <a:bodyPr/>
        <a:lstStyle/>
        <a:p>
          <a:pPr algn="just" rtl="1">
            <a:lnSpc>
              <a:spcPct val="150000"/>
            </a:lnSpc>
          </a:pPr>
          <a:endParaRPr lang="en-US" sz="2200">
            <a:solidFill>
              <a:schemeClr val="tx1"/>
            </a:solidFill>
            <a:cs typeface="+mn-cs"/>
          </a:endParaRPr>
        </a:p>
      </dgm:t>
    </dgm:pt>
    <dgm:pt modelId="{37F679C5-28BD-48CE-AF98-50C8E850DBBE}" type="sibTrans" cxnId="{850C37B5-C45A-4AF2-824E-908BFF050BFD}">
      <dgm:prSet/>
      <dgm:spPr/>
      <dgm:t>
        <a:bodyPr/>
        <a:lstStyle/>
        <a:p>
          <a:pPr algn="just" rtl="1">
            <a:lnSpc>
              <a:spcPct val="150000"/>
            </a:lnSpc>
          </a:pPr>
          <a:endParaRPr lang="en-US" sz="2200">
            <a:solidFill>
              <a:schemeClr val="tx1"/>
            </a:solidFill>
            <a:cs typeface="+mn-cs"/>
          </a:endParaRPr>
        </a:p>
      </dgm:t>
    </dgm:pt>
    <dgm:pt modelId="{CB87BA21-6A2B-4969-B4BE-27E2CD6BAC10}">
      <dgm:prSet phldrT="[Text]" custT="1"/>
      <dgm:spPr>
        <a:ln>
          <a:solidFill>
            <a:schemeClr val="accent6">
              <a:lumMod val="50000"/>
            </a:schemeClr>
          </a:solidFill>
        </a:ln>
      </dgm:spPr>
      <dgm:t>
        <a:bodyPr/>
        <a:lstStyle/>
        <a:p>
          <a:pPr algn="just" rtl="1">
            <a:lnSpc>
              <a:spcPct val="150000"/>
            </a:lnSpc>
            <a:buClr>
              <a:srgbClr val="404040"/>
            </a:buClr>
            <a:buFont typeface="Simplified Arabic" panose="02020603050405020304" pitchFamily="18" charset="-78"/>
            <a:buChar char="-"/>
          </a:pPr>
          <a:r>
            <a:rPr lang="ar-SA" sz="2200" dirty="0">
              <a:solidFill>
                <a:schemeClr val="tx1"/>
              </a:solidFill>
              <a:cs typeface="+mn-cs"/>
            </a:rPr>
            <a:t>حمايةُ وإشباعُ الرّغباتِ الاجتماعيّةِ للأفرادِ والجماعات.</a:t>
          </a:r>
          <a:endParaRPr lang="en-US" sz="2200" dirty="0">
            <a:solidFill>
              <a:schemeClr val="tx1"/>
            </a:solidFill>
            <a:cs typeface="+mn-cs"/>
          </a:endParaRPr>
        </a:p>
      </dgm:t>
    </dgm:pt>
    <dgm:pt modelId="{CBF37EE7-13E8-4D76-97D2-84439B622ADE}" type="parTrans" cxnId="{C4F5D94C-CF3A-4687-B187-F42F76DA3480}">
      <dgm:prSet/>
      <dgm:spPr/>
      <dgm:t>
        <a:bodyPr/>
        <a:lstStyle/>
        <a:p>
          <a:pPr algn="just" rtl="1">
            <a:lnSpc>
              <a:spcPct val="150000"/>
            </a:lnSpc>
          </a:pPr>
          <a:endParaRPr lang="en-US" sz="2200">
            <a:solidFill>
              <a:schemeClr val="tx1"/>
            </a:solidFill>
            <a:cs typeface="+mn-cs"/>
          </a:endParaRPr>
        </a:p>
      </dgm:t>
    </dgm:pt>
    <dgm:pt modelId="{581884B2-5231-46DF-B65D-0BDD33D145B1}" type="sibTrans" cxnId="{C4F5D94C-CF3A-4687-B187-F42F76DA3480}">
      <dgm:prSet/>
      <dgm:spPr/>
      <dgm:t>
        <a:bodyPr/>
        <a:lstStyle/>
        <a:p>
          <a:pPr algn="just" rtl="1">
            <a:lnSpc>
              <a:spcPct val="150000"/>
            </a:lnSpc>
          </a:pPr>
          <a:endParaRPr lang="en-US" sz="2200">
            <a:solidFill>
              <a:schemeClr val="tx1"/>
            </a:solidFill>
            <a:cs typeface="+mn-cs"/>
          </a:endParaRPr>
        </a:p>
      </dgm:t>
    </dgm:pt>
    <dgm:pt modelId="{3F6A925D-7DCC-435B-A6F6-530B0C30D5FC}" type="pres">
      <dgm:prSet presAssocID="{0103F31C-F39C-4ADB-86D5-9727BAEC7D23}" presName="Name0" presStyleCnt="0">
        <dgm:presLayoutVars>
          <dgm:dir val="rev"/>
          <dgm:animLvl val="lvl"/>
          <dgm:resizeHandles val="exact"/>
        </dgm:presLayoutVars>
      </dgm:prSet>
      <dgm:spPr/>
    </dgm:pt>
    <dgm:pt modelId="{BD9D3157-609B-4AEC-B3E0-72D61D825DAD}" type="pres">
      <dgm:prSet presAssocID="{34E3D22D-0E20-4021-8B67-687C1757E79F}" presName="linNode" presStyleCnt="0"/>
      <dgm:spPr/>
    </dgm:pt>
    <dgm:pt modelId="{103029BA-C713-467B-BCF0-AEFC9FBC5848}" type="pres">
      <dgm:prSet presAssocID="{34E3D22D-0E20-4021-8B67-687C1757E79F}" presName="parTx" presStyleLbl="revTx" presStyleIdx="0" presStyleCnt="2">
        <dgm:presLayoutVars>
          <dgm:chMax val="1"/>
          <dgm:bulletEnabled val="1"/>
        </dgm:presLayoutVars>
      </dgm:prSet>
      <dgm:spPr/>
    </dgm:pt>
    <dgm:pt modelId="{0D945D22-F03A-4F1C-ACF8-439180B316A4}" type="pres">
      <dgm:prSet presAssocID="{34E3D22D-0E20-4021-8B67-687C1757E79F}" presName="bracket" presStyleLbl="parChTrans1D1" presStyleIdx="0" presStyleCnt="2"/>
      <dgm:spPr/>
    </dgm:pt>
    <dgm:pt modelId="{A05CDF46-E3AA-4409-A544-83C564FD8DF0}" type="pres">
      <dgm:prSet presAssocID="{34E3D22D-0E20-4021-8B67-687C1757E79F}" presName="spH" presStyleCnt="0"/>
      <dgm:spPr/>
    </dgm:pt>
    <dgm:pt modelId="{1CD5443A-22F7-4D7E-B985-1E898E90CC2B}" type="pres">
      <dgm:prSet presAssocID="{34E3D22D-0E20-4021-8B67-687C1757E79F}" presName="desTx" presStyleLbl="node1" presStyleIdx="0" presStyleCnt="2">
        <dgm:presLayoutVars>
          <dgm:bulletEnabled val="1"/>
        </dgm:presLayoutVars>
      </dgm:prSet>
      <dgm:spPr/>
    </dgm:pt>
    <dgm:pt modelId="{DD3A21AD-D0D9-42D9-A49C-7CB1AC1F5584}" type="pres">
      <dgm:prSet presAssocID="{0C407292-1351-4BA2-882B-2B455429647B}" presName="spV" presStyleCnt="0"/>
      <dgm:spPr/>
    </dgm:pt>
    <dgm:pt modelId="{25EEAF0B-6780-4A0D-AD53-506EDC6A5DFF}" type="pres">
      <dgm:prSet presAssocID="{68E6B045-2081-474B-8475-CDCCD107DEA3}" presName="linNode" presStyleCnt="0"/>
      <dgm:spPr/>
    </dgm:pt>
    <dgm:pt modelId="{30098BAA-522C-47AB-B05F-FB1F946E0E9C}" type="pres">
      <dgm:prSet presAssocID="{68E6B045-2081-474B-8475-CDCCD107DEA3}" presName="parTx" presStyleLbl="revTx" presStyleIdx="1" presStyleCnt="2">
        <dgm:presLayoutVars>
          <dgm:chMax val="1"/>
          <dgm:bulletEnabled val="1"/>
        </dgm:presLayoutVars>
      </dgm:prSet>
      <dgm:spPr/>
    </dgm:pt>
    <dgm:pt modelId="{3D54BE3B-815A-4CDB-9D82-DA0051119518}" type="pres">
      <dgm:prSet presAssocID="{68E6B045-2081-474B-8475-CDCCD107DEA3}" presName="bracket" presStyleLbl="parChTrans1D1" presStyleIdx="1" presStyleCnt="2"/>
      <dgm:spPr/>
    </dgm:pt>
    <dgm:pt modelId="{F5746A08-97F0-44FD-9B4D-C98C652E219A}" type="pres">
      <dgm:prSet presAssocID="{68E6B045-2081-474B-8475-CDCCD107DEA3}" presName="spH" presStyleCnt="0"/>
      <dgm:spPr/>
    </dgm:pt>
    <dgm:pt modelId="{336478BA-0ECD-4424-BB63-60D5740373CB}" type="pres">
      <dgm:prSet presAssocID="{68E6B045-2081-474B-8475-CDCCD107DEA3}" presName="desTx" presStyleLbl="node1" presStyleIdx="1" presStyleCnt="2">
        <dgm:presLayoutVars>
          <dgm:bulletEnabled val="1"/>
        </dgm:presLayoutVars>
      </dgm:prSet>
      <dgm:spPr/>
    </dgm:pt>
  </dgm:ptLst>
  <dgm:cxnLst>
    <dgm:cxn modelId="{1F67683B-C6A9-4218-8A01-85B1F003FDE6}" srcId="{0103F31C-F39C-4ADB-86D5-9727BAEC7D23}" destId="{34E3D22D-0E20-4021-8B67-687C1757E79F}" srcOrd="0" destOrd="0" parTransId="{2B70C84D-FA90-43D1-9A37-C533BE389C79}" sibTransId="{0C407292-1351-4BA2-882B-2B455429647B}"/>
    <dgm:cxn modelId="{CE12FD5D-8589-4BA3-AC39-EE804EC180C9}" type="presOf" srcId="{A5A8FD76-B462-4A34-84DE-C8B42D837135}" destId="{1CD5443A-22F7-4D7E-B985-1E898E90CC2B}" srcOrd="0" destOrd="1" presId="urn:diagrams.loki3.com/BracketList"/>
    <dgm:cxn modelId="{281F165F-B8A7-41E8-82FA-8B711E55EFF3}" type="presOf" srcId="{34E3D22D-0E20-4021-8B67-687C1757E79F}" destId="{103029BA-C713-467B-BCF0-AEFC9FBC5848}" srcOrd="0" destOrd="0" presId="urn:diagrams.loki3.com/BracketList"/>
    <dgm:cxn modelId="{2298F742-6CAF-45F2-A682-380BDAE47389}" type="presOf" srcId="{83A2C404-D226-4EAF-B1F5-29AEEF0D9F79}" destId="{1CD5443A-22F7-4D7E-B985-1E898E90CC2B}" srcOrd="0" destOrd="0" presId="urn:diagrams.loki3.com/BracketList"/>
    <dgm:cxn modelId="{9A7F814C-3E45-46F1-B236-86A0E022FCDF}" srcId="{68E6B045-2081-474B-8475-CDCCD107DEA3}" destId="{ADF859AB-E0FE-4EA6-8F47-AFF52285A15D}" srcOrd="0" destOrd="0" parTransId="{C60AC579-A4AC-46C5-A226-AA28D9DEEE0C}" sibTransId="{2576B8AA-4B17-4F87-875C-6BC8DBF76C19}"/>
    <dgm:cxn modelId="{C4F5D94C-CF3A-4687-B187-F42F76DA3480}" srcId="{68E6B045-2081-474B-8475-CDCCD107DEA3}" destId="{CB87BA21-6A2B-4969-B4BE-27E2CD6BAC10}" srcOrd="1" destOrd="0" parTransId="{CBF37EE7-13E8-4D76-97D2-84439B622ADE}" sibTransId="{581884B2-5231-46DF-B65D-0BDD33D145B1}"/>
    <dgm:cxn modelId="{E126B853-A5EF-4C32-B450-B363FA881457}" type="presOf" srcId="{CB87BA21-6A2B-4969-B4BE-27E2CD6BAC10}" destId="{336478BA-0ECD-4424-BB63-60D5740373CB}" srcOrd="0" destOrd="1" presId="urn:diagrams.loki3.com/BracketList"/>
    <dgm:cxn modelId="{EC3C0F89-EE21-4D0E-8369-34D7646E99D1}" srcId="{34E3D22D-0E20-4021-8B67-687C1757E79F}" destId="{0A2797FD-7337-4095-9050-7F4832123827}" srcOrd="2" destOrd="0" parTransId="{C72358FE-BFE8-47D3-AD88-E36A82548FD4}" sibTransId="{66C83456-EE85-4FE9-BFF1-0F9DB689F7FD}"/>
    <dgm:cxn modelId="{FC41918B-1C12-4588-822A-17AE045A0121}" type="presOf" srcId="{8E2A78B6-C3C4-42D6-AC19-5A2FB10451C7}" destId="{1CD5443A-22F7-4D7E-B985-1E898E90CC2B}" srcOrd="0" destOrd="3" presId="urn:diagrams.loki3.com/BracketList"/>
    <dgm:cxn modelId="{4C9F68AA-2278-4EB6-84F6-5489006B17D4}" type="presOf" srcId="{0103F31C-F39C-4ADB-86D5-9727BAEC7D23}" destId="{3F6A925D-7DCC-435B-A6F6-530B0C30D5FC}" srcOrd="0" destOrd="0" presId="urn:diagrams.loki3.com/BracketList"/>
    <dgm:cxn modelId="{CF97EEB4-BFA4-4DA8-B707-9DFF2FDEF6D7}" type="presOf" srcId="{68E6B045-2081-474B-8475-CDCCD107DEA3}" destId="{30098BAA-522C-47AB-B05F-FB1F946E0E9C}" srcOrd="0" destOrd="0" presId="urn:diagrams.loki3.com/BracketList"/>
    <dgm:cxn modelId="{850C37B5-C45A-4AF2-824E-908BFF050BFD}" srcId="{34E3D22D-0E20-4021-8B67-687C1757E79F}" destId="{8E2A78B6-C3C4-42D6-AC19-5A2FB10451C7}" srcOrd="3" destOrd="0" parTransId="{85D446C0-1513-4961-9C72-674039B7CA28}" sibTransId="{37F679C5-28BD-48CE-AF98-50C8E850DBBE}"/>
    <dgm:cxn modelId="{EB237BBD-5F37-4268-BE8A-E732F84BF8A6}" type="presOf" srcId="{ADF859AB-E0FE-4EA6-8F47-AFF52285A15D}" destId="{336478BA-0ECD-4424-BB63-60D5740373CB}" srcOrd="0" destOrd="0" presId="urn:diagrams.loki3.com/BracketList"/>
    <dgm:cxn modelId="{CED311E1-0DCE-4A7D-AE56-5827FAA43EC6}" srcId="{34E3D22D-0E20-4021-8B67-687C1757E79F}" destId="{A5A8FD76-B462-4A34-84DE-C8B42D837135}" srcOrd="1" destOrd="0" parTransId="{9AD16AEE-55C5-4736-BB1F-15C471D0185A}" sibTransId="{2C24EA95-8A72-4117-A482-9122F2B005E9}"/>
    <dgm:cxn modelId="{BF95E8ED-C1D8-4012-9FC2-4FC0B6DECAF9}" srcId="{34E3D22D-0E20-4021-8B67-687C1757E79F}" destId="{83A2C404-D226-4EAF-B1F5-29AEEF0D9F79}" srcOrd="0" destOrd="0" parTransId="{C7031195-3224-47FC-BD8D-326EC038F91B}" sibTransId="{86C711B0-D6EB-48D9-B01F-DCC77DB136EE}"/>
    <dgm:cxn modelId="{C2BECCF6-C8F9-4D21-A44D-E2E79E0867B7}" srcId="{0103F31C-F39C-4ADB-86D5-9727BAEC7D23}" destId="{68E6B045-2081-474B-8475-CDCCD107DEA3}" srcOrd="1" destOrd="0" parTransId="{B3B21A75-1CBF-496C-92F7-FA05C4E7FE53}" sibTransId="{C4C047A1-139D-452B-A752-0DC29C8930F7}"/>
    <dgm:cxn modelId="{A79125FB-3249-4F2B-9466-8D67FC63FD8B}" type="presOf" srcId="{0A2797FD-7337-4095-9050-7F4832123827}" destId="{1CD5443A-22F7-4D7E-B985-1E898E90CC2B}" srcOrd="0" destOrd="2" presId="urn:diagrams.loki3.com/BracketList"/>
    <dgm:cxn modelId="{FCE07902-3503-41F4-9C1E-6ADDF5675B53}" type="presParOf" srcId="{3F6A925D-7DCC-435B-A6F6-530B0C30D5FC}" destId="{BD9D3157-609B-4AEC-B3E0-72D61D825DAD}" srcOrd="0" destOrd="0" presId="urn:diagrams.loki3.com/BracketList"/>
    <dgm:cxn modelId="{3A5502F3-9564-49F8-8B1A-48EDCFA75318}" type="presParOf" srcId="{BD9D3157-609B-4AEC-B3E0-72D61D825DAD}" destId="{103029BA-C713-467B-BCF0-AEFC9FBC5848}" srcOrd="0" destOrd="0" presId="urn:diagrams.loki3.com/BracketList"/>
    <dgm:cxn modelId="{FE2E9A1E-3B70-4E56-88EC-FBE9C235DA50}" type="presParOf" srcId="{BD9D3157-609B-4AEC-B3E0-72D61D825DAD}" destId="{0D945D22-F03A-4F1C-ACF8-439180B316A4}" srcOrd="1" destOrd="0" presId="urn:diagrams.loki3.com/BracketList"/>
    <dgm:cxn modelId="{185E3CE9-3D79-457B-9D9D-4BE620ECBAE9}" type="presParOf" srcId="{BD9D3157-609B-4AEC-B3E0-72D61D825DAD}" destId="{A05CDF46-E3AA-4409-A544-83C564FD8DF0}" srcOrd="2" destOrd="0" presId="urn:diagrams.loki3.com/BracketList"/>
    <dgm:cxn modelId="{C1ECECC7-2CF5-4CE3-A504-D0936B4AF95E}" type="presParOf" srcId="{BD9D3157-609B-4AEC-B3E0-72D61D825DAD}" destId="{1CD5443A-22F7-4D7E-B985-1E898E90CC2B}" srcOrd="3" destOrd="0" presId="urn:diagrams.loki3.com/BracketList"/>
    <dgm:cxn modelId="{A58968E0-A31E-4FB9-9DFE-1767687034AB}" type="presParOf" srcId="{3F6A925D-7DCC-435B-A6F6-530B0C30D5FC}" destId="{DD3A21AD-D0D9-42D9-A49C-7CB1AC1F5584}" srcOrd="1" destOrd="0" presId="urn:diagrams.loki3.com/BracketList"/>
    <dgm:cxn modelId="{F902AB65-F0C8-4C8A-9B39-7A790E768589}" type="presParOf" srcId="{3F6A925D-7DCC-435B-A6F6-530B0C30D5FC}" destId="{25EEAF0B-6780-4A0D-AD53-506EDC6A5DFF}" srcOrd="2" destOrd="0" presId="urn:diagrams.loki3.com/BracketList"/>
    <dgm:cxn modelId="{BDBAE348-9350-411C-AA6D-0AA4CD2C91CD}" type="presParOf" srcId="{25EEAF0B-6780-4A0D-AD53-506EDC6A5DFF}" destId="{30098BAA-522C-47AB-B05F-FB1F946E0E9C}" srcOrd="0" destOrd="0" presId="urn:diagrams.loki3.com/BracketList"/>
    <dgm:cxn modelId="{3C43A95F-C3BB-48BE-93D6-6DA5A196CFC3}" type="presParOf" srcId="{25EEAF0B-6780-4A0D-AD53-506EDC6A5DFF}" destId="{3D54BE3B-815A-4CDB-9D82-DA0051119518}" srcOrd="1" destOrd="0" presId="urn:diagrams.loki3.com/BracketList"/>
    <dgm:cxn modelId="{CD252609-5F69-4013-B3F0-4EADC5D0C83C}" type="presParOf" srcId="{25EEAF0B-6780-4A0D-AD53-506EDC6A5DFF}" destId="{F5746A08-97F0-44FD-9B4D-C98C652E219A}" srcOrd="2" destOrd="0" presId="urn:diagrams.loki3.com/BracketList"/>
    <dgm:cxn modelId="{95653045-E215-4A79-925D-85A90BBF3828}" type="presParOf" srcId="{25EEAF0B-6780-4A0D-AD53-506EDC6A5DFF}" destId="{336478BA-0ECD-4424-BB63-60D5740373CB}"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EBBD902-B707-4F91-866B-1A66AB49BE95}"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C593DD0E-BDFB-4F1C-A396-829E72FF2093}">
      <dgm:prSet phldrT="[Text]" custT="1"/>
      <dgm:spPr/>
      <dgm:t>
        <a:bodyPr/>
        <a:lstStyle/>
        <a:p>
          <a:pPr rtl="1">
            <a:lnSpc>
              <a:spcPct val="150000"/>
            </a:lnSpc>
            <a:buFont typeface="Symbol" panose="05050102010706020507" pitchFamily="18" charset="2"/>
            <a:buChar char=""/>
          </a:pPr>
          <a:r>
            <a:rPr lang="ar-SA" sz="2200" b="1" dirty="0">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على الصّعيدِ البيئيّ</a:t>
          </a:r>
          <a:endParaRPr lang="en-US" sz="2200" dirty="0">
            <a:solidFill>
              <a:schemeClr val="tx1"/>
            </a:solidFill>
          </a:endParaRPr>
        </a:p>
      </dgm:t>
    </dgm:pt>
    <dgm:pt modelId="{57E8F59A-C92E-4FB9-9027-9DD24AD488C1}" type="parTrans" cxnId="{E1E22A8D-586E-4639-96EB-91644673DF50}">
      <dgm:prSet/>
      <dgm:spPr/>
      <dgm:t>
        <a:bodyPr/>
        <a:lstStyle/>
        <a:p>
          <a:pPr rtl="1">
            <a:lnSpc>
              <a:spcPct val="150000"/>
            </a:lnSpc>
          </a:pPr>
          <a:endParaRPr lang="en-US" sz="2200">
            <a:solidFill>
              <a:schemeClr val="tx1"/>
            </a:solidFill>
          </a:endParaRPr>
        </a:p>
      </dgm:t>
    </dgm:pt>
    <dgm:pt modelId="{7540641B-2A00-443E-8291-BCF8DAA21709}" type="sibTrans" cxnId="{E1E22A8D-586E-4639-96EB-91644673DF50}">
      <dgm:prSet/>
      <dgm:spPr/>
      <dgm:t>
        <a:bodyPr/>
        <a:lstStyle/>
        <a:p>
          <a:pPr rtl="1">
            <a:lnSpc>
              <a:spcPct val="150000"/>
            </a:lnSpc>
          </a:pPr>
          <a:endParaRPr lang="en-US" sz="2200">
            <a:solidFill>
              <a:schemeClr val="tx1"/>
            </a:solidFill>
          </a:endParaRPr>
        </a:p>
      </dgm:t>
    </dgm:pt>
    <dgm:pt modelId="{70BAC96B-9F71-406B-8336-DA0A08E627C3}">
      <dgm:prSet phldrT="[Text]" custT="1"/>
      <dgm:spPr>
        <a:ln>
          <a:solidFill>
            <a:schemeClr val="accent6">
              <a:lumMod val="50000"/>
            </a:schemeClr>
          </a:solidFill>
        </a:ln>
      </dgm:spPr>
      <dgm:t>
        <a:bodyPr/>
        <a:lstStyle/>
        <a:p>
          <a:pPr rtl="1">
            <a:lnSpc>
              <a:spcPct val="150000"/>
            </a:lnSpc>
            <a:buClr>
              <a:srgbClr val="404040"/>
            </a:buClr>
            <a:buFont typeface="Simplified Arabic" panose="02020603050405020304" pitchFamily="18" charset="-78"/>
            <a:buChar char="-"/>
          </a:pPr>
          <a:r>
            <a:rPr lang="ar-SA" sz="2200" dirty="0">
              <a:solidFill>
                <a:schemeClr val="tx1"/>
              </a:solidFill>
            </a:rPr>
            <a:t>المحافظةُ على البيئةِ ومنعُ تدهورِها ووضعُ إجراءاتِ حمايةٍ مشدَّدةٍ لها.</a:t>
          </a:r>
          <a:endParaRPr lang="en-US" sz="2200" dirty="0">
            <a:solidFill>
              <a:schemeClr val="tx1"/>
            </a:solidFill>
          </a:endParaRPr>
        </a:p>
      </dgm:t>
    </dgm:pt>
    <dgm:pt modelId="{86CC0FDA-2FDD-4B35-B7BF-2F7A1940AE47}" type="parTrans" cxnId="{56EBBBD6-7E50-41FD-BA9F-97F66D783897}">
      <dgm:prSet/>
      <dgm:spPr/>
      <dgm:t>
        <a:bodyPr/>
        <a:lstStyle/>
        <a:p>
          <a:pPr rtl="1">
            <a:lnSpc>
              <a:spcPct val="150000"/>
            </a:lnSpc>
          </a:pPr>
          <a:endParaRPr lang="en-US" sz="2200">
            <a:solidFill>
              <a:schemeClr val="tx1"/>
            </a:solidFill>
          </a:endParaRPr>
        </a:p>
      </dgm:t>
    </dgm:pt>
    <dgm:pt modelId="{67445898-4964-4A72-9232-9641B772CCFE}" type="sibTrans" cxnId="{56EBBBD6-7E50-41FD-BA9F-97F66D783897}">
      <dgm:prSet/>
      <dgm:spPr/>
      <dgm:t>
        <a:bodyPr/>
        <a:lstStyle/>
        <a:p>
          <a:pPr rtl="1">
            <a:lnSpc>
              <a:spcPct val="150000"/>
            </a:lnSpc>
          </a:pPr>
          <a:endParaRPr lang="en-US" sz="2200">
            <a:solidFill>
              <a:schemeClr val="tx1"/>
            </a:solidFill>
          </a:endParaRPr>
        </a:p>
      </dgm:t>
    </dgm:pt>
    <dgm:pt modelId="{7D3DE5C2-7AFA-44B6-8748-05B71037E4C5}">
      <dgm:prSet phldrT="[Text]" custT="1"/>
      <dgm:spPr/>
      <dgm:t>
        <a:bodyPr/>
        <a:lstStyle/>
        <a:p>
          <a:pPr rtl="1">
            <a:lnSpc>
              <a:spcPct val="100000"/>
            </a:lnSpc>
            <a:buFont typeface="Symbol" panose="05050102010706020507" pitchFamily="18" charset="2"/>
            <a:buChar char=""/>
          </a:pPr>
          <a:r>
            <a:rPr lang="ar-SA" sz="2200" b="1" dirty="0">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على الصّعيدِ السّياسيِّ والثّقافيّ</a:t>
          </a:r>
          <a:endParaRPr lang="en-US" sz="2200" dirty="0">
            <a:solidFill>
              <a:schemeClr val="tx1"/>
            </a:solidFill>
          </a:endParaRPr>
        </a:p>
      </dgm:t>
    </dgm:pt>
    <dgm:pt modelId="{FC0B4633-3226-4366-8A3B-F9BCB8F8094C}" type="parTrans" cxnId="{ACB739E7-F237-4AC3-A0AC-4071960CD465}">
      <dgm:prSet/>
      <dgm:spPr/>
      <dgm:t>
        <a:bodyPr/>
        <a:lstStyle/>
        <a:p>
          <a:pPr rtl="1">
            <a:lnSpc>
              <a:spcPct val="150000"/>
            </a:lnSpc>
          </a:pPr>
          <a:endParaRPr lang="en-US" sz="2200">
            <a:solidFill>
              <a:schemeClr val="tx1"/>
            </a:solidFill>
          </a:endParaRPr>
        </a:p>
      </dgm:t>
    </dgm:pt>
    <dgm:pt modelId="{33E46504-818F-4AAC-A4B5-A63E2D4AEAD5}" type="sibTrans" cxnId="{ACB739E7-F237-4AC3-A0AC-4071960CD465}">
      <dgm:prSet/>
      <dgm:spPr/>
      <dgm:t>
        <a:bodyPr/>
        <a:lstStyle/>
        <a:p>
          <a:pPr rtl="1">
            <a:lnSpc>
              <a:spcPct val="150000"/>
            </a:lnSpc>
          </a:pPr>
          <a:endParaRPr lang="en-US" sz="2200">
            <a:solidFill>
              <a:schemeClr val="tx1"/>
            </a:solidFill>
          </a:endParaRPr>
        </a:p>
      </dgm:t>
    </dgm:pt>
    <dgm:pt modelId="{D132A3D9-9E82-405A-BBBE-A9642973D8FB}">
      <dgm:prSet phldrT="[Text]" custT="1"/>
      <dgm:spPr>
        <a:ln>
          <a:solidFill>
            <a:schemeClr val="accent6">
              <a:lumMod val="50000"/>
            </a:schemeClr>
          </a:solidFill>
        </a:ln>
      </dgm:spPr>
      <dgm:t>
        <a:bodyPr/>
        <a:lstStyle/>
        <a:p>
          <a:pPr rtl="1">
            <a:lnSpc>
              <a:spcPct val="150000"/>
            </a:lnSpc>
            <a:buClr>
              <a:srgbClr val="404040"/>
            </a:buClr>
            <a:buFont typeface="Simplified Arabic" panose="02020603050405020304" pitchFamily="18" charset="-78"/>
            <a:buChar char="-"/>
          </a:pPr>
          <a:r>
            <a:rPr lang="ar-SA" sz="2200" dirty="0">
              <a:solidFill>
                <a:schemeClr val="tx1"/>
              </a:solidFill>
            </a:rPr>
            <a:t>نشرُ الثّقافاتِ وزيادةُ التّواصلِ بينَ الشّعوب.</a:t>
          </a:r>
          <a:endParaRPr lang="en-US" sz="2200" dirty="0">
            <a:solidFill>
              <a:schemeClr val="tx1"/>
            </a:solidFill>
          </a:endParaRPr>
        </a:p>
      </dgm:t>
    </dgm:pt>
    <dgm:pt modelId="{8ED194CE-5708-4539-9D95-B2FFE3639C12}" type="parTrans" cxnId="{7A85E84E-7185-4C5D-9B14-5FAA735121C5}">
      <dgm:prSet/>
      <dgm:spPr/>
      <dgm:t>
        <a:bodyPr/>
        <a:lstStyle/>
        <a:p>
          <a:pPr rtl="1">
            <a:lnSpc>
              <a:spcPct val="150000"/>
            </a:lnSpc>
          </a:pPr>
          <a:endParaRPr lang="en-US" sz="2200">
            <a:solidFill>
              <a:schemeClr val="tx1"/>
            </a:solidFill>
          </a:endParaRPr>
        </a:p>
      </dgm:t>
    </dgm:pt>
    <dgm:pt modelId="{2748E458-2836-4BDF-9B60-55887F05FE4F}" type="sibTrans" cxnId="{7A85E84E-7185-4C5D-9B14-5FAA735121C5}">
      <dgm:prSet/>
      <dgm:spPr/>
      <dgm:t>
        <a:bodyPr/>
        <a:lstStyle/>
        <a:p>
          <a:pPr rtl="1">
            <a:lnSpc>
              <a:spcPct val="150000"/>
            </a:lnSpc>
          </a:pPr>
          <a:endParaRPr lang="en-US" sz="2200">
            <a:solidFill>
              <a:schemeClr val="tx1"/>
            </a:solidFill>
          </a:endParaRPr>
        </a:p>
      </dgm:t>
    </dgm:pt>
    <dgm:pt modelId="{5A4DDC06-62F3-4FD2-A08B-83355F83C469}">
      <dgm:prSet phldrT="[Text]" custT="1"/>
      <dgm:spPr>
        <a:ln>
          <a:solidFill>
            <a:schemeClr val="accent6">
              <a:lumMod val="50000"/>
            </a:schemeClr>
          </a:solidFill>
        </a:ln>
      </dgm:spPr>
      <dgm:t>
        <a:bodyPr/>
        <a:lstStyle/>
        <a:p>
          <a:pPr rtl="1">
            <a:lnSpc>
              <a:spcPct val="150000"/>
            </a:lnSpc>
            <a:buClr>
              <a:srgbClr val="404040"/>
            </a:buClr>
            <a:buFont typeface="Simplified Arabic" panose="02020603050405020304" pitchFamily="18" charset="-78"/>
            <a:buChar char="-"/>
          </a:pPr>
          <a:r>
            <a:rPr lang="ar-SA" sz="2200" dirty="0">
              <a:solidFill>
                <a:schemeClr val="tx1"/>
              </a:solidFill>
            </a:rPr>
            <a:t>تطويرُ العلاقاتِ السّياسيّةِ بينَ الحكوماتِ في الدّولِ السّياحيّة.</a:t>
          </a:r>
          <a:endParaRPr lang="en-US" sz="2200" dirty="0">
            <a:solidFill>
              <a:schemeClr val="tx1"/>
            </a:solidFill>
          </a:endParaRPr>
        </a:p>
      </dgm:t>
    </dgm:pt>
    <dgm:pt modelId="{1A210563-465F-43EC-879B-210E5EF45CBC}" type="parTrans" cxnId="{E5259358-70A4-4A86-B0C5-670EF575885C}">
      <dgm:prSet/>
      <dgm:spPr/>
      <dgm:t>
        <a:bodyPr/>
        <a:lstStyle/>
        <a:p>
          <a:pPr>
            <a:lnSpc>
              <a:spcPct val="150000"/>
            </a:lnSpc>
          </a:pPr>
          <a:endParaRPr lang="en-US"/>
        </a:p>
      </dgm:t>
    </dgm:pt>
    <dgm:pt modelId="{8187E57A-F534-43E7-BA1A-2F2C321DC122}" type="sibTrans" cxnId="{E5259358-70A4-4A86-B0C5-670EF575885C}">
      <dgm:prSet/>
      <dgm:spPr/>
      <dgm:t>
        <a:bodyPr/>
        <a:lstStyle/>
        <a:p>
          <a:pPr>
            <a:lnSpc>
              <a:spcPct val="150000"/>
            </a:lnSpc>
          </a:pPr>
          <a:endParaRPr lang="en-US"/>
        </a:p>
      </dgm:t>
    </dgm:pt>
    <dgm:pt modelId="{A8A887D3-5763-49DE-9476-B14EE956E316}" type="pres">
      <dgm:prSet presAssocID="{9EBBD902-B707-4F91-866B-1A66AB49BE95}" presName="Name0" presStyleCnt="0">
        <dgm:presLayoutVars>
          <dgm:dir val="rev"/>
          <dgm:animLvl val="lvl"/>
          <dgm:resizeHandles val="exact"/>
        </dgm:presLayoutVars>
      </dgm:prSet>
      <dgm:spPr/>
    </dgm:pt>
    <dgm:pt modelId="{9C468AEB-D7BE-4620-A945-746AFB8965E1}" type="pres">
      <dgm:prSet presAssocID="{C593DD0E-BDFB-4F1C-A396-829E72FF2093}" presName="linNode" presStyleCnt="0"/>
      <dgm:spPr/>
    </dgm:pt>
    <dgm:pt modelId="{50E920EA-DC6C-47CC-8D65-5BC7360DA31F}" type="pres">
      <dgm:prSet presAssocID="{C593DD0E-BDFB-4F1C-A396-829E72FF2093}" presName="parTx" presStyleLbl="revTx" presStyleIdx="0" presStyleCnt="2">
        <dgm:presLayoutVars>
          <dgm:chMax val="1"/>
          <dgm:bulletEnabled val="1"/>
        </dgm:presLayoutVars>
      </dgm:prSet>
      <dgm:spPr/>
    </dgm:pt>
    <dgm:pt modelId="{35C07105-4C62-4DB2-A865-3531C8027322}" type="pres">
      <dgm:prSet presAssocID="{C593DD0E-BDFB-4F1C-A396-829E72FF2093}" presName="bracket" presStyleLbl="parChTrans1D1" presStyleIdx="0" presStyleCnt="2"/>
      <dgm:spPr/>
    </dgm:pt>
    <dgm:pt modelId="{799CB326-78BA-4F70-BD6B-275866B2B07E}" type="pres">
      <dgm:prSet presAssocID="{C593DD0E-BDFB-4F1C-A396-829E72FF2093}" presName="spH" presStyleCnt="0"/>
      <dgm:spPr/>
    </dgm:pt>
    <dgm:pt modelId="{24BB65D0-F5B9-450E-AC82-2A9B0F6D1AB4}" type="pres">
      <dgm:prSet presAssocID="{C593DD0E-BDFB-4F1C-A396-829E72FF2093}" presName="desTx" presStyleLbl="node1" presStyleIdx="0" presStyleCnt="2">
        <dgm:presLayoutVars>
          <dgm:bulletEnabled val="1"/>
        </dgm:presLayoutVars>
      </dgm:prSet>
      <dgm:spPr/>
    </dgm:pt>
    <dgm:pt modelId="{37608975-86AC-4855-8CDB-8C6423389A3F}" type="pres">
      <dgm:prSet presAssocID="{7540641B-2A00-443E-8291-BCF8DAA21709}" presName="spV" presStyleCnt="0"/>
      <dgm:spPr/>
    </dgm:pt>
    <dgm:pt modelId="{507A08F3-93A0-487F-AACD-46F616B066F9}" type="pres">
      <dgm:prSet presAssocID="{7D3DE5C2-7AFA-44B6-8748-05B71037E4C5}" presName="linNode" presStyleCnt="0"/>
      <dgm:spPr/>
    </dgm:pt>
    <dgm:pt modelId="{FF06E983-80E1-4105-BA12-375FCA7753DF}" type="pres">
      <dgm:prSet presAssocID="{7D3DE5C2-7AFA-44B6-8748-05B71037E4C5}" presName="parTx" presStyleLbl="revTx" presStyleIdx="1" presStyleCnt="2">
        <dgm:presLayoutVars>
          <dgm:chMax val="1"/>
          <dgm:bulletEnabled val="1"/>
        </dgm:presLayoutVars>
      </dgm:prSet>
      <dgm:spPr/>
    </dgm:pt>
    <dgm:pt modelId="{BA6590E4-2396-4D7A-A4D7-A08FC5AE8474}" type="pres">
      <dgm:prSet presAssocID="{7D3DE5C2-7AFA-44B6-8748-05B71037E4C5}" presName="bracket" presStyleLbl="parChTrans1D1" presStyleIdx="1" presStyleCnt="2"/>
      <dgm:spPr/>
    </dgm:pt>
    <dgm:pt modelId="{0442A038-C3EB-4831-9F40-EBC8261C4B6E}" type="pres">
      <dgm:prSet presAssocID="{7D3DE5C2-7AFA-44B6-8748-05B71037E4C5}" presName="spH" presStyleCnt="0"/>
      <dgm:spPr/>
    </dgm:pt>
    <dgm:pt modelId="{F2183B5B-946E-48F3-9E00-FFEFC737F682}" type="pres">
      <dgm:prSet presAssocID="{7D3DE5C2-7AFA-44B6-8748-05B71037E4C5}" presName="desTx" presStyleLbl="node1" presStyleIdx="1" presStyleCnt="2">
        <dgm:presLayoutVars>
          <dgm:bulletEnabled val="1"/>
        </dgm:presLayoutVars>
      </dgm:prSet>
      <dgm:spPr/>
    </dgm:pt>
  </dgm:ptLst>
  <dgm:cxnLst>
    <dgm:cxn modelId="{670B5126-5771-476D-832E-DFF366D0F907}" type="presOf" srcId="{9EBBD902-B707-4F91-866B-1A66AB49BE95}" destId="{A8A887D3-5763-49DE-9476-B14EE956E316}" srcOrd="0" destOrd="0" presId="urn:diagrams.loki3.com/BracketList"/>
    <dgm:cxn modelId="{B444C443-DF19-4607-9278-7A597268E6B4}" type="presOf" srcId="{70BAC96B-9F71-406B-8336-DA0A08E627C3}" destId="{24BB65D0-F5B9-450E-AC82-2A9B0F6D1AB4}" srcOrd="0" destOrd="0" presId="urn:diagrams.loki3.com/BracketList"/>
    <dgm:cxn modelId="{7A85E84E-7185-4C5D-9B14-5FAA735121C5}" srcId="{7D3DE5C2-7AFA-44B6-8748-05B71037E4C5}" destId="{D132A3D9-9E82-405A-BBBE-A9642973D8FB}" srcOrd="0" destOrd="0" parTransId="{8ED194CE-5708-4539-9D95-B2FFE3639C12}" sibTransId="{2748E458-2836-4BDF-9B60-55887F05FE4F}"/>
    <dgm:cxn modelId="{E5259358-70A4-4A86-B0C5-670EF575885C}" srcId="{7D3DE5C2-7AFA-44B6-8748-05B71037E4C5}" destId="{5A4DDC06-62F3-4FD2-A08B-83355F83C469}" srcOrd="1" destOrd="0" parTransId="{1A210563-465F-43EC-879B-210E5EF45CBC}" sibTransId="{8187E57A-F534-43E7-BA1A-2F2C321DC122}"/>
    <dgm:cxn modelId="{E1E22A8D-586E-4639-96EB-91644673DF50}" srcId="{9EBBD902-B707-4F91-866B-1A66AB49BE95}" destId="{C593DD0E-BDFB-4F1C-A396-829E72FF2093}" srcOrd="0" destOrd="0" parTransId="{57E8F59A-C92E-4FB9-9027-9DD24AD488C1}" sibTransId="{7540641B-2A00-443E-8291-BCF8DAA21709}"/>
    <dgm:cxn modelId="{0E9AF29B-0A91-4D04-8EE8-58FD5F544849}" type="presOf" srcId="{C593DD0E-BDFB-4F1C-A396-829E72FF2093}" destId="{50E920EA-DC6C-47CC-8D65-5BC7360DA31F}" srcOrd="0" destOrd="0" presId="urn:diagrams.loki3.com/BracketList"/>
    <dgm:cxn modelId="{84C22CA5-857E-408A-BFAA-300D0DFFFB80}" type="presOf" srcId="{7D3DE5C2-7AFA-44B6-8748-05B71037E4C5}" destId="{FF06E983-80E1-4105-BA12-375FCA7753DF}" srcOrd="0" destOrd="0" presId="urn:diagrams.loki3.com/BracketList"/>
    <dgm:cxn modelId="{539963B2-28D0-4936-BEC8-0A1DD863A143}" type="presOf" srcId="{D132A3D9-9E82-405A-BBBE-A9642973D8FB}" destId="{F2183B5B-946E-48F3-9E00-FFEFC737F682}" srcOrd="0" destOrd="0" presId="urn:diagrams.loki3.com/BracketList"/>
    <dgm:cxn modelId="{C9B32DBC-44B1-4245-947B-4C100F96ED33}" type="presOf" srcId="{5A4DDC06-62F3-4FD2-A08B-83355F83C469}" destId="{F2183B5B-946E-48F3-9E00-FFEFC737F682}" srcOrd="0" destOrd="1" presId="urn:diagrams.loki3.com/BracketList"/>
    <dgm:cxn modelId="{56EBBBD6-7E50-41FD-BA9F-97F66D783897}" srcId="{C593DD0E-BDFB-4F1C-A396-829E72FF2093}" destId="{70BAC96B-9F71-406B-8336-DA0A08E627C3}" srcOrd="0" destOrd="0" parTransId="{86CC0FDA-2FDD-4B35-B7BF-2F7A1940AE47}" sibTransId="{67445898-4964-4A72-9232-9641B772CCFE}"/>
    <dgm:cxn modelId="{ACB739E7-F237-4AC3-A0AC-4071960CD465}" srcId="{9EBBD902-B707-4F91-866B-1A66AB49BE95}" destId="{7D3DE5C2-7AFA-44B6-8748-05B71037E4C5}" srcOrd="1" destOrd="0" parTransId="{FC0B4633-3226-4366-8A3B-F9BCB8F8094C}" sibTransId="{33E46504-818F-4AAC-A4B5-A63E2D4AEAD5}"/>
    <dgm:cxn modelId="{6EFD9310-9AFE-4865-8452-849E022FC02F}" type="presParOf" srcId="{A8A887D3-5763-49DE-9476-B14EE956E316}" destId="{9C468AEB-D7BE-4620-A945-746AFB8965E1}" srcOrd="0" destOrd="0" presId="urn:diagrams.loki3.com/BracketList"/>
    <dgm:cxn modelId="{6D62AFDA-3343-4413-B579-FAA6E0C6BE7A}" type="presParOf" srcId="{9C468AEB-D7BE-4620-A945-746AFB8965E1}" destId="{50E920EA-DC6C-47CC-8D65-5BC7360DA31F}" srcOrd="0" destOrd="0" presId="urn:diagrams.loki3.com/BracketList"/>
    <dgm:cxn modelId="{8C434234-39FE-495F-997D-BD8BB65CF575}" type="presParOf" srcId="{9C468AEB-D7BE-4620-A945-746AFB8965E1}" destId="{35C07105-4C62-4DB2-A865-3531C8027322}" srcOrd="1" destOrd="0" presId="urn:diagrams.loki3.com/BracketList"/>
    <dgm:cxn modelId="{85A39A03-11FE-403C-9D0A-13E19FFFAA6C}" type="presParOf" srcId="{9C468AEB-D7BE-4620-A945-746AFB8965E1}" destId="{799CB326-78BA-4F70-BD6B-275866B2B07E}" srcOrd="2" destOrd="0" presId="urn:diagrams.loki3.com/BracketList"/>
    <dgm:cxn modelId="{A812053F-5F6B-4BD5-92FB-A9E995F98172}" type="presParOf" srcId="{9C468AEB-D7BE-4620-A945-746AFB8965E1}" destId="{24BB65D0-F5B9-450E-AC82-2A9B0F6D1AB4}" srcOrd="3" destOrd="0" presId="urn:diagrams.loki3.com/BracketList"/>
    <dgm:cxn modelId="{4EB95B51-BCE1-4E76-8EEA-744254A70345}" type="presParOf" srcId="{A8A887D3-5763-49DE-9476-B14EE956E316}" destId="{37608975-86AC-4855-8CDB-8C6423389A3F}" srcOrd="1" destOrd="0" presId="urn:diagrams.loki3.com/BracketList"/>
    <dgm:cxn modelId="{A5280F7F-8ED0-43DF-BAD9-A6ADEB3DD1B4}" type="presParOf" srcId="{A8A887D3-5763-49DE-9476-B14EE956E316}" destId="{507A08F3-93A0-487F-AACD-46F616B066F9}" srcOrd="2" destOrd="0" presId="urn:diagrams.loki3.com/BracketList"/>
    <dgm:cxn modelId="{9AB7C666-C508-4F04-B4A9-C2F32C97CFF3}" type="presParOf" srcId="{507A08F3-93A0-487F-AACD-46F616B066F9}" destId="{FF06E983-80E1-4105-BA12-375FCA7753DF}" srcOrd="0" destOrd="0" presId="urn:diagrams.loki3.com/BracketList"/>
    <dgm:cxn modelId="{DD1E0D35-915A-4595-82F0-E1CBC534CFCB}" type="presParOf" srcId="{507A08F3-93A0-487F-AACD-46F616B066F9}" destId="{BA6590E4-2396-4D7A-A4D7-A08FC5AE8474}" srcOrd="1" destOrd="0" presId="urn:diagrams.loki3.com/BracketList"/>
    <dgm:cxn modelId="{791BA6E1-0EE7-43B5-A145-92873D503209}" type="presParOf" srcId="{507A08F3-93A0-487F-AACD-46F616B066F9}" destId="{0442A038-C3EB-4831-9F40-EBC8261C4B6E}" srcOrd="2" destOrd="0" presId="urn:diagrams.loki3.com/BracketList"/>
    <dgm:cxn modelId="{65A30C77-A69A-435D-B31E-B417EC55061B}" type="presParOf" srcId="{507A08F3-93A0-487F-AACD-46F616B066F9}" destId="{F2183B5B-946E-48F3-9E00-FFEFC737F682}"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12A21C6-D646-425F-8F70-D202EC867AA8}"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A51F20C7-CFA8-4DC4-AC6A-7330BD36E9B5}">
      <dgm:prSet phldrT="[Text]" custT="1"/>
      <dgm:spPr/>
      <dgm:t>
        <a:bodyPr/>
        <a:lstStyle/>
        <a:p>
          <a:pPr rtl="1">
            <a:lnSpc>
              <a:spcPct val="150000"/>
            </a:lnSpc>
            <a:buFont typeface="Symbol" panose="05050102010706020507" pitchFamily="18" charset="2"/>
            <a:buChar char=""/>
          </a:pPr>
          <a:r>
            <a:rPr lang="ar-SA" sz="2200" b="1" dirty="0">
              <a:solidFill>
                <a:schemeClr val="tx1"/>
              </a:solidFill>
            </a:rPr>
            <a:t>تطويرُ المنتجعاتِ السّياحيّة</a:t>
          </a:r>
          <a:endParaRPr lang="en-US" sz="2200" dirty="0">
            <a:solidFill>
              <a:schemeClr val="tx1"/>
            </a:solidFill>
          </a:endParaRPr>
        </a:p>
      </dgm:t>
    </dgm:pt>
    <dgm:pt modelId="{75BB869D-49C9-47EA-B9A5-99D2AF8EB5E7}" type="parTrans" cxnId="{10A4AFAE-8D92-4CFA-80A0-61E82D2E16BC}">
      <dgm:prSet/>
      <dgm:spPr/>
      <dgm:t>
        <a:bodyPr/>
        <a:lstStyle/>
        <a:p>
          <a:pPr rtl="1">
            <a:lnSpc>
              <a:spcPct val="150000"/>
            </a:lnSpc>
          </a:pPr>
          <a:endParaRPr lang="en-US" sz="2200">
            <a:solidFill>
              <a:schemeClr val="tx1"/>
            </a:solidFill>
          </a:endParaRPr>
        </a:p>
      </dgm:t>
    </dgm:pt>
    <dgm:pt modelId="{84DB1456-18FA-462A-B444-BDD885C1A75F}" type="sibTrans" cxnId="{10A4AFAE-8D92-4CFA-80A0-61E82D2E16BC}">
      <dgm:prSet/>
      <dgm:spPr/>
      <dgm:t>
        <a:bodyPr/>
        <a:lstStyle/>
        <a:p>
          <a:pPr rtl="1">
            <a:lnSpc>
              <a:spcPct val="150000"/>
            </a:lnSpc>
          </a:pPr>
          <a:endParaRPr lang="en-US" sz="2200">
            <a:solidFill>
              <a:schemeClr val="tx1"/>
            </a:solidFill>
          </a:endParaRPr>
        </a:p>
      </dgm:t>
    </dgm:pt>
    <dgm:pt modelId="{02804181-4AF8-4579-B26E-5E136FC88355}">
      <dgm:prSet phldrT="[Text]" custT="1"/>
      <dgm:spPr>
        <a:ln>
          <a:solidFill>
            <a:schemeClr val="accent6">
              <a:lumMod val="50000"/>
            </a:schemeClr>
          </a:solidFill>
        </a:ln>
      </dgm:spPr>
      <dgm: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prstClr val="black"/>
              </a:solidFill>
              <a:latin typeface="Calibri" panose="020F0502020204030204"/>
              <a:ea typeface="+mn-ea"/>
              <a:cs typeface="Arial" panose="020B0604020202020204" pitchFamily="34" charset="0"/>
            </a:rPr>
            <a:t>وهذا النّوعُ منَ التّنميةِ يركّزُ على سياحةِ الإجازاتِ والعطل، وتُعرَّفُ المنتجعاتُ على أنّها المواقعُ الّتي توفّرُالاكتفاءَ الذّاتيَّ وتتوفّرُ فيها أنشطةٌ سياحيّةٌ مختلفةٌ</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gm:t>
    </dgm:pt>
    <dgm:pt modelId="{E9C3CD48-0E44-478F-A9E8-60C8B9234147}" type="parTrans" cxnId="{35ED4C07-05A6-4AB5-ABEE-A3DED3B7CD79}">
      <dgm:prSet/>
      <dgm:spPr/>
      <dgm:t>
        <a:bodyPr/>
        <a:lstStyle/>
        <a:p>
          <a:pPr rtl="1">
            <a:lnSpc>
              <a:spcPct val="150000"/>
            </a:lnSpc>
          </a:pPr>
          <a:endParaRPr lang="en-US" sz="2200">
            <a:solidFill>
              <a:schemeClr val="tx1"/>
            </a:solidFill>
          </a:endParaRPr>
        </a:p>
      </dgm:t>
    </dgm:pt>
    <dgm:pt modelId="{32916B12-47E9-4F9E-8CCE-99E43B853663}" type="sibTrans" cxnId="{35ED4C07-05A6-4AB5-ABEE-A3DED3B7CD79}">
      <dgm:prSet/>
      <dgm:spPr/>
      <dgm:t>
        <a:bodyPr/>
        <a:lstStyle/>
        <a:p>
          <a:pPr rtl="1">
            <a:lnSpc>
              <a:spcPct val="150000"/>
            </a:lnSpc>
          </a:pPr>
          <a:endParaRPr lang="en-US" sz="2200">
            <a:solidFill>
              <a:schemeClr val="tx1"/>
            </a:solidFill>
          </a:endParaRPr>
        </a:p>
      </dgm:t>
    </dgm:pt>
    <dgm:pt modelId="{DE367D4A-CDE1-4F32-8D5B-B3C788E770ED}">
      <dgm:prSet phldrT="[Text]" custT="1"/>
      <dgm:spPr/>
      <dgm:t>
        <a:bodyPr/>
        <a:lstStyle/>
        <a:p>
          <a:pPr rtl="1">
            <a:lnSpc>
              <a:spcPct val="150000"/>
            </a:lnSpc>
            <a:buFont typeface="Symbol" panose="05050102010706020507" pitchFamily="18" charset="2"/>
            <a:buChar char=""/>
          </a:pPr>
          <a:r>
            <a:rPr lang="ar-SA" sz="2200" b="1" dirty="0">
              <a:solidFill>
                <a:schemeClr val="tx1"/>
              </a:solidFill>
            </a:rPr>
            <a:t>القرى السّياحيّة </a:t>
          </a:r>
          <a:endParaRPr lang="en-US" sz="2200" dirty="0">
            <a:solidFill>
              <a:schemeClr val="tx1"/>
            </a:solidFill>
          </a:endParaRPr>
        </a:p>
      </dgm:t>
    </dgm:pt>
    <dgm:pt modelId="{8FA03525-0B49-40E8-8965-6C2A73C944E5}" type="parTrans" cxnId="{8C7D5AB4-E5EB-45E8-8AE2-5987D6FEA55B}">
      <dgm:prSet/>
      <dgm:spPr/>
      <dgm:t>
        <a:bodyPr/>
        <a:lstStyle/>
        <a:p>
          <a:pPr rtl="1">
            <a:lnSpc>
              <a:spcPct val="150000"/>
            </a:lnSpc>
          </a:pPr>
          <a:endParaRPr lang="en-US" sz="2200">
            <a:solidFill>
              <a:schemeClr val="tx1"/>
            </a:solidFill>
          </a:endParaRPr>
        </a:p>
      </dgm:t>
    </dgm:pt>
    <dgm:pt modelId="{016083CB-9A90-4D56-9D88-7ABAD2B4C117}" type="sibTrans" cxnId="{8C7D5AB4-E5EB-45E8-8AE2-5987D6FEA55B}">
      <dgm:prSet/>
      <dgm:spPr/>
      <dgm:t>
        <a:bodyPr/>
        <a:lstStyle/>
        <a:p>
          <a:pPr rtl="1">
            <a:lnSpc>
              <a:spcPct val="150000"/>
            </a:lnSpc>
          </a:pPr>
          <a:endParaRPr lang="en-US" sz="2200">
            <a:solidFill>
              <a:schemeClr val="tx1"/>
            </a:solidFill>
          </a:endParaRPr>
        </a:p>
      </dgm:t>
    </dgm:pt>
    <dgm:pt modelId="{E4D9A9A2-5E98-424A-9375-2DCA76C586B7}">
      <dgm:prSet phldrT="[Text]" custT="1"/>
      <dgm:spPr>
        <a:ln>
          <a:solidFill>
            <a:schemeClr val="accent6">
              <a:lumMod val="50000"/>
            </a:schemeClr>
          </a:solidFill>
        </a:ln>
      </dgm:spPr>
      <dgm: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prstClr val="black"/>
              </a:solidFill>
              <a:latin typeface="Calibri" panose="020F0502020204030204"/>
              <a:ea typeface="+mn-ea"/>
              <a:cs typeface="Arial" panose="020B0604020202020204" pitchFamily="34" charset="0"/>
            </a:rPr>
            <a:t>وهي شكلٌ من أشكالِ السّياحةِ المنتشرةِ جدّاً في أوروبّا كما بدأتْ تنتشرُ في العديدِ من دولِ العالم، الحياةُ في القريةِ نموذجٌ يختلفُ عنِ الحياةِ في المدن، وتستهوي سكّانَ المدنِ حبّاً في التّغييرِ والبساطة.</a:t>
          </a:r>
          <a:endParaRPr lang="en-US" sz="2200" kern="1200" dirty="0">
            <a:solidFill>
              <a:prstClr val="black"/>
            </a:solidFill>
            <a:latin typeface="Calibri" panose="020F0502020204030204"/>
            <a:ea typeface="+mn-ea"/>
            <a:cs typeface="Arial" panose="020B0604020202020204" pitchFamily="34" charset="0"/>
          </a:endParaRPr>
        </a:p>
      </dgm:t>
    </dgm:pt>
    <dgm:pt modelId="{084B242E-A573-49E4-A491-D4AF4D0FFDE1}" type="parTrans" cxnId="{1E845BB9-9EC3-4839-B843-44DCC69FD418}">
      <dgm:prSet/>
      <dgm:spPr/>
      <dgm:t>
        <a:bodyPr/>
        <a:lstStyle/>
        <a:p>
          <a:pPr rtl="1">
            <a:lnSpc>
              <a:spcPct val="150000"/>
            </a:lnSpc>
          </a:pPr>
          <a:endParaRPr lang="en-US" sz="2200">
            <a:solidFill>
              <a:schemeClr val="tx1"/>
            </a:solidFill>
          </a:endParaRPr>
        </a:p>
      </dgm:t>
    </dgm:pt>
    <dgm:pt modelId="{3DD678BE-2D87-4453-B718-6A1CCD71E293}" type="sibTrans" cxnId="{1E845BB9-9EC3-4839-B843-44DCC69FD418}">
      <dgm:prSet/>
      <dgm:spPr/>
      <dgm:t>
        <a:bodyPr/>
        <a:lstStyle/>
        <a:p>
          <a:pPr rtl="1">
            <a:lnSpc>
              <a:spcPct val="150000"/>
            </a:lnSpc>
          </a:pPr>
          <a:endParaRPr lang="en-US" sz="2200">
            <a:solidFill>
              <a:schemeClr val="tx1"/>
            </a:solidFill>
          </a:endParaRPr>
        </a:p>
      </dgm:t>
    </dgm:pt>
    <dgm:pt modelId="{C4170408-A92A-4BA5-B9B9-AC6860D76ED7}" type="pres">
      <dgm:prSet presAssocID="{812A21C6-D646-425F-8F70-D202EC867AA8}" presName="Name0" presStyleCnt="0">
        <dgm:presLayoutVars>
          <dgm:dir val="rev"/>
          <dgm:animLvl val="lvl"/>
          <dgm:resizeHandles val="exact"/>
        </dgm:presLayoutVars>
      </dgm:prSet>
      <dgm:spPr/>
    </dgm:pt>
    <dgm:pt modelId="{B52F6A29-BFB3-4AAC-BC37-AB344BA1968D}" type="pres">
      <dgm:prSet presAssocID="{A51F20C7-CFA8-4DC4-AC6A-7330BD36E9B5}" presName="linNode" presStyleCnt="0"/>
      <dgm:spPr/>
    </dgm:pt>
    <dgm:pt modelId="{0D22D1D0-0382-4DC4-B325-42DF6B1B139C}" type="pres">
      <dgm:prSet presAssocID="{A51F20C7-CFA8-4DC4-AC6A-7330BD36E9B5}" presName="parTx" presStyleLbl="revTx" presStyleIdx="0" presStyleCnt="2">
        <dgm:presLayoutVars>
          <dgm:chMax val="1"/>
          <dgm:bulletEnabled val="1"/>
        </dgm:presLayoutVars>
      </dgm:prSet>
      <dgm:spPr/>
    </dgm:pt>
    <dgm:pt modelId="{F78736DD-4A71-4D0B-B052-A15F573DC416}" type="pres">
      <dgm:prSet presAssocID="{A51F20C7-CFA8-4DC4-AC6A-7330BD36E9B5}" presName="bracket" presStyleLbl="parChTrans1D1" presStyleIdx="0" presStyleCnt="2"/>
      <dgm:spPr/>
    </dgm:pt>
    <dgm:pt modelId="{F332713D-8C0E-4B39-AFB5-690F4D3B1B0E}" type="pres">
      <dgm:prSet presAssocID="{A51F20C7-CFA8-4DC4-AC6A-7330BD36E9B5}" presName="spH" presStyleCnt="0"/>
      <dgm:spPr/>
    </dgm:pt>
    <dgm:pt modelId="{9B99FA88-4203-41E2-8941-0EBB2A8E0791}" type="pres">
      <dgm:prSet presAssocID="{A51F20C7-CFA8-4DC4-AC6A-7330BD36E9B5}" presName="desTx" presStyleLbl="node1" presStyleIdx="0" presStyleCnt="2">
        <dgm:presLayoutVars>
          <dgm:bulletEnabled val="1"/>
        </dgm:presLayoutVars>
      </dgm:prSet>
      <dgm:spPr/>
    </dgm:pt>
    <dgm:pt modelId="{7BDBD3F1-6DAF-4ADE-BDF5-CC5BDA41ED41}" type="pres">
      <dgm:prSet presAssocID="{84DB1456-18FA-462A-B444-BDD885C1A75F}" presName="spV" presStyleCnt="0"/>
      <dgm:spPr/>
    </dgm:pt>
    <dgm:pt modelId="{38B20D63-1841-4F8F-B5B5-D05C0BFC8F40}" type="pres">
      <dgm:prSet presAssocID="{DE367D4A-CDE1-4F32-8D5B-B3C788E770ED}" presName="linNode" presStyleCnt="0"/>
      <dgm:spPr/>
    </dgm:pt>
    <dgm:pt modelId="{BB08DA9F-9CF7-42D9-9AA9-CE60F7B4111A}" type="pres">
      <dgm:prSet presAssocID="{DE367D4A-CDE1-4F32-8D5B-B3C788E770ED}" presName="parTx" presStyleLbl="revTx" presStyleIdx="1" presStyleCnt="2">
        <dgm:presLayoutVars>
          <dgm:chMax val="1"/>
          <dgm:bulletEnabled val="1"/>
        </dgm:presLayoutVars>
      </dgm:prSet>
      <dgm:spPr/>
    </dgm:pt>
    <dgm:pt modelId="{0CD6FFE2-D372-4C3C-9FD3-A52E7871A20D}" type="pres">
      <dgm:prSet presAssocID="{DE367D4A-CDE1-4F32-8D5B-B3C788E770ED}" presName="bracket" presStyleLbl="parChTrans1D1" presStyleIdx="1" presStyleCnt="2"/>
      <dgm:spPr/>
    </dgm:pt>
    <dgm:pt modelId="{BA2F1BE0-1C33-41C5-8470-B5364ACFEBC1}" type="pres">
      <dgm:prSet presAssocID="{DE367D4A-CDE1-4F32-8D5B-B3C788E770ED}" presName="spH" presStyleCnt="0"/>
      <dgm:spPr/>
    </dgm:pt>
    <dgm:pt modelId="{616AA43F-80D1-4403-B4DE-7F8B441E7290}" type="pres">
      <dgm:prSet presAssocID="{DE367D4A-CDE1-4F32-8D5B-B3C788E770ED}" presName="desTx" presStyleLbl="node1" presStyleIdx="1" presStyleCnt="2">
        <dgm:presLayoutVars>
          <dgm:bulletEnabled val="1"/>
        </dgm:presLayoutVars>
      </dgm:prSet>
      <dgm:spPr/>
    </dgm:pt>
  </dgm:ptLst>
  <dgm:cxnLst>
    <dgm:cxn modelId="{35ED4C07-05A6-4AB5-ABEE-A3DED3B7CD79}" srcId="{A51F20C7-CFA8-4DC4-AC6A-7330BD36E9B5}" destId="{02804181-4AF8-4579-B26E-5E136FC88355}" srcOrd="0" destOrd="0" parTransId="{E9C3CD48-0E44-478F-A9E8-60C8B9234147}" sibTransId="{32916B12-47E9-4F9E-8CCE-99E43B853663}"/>
    <dgm:cxn modelId="{02377349-68B6-4D21-B494-F056000C7B7D}" type="presOf" srcId="{E4D9A9A2-5E98-424A-9375-2DCA76C586B7}" destId="{616AA43F-80D1-4403-B4DE-7F8B441E7290}" srcOrd="0" destOrd="0" presId="urn:diagrams.loki3.com/BracketList"/>
    <dgm:cxn modelId="{B5A4384B-C3E8-4E73-935A-38671CF8B7A6}" type="presOf" srcId="{02804181-4AF8-4579-B26E-5E136FC88355}" destId="{9B99FA88-4203-41E2-8941-0EBB2A8E0791}" srcOrd="0" destOrd="0" presId="urn:diagrams.loki3.com/BracketList"/>
    <dgm:cxn modelId="{A2200973-D597-4569-A4D9-F04DA2CF0409}" type="presOf" srcId="{812A21C6-D646-425F-8F70-D202EC867AA8}" destId="{C4170408-A92A-4BA5-B9B9-AC6860D76ED7}" srcOrd="0" destOrd="0" presId="urn:diagrams.loki3.com/BracketList"/>
    <dgm:cxn modelId="{566D8C88-A348-4757-A0BF-57D4F39C1408}" type="presOf" srcId="{DE367D4A-CDE1-4F32-8D5B-B3C788E770ED}" destId="{BB08DA9F-9CF7-42D9-9AA9-CE60F7B4111A}" srcOrd="0" destOrd="0" presId="urn:diagrams.loki3.com/BracketList"/>
    <dgm:cxn modelId="{10A4AFAE-8D92-4CFA-80A0-61E82D2E16BC}" srcId="{812A21C6-D646-425F-8F70-D202EC867AA8}" destId="{A51F20C7-CFA8-4DC4-AC6A-7330BD36E9B5}" srcOrd="0" destOrd="0" parTransId="{75BB869D-49C9-47EA-B9A5-99D2AF8EB5E7}" sibTransId="{84DB1456-18FA-462A-B444-BDD885C1A75F}"/>
    <dgm:cxn modelId="{8C7D5AB4-E5EB-45E8-8AE2-5987D6FEA55B}" srcId="{812A21C6-D646-425F-8F70-D202EC867AA8}" destId="{DE367D4A-CDE1-4F32-8D5B-B3C788E770ED}" srcOrd="1" destOrd="0" parTransId="{8FA03525-0B49-40E8-8965-6C2A73C944E5}" sibTransId="{016083CB-9A90-4D56-9D88-7ABAD2B4C117}"/>
    <dgm:cxn modelId="{1E845BB9-9EC3-4839-B843-44DCC69FD418}" srcId="{DE367D4A-CDE1-4F32-8D5B-B3C788E770ED}" destId="{E4D9A9A2-5E98-424A-9375-2DCA76C586B7}" srcOrd="0" destOrd="0" parTransId="{084B242E-A573-49E4-A491-D4AF4D0FFDE1}" sibTransId="{3DD678BE-2D87-4453-B718-6A1CCD71E293}"/>
    <dgm:cxn modelId="{538F78D9-587B-404E-A68B-6845E49DE120}" type="presOf" srcId="{A51F20C7-CFA8-4DC4-AC6A-7330BD36E9B5}" destId="{0D22D1D0-0382-4DC4-B325-42DF6B1B139C}" srcOrd="0" destOrd="0" presId="urn:diagrams.loki3.com/BracketList"/>
    <dgm:cxn modelId="{ABEA0DDE-4DD9-44E0-84EC-38D5D2B1C157}" type="presParOf" srcId="{C4170408-A92A-4BA5-B9B9-AC6860D76ED7}" destId="{B52F6A29-BFB3-4AAC-BC37-AB344BA1968D}" srcOrd="0" destOrd="0" presId="urn:diagrams.loki3.com/BracketList"/>
    <dgm:cxn modelId="{3BC86C8D-F76E-47A3-A883-313C2EC01BF5}" type="presParOf" srcId="{B52F6A29-BFB3-4AAC-BC37-AB344BA1968D}" destId="{0D22D1D0-0382-4DC4-B325-42DF6B1B139C}" srcOrd="0" destOrd="0" presId="urn:diagrams.loki3.com/BracketList"/>
    <dgm:cxn modelId="{FA7BCF1D-2FB4-4882-8155-C5B4ADB4CC87}" type="presParOf" srcId="{B52F6A29-BFB3-4AAC-BC37-AB344BA1968D}" destId="{F78736DD-4A71-4D0B-B052-A15F573DC416}" srcOrd="1" destOrd="0" presId="urn:diagrams.loki3.com/BracketList"/>
    <dgm:cxn modelId="{28C6C7D9-70CD-4945-A758-D2294CB14250}" type="presParOf" srcId="{B52F6A29-BFB3-4AAC-BC37-AB344BA1968D}" destId="{F332713D-8C0E-4B39-AFB5-690F4D3B1B0E}" srcOrd="2" destOrd="0" presId="urn:diagrams.loki3.com/BracketList"/>
    <dgm:cxn modelId="{7EDC5752-F28D-431F-BC8D-F5328FD62BBA}" type="presParOf" srcId="{B52F6A29-BFB3-4AAC-BC37-AB344BA1968D}" destId="{9B99FA88-4203-41E2-8941-0EBB2A8E0791}" srcOrd="3" destOrd="0" presId="urn:diagrams.loki3.com/BracketList"/>
    <dgm:cxn modelId="{9E1EBBAA-924E-4474-B9C5-75B016C766BC}" type="presParOf" srcId="{C4170408-A92A-4BA5-B9B9-AC6860D76ED7}" destId="{7BDBD3F1-6DAF-4ADE-BDF5-CC5BDA41ED41}" srcOrd="1" destOrd="0" presId="urn:diagrams.loki3.com/BracketList"/>
    <dgm:cxn modelId="{ECB132CB-DCEA-43BD-9F97-947392E0B3E1}" type="presParOf" srcId="{C4170408-A92A-4BA5-B9B9-AC6860D76ED7}" destId="{38B20D63-1841-4F8F-B5B5-D05C0BFC8F40}" srcOrd="2" destOrd="0" presId="urn:diagrams.loki3.com/BracketList"/>
    <dgm:cxn modelId="{DDB6D137-6638-46F1-97F8-F1221B90AA6A}" type="presParOf" srcId="{38B20D63-1841-4F8F-B5B5-D05C0BFC8F40}" destId="{BB08DA9F-9CF7-42D9-9AA9-CE60F7B4111A}" srcOrd="0" destOrd="0" presId="urn:diagrams.loki3.com/BracketList"/>
    <dgm:cxn modelId="{4B030186-83DC-4263-ADA2-67D06E1013C2}" type="presParOf" srcId="{38B20D63-1841-4F8F-B5B5-D05C0BFC8F40}" destId="{0CD6FFE2-D372-4C3C-9FD3-A52E7871A20D}" srcOrd="1" destOrd="0" presId="urn:diagrams.loki3.com/BracketList"/>
    <dgm:cxn modelId="{F2CC58A2-CC9C-4E69-BA20-101BEA8B69C2}" type="presParOf" srcId="{38B20D63-1841-4F8F-B5B5-D05C0BFC8F40}" destId="{BA2F1BE0-1C33-41C5-8470-B5364ACFEBC1}" srcOrd="2" destOrd="0" presId="urn:diagrams.loki3.com/BracketList"/>
    <dgm:cxn modelId="{08334043-845D-42C2-BE32-1B36568485E8}" type="presParOf" srcId="{38B20D63-1841-4F8F-B5B5-D05C0BFC8F40}" destId="{616AA43F-80D1-4403-B4DE-7F8B441E7290}"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12A21C6-D646-425F-8F70-D202EC867AA8}"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A51F20C7-CFA8-4DC4-AC6A-7330BD36E9B5}">
      <dgm:prSet phldrT="[Text]" custT="1"/>
      <dgm:spPr/>
      <dgm:t>
        <a:bodyPr/>
        <a:lstStyle/>
        <a:p>
          <a:pPr rtl="1">
            <a:buFont typeface="Symbol" panose="05050102010706020507" pitchFamily="18" charset="2"/>
            <a:buChar char=""/>
          </a:pPr>
          <a:r>
            <a:rPr lang="ar-EG" sz="2200" b="1" dirty="0">
              <a:solidFill>
                <a:schemeClr val="tx1"/>
              </a:solidFill>
              <a:cs typeface="+mn-cs"/>
            </a:rPr>
            <a:t>منتجعاتُ المدن</a:t>
          </a:r>
          <a:endParaRPr lang="en-US" sz="2200" dirty="0">
            <a:solidFill>
              <a:schemeClr val="tx1"/>
            </a:solidFill>
            <a:cs typeface="+mn-cs"/>
          </a:endParaRPr>
        </a:p>
      </dgm:t>
    </dgm:pt>
    <dgm:pt modelId="{75BB869D-49C9-47EA-B9A5-99D2AF8EB5E7}" type="parTrans" cxnId="{10A4AFAE-8D92-4CFA-80A0-61E82D2E16BC}">
      <dgm:prSet/>
      <dgm:spPr/>
      <dgm:t>
        <a:bodyPr/>
        <a:lstStyle/>
        <a:p>
          <a:pPr rtl="1"/>
          <a:endParaRPr lang="en-US" sz="2200">
            <a:solidFill>
              <a:schemeClr val="tx1"/>
            </a:solidFill>
            <a:cs typeface="+mn-cs"/>
          </a:endParaRPr>
        </a:p>
      </dgm:t>
    </dgm:pt>
    <dgm:pt modelId="{84DB1456-18FA-462A-B444-BDD885C1A75F}" type="sibTrans" cxnId="{10A4AFAE-8D92-4CFA-80A0-61E82D2E16BC}">
      <dgm:prSet/>
      <dgm:spPr/>
      <dgm:t>
        <a:bodyPr/>
        <a:lstStyle/>
        <a:p>
          <a:pPr rtl="1"/>
          <a:endParaRPr lang="en-US" sz="2200">
            <a:solidFill>
              <a:schemeClr val="tx1"/>
            </a:solidFill>
            <a:cs typeface="+mn-cs"/>
          </a:endParaRPr>
        </a:p>
      </dgm:t>
    </dgm:pt>
    <dgm:pt modelId="{02804181-4AF8-4579-B26E-5E136FC88355}">
      <dgm:prSet phldrT="[Text]" custT="1"/>
      <dgm:spPr>
        <a:ln>
          <a:solidFill>
            <a:schemeClr val="accent6">
              <a:lumMod val="50000"/>
            </a:schemeClr>
          </a:solidFill>
        </a:ln>
      </dgm:spPr>
      <dgm: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 يتطلّبُ هذا النّوعُ منَ المنتجعاتِ دمجَ برامجِ استعمالاتِ الأراضي والتّنميةِ الاجتماعيّة، مع عدمِ إهمالِ البعدِ الاقتصاديِّ الّذي يوفّرُ فرصَ الجذبِ الاستثماريِّ للمشاريع في المنطقة</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gm:t>
    </dgm:pt>
    <dgm:pt modelId="{E9C3CD48-0E44-478F-A9E8-60C8B9234147}" type="parTrans" cxnId="{35ED4C07-05A6-4AB5-ABEE-A3DED3B7CD79}">
      <dgm:prSet/>
      <dgm:spPr/>
      <dgm:t>
        <a:bodyPr/>
        <a:lstStyle/>
        <a:p>
          <a:pPr rtl="1"/>
          <a:endParaRPr lang="en-US" sz="2200">
            <a:solidFill>
              <a:schemeClr val="tx1"/>
            </a:solidFill>
            <a:cs typeface="+mn-cs"/>
          </a:endParaRPr>
        </a:p>
      </dgm:t>
    </dgm:pt>
    <dgm:pt modelId="{32916B12-47E9-4F9E-8CCE-99E43B853663}" type="sibTrans" cxnId="{35ED4C07-05A6-4AB5-ABEE-A3DED3B7CD79}">
      <dgm:prSet/>
      <dgm:spPr/>
      <dgm:t>
        <a:bodyPr/>
        <a:lstStyle/>
        <a:p>
          <a:pPr rtl="1"/>
          <a:endParaRPr lang="en-US" sz="2200">
            <a:solidFill>
              <a:schemeClr val="tx1"/>
            </a:solidFill>
            <a:cs typeface="+mn-cs"/>
          </a:endParaRPr>
        </a:p>
      </dgm:t>
    </dgm:pt>
    <dgm:pt modelId="{DE367D4A-CDE1-4F32-8D5B-B3C788E770ED}">
      <dgm:prSet phldrT="[Text]" custT="1"/>
      <dgm:spPr/>
      <dgm:t>
        <a:bodyPr/>
        <a:lstStyle/>
        <a:p>
          <a:pPr rtl="1">
            <a:buFont typeface="Symbol" panose="05050102010706020507" pitchFamily="18" charset="2"/>
            <a:buChar char=""/>
          </a:pPr>
          <a:r>
            <a:rPr lang="ar-EG" sz="2200" b="1" dirty="0">
              <a:solidFill>
                <a:schemeClr val="tx1"/>
              </a:solidFill>
              <a:cs typeface="+mn-cs"/>
            </a:rPr>
            <a:t>منتجعاتُ العزلة </a:t>
          </a:r>
          <a:endParaRPr lang="en-US" sz="2200" dirty="0">
            <a:solidFill>
              <a:schemeClr val="tx1"/>
            </a:solidFill>
            <a:cs typeface="+mn-cs"/>
          </a:endParaRPr>
        </a:p>
      </dgm:t>
    </dgm:pt>
    <dgm:pt modelId="{8FA03525-0B49-40E8-8965-6C2A73C944E5}" type="parTrans" cxnId="{8C7D5AB4-E5EB-45E8-8AE2-5987D6FEA55B}">
      <dgm:prSet/>
      <dgm:spPr/>
      <dgm:t>
        <a:bodyPr/>
        <a:lstStyle/>
        <a:p>
          <a:pPr rtl="1"/>
          <a:endParaRPr lang="en-US" sz="2200">
            <a:solidFill>
              <a:schemeClr val="tx1"/>
            </a:solidFill>
            <a:cs typeface="+mn-cs"/>
          </a:endParaRPr>
        </a:p>
      </dgm:t>
    </dgm:pt>
    <dgm:pt modelId="{016083CB-9A90-4D56-9D88-7ABAD2B4C117}" type="sibTrans" cxnId="{8C7D5AB4-E5EB-45E8-8AE2-5987D6FEA55B}">
      <dgm:prSet/>
      <dgm:spPr/>
      <dgm:t>
        <a:bodyPr/>
        <a:lstStyle/>
        <a:p>
          <a:pPr rtl="1"/>
          <a:endParaRPr lang="en-US" sz="2200">
            <a:solidFill>
              <a:schemeClr val="tx1"/>
            </a:solidFill>
            <a:cs typeface="+mn-cs"/>
          </a:endParaRPr>
        </a:p>
      </dgm:t>
    </dgm:pt>
    <dgm:pt modelId="{E4D9A9A2-5E98-424A-9375-2DCA76C586B7}">
      <dgm:prSet phldrT="[Text]" custT="1"/>
      <dgm:spPr>
        <a:ln>
          <a:solidFill>
            <a:schemeClr val="accent6">
              <a:lumMod val="50000"/>
            </a:schemeClr>
          </a:solidFill>
        </a:ln>
      </dgm:spPr>
      <dgm: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وتتميّزُ هذهِ المنتجعاتُ بصغرِ حجمِها ودقّةِ تخطيطِها وشمولِه</a:t>
          </a:r>
          <a:r>
            <a:rPr lang="ar-SY" sz="2200" kern="1200" dirty="0">
              <a:solidFill>
                <a:prstClr val="black"/>
              </a:solidFill>
              <a:latin typeface="Calibri" panose="020F0502020204030204"/>
              <a:ea typeface="+mn-ea"/>
              <a:cs typeface="Arial" panose="020B0604020202020204" pitchFamily="34" charset="0"/>
            </a:rPr>
            <a:t>،</a:t>
          </a:r>
          <a:r>
            <a:rPr lang="ar-EG" sz="2200" kern="1200" dirty="0">
              <a:solidFill>
                <a:prstClr val="black"/>
              </a:solidFill>
              <a:latin typeface="Calibri" panose="020F0502020204030204"/>
              <a:ea typeface="+mn-ea"/>
              <a:cs typeface="Arial" panose="020B0604020202020204" pitchFamily="34" charset="0"/>
            </a:rPr>
            <a:t> وعادةً يتمُّ اختيارُ مواقعِها في مناطقَ بعيدةٍ عنِ المناطقِ المأهولةِ</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gm:t>
    </dgm:pt>
    <dgm:pt modelId="{084B242E-A573-49E4-A491-D4AF4D0FFDE1}" type="parTrans" cxnId="{1E845BB9-9EC3-4839-B843-44DCC69FD418}">
      <dgm:prSet/>
      <dgm:spPr/>
      <dgm:t>
        <a:bodyPr/>
        <a:lstStyle/>
        <a:p>
          <a:pPr rtl="1"/>
          <a:endParaRPr lang="en-US" sz="2200">
            <a:solidFill>
              <a:schemeClr val="tx1"/>
            </a:solidFill>
            <a:cs typeface="+mn-cs"/>
          </a:endParaRPr>
        </a:p>
      </dgm:t>
    </dgm:pt>
    <dgm:pt modelId="{3DD678BE-2D87-4453-B718-6A1CCD71E293}" type="sibTrans" cxnId="{1E845BB9-9EC3-4839-B843-44DCC69FD418}">
      <dgm:prSet/>
      <dgm:spPr/>
      <dgm:t>
        <a:bodyPr/>
        <a:lstStyle/>
        <a:p>
          <a:pPr rtl="1"/>
          <a:endParaRPr lang="en-US" sz="2200">
            <a:solidFill>
              <a:schemeClr val="tx1"/>
            </a:solidFill>
            <a:cs typeface="+mn-cs"/>
          </a:endParaRPr>
        </a:p>
      </dgm:t>
    </dgm:pt>
    <dgm:pt modelId="{C4170408-A92A-4BA5-B9B9-AC6860D76ED7}" type="pres">
      <dgm:prSet presAssocID="{812A21C6-D646-425F-8F70-D202EC867AA8}" presName="Name0" presStyleCnt="0">
        <dgm:presLayoutVars>
          <dgm:dir val="rev"/>
          <dgm:animLvl val="lvl"/>
          <dgm:resizeHandles val="exact"/>
        </dgm:presLayoutVars>
      </dgm:prSet>
      <dgm:spPr/>
    </dgm:pt>
    <dgm:pt modelId="{B52F6A29-BFB3-4AAC-BC37-AB344BA1968D}" type="pres">
      <dgm:prSet presAssocID="{A51F20C7-CFA8-4DC4-AC6A-7330BD36E9B5}" presName="linNode" presStyleCnt="0"/>
      <dgm:spPr/>
    </dgm:pt>
    <dgm:pt modelId="{0D22D1D0-0382-4DC4-B325-42DF6B1B139C}" type="pres">
      <dgm:prSet presAssocID="{A51F20C7-CFA8-4DC4-AC6A-7330BD36E9B5}" presName="parTx" presStyleLbl="revTx" presStyleIdx="0" presStyleCnt="2">
        <dgm:presLayoutVars>
          <dgm:chMax val="1"/>
          <dgm:bulletEnabled val="1"/>
        </dgm:presLayoutVars>
      </dgm:prSet>
      <dgm:spPr/>
    </dgm:pt>
    <dgm:pt modelId="{F78736DD-4A71-4D0B-B052-A15F573DC416}" type="pres">
      <dgm:prSet presAssocID="{A51F20C7-CFA8-4DC4-AC6A-7330BD36E9B5}" presName="bracket" presStyleLbl="parChTrans1D1" presStyleIdx="0" presStyleCnt="2"/>
      <dgm:spPr/>
    </dgm:pt>
    <dgm:pt modelId="{F332713D-8C0E-4B39-AFB5-690F4D3B1B0E}" type="pres">
      <dgm:prSet presAssocID="{A51F20C7-CFA8-4DC4-AC6A-7330BD36E9B5}" presName="spH" presStyleCnt="0"/>
      <dgm:spPr/>
    </dgm:pt>
    <dgm:pt modelId="{9B99FA88-4203-41E2-8941-0EBB2A8E0791}" type="pres">
      <dgm:prSet presAssocID="{A51F20C7-CFA8-4DC4-AC6A-7330BD36E9B5}" presName="desTx" presStyleLbl="node1" presStyleIdx="0" presStyleCnt="2">
        <dgm:presLayoutVars>
          <dgm:bulletEnabled val="1"/>
        </dgm:presLayoutVars>
      </dgm:prSet>
      <dgm:spPr/>
    </dgm:pt>
    <dgm:pt modelId="{7BDBD3F1-6DAF-4ADE-BDF5-CC5BDA41ED41}" type="pres">
      <dgm:prSet presAssocID="{84DB1456-18FA-462A-B444-BDD885C1A75F}" presName="spV" presStyleCnt="0"/>
      <dgm:spPr/>
    </dgm:pt>
    <dgm:pt modelId="{38B20D63-1841-4F8F-B5B5-D05C0BFC8F40}" type="pres">
      <dgm:prSet presAssocID="{DE367D4A-CDE1-4F32-8D5B-B3C788E770ED}" presName="linNode" presStyleCnt="0"/>
      <dgm:spPr/>
    </dgm:pt>
    <dgm:pt modelId="{BB08DA9F-9CF7-42D9-9AA9-CE60F7B4111A}" type="pres">
      <dgm:prSet presAssocID="{DE367D4A-CDE1-4F32-8D5B-B3C788E770ED}" presName="parTx" presStyleLbl="revTx" presStyleIdx="1" presStyleCnt="2">
        <dgm:presLayoutVars>
          <dgm:chMax val="1"/>
          <dgm:bulletEnabled val="1"/>
        </dgm:presLayoutVars>
      </dgm:prSet>
      <dgm:spPr/>
    </dgm:pt>
    <dgm:pt modelId="{0CD6FFE2-D372-4C3C-9FD3-A52E7871A20D}" type="pres">
      <dgm:prSet presAssocID="{DE367D4A-CDE1-4F32-8D5B-B3C788E770ED}" presName="bracket" presStyleLbl="parChTrans1D1" presStyleIdx="1" presStyleCnt="2"/>
      <dgm:spPr/>
    </dgm:pt>
    <dgm:pt modelId="{BA2F1BE0-1C33-41C5-8470-B5364ACFEBC1}" type="pres">
      <dgm:prSet presAssocID="{DE367D4A-CDE1-4F32-8D5B-B3C788E770ED}" presName="spH" presStyleCnt="0"/>
      <dgm:spPr/>
    </dgm:pt>
    <dgm:pt modelId="{616AA43F-80D1-4403-B4DE-7F8B441E7290}" type="pres">
      <dgm:prSet presAssocID="{DE367D4A-CDE1-4F32-8D5B-B3C788E770ED}" presName="desTx" presStyleLbl="node1" presStyleIdx="1" presStyleCnt="2">
        <dgm:presLayoutVars>
          <dgm:bulletEnabled val="1"/>
        </dgm:presLayoutVars>
      </dgm:prSet>
      <dgm:spPr/>
    </dgm:pt>
  </dgm:ptLst>
  <dgm:cxnLst>
    <dgm:cxn modelId="{35ED4C07-05A6-4AB5-ABEE-A3DED3B7CD79}" srcId="{A51F20C7-CFA8-4DC4-AC6A-7330BD36E9B5}" destId="{02804181-4AF8-4579-B26E-5E136FC88355}" srcOrd="0" destOrd="0" parTransId="{E9C3CD48-0E44-478F-A9E8-60C8B9234147}" sibTransId="{32916B12-47E9-4F9E-8CCE-99E43B853663}"/>
    <dgm:cxn modelId="{02377349-68B6-4D21-B494-F056000C7B7D}" type="presOf" srcId="{E4D9A9A2-5E98-424A-9375-2DCA76C586B7}" destId="{616AA43F-80D1-4403-B4DE-7F8B441E7290}" srcOrd="0" destOrd="0" presId="urn:diagrams.loki3.com/BracketList"/>
    <dgm:cxn modelId="{B5A4384B-C3E8-4E73-935A-38671CF8B7A6}" type="presOf" srcId="{02804181-4AF8-4579-B26E-5E136FC88355}" destId="{9B99FA88-4203-41E2-8941-0EBB2A8E0791}" srcOrd="0" destOrd="0" presId="urn:diagrams.loki3.com/BracketList"/>
    <dgm:cxn modelId="{A2200973-D597-4569-A4D9-F04DA2CF0409}" type="presOf" srcId="{812A21C6-D646-425F-8F70-D202EC867AA8}" destId="{C4170408-A92A-4BA5-B9B9-AC6860D76ED7}" srcOrd="0" destOrd="0" presId="urn:diagrams.loki3.com/BracketList"/>
    <dgm:cxn modelId="{566D8C88-A348-4757-A0BF-57D4F39C1408}" type="presOf" srcId="{DE367D4A-CDE1-4F32-8D5B-B3C788E770ED}" destId="{BB08DA9F-9CF7-42D9-9AA9-CE60F7B4111A}" srcOrd="0" destOrd="0" presId="urn:diagrams.loki3.com/BracketList"/>
    <dgm:cxn modelId="{10A4AFAE-8D92-4CFA-80A0-61E82D2E16BC}" srcId="{812A21C6-D646-425F-8F70-D202EC867AA8}" destId="{A51F20C7-CFA8-4DC4-AC6A-7330BD36E9B5}" srcOrd="0" destOrd="0" parTransId="{75BB869D-49C9-47EA-B9A5-99D2AF8EB5E7}" sibTransId="{84DB1456-18FA-462A-B444-BDD885C1A75F}"/>
    <dgm:cxn modelId="{8C7D5AB4-E5EB-45E8-8AE2-5987D6FEA55B}" srcId="{812A21C6-D646-425F-8F70-D202EC867AA8}" destId="{DE367D4A-CDE1-4F32-8D5B-B3C788E770ED}" srcOrd="1" destOrd="0" parTransId="{8FA03525-0B49-40E8-8965-6C2A73C944E5}" sibTransId="{016083CB-9A90-4D56-9D88-7ABAD2B4C117}"/>
    <dgm:cxn modelId="{1E845BB9-9EC3-4839-B843-44DCC69FD418}" srcId="{DE367D4A-CDE1-4F32-8D5B-B3C788E770ED}" destId="{E4D9A9A2-5E98-424A-9375-2DCA76C586B7}" srcOrd="0" destOrd="0" parTransId="{084B242E-A573-49E4-A491-D4AF4D0FFDE1}" sibTransId="{3DD678BE-2D87-4453-B718-6A1CCD71E293}"/>
    <dgm:cxn modelId="{538F78D9-587B-404E-A68B-6845E49DE120}" type="presOf" srcId="{A51F20C7-CFA8-4DC4-AC6A-7330BD36E9B5}" destId="{0D22D1D0-0382-4DC4-B325-42DF6B1B139C}" srcOrd="0" destOrd="0" presId="urn:diagrams.loki3.com/BracketList"/>
    <dgm:cxn modelId="{ABEA0DDE-4DD9-44E0-84EC-38D5D2B1C157}" type="presParOf" srcId="{C4170408-A92A-4BA5-B9B9-AC6860D76ED7}" destId="{B52F6A29-BFB3-4AAC-BC37-AB344BA1968D}" srcOrd="0" destOrd="0" presId="urn:diagrams.loki3.com/BracketList"/>
    <dgm:cxn modelId="{3BC86C8D-F76E-47A3-A883-313C2EC01BF5}" type="presParOf" srcId="{B52F6A29-BFB3-4AAC-BC37-AB344BA1968D}" destId="{0D22D1D0-0382-4DC4-B325-42DF6B1B139C}" srcOrd="0" destOrd="0" presId="urn:diagrams.loki3.com/BracketList"/>
    <dgm:cxn modelId="{FA7BCF1D-2FB4-4882-8155-C5B4ADB4CC87}" type="presParOf" srcId="{B52F6A29-BFB3-4AAC-BC37-AB344BA1968D}" destId="{F78736DD-4A71-4D0B-B052-A15F573DC416}" srcOrd="1" destOrd="0" presId="urn:diagrams.loki3.com/BracketList"/>
    <dgm:cxn modelId="{28C6C7D9-70CD-4945-A758-D2294CB14250}" type="presParOf" srcId="{B52F6A29-BFB3-4AAC-BC37-AB344BA1968D}" destId="{F332713D-8C0E-4B39-AFB5-690F4D3B1B0E}" srcOrd="2" destOrd="0" presId="urn:diagrams.loki3.com/BracketList"/>
    <dgm:cxn modelId="{7EDC5752-F28D-431F-BC8D-F5328FD62BBA}" type="presParOf" srcId="{B52F6A29-BFB3-4AAC-BC37-AB344BA1968D}" destId="{9B99FA88-4203-41E2-8941-0EBB2A8E0791}" srcOrd="3" destOrd="0" presId="urn:diagrams.loki3.com/BracketList"/>
    <dgm:cxn modelId="{9E1EBBAA-924E-4474-B9C5-75B016C766BC}" type="presParOf" srcId="{C4170408-A92A-4BA5-B9B9-AC6860D76ED7}" destId="{7BDBD3F1-6DAF-4ADE-BDF5-CC5BDA41ED41}" srcOrd="1" destOrd="0" presId="urn:diagrams.loki3.com/BracketList"/>
    <dgm:cxn modelId="{ECB132CB-DCEA-43BD-9F97-947392E0B3E1}" type="presParOf" srcId="{C4170408-A92A-4BA5-B9B9-AC6860D76ED7}" destId="{38B20D63-1841-4F8F-B5B5-D05C0BFC8F40}" srcOrd="2" destOrd="0" presId="urn:diagrams.loki3.com/BracketList"/>
    <dgm:cxn modelId="{DDB6D137-6638-46F1-97F8-F1221B90AA6A}" type="presParOf" srcId="{38B20D63-1841-4F8F-B5B5-D05C0BFC8F40}" destId="{BB08DA9F-9CF7-42D9-9AA9-CE60F7B4111A}" srcOrd="0" destOrd="0" presId="urn:diagrams.loki3.com/BracketList"/>
    <dgm:cxn modelId="{4B030186-83DC-4263-ADA2-67D06E1013C2}" type="presParOf" srcId="{38B20D63-1841-4F8F-B5B5-D05C0BFC8F40}" destId="{0CD6FFE2-D372-4C3C-9FD3-A52E7871A20D}" srcOrd="1" destOrd="0" presId="urn:diagrams.loki3.com/BracketList"/>
    <dgm:cxn modelId="{F2CC58A2-CC9C-4E69-BA20-101BEA8B69C2}" type="presParOf" srcId="{38B20D63-1841-4F8F-B5B5-D05C0BFC8F40}" destId="{BA2F1BE0-1C33-41C5-8470-B5364ACFEBC1}" srcOrd="2" destOrd="0" presId="urn:diagrams.loki3.com/BracketList"/>
    <dgm:cxn modelId="{08334043-845D-42C2-BE32-1B36568485E8}" type="presParOf" srcId="{38B20D63-1841-4F8F-B5B5-D05C0BFC8F40}" destId="{616AA43F-80D1-4403-B4DE-7F8B441E7290}"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4B2140-BDFF-4103-AF4C-D1D161B788F6}">
      <dsp:nvSpPr>
        <dsp:cNvPr id="0" name=""/>
        <dsp:cNvSpPr/>
      </dsp:nvSpPr>
      <dsp:spPr>
        <a:xfrm>
          <a:off x="0" y="389266"/>
          <a:ext cx="10898912" cy="630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93ADF929-2702-4CB2-9A32-18C394F063C6}">
      <dsp:nvSpPr>
        <dsp:cNvPr id="0" name=""/>
        <dsp:cNvSpPr/>
      </dsp:nvSpPr>
      <dsp:spPr>
        <a:xfrm>
          <a:off x="34343" y="20264"/>
          <a:ext cx="10436661" cy="7380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8367" tIns="0" rIns="288367" bIns="0" numCol="1" spcCol="1270" anchor="ctr" anchorCtr="0">
          <a:noAutofit/>
        </a:bodyPr>
        <a:lstStyle/>
        <a:p>
          <a:pPr marL="0" lvl="0" indent="0" algn="just" defTabSz="977900" rtl="1">
            <a:lnSpc>
              <a:spcPct val="150000"/>
            </a:lnSpc>
            <a:spcBef>
              <a:spcPct val="0"/>
            </a:spcBef>
            <a:spcAft>
              <a:spcPct val="35000"/>
            </a:spcAft>
            <a:buNone/>
          </a:pPr>
          <a:r>
            <a:rPr lang="ar-SA" sz="2200" kern="1200" dirty="0">
              <a:solidFill>
                <a:schemeClr val="tx1"/>
              </a:solidFill>
            </a:rPr>
            <a:t>تُعتبَرُ السّياحةُ مصدراً هامّاً من مصادرِ الدّخلِ بالعملاتِ الصّعبةِ نتيجةَ بيعِ الخدماتِ السّياحيّةِ والسّلعِ المتعلّقةِ بها</a:t>
          </a:r>
          <a:r>
            <a:rPr lang="ar-EG" sz="2200" kern="1200" dirty="0">
              <a:solidFill>
                <a:schemeClr val="tx1"/>
              </a:solidFill>
            </a:rPr>
            <a:t>.</a:t>
          </a:r>
          <a:endParaRPr lang="en-US" sz="2200" kern="1200" dirty="0">
            <a:solidFill>
              <a:schemeClr val="tx1"/>
            </a:solidFill>
          </a:endParaRPr>
        </a:p>
      </dsp:txBody>
      <dsp:txXfrm>
        <a:off x="70369" y="56290"/>
        <a:ext cx="10364609" cy="665948"/>
      </dsp:txXfrm>
    </dsp:sp>
    <dsp:sp modelId="{71CFA515-82DD-4A36-90CF-AF56468D165F}">
      <dsp:nvSpPr>
        <dsp:cNvPr id="0" name=""/>
        <dsp:cNvSpPr/>
      </dsp:nvSpPr>
      <dsp:spPr>
        <a:xfrm>
          <a:off x="0" y="1523266"/>
          <a:ext cx="10898912" cy="630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97D39B3B-F274-4E11-B6F1-F53750363B76}">
      <dsp:nvSpPr>
        <dsp:cNvPr id="0" name=""/>
        <dsp:cNvSpPr/>
      </dsp:nvSpPr>
      <dsp:spPr>
        <a:xfrm>
          <a:off x="34343" y="1154264"/>
          <a:ext cx="10436661" cy="73800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8367" tIns="0" rIns="288367" bIns="0" numCol="1" spcCol="1270" anchor="ctr" anchorCtr="0">
          <a:noAutofit/>
        </a:bodyPr>
        <a:lstStyle/>
        <a:p>
          <a:pPr marL="0" lvl="0" indent="0" algn="just" defTabSz="977900" rtl="1">
            <a:lnSpc>
              <a:spcPct val="150000"/>
            </a:lnSpc>
            <a:spcBef>
              <a:spcPct val="0"/>
            </a:spcBef>
            <a:spcAft>
              <a:spcPct val="35000"/>
            </a:spcAft>
            <a:buFont typeface="Simplified Arabic" panose="02020603050405020304" pitchFamily="18" charset="-78"/>
            <a:buNone/>
          </a:pPr>
          <a:r>
            <a:rPr lang="ar-SA" sz="2200" kern="1200" dirty="0">
              <a:solidFill>
                <a:schemeClr val="tx1"/>
              </a:solidFill>
            </a:rPr>
            <a:t>تعتمدُ السّياحةُ على العاملِ الإنسانيِّ اعتماداً كبيراً، فهي بذلكَ تهدفُ إلى تحقيقِ فرصِ عملٍ كثيرة.</a:t>
          </a:r>
          <a:endParaRPr lang="en-US" sz="2200" kern="1200" dirty="0">
            <a:solidFill>
              <a:schemeClr val="tx1"/>
            </a:solidFill>
          </a:endParaRPr>
        </a:p>
      </dsp:txBody>
      <dsp:txXfrm>
        <a:off x="70369" y="1190290"/>
        <a:ext cx="10364609" cy="665948"/>
      </dsp:txXfrm>
    </dsp:sp>
    <dsp:sp modelId="{1BF5B755-2510-4FAF-96E6-57B071D5535E}">
      <dsp:nvSpPr>
        <dsp:cNvPr id="0" name=""/>
        <dsp:cNvSpPr/>
      </dsp:nvSpPr>
      <dsp:spPr>
        <a:xfrm>
          <a:off x="0" y="2903534"/>
          <a:ext cx="10898912" cy="6300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0EF51E40-A983-4D02-BB53-CB15489DE954}">
      <dsp:nvSpPr>
        <dsp:cNvPr id="0" name=""/>
        <dsp:cNvSpPr/>
      </dsp:nvSpPr>
      <dsp:spPr>
        <a:xfrm>
          <a:off x="34343" y="2288264"/>
          <a:ext cx="10436661" cy="98427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8367" tIns="0" rIns="288367" bIns="0" numCol="1" spcCol="1270" anchor="ctr" anchorCtr="0">
          <a:noAutofit/>
        </a:bodyPr>
        <a:lstStyle/>
        <a:p>
          <a:pPr marL="0" lvl="0" indent="0" algn="just" defTabSz="977900" rtl="1">
            <a:lnSpc>
              <a:spcPct val="150000"/>
            </a:lnSpc>
            <a:spcBef>
              <a:spcPct val="0"/>
            </a:spcBef>
            <a:spcAft>
              <a:spcPct val="35000"/>
            </a:spcAft>
            <a:buFont typeface="Simplified Arabic" panose="02020603050405020304" pitchFamily="18" charset="-78"/>
            <a:buNone/>
          </a:pPr>
          <a:r>
            <a:rPr lang="ar-SA" sz="2200" kern="1200" dirty="0">
              <a:solidFill>
                <a:schemeClr val="tx1"/>
              </a:solidFill>
            </a:rPr>
            <a:t>السّياحةُ وعاءٌ ضريبيٌّ مهمّ، حيثُ تستطيعُ الدّولةُ تحقيقَ زيادةٍ كبيرةٍ في إيراداتِها العامّةِ عن طريقِ السّياحةِ من خلالِ تحصيلِ أنواعٍ مختلفةٍ منَ الضّرائبِ والرّسومِ الّتي تُفرَضُ على الأنشطةِ والخدماتِ السّياحيّة.</a:t>
          </a:r>
          <a:endParaRPr lang="en-US" sz="2200" kern="1200" dirty="0">
            <a:solidFill>
              <a:schemeClr val="tx1"/>
            </a:solidFill>
          </a:endParaRPr>
        </a:p>
      </dsp:txBody>
      <dsp:txXfrm>
        <a:off x="82391" y="2336312"/>
        <a:ext cx="10340565" cy="888174"/>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22D1D0-0382-4DC4-B325-42DF6B1B139C}">
      <dsp:nvSpPr>
        <dsp:cNvPr id="0" name=""/>
        <dsp:cNvSpPr/>
      </dsp:nvSpPr>
      <dsp:spPr>
        <a:xfrm>
          <a:off x="8075155" y="100784"/>
          <a:ext cx="2691718" cy="970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00000"/>
            </a:lnSpc>
            <a:spcBef>
              <a:spcPct val="0"/>
            </a:spcBef>
            <a:spcAft>
              <a:spcPct val="35000"/>
            </a:spcAft>
            <a:buFont typeface="Symbol" panose="05050102010706020507" pitchFamily="18" charset="2"/>
            <a:buNone/>
          </a:pPr>
          <a:r>
            <a:rPr lang="ar-EG" sz="2200" b="1" kern="1200" dirty="0">
              <a:solidFill>
                <a:schemeClr val="tx1"/>
              </a:solidFill>
            </a:rPr>
            <a:t>السّياحةُ الحضريّة </a:t>
          </a:r>
          <a:endParaRPr lang="en-US" sz="2200" kern="1200" dirty="0">
            <a:solidFill>
              <a:schemeClr val="tx1"/>
            </a:solidFill>
          </a:endParaRPr>
        </a:p>
      </dsp:txBody>
      <dsp:txXfrm>
        <a:off x="8075155" y="100784"/>
        <a:ext cx="2691718" cy="970200"/>
      </dsp:txXfrm>
    </dsp:sp>
    <dsp:sp modelId="{F78736DD-4A71-4D0B-B052-A15F573DC416}">
      <dsp:nvSpPr>
        <dsp:cNvPr id="0" name=""/>
        <dsp:cNvSpPr/>
      </dsp:nvSpPr>
      <dsp:spPr>
        <a:xfrm rot="10800000">
          <a:off x="7536811" y="9828"/>
          <a:ext cx="538343" cy="1152112"/>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99FA88-4203-41E2-8941-0EBB2A8E0791}">
      <dsp:nvSpPr>
        <dsp:cNvPr id="0" name=""/>
        <dsp:cNvSpPr/>
      </dsp:nvSpPr>
      <dsp:spPr>
        <a:xfrm>
          <a:off x="0" y="9828"/>
          <a:ext cx="7321474" cy="1152112"/>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0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وهي نوعٌ منَ السّياحةِ الدّارجةِ والمعروفة، وتوجدُ في الأماكنِ الحضريّةِ الكبيرة، حيثُ يكونُ للسّياحةِ أهمّيّةٌ بالغة، لكنّها لا تكونُ النّشاطَ الاقتصاديَّ الوحيدَ في المنطقة. </a:t>
          </a:r>
          <a:endParaRPr lang="en-US" sz="2200" kern="1200" dirty="0">
            <a:solidFill>
              <a:prstClr val="black"/>
            </a:solidFill>
            <a:latin typeface="Calibri" panose="020F0502020204030204"/>
            <a:ea typeface="+mn-ea"/>
            <a:cs typeface="Arial" panose="020B0604020202020204" pitchFamily="34" charset="0"/>
          </a:endParaRPr>
        </a:p>
      </dsp:txBody>
      <dsp:txXfrm>
        <a:off x="0" y="9828"/>
        <a:ext cx="7321474" cy="1152112"/>
      </dsp:txXfrm>
    </dsp:sp>
    <dsp:sp modelId="{BB08DA9F-9CF7-42D9-9AA9-CE60F7B4111A}">
      <dsp:nvSpPr>
        <dsp:cNvPr id="0" name=""/>
        <dsp:cNvSpPr/>
      </dsp:nvSpPr>
      <dsp:spPr>
        <a:xfrm>
          <a:off x="8075155" y="1596050"/>
          <a:ext cx="2691718" cy="970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00000"/>
            </a:lnSpc>
            <a:spcBef>
              <a:spcPct val="0"/>
            </a:spcBef>
            <a:spcAft>
              <a:spcPct val="35000"/>
            </a:spcAft>
            <a:buFont typeface="Symbol" panose="05050102010706020507" pitchFamily="18" charset="2"/>
            <a:buNone/>
          </a:pPr>
          <a:r>
            <a:rPr lang="ar-EG" sz="2200" b="1" kern="1200" dirty="0">
              <a:solidFill>
                <a:schemeClr val="tx1"/>
              </a:solidFill>
            </a:rPr>
            <a:t>سياحةُ المغامرة </a:t>
          </a:r>
          <a:endParaRPr lang="en-US" sz="2200" kern="1200" dirty="0">
            <a:solidFill>
              <a:schemeClr val="tx1"/>
            </a:solidFill>
          </a:endParaRPr>
        </a:p>
      </dsp:txBody>
      <dsp:txXfrm>
        <a:off x="8075155" y="1596050"/>
        <a:ext cx="2691718" cy="970200"/>
      </dsp:txXfrm>
    </dsp:sp>
    <dsp:sp modelId="{0CD6FFE2-D372-4C3C-9FD3-A52E7871A20D}">
      <dsp:nvSpPr>
        <dsp:cNvPr id="0" name=""/>
        <dsp:cNvSpPr/>
      </dsp:nvSpPr>
      <dsp:spPr>
        <a:xfrm rot="10800000">
          <a:off x="7536811" y="1338341"/>
          <a:ext cx="538343" cy="1485618"/>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6AA43F-80D1-4403-B4DE-7F8B441E7290}">
      <dsp:nvSpPr>
        <dsp:cNvPr id="0" name=""/>
        <dsp:cNvSpPr/>
      </dsp:nvSpPr>
      <dsp:spPr>
        <a:xfrm>
          <a:off x="0" y="1338341"/>
          <a:ext cx="7321474" cy="1485618"/>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0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وهذا النّوعُ منَ السّياحةِ موجَّهٌ للمجموعاتِ السّياحيّةِ الّتي تهدفُ إلى ممارسةِ ومعايشةِ خصائصَ معيّنة، وهي تعتمدُ على طولِ فترةِ إقامةِ السّائحِ بحيثُ تسمحُ لهُ هذهِ الإقامةُ بالتّرفيهِ والاستجمامِ وفي نفسِ الوقتِ التّعايشِ معَ العاداتِ والتّقاليدِ الاجتماعيّةِ والثّقافيّةِ والمناظرِ الطّبيعيّةِ المتوفّرةِ في المنطقة. </a:t>
          </a:r>
          <a:endParaRPr lang="en-US" sz="2200" kern="1200" dirty="0">
            <a:solidFill>
              <a:prstClr val="black"/>
            </a:solidFill>
            <a:latin typeface="Calibri" panose="020F0502020204030204"/>
            <a:ea typeface="+mn-ea"/>
            <a:cs typeface="Arial" panose="020B0604020202020204" pitchFamily="34" charset="0"/>
          </a:endParaRPr>
        </a:p>
      </dsp:txBody>
      <dsp:txXfrm>
        <a:off x="0" y="1338341"/>
        <a:ext cx="7321474" cy="1485618"/>
      </dsp:txXfrm>
    </dsp:sp>
    <dsp:sp modelId="{82F33D4C-DC3E-4644-97AD-7895A413DAC4}">
      <dsp:nvSpPr>
        <dsp:cNvPr id="0" name=""/>
        <dsp:cNvSpPr/>
      </dsp:nvSpPr>
      <dsp:spPr>
        <a:xfrm>
          <a:off x="8075155" y="3091316"/>
          <a:ext cx="2691718" cy="970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00000"/>
            </a:lnSpc>
            <a:spcBef>
              <a:spcPct val="0"/>
            </a:spcBef>
            <a:spcAft>
              <a:spcPct val="35000"/>
            </a:spcAft>
            <a:buNone/>
          </a:pPr>
          <a:r>
            <a:rPr lang="ar-EG" sz="2200" b="1" kern="1200" dirty="0">
              <a:solidFill>
                <a:schemeClr val="tx1"/>
              </a:solidFill>
            </a:rPr>
            <a:t>سياحةُ الرّياضةِ البحريّة </a:t>
          </a:r>
          <a:endParaRPr lang="en-US" sz="2200" kern="1200" dirty="0">
            <a:solidFill>
              <a:schemeClr val="tx1"/>
            </a:solidFill>
          </a:endParaRPr>
        </a:p>
      </dsp:txBody>
      <dsp:txXfrm>
        <a:off x="8075155" y="3091316"/>
        <a:ext cx="2691718" cy="970200"/>
      </dsp:txXfrm>
    </dsp:sp>
    <dsp:sp modelId="{C094A90D-40A7-4076-96FF-590B083FEA23}">
      <dsp:nvSpPr>
        <dsp:cNvPr id="0" name=""/>
        <dsp:cNvSpPr/>
      </dsp:nvSpPr>
      <dsp:spPr>
        <a:xfrm rot="10800000">
          <a:off x="7536811" y="3000359"/>
          <a:ext cx="538343" cy="1152112"/>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96F49F4-474E-4C9D-B6A6-F27A9337736F}">
      <dsp:nvSpPr>
        <dsp:cNvPr id="0" name=""/>
        <dsp:cNvSpPr/>
      </dsp:nvSpPr>
      <dsp:spPr>
        <a:xfrm>
          <a:off x="0" y="3000359"/>
          <a:ext cx="7321474" cy="1152112"/>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0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يعتمدُ هذا النّوعُ منَ السّياحةِ على وجودِ الماءِ (البحارِ أوِ البحيرات)، تتفاوتُ المدّةُ الّتي يقضيها السّائحُ في ممارسةِ الرّياضاتِ البحريّةِ المختلفةِ مثل: الغوص، التّزلّجِ على الماء</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sp:txBody>
      <dsp:txXfrm>
        <a:off x="0" y="3000359"/>
        <a:ext cx="7321474" cy="115211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672920-654E-4B3D-A712-D0F82A52A7E2}">
      <dsp:nvSpPr>
        <dsp:cNvPr id="0" name=""/>
        <dsp:cNvSpPr/>
      </dsp:nvSpPr>
      <dsp:spPr>
        <a:xfrm>
          <a:off x="6152884" y="1050"/>
          <a:ext cx="2774451" cy="166467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cs typeface="+mn-cs"/>
            </a:rPr>
            <a:t>تدفّقُ رؤوسِ الأموالِ الأجنبية</a:t>
          </a:r>
          <a:r>
            <a:rPr lang="ar-SY" sz="2200" b="0" kern="1200" dirty="0">
              <a:solidFill>
                <a:schemeClr val="tx1"/>
              </a:solidFill>
              <a:cs typeface="+mn-cs"/>
            </a:rPr>
            <a:t>.</a:t>
          </a:r>
          <a:endParaRPr lang="en-US" sz="2200" b="0" kern="1200" dirty="0">
            <a:solidFill>
              <a:schemeClr val="tx1"/>
            </a:solidFill>
            <a:cs typeface="+mn-cs"/>
          </a:endParaRPr>
        </a:p>
      </dsp:txBody>
      <dsp:txXfrm>
        <a:off x="6152884" y="1050"/>
        <a:ext cx="2774451" cy="1664671"/>
      </dsp:txXfrm>
    </dsp:sp>
    <dsp:sp modelId="{666C603F-9F35-4955-A97A-B27C3BA1F51C}">
      <dsp:nvSpPr>
        <dsp:cNvPr id="0" name=""/>
        <dsp:cNvSpPr/>
      </dsp:nvSpPr>
      <dsp:spPr>
        <a:xfrm>
          <a:off x="3100987" y="1050"/>
          <a:ext cx="2774451" cy="1664671"/>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cs typeface="+mn-cs"/>
            </a:rPr>
            <a:t>نقلُ التّقنياتِ الحديثةِ والمتطوّرة</a:t>
          </a:r>
          <a:r>
            <a:rPr lang="ar-SY" sz="2200" b="0" kern="1200" dirty="0">
              <a:solidFill>
                <a:schemeClr val="tx1"/>
              </a:solidFill>
              <a:cs typeface="+mn-cs"/>
            </a:rPr>
            <a:t>.</a:t>
          </a:r>
          <a:endParaRPr lang="en-US" sz="2200" b="0" kern="1200" dirty="0">
            <a:solidFill>
              <a:schemeClr val="tx1"/>
            </a:solidFill>
            <a:cs typeface="+mn-cs"/>
          </a:endParaRPr>
        </a:p>
      </dsp:txBody>
      <dsp:txXfrm>
        <a:off x="3100987" y="1050"/>
        <a:ext cx="2774451" cy="1664671"/>
      </dsp:txXfrm>
    </dsp:sp>
    <dsp:sp modelId="{8036B72B-49A0-4870-AC0C-7DDEFAFD5636}">
      <dsp:nvSpPr>
        <dsp:cNvPr id="0" name=""/>
        <dsp:cNvSpPr/>
      </dsp:nvSpPr>
      <dsp:spPr>
        <a:xfrm>
          <a:off x="49089" y="1050"/>
          <a:ext cx="2774451" cy="1664671"/>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cs typeface="+mn-cs"/>
            </a:rPr>
            <a:t>تشغيلُ الأيدي العاملة</a:t>
          </a:r>
          <a:r>
            <a:rPr lang="ar-SY" sz="2200" b="0" kern="1200" dirty="0">
              <a:solidFill>
                <a:schemeClr val="tx1"/>
              </a:solidFill>
              <a:cs typeface="+mn-cs"/>
            </a:rPr>
            <a:t>.</a:t>
          </a:r>
          <a:endParaRPr lang="en-US" sz="2200" b="0" kern="1200" dirty="0">
            <a:solidFill>
              <a:schemeClr val="tx1"/>
            </a:solidFill>
            <a:cs typeface="+mn-cs"/>
          </a:endParaRPr>
        </a:p>
      </dsp:txBody>
      <dsp:txXfrm>
        <a:off x="49089" y="1050"/>
        <a:ext cx="2774451" cy="1664671"/>
      </dsp:txXfrm>
    </dsp:sp>
    <dsp:sp modelId="{13AE86F1-5637-4347-AC0F-C85A5A2E6C3E}">
      <dsp:nvSpPr>
        <dsp:cNvPr id="0" name=""/>
        <dsp:cNvSpPr/>
      </dsp:nvSpPr>
      <dsp:spPr>
        <a:xfrm>
          <a:off x="4626935" y="1943167"/>
          <a:ext cx="2774451" cy="1664671"/>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cs typeface="+mn-cs"/>
            </a:rPr>
            <a:t>مساهمةٌ في تحقيقِ وتنميةِ التّوازنِ الاقتصاديِّ بينَ المناطق</a:t>
          </a:r>
          <a:r>
            <a:rPr lang="ar-SY" sz="2200" b="0" kern="1200" dirty="0">
              <a:solidFill>
                <a:schemeClr val="tx1"/>
              </a:solidFill>
              <a:cs typeface="+mn-cs"/>
            </a:rPr>
            <a:t>.</a:t>
          </a:r>
          <a:endParaRPr lang="en-US" sz="2200" b="0" kern="1200" dirty="0">
            <a:solidFill>
              <a:schemeClr val="tx1"/>
            </a:solidFill>
            <a:cs typeface="+mn-cs"/>
          </a:endParaRPr>
        </a:p>
      </dsp:txBody>
      <dsp:txXfrm>
        <a:off x="4626935" y="1943167"/>
        <a:ext cx="2774451" cy="1664671"/>
      </dsp:txXfrm>
    </dsp:sp>
    <dsp:sp modelId="{3341A5CD-4662-4976-B229-A771BE94D699}">
      <dsp:nvSpPr>
        <dsp:cNvPr id="0" name=""/>
        <dsp:cNvSpPr/>
      </dsp:nvSpPr>
      <dsp:spPr>
        <a:xfrm>
          <a:off x="1575038" y="1943167"/>
          <a:ext cx="2774451" cy="166467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SA" sz="2200" b="0" kern="1200" dirty="0">
              <a:solidFill>
                <a:schemeClr val="tx1"/>
              </a:solidFill>
              <a:cs typeface="+mn-cs"/>
            </a:rPr>
            <a:t>تحسينُ ميزانِ المدفوعات</a:t>
          </a:r>
          <a:r>
            <a:rPr lang="ar-SY" sz="2200" b="0" kern="1200" dirty="0">
              <a:solidFill>
                <a:schemeClr val="tx1"/>
              </a:solidFill>
              <a:cs typeface="+mn-cs"/>
            </a:rPr>
            <a:t>.</a:t>
          </a:r>
          <a:endParaRPr lang="en-US" sz="2200" b="0" kern="1200" dirty="0">
            <a:solidFill>
              <a:schemeClr val="tx1"/>
            </a:solidFill>
            <a:cs typeface="+mn-cs"/>
          </a:endParaRPr>
        </a:p>
      </dsp:txBody>
      <dsp:txXfrm>
        <a:off x="1575038" y="1943167"/>
        <a:ext cx="2774451" cy="1664671"/>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14837-E971-43B3-837C-5975A420E53A}">
      <dsp:nvSpPr>
        <dsp:cNvPr id="0" name=""/>
        <dsp:cNvSpPr/>
      </dsp:nvSpPr>
      <dsp:spPr>
        <a:xfrm>
          <a:off x="7064635" y="240"/>
          <a:ext cx="2669976" cy="1601985"/>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kern="1200" dirty="0">
              <a:solidFill>
                <a:schemeClr val="tx1"/>
              </a:solidFill>
            </a:rPr>
            <a:t>عندَ بناءِ البنيةِ التّحتيّةِ للخدماتِ اللّازمةِ للنّشاطِ السّياحيّ.</a:t>
          </a:r>
          <a:endParaRPr lang="en-US" sz="2200" kern="1200" dirty="0">
            <a:solidFill>
              <a:schemeClr val="tx1"/>
            </a:solidFill>
          </a:endParaRPr>
        </a:p>
      </dsp:txBody>
      <dsp:txXfrm>
        <a:off x="7064635" y="240"/>
        <a:ext cx="2669976" cy="1601985"/>
      </dsp:txXfrm>
    </dsp:sp>
    <dsp:sp modelId="{1A6DE864-3ED1-4471-9943-742729DF7EAF}">
      <dsp:nvSpPr>
        <dsp:cNvPr id="0" name=""/>
        <dsp:cNvSpPr/>
      </dsp:nvSpPr>
      <dsp:spPr>
        <a:xfrm>
          <a:off x="4127661" y="240"/>
          <a:ext cx="2669976" cy="1601985"/>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عندَ التّشغيلِ المباشرِ للوحداتِ السّياحيّة.</a:t>
          </a:r>
          <a:endParaRPr lang="en-US" sz="2200" kern="1200">
            <a:solidFill>
              <a:schemeClr val="tx1"/>
            </a:solidFill>
          </a:endParaRPr>
        </a:p>
      </dsp:txBody>
      <dsp:txXfrm>
        <a:off x="4127661" y="240"/>
        <a:ext cx="2669976" cy="1601985"/>
      </dsp:txXfrm>
    </dsp:sp>
    <dsp:sp modelId="{CDB61DDB-4408-4B08-9E52-D405D806AB24}">
      <dsp:nvSpPr>
        <dsp:cNvPr id="0" name=""/>
        <dsp:cNvSpPr/>
      </dsp:nvSpPr>
      <dsp:spPr>
        <a:xfrm>
          <a:off x="1190686" y="240"/>
          <a:ext cx="2669976" cy="1601985"/>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عندَ بناءِ أو تشغيلِ الوحداتِ الإنتاجيّةِ المغذيّةِ للوحداتِ السّياحيّة.</a:t>
          </a:r>
          <a:endParaRPr lang="en-US" sz="2200" kern="1200">
            <a:solidFill>
              <a:schemeClr val="tx1"/>
            </a:solidFill>
          </a:endParaRPr>
        </a:p>
      </dsp:txBody>
      <dsp:txXfrm>
        <a:off x="1190686" y="240"/>
        <a:ext cx="2669976" cy="1601985"/>
      </dsp:txXfrm>
    </dsp:sp>
    <dsp:sp modelId="{C2D4F0AB-448B-4F07-B4D0-8F408B5020CB}">
      <dsp:nvSpPr>
        <dsp:cNvPr id="0" name=""/>
        <dsp:cNvSpPr/>
      </dsp:nvSpPr>
      <dsp:spPr>
        <a:xfrm>
          <a:off x="5596148" y="1869224"/>
          <a:ext cx="2669976" cy="1601985"/>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عندَ إنفاقِ السّائحِ الأجنبيِّ في البلدِ المصدّرِ للخدمةِ السّياحيّةِ على شراءِ سلعٍ مستورَدة.</a:t>
          </a:r>
          <a:endParaRPr lang="en-US" sz="2200" kern="1200">
            <a:solidFill>
              <a:schemeClr val="tx1"/>
            </a:solidFill>
          </a:endParaRPr>
        </a:p>
      </dsp:txBody>
      <dsp:txXfrm>
        <a:off x="5596148" y="1869224"/>
        <a:ext cx="2669976" cy="1601985"/>
      </dsp:txXfrm>
    </dsp:sp>
    <dsp:sp modelId="{2E6C5BAE-6297-4C7D-933E-05A8C54BDD5B}">
      <dsp:nvSpPr>
        <dsp:cNvPr id="0" name=""/>
        <dsp:cNvSpPr/>
      </dsp:nvSpPr>
      <dsp:spPr>
        <a:xfrm>
          <a:off x="2659174" y="1869224"/>
          <a:ext cx="2669976" cy="1601985"/>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a:solidFill>
                <a:schemeClr val="tx1"/>
              </a:solidFill>
            </a:rPr>
            <a:t>عندَما يزيدُ المواطنونَ منَ الانفاقِ على السّلعِ المستورَدة.</a:t>
          </a:r>
          <a:endParaRPr lang="en-US" sz="2200" kern="1200">
            <a:solidFill>
              <a:schemeClr val="tx1"/>
            </a:solidFill>
          </a:endParaRPr>
        </a:p>
      </dsp:txBody>
      <dsp:txXfrm>
        <a:off x="2659174" y="1869224"/>
        <a:ext cx="2669976" cy="160198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FC2464-C6D7-423E-A8F0-92E6C37CBBF7}">
      <dsp:nvSpPr>
        <dsp:cNvPr id="0" name=""/>
        <dsp:cNvSpPr/>
      </dsp:nvSpPr>
      <dsp:spPr>
        <a:xfrm>
          <a:off x="210039" y="1693"/>
          <a:ext cx="9031359" cy="814426"/>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تباينُ الثّقافاتِ حيثُ تقومُ السّياحةُ على حركةِ أفرادٍ من دولةٍ إلى أخرى (سياحةٌ دوليّةٌ) أو من مدينةٍ إلى أخرى ضمنَ حدودِ الدّولةِ (سياحةٌ داخليّة)</a:t>
          </a:r>
          <a:r>
            <a:rPr lang="ar-SY" sz="2200" kern="1200" dirty="0">
              <a:solidFill>
                <a:schemeClr val="tx1"/>
              </a:solidFill>
            </a:rPr>
            <a:t>.</a:t>
          </a:r>
          <a:endParaRPr lang="en-US" sz="2200" kern="1200" dirty="0">
            <a:solidFill>
              <a:schemeClr val="tx1"/>
            </a:solidFill>
          </a:endParaRPr>
        </a:p>
      </dsp:txBody>
      <dsp:txXfrm>
        <a:off x="210039" y="1693"/>
        <a:ext cx="9031359" cy="814426"/>
      </dsp:txXfrm>
    </dsp:sp>
    <dsp:sp modelId="{1A526038-19D1-4BD4-82D2-6236A36AF2B8}">
      <dsp:nvSpPr>
        <dsp:cNvPr id="0" name=""/>
        <dsp:cNvSpPr/>
      </dsp:nvSpPr>
      <dsp:spPr>
        <a:xfrm>
          <a:off x="951111" y="856841"/>
          <a:ext cx="7549216" cy="814426"/>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SY" sz="2200" kern="1200" dirty="0">
              <a:solidFill>
                <a:schemeClr val="tx1"/>
              </a:solidFill>
            </a:rPr>
            <a:t>تؤثّرُ طبيعةُ النّشاطِ السّياحيِّ كتجربةٍ عابرةٍ على ظهورِ العديدِ منَ الآثارِ الاجتماعيّةِ والثّقافيّةِ السّلبيّةِ بصفةٍ خاصّة.</a:t>
          </a:r>
          <a:endParaRPr lang="en-US" sz="2200" kern="1200" dirty="0">
            <a:solidFill>
              <a:schemeClr val="tx1"/>
            </a:solidFill>
          </a:endParaRPr>
        </a:p>
      </dsp:txBody>
      <dsp:txXfrm>
        <a:off x="951111" y="856841"/>
        <a:ext cx="7549216" cy="814426"/>
      </dsp:txXfrm>
    </dsp:sp>
    <dsp:sp modelId="{BBBC70D9-95E9-4101-A025-C225DFFB3091}">
      <dsp:nvSpPr>
        <dsp:cNvPr id="0" name=""/>
        <dsp:cNvSpPr/>
      </dsp:nvSpPr>
      <dsp:spPr>
        <a:xfrm>
          <a:off x="1204872" y="1711989"/>
          <a:ext cx="7041693" cy="814426"/>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حجمُ الدّولةِ المستقبلةِ للنّشاطِ السّياحيِّ والتّوزيعُ المكانيُّ للأنشطةِ السّياحيّةِ ومدى قوّةِ الأسسِ الدّينيّةِ </a:t>
          </a:r>
          <a:r>
            <a:rPr lang="ar-SY" sz="2200" kern="1200">
              <a:solidFill>
                <a:schemeClr val="tx1"/>
              </a:solidFill>
            </a:rPr>
            <a:t>والثّقافيّة.</a:t>
          </a:r>
          <a:endParaRPr lang="en-US" sz="2200" kern="1200">
            <a:solidFill>
              <a:schemeClr val="tx1"/>
            </a:solidFill>
          </a:endParaRPr>
        </a:p>
      </dsp:txBody>
      <dsp:txXfrm>
        <a:off x="1204872" y="1711989"/>
        <a:ext cx="7041693" cy="814426"/>
      </dsp:txXfrm>
    </dsp:sp>
    <dsp:sp modelId="{DA7AE7D7-7643-4452-86D5-BEEC371519CF}">
      <dsp:nvSpPr>
        <dsp:cNvPr id="0" name=""/>
        <dsp:cNvSpPr/>
      </dsp:nvSpPr>
      <dsp:spPr>
        <a:xfrm>
          <a:off x="416352" y="2567137"/>
          <a:ext cx="8618734" cy="814426"/>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ctr" defTabSz="977900" rtl="1">
            <a:lnSpc>
              <a:spcPct val="90000"/>
            </a:lnSpc>
            <a:spcBef>
              <a:spcPct val="0"/>
            </a:spcBef>
            <a:spcAft>
              <a:spcPct val="35000"/>
            </a:spcAft>
            <a:buNone/>
          </a:pPr>
          <a:r>
            <a:rPr lang="ar-EG" sz="2200" kern="1200" dirty="0">
              <a:solidFill>
                <a:schemeClr val="tx1"/>
              </a:solidFill>
            </a:rPr>
            <a:t>مستوى التّطوّرِ الاجتماعيِّ والحضاريِّ لسكّانِ الإقليمِ السّياحيِّ ومدى تأثّرِهم بالآخرين، فكلّما كانَ مستوى التّطوّرِ عالياً قلَّ تأثيرُ السّائحِ على سكّانِ المقصدِ السّياحيِّ والعكسُ صحيح. </a:t>
          </a:r>
          <a:endParaRPr lang="en-US" sz="2200" kern="1200" dirty="0">
            <a:solidFill>
              <a:schemeClr val="tx1"/>
            </a:solidFill>
          </a:endParaRPr>
        </a:p>
      </dsp:txBody>
      <dsp:txXfrm>
        <a:off x="416352" y="2567137"/>
        <a:ext cx="8618734" cy="81442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726A09-EDF2-4E74-9341-D63C5C637E95}">
      <dsp:nvSpPr>
        <dsp:cNvPr id="0" name=""/>
        <dsp:cNvSpPr/>
      </dsp:nvSpPr>
      <dsp:spPr>
        <a:xfrm>
          <a:off x="4708105" y="706399"/>
          <a:ext cx="4279098" cy="256745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Clr>
              <a:srgbClr val="404040"/>
            </a:buClr>
            <a:buFont typeface="Simplified Arabic" panose="02020603050405020304" pitchFamily="18" charset="-78"/>
            <a:buNone/>
          </a:pPr>
          <a:r>
            <a:rPr lang="ar-SY" sz="2200" kern="1200" dirty="0">
              <a:solidFill>
                <a:schemeClr val="tx1"/>
              </a:solidFill>
            </a:rPr>
            <a:t>سرعةُ ازدهارِ صناعةِ السّياحة، فكلّما تطوّرتْ أنشطةُ السّياحةِ بصورةٍ متدرِّجةٍ خلالَ بعدٍ زمنيٍّ طويلٍ قلّتِ الآثارُ الاجتماعيّةُ السّلبيّة.</a:t>
          </a:r>
          <a:endParaRPr lang="en-US" sz="2200" kern="1200" dirty="0">
            <a:solidFill>
              <a:schemeClr val="tx1"/>
            </a:solidFill>
          </a:endParaRPr>
        </a:p>
      </dsp:txBody>
      <dsp:txXfrm>
        <a:off x="4708105" y="706399"/>
        <a:ext cx="4279098" cy="2567459"/>
      </dsp:txXfrm>
    </dsp:sp>
    <dsp:sp modelId="{3208B313-0072-4895-BB24-5A75C16D8C01}">
      <dsp:nvSpPr>
        <dsp:cNvPr id="0" name=""/>
        <dsp:cNvSpPr/>
      </dsp:nvSpPr>
      <dsp:spPr>
        <a:xfrm>
          <a:off x="1097" y="706399"/>
          <a:ext cx="4279098" cy="256745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EG" sz="2200" kern="1200" dirty="0">
              <a:solidFill>
                <a:schemeClr val="tx1"/>
              </a:solidFill>
            </a:rPr>
            <a:t>مدى توافقِ الصّورةِ السّياحيّةِ للمقصدِ السّياحيِّ الّتي تكوّنتْ لدى السّائحينَ من خلالِ وسائلِ التّرفيهِ مع مقوّماتِ الجذبِ الحقيقيّة</a:t>
          </a:r>
          <a:r>
            <a:rPr lang="ar-SY" sz="2200" kern="1200" dirty="0">
              <a:solidFill>
                <a:schemeClr val="tx1"/>
              </a:solidFill>
            </a:rPr>
            <a:t>.</a:t>
          </a:r>
          <a:endParaRPr lang="en-US" sz="2200" kern="1200" dirty="0">
            <a:solidFill>
              <a:schemeClr val="tx1"/>
            </a:solidFill>
          </a:endParaRPr>
        </a:p>
      </dsp:txBody>
      <dsp:txXfrm>
        <a:off x="1097" y="706399"/>
        <a:ext cx="4279098" cy="2567459"/>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700492-6F7B-4089-B2C6-D25F657DE046}">
      <dsp:nvSpPr>
        <dsp:cNvPr id="0" name=""/>
        <dsp:cNvSpPr/>
      </dsp:nvSpPr>
      <dsp:spPr>
        <a:xfrm>
          <a:off x="0" y="3216"/>
          <a:ext cx="10281951" cy="1060957"/>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just" defTabSz="977900" rtl="1">
            <a:lnSpc>
              <a:spcPct val="100000"/>
            </a:lnSpc>
            <a:spcBef>
              <a:spcPct val="0"/>
            </a:spcBef>
            <a:spcAft>
              <a:spcPct val="35000"/>
            </a:spcAft>
            <a:buClr>
              <a:srgbClr val="404040"/>
            </a:buClr>
            <a:buFont typeface="Simplified Arabic" panose="02020603050405020304" pitchFamily="18" charset="-78"/>
            <a:buNone/>
          </a:pPr>
          <a:r>
            <a:rPr lang="ar-SA" sz="2200" kern="1200" dirty="0">
              <a:solidFill>
                <a:schemeClr val="tx1"/>
              </a:solidFill>
            </a:rPr>
            <a:t>السّياحةُ مطلبٌ اجتماعيٌّ ونفسيٌّ هامٌّ من أجلِ استعادةِ الإنسانِ لنشاطِهِ وعودتِهِ للعملِ بكفاءةٍ من جديد.</a:t>
          </a:r>
          <a:endParaRPr lang="en-US" sz="2200" kern="1200" dirty="0">
            <a:solidFill>
              <a:schemeClr val="tx1"/>
            </a:solidFill>
          </a:endParaRPr>
        </a:p>
      </dsp:txBody>
      <dsp:txXfrm>
        <a:off x="0" y="3216"/>
        <a:ext cx="10281951" cy="1060957"/>
      </dsp:txXfrm>
    </dsp:sp>
    <dsp:sp modelId="{2F77C60F-CA40-4FC8-B0A8-3CF698BD84A1}">
      <dsp:nvSpPr>
        <dsp:cNvPr id="0" name=""/>
        <dsp:cNvSpPr/>
      </dsp:nvSpPr>
      <dsp:spPr>
        <a:xfrm>
          <a:off x="0" y="1117222"/>
          <a:ext cx="10281951" cy="1060957"/>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t" anchorCtr="0">
          <a:noAutofit/>
        </a:bodyPr>
        <a:lstStyle/>
        <a:p>
          <a:pPr marL="0" lvl="0" indent="0" algn="just" defTabSz="977900" rtl="1">
            <a:lnSpc>
              <a:spcPct val="100000"/>
            </a:lnSpc>
            <a:spcBef>
              <a:spcPct val="0"/>
            </a:spcBef>
            <a:spcAft>
              <a:spcPct val="35000"/>
            </a:spcAft>
            <a:buNone/>
          </a:pPr>
          <a:r>
            <a:rPr lang="ar-SA" sz="2200" kern="1200" dirty="0">
              <a:solidFill>
                <a:schemeClr val="tx1"/>
              </a:solidFill>
            </a:rPr>
            <a:t>تساهمُ السّياحةُ في الحدِّ من ظاهرةِ البطالة</a:t>
          </a:r>
          <a:r>
            <a:rPr lang="ar-EG" sz="2200" kern="1200" dirty="0">
              <a:solidFill>
                <a:schemeClr val="tx1"/>
              </a:solidFill>
            </a:rPr>
            <a:t>: </a:t>
          </a:r>
          <a:r>
            <a:rPr lang="ar-SA" sz="2200" kern="1200" dirty="0">
              <a:solidFill>
                <a:schemeClr val="tx1"/>
              </a:solidFill>
            </a:rPr>
            <a:t>تعملُ السّياحةُ على انتشارِ ثقافاتِ الشّعوبِ وحضاراتِ الأممِ بينَ أقاليمِ العالمِ المختلفة، كما تعملُ على زيادةِ معرفةِ الشّعوبِ ببعضِها البعض، وتوطيدِ العلاقاتِ وتقريبِ المسافاتِ الثّقافيّةِ بينَهم.</a:t>
          </a:r>
          <a:endParaRPr lang="en-US" sz="2200" kern="1200" dirty="0">
            <a:solidFill>
              <a:schemeClr val="tx1"/>
            </a:solidFill>
          </a:endParaRPr>
        </a:p>
        <a:p>
          <a:pPr marL="228600" lvl="1" indent="-228600" algn="just" defTabSz="977900" rtl="1">
            <a:lnSpc>
              <a:spcPct val="10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rPr>
            <a:t>تؤدّي السّياحةُ إلى تحسينِ العلاقاتِ بينَ الدّول.</a:t>
          </a:r>
          <a:endParaRPr lang="en-US" sz="2200" kern="1200" dirty="0">
            <a:solidFill>
              <a:schemeClr val="tx1"/>
            </a:solidFill>
          </a:endParaRPr>
        </a:p>
      </dsp:txBody>
      <dsp:txXfrm>
        <a:off x="0" y="1117222"/>
        <a:ext cx="10281951" cy="1060957"/>
      </dsp:txXfrm>
    </dsp:sp>
    <dsp:sp modelId="{FF39CE7E-3D18-460B-8DEC-52DE4D1D4750}">
      <dsp:nvSpPr>
        <dsp:cNvPr id="0" name=""/>
        <dsp:cNvSpPr/>
      </dsp:nvSpPr>
      <dsp:spPr>
        <a:xfrm>
          <a:off x="0" y="2231227"/>
          <a:ext cx="10281951" cy="1060957"/>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5880" tIns="55880" rIns="55880" bIns="55880" numCol="1" spcCol="1270" anchor="ctr" anchorCtr="0">
          <a:noAutofit/>
        </a:bodyPr>
        <a:lstStyle/>
        <a:p>
          <a:pPr marL="0" lvl="0" indent="0" algn="just" defTabSz="977900" rtl="1">
            <a:lnSpc>
              <a:spcPct val="100000"/>
            </a:lnSpc>
            <a:spcBef>
              <a:spcPct val="0"/>
            </a:spcBef>
            <a:spcAft>
              <a:spcPct val="35000"/>
            </a:spcAft>
            <a:buNone/>
          </a:pPr>
          <a:r>
            <a:rPr lang="ar-SA" sz="2200" kern="1200">
              <a:solidFill>
                <a:schemeClr val="tx1"/>
              </a:solidFill>
            </a:rPr>
            <a:t>إنّ النّتائجَ الإيجابيّةَ للسّياحةِ على المستويينِ الاقتصاديِّ والاجتماعيِّ تساهمُ في معالجةِ الكثيرِ منَ المشكلاتِ السّياسيّة. </a:t>
          </a:r>
          <a:endParaRPr lang="en-US" sz="2200" kern="1200">
            <a:solidFill>
              <a:schemeClr val="tx1"/>
            </a:solidFill>
          </a:endParaRPr>
        </a:p>
      </dsp:txBody>
      <dsp:txXfrm>
        <a:off x="0" y="2231227"/>
        <a:ext cx="10281951" cy="1060957"/>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9C8D6E-F7B7-4DA9-9596-CBE4D71515A0}">
      <dsp:nvSpPr>
        <dsp:cNvPr id="0" name=""/>
        <dsp:cNvSpPr/>
      </dsp:nvSpPr>
      <dsp:spPr>
        <a:xfrm>
          <a:off x="9098684" y="129"/>
          <a:ext cx="1980674" cy="1934615"/>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حمايةُ البيئةِ وزيادةُ التّقديرِ والاهتمامِ بالمواردِ الطّبيعيّةِ والموروثاتِ الثّقافيّةِ للمجتمع.</a:t>
          </a:r>
          <a:endParaRPr lang="en-US" sz="2200" kern="1200">
            <a:solidFill>
              <a:schemeClr val="tx1"/>
            </a:solidFill>
          </a:endParaRPr>
        </a:p>
      </dsp:txBody>
      <dsp:txXfrm>
        <a:off x="9098684" y="129"/>
        <a:ext cx="1980674" cy="1934615"/>
      </dsp:txXfrm>
    </dsp:sp>
    <dsp:sp modelId="{CE3CD97C-78DB-4057-B963-F9E21D114A78}">
      <dsp:nvSpPr>
        <dsp:cNvPr id="0" name=""/>
        <dsp:cNvSpPr/>
      </dsp:nvSpPr>
      <dsp:spPr>
        <a:xfrm>
          <a:off x="6919942" y="129"/>
          <a:ext cx="1980674" cy="1934615"/>
        </a:xfrm>
        <a:prstGeom prst="rect">
          <a:avLst/>
        </a:prstGeom>
        <a:solidFill>
          <a:schemeClr val="accent2">
            <a:shade val="80000"/>
            <a:hueOff val="10576"/>
            <a:satOff val="17"/>
            <a:lumOff val="304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مقابلةُ الاحتياجاتِ الأساسيّةِ للعنصرِ البشريِّ والارتقاءُ بالمستوياتِ المعيشيّة. </a:t>
          </a:r>
          <a:endParaRPr lang="en-US" sz="2200" kern="1200">
            <a:solidFill>
              <a:schemeClr val="tx1"/>
            </a:solidFill>
          </a:endParaRPr>
        </a:p>
      </dsp:txBody>
      <dsp:txXfrm>
        <a:off x="6919942" y="129"/>
        <a:ext cx="1980674" cy="1934615"/>
      </dsp:txXfrm>
    </dsp:sp>
    <dsp:sp modelId="{F959D5F6-1F18-49CA-824A-516A7F83560F}">
      <dsp:nvSpPr>
        <dsp:cNvPr id="0" name=""/>
        <dsp:cNvSpPr/>
      </dsp:nvSpPr>
      <dsp:spPr>
        <a:xfrm>
          <a:off x="4561632" y="129"/>
          <a:ext cx="2160242" cy="1934615"/>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dirty="0">
              <a:solidFill>
                <a:schemeClr val="tx1"/>
              </a:solidFill>
            </a:rPr>
            <a:t>تحقيقُ العدالةِ على مستوى الجيلِ الواحدِ وبينَ الأجيالِ المختلفةِ من حيثُ الاستفادةِ منَ المواردِ البيئيّةِ وتوزيعِ الدّخول. </a:t>
          </a:r>
          <a:endParaRPr lang="en-US" sz="2200" kern="1200" dirty="0">
            <a:solidFill>
              <a:schemeClr val="tx1"/>
            </a:solidFill>
          </a:endParaRPr>
        </a:p>
      </dsp:txBody>
      <dsp:txXfrm>
        <a:off x="4561632" y="129"/>
        <a:ext cx="2160242" cy="1934615"/>
      </dsp:txXfrm>
    </dsp:sp>
    <dsp:sp modelId="{3EE3A09B-E5D8-448C-A539-759D057D6101}">
      <dsp:nvSpPr>
        <dsp:cNvPr id="0" name=""/>
        <dsp:cNvSpPr/>
      </dsp:nvSpPr>
      <dsp:spPr>
        <a:xfrm>
          <a:off x="2382891" y="129"/>
          <a:ext cx="1980674" cy="1934615"/>
        </a:xfrm>
        <a:prstGeom prst="rect">
          <a:avLst/>
        </a:prstGeom>
        <a:solidFill>
          <a:schemeClr val="accent2">
            <a:shade val="80000"/>
            <a:hueOff val="31727"/>
            <a:satOff val="51"/>
            <a:lumOff val="913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dirty="0">
              <a:solidFill>
                <a:schemeClr val="tx1"/>
              </a:solidFill>
            </a:rPr>
            <a:t>خلقُ فرصٍ جديدةٍ للاستثمارِ وبالتّالي فرصِ عملٍ ودخولٍ جديدةٍ وتنوّعِ الاقتصاد.</a:t>
          </a:r>
          <a:endParaRPr lang="en-US" sz="2200" kern="1200" dirty="0">
            <a:solidFill>
              <a:schemeClr val="tx1"/>
            </a:solidFill>
          </a:endParaRPr>
        </a:p>
      </dsp:txBody>
      <dsp:txXfrm>
        <a:off x="2382891" y="129"/>
        <a:ext cx="1980674" cy="1934615"/>
      </dsp:txXfrm>
    </dsp:sp>
    <dsp:sp modelId="{85CEB479-9379-4461-8442-F53915C1151D}">
      <dsp:nvSpPr>
        <dsp:cNvPr id="0" name=""/>
        <dsp:cNvSpPr/>
      </dsp:nvSpPr>
      <dsp:spPr>
        <a:xfrm>
          <a:off x="204149" y="129"/>
          <a:ext cx="1980674" cy="1934615"/>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زيادةُ عوائدِ الحكومةِ من خلالِ فرضِ الضّرائبِ على مختلفِ النّشاطاتِ السّياحيّة.</a:t>
          </a:r>
          <a:endParaRPr lang="en-US" sz="2200" kern="1200">
            <a:solidFill>
              <a:schemeClr val="tx1"/>
            </a:solidFill>
          </a:endParaRPr>
        </a:p>
      </dsp:txBody>
      <dsp:txXfrm>
        <a:off x="204149" y="129"/>
        <a:ext cx="1980674" cy="1934615"/>
      </dsp:txXfrm>
    </dsp:sp>
    <dsp:sp modelId="{B664EA5C-271A-4365-96BA-873BB305D29A}">
      <dsp:nvSpPr>
        <dsp:cNvPr id="0" name=""/>
        <dsp:cNvSpPr/>
      </dsp:nvSpPr>
      <dsp:spPr>
        <a:xfrm>
          <a:off x="7919529" y="2132812"/>
          <a:ext cx="1980674" cy="1934615"/>
        </a:xfrm>
        <a:prstGeom prst="rect">
          <a:avLst/>
        </a:prstGeom>
        <a:solidFill>
          <a:schemeClr val="accent2">
            <a:shade val="80000"/>
            <a:hueOff val="52878"/>
            <a:satOff val="85"/>
            <a:lumOff val="1523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تحسينُ البنيةِ الأساسيّةِ والخدماتِ العامّةِ في المجتمعاتِ المضيفة. </a:t>
          </a:r>
          <a:endParaRPr lang="en-US" sz="2200" kern="1200">
            <a:solidFill>
              <a:schemeClr val="tx1"/>
            </a:solidFill>
          </a:endParaRPr>
        </a:p>
      </dsp:txBody>
      <dsp:txXfrm>
        <a:off x="7919529" y="2132812"/>
        <a:ext cx="1980674" cy="1934615"/>
      </dsp:txXfrm>
    </dsp:sp>
    <dsp:sp modelId="{F21D9914-640D-440D-9932-4327E63B6928}">
      <dsp:nvSpPr>
        <dsp:cNvPr id="0" name=""/>
        <dsp:cNvSpPr/>
      </dsp:nvSpPr>
      <dsp:spPr>
        <a:xfrm>
          <a:off x="5740787" y="2132812"/>
          <a:ext cx="1980674" cy="1934615"/>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خلقُ أسواقٍ جديدةٍ للمنتجاتِ المحلّيّة. </a:t>
          </a:r>
          <a:endParaRPr lang="en-US" sz="2200" kern="1200">
            <a:solidFill>
              <a:schemeClr val="tx1"/>
            </a:solidFill>
          </a:endParaRPr>
        </a:p>
      </dsp:txBody>
      <dsp:txXfrm>
        <a:off x="5740787" y="2132812"/>
        <a:ext cx="1980674" cy="1934615"/>
      </dsp:txXfrm>
    </dsp:sp>
    <dsp:sp modelId="{AC35C3F3-D399-4FCD-BF11-95E397AD8A95}">
      <dsp:nvSpPr>
        <dsp:cNvPr id="0" name=""/>
        <dsp:cNvSpPr/>
      </dsp:nvSpPr>
      <dsp:spPr>
        <a:xfrm>
          <a:off x="3562045" y="2132812"/>
          <a:ext cx="1980674" cy="1934615"/>
        </a:xfrm>
        <a:prstGeom prst="rect">
          <a:avLst/>
        </a:prstGeom>
        <a:solidFill>
          <a:schemeClr val="accent2">
            <a:shade val="80000"/>
            <a:hueOff val="74029"/>
            <a:satOff val="119"/>
            <a:lumOff val="2132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الارتقاءُ بمستوى تسهيلاتِ التّرفيهِ وإتاحتُها للسّيّاحِ والسّكّانِ المحلّيّينَ على حدٍّ سواء. </a:t>
          </a:r>
          <a:endParaRPr lang="en-US" sz="2200" kern="1200">
            <a:solidFill>
              <a:schemeClr val="tx1"/>
            </a:solidFill>
          </a:endParaRPr>
        </a:p>
      </dsp:txBody>
      <dsp:txXfrm>
        <a:off x="3562045" y="2132812"/>
        <a:ext cx="1980674" cy="1934615"/>
      </dsp:txXfrm>
    </dsp:sp>
    <dsp:sp modelId="{F352DDCD-231D-4582-9B46-A8877AB7772F}">
      <dsp:nvSpPr>
        <dsp:cNvPr id="0" name=""/>
        <dsp:cNvSpPr/>
      </dsp:nvSpPr>
      <dsp:spPr>
        <a:xfrm>
          <a:off x="1383304" y="2132812"/>
          <a:ext cx="1980674" cy="1934615"/>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Clr>
              <a:srgbClr val="404040"/>
            </a:buClr>
            <a:buFont typeface="Simplified Arabic" panose="02020603050405020304" pitchFamily="18" charset="-78"/>
            <a:buNone/>
          </a:pPr>
          <a:r>
            <a:rPr lang="ar-SA" sz="2200" kern="1200">
              <a:solidFill>
                <a:schemeClr val="tx1"/>
              </a:solidFill>
            </a:rPr>
            <a:t>الارتقاءُ بالوعيِ البيئيِّ وقضايا البيئةِ لدى السّيّاحِ والعاملينَ والمجتمعاتِ المحلّيّة.</a:t>
          </a:r>
          <a:endParaRPr lang="en-US" sz="2200" kern="1200">
            <a:solidFill>
              <a:schemeClr val="tx1"/>
            </a:solidFill>
          </a:endParaRPr>
        </a:p>
      </dsp:txBody>
      <dsp:txXfrm>
        <a:off x="1383304" y="2132812"/>
        <a:ext cx="1980674" cy="1934615"/>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A324AE-4554-4340-9EF1-B661696AAFCD}">
      <dsp:nvSpPr>
        <dsp:cNvPr id="0" name=""/>
        <dsp:cNvSpPr/>
      </dsp:nvSpPr>
      <dsp:spPr>
        <a:xfrm>
          <a:off x="6980323" y="553"/>
          <a:ext cx="2560001" cy="153600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0" kern="1200" dirty="0">
              <a:solidFill>
                <a:schemeClr val="tx1"/>
              </a:solidFill>
            </a:rPr>
            <a:t>مناخٌ متوسطيٌّ على السّواحلِ الممتدَّةِ منَ الشّمالِ إلى الجنوب</a:t>
          </a:r>
          <a:r>
            <a:rPr lang="ar-SY" sz="2200" b="0" kern="1200" dirty="0">
              <a:solidFill>
                <a:schemeClr val="tx1"/>
              </a:solidFill>
            </a:rPr>
            <a:t>.</a:t>
          </a:r>
          <a:endParaRPr lang="en-US" sz="2200" b="0" kern="1200" dirty="0">
            <a:solidFill>
              <a:schemeClr val="tx1"/>
            </a:solidFill>
          </a:endParaRPr>
        </a:p>
      </dsp:txBody>
      <dsp:txXfrm>
        <a:off x="6980323" y="553"/>
        <a:ext cx="2560001" cy="1536000"/>
      </dsp:txXfrm>
    </dsp:sp>
    <dsp:sp modelId="{84A2ED91-33C6-4846-83DB-EB626AFE5EE8}">
      <dsp:nvSpPr>
        <dsp:cNvPr id="0" name=""/>
        <dsp:cNvSpPr/>
      </dsp:nvSpPr>
      <dsp:spPr>
        <a:xfrm>
          <a:off x="4164321" y="553"/>
          <a:ext cx="2560001" cy="1536000"/>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0" kern="1200" dirty="0">
              <a:solidFill>
                <a:schemeClr val="tx1"/>
              </a:solidFill>
            </a:rPr>
            <a:t>مناخٌ شبهُ قاريٍّ في المنطقةِ الجبليّةِ والدّاخليّةِ والشّماليّة</a:t>
          </a:r>
          <a:r>
            <a:rPr lang="ar-SY" sz="2200" b="0" kern="1200" dirty="0">
              <a:solidFill>
                <a:schemeClr val="tx1"/>
              </a:solidFill>
            </a:rPr>
            <a:t>.</a:t>
          </a:r>
          <a:endParaRPr lang="en-US" sz="2200" b="0" kern="1200" dirty="0">
            <a:solidFill>
              <a:schemeClr val="tx1"/>
            </a:solidFill>
          </a:endParaRPr>
        </a:p>
      </dsp:txBody>
      <dsp:txXfrm>
        <a:off x="4164321" y="553"/>
        <a:ext cx="2560001" cy="1536000"/>
      </dsp:txXfrm>
    </dsp:sp>
    <dsp:sp modelId="{B6D2941D-344E-4619-90BE-709E2B29E1DB}">
      <dsp:nvSpPr>
        <dsp:cNvPr id="0" name=""/>
        <dsp:cNvSpPr/>
      </dsp:nvSpPr>
      <dsp:spPr>
        <a:xfrm>
          <a:off x="1348320" y="553"/>
          <a:ext cx="2560001" cy="153600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0" kern="1200" dirty="0">
              <a:solidFill>
                <a:schemeClr val="tx1"/>
              </a:solidFill>
            </a:rPr>
            <a:t>مناخٌ صحراويّ في المناطقِ الشّرقيّةِ</a:t>
          </a:r>
          <a:r>
            <a:rPr lang="ar-SY" sz="2200" b="0" kern="1200" dirty="0">
              <a:solidFill>
                <a:schemeClr val="tx1"/>
              </a:solidFill>
            </a:rPr>
            <a:t>.</a:t>
          </a:r>
          <a:endParaRPr lang="en-US" sz="2200" b="0" kern="1200" dirty="0">
            <a:solidFill>
              <a:schemeClr val="tx1"/>
            </a:solidFill>
          </a:endParaRPr>
        </a:p>
      </dsp:txBody>
      <dsp:txXfrm>
        <a:off x="1348320" y="553"/>
        <a:ext cx="2560001" cy="1536000"/>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6EC2D6-BF90-4442-A65D-4DAB78256334}">
      <dsp:nvSpPr>
        <dsp:cNvPr id="0" name=""/>
        <dsp:cNvSpPr/>
      </dsp:nvSpPr>
      <dsp:spPr>
        <a:xfrm>
          <a:off x="7191144" y="422194"/>
          <a:ext cx="2178302" cy="1306981"/>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0" kern="1200" dirty="0">
              <a:solidFill>
                <a:schemeClr val="tx1"/>
              </a:solidFill>
            </a:rPr>
            <a:t>منطقةُ السّاحل</a:t>
          </a:r>
          <a:r>
            <a:rPr lang="ar-SY" sz="2200" b="0" kern="1200" dirty="0">
              <a:solidFill>
                <a:schemeClr val="tx1"/>
              </a:solidFill>
            </a:rPr>
            <a:t>.</a:t>
          </a:r>
          <a:r>
            <a:rPr lang="ar-SA" sz="2200" b="0" kern="1200" dirty="0">
              <a:solidFill>
                <a:schemeClr val="tx1"/>
              </a:solidFill>
            </a:rPr>
            <a:t> </a:t>
          </a:r>
          <a:endParaRPr lang="en-US" sz="2200" b="0" kern="1200" dirty="0">
            <a:solidFill>
              <a:schemeClr val="tx1"/>
            </a:solidFill>
          </a:endParaRPr>
        </a:p>
      </dsp:txBody>
      <dsp:txXfrm>
        <a:off x="7191144" y="422194"/>
        <a:ext cx="2178302" cy="1306981"/>
      </dsp:txXfrm>
    </dsp:sp>
    <dsp:sp modelId="{E9321366-1356-4C74-B4E3-4ACCE22DEDED}">
      <dsp:nvSpPr>
        <dsp:cNvPr id="0" name=""/>
        <dsp:cNvSpPr/>
      </dsp:nvSpPr>
      <dsp:spPr>
        <a:xfrm>
          <a:off x="4795011" y="422194"/>
          <a:ext cx="2178302" cy="1306981"/>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0" kern="1200" dirty="0">
              <a:solidFill>
                <a:schemeClr val="tx1"/>
              </a:solidFill>
            </a:rPr>
            <a:t>المنطقةُ الجبليّة</a:t>
          </a:r>
          <a:r>
            <a:rPr lang="ar-SY" sz="2200" b="0" kern="1200" dirty="0">
              <a:solidFill>
                <a:schemeClr val="tx1"/>
              </a:solidFill>
            </a:rPr>
            <a:t>.</a:t>
          </a:r>
          <a:endParaRPr lang="en-US" sz="2200" b="0" kern="1200" dirty="0">
            <a:solidFill>
              <a:schemeClr val="tx1"/>
            </a:solidFill>
          </a:endParaRPr>
        </a:p>
      </dsp:txBody>
      <dsp:txXfrm>
        <a:off x="4795011" y="422194"/>
        <a:ext cx="2178302" cy="1306981"/>
      </dsp:txXfrm>
    </dsp:sp>
    <dsp:sp modelId="{580B89CF-FDEF-410A-87E8-2496F1A40D67}">
      <dsp:nvSpPr>
        <dsp:cNvPr id="0" name=""/>
        <dsp:cNvSpPr/>
      </dsp:nvSpPr>
      <dsp:spPr>
        <a:xfrm>
          <a:off x="2398878" y="422194"/>
          <a:ext cx="2178302" cy="1306981"/>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A" sz="2200" b="0" kern="1200" dirty="0">
              <a:solidFill>
                <a:schemeClr val="tx1"/>
              </a:solidFill>
            </a:rPr>
            <a:t>المنطقةُ الصّحراويّة</a:t>
          </a:r>
          <a:r>
            <a:rPr lang="ar-SY" sz="2200" b="0" kern="1200" dirty="0">
              <a:solidFill>
                <a:schemeClr val="tx1"/>
              </a:solidFill>
            </a:rPr>
            <a:t>.</a:t>
          </a:r>
          <a:endParaRPr lang="en-US" sz="2200" b="0" kern="1200" dirty="0">
            <a:solidFill>
              <a:schemeClr val="tx1"/>
            </a:solidFill>
          </a:endParaRPr>
        </a:p>
      </dsp:txBody>
      <dsp:txXfrm>
        <a:off x="2398878" y="422194"/>
        <a:ext cx="2178302" cy="1306981"/>
      </dsp:txXfrm>
    </dsp:sp>
    <dsp:sp modelId="{39A21379-C1F0-43CC-ADE5-BB8D28DF4B92}">
      <dsp:nvSpPr>
        <dsp:cNvPr id="0" name=""/>
        <dsp:cNvSpPr/>
      </dsp:nvSpPr>
      <dsp:spPr>
        <a:xfrm>
          <a:off x="2745" y="422194"/>
          <a:ext cx="2178302" cy="130698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ar-SY" sz="2200" b="0" kern="1200" dirty="0">
              <a:solidFill>
                <a:schemeClr val="tx1"/>
              </a:solidFill>
            </a:rPr>
            <a:t>الينابيعُ المعدنيّة. </a:t>
          </a:r>
          <a:endParaRPr lang="en-US" sz="2200" b="0" kern="1200" dirty="0">
            <a:solidFill>
              <a:schemeClr val="tx1"/>
            </a:solidFill>
          </a:endParaRPr>
        </a:p>
      </dsp:txBody>
      <dsp:txXfrm>
        <a:off x="2745" y="422194"/>
        <a:ext cx="2178302" cy="130698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020708-D19E-47FC-83D6-F4D058A8060D}">
      <dsp:nvSpPr>
        <dsp:cNvPr id="0" name=""/>
        <dsp:cNvSpPr/>
      </dsp:nvSpPr>
      <dsp:spPr>
        <a:xfrm>
          <a:off x="6294035" y="2021"/>
          <a:ext cx="2782093" cy="1669256"/>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شبكةُ الطّرقات</a:t>
          </a:r>
          <a:r>
            <a:rPr lang="ar-SY" sz="2200" b="0" kern="1200" dirty="0">
              <a:solidFill>
                <a:schemeClr val="tx1"/>
              </a:solidFill>
              <a:cs typeface="+mn-cs"/>
            </a:rPr>
            <a:t>.</a:t>
          </a:r>
          <a:r>
            <a:rPr lang="ar-SA" sz="2200" b="0" kern="1200" dirty="0">
              <a:solidFill>
                <a:schemeClr val="tx1"/>
              </a:solidFill>
              <a:cs typeface="+mn-cs"/>
            </a:rPr>
            <a:t> </a:t>
          </a:r>
          <a:endParaRPr lang="en-US" sz="2200" b="0" kern="1200" dirty="0">
            <a:solidFill>
              <a:schemeClr val="tx1"/>
            </a:solidFill>
            <a:cs typeface="+mn-cs"/>
          </a:endParaRPr>
        </a:p>
      </dsp:txBody>
      <dsp:txXfrm>
        <a:off x="6294035" y="2021"/>
        <a:ext cx="2782093" cy="1669256"/>
      </dsp:txXfrm>
    </dsp:sp>
    <dsp:sp modelId="{9B2A96AA-68CA-4522-AB39-672AF7696A4E}">
      <dsp:nvSpPr>
        <dsp:cNvPr id="0" name=""/>
        <dsp:cNvSpPr/>
      </dsp:nvSpPr>
      <dsp:spPr>
        <a:xfrm>
          <a:off x="3233732" y="2021"/>
          <a:ext cx="2782093" cy="1669256"/>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شبكةُ السّككِ الحديديّة</a:t>
          </a:r>
          <a:r>
            <a:rPr lang="ar-SY" sz="2200" b="0" kern="1200" dirty="0">
              <a:solidFill>
                <a:schemeClr val="tx1"/>
              </a:solidFill>
              <a:cs typeface="+mn-cs"/>
            </a:rPr>
            <a:t>.</a:t>
          </a:r>
          <a:r>
            <a:rPr lang="ar-SA" sz="2200" b="0" kern="1200" dirty="0">
              <a:solidFill>
                <a:schemeClr val="tx1"/>
              </a:solidFill>
              <a:cs typeface="+mn-cs"/>
            </a:rPr>
            <a:t> </a:t>
          </a:r>
          <a:endParaRPr lang="en-US" sz="2200" b="0" kern="1200" dirty="0">
            <a:solidFill>
              <a:schemeClr val="tx1"/>
            </a:solidFill>
            <a:cs typeface="+mn-cs"/>
          </a:endParaRPr>
        </a:p>
      </dsp:txBody>
      <dsp:txXfrm>
        <a:off x="3233732" y="2021"/>
        <a:ext cx="2782093" cy="1669256"/>
      </dsp:txXfrm>
    </dsp:sp>
    <dsp:sp modelId="{8908427F-2C32-490F-B87C-175F5763339A}">
      <dsp:nvSpPr>
        <dsp:cNvPr id="0" name=""/>
        <dsp:cNvSpPr/>
      </dsp:nvSpPr>
      <dsp:spPr>
        <a:xfrm>
          <a:off x="173429" y="2021"/>
          <a:ext cx="2782093" cy="1669256"/>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النّقلُ الجوّيّ</a:t>
          </a:r>
          <a:r>
            <a:rPr lang="ar-SY" sz="2200" b="0" kern="1200" dirty="0">
              <a:solidFill>
                <a:schemeClr val="tx1"/>
              </a:solidFill>
              <a:cs typeface="+mn-cs"/>
            </a:rPr>
            <a:t>.</a:t>
          </a:r>
          <a:r>
            <a:rPr lang="ar-SA" sz="2200" b="0" kern="1200" dirty="0">
              <a:solidFill>
                <a:schemeClr val="tx1"/>
              </a:solidFill>
              <a:cs typeface="+mn-cs"/>
            </a:rPr>
            <a:t> </a:t>
          </a:r>
          <a:endParaRPr lang="en-US" sz="2200" b="0" kern="1200" dirty="0">
            <a:solidFill>
              <a:schemeClr val="tx1"/>
            </a:solidFill>
            <a:cs typeface="+mn-cs"/>
          </a:endParaRPr>
        </a:p>
      </dsp:txBody>
      <dsp:txXfrm>
        <a:off x="173429" y="2021"/>
        <a:ext cx="2782093" cy="1669256"/>
      </dsp:txXfrm>
    </dsp:sp>
    <dsp:sp modelId="{E1E60B53-C6B5-4AD9-B67A-F01B172B14C0}">
      <dsp:nvSpPr>
        <dsp:cNvPr id="0" name=""/>
        <dsp:cNvSpPr/>
      </dsp:nvSpPr>
      <dsp:spPr>
        <a:xfrm>
          <a:off x="4763883" y="1949486"/>
          <a:ext cx="2782093" cy="1669256"/>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النّقلُ البحريّ</a:t>
          </a:r>
          <a:r>
            <a:rPr lang="ar-SY" sz="2200" b="0" kern="1200" dirty="0">
              <a:solidFill>
                <a:schemeClr val="tx1"/>
              </a:solidFill>
              <a:cs typeface="+mn-cs"/>
            </a:rPr>
            <a:t>.</a:t>
          </a:r>
          <a:endParaRPr lang="en-US" sz="2200" b="0" kern="1200" dirty="0">
            <a:solidFill>
              <a:schemeClr val="tx1"/>
            </a:solidFill>
            <a:cs typeface="+mn-cs"/>
          </a:endParaRPr>
        </a:p>
      </dsp:txBody>
      <dsp:txXfrm>
        <a:off x="4763883" y="1949486"/>
        <a:ext cx="2782093" cy="1669256"/>
      </dsp:txXfrm>
    </dsp:sp>
    <dsp:sp modelId="{37EC638F-5A03-41F7-9CB5-1D280BBDCDA2}">
      <dsp:nvSpPr>
        <dsp:cNvPr id="0" name=""/>
        <dsp:cNvSpPr/>
      </dsp:nvSpPr>
      <dsp:spPr>
        <a:xfrm>
          <a:off x="1703580" y="1949486"/>
          <a:ext cx="2782093" cy="1669256"/>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0" kern="1200" dirty="0">
              <a:solidFill>
                <a:schemeClr val="tx1"/>
              </a:solidFill>
              <a:cs typeface="+mn-cs"/>
            </a:rPr>
            <a:t>طاقةُ الإيواء</a:t>
          </a:r>
          <a:r>
            <a:rPr lang="ar-SY" sz="2200" b="0" kern="1200" dirty="0">
              <a:solidFill>
                <a:schemeClr val="tx1"/>
              </a:solidFill>
              <a:cs typeface="+mn-cs"/>
            </a:rPr>
            <a:t>.</a:t>
          </a:r>
          <a:endParaRPr lang="en-US" sz="2200" b="0" kern="1200" dirty="0">
            <a:solidFill>
              <a:schemeClr val="tx1"/>
            </a:solidFill>
            <a:cs typeface="+mn-cs"/>
          </a:endParaRPr>
        </a:p>
      </dsp:txBody>
      <dsp:txXfrm>
        <a:off x="1703580" y="1949486"/>
        <a:ext cx="2782093" cy="166925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813DD4-1512-4DBB-A4A8-E855F03ACF4B}">
      <dsp:nvSpPr>
        <dsp:cNvPr id="0" name=""/>
        <dsp:cNvSpPr/>
      </dsp:nvSpPr>
      <dsp:spPr>
        <a:xfrm>
          <a:off x="0" y="269173"/>
          <a:ext cx="10592790"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2118" tIns="270764" rIns="822118"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rPr>
            <a:t>تشجّعُ السّياحةُ كثيراً منَ الأشخاصِ على ممارسةِ الأنشطةِ السّياحيّة، ممّا يؤدّي إلى زيادةِ دخلِهم ومكاسبِهم</a:t>
          </a:r>
          <a:r>
            <a:rPr lang="ar-SY" sz="2200" kern="1200" dirty="0">
              <a:solidFill>
                <a:schemeClr val="tx1"/>
              </a:solidFill>
            </a:rPr>
            <a:t>.</a:t>
          </a:r>
          <a:endParaRPr lang="en-US" sz="2200" kern="1200" dirty="0">
            <a:solidFill>
              <a:schemeClr val="tx1"/>
            </a:solidFill>
          </a:endParaRPr>
        </a:p>
      </dsp:txBody>
      <dsp:txXfrm>
        <a:off x="0" y="269173"/>
        <a:ext cx="10592790" cy="1023750"/>
      </dsp:txXfrm>
    </dsp:sp>
    <dsp:sp modelId="{D9BF4A03-AE0E-49C0-9CD4-AA67EF186C69}">
      <dsp:nvSpPr>
        <dsp:cNvPr id="0" name=""/>
        <dsp:cNvSpPr/>
      </dsp:nvSpPr>
      <dsp:spPr>
        <a:xfrm>
          <a:off x="2743532" y="65543"/>
          <a:ext cx="7414953" cy="3837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0268" tIns="0" rIns="280268" bIns="0" numCol="1" spcCol="1270" anchor="ctr" anchorCtr="0">
          <a:noAutofit/>
        </a:bodyPr>
        <a:lstStyle/>
        <a:p>
          <a:pPr marL="0" lvl="0" indent="0" algn="just" defTabSz="977900" rtl="1">
            <a:lnSpc>
              <a:spcPct val="90000"/>
            </a:lnSpc>
            <a:spcBef>
              <a:spcPct val="0"/>
            </a:spcBef>
            <a:spcAft>
              <a:spcPct val="35000"/>
            </a:spcAft>
            <a:buNone/>
          </a:pPr>
          <a:r>
            <a:rPr lang="ar-SA" sz="2200" b="1" kern="1200" dirty="0">
              <a:solidFill>
                <a:schemeClr val="tx1"/>
              </a:solidFill>
            </a:rPr>
            <a:t>التّحوّلاتُ الطّبقيّة </a:t>
          </a:r>
          <a:endParaRPr lang="en-US" sz="2200" b="1" kern="1200" dirty="0">
            <a:solidFill>
              <a:schemeClr val="tx1"/>
            </a:solidFill>
          </a:endParaRPr>
        </a:p>
      </dsp:txBody>
      <dsp:txXfrm>
        <a:off x="2762266" y="84277"/>
        <a:ext cx="7377485" cy="346292"/>
      </dsp:txXfrm>
    </dsp:sp>
    <dsp:sp modelId="{ADE5B5EA-762B-43B3-970A-82CB9B865EE5}">
      <dsp:nvSpPr>
        <dsp:cNvPr id="0" name=""/>
        <dsp:cNvSpPr/>
      </dsp:nvSpPr>
      <dsp:spPr>
        <a:xfrm>
          <a:off x="0" y="1555004"/>
          <a:ext cx="10592790" cy="7371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2118" tIns="270764" rIns="822118" bIns="156464" numCol="1" spcCol="1270" anchor="t" anchorCtr="0">
          <a:noAutofit/>
        </a:bodyPr>
        <a:lstStyle/>
        <a:p>
          <a:pPr marL="228600" lvl="1" indent="-228600" algn="just" defTabSz="977900" rtl="1">
            <a:lnSpc>
              <a:spcPct val="90000"/>
            </a:lnSpc>
            <a:spcBef>
              <a:spcPct val="0"/>
            </a:spcBef>
            <a:spcAft>
              <a:spcPct val="15000"/>
            </a:spcAft>
            <a:buFont typeface="Arial" panose="020B0604020202020204" pitchFamily="34" charset="0"/>
            <a:buChar char="•"/>
          </a:pPr>
          <a:r>
            <a:rPr lang="ar-SA" sz="2200" kern="1200" dirty="0">
              <a:solidFill>
                <a:schemeClr val="tx1"/>
              </a:solidFill>
            </a:rPr>
            <a:t>تؤدّي السّياحةُ إلى الاهتمامِ بالقيمِ والعاداتِ والتّقاليدِ والمعالمِ والتّراثِ الشّعبيِّ والفنّيّ.</a:t>
          </a:r>
          <a:endParaRPr lang="en-US" sz="2200" kern="1200" dirty="0">
            <a:solidFill>
              <a:schemeClr val="tx1"/>
            </a:solidFill>
          </a:endParaRPr>
        </a:p>
      </dsp:txBody>
      <dsp:txXfrm>
        <a:off x="0" y="1555004"/>
        <a:ext cx="10592790" cy="737100"/>
      </dsp:txXfrm>
    </dsp:sp>
    <dsp:sp modelId="{F6103B36-9D08-484E-B056-A1DA1D3AA5A8}">
      <dsp:nvSpPr>
        <dsp:cNvPr id="0" name=""/>
        <dsp:cNvSpPr/>
      </dsp:nvSpPr>
      <dsp:spPr>
        <a:xfrm>
          <a:off x="2648197" y="1363124"/>
          <a:ext cx="7414953" cy="38376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0268" tIns="0" rIns="280268" bIns="0" numCol="1" spcCol="1270" anchor="ctr" anchorCtr="0">
          <a:noAutofit/>
        </a:bodyPr>
        <a:lstStyle/>
        <a:p>
          <a:pPr marL="0" lvl="0" indent="0" algn="just" defTabSz="977900" rtl="1">
            <a:lnSpc>
              <a:spcPct val="90000"/>
            </a:lnSpc>
            <a:spcBef>
              <a:spcPct val="0"/>
            </a:spcBef>
            <a:spcAft>
              <a:spcPct val="35000"/>
            </a:spcAft>
            <a:buNone/>
          </a:pPr>
          <a:r>
            <a:rPr lang="ar-SA" sz="2200" b="1" kern="1200" dirty="0">
              <a:solidFill>
                <a:schemeClr val="tx1"/>
              </a:solidFill>
            </a:rPr>
            <a:t>الاهتمامُ بالتّراثِ والعاداتِ والتّقاليدِ والبيئة </a:t>
          </a:r>
          <a:endParaRPr lang="en-US" sz="2200" b="1" kern="1200" dirty="0">
            <a:solidFill>
              <a:schemeClr val="tx1"/>
            </a:solidFill>
          </a:endParaRPr>
        </a:p>
      </dsp:txBody>
      <dsp:txXfrm>
        <a:off x="2666931" y="1381858"/>
        <a:ext cx="7377485" cy="346292"/>
      </dsp:txXfrm>
    </dsp:sp>
    <dsp:sp modelId="{D38A60EA-35C0-4B4A-8652-932B2930F78A}">
      <dsp:nvSpPr>
        <dsp:cNvPr id="0" name=""/>
        <dsp:cNvSpPr/>
      </dsp:nvSpPr>
      <dsp:spPr>
        <a:xfrm>
          <a:off x="0" y="2554184"/>
          <a:ext cx="10592790"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22118" tIns="270764" rIns="822118" bIns="156464" numCol="1" spcCol="1270" anchor="t" anchorCtr="0">
          <a:noAutofit/>
        </a:bodyPr>
        <a:lstStyle/>
        <a:p>
          <a:pPr marL="228600" lvl="1" indent="-228600" algn="just" defTabSz="977900" rtl="1">
            <a:lnSpc>
              <a:spcPct val="90000"/>
            </a:lnSpc>
            <a:spcBef>
              <a:spcPct val="0"/>
            </a:spcBef>
            <a:spcAft>
              <a:spcPct val="15000"/>
            </a:spcAft>
            <a:buChar char="•"/>
          </a:pPr>
          <a:r>
            <a:rPr lang="ar-SA" sz="2200" kern="1200" dirty="0">
              <a:solidFill>
                <a:schemeClr val="tx1"/>
              </a:solidFill>
            </a:rPr>
            <a:t>تُعتبَرُ السّياحةُ أحدَ أهمِّ أسبابِ التّطوّرِ الاجتماعيِّ في الدّولِ السّياحيّة، حيثُ تُتاحُ الفرصةُ أمامَ أفرادِ المجتمعِ للتّعرّفِ على الأفكارِ والاهتماماتِ والثّقافاتِ الأجنبيّةِ</a:t>
          </a:r>
          <a:r>
            <a:rPr lang="ar-SY" sz="2200" kern="1200" dirty="0">
              <a:solidFill>
                <a:schemeClr val="tx1"/>
              </a:solidFill>
            </a:rPr>
            <a:t>.</a:t>
          </a:r>
          <a:endParaRPr lang="en-US" sz="2200" kern="1200" dirty="0">
            <a:solidFill>
              <a:schemeClr val="tx1"/>
            </a:solidFill>
          </a:endParaRPr>
        </a:p>
      </dsp:txBody>
      <dsp:txXfrm>
        <a:off x="0" y="2554184"/>
        <a:ext cx="10592790" cy="1023750"/>
      </dsp:txXfrm>
    </dsp:sp>
    <dsp:sp modelId="{E70104ED-B128-4D0D-BB03-7FE9AD16824A}">
      <dsp:nvSpPr>
        <dsp:cNvPr id="0" name=""/>
        <dsp:cNvSpPr/>
      </dsp:nvSpPr>
      <dsp:spPr>
        <a:xfrm>
          <a:off x="2648197" y="2362304"/>
          <a:ext cx="7414953" cy="38376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0268" tIns="0" rIns="280268" bIns="0" numCol="1" spcCol="1270" anchor="ctr" anchorCtr="0">
          <a:noAutofit/>
        </a:bodyPr>
        <a:lstStyle/>
        <a:p>
          <a:pPr marL="0" lvl="0" indent="0" algn="just" defTabSz="977900" rtl="1">
            <a:lnSpc>
              <a:spcPct val="90000"/>
            </a:lnSpc>
            <a:spcBef>
              <a:spcPct val="0"/>
            </a:spcBef>
            <a:spcAft>
              <a:spcPct val="35000"/>
            </a:spcAft>
            <a:buNone/>
          </a:pPr>
          <a:r>
            <a:rPr lang="ar-SA" sz="2200" b="1" kern="1200" dirty="0">
              <a:solidFill>
                <a:schemeClr val="tx1"/>
              </a:solidFill>
            </a:rPr>
            <a:t>التّطوّرُ الاجتماعيّ </a:t>
          </a:r>
          <a:endParaRPr lang="en-US" sz="2200" b="1" kern="1200" dirty="0">
            <a:solidFill>
              <a:schemeClr val="tx1"/>
            </a:solidFill>
          </a:endParaRPr>
        </a:p>
      </dsp:txBody>
      <dsp:txXfrm>
        <a:off x="2666931" y="2381038"/>
        <a:ext cx="7377485" cy="346292"/>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D5A0D7-04B0-4964-AEE2-B3AC4BB3673A}">
      <dsp:nvSpPr>
        <dsp:cNvPr id="0" name=""/>
        <dsp:cNvSpPr/>
      </dsp:nvSpPr>
      <dsp:spPr>
        <a:xfrm>
          <a:off x="8141321" y="320877"/>
          <a:ext cx="2466125" cy="268967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cs typeface="+mn-cs"/>
            </a:rPr>
            <a:t>عدمُ استقرارِ الإطارِ التّنظيميِّ والتّشريعيِّ للنّشاطِ السّياحيّ</a:t>
          </a:r>
          <a:r>
            <a:rPr lang="ar-EG" sz="2200" kern="1200" dirty="0">
              <a:solidFill>
                <a:schemeClr val="tx1"/>
              </a:solidFill>
              <a:cs typeface="+mn-cs"/>
            </a:rPr>
            <a:t>.</a:t>
          </a:r>
          <a:endParaRPr lang="en-US" sz="2200" kern="1200" dirty="0">
            <a:solidFill>
              <a:schemeClr val="tx1"/>
            </a:solidFill>
            <a:cs typeface="+mn-cs"/>
          </a:endParaRPr>
        </a:p>
      </dsp:txBody>
      <dsp:txXfrm>
        <a:off x="8141321" y="320877"/>
        <a:ext cx="2466125" cy="2689679"/>
      </dsp:txXfrm>
    </dsp:sp>
    <dsp:sp modelId="{6EEEC472-FB09-4C6E-BF50-92E406E703B6}">
      <dsp:nvSpPr>
        <dsp:cNvPr id="0" name=""/>
        <dsp:cNvSpPr/>
      </dsp:nvSpPr>
      <dsp:spPr>
        <a:xfrm>
          <a:off x="5428583" y="320877"/>
          <a:ext cx="2466125" cy="2689679"/>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a:solidFill>
                <a:schemeClr val="tx1"/>
              </a:solidFill>
              <a:cs typeface="+mn-cs"/>
            </a:rPr>
            <a:t>عدمُ وجودِ دراساتٍ على مستوى وزارةِ السّياحةِ تبيّنُ بصفةٍ دقيقةٍ الأجهزةَ المسؤولةَ عنِ النّوعيّةِ السّياحيّةِ لتحميلِها المسؤوليّاتِ ومدِّها بالإمكانيّاتِ اللّازمةِ لتأديةِ مهامِها</a:t>
          </a:r>
          <a:r>
            <a:rPr lang="en-US" sz="2200" kern="1200">
              <a:solidFill>
                <a:schemeClr val="tx1"/>
              </a:solidFill>
              <a:cs typeface="+mn-cs"/>
            </a:rPr>
            <a:t>.</a:t>
          </a:r>
        </a:p>
      </dsp:txBody>
      <dsp:txXfrm>
        <a:off x="5428583" y="320877"/>
        <a:ext cx="2466125" cy="2689679"/>
      </dsp:txXfrm>
    </dsp:sp>
    <dsp:sp modelId="{08AC75A2-0D21-4F31-A034-DE8B9DE7F84D}">
      <dsp:nvSpPr>
        <dsp:cNvPr id="0" name=""/>
        <dsp:cNvSpPr/>
      </dsp:nvSpPr>
      <dsp:spPr>
        <a:xfrm>
          <a:off x="2715846" y="320877"/>
          <a:ext cx="2466125" cy="2689679"/>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A" sz="2200" kern="1200" dirty="0">
              <a:solidFill>
                <a:schemeClr val="tx1"/>
              </a:solidFill>
              <a:cs typeface="+mn-cs"/>
            </a:rPr>
            <a:t>عدمُ وجودِ تنسيقٍ بينَ مختلفِ الفاعلينَ في القطاعِ السّياحيِّ في سورية، إذ أنّهُ ليسَ هناكَ تنسيقٌ بينَ مديريّاتِ السّياحةِ والوكالاتِ السّياحيّةِ والمؤسّساتِ السّياحيّةِ الأخرى</a:t>
          </a:r>
          <a:r>
            <a:rPr lang="en-US" sz="2200" kern="1200" dirty="0">
              <a:solidFill>
                <a:schemeClr val="tx1"/>
              </a:solidFill>
              <a:cs typeface="+mn-cs"/>
            </a:rPr>
            <a:t>.</a:t>
          </a:r>
        </a:p>
      </dsp:txBody>
      <dsp:txXfrm>
        <a:off x="2715846" y="320877"/>
        <a:ext cx="2466125" cy="2689679"/>
      </dsp:txXfrm>
    </dsp:sp>
    <dsp:sp modelId="{DCAFD226-002C-458B-A8CE-7E1471DFBC7B}">
      <dsp:nvSpPr>
        <dsp:cNvPr id="0" name=""/>
        <dsp:cNvSpPr/>
      </dsp:nvSpPr>
      <dsp:spPr>
        <a:xfrm>
          <a:off x="3108" y="320877"/>
          <a:ext cx="2466125" cy="268967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cs typeface="+mn-cs"/>
            </a:rPr>
            <a:t>إشكاليّةُ التّمويل، حيثُ يتطلّبُ الاستثمارُ السّياحيُّ مواردَ ماليّةً ضخمةً لإنشاءِ المرافقِ والمؤسّساتِ السّياحيّةِ الأساسيّة</a:t>
          </a:r>
          <a:r>
            <a:rPr lang="ar-EG" sz="2200" kern="1200" dirty="0">
              <a:solidFill>
                <a:schemeClr val="tx1"/>
              </a:solidFill>
              <a:cs typeface="+mn-cs"/>
            </a:rPr>
            <a:t>.</a:t>
          </a:r>
          <a:endParaRPr lang="en-US" sz="2200" kern="1200" dirty="0">
            <a:solidFill>
              <a:schemeClr val="tx1"/>
            </a:solidFill>
            <a:cs typeface="+mn-cs"/>
          </a:endParaRPr>
        </a:p>
      </dsp:txBody>
      <dsp:txXfrm>
        <a:off x="3108" y="320877"/>
        <a:ext cx="2466125" cy="2689679"/>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E5838-9758-4058-AE4C-02B9882541FF}">
      <dsp:nvSpPr>
        <dsp:cNvPr id="0" name=""/>
        <dsp:cNvSpPr/>
      </dsp:nvSpPr>
      <dsp:spPr>
        <a:xfrm>
          <a:off x="7716648" y="616305"/>
          <a:ext cx="2337485" cy="269837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نقصُ المرافقِ والمنشآتِ القاعديّةِ للقطاعِ السّياحيّ</a:t>
          </a:r>
          <a:r>
            <a:rPr lang="ar-SY" sz="2200" kern="1200" dirty="0">
              <a:solidFill>
                <a:schemeClr val="tx1"/>
              </a:solidFill>
            </a:rPr>
            <a:t>.</a:t>
          </a:r>
          <a:r>
            <a:rPr lang="ar-SA" sz="2200" kern="1200" dirty="0">
              <a:solidFill>
                <a:schemeClr val="tx1"/>
              </a:solidFill>
            </a:rPr>
            <a:t> </a:t>
          </a:r>
          <a:endParaRPr lang="en-US" sz="2200" kern="1200" dirty="0">
            <a:solidFill>
              <a:schemeClr val="tx1"/>
            </a:solidFill>
          </a:endParaRPr>
        </a:p>
      </dsp:txBody>
      <dsp:txXfrm>
        <a:off x="7716648" y="616305"/>
        <a:ext cx="2337485" cy="2698379"/>
      </dsp:txXfrm>
    </dsp:sp>
    <dsp:sp modelId="{0FABDC59-B375-4B2C-A135-C51D2BB137D5}">
      <dsp:nvSpPr>
        <dsp:cNvPr id="0" name=""/>
        <dsp:cNvSpPr/>
      </dsp:nvSpPr>
      <dsp:spPr>
        <a:xfrm>
          <a:off x="5145414" y="616305"/>
          <a:ext cx="2337485" cy="2698379"/>
        </a:xfrm>
        <a:prstGeom prst="rect">
          <a:avLst/>
        </a:prstGeom>
        <a:solidFill>
          <a:schemeClr val="accent2">
            <a:shade val="80000"/>
            <a:hueOff val="28202"/>
            <a:satOff val="45"/>
            <a:lumOff val="8123"/>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الظّروفُ الأمنيّةُ في سوريةَ خصوصاً وفي المنطقةِ عموماً</a:t>
          </a:r>
          <a:r>
            <a:rPr lang="ar-SY" sz="2200" kern="1200" dirty="0">
              <a:solidFill>
                <a:schemeClr val="tx1"/>
              </a:solidFill>
            </a:rPr>
            <a:t>.</a:t>
          </a:r>
          <a:r>
            <a:rPr lang="ar-SA" sz="2200" kern="1200" dirty="0">
              <a:solidFill>
                <a:schemeClr val="tx1"/>
              </a:solidFill>
            </a:rPr>
            <a:t> </a:t>
          </a:r>
          <a:endParaRPr lang="en-US" sz="2200" kern="1200" dirty="0">
            <a:solidFill>
              <a:schemeClr val="tx1"/>
            </a:solidFill>
          </a:endParaRPr>
        </a:p>
      </dsp:txBody>
      <dsp:txXfrm>
        <a:off x="5145414" y="616305"/>
        <a:ext cx="2337485" cy="2698379"/>
      </dsp:txXfrm>
    </dsp:sp>
    <dsp:sp modelId="{7FD9417C-FC6E-48EA-9ACC-86C5D78A04FA}">
      <dsp:nvSpPr>
        <dsp:cNvPr id="0" name=""/>
        <dsp:cNvSpPr/>
      </dsp:nvSpPr>
      <dsp:spPr>
        <a:xfrm>
          <a:off x="2574180" y="616305"/>
          <a:ext cx="2337485" cy="2698379"/>
        </a:xfrm>
        <a:prstGeom prst="rect">
          <a:avLst/>
        </a:prstGeom>
        <a:solidFill>
          <a:schemeClr val="accent2">
            <a:shade val="80000"/>
            <a:hueOff val="56403"/>
            <a:satOff val="91"/>
            <a:lumOff val="16245"/>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schemeClr val="tx1"/>
              </a:solidFill>
            </a:rPr>
            <a:t>نقصُ الكوادرِ المؤهَّلةِ والمدرَّبة</a:t>
          </a:r>
          <a:r>
            <a:rPr lang="ar-SY" sz="2200" kern="1200" dirty="0">
              <a:solidFill>
                <a:schemeClr val="tx1"/>
              </a:solidFill>
            </a:rPr>
            <a:t>.</a:t>
          </a:r>
          <a:r>
            <a:rPr lang="ar-SA" sz="2200" kern="1200" dirty="0">
              <a:solidFill>
                <a:schemeClr val="tx1"/>
              </a:solidFill>
            </a:rPr>
            <a:t> </a:t>
          </a:r>
          <a:endParaRPr lang="en-US" sz="2200" kern="1200" dirty="0">
            <a:solidFill>
              <a:schemeClr val="tx1"/>
            </a:solidFill>
          </a:endParaRPr>
        </a:p>
      </dsp:txBody>
      <dsp:txXfrm>
        <a:off x="2574180" y="616305"/>
        <a:ext cx="2337485" cy="2698379"/>
      </dsp:txXfrm>
    </dsp:sp>
    <dsp:sp modelId="{1EEFFB48-24B7-4601-B3AA-02CC90E0D359}">
      <dsp:nvSpPr>
        <dsp:cNvPr id="0" name=""/>
        <dsp:cNvSpPr/>
      </dsp:nvSpPr>
      <dsp:spPr>
        <a:xfrm>
          <a:off x="2946" y="605639"/>
          <a:ext cx="2337485" cy="2719711"/>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kern="1200" dirty="0">
              <a:solidFill>
                <a:prstClr val="black"/>
              </a:solidFill>
              <a:latin typeface="Calibri" panose="020F0502020204030204"/>
              <a:ea typeface="+mn-ea"/>
              <a:cs typeface="Arial" panose="020B0604020202020204" pitchFamily="34" charset="0"/>
            </a:rPr>
            <a:t>صعوبةُ الاستثمارِ في القطاعِ السّياحيِّ لما يتطلّبُ مدَّ رؤوسِ أموالٍ كبيرةٍ فضلاً على عدمِ مرونتِهِ بحيثُ لا يمكنُ تحويلُ النّشاطِ السّياحيِّ في حالةِ الرّكودِ أوِ الإفلاسِ إلى نشاطٍ آخر</a:t>
          </a:r>
          <a:r>
            <a:rPr lang="en-US" sz="2200" kern="1200" dirty="0">
              <a:solidFill>
                <a:prstClr val="black"/>
              </a:solidFill>
              <a:latin typeface="Calibri" panose="020F0502020204030204"/>
              <a:ea typeface="+mn-ea"/>
              <a:cs typeface="Arial" panose="020B0604020202020204" pitchFamily="34" charset="0"/>
            </a:rPr>
            <a:t>.</a:t>
          </a:r>
        </a:p>
      </dsp:txBody>
      <dsp:txXfrm>
        <a:off x="2946" y="605639"/>
        <a:ext cx="2337485" cy="27197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813DD4-1512-4DBB-A4A8-E855F03ACF4B}">
      <dsp:nvSpPr>
        <dsp:cNvPr id="0" name=""/>
        <dsp:cNvSpPr/>
      </dsp:nvSpPr>
      <dsp:spPr>
        <a:xfrm>
          <a:off x="0" y="349267"/>
          <a:ext cx="9856520" cy="12316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64975" tIns="479044" rIns="764975" bIns="156464" numCol="1" spcCol="1270" anchor="t" anchorCtr="0">
          <a:noAutofit/>
        </a:bodyPr>
        <a:lstStyle/>
        <a:p>
          <a:pPr marL="228600" lvl="1" indent="-228600" algn="r" defTabSz="977900" rtl="1">
            <a:lnSpc>
              <a:spcPct val="90000"/>
            </a:lnSpc>
            <a:spcBef>
              <a:spcPct val="0"/>
            </a:spcBef>
            <a:spcAft>
              <a:spcPct val="15000"/>
            </a:spcAft>
            <a:buChar char="•"/>
          </a:pPr>
          <a:r>
            <a:rPr lang="ar-SA" sz="2200" kern="1200" dirty="0">
              <a:solidFill>
                <a:schemeClr val="tx1"/>
              </a:solidFill>
            </a:rPr>
            <a:t>تعملُ السّياحةُ على زيادةِ معدّلاتِ التّبادلِ الثّقافيِّ بينَ السّائحينَ من مختلفِ الجنسيّاتِ وبينَ شعوبِ الدّولِ المستقبلةِ لهم</a:t>
          </a:r>
          <a:r>
            <a:rPr lang="ar-SY" sz="2200" kern="1200" dirty="0">
              <a:solidFill>
                <a:schemeClr val="tx1"/>
              </a:solidFill>
            </a:rPr>
            <a:t>.</a:t>
          </a:r>
          <a:endParaRPr lang="en-US" sz="2200" kern="1200" dirty="0">
            <a:solidFill>
              <a:schemeClr val="tx1"/>
            </a:solidFill>
          </a:endParaRPr>
        </a:p>
      </dsp:txBody>
      <dsp:txXfrm>
        <a:off x="0" y="349267"/>
        <a:ext cx="9856520" cy="1231650"/>
      </dsp:txXfrm>
    </dsp:sp>
    <dsp:sp modelId="{D9BF4A03-AE0E-49C0-9CD4-AA67EF186C69}">
      <dsp:nvSpPr>
        <dsp:cNvPr id="0" name=""/>
        <dsp:cNvSpPr/>
      </dsp:nvSpPr>
      <dsp:spPr>
        <a:xfrm>
          <a:off x="2552838" y="0"/>
          <a:ext cx="6899564" cy="6789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0787" tIns="0" rIns="260787"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التّبادلُ الثّقافيّ </a:t>
          </a:r>
          <a:endParaRPr lang="en-US" sz="2200" b="1" kern="1200" dirty="0">
            <a:solidFill>
              <a:schemeClr val="tx1"/>
            </a:solidFill>
          </a:endParaRPr>
        </a:p>
      </dsp:txBody>
      <dsp:txXfrm>
        <a:off x="2585982" y="33144"/>
        <a:ext cx="6833276" cy="6126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357387-0AFF-4627-8AA8-DEC7507E773B}">
      <dsp:nvSpPr>
        <dsp:cNvPr id="0" name=""/>
        <dsp:cNvSpPr/>
      </dsp:nvSpPr>
      <dsp:spPr>
        <a:xfrm>
          <a:off x="0" y="11935"/>
          <a:ext cx="10439729" cy="9360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SA" sz="2200" b="1" kern="1200" dirty="0">
              <a:solidFill>
                <a:schemeClr val="tx1"/>
              </a:solidFill>
            </a:rPr>
            <a:t>مفهومُ التّنميةِ الاقتصاديّةِ يعني</a:t>
          </a:r>
          <a:endParaRPr lang="en-US" sz="2200" b="1" kern="1200" dirty="0">
            <a:solidFill>
              <a:schemeClr val="tx1"/>
            </a:solidFill>
          </a:endParaRPr>
        </a:p>
      </dsp:txBody>
      <dsp:txXfrm>
        <a:off x="45692" y="57627"/>
        <a:ext cx="10348345" cy="844616"/>
      </dsp:txXfrm>
    </dsp:sp>
    <dsp:sp modelId="{888A9FD3-F3EC-4D04-8B53-AA574DE3505B}">
      <dsp:nvSpPr>
        <dsp:cNvPr id="0" name=""/>
        <dsp:cNvSpPr/>
      </dsp:nvSpPr>
      <dsp:spPr>
        <a:xfrm>
          <a:off x="0" y="947935"/>
          <a:ext cx="10439729" cy="100912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461"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استخدامَ المواردِ الاقتصاديّةِ المتاحةِ في المجتمعِ أحسنَ استخدامٍ ممكن، بحيثُ تدرُّ أكبرَ عائدٍ ويُستفادُ منها أكبرَ استفادةٍ ممكنةٍ لزيادةِ مستوى الدّخلِ والتّشغيلِ في المجتمع</a:t>
          </a:r>
          <a:r>
            <a:rPr lang="ar-SY" sz="2200" kern="1200" dirty="0">
              <a:solidFill>
                <a:schemeClr val="tx1"/>
              </a:solidFill>
            </a:rPr>
            <a:t>.</a:t>
          </a:r>
          <a:endParaRPr lang="en-US" sz="2200" kern="1200" dirty="0">
            <a:solidFill>
              <a:schemeClr val="tx1"/>
            </a:solidFill>
          </a:endParaRPr>
        </a:p>
      </dsp:txBody>
      <dsp:txXfrm>
        <a:off x="0" y="947935"/>
        <a:ext cx="10439729" cy="1009125"/>
      </dsp:txXfrm>
    </dsp:sp>
    <dsp:sp modelId="{4AA9E44F-FD78-4B02-8C9A-5FD1806EB1D1}">
      <dsp:nvSpPr>
        <dsp:cNvPr id="0" name=""/>
        <dsp:cNvSpPr/>
      </dsp:nvSpPr>
      <dsp:spPr>
        <a:xfrm>
          <a:off x="0" y="1957060"/>
          <a:ext cx="10439729" cy="93600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None/>
          </a:pPr>
          <a:r>
            <a:rPr lang="ar-SA" sz="2200" b="1" kern="1200" dirty="0">
              <a:solidFill>
                <a:schemeClr val="tx1"/>
              </a:solidFill>
            </a:rPr>
            <a:t>مفهومَ التّنميةِ السّياحيّةِ يعني</a:t>
          </a:r>
          <a:endParaRPr lang="en-US" sz="2200" b="1" kern="1200" dirty="0">
            <a:solidFill>
              <a:schemeClr val="tx1"/>
            </a:solidFill>
          </a:endParaRPr>
        </a:p>
      </dsp:txBody>
      <dsp:txXfrm>
        <a:off x="45692" y="2002752"/>
        <a:ext cx="10348345" cy="844616"/>
      </dsp:txXfrm>
    </dsp:sp>
    <dsp:sp modelId="{CB0BA4F2-4AFB-486A-B98D-5FE0055CF3D8}">
      <dsp:nvSpPr>
        <dsp:cNvPr id="0" name=""/>
        <dsp:cNvSpPr/>
      </dsp:nvSpPr>
      <dsp:spPr>
        <a:xfrm>
          <a:off x="0" y="2893060"/>
          <a:ext cx="10439729" cy="1500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461"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تعظيمَ الدّورِ الّذي يمكنُ أن يلعبَهُ النّشاطُ السّياحيُّ في نموِّ الاقتصادِ الوطنيّ، من حيثُ تحسينِ ميزانِ المدفوعاتِ وزيادةِ مواردِ الدّولةِ منَ العملاتِ الأجنبيّةِ والمحلّيّةِ وخلقِ فرصِ عملٍ جديدةٍ مباشرةٍ وغيرِ مباشرة، والزّيادةِ في التّوسّعِ العمرانيِّ عن طريقِ خلقِ مناطقِ جذبٍ سياحيّةٍ وسكانيّةٍ في المناطقِ النّائية</a:t>
          </a:r>
          <a:r>
            <a:rPr lang="ar-SY" sz="2200" kern="1200" dirty="0">
              <a:solidFill>
                <a:schemeClr val="tx1"/>
              </a:solidFill>
            </a:rPr>
            <a:t>.</a:t>
          </a:r>
          <a:endParaRPr lang="en-US" sz="2200" kern="1200" dirty="0">
            <a:solidFill>
              <a:schemeClr val="tx1"/>
            </a:solidFill>
          </a:endParaRPr>
        </a:p>
      </dsp:txBody>
      <dsp:txXfrm>
        <a:off x="0" y="2893060"/>
        <a:ext cx="10439729" cy="150075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400426-AAD2-4F12-A659-015A77A36267}">
      <dsp:nvSpPr>
        <dsp:cNvPr id="0" name=""/>
        <dsp:cNvSpPr/>
      </dsp:nvSpPr>
      <dsp:spPr>
        <a:xfrm>
          <a:off x="6367236" y="12885"/>
          <a:ext cx="2894198" cy="1736519"/>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EG" sz="2200" kern="1200" dirty="0">
              <a:solidFill>
                <a:schemeClr val="tx1"/>
              </a:solidFill>
              <a:cs typeface="+mn-cs"/>
            </a:rPr>
            <a:t> </a:t>
          </a:r>
          <a:r>
            <a:rPr lang="ar-SA" sz="2200" b="1" kern="1200" dirty="0">
              <a:solidFill>
                <a:schemeClr val="tx1"/>
              </a:solidFill>
              <a:cs typeface="+mn-cs"/>
            </a:rPr>
            <a:t>عناصرُ الجذبِ السّياحيِّ </a:t>
          </a:r>
          <a:endParaRPr lang="en-US" sz="2200" b="1" kern="1200" dirty="0">
            <a:solidFill>
              <a:schemeClr val="tx1"/>
            </a:solidFill>
            <a:cs typeface="+mn-cs"/>
          </a:endParaRPr>
        </a:p>
        <a:p>
          <a:pPr marL="0" lvl="0" indent="0" algn="ctr" defTabSz="977900">
            <a:lnSpc>
              <a:spcPct val="90000"/>
            </a:lnSpc>
            <a:spcBef>
              <a:spcPct val="0"/>
            </a:spcBef>
            <a:spcAft>
              <a:spcPct val="35000"/>
            </a:spcAft>
            <a:buNone/>
          </a:pPr>
          <a:r>
            <a:rPr lang="ar-SA" sz="2200" kern="1200" dirty="0">
              <a:solidFill>
                <a:schemeClr val="tx1"/>
              </a:solidFill>
              <a:cs typeface="+mn-cs"/>
            </a:rPr>
            <a:t>وتشملُ العناصرَ الطّبيعيّةَ مثل: أشكالِ السّطحِ والمناخِ والحياةِ</a:t>
          </a:r>
          <a:r>
            <a:rPr lang="ar-EG" sz="2200" kern="1200" dirty="0">
              <a:solidFill>
                <a:schemeClr val="tx1"/>
              </a:solidFill>
              <a:cs typeface="+mn-cs"/>
            </a:rPr>
            <a:t>.</a:t>
          </a:r>
          <a:r>
            <a:rPr lang="ar-SA" sz="2200" kern="1200" dirty="0">
              <a:solidFill>
                <a:schemeClr val="tx1"/>
              </a:solidFill>
              <a:cs typeface="+mn-cs"/>
            </a:rPr>
            <a:t> </a:t>
          </a:r>
          <a:endParaRPr lang="en-US" sz="2200" kern="1200" dirty="0">
            <a:solidFill>
              <a:schemeClr val="tx1"/>
            </a:solidFill>
            <a:cs typeface="+mn-cs"/>
          </a:endParaRPr>
        </a:p>
      </dsp:txBody>
      <dsp:txXfrm>
        <a:off x="6367236" y="12885"/>
        <a:ext cx="2894198" cy="1736519"/>
      </dsp:txXfrm>
    </dsp:sp>
    <dsp:sp modelId="{B1F28646-62F7-4D1F-B4B8-FDB08E9E07B0}">
      <dsp:nvSpPr>
        <dsp:cNvPr id="0" name=""/>
        <dsp:cNvSpPr/>
      </dsp:nvSpPr>
      <dsp:spPr>
        <a:xfrm>
          <a:off x="3183618" y="12885"/>
          <a:ext cx="2894198" cy="1736519"/>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ar-SA" sz="2200" b="1" kern="1200" dirty="0">
              <a:solidFill>
                <a:schemeClr val="tx1"/>
              </a:solidFill>
              <a:cs typeface="+mn-cs"/>
            </a:rPr>
            <a:t>النّقل</a:t>
          </a:r>
          <a:r>
            <a:rPr lang="ar-SA" sz="2200" kern="1200" dirty="0">
              <a:solidFill>
                <a:schemeClr val="tx1"/>
              </a:solidFill>
              <a:cs typeface="+mn-cs"/>
            </a:rPr>
            <a:t> بأنواعِهِ المختلفةِ البرّيّ، البحريِّ والجوّيّ</a:t>
          </a:r>
          <a:r>
            <a:rPr lang="ar-SY" sz="2200" kern="1200" dirty="0">
              <a:solidFill>
                <a:schemeClr val="tx1"/>
              </a:solidFill>
              <a:cs typeface="+mn-cs"/>
            </a:rPr>
            <a:t>.</a:t>
          </a:r>
          <a:endParaRPr lang="en-US" sz="2200" kern="1200" dirty="0">
            <a:solidFill>
              <a:schemeClr val="tx1"/>
            </a:solidFill>
            <a:cs typeface="+mn-cs"/>
          </a:endParaRPr>
        </a:p>
      </dsp:txBody>
      <dsp:txXfrm>
        <a:off x="3183618" y="12885"/>
        <a:ext cx="2894198" cy="1736519"/>
      </dsp:txXfrm>
    </dsp:sp>
    <dsp:sp modelId="{3EFD7FD3-527C-4FF1-A69E-33210D7E783D}">
      <dsp:nvSpPr>
        <dsp:cNvPr id="0" name=""/>
        <dsp:cNvSpPr/>
      </dsp:nvSpPr>
      <dsp:spPr>
        <a:xfrm>
          <a:off x="0" y="12885"/>
          <a:ext cx="2894198" cy="1736519"/>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b="1" kern="1200" dirty="0">
              <a:solidFill>
                <a:schemeClr val="tx1"/>
              </a:solidFill>
              <a:cs typeface="+mn-cs"/>
            </a:rPr>
            <a:t>أماكنُ النّومِ </a:t>
          </a:r>
          <a:r>
            <a:rPr lang="ar-SA" sz="2200" kern="1200" dirty="0">
              <a:solidFill>
                <a:schemeClr val="tx1"/>
              </a:solidFill>
              <a:cs typeface="+mn-cs"/>
            </a:rPr>
            <a:t>سواءٌ التّجاريُّ منها كالفنادقِ والموتيلاتِ وأماكنِ النّومِ الخاصِّ مثل: بيوتِ الضّيافةِ وشققِ الإيجار.</a:t>
          </a:r>
          <a:endParaRPr lang="en-US" sz="2200" kern="1200" dirty="0">
            <a:solidFill>
              <a:schemeClr val="tx1"/>
            </a:solidFill>
            <a:cs typeface="+mn-cs"/>
          </a:endParaRPr>
        </a:p>
      </dsp:txBody>
      <dsp:txXfrm>
        <a:off x="0" y="12885"/>
        <a:ext cx="2894198" cy="1736519"/>
      </dsp:txXfrm>
    </dsp:sp>
    <dsp:sp modelId="{7B1019AD-5CE8-4958-8997-5417673DB94C}">
      <dsp:nvSpPr>
        <dsp:cNvPr id="0" name=""/>
        <dsp:cNvSpPr/>
      </dsp:nvSpPr>
      <dsp:spPr>
        <a:xfrm>
          <a:off x="4775427" y="2038823"/>
          <a:ext cx="2894198" cy="1736519"/>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b="1" kern="1200" dirty="0">
              <a:solidFill>
                <a:schemeClr val="tx1"/>
              </a:solidFill>
              <a:cs typeface="+mn-cs"/>
            </a:rPr>
            <a:t>التّسهيلاتُ المساندةُ </a:t>
          </a:r>
          <a:r>
            <a:rPr lang="ar-SA" sz="2200" kern="1200" dirty="0">
              <a:solidFill>
                <a:schemeClr val="tx1"/>
              </a:solidFill>
              <a:cs typeface="+mn-cs"/>
            </a:rPr>
            <a:t>بجميعِ أنواعِها كالإعلانِ السّياحيِّ والإدارةِ السّياحيّةِ والأشغالِ اليدويّةِ والبنوك</a:t>
          </a:r>
          <a:r>
            <a:rPr lang="ar-SY" sz="2200" kern="1200" dirty="0">
              <a:solidFill>
                <a:schemeClr val="tx1"/>
              </a:solidFill>
              <a:cs typeface="+mn-cs"/>
            </a:rPr>
            <a:t>.</a:t>
          </a:r>
          <a:endParaRPr lang="en-US" sz="2200" kern="1200" dirty="0">
            <a:solidFill>
              <a:schemeClr val="tx1"/>
            </a:solidFill>
            <a:cs typeface="+mn-cs"/>
          </a:endParaRPr>
        </a:p>
      </dsp:txBody>
      <dsp:txXfrm>
        <a:off x="4775427" y="2038823"/>
        <a:ext cx="2894198" cy="1736519"/>
      </dsp:txXfrm>
    </dsp:sp>
    <dsp:sp modelId="{3C1E5FBE-05A1-4C34-9D34-E6A7969528D9}">
      <dsp:nvSpPr>
        <dsp:cNvPr id="0" name=""/>
        <dsp:cNvSpPr/>
      </dsp:nvSpPr>
      <dsp:spPr>
        <a:xfrm>
          <a:off x="1591809" y="2038823"/>
          <a:ext cx="2894198" cy="1736519"/>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Clr>
              <a:srgbClr val="404040"/>
            </a:buClr>
            <a:buFont typeface="Simplified Arabic" panose="02020603050405020304" pitchFamily="18" charset="-78"/>
            <a:buNone/>
          </a:pPr>
          <a:r>
            <a:rPr lang="ar-SA" sz="2200" b="1" kern="1200" dirty="0">
              <a:solidFill>
                <a:schemeClr val="tx1"/>
              </a:solidFill>
              <a:cs typeface="+mn-cs"/>
            </a:rPr>
            <a:t>خدماتُ البنيةِ التّحتيّةِ </a:t>
          </a:r>
          <a:r>
            <a:rPr lang="ar-SA" sz="2200" kern="1200" dirty="0">
              <a:solidFill>
                <a:schemeClr val="tx1"/>
              </a:solidFill>
              <a:cs typeface="+mn-cs"/>
            </a:rPr>
            <a:t>كالمياهِ والكهرباءِ والاتّصالات</a:t>
          </a:r>
          <a:r>
            <a:rPr lang="ar-SY" sz="2200" kern="1200" dirty="0">
              <a:solidFill>
                <a:schemeClr val="tx1"/>
              </a:solidFill>
              <a:cs typeface="+mn-cs"/>
            </a:rPr>
            <a:t>.</a:t>
          </a:r>
          <a:endParaRPr lang="en-US" sz="2200" kern="1200" dirty="0">
            <a:solidFill>
              <a:schemeClr val="tx1"/>
            </a:solidFill>
            <a:cs typeface="+mn-cs"/>
          </a:endParaRPr>
        </a:p>
      </dsp:txBody>
      <dsp:txXfrm>
        <a:off x="1591809" y="2038823"/>
        <a:ext cx="2894198" cy="17365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3029BA-C713-467B-BCF0-AEFC9FBC5848}">
      <dsp:nvSpPr>
        <dsp:cNvPr id="0" name=""/>
        <dsp:cNvSpPr/>
      </dsp:nvSpPr>
      <dsp:spPr>
        <a:xfrm>
          <a:off x="7579379" y="825721"/>
          <a:ext cx="2526459"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effectLst/>
              <a:latin typeface="Simplified Arabic" panose="02020603050405020304" pitchFamily="18" charset="-78"/>
              <a:ea typeface="Times New Roman" panose="02020603050405020304" pitchFamily="18" charset="0"/>
              <a:cs typeface="+mn-cs"/>
            </a:rPr>
            <a:t>على الصّعيدِ الاقتصاديّ</a:t>
          </a:r>
          <a:endParaRPr lang="en-US" sz="2200" kern="1200" dirty="0">
            <a:solidFill>
              <a:schemeClr val="tx1"/>
            </a:solidFill>
            <a:cs typeface="+mn-cs"/>
          </a:endParaRPr>
        </a:p>
      </dsp:txBody>
      <dsp:txXfrm>
        <a:off x="7579379" y="825721"/>
        <a:ext cx="2526459" cy="1287000"/>
      </dsp:txXfrm>
    </dsp:sp>
    <dsp:sp modelId="{0D945D22-F03A-4F1C-ACF8-439180B316A4}">
      <dsp:nvSpPr>
        <dsp:cNvPr id="0" name=""/>
        <dsp:cNvSpPr/>
      </dsp:nvSpPr>
      <dsp:spPr>
        <a:xfrm rot="10800000">
          <a:off x="7074087" y="302877"/>
          <a:ext cx="505291" cy="2332687"/>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CD5443A-22F7-4D7E-B985-1E898E90CC2B}">
      <dsp:nvSpPr>
        <dsp:cNvPr id="0" name=""/>
        <dsp:cNvSpPr/>
      </dsp:nvSpPr>
      <dsp:spPr>
        <a:xfrm>
          <a:off x="0" y="302877"/>
          <a:ext cx="6871970" cy="2332687"/>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just"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cs typeface="+mn-cs"/>
            </a:rPr>
            <a:t>إيجادُ فرصِ عملٍ جديدةٍ في المناطقِ الرّيفيّة.</a:t>
          </a:r>
          <a:endParaRPr lang="en-US" sz="2200" kern="1200" dirty="0">
            <a:solidFill>
              <a:schemeClr val="tx1"/>
            </a:solidFill>
            <a:cs typeface="+mn-cs"/>
          </a:endParaRPr>
        </a:p>
        <a:p>
          <a:pPr marL="228600" lvl="1" indent="-228600" algn="just"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cs typeface="+mn-cs"/>
            </a:rPr>
            <a:t>تحسينُ وضعِ ميزانِ المدفوعات.</a:t>
          </a:r>
          <a:endParaRPr lang="en-US" sz="2200" kern="1200" dirty="0">
            <a:solidFill>
              <a:schemeClr val="tx1"/>
            </a:solidFill>
            <a:cs typeface="+mn-cs"/>
          </a:endParaRPr>
        </a:p>
        <a:p>
          <a:pPr marL="228600" lvl="1" indent="-228600" algn="just"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cs typeface="+mn-cs"/>
            </a:rPr>
            <a:t>توفيرُ خدماتِ البنيةِ التّحتيّة.</a:t>
          </a:r>
          <a:endParaRPr lang="en-US" sz="2200" kern="1200" dirty="0">
            <a:solidFill>
              <a:schemeClr val="tx1"/>
            </a:solidFill>
            <a:cs typeface="+mn-cs"/>
          </a:endParaRPr>
        </a:p>
        <a:p>
          <a:pPr marL="228600" lvl="1" indent="-228600" algn="just"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cs typeface="+mn-cs"/>
            </a:rPr>
            <a:t>تحقيقُ التّنميةِ الإقليميّةِ خصوصاً.</a:t>
          </a:r>
          <a:endParaRPr lang="en-US" sz="2200" kern="1200" dirty="0">
            <a:solidFill>
              <a:schemeClr val="tx1"/>
            </a:solidFill>
            <a:cs typeface="+mn-cs"/>
          </a:endParaRPr>
        </a:p>
      </dsp:txBody>
      <dsp:txXfrm>
        <a:off x="0" y="302877"/>
        <a:ext cx="6871970" cy="2332687"/>
      </dsp:txXfrm>
    </dsp:sp>
    <dsp:sp modelId="{30098BAA-522C-47AB-B05F-FB1F946E0E9C}">
      <dsp:nvSpPr>
        <dsp:cNvPr id="0" name=""/>
        <dsp:cNvSpPr/>
      </dsp:nvSpPr>
      <dsp:spPr>
        <a:xfrm>
          <a:off x="7579379" y="2869565"/>
          <a:ext cx="2526459"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effectLst/>
              <a:latin typeface="Simplified Arabic" panose="02020603050405020304" pitchFamily="18" charset="-78"/>
              <a:ea typeface="Times New Roman" panose="02020603050405020304" pitchFamily="18" charset="0"/>
              <a:cs typeface="+mn-cs"/>
            </a:rPr>
            <a:t>على الصّعيدِ الاجتماعيّ</a:t>
          </a:r>
          <a:endParaRPr lang="en-US" sz="2200" kern="1200" dirty="0">
            <a:solidFill>
              <a:schemeClr val="tx1"/>
            </a:solidFill>
            <a:cs typeface="+mn-cs"/>
          </a:endParaRPr>
        </a:p>
      </dsp:txBody>
      <dsp:txXfrm>
        <a:off x="7579379" y="2869565"/>
        <a:ext cx="2526459" cy="1287000"/>
      </dsp:txXfrm>
    </dsp:sp>
    <dsp:sp modelId="{3D54BE3B-815A-4CDB-9D82-DA0051119518}">
      <dsp:nvSpPr>
        <dsp:cNvPr id="0" name=""/>
        <dsp:cNvSpPr/>
      </dsp:nvSpPr>
      <dsp:spPr>
        <a:xfrm rot="10800000">
          <a:off x="7074087" y="2869565"/>
          <a:ext cx="505291" cy="128700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36478BA-0ECD-4424-BB63-60D5740373CB}">
      <dsp:nvSpPr>
        <dsp:cNvPr id="0" name=""/>
        <dsp:cNvSpPr/>
      </dsp:nvSpPr>
      <dsp:spPr>
        <a:xfrm>
          <a:off x="0" y="2869565"/>
          <a:ext cx="6871970" cy="128700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just"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cs typeface="+mn-cs"/>
            </a:rPr>
            <a:t>توفيرُ تسهيلاتِ ترفيهٍ واستجمامٍ للسّكّانِ المحلّيّين.</a:t>
          </a:r>
          <a:endParaRPr lang="en-US" sz="2200" kern="1200" dirty="0">
            <a:solidFill>
              <a:schemeClr val="tx1"/>
            </a:solidFill>
            <a:cs typeface="+mn-cs"/>
          </a:endParaRPr>
        </a:p>
        <a:p>
          <a:pPr marL="228600" lvl="1" indent="-228600" algn="just"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cs typeface="+mn-cs"/>
            </a:rPr>
            <a:t>حمايةُ وإشباعُ الرّغباتِ الاجتماعيّةِ للأفرادِ والجماعات.</a:t>
          </a:r>
          <a:endParaRPr lang="en-US" sz="2200" kern="1200" dirty="0">
            <a:solidFill>
              <a:schemeClr val="tx1"/>
            </a:solidFill>
            <a:cs typeface="+mn-cs"/>
          </a:endParaRPr>
        </a:p>
      </dsp:txBody>
      <dsp:txXfrm>
        <a:off x="0" y="2869565"/>
        <a:ext cx="6871970" cy="128700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E920EA-DC6C-47CC-8D65-5BC7360DA31F}">
      <dsp:nvSpPr>
        <dsp:cNvPr id="0" name=""/>
        <dsp:cNvSpPr/>
      </dsp:nvSpPr>
      <dsp:spPr>
        <a:xfrm>
          <a:off x="7516090" y="567056"/>
          <a:ext cx="2505363"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على الصّعيدِ البيئيّ</a:t>
          </a:r>
          <a:endParaRPr lang="en-US" sz="2200" kern="1200" dirty="0">
            <a:solidFill>
              <a:schemeClr val="tx1"/>
            </a:solidFill>
          </a:endParaRPr>
        </a:p>
      </dsp:txBody>
      <dsp:txXfrm>
        <a:off x="7516090" y="567056"/>
        <a:ext cx="2505363" cy="1287000"/>
      </dsp:txXfrm>
    </dsp:sp>
    <dsp:sp modelId="{35C07105-4C62-4DB2-A865-3531C8027322}">
      <dsp:nvSpPr>
        <dsp:cNvPr id="0" name=""/>
        <dsp:cNvSpPr/>
      </dsp:nvSpPr>
      <dsp:spPr>
        <a:xfrm rot="10800000">
          <a:off x="7015017" y="567056"/>
          <a:ext cx="501072" cy="128700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4BB65D0-F5B9-450E-AC82-2A9B0F6D1AB4}">
      <dsp:nvSpPr>
        <dsp:cNvPr id="0" name=""/>
        <dsp:cNvSpPr/>
      </dsp:nvSpPr>
      <dsp:spPr>
        <a:xfrm>
          <a:off x="0" y="567056"/>
          <a:ext cx="6814588" cy="128700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rPr>
            <a:t>المحافظةُ على البيئةِ ومنعُ تدهورِها ووضعُ إجراءاتِ حمايةٍ مشدَّدةٍ لها.</a:t>
          </a:r>
          <a:endParaRPr lang="en-US" sz="2200" kern="1200" dirty="0">
            <a:solidFill>
              <a:schemeClr val="tx1"/>
            </a:solidFill>
          </a:endParaRPr>
        </a:p>
      </dsp:txBody>
      <dsp:txXfrm>
        <a:off x="0" y="567056"/>
        <a:ext cx="6814588" cy="1287000"/>
      </dsp:txXfrm>
    </dsp:sp>
    <dsp:sp modelId="{FF06E983-80E1-4105-BA12-375FCA7753DF}">
      <dsp:nvSpPr>
        <dsp:cNvPr id="0" name=""/>
        <dsp:cNvSpPr/>
      </dsp:nvSpPr>
      <dsp:spPr>
        <a:xfrm>
          <a:off x="7516090" y="2088056"/>
          <a:ext cx="2505363"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00000"/>
            </a:lnSpc>
            <a:spcBef>
              <a:spcPct val="0"/>
            </a:spcBef>
            <a:spcAft>
              <a:spcPct val="35000"/>
            </a:spcAft>
            <a:buFont typeface="Symbol" panose="05050102010706020507" pitchFamily="18" charset="2"/>
            <a:buNone/>
          </a:pPr>
          <a:r>
            <a:rPr lang="ar-SA" sz="2200" b="1" kern="1200" dirty="0">
              <a:solidFill>
                <a:schemeClr val="tx1"/>
              </a:solidFill>
              <a:effectLst/>
              <a:latin typeface="Simplified Arabic" panose="02020603050405020304" pitchFamily="18" charset="-78"/>
              <a:ea typeface="Times New Roman" panose="02020603050405020304" pitchFamily="18" charset="0"/>
              <a:cs typeface="Simplified Arabic" panose="02020603050405020304" pitchFamily="18" charset="-78"/>
            </a:rPr>
            <a:t>على الصّعيدِ السّياسيِّ والثّقافيّ</a:t>
          </a:r>
          <a:endParaRPr lang="en-US" sz="2200" kern="1200" dirty="0">
            <a:solidFill>
              <a:schemeClr val="tx1"/>
            </a:solidFill>
          </a:endParaRPr>
        </a:p>
      </dsp:txBody>
      <dsp:txXfrm>
        <a:off x="7516090" y="2088056"/>
        <a:ext cx="2505363" cy="1287000"/>
      </dsp:txXfrm>
    </dsp:sp>
    <dsp:sp modelId="{BA6590E4-2396-4D7A-A4D7-A08FC5AE8474}">
      <dsp:nvSpPr>
        <dsp:cNvPr id="0" name=""/>
        <dsp:cNvSpPr/>
      </dsp:nvSpPr>
      <dsp:spPr>
        <a:xfrm rot="10800000">
          <a:off x="7015017" y="2088056"/>
          <a:ext cx="501072" cy="128700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2183B5B-946E-48F3-9E00-FFEFC737F682}">
      <dsp:nvSpPr>
        <dsp:cNvPr id="0" name=""/>
        <dsp:cNvSpPr/>
      </dsp:nvSpPr>
      <dsp:spPr>
        <a:xfrm>
          <a:off x="0" y="2088056"/>
          <a:ext cx="6814588" cy="128700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rPr>
            <a:t>نشرُ الثّقافاتِ وزيادةُ التّواصلِ بينَ الشّعوب.</a:t>
          </a:r>
          <a:endParaRPr lang="en-US" sz="2200" kern="1200" dirty="0">
            <a:solidFill>
              <a:schemeClr val="tx1"/>
            </a:solidFill>
          </a:endParaRPr>
        </a:p>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schemeClr val="tx1"/>
              </a:solidFill>
            </a:rPr>
            <a:t>تطويرُ العلاقاتِ السّياسيّةِ بينَ الحكوماتِ في الدّولِ السّياحيّة.</a:t>
          </a:r>
          <a:endParaRPr lang="en-US" sz="2200" kern="1200" dirty="0">
            <a:solidFill>
              <a:schemeClr val="tx1"/>
            </a:solidFill>
          </a:endParaRPr>
        </a:p>
      </dsp:txBody>
      <dsp:txXfrm>
        <a:off x="0" y="2088056"/>
        <a:ext cx="6814588" cy="128700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22D1D0-0382-4DC4-B325-42DF6B1B139C}">
      <dsp:nvSpPr>
        <dsp:cNvPr id="0" name=""/>
        <dsp:cNvSpPr/>
      </dsp:nvSpPr>
      <dsp:spPr>
        <a:xfrm>
          <a:off x="7355773" y="578145"/>
          <a:ext cx="2451924"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تطويرُ المنتجعاتِ السّياحيّة</a:t>
          </a:r>
          <a:endParaRPr lang="en-US" sz="2200" kern="1200" dirty="0">
            <a:solidFill>
              <a:schemeClr val="tx1"/>
            </a:solidFill>
          </a:endParaRPr>
        </a:p>
      </dsp:txBody>
      <dsp:txXfrm>
        <a:off x="7355773" y="578145"/>
        <a:ext cx="2451924" cy="1287000"/>
      </dsp:txXfrm>
    </dsp:sp>
    <dsp:sp modelId="{F78736DD-4A71-4D0B-B052-A15F573DC416}">
      <dsp:nvSpPr>
        <dsp:cNvPr id="0" name=""/>
        <dsp:cNvSpPr/>
      </dsp:nvSpPr>
      <dsp:spPr>
        <a:xfrm rot="10800000">
          <a:off x="6865388" y="417270"/>
          <a:ext cx="490384" cy="160875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99FA88-4203-41E2-8941-0EBB2A8E0791}">
      <dsp:nvSpPr>
        <dsp:cNvPr id="0" name=""/>
        <dsp:cNvSpPr/>
      </dsp:nvSpPr>
      <dsp:spPr>
        <a:xfrm>
          <a:off x="0" y="417270"/>
          <a:ext cx="6669234" cy="160875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prstClr val="black"/>
              </a:solidFill>
              <a:latin typeface="Calibri" panose="020F0502020204030204"/>
              <a:ea typeface="+mn-ea"/>
              <a:cs typeface="Arial" panose="020B0604020202020204" pitchFamily="34" charset="0"/>
            </a:rPr>
            <a:t>وهذا النّوعُ منَ التّنميةِ يركّزُ على سياحةِ الإجازاتِ والعطل، وتُعرَّفُ المنتجعاتُ على أنّها المواقعُ الّتي توفّرُالاكتفاءَ الذّاتيَّ وتتوفّرُ فيها أنشطةٌ سياحيّةٌ مختلفةٌ</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sp:txBody>
      <dsp:txXfrm>
        <a:off x="0" y="417270"/>
        <a:ext cx="6669234" cy="1608750"/>
      </dsp:txXfrm>
    </dsp:sp>
    <dsp:sp modelId="{BB08DA9F-9CF7-42D9-9AA9-CE60F7B4111A}">
      <dsp:nvSpPr>
        <dsp:cNvPr id="0" name=""/>
        <dsp:cNvSpPr/>
      </dsp:nvSpPr>
      <dsp:spPr>
        <a:xfrm>
          <a:off x="7355773" y="2420895"/>
          <a:ext cx="2451924"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القرى السّياحيّة </a:t>
          </a:r>
          <a:endParaRPr lang="en-US" sz="2200" kern="1200" dirty="0">
            <a:solidFill>
              <a:schemeClr val="tx1"/>
            </a:solidFill>
          </a:endParaRPr>
        </a:p>
      </dsp:txBody>
      <dsp:txXfrm>
        <a:off x="7355773" y="2420895"/>
        <a:ext cx="2451924" cy="1287000"/>
      </dsp:txXfrm>
    </dsp:sp>
    <dsp:sp modelId="{0CD6FFE2-D372-4C3C-9FD3-A52E7871A20D}">
      <dsp:nvSpPr>
        <dsp:cNvPr id="0" name=""/>
        <dsp:cNvSpPr/>
      </dsp:nvSpPr>
      <dsp:spPr>
        <a:xfrm rot="10800000">
          <a:off x="6865388" y="2260020"/>
          <a:ext cx="490384" cy="160875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6AA43F-80D1-4403-B4DE-7F8B441E7290}">
      <dsp:nvSpPr>
        <dsp:cNvPr id="0" name=""/>
        <dsp:cNvSpPr/>
      </dsp:nvSpPr>
      <dsp:spPr>
        <a:xfrm>
          <a:off x="0" y="2260020"/>
          <a:ext cx="6669234" cy="160875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SA" sz="2200" kern="1200" dirty="0">
              <a:solidFill>
                <a:prstClr val="black"/>
              </a:solidFill>
              <a:latin typeface="Calibri" panose="020F0502020204030204"/>
              <a:ea typeface="+mn-ea"/>
              <a:cs typeface="Arial" panose="020B0604020202020204" pitchFamily="34" charset="0"/>
            </a:rPr>
            <a:t>وهي شكلٌ من أشكالِ السّياحةِ المنتشرةِ جدّاً في أوروبّا كما بدأتْ تنتشرُ في العديدِ من دولِ العالم، الحياةُ في القريةِ نموذجٌ يختلفُ عنِ الحياةِ في المدن، وتستهوي سكّانَ المدنِ حبّاً في التّغييرِ والبساطة.</a:t>
          </a:r>
          <a:endParaRPr lang="en-US" sz="2200" kern="1200" dirty="0">
            <a:solidFill>
              <a:prstClr val="black"/>
            </a:solidFill>
            <a:latin typeface="Calibri" panose="020F0502020204030204"/>
            <a:ea typeface="+mn-ea"/>
            <a:cs typeface="Arial" panose="020B0604020202020204" pitchFamily="34" charset="0"/>
          </a:endParaRPr>
        </a:p>
      </dsp:txBody>
      <dsp:txXfrm>
        <a:off x="0" y="2260020"/>
        <a:ext cx="6669234" cy="16087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22D1D0-0382-4DC4-B325-42DF6B1B139C}">
      <dsp:nvSpPr>
        <dsp:cNvPr id="0" name=""/>
        <dsp:cNvSpPr/>
      </dsp:nvSpPr>
      <dsp:spPr>
        <a:xfrm>
          <a:off x="7320924" y="552459"/>
          <a:ext cx="244030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EG" sz="2200" b="1" kern="1200" dirty="0">
              <a:solidFill>
                <a:schemeClr val="tx1"/>
              </a:solidFill>
              <a:cs typeface="+mn-cs"/>
            </a:rPr>
            <a:t>منتجعاتُ المدن</a:t>
          </a:r>
          <a:endParaRPr lang="en-US" sz="2200" kern="1200" dirty="0">
            <a:solidFill>
              <a:schemeClr val="tx1"/>
            </a:solidFill>
            <a:cs typeface="+mn-cs"/>
          </a:endParaRPr>
        </a:p>
      </dsp:txBody>
      <dsp:txXfrm>
        <a:off x="7320924" y="552459"/>
        <a:ext cx="2440308" cy="1287000"/>
      </dsp:txXfrm>
    </dsp:sp>
    <dsp:sp modelId="{F78736DD-4A71-4D0B-B052-A15F573DC416}">
      <dsp:nvSpPr>
        <dsp:cNvPr id="0" name=""/>
        <dsp:cNvSpPr/>
      </dsp:nvSpPr>
      <dsp:spPr>
        <a:xfrm rot="10800000">
          <a:off x="6832862" y="391583"/>
          <a:ext cx="488061" cy="160875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B99FA88-4203-41E2-8941-0EBB2A8E0791}">
      <dsp:nvSpPr>
        <dsp:cNvPr id="0" name=""/>
        <dsp:cNvSpPr/>
      </dsp:nvSpPr>
      <dsp:spPr>
        <a:xfrm>
          <a:off x="0" y="391583"/>
          <a:ext cx="6637637" cy="160875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 يتطلّبُ هذا النّوعُ منَ المنتجعاتِ دمجَ برامجِ استعمالاتِ الأراضي والتّنميةِ الاجتماعيّة، مع عدمِ إهمالِ البعدِ الاقتصاديِّ الّذي يوفّرُ فرصَ الجذبِ الاستثماريِّ للمشاريع في المنطقة</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sp:txBody>
      <dsp:txXfrm>
        <a:off x="0" y="391583"/>
        <a:ext cx="6637637" cy="1608750"/>
      </dsp:txXfrm>
    </dsp:sp>
    <dsp:sp modelId="{BB08DA9F-9CF7-42D9-9AA9-CE60F7B4111A}">
      <dsp:nvSpPr>
        <dsp:cNvPr id="0" name=""/>
        <dsp:cNvSpPr/>
      </dsp:nvSpPr>
      <dsp:spPr>
        <a:xfrm>
          <a:off x="7320924" y="2234334"/>
          <a:ext cx="2440308"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90000"/>
            </a:lnSpc>
            <a:spcBef>
              <a:spcPct val="0"/>
            </a:spcBef>
            <a:spcAft>
              <a:spcPct val="35000"/>
            </a:spcAft>
            <a:buFont typeface="Symbol" panose="05050102010706020507" pitchFamily="18" charset="2"/>
            <a:buNone/>
          </a:pPr>
          <a:r>
            <a:rPr lang="ar-EG" sz="2200" b="1" kern="1200" dirty="0">
              <a:solidFill>
                <a:schemeClr val="tx1"/>
              </a:solidFill>
              <a:cs typeface="+mn-cs"/>
            </a:rPr>
            <a:t>منتجعاتُ العزلة </a:t>
          </a:r>
          <a:endParaRPr lang="en-US" sz="2200" kern="1200" dirty="0">
            <a:solidFill>
              <a:schemeClr val="tx1"/>
            </a:solidFill>
            <a:cs typeface="+mn-cs"/>
          </a:endParaRPr>
        </a:p>
      </dsp:txBody>
      <dsp:txXfrm>
        <a:off x="7320924" y="2234334"/>
        <a:ext cx="2440308" cy="1287000"/>
      </dsp:txXfrm>
    </dsp:sp>
    <dsp:sp modelId="{0CD6FFE2-D372-4C3C-9FD3-A52E7871A20D}">
      <dsp:nvSpPr>
        <dsp:cNvPr id="0" name=""/>
        <dsp:cNvSpPr/>
      </dsp:nvSpPr>
      <dsp:spPr>
        <a:xfrm rot="10800000">
          <a:off x="6832862" y="2234334"/>
          <a:ext cx="488061" cy="128700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16AA43F-80D1-4403-B4DE-7F8B441E7290}">
      <dsp:nvSpPr>
        <dsp:cNvPr id="0" name=""/>
        <dsp:cNvSpPr/>
      </dsp:nvSpPr>
      <dsp:spPr>
        <a:xfrm>
          <a:off x="0" y="2234334"/>
          <a:ext cx="6637637" cy="128700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lr>
              <a:srgbClr val="404040"/>
            </a:buClr>
            <a:buFont typeface="Simplified Arabic" panose="02020603050405020304" pitchFamily="18" charset="-78"/>
            <a:buChar char="-"/>
          </a:pPr>
          <a:r>
            <a:rPr lang="ar-EG" sz="2200" kern="1200" dirty="0">
              <a:solidFill>
                <a:prstClr val="black"/>
              </a:solidFill>
              <a:latin typeface="Calibri" panose="020F0502020204030204"/>
              <a:ea typeface="+mn-ea"/>
              <a:cs typeface="Arial" panose="020B0604020202020204" pitchFamily="34" charset="0"/>
            </a:rPr>
            <a:t>وتتميّزُ هذهِ المنتجعاتُ بصغرِ حجمِها ودقّةِ تخطيطِها وشمولِه</a:t>
          </a:r>
          <a:r>
            <a:rPr lang="ar-SY" sz="2200" kern="1200" dirty="0">
              <a:solidFill>
                <a:prstClr val="black"/>
              </a:solidFill>
              <a:latin typeface="Calibri" panose="020F0502020204030204"/>
              <a:ea typeface="+mn-ea"/>
              <a:cs typeface="Arial" panose="020B0604020202020204" pitchFamily="34" charset="0"/>
            </a:rPr>
            <a:t>،</a:t>
          </a:r>
          <a:r>
            <a:rPr lang="ar-EG" sz="2200" kern="1200" dirty="0">
              <a:solidFill>
                <a:prstClr val="black"/>
              </a:solidFill>
              <a:latin typeface="Calibri" panose="020F0502020204030204"/>
              <a:ea typeface="+mn-ea"/>
              <a:cs typeface="Arial" panose="020B0604020202020204" pitchFamily="34" charset="0"/>
            </a:rPr>
            <a:t> وعادةً يتمُّ اختيارُ مواقعِها في مناطقَ بعيدةٍ عنِ المناطقِ المأهولةِ</a:t>
          </a:r>
          <a:r>
            <a:rPr lang="ar-SY" sz="2200" kern="1200" dirty="0">
              <a:solidFill>
                <a:prstClr val="black"/>
              </a:solidFill>
              <a:latin typeface="Calibri" panose="020F0502020204030204"/>
              <a:ea typeface="+mn-ea"/>
              <a:cs typeface="Arial" panose="020B0604020202020204" pitchFamily="34" charset="0"/>
            </a:rPr>
            <a:t>.</a:t>
          </a:r>
          <a:endParaRPr lang="en-US" sz="2200" kern="1200" dirty="0">
            <a:solidFill>
              <a:prstClr val="black"/>
            </a:solidFill>
            <a:latin typeface="Calibri" panose="020F0502020204030204"/>
            <a:ea typeface="+mn-ea"/>
            <a:cs typeface="Arial" panose="020B0604020202020204" pitchFamily="34" charset="0"/>
          </a:endParaRPr>
        </a:p>
      </dsp:txBody>
      <dsp:txXfrm>
        <a:off x="0" y="2234334"/>
        <a:ext cx="6637637" cy="128700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diagrams.loki3.com/VaryingWidthList">
  <dgm:title val="Varying Width List"/>
  <dgm:desc val="Use for emphasizing items of different weights.  Good for large amounts of Level 1 text.  The width of each shape is independently determined based on its text."/>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0.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7.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8.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9.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135880" y="4240473"/>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9/12/2022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4.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3.xml.rels><?xml version="1.0" encoding="UTF-8" standalone="yes"?>
<Relationships xmlns="http://schemas.openxmlformats.org/package/2006/relationships"><Relationship Id="rId8" Type="http://schemas.openxmlformats.org/officeDocument/2006/relationships/diagramLayout" Target="../diagrams/layout18.xml"/><Relationship Id="rId3" Type="http://schemas.openxmlformats.org/officeDocument/2006/relationships/diagramLayout" Target="../diagrams/layout17.xml"/><Relationship Id="rId7" Type="http://schemas.openxmlformats.org/officeDocument/2006/relationships/diagramData" Target="../diagrams/data18.xml"/><Relationship Id="rId2" Type="http://schemas.openxmlformats.org/officeDocument/2006/relationships/diagramData" Target="../diagrams/data17.xml"/><Relationship Id="rId1" Type="http://schemas.openxmlformats.org/officeDocument/2006/relationships/slideLayout" Target="../slideLayouts/slideLayout4.xml"/><Relationship Id="rId6" Type="http://schemas.microsoft.com/office/2007/relationships/diagramDrawing" Target="../diagrams/drawing17.xml"/><Relationship Id="rId11" Type="http://schemas.microsoft.com/office/2007/relationships/diagramDrawing" Target="../diagrams/drawing18.xml"/><Relationship Id="rId5" Type="http://schemas.openxmlformats.org/officeDocument/2006/relationships/diagramColors" Target="../diagrams/colors17.xml"/><Relationship Id="rId10" Type="http://schemas.openxmlformats.org/officeDocument/2006/relationships/diagramColors" Target="../diagrams/colors18.xml"/><Relationship Id="rId4" Type="http://schemas.openxmlformats.org/officeDocument/2006/relationships/diagramQuickStyle" Target="../diagrams/quickStyle17.xml"/><Relationship Id="rId9" Type="http://schemas.openxmlformats.org/officeDocument/2006/relationships/diagramQuickStyle" Target="../diagrams/quickStyle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9.xml"/><Relationship Id="rId2" Type="http://schemas.openxmlformats.org/officeDocument/2006/relationships/diagramData" Target="../diagrams/data19.xml"/><Relationship Id="rId1" Type="http://schemas.openxmlformats.org/officeDocument/2006/relationships/slideLayout" Target="../slideLayouts/slideLayout4.xml"/><Relationship Id="rId6" Type="http://schemas.microsoft.com/office/2007/relationships/diagramDrawing" Target="../diagrams/drawing19.xml"/><Relationship Id="rId5" Type="http://schemas.openxmlformats.org/officeDocument/2006/relationships/diagramColors" Target="../diagrams/colors19.xml"/><Relationship Id="rId4" Type="http://schemas.openxmlformats.org/officeDocument/2006/relationships/diagramQuickStyle" Target="../diagrams/quickStyle19.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20.xml"/><Relationship Id="rId2" Type="http://schemas.openxmlformats.org/officeDocument/2006/relationships/diagramData" Target="../diagrams/data20.xml"/><Relationship Id="rId1" Type="http://schemas.openxmlformats.org/officeDocument/2006/relationships/slideLayout" Target="../slideLayouts/slideLayout4.xml"/><Relationship Id="rId6" Type="http://schemas.microsoft.com/office/2007/relationships/diagramDrawing" Target="../diagrams/drawing20.xml"/><Relationship Id="rId5" Type="http://schemas.openxmlformats.org/officeDocument/2006/relationships/diagramColors" Target="../diagrams/colors20.xml"/><Relationship Id="rId4" Type="http://schemas.openxmlformats.org/officeDocument/2006/relationships/diagramQuickStyle" Target="../diagrams/quickStyle20.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21.xml"/><Relationship Id="rId2" Type="http://schemas.openxmlformats.org/officeDocument/2006/relationships/diagramData" Target="../diagrams/data21.xml"/><Relationship Id="rId1" Type="http://schemas.openxmlformats.org/officeDocument/2006/relationships/slideLayout" Target="../slideLayouts/slideLayout4.xml"/><Relationship Id="rId6" Type="http://schemas.microsoft.com/office/2007/relationships/diagramDrawing" Target="../diagrams/drawing21.xml"/><Relationship Id="rId5" Type="http://schemas.openxmlformats.org/officeDocument/2006/relationships/diagramColors" Target="../diagrams/colors21.xml"/><Relationship Id="rId4" Type="http://schemas.openxmlformats.org/officeDocument/2006/relationships/diagramQuickStyle" Target="../diagrams/quickStyle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4667736" y="4185831"/>
            <a:ext cx="1428264"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التّنميةِ السّياحيّة</a:t>
            </a:r>
          </a:p>
        </p:txBody>
      </p:sp>
      <p:sp>
        <p:nvSpPr>
          <p:cNvPr id="3" name="Frame 2">
            <a:extLst>
              <a:ext uri="{FF2B5EF4-FFF2-40B4-BE49-F238E27FC236}">
                <a16:creationId xmlns:a16="http://schemas.microsoft.com/office/drawing/2014/main" id="{2A888F65-EB5D-4992-869F-0283966EFC3C}"/>
              </a:ext>
            </a:extLst>
          </p:cNvPr>
          <p:cNvSpPr/>
          <p:nvPr/>
        </p:nvSpPr>
        <p:spPr>
          <a:xfrm>
            <a:off x="1547751" y="2315689"/>
            <a:ext cx="9096498" cy="2838202"/>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pPr>
            <a:r>
              <a:rPr lang="ar-SA" sz="2200" b="1" dirty="0">
                <a:solidFill>
                  <a:schemeClr val="tx1"/>
                </a:solidFill>
                <a:effectLst/>
                <a:ea typeface="Calibri" panose="020F0502020204030204" pitchFamily="34" charset="0"/>
              </a:rPr>
              <a:t>يمكنُ تعريفُ التّنميةِ السّياحيّةِ بأنّها: </a:t>
            </a:r>
            <a:r>
              <a:rPr lang="ar-SA" sz="2200" dirty="0">
                <a:solidFill>
                  <a:schemeClr val="tx1"/>
                </a:solidFill>
                <a:effectLst/>
                <a:ea typeface="Calibri" panose="020F0502020204030204" pitchFamily="34" charset="0"/>
              </a:rPr>
              <a:t>"مختلفُ التّنظيماتِ العامّةِ والخاصّةِ الّتي تشتركُ في تطويرِ وإنتاجِ وتسويقِ البضائعِ والخدمات، لخدمةِ احتياجاتِ ورفاهيةِ السّيّاح</a:t>
            </a:r>
            <a:r>
              <a:rPr lang="ar-EG" sz="2200" dirty="0">
                <a:solidFill>
                  <a:schemeClr val="tx1"/>
                </a:solidFill>
                <a:effectLst/>
                <a:ea typeface="Calibri" panose="020F0502020204030204" pitchFamily="34" charset="0"/>
              </a:rPr>
              <a:t>.</a:t>
            </a:r>
            <a:endParaRPr lang="en-US" sz="2200" dirty="0">
              <a:solidFill>
                <a:schemeClr val="tx1"/>
              </a:solidFill>
            </a:endParaRPr>
          </a:p>
        </p:txBody>
      </p:sp>
    </p:spTree>
    <p:extLst>
      <p:ext uri="{BB962C8B-B14F-4D97-AF65-F5344CB8AC3E}">
        <p14:creationId xmlns:p14="http://schemas.microsoft.com/office/powerpoint/2010/main" val="34639336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مفهومُ التّنميةِ السّياحيّة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عناصرُ التّنميةِ السّياحيّة</a:t>
            </a:r>
            <a:endParaRPr lang="en-US" dirty="0"/>
          </a:p>
        </p:txBody>
      </p:sp>
      <p:graphicFrame>
        <p:nvGraphicFramePr>
          <p:cNvPr id="6" name="Diagram 5">
            <a:extLst>
              <a:ext uri="{FF2B5EF4-FFF2-40B4-BE49-F238E27FC236}">
                <a16:creationId xmlns:a16="http://schemas.microsoft.com/office/drawing/2014/main" id="{17680D1C-E1DA-4C43-808B-B9F7767CEDA8}"/>
              </a:ext>
            </a:extLst>
          </p:cNvPr>
          <p:cNvGraphicFramePr/>
          <p:nvPr>
            <p:extLst>
              <p:ext uri="{D42A27DB-BD31-4B8C-83A1-F6EECF244321}">
                <p14:modId xmlns:p14="http://schemas.microsoft.com/office/powerpoint/2010/main" val="3814857237"/>
              </p:ext>
            </p:extLst>
          </p:nvPr>
        </p:nvGraphicFramePr>
        <p:xfrm>
          <a:off x="1746991" y="2398557"/>
          <a:ext cx="9261435" cy="3788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8236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مفهومُ التّنميةِ السّياحيّة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أهدافُ التّنميةِ السّياحيّة</a:t>
            </a:r>
            <a:endParaRPr lang="en-US" dirty="0"/>
          </a:p>
        </p:txBody>
      </p:sp>
      <p:graphicFrame>
        <p:nvGraphicFramePr>
          <p:cNvPr id="8" name="Diagram 7">
            <a:extLst>
              <a:ext uri="{FF2B5EF4-FFF2-40B4-BE49-F238E27FC236}">
                <a16:creationId xmlns:a16="http://schemas.microsoft.com/office/drawing/2014/main" id="{6A81EC04-B17F-427B-A214-297DE30B7255}"/>
              </a:ext>
            </a:extLst>
          </p:cNvPr>
          <p:cNvGraphicFramePr/>
          <p:nvPr>
            <p:extLst>
              <p:ext uri="{D42A27DB-BD31-4B8C-83A1-F6EECF244321}">
                <p14:modId xmlns:p14="http://schemas.microsoft.com/office/powerpoint/2010/main" val="2593855002"/>
              </p:ext>
            </p:extLst>
          </p:nvPr>
        </p:nvGraphicFramePr>
        <p:xfrm>
          <a:off x="1270722" y="2158075"/>
          <a:ext cx="10105839" cy="44594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6808527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مفهومُ التّنميةِ السّياحيّة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أهدافُ التّنميةِ السّياحيّة</a:t>
            </a:r>
            <a:endParaRPr lang="en-US" dirty="0"/>
          </a:p>
        </p:txBody>
      </p:sp>
      <p:graphicFrame>
        <p:nvGraphicFramePr>
          <p:cNvPr id="3" name="Diagram 2">
            <a:extLst>
              <a:ext uri="{FF2B5EF4-FFF2-40B4-BE49-F238E27FC236}">
                <a16:creationId xmlns:a16="http://schemas.microsoft.com/office/drawing/2014/main" id="{EC829729-3AFE-422A-9A71-BFAA8BB1049E}"/>
              </a:ext>
            </a:extLst>
          </p:cNvPr>
          <p:cNvGraphicFramePr/>
          <p:nvPr>
            <p:extLst>
              <p:ext uri="{D42A27DB-BD31-4B8C-83A1-F6EECF244321}">
                <p14:modId xmlns:p14="http://schemas.microsoft.com/office/powerpoint/2010/main" val="664646956"/>
              </p:ext>
            </p:extLst>
          </p:nvPr>
        </p:nvGraphicFramePr>
        <p:xfrm>
          <a:off x="1473860" y="2315430"/>
          <a:ext cx="10021454" cy="39421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4385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مفهومُ التّنميةِ السّياحيّة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أشكالُ التّنميةِ السّياحيّة</a:t>
            </a:r>
            <a:endParaRPr lang="en-US" dirty="0"/>
          </a:p>
        </p:txBody>
      </p:sp>
      <p:graphicFrame>
        <p:nvGraphicFramePr>
          <p:cNvPr id="3" name="Diagram 2">
            <a:extLst>
              <a:ext uri="{FF2B5EF4-FFF2-40B4-BE49-F238E27FC236}">
                <a16:creationId xmlns:a16="http://schemas.microsoft.com/office/drawing/2014/main" id="{7FAF3FDC-250C-45D3-92AF-9AAD6DB58DCF}"/>
              </a:ext>
            </a:extLst>
          </p:cNvPr>
          <p:cNvGraphicFramePr/>
          <p:nvPr>
            <p:extLst>
              <p:ext uri="{D42A27DB-BD31-4B8C-83A1-F6EECF244321}">
                <p14:modId xmlns:p14="http://schemas.microsoft.com/office/powerpoint/2010/main" val="3975455708"/>
              </p:ext>
            </p:extLst>
          </p:nvPr>
        </p:nvGraphicFramePr>
        <p:xfrm>
          <a:off x="1533237" y="2291678"/>
          <a:ext cx="9807698" cy="42860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894603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مفهومُ التّنميةِ السّياحيّة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أشكالُ التّنميةِ السّياحيّة</a:t>
            </a:r>
            <a:endParaRPr lang="en-US" dirty="0"/>
          </a:p>
        </p:txBody>
      </p:sp>
      <p:graphicFrame>
        <p:nvGraphicFramePr>
          <p:cNvPr id="3" name="Diagram 2">
            <a:extLst>
              <a:ext uri="{FF2B5EF4-FFF2-40B4-BE49-F238E27FC236}">
                <a16:creationId xmlns:a16="http://schemas.microsoft.com/office/drawing/2014/main" id="{7FAF3FDC-250C-45D3-92AF-9AAD6DB58DCF}"/>
              </a:ext>
            </a:extLst>
          </p:cNvPr>
          <p:cNvGraphicFramePr/>
          <p:nvPr>
            <p:extLst>
              <p:ext uri="{D42A27DB-BD31-4B8C-83A1-F6EECF244321}">
                <p14:modId xmlns:p14="http://schemas.microsoft.com/office/powerpoint/2010/main" val="3092504534"/>
              </p:ext>
            </p:extLst>
          </p:nvPr>
        </p:nvGraphicFramePr>
        <p:xfrm>
          <a:off x="1500362" y="2398557"/>
          <a:ext cx="9761232" cy="39129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3760088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مفهومُ التّنميةِ السّياحيّة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أشكالُ التّنميةِ السّياحيّة</a:t>
            </a:r>
            <a:endParaRPr lang="en-US" dirty="0"/>
          </a:p>
        </p:txBody>
      </p:sp>
      <p:graphicFrame>
        <p:nvGraphicFramePr>
          <p:cNvPr id="3" name="Diagram 2">
            <a:extLst>
              <a:ext uri="{FF2B5EF4-FFF2-40B4-BE49-F238E27FC236}">
                <a16:creationId xmlns:a16="http://schemas.microsoft.com/office/drawing/2014/main" id="{7FAF3FDC-250C-45D3-92AF-9AAD6DB58DCF}"/>
              </a:ext>
            </a:extLst>
          </p:cNvPr>
          <p:cNvGraphicFramePr/>
          <p:nvPr>
            <p:extLst>
              <p:ext uri="{D42A27DB-BD31-4B8C-83A1-F6EECF244321}">
                <p14:modId xmlns:p14="http://schemas.microsoft.com/office/powerpoint/2010/main" val="3124438129"/>
              </p:ext>
            </p:extLst>
          </p:nvPr>
        </p:nvGraphicFramePr>
        <p:xfrm>
          <a:off x="1009490" y="2303813"/>
          <a:ext cx="10766874" cy="416230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3723644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دورُ السّياحةِ في قضايا التّنمية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أهمّيّةُ السّياحةِ في دعمِ التّنميةِ الاقتصاديّة</a:t>
            </a:r>
            <a:endParaRPr lang="en-US" dirty="0"/>
          </a:p>
        </p:txBody>
      </p:sp>
      <p:graphicFrame>
        <p:nvGraphicFramePr>
          <p:cNvPr id="3" name="Diagram 2">
            <a:extLst>
              <a:ext uri="{FF2B5EF4-FFF2-40B4-BE49-F238E27FC236}">
                <a16:creationId xmlns:a16="http://schemas.microsoft.com/office/drawing/2014/main" id="{665691BF-D03C-4E8F-BB6E-2364F29502D8}"/>
              </a:ext>
            </a:extLst>
          </p:cNvPr>
          <p:cNvGraphicFramePr/>
          <p:nvPr>
            <p:extLst>
              <p:ext uri="{D42A27DB-BD31-4B8C-83A1-F6EECF244321}">
                <p14:modId xmlns:p14="http://schemas.microsoft.com/office/powerpoint/2010/main" val="2219279835"/>
              </p:ext>
            </p:extLst>
          </p:nvPr>
        </p:nvGraphicFramePr>
        <p:xfrm>
          <a:off x="1607787" y="2695699"/>
          <a:ext cx="8976426" cy="36088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03890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دورُ السّياحةِ في قضايا التّنمية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lstStyle/>
          <a:p>
            <a:r>
              <a:rPr lang="ar-EG" dirty="0"/>
              <a:t>أهمّيّةُ السّياحةِ في دعمِ التّنميةِ الاقتصاديّة</a:t>
            </a:r>
            <a:endParaRPr lang="en-US" dirty="0"/>
          </a:p>
        </p:txBody>
      </p:sp>
      <p:sp>
        <p:nvSpPr>
          <p:cNvPr id="6" name="TextBox 5">
            <a:extLst>
              <a:ext uri="{FF2B5EF4-FFF2-40B4-BE49-F238E27FC236}">
                <a16:creationId xmlns:a16="http://schemas.microsoft.com/office/drawing/2014/main" id="{BA96F8B6-FEA2-40D0-BB4C-3130BCC1D03A}"/>
              </a:ext>
            </a:extLst>
          </p:cNvPr>
          <p:cNvSpPr txBox="1"/>
          <p:nvPr/>
        </p:nvSpPr>
        <p:spPr>
          <a:xfrm>
            <a:off x="1337954" y="2158075"/>
            <a:ext cx="10270354" cy="557845"/>
          </a:xfrm>
          <a:prstGeom prst="rect">
            <a:avLst/>
          </a:prstGeom>
          <a:noFill/>
        </p:spPr>
        <p:txBody>
          <a:bodyPr wrap="square">
            <a:spAutoFit/>
          </a:bodyPr>
          <a:lstStyle/>
          <a:p>
            <a:pPr marL="0" marR="0" algn="just" rtl="1">
              <a:lnSpc>
                <a:spcPct val="150000"/>
              </a:lnSpc>
              <a:spcBef>
                <a:spcPts val="0"/>
              </a:spcBef>
              <a:spcAft>
                <a:spcPts val="1000"/>
              </a:spcAft>
              <a:tabLst>
                <a:tab pos="818515" algn="l"/>
              </a:tabLst>
            </a:pPr>
            <a:r>
              <a:rPr lang="ar-SA" sz="2200" b="1" dirty="0">
                <a:effectLst/>
                <a:latin typeface="Calibri" panose="020F0502020204030204" pitchFamily="34" charset="0"/>
                <a:ea typeface="Calibri" panose="020F0502020204030204" pitchFamily="34" charset="0"/>
              </a:rPr>
              <a:t>هذا ويؤثّرُ الدّخلُ السّياحيُّ على ميزانِ المدفوعاتِ بطريقةٍ مباشرةٍ في الحالاتِ التّالية:</a:t>
            </a:r>
            <a:endParaRPr lang="en-US" sz="2200" b="1" dirty="0">
              <a:effectLst/>
              <a:latin typeface="Calibri" panose="020F0502020204030204" pitchFamily="34" charset="0"/>
              <a:ea typeface="Calibri" panose="020F0502020204030204" pitchFamily="34" charset="0"/>
            </a:endParaRPr>
          </a:p>
        </p:txBody>
      </p:sp>
      <p:graphicFrame>
        <p:nvGraphicFramePr>
          <p:cNvPr id="7" name="Diagram 6">
            <a:extLst>
              <a:ext uri="{FF2B5EF4-FFF2-40B4-BE49-F238E27FC236}">
                <a16:creationId xmlns:a16="http://schemas.microsoft.com/office/drawing/2014/main" id="{3A082E6D-23B0-4F36-BCE3-9E9FA9A3965F}"/>
              </a:ext>
            </a:extLst>
          </p:cNvPr>
          <p:cNvGraphicFramePr/>
          <p:nvPr>
            <p:extLst>
              <p:ext uri="{D42A27DB-BD31-4B8C-83A1-F6EECF244321}">
                <p14:modId xmlns:p14="http://schemas.microsoft.com/office/powerpoint/2010/main" val="2825527125"/>
              </p:ext>
            </p:extLst>
          </p:nvPr>
        </p:nvGraphicFramePr>
        <p:xfrm>
          <a:off x="451262" y="2856523"/>
          <a:ext cx="10925299" cy="34714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828323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دورُ السّياحةِ في قضايا التّنمية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a:xfrm>
            <a:off x="6288259" y="1369880"/>
            <a:ext cx="5753686" cy="918751"/>
          </a:xfrm>
        </p:spPr>
        <p:txBody>
          <a:bodyPr>
            <a:normAutofit/>
          </a:bodyPr>
          <a:lstStyle/>
          <a:p>
            <a:r>
              <a:rPr lang="ar-EG" dirty="0"/>
              <a:t>دورُ السّياحةِ في عمليّةِ التّنميةِ الاجتماعيّةِ والثّقافيّةِ والسّياسيّة</a:t>
            </a:r>
            <a:endParaRPr lang="en-US" dirty="0"/>
          </a:p>
        </p:txBody>
      </p:sp>
      <p:sp>
        <p:nvSpPr>
          <p:cNvPr id="8" name="TextBox 7">
            <a:extLst>
              <a:ext uri="{FF2B5EF4-FFF2-40B4-BE49-F238E27FC236}">
                <a16:creationId xmlns:a16="http://schemas.microsoft.com/office/drawing/2014/main" id="{802B063A-DBC6-4165-B280-29BE9584D5B2}"/>
              </a:ext>
            </a:extLst>
          </p:cNvPr>
          <p:cNvSpPr txBox="1"/>
          <p:nvPr/>
        </p:nvSpPr>
        <p:spPr>
          <a:xfrm>
            <a:off x="1184778" y="2302700"/>
            <a:ext cx="10492740" cy="430887"/>
          </a:xfrm>
          <a:prstGeom prst="rect">
            <a:avLst/>
          </a:prstGeom>
          <a:noFill/>
        </p:spPr>
        <p:txBody>
          <a:bodyPr wrap="square">
            <a:spAutoFit/>
          </a:bodyPr>
          <a:lstStyle/>
          <a:p>
            <a:pPr algn="r" rtl="1"/>
            <a:r>
              <a:rPr lang="ar-EG" sz="2200" b="1" dirty="0"/>
              <a:t>وتُحدَّدُ النّتائجُ الاجتماعيّةُ للنّشاطِ السّياحيِّ تبعاً لمجموعةٍ منَ المتغيّراتِ داخلَ الدّولةِ السّياحيّةِ وتتمثّلُ بالآتي:</a:t>
            </a:r>
            <a:endParaRPr lang="en-US" sz="2200" b="1" dirty="0"/>
          </a:p>
        </p:txBody>
      </p:sp>
      <p:graphicFrame>
        <p:nvGraphicFramePr>
          <p:cNvPr id="5" name="Diagram 4">
            <a:extLst>
              <a:ext uri="{FF2B5EF4-FFF2-40B4-BE49-F238E27FC236}">
                <a16:creationId xmlns:a16="http://schemas.microsoft.com/office/drawing/2014/main" id="{E84F24EC-AE21-4000-B76A-678FD980F412}"/>
              </a:ext>
            </a:extLst>
          </p:cNvPr>
          <p:cNvGraphicFramePr/>
          <p:nvPr>
            <p:extLst>
              <p:ext uri="{D42A27DB-BD31-4B8C-83A1-F6EECF244321}">
                <p14:modId xmlns:p14="http://schemas.microsoft.com/office/powerpoint/2010/main" val="4092337251"/>
              </p:ext>
            </p:extLst>
          </p:nvPr>
        </p:nvGraphicFramePr>
        <p:xfrm>
          <a:off x="1370280" y="2933205"/>
          <a:ext cx="9451439" cy="3383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53972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أهمّيّةُ السّياحةِ الثّقافيّةِ ودورُها في التّنميةِ السّياحيّة</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5190066" y="4471152"/>
            <a:ext cx="1492088" cy="683472"/>
          </a:xfrm>
        </p:spPr>
        <p:txBody>
          <a:bodyPr>
            <a:normAutofit/>
          </a:bodyPr>
          <a:lstStyle/>
          <a:p>
            <a:r>
              <a:rPr lang="ar-EG" dirty="0"/>
              <a:t>الثالثة</a:t>
            </a:r>
            <a:endParaRPr lang="en-US" sz="1200"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دورُ السّياحةِ في قضايا التّنمية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a:xfrm>
            <a:off x="6457071" y="1459626"/>
            <a:ext cx="5407887" cy="827259"/>
          </a:xfrm>
        </p:spPr>
        <p:txBody>
          <a:bodyPr>
            <a:normAutofit/>
          </a:bodyPr>
          <a:lstStyle/>
          <a:p>
            <a:r>
              <a:rPr lang="ar-EG" dirty="0"/>
              <a:t>دورُ السّياحةِ في عمليّةِ التّنميةِ الاجتماعيّةِ والثّقافيّةِ والسّياسيّة</a:t>
            </a:r>
            <a:endParaRPr lang="en-US" dirty="0"/>
          </a:p>
        </p:txBody>
      </p:sp>
      <p:graphicFrame>
        <p:nvGraphicFramePr>
          <p:cNvPr id="3" name="Diagram 2">
            <a:extLst>
              <a:ext uri="{FF2B5EF4-FFF2-40B4-BE49-F238E27FC236}">
                <a16:creationId xmlns:a16="http://schemas.microsoft.com/office/drawing/2014/main" id="{630361BA-6F7B-4372-8E81-933ED59794E8}"/>
              </a:ext>
            </a:extLst>
          </p:cNvPr>
          <p:cNvGraphicFramePr/>
          <p:nvPr>
            <p:extLst>
              <p:ext uri="{D42A27DB-BD31-4B8C-83A1-F6EECF244321}">
                <p14:modId xmlns:p14="http://schemas.microsoft.com/office/powerpoint/2010/main" val="3514620893"/>
              </p:ext>
            </p:extLst>
          </p:nvPr>
        </p:nvGraphicFramePr>
        <p:xfrm>
          <a:off x="1551811" y="2158075"/>
          <a:ext cx="8988301" cy="3980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1137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دورُ السّياحةِ في قضايا التّنمية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a:xfrm>
            <a:off x="6541477" y="1459626"/>
            <a:ext cx="5323481" cy="827259"/>
          </a:xfrm>
        </p:spPr>
        <p:txBody>
          <a:bodyPr>
            <a:normAutofit/>
          </a:bodyPr>
          <a:lstStyle/>
          <a:p>
            <a:r>
              <a:rPr lang="ar-EG" dirty="0"/>
              <a:t>دورُ السّياحةِ في عمليّةِ التّنميةِ الاجتماعيّةِ والثّقافيّةِ والسّياسيّة </a:t>
            </a:r>
            <a:endParaRPr lang="en-US" dirty="0"/>
          </a:p>
        </p:txBody>
      </p:sp>
      <p:sp>
        <p:nvSpPr>
          <p:cNvPr id="9" name="TextBox 8">
            <a:extLst>
              <a:ext uri="{FF2B5EF4-FFF2-40B4-BE49-F238E27FC236}">
                <a16:creationId xmlns:a16="http://schemas.microsoft.com/office/drawing/2014/main" id="{A06A1F76-3B92-4D28-998B-90D544CDFE72}"/>
              </a:ext>
            </a:extLst>
          </p:cNvPr>
          <p:cNvSpPr txBox="1"/>
          <p:nvPr/>
        </p:nvSpPr>
        <p:spPr>
          <a:xfrm>
            <a:off x="497022" y="2314149"/>
            <a:ext cx="11197956" cy="1232453"/>
          </a:xfrm>
          <a:prstGeom prst="rect">
            <a:avLst/>
          </a:prstGeom>
          <a:noFill/>
        </p:spPr>
        <p:txBody>
          <a:bodyPr wrap="square">
            <a:spAutoFit/>
          </a:bodyPr>
          <a:lstStyle/>
          <a:p>
            <a:pPr marL="0" marR="0" algn="just" rtl="1">
              <a:lnSpc>
                <a:spcPct val="115000"/>
              </a:lnSpc>
              <a:spcBef>
                <a:spcPts val="0"/>
              </a:spcBef>
              <a:spcAft>
                <a:spcPts val="1000"/>
              </a:spcAft>
            </a:pPr>
            <a:r>
              <a:rPr lang="ar-SA" sz="2200" dirty="0">
                <a:effectLst/>
                <a:latin typeface="Calibri" panose="020F0502020204030204" pitchFamily="34" charset="0"/>
                <a:ea typeface="Calibri" panose="020F0502020204030204" pitchFamily="34" charset="0"/>
              </a:rPr>
              <a:t>وتختلفُ الآثارُ الاجتماعيّةُ والثّقافيّةُ النّاجمةُ عن حركةِ السّياحةِ الدّوليّةِ عن تلكَ الآثارِ النّاجمةِ عنِ السّياحةِ الدّاخليّةِ، ونستنتجُ من ذلك:</a:t>
            </a:r>
            <a:endParaRPr lang="en-US" sz="2200" dirty="0">
              <a:effectLst/>
              <a:latin typeface="Calibri" panose="020F0502020204030204" pitchFamily="34" charset="0"/>
              <a:ea typeface="Calibri" panose="020F0502020204030204" pitchFamily="34" charset="0"/>
            </a:endParaRPr>
          </a:p>
          <a:p>
            <a:pPr marL="0" marR="0" algn="r" rtl="1">
              <a:lnSpc>
                <a:spcPct val="115000"/>
              </a:lnSpc>
              <a:spcBef>
                <a:spcPts val="0"/>
              </a:spcBef>
              <a:spcAft>
                <a:spcPts val="1000"/>
              </a:spcAft>
            </a:pPr>
            <a:endParaRPr lang="en-US" sz="1400" dirty="0">
              <a:effectLst/>
              <a:latin typeface="Calibri" panose="020F0502020204030204" pitchFamily="34" charset="0"/>
              <a:ea typeface="Calibri" panose="020F0502020204030204" pitchFamily="34" charset="0"/>
              <a:cs typeface="Arial" panose="020B0604020202020204" pitchFamily="34" charset="0"/>
            </a:endParaRPr>
          </a:p>
        </p:txBody>
      </p:sp>
      <p:graphicFrame>
        <p:nvGraphicFramePr>
          <p:cNvPr id="7" name="Diagram 6">
            <a:extLst>
              <a:ext uri="{FF2B5EF4-FFF2-40B4-BE49-F238E27FC236}">
                <a16:creationId xmlns:a16="http://schemas.microsoft.com/office/drawing/2014/main" id="{608C68A9-CE33-4A9B-9BE8-C5B0CE26FBB9}"/>
              </a:ext>
            </a:extLst>
          </p:cNvPr>
          <p:cNvGraphicFramePr/>
          <p:nvPr>
            <p:extLst>
              <p:ext uri="{D42A27DB-BD31-4B8C-83A1-F6EECF244321}">
                <p14:modId xmlns:p14="http://schemas.microsoft.com/office/powerpoint/2010/main" val="1211187101"/>
              </p:ext>
            </p:extLst>
          </p:nvPr>
        </p:nvGraphicFramePr>
        <p:xfrm>
          <a:off x="1177737" y="3194463"/>
          <a:ext cx="10281951" cy="32954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278758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التّنميةُ السّياحيّةُ المستدامة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normAutofit/>
          </a:bodyPr>
          <a:lstStyle/>
          <a:p>
            <a:r>
              <a:rPr lang="ar-EG" dirty="0"/>
              <a:t>مبادئُ وأهدافُ التّنميةِ السّياحيّةِ المستدامة</a:t>
            </a:r>
            <a:endParaRPr lang="en-US" dirty="0"/>
          </a:p>
        </p:txBody>
      </p:sp>
      <p:graphicFrame>
        <p:nvGraphicFramePr>
          <p:cNvPr id="3" name="Diagram 2">
            <a:extLst>
              <a:ext uri="{FF2B5EF4-FFF2-40B4-BE49-F238E27FC236}">
                <a16:creationId xmlns:a16="http://schemas.microsoft.com/office/drawing/2014/main" id="{36490F96-60B2-4766-9FF4-2C79EB242663}"/>
              </a:ext>
            </a:extLst>
          </p:cNvPr>
          <p:cNvGraphicFramePr/>
          <p:nvPr>
            <p:extLst>
              <p:ext uri="{D42A27DB-BD31-4B8C-83A1-F6EECF244321}">
                <p14:modId xmlns:p14="http://schemas.microsoft.com/office/powerpoint/2010/main" val="4132098467"/>
              </p:ext>
            </p:extLst>
          </p:nvPr>
        </p:nvGraphicFramePr>
        <p:xfrm>
          <a:off x="581450" y="2398557"/>
          <a:ext cx="11283508"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3130008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مقوّماتُ التّنميةِ السّياحيّةِ المستدامةِ في سورية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normAutofit/>
          </a:bodyPr>
          <a:lstStyle/>
          <a:p>
            <a:r>
              <a:rPr lang="ar-EG" dirty="0"/>
              <a:t>المقوّماتُ الطّبيعيّة</a:t>
            </a:r>
            <a:endParaRPr lang="en-US" dirty="0"/>
          </a:p>
        </p:txBody>
      </p:sp>
      <p:sp>
        <p:nvSpPr>
          <p:cNvPr id="6" name="TextBox 5">
            <a:extLst>
              <a:ext uri="{FF2B5EF4-FFF2-40B4-BE49-F238E27FC236}">
                <a16:creationId xmlns:a16="http://schemas.microsoft.com/office/drawing/2014/main" id="{E89EF745-A957-4A89-AEE8-EE2AF47F104F}"/>
              </a:ext>
            </a:extLst>
          </p:cNvPr>
          <p:cNvSpPr txBox="1"/>
          <p:nvPr/>
        </p:nvSpPr>
        <p:spPr>
          <a:xfrm>
            <a:off x="4919663" y="2256057"/>
            <a:ext cx="6296024" cy="557845"/>
          </a:xfrm>
          <a:prstGeom prst="rect">
            <a:avLst/>
          </a:prstGeom>
          <a:noFill/>
        </p:spPr>
        <p:txBody>
          <a:bodyPr wrap="square">
            <a:spAutoFit/>
          </a:bodyPr>
          <a:lstStyle/>
          <a:p>
            <a:pPr marL="0" marR="0" algn="just" rtl="1">
              <a:lnSpc>
                <a:spcPct val="150000"/>
              </a:lnSpc>
              <a:spcBef>
                <a:spcPts val="0"/>
              </a:spcBef>
              <a:spcAft>
                <a:spcPts val="1000"/>
              </a:spcAft>
            </a:pPr>
            <a:r>
              <a:rPr lang="ar-SA" sz="2200" b="1" dirty="0">
                <a:effectLst/>
                <a:latin typeface="Calibri" panose="020F0502020204030204" pitchFamily="34" charset="0"/>
                <a:ea typeface="Calibri" panose="020F0502020204030204" pitchFamily="34" charset="0"/>
              </a:rPr>
              <a:t>تتميّزُ بثلاثِ أنواعٍ منَ المناخِ وهي:</a:t>
            </a:r>
            <a:endParaRPr lang="en-US" sz="2200" b="1" dirty="0">
              <a:effectLst/>
              <a:latin typeface="Calibri" panose="020F0502020204030204" pitchFamily="34" charset="0"/>
              <a:ea typeface="Calibri" panose="020F0502020204030204" pitchFamily="34" charset="0"/>
            </a:endParaRPr>
          </a:p>
        </p:txBody>
      </p:sp>
      <p:graphicFrame>
        <p:nvGraphicFramePr>
          <p:cNvPr id="7" name="Diagram 6">
            <a:extLst>
              <a:ext uri="{FF2B5EF4-FFF2-40B4-BE49-F238E27FC236}">
                <a16:creationId xmlns:a16="http://schemas.microsoft.com/office/drawing/2014/main" id="{B2F6F2F4-253D-4E00-80FA-E85BA3FDF8C6}"/>
              </a:ext>
            </a:extLst>
          </p:cNvPr>
          <p:cNvGraphicFramePr/>
          <p:nvPr>
            <p:extLst>
              <p:ext uri="{D42A27DB-BD31-4B8C-83A1-F6EECF244321}">
                <p14:modId xmlns:p14="http://schemas.microsoft.com/office/powerpoint/2010/main" val="3834840709"/>
              </p:ext>
            </p:extLst>
          </p:nvPr>
        </p:nvGraphicFramePr>
        <p:xfrm>
          <a:off x="831254" y="2911884"/>
          <a:ext cx="10888645" cy="15371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432F5D24-7460-4992-B6CE-48E177019705}"/>
              </a:ext>
            </a:extLst>
          </p:cNvPr>
          <p:cNvSpPr txBox="1"/>
          <p:nvPr/>
        </p:nvSpPr>
        <p:spPr>
          <a:xfrm>
            <a:off x="4919663" y="4431843"/>
            <a:ext cx="6296024" cy="549574"/>
          </a:xfrm>
          <a:prstGeom prst="rect">
            <a:avLst/>
          </a:prstGeom>
          <a:noFill/>
        </p:spPr>
        <p:txBody>
          <a:bodyPr wrap="square">
            <a:spAutoFit/>
          </a:bodyPr>
          <a:lstStyle/>
          <a:p>
            <a:pPr algn="just" rtl="1">
              <a:lnSpc>
                <a:spcPct val="150000"/>
              </a:lnSpc>
              <a:spcAft>
                <a:spcPts val="1000"/>
              </a:spcAft>
            </a:pPr>
            <a:r>
              <a:rPr lang="ar-SA" sz="2200" b="1" dirty="0">
                <a:latin typeface="Calibri" panose="020F0502020204030204" pitchFamily="34" charset="0"/>
              </a:rPr>
              <a:t>كما تزخرُ سوريةُ بعدّةِ مناطقَ طبيعيّةٍ متنوّعةٍ وخلّابةٍ تعدّدتْ بين:</a:t>
            </a:r>
            <a:endParaRPr lang="en-US" sz="2200" b="1" dirty="0">
              <a:latin typeface="Calibri" panose="020F0502020204030204" pitchFamily="34" charset="0"/>
            </a:endParaRPr>
          </a:p>
        </p:txBody>
      </p:sp>
      <p:graphicFrame>
        <p:nvGraphicFramePr>
          <p:cNvPr id="10" name="Diagram 9">
            <a:extLst>
              <a:ext uri="{FF2B5EF4-FFF2-40B4-BE49-F238E27FC236}">
                <a16:creationId xmlns:a16="http://schemas.microsoft.com/office/drawing/2014/main" id="{B1AC7EFD-E149-4A91-98AA-68D5241F5DB2}"/>
              </a:ext>
            </a:extLst>
          </p:cNvPr>
          <p:cNvGraphicFramePr/>
          <p:nvPr>
            <p:extLst>
              <p:ext uri="{D42A27DB-BD31-4B8C-83A1-F6EECF244321}">
                <p14:modId xmlns:p14="http://schemas.microsoft.com/office/powerpoint/2010/main" val="591126799"/>
              </p:ext>
            </p:extLst>
          </p:nvPr>
        </p:nvGraphicFramePr>
        <p:xfrm>
          <a:off x="1529354" y="4706630"/>
          <a:ext cx="9372193" cy="215137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24720438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مقوّماتُ التّنميةِ السّياحيّةِ المستدامةِ في سورية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normAutofit/>
          </a:bodyPr>
          <a:lstStyle/>
          <a:p>
            <a:r>
              <a:rPr lang="ar-EG" dirty="0"/>
              <a:t>المقوّماتُ الثّقافيّةُ الحضاريّةُ والتّاريخيّة</a:t>
            </a:r>
            <a:endParaRPr lang="en-US" dirty="0"/>
          </a:p>
        </p:txBody>
      </p:sp>
      <p:sp>
        <p:nvSpPr>
          <p:cNvPr id="3" name="Frame 2">
            <a:extLst>
              <a:ext uri="{FF2B5EF4-FFF2-40B4-BE49-F238E27FC236}">
                <a16:creationId xmlns:a16="http://schemas.microsoft.com/office/drawing/2014/main" id="{3DFA091B-3896-475D-BE02-56B262B0CF7C}"/>
              </a:ext>
            </a:extLst>
          </p:cNvPr>
          <p:cNvSpPr/>
          <p:nvPr/>
        </p:nvSpPr>
        <p:spPr>
          <a:xfrm>
            <a:off x="1292306" y="2398558"/>
            <a:ext cx="9882373" cy="4067556"/>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1000"/>
              </a:spcAft>
            </a:pPr>
            <a:r>
              <a:rPr lang="ar-SA" sz="2200" dirty="0">
                <a:solidFill>
                  <a:schemeClr val="tx1"/>
                </a:solidFill>
                <a:effectLst/>
                <a:latin typeface="Calibri" panose="020F0502020204030204" pitchFamily="34" charset="0"/>
                <a:ea typeface="Calibri" panose="020F0502020204030204" pitchFamily="34" charset="0"/>
              </a:rPr>
              <a:t>تتميّزُ سوريةُ بوج</a:t>
            </a:r>
            <a:r>
              <a:rPr lang="ar-SY" sz="2200" dirty="0">
                <a:solidFill>
                  <a:schemeClr val="tx1"/>
                </a:solidFill>
                <a:effectLst/>
                <a:latin typeface="Calibri" panose="020F0502020204030204" pitchFamily="34" charset="0"/>
                <a:ea typeface="Calibri" panose="020F0502020204030204" pitchFamily="34" charset="0"/>
              </a:rPr>
              <a:t>و</a:t>
            </a:r>
            <a:r>
              <a:rPr lang="ar-SA" sz="2200" dirty="0">
                <a:solidFill>
                  <a:schemeClr val="tx1"/>
                </a:solidFill>
                <a:effectLst/>
                <a:latin typeface="Calibri" panose="020F0502020204030204" pitchFamily="34" charset="0"/>
                <a:ea typeface="Calibri" panose="020F0502020204030204" pitchFamily="34" charset="0"/>
              </a:rPr>
              <a:t>دِ أكثرَ من 7000 موقعٍ أثريٍّ وتاريخيّ، ويُطلَقُ عليها مهدُ الحضاراتِ والدّيانات، ظهرتْ فيها أقدمُ </a:t>
            </a:r>
            <a:r>
              <a:rPr lang="ar-SY" sz="2200" dirty="0">
                <a:solidFill>
                  <a:schemeClr val="tx1"/>
                </a:solidFill>
                <a:effectLst/>
                <a:latin typeface="Calibri" panose="020F0502020204030204" pitchFamily="34" charset="0"/>
                <a:ea typeface="Calibri" panose="020F0502020204030204" pitchFamily="34" charset="0"/>
              </a:rPr>
              <a:t>قرىً في العالمِ مثلَ قريةِ جفتليكَ النّطوفيّةَ على الحدودِ السّوريّةِ اللّبنانيّةِ وقريةِ قراصةَ في محافظةِ السّويداءِ والّتي تعودُ أيضاً للفترةِ النّطوفيّة</a:t>
            </a:r>
            <a:r>
              <a:rPr lang="ar-EG" sz="2200" dirty="0">
                <a:solidFill>
                  <a:schemeClr val="tx1"/>
                </a:solidFill>
                <a:latin typeface="Calibri" panose="020F0502020204030204" pitchFamily="34" charset="0"/>
                <a:ea typeface="Calibri" panose="020F0502020204030204" pitchFamily="34" charset="0"/>
              </a:rPr>
              <a:t>، </a:t>
            </a:r>
            <a:r>
              <a:rPr lang="ar-SY" sz="2200" dirty="0">
                <a:solidFill>
                  <a:schemeClr val="tx1"/>
                </a:solidFill>
                <a:effectLst/>
                <a:latin typeface="Calibri" panose="020F0502020204030204" pitchFamily="34" charset="0"/>
                <a:ea typeface="Calibri" panose="020F0502020204030204" pitchFamily="34" charset="0"/>
              </a:rPr>
              <a:t>ومدينةُ حلبَ أقدمُ </a:t>
            </a:r>
            <a:r>
              <a:rPr lang="ar-SA" sz="2200" dirty="0">
                <a:solidFill>
                  <a:schemeClr val="tx1"/>
                </a:solidFill>
                <a:effectLst/>
                <a:latin typeface="Calibri" panose="020F0502020204030204" pitchFamily="34" charset="0"/>
                <a:ea typeface="Calibri" panose="020F0502020204030204" pitchFamily="34" charset="0"/>
              </a:rPr>
              <a:t>مدينةٍ مأهولةٍ حتّى الآن، وأقدمُ عاصمةٍ في العالمِ هي دمشق، وفي سوريةَ اكتُشِفَتِ الزّراعةُ "تلّ أسود – تلّ مريبط" وانتشرتْ إلى بقيّةِ العالم، ومنها انطلقتْ أوّلُ أبجديّةٍ "أوغاريت" وأوّلُ نوتةٍ موسيقيّة، وأقدمُ معاهدةِ سلامٍ بينَ مملكةِ إيبلا ومملكةِ أبرسال، وسنأتي على ذلكَ لاحقاً.  </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1840934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مقوّماتُ التّنميةِ السّياحيّةِ المستدامةِ في سورية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normAutofit/>
          </a:bodyPr>
          <a:lstStyle/>
          <a:p>
            <a:r>
              <a:rPr lang="ar-EG" dirty="0"/>
              <a:t>البنيةُ التّحتيّة</a:t>
            </a:r>
            <a:endParaRPr lang="en-US" dirty="0"/>
          </a:p>
        </p:txBody>
      </p:sp>
      <p:graphicFrame>
        <p:nvGraphicFramePr>
          <p:cNvPr id="5" name="Diagram 4">
            <a:extLst>
              <a:ext uri="{FF2B5EF4-FFF2-40B4-BE49-F238E27FC236}">
                <a16:creationId xmlns:a16="http://schemas.microsoft.com/office/drawing/2014/main" id="{C5AA9FE5-66CF-44C7-B3AD-BF70382C1553}"/>
              </a:ext>
            </a:extLst>
          </p:cNvPr>
          <p:cNvGraphicFramePr/>
          <p:nvPr>
            <p:extLst>
              <p:ext uri="{D42A27DB-BD31-4B8C-83A1-F6EECF244321}">
                <p14:modId xmlns:p14="http://schemas.microsoft.com/office/powerpoint/2010/main" val="1792390637"/>
              </p:ext>
            </p:extLst>
          </p:nvPr>
        </p:nvGraphicFramePr>
        <p:xfrm>
          <a:off x="1471221" y="2624447"/>
          <a:ext cx="9249558" cy="362076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350481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معوّقاتُ التّنميةِ السّياحيّةِ المستدامةِ في سورية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normAutofit/>
          </a:bodyPr>
          <a:lstStyle/>
          <a:p>
            <a:r>
              <a:rPr lang="ar-EG" dirty="0"/>
              <a:t>الافتقادُ إلى الوعيِ السّياحيّ</a:t>
            </a:r>
            <a:endParaRPr lang="en-US" dirty="0"/>
          </a:p>
        </p:txBody>
      </p:sp>
      <p:sp>
        <p:nvSpPr>
          <p:cNvPr id="6" name="TextBox 5">
            <a:extLst>
              <a:ext uri="{FF2B5EF4-FFF2-40B4-BE49-F238E27FC236}">
                <a16:creationId xmlns:a16="http://schemas.microsoft.com/office/drawing/2014/main" id="{31AD0320-B5E0-4622-B741-1563514A1414}"/>
              </a:ext>
            </a:extLst>
          </p:cNvPr>
          <p:cNvSpPr txBox="1"/>
          <p:nvPr/>
        </p:nvSpPr>
        <p:spPr>
          <a:xfrm>
            <a:off x="5205413" y="2398557"/>
            <a:ext cx="6296024" cy="557845"/>
          </a:xfrm>
          <a:prstGeom prst="rect">
            <a:avLst/>
          </a:prstGeom>
          <a:noFill/>
        </p:spPr>
        <p:txBody>
          <a:bodyPr wrap="square">
            <a:spAutoFit/>
          </a:bodyPr>
          <a:lstStyle/>
          <a:p>
            <a:pPr marL="27940" marR="0" algn="just" rtl="1">
              <a:lnSpc>
                <a:spcPct val="150000"/>
              </a:lnSpc>
              <a:spcBef>
                <a:spcPts val="0"/>
              </a:spcBef>
              <a:spcAft>
                <a:spcPts val="800"/>
              </a:spcAft>
            </a:pPr>
            <a:r>
              <a:rPr lang="ar-SA" sz="2200" b="1" dirty="0">
                <a:effectLst/>
                <a:latin typeface="Calibri" panose="020F0502020204030204" pitchFamily="34" charset="0"/>
                <a:ea typeface="Calibri" panose="020F0502020204030204" pitchFamily="34" charset="0"/>
              </a:rPr>
              <a:t>وهذا يرجعُ بالدّرجةِ الأولى إلى النّقاطِ التّالية</a:t>
            </a:r>
            <a:r>
              <a:rPr lang="en-US" sz="2200" b="1" dirty="0">
                <a:effectLst/>
                <a:latin typeface="Simplified Arabic" panose="02020603050405020304" pitchFamily="18" charset="-78"/>
                <a:ea typeface="Calibri" panose="020F0502020204030204" pitchFamily="34" charset="0"/>
              </a:rPr>
              <a:t>:</a:t>
            </a:r>
            <a:endParaRPr lang="en-US" sz="2200" b="1" dirty="0">
              <a:effectLst/>
              <a:latin typeface="Calibri" panose="020F0502020204030204" pitchFamily="34" charset="0"/>
              <a:ea typeface="Calibri" panose="020F0502020204030204" pitchFamily="34" charset="0"/>
            </a:endParaRPr>
          </a:p>
        </p:txBody>
      </p:sp>
      <p:graphicFrame>
        <p:nvGraphicFramePr>
          <p:cNvPr id="7" name="Diagram 6">
            <a:extLst>
              <a:ext uri="{FF2B5EF4-FFF2-40B4-BE49-F238E27FC236}">
                <a16:creationId xmlns:a16="http://schemas.microsoft.com/office/drawing/2014/main" id="{6AF14B7E-8DA7-478F-B1EE-782CB1DA5EA9}"/>
              </a:ext>
            </a:extLst>
          </p:cNvPr>
          <p:cNvGraphicFramePr/>
          <p:nvPr>
            <p:extLst>
              <p:ext uri="{D42A27DB-BD31-4B8C-83A1-F6EECF244321}">
                <p14:modId xmlns:p14="http://schemas.microsoft.com/office/powerpoint/2010/main" val="3281368008"/>
              </p:ext>
            </p:extLst>
          </p:nvPr>
        </p:nvGraphicFramePr>
        <p:xfrm>
          <a:off x="890882" y="2956402"/>
          <a:ext cx="10610555" cy="3331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928499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F77DA55-35AD-4763-870C-241C5BA61247}"/>
              </a:ext>
            </a:extLst>
          </p:cNvPr>
          <p:cNvSpPr>
            <a:spLocks noGrp="1"/>
          </p:cNvSpPr>
          <p:nvPr>
            <p:ph sz="quarter" idx="11"/>
          </p:nvPr>
        </p:nvSpPr>
        <p:spPr/>
        <p:txBody>
          <a:bodyPr/>
          <a:lstStyle/>
          <a:p>
            <a:r>
              <a:rPr lang="ar-EG" dirty="0"/>
              <a:t>معوّقاتُ التّنميةِ السّياحيّةِ المستدامةِ في سورية</a:t>
            </a:r>
          </a:p>
        </p:txBody>
      </p:sp>
      <p:sp>
        <p:nvSpPr>
          <p:cNvPr id="4" name="Content Placeholder 3">
            <a:extLst>
              <a:ext uri="{FF2B5EF4-FFF2-40B4-BE49-F238E27FC236}">
                <a16:creationId xmlns:a16="http://schemas.microsoft.com/office/drawing/2014/main" id="{B546EB35-AC16-4DF0-8EB5-7443595B8F9A}"/>
              </a:ext>
            </a:extLst>
          </p:cNvPr>
          <p:cNvSpPr>
            <a:spLocks noGrp="1"/>
          </p:cNvSpPr>
          <p:nvPr>
            <p:ph sz="quarter" idx="12"/>
          </p:nvPr>
        </p:nvSpPr>
        <p:spPr/>
        <p:txBody>
          <a:bodyPr>
            <a:normAutofit/>
          </a:bodyPr>
          <a:lstStyle/>
          <a:p>
            <a:r>
              <a:rPr lang="ar-EG" dirty="0"/>
              <a:t>الافتقادُ إلى الوعيِ السّياحيّ</a:t>
            </a:r>
            <a:endParaRPr lang="en-US" dirty="0"/>
          </a:p>
        </p:txBody>
      </p:sp>
      <p:graphicFrame>
        <p:nvGraphicFramePr>
          <p:cNvPr id="3" name="Diagram 2">
            <a:extLst>
              <a:ext uri="{FF2B5EF4-FFF2-40B4-BE49-F238E27FC236}">
                <a16:creationId xmlns:a16="http://schemas.microsoft.com/office/drawing/2014/main" id="{9E300E56-C414-4C5A-98C6-DDD9BC119C2A}"/>
              </a:ext>
            </a:extLst>
          </p:cNvPr>
          <p:cNvGraphicFramePr/>
          <p:nvPr>
            <p:extLst>
              <p:ext uri="{D42A27DB-BD31-4B8C-83A1-F6EECF244321}">
                <p14:modId xmlns:p14="http://schemas.microsoft.com/office/powerpoint/2010/main" val="1326101003"/>
              </p:ext>
            </p:extLst>
          </p:nvPr>
        </p:nvGraphicFramePr>
        <p:xfrm>
          <a:off x="1017421" y="2398556"/>
          <a:ext cx="10057081" cy="39309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5377974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5E4CEA-EBFD-446D-8917-D26403344B7C}"/>
              </a:ext>
            </a:extLst>
          </p:cNvPr>
          <p:cNvSpPr>
            <a:spLocks noGrp="1"/>
          </p:cNvSpPr>
          <p:nvPr>
            <p:ph sz="quarter" idx="11"/>
          </p:nvPr>
        </p:nvSpPr>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مفهومُ التّنميةِ السّياحيّةِ وأشكالُها</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endParaRPr lang="ar-EG"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دورُ السّياحةِ في التّنمية</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EG"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التّنميةُ السّياحيّةُ المستدامة</a:t>
            </a:r>
            <a:r>
              <a:rPr lang="ar-SY" dirty="0">
                <a:latin typeface="Arial" panose="020B0604020202020204" pitchFamily="34" charset="0"/>
                <a:ea typeface="Calibri" panose="020F0502020204030204" pitchFamily="34" charset="0"/>
                <a:cs typeface="Arial" panose="020B0604020202020204" pitchFamily="34" charset="0"/>
              </a:rPr>
              <a:t>.</a:t>
            </a:r>
            <a:endParaRPr lang="ar-EG" sz="2400"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مقوّماتُ ومعوّقاتُ التّنميةِ السّياحيّةِ المستدامةِ في سورية</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endParaRPr lang="ar-EG" dirty="0"/>
          </a:p>
          <a:p>
            <a:endParaRPr lang="en-US" dirty="0"/>
          </a:p>
        </p:txBody>
      </p:sp>
    </p:spTree>
    <p:extLst>
      <p:ext uri="{BB962C8B-B14F-4D97-AF65-F5344CB8AC3E}">
        <p14:creationId xmlns:p14="http://schemas.microsoft.com/office/powerpoint/2010/main" val="219471480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مفهومُ التّنميةِ السّياحيّةِ وأشكالُها</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EG"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دورُ السّياحةِ في التّنمية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endParaRPr lang="en-US"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التّنميةُ السّياحيّةُ المستدامة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endParaRPr lang="ar-EG"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مقوّماتُ ومعوّقاتُ التّنميةِ السّياحيّةِ المستدامةِ في سورية</a:t>
            </a:r>
            <a:r>
              <a:rPr lang="ar-SY" sz="2400" b="1">
                <a:effectLst/>
                <a:latin typeface="Arial" panose="020B0604020202020204" pitchFamily="34" charset="0"/>
                <a:ea typeface="Calibri" panose="020F0502020204030204" pitchFamily="34" charset="0"/>
                <a:cs typeface="Arial" panose="020B0604020202020204" pitchFamily="34" charset="0"/>
              </a:rPr>
              <a:t>.</a:t>
            </a:r>
            <a:endParaRPr lang="ar-SA" sz="2400" b="1" dirty="0">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AE6D758-2FD7-4992-8BF9-2AFC27393965}"/>
              </a:ext>
            </a:extLst>
          </p:cNvPr>
          <p:cNvSpPr>
            <a:spLocks noGrp="1"/>
          </p:cNvSpPr>
          <p:nvPr>
            <p:ph sz="quarter" idx="10"/>
          </p:nvPr>
        </p:nvSpPr>
        <p:spPr>
          <a:xfrm>
            <a:off x="912420" y="1698174"/>
            <a:ext cx="10367159" cy="890649"/>
          </a:xfrm>
        </p:spPr>
        <p:txBody>
          <a:bodyPr/>
          <a:lstStyle/>
          <a:p>
            <a:r>
              <a:rPr lang="ar-SA" b="1" dirty="0">
                <a:effectLst/>
                <a:latin typeface="Times New Roman" panose="02020603050405020304" pitchFamily="18" charset="0"/>
                <a:ea typeface="Times New Roman" panose="02020603050405020304" pitchFamily="18" charset="0"/>
                <a:cs typeface="Simplified Arabic" panose="02020603050405020304" pitchFamily="18" charset="-78"/>
              </a:rPr>
              <a:t>وترجعُ أهمّيّةُ السّياحةِ إلى تأثيراتِها الاقتصاديّةِ المختلفةِ والّتي تأتي في مقدّمتِها: </a:t>
            </a:r>
            <a:endParaRPr lang="en-US" b="1" dirty="0">
              <a:effectLst/>
              <a:latin typeface="Calibri" panose="020F0502020204030204" pitchFamily="34" charset="0"/>
              <a:ea typeface="Calibri" panose="020F0502020204030204" pitchFamily="34" charset="0"/>
              <a:cs typeface="Arial" panose="020B0604020202020204" pitchFamily="34" charset="0"/>
            </a:endParaRPr>
          </a:p>
          <a:p>
            <a:endParaRPr lang="en-US" dirty="0"/>
          </a:p>
        </p:txBody>
      </p:sp>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 الأهمّيّةُ الاقتصاديّةُ للسّياحة</a:t>
            </a:r>
          </a:p>
        </p:txBody>
      </p:sp>
      <p:graphicFrame>
        <p:nvGraphicFramePr>
          <p:cNvPr id="3" name="Diagram 2">
            <a:extLst>
              <a:ext uri="{FF2B5EF4-FFF2-40B4-BE49-F238E27FC236}">
                <a16:creationId xmlns:a16="http://schemas.microsoft.com/office/drawing/2014/main" id="{6D7C89A4-5548-4FEF-9336-146758B9E078}"/>
              </a:ext>
            </a:extLst>
          </p:cNvPr>
          <p:cNvGraphicFramePr/>
          <p:nvPr>
            <p:extLst>
              <p:ext uri="{D42A27DB-BD31-4B8C-83A1-F6EECF244321}">
                <p14:modId xmlns:p14="http://schemas.microsoft.com/office/powerpoint/2010/main" val="3259615061"/>
              </p:ext>
            </p:extLst>
          </p:nvPr>
        </p:nvGraphicFramePr>
        <p:xfrm>
          <a:off x="912420" y="2462699"/>
          <a:ext cx="10898912" cy="36129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الأهمّيّةُ الاجتماعيّةُ والثّقافيّةُ للسّياحة</a:t>
            </a:r>
          </a:p>
        </p:txBody>
      </p:sp>
      <p:sp>
        <p:nvSpPr>
          <p:cNvPr id="6" name="Content Placeholder 5">
            <a:extLst>
              <a:ext uri="{FF2B5EF4-FFF2-40B4-BE49-F238E27FC236}">
                <a16:creationId xmlns:a16="http://schemas.microsoft.com/office/drawing/2014/main" id="{B910CF25-E1BE-4D64-89D3-225E19C3C202}"/>
              </a:ext>
            </a:extLst>
          </p:cNvPr>
          <p:cNvSpPr>
            <a:spLocks noGrp="1"/>
          </p:cNvSpPr>
          <p:nvPr>
            <p:ph sz="quarter" idx="10"/>
          </p:nvPr>
        </p:nvSpPr>
        <p:spPr>
          <a:xfrm>
            <a:off x="878775" y="1601386"/>
            <a:ext cx="10592790" cy="1173875"/>
          </a:xfrm>
        </p:spPr>
        <p:txBody>
          <a:bodyPr>
            <a:normAutofit/>
          </a:bodyPr>
          <a:lstStyle/>
          <a:p>
            <a:pPr marL="0" indent="0"/>
            <a:r>
              <a:rPr lang="ar-SA" dirty="0">
                <a:effectLst/>
                <a:latin typeface="Times New Roman" panose="02020603050405020304" pitchFamily="18" charset="0"/>
                <a:ea typeface="Times New Roman" panose="02020603050405020304" pitchFamily="18" charset="0"/>
              </a:rPr>
              <a:t>ينتجُ عنِ انتقالِ السّيّاحِ ذوي اللّغاتِ والعاداتِ والدّياناتِ المختلفةِ من منطقةٍ لأخرى، مجموعةٌ منَ الآثارِ الاجتماعيّةِ والثّقافيّةِ والّتي تتمثّلُ في:</a:t>
            </a:r>
            <a:endParaRPr lang="en-US" dirty="0">
              <a:effectLst/>
              <a:latin typeface="Calibri" panose="020F0502020204030204" pitchFamily="34" charset="0"/>
              <a:ea typeface="Calibri" panose="020F0502020204030204" pitchFamily="34" charset="0"/>
            </a:endParaRPr>
          </a:p>
          <a:p>
            <a:endParaRPr lang="en-US" dirty="0"/>
          </a:p>
        </p:txBody>
      </p:sp>
      <p:graphicFrame>
        <p:nvGraphicFramePr>
          <p:cNvPr id="7" name="Diagram 6">
            <a:extLst>
              <a:ext uri="{FF2B5EF4-FFF2-40B4-BE49-F238E27FC236}">
                <a16:creationId xmlns:a16="http://schemas.microsoft.com/office/drawing/2014/main" id="{E918EB7B-4DBD-4544-97E7-054E40A3291A}"/>
              </a:ext>
            </a:extLst>
          </p:cNvPr>
          <p:cNvGraphicFramePr/>
          <p:nvPr>
            <p:extLst>
              <p:ext uri="{D42A27DB-BD31-4B8C-83A1-F6EECF244321}">
                <p14:modId xmlns:p14="http://schemas.microsoft.com/office/powerpoint/2010/main" val="1665892550"/>
              </p:ext>
            </p:extLst>
          </p:nvPr>
        </p:nvGraphicFramePr>
        <p:xfrm>
          <a:off x="1068780" y="2775261"/>
          <a:ext cx="10592790" cy="36552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1737823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الأهمّيّةُ الاجتماعيّةُ والثّقافيّةُ للسّياحة </a:t>
            </a:r>
          </a:p>
        </p:txBody>
      </p:sp>
      <p:sp>
        <p:nvSpPr>
          <p:cNvPr id="6" name="Content Placeholder 5">
            <a:extLst>
              <a:ext uri="{FF2B5EF4-FFF2-40B4-BE49-F238E27FC236}">
                <a16:creationId xmlns:a16="http://schemas.microsoft.com/office/drawing/2014/main" id="{B910CF25-E1BE-4D64-89D3-225E19C3C202}"/>
              </a:ext>
            </a:extLst>
          </p:cNvPr>
          <p:cNvSpPr>
            <a:spLocks noGrp="1"/>
          </p:cNvSpPr>
          <p:nvPr>
            <p:ph sz="quarter" idx="10"/>
          </p:nvPr>
        </p:nvSpPr>
        <p:spPr>
          <a:xfrm>
            <a:off x="890649" y="1601386"/>
            <a:ext cx="10367159" cy="890649"/>
          </a:xfrm>
        </p:spPr>
        <p:txBody>
          <a:bodyPr>
            <a:noAutofit/>
          </a:bodyPr>
          <a:lstStyle/>
          <a:p>
            <a:pPr marL="0" indent="0"/>
            <a:r>
              <a:rPr lang="ar-SA" dirty="0">
                <a:effectLst/>
                <a:latin typeface="Times New Roman" panose="02020603050405020304" pitchFamily="18" charset="0"/>
                <a:ea typeface="Times New Roman" panose="02020603050405020304" pitchFamily="18" charset="0"/>
              </a:rPr>
              <a:t>ينتجُ عنِ انتقالِ السّيّاحِ ذوي اللّغاتِ والعاداتِ والدّياناتِ المختلفةِ من منطقةٍ لأخرى، مجموعةٌ منَ الآثارِ الاجتماعيّةِ والثّقافيّةِ والّتي تتمثّلُ في:</a:t>
            </a:r>
            <a:endParaRPr lang="en-US" dirty="0">
              <a:effectLst/>
              <a:latin typeface="Calibri" panose="020F0502020204030204" pitchFamily="34" charset="0"/>
              <a:ea typeface="Calibri" panose="020F0502020204030204" pitchFamily="34" charset="0"/>
            </a:endParaRPr>
          </a:p>
          <a:p>
            <a:endParaRPr lang="en-US" dirty="0"/>
          </a:p>
        </p:txBody>
      </p:sp>
      <p:graphicFrame>
        <p:nvGraphicFramePr>
          <p:cNvPr id="7" name="Diagram 6">
            <a:extLst>
              <a:ext uri="{FF2B5EF4-FFF2-40B4-BE49-F238E27FC236}">
                <a16:creationId xmlns:a16="http://schemas.microsoft.com/office/drawing/2014/main" id="{E918EB7B-4DBD-4544-97E7-054E40A3291A}"/>
              </a:ext>
            </a:extLst>
          </p:cNvPr>
          <p:cNvGraphicFramePr/>
          <p:nvPr>
            <p:extLst>
              <p:ext uri="{D42A27DB-BD31-4B8C-83A1-F6EECF244321}">
                <p14:modId xmlns:p14="http://schemas.microsoft.com/office/powerpoint/2010/main" val="2981776557"/>
              </p:ext>
            </p:extLst>
          </p:nvPr>
        </p:nvGraphicFramePr>
        <p:xfrm>
          <a:off x="1145968" y="2870557"/>
          <a:ext cx="9856520" cy="1590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TextBox 7">
            <a:extLst>
              <a:ext uri="{FF2B5EF4-FFF2-40B4-BE49-F238E27FC236}">
                <a16:creationId xmlns:a16="http://schemas.microsoft.com/office/drawing/2014/main" id="{DEAF6D62-EC7D-4EB4-BF0B-55E17A7D862D}"/>
              </a:ext>
            </a:extLst>
          </p:cNvPr>
          <p:cNvSpPr txBox="1"/>
          <p:nvPr/>
        </p:nvSpPr>
        <p:spPr>
          <a:xfrm>
            <a:off x="890649" y="4839784"/>
            <a:ext cx="10367159" cy="1053365"/>
          </a:xfrm>
          <a:prstGeom prst="rect">
            <a:avLst/>
          </a:prstGeom>
          <a:noFill/>
        </p:spPr>
        <p:txBody>
          <a:bodyPr wrap="square">
            <a:spAutoFit/>
          </a:bodyPr>
          <a:lstStyle/>
          <a:p>
            <a:pPr algn="just" rtl="1">
              <a:lnSpc>
                <a:spcPct val="150000"/>
              </a:lnSpc>
            </a:pPr>
            <a:r>
              <a:rPr lang="ar-SA" sz="2200" dirty="0">
                <a:effectLst/>
                <a:latin typeface="Times New Roman" panose="02020603050405020304" pitchFamily="18" charset="0"/>
                <a:ea typeface="Times New Roman" panose="02020603050405020304" pitchFamily="18" charset="0"/>
              </a:rPr>
              <a:t>بالإضافةِ إلى الأهمّيّةِ الاقتصاديّةِ والاجتماعيّةِ للسّياحةِ هناكَ مجموعةٌ منَ الآثارِ الّتي لا تقلُّ عنها أهمّيّةً، منها التّأثيرُ على البيئة، التّأثيرُ على ارتفاعِ الأسعار، التّأثيرُ على السّكّانِ والعمران. </a:t>
            </a:r>
            <a:endParaRPr lang="en-US" sz="2200" dirty="0"/>
          </a:p>
        </p:txBody>
      </p:sp>
    </p:spTree>
    <p:extLst>
      <p:ext uri="{BB962C8B-B14F-4D97-AF65-F5344CB8AC3E}">
        <p14:creationId xmlns:p14="http://schemas.microsoft.com/office/powerpoint/2010/main" val="267374858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التّنميةِ السّياحيّة</a:t>
            </a:r>
          </a:p>
        </p:txBody>
      </p:sp>
      <p:sp>
        <p:nvSpPr>
          <p:cNvPr id="4" name="Frame 3">
            <a:extLst>
              <a:ext uri="{FF2B5EF4-FFF2-40B4-BE49-F238E27FC236}">
                <a16:creationId xmlns:a16="http://schemas.microsoft.com/office/drawing/2014/main" id="{8A9E8D5C-9FBD-43E8-BBC7-29D66AA48651}"/>
              </a:ext>
            </a:extLst>
          </p:cNvPr>
          <p:cNvSpPr/>
          <p:nvPr/>
        </p:nvSpPr>
        <p:spPr>
          <a:xfrm>
            <a:off x="793667" y="1959427"/>
            <a:ext cx="10604665" cy="4049487"/>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0"/>
              </a:spcAft>
              <a:tabLst>
                <a:tab pos="818515" algn="l"/>
              </a:tabLst>
            </a:pPr>
            <a:r>
              <a:rPr lang="ar-SA" sz="2200" b="1" dirty="0">
                <a:solidFill>
                  <a:schemeClr val="tx1"/>
                </a:solidFill>
                <a:effectLst/>
                <a:latin typeface="Calibri" panose="020F0502020204030204" pitchFamily="34" charset="0"/>
                <a:ea typeface="Calibri" panose="020F0502020204030204" pitchFamily="34" charset="0"/>
              </a:rPr>
              <a:t>تُعّرَّفُ التّنميةُ السّياحيّةُ على أنّها </a:t>
            </a:r>
            <a:r>
              <a:rPr lang="ar-SA" sz="2200" dirty="0">
                <a:solidFill>
                  <a:schemeClr val="tx1"/>
                </a:solidFill>
                <a:effectLst/>
                <a:latin typeface="Calibri" panose="020F0502020204030204" pitchFamily="34" charset="0"/>
                <a:ea typeface="Calibri" panose="020F0502020204030204" pitchFamily="34" charset="0"/>
              </a:rPr>
              <a:t>توفيرُ التّسهيلاتِ والخدماتِ لإشباعِ حاجاتِ ورغباتِ السّيّاح، وتشملُ كذلكَ</a:t>
            </a:r>
            <a:r>
              <a:rPr lang="ar-EG" sz="2200" dirty="0">
                <a:solidFill>
                  <a:schemeClr val="tx1"/>
                </a:solidFill>
                <a:latin typeface="Calibri" panose="020F0502020204030204" pitchFamily="34" charset="0"/>
                <a:ea typeface="Calibri" panose="020F0502020204030204" pitchFamily="34" charset="0"/>
              </a:rPr>
              <a:t> </a:t>
            </a:r>
            <a:r>
              <a:rPr lang="ar-SA" sz="2200" dirty="0">
                <a:solidFill>
                  <a:schemeClr val="tx1"/>
                </a:solidFill>
                <a:effectLst/>
                <a:latin typeface="Calibri" panose="020F0502020204030204" pitchFamily="34" charset="0"/>
                <a:ea typeface="Calibri" panose="020F0502020204030204" pitchFamily="34" charset="0"/>
              </a:rPr>
              <a:t>بعضَ تأثيراتِ السّياحةِ مثلَ إيجادِ فرصِ عملٍ جديدةٍ ودخولٍ جديدة. وتشملُ التّنميةُ السّياحيّةُ جميعَ الجوانبِ المتعلّقةِ بالأنماطِ المكانيّةِ للعرضِ والطّلبِ السّياحيّين، التّوزيعِ الجغرافيِّ للمنتجاتِ السّياحيّة، التّدفّقِ والحركةِ السّياحيّة، تأثيراتِ السّياحةِ المختلفة.</a:t>
            </a:r>
            <a:endParaRPr lang="en-US" sz="2200" dirty="0">
              <a:solidFill>
                <a:schemeClr val="tx1"/>
              </a:solidFill>
              <a:effectLst/>
              <a:latin typeface="Calibri" panose="020F0502020204030204" pitchFamily="34" charset="0"/>
              <a:ea typeface="Calibri" panose="020F0502020204030204" pitchFamily="34" charset="0"/>
            </a:endParaRPr>
          </a:p>
          <a:p>
            <a:pPr marL="0" marR="0" algn="just" rtl="1">
              <a:lnSpc>
                <a:spcPct val="150000"/>
              </a:lnSpc>
              <a:spcBef>
                <a:spcPts val="0"/>
              </a:spcBef>
              <a:spcAft>
                <a:spcPts val="0"/>
              </a:spcAft>
              <a:tabLst>
                <a:tab pos="818515" algn="l"/>
              </a:tabLst>
            </a:pPr>
            <a:r>
              <a:rPr lang="ar-SA" sz="2200" dirty="0">
                <a:solidFill>
                  <a:schemeClr val="tx1"/>
                </a:solidFill>
                <a:effectLst/>
                <a:ea typeface="Calibri" panose="020F0502020204030204" pitchFamily="34" charset="0"/>
              </a:rPr>
              <a:t>وتتطلّبُ التّنميةُ السّياحيّةُ تدخّلَ التّخطيطِ السّياحيِّ باعتبارِهِ أسلوباً علميّاً يستهدفُ تحقيقَ أكبرِ معدّلٍ ممكنٍ منَ النّموِّ السّياحيِّ بأقلِّ تكلفةٍ ممكنةٍ وفي أقربِ وقتٍ مستطاع. </a:t>
            </a:r>
            <a:endParaRPr lang="en-US" sz="22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90591790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التّنميةِ السّياحيّة</a:t>
            </a:r>
          </a:p>
        </p:txBody>
      </p:sp>
      <p:sp>
        <p:nvSpPr>
          <p:cNvPr id="4" name="Frame 3">
            <a:extLst>
              <a:ext uri="{FF2B5EF4-FFF2-40B4-BE49-F238E27FC236}">
                <a16:creationId xmlns:a16="http://schemas.microsoft.com/office/drawing/2014/main" id="{8A9E8D5C-9FBD-43E8-BBC7-29D66AA48651}"/>
              </a:ext>
            </a:extLst>
          </p:cNvPr>
          <p:cNvSpPr/>
          <p:nvPr/>
        </p:nvSpPr>
        <p:spPr>
          <a:xfrm>
            <a:off x="1470561" y="2508780"/>
            <a:ext cx="9250877" cy="2846991"/>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50000"/>
              </a:lnSpc>
              <a:spcBef>
                <a:spcPts val="0"/>
              </a:spcBef>
              <a:spcAft>
                <a:spcPts val="0"/>
              </a:spcAft>
              <a:tabLst>
                <a:tab pos="818515" algn="l"/>
              </a:tabLst>
            </a:pPr>
            <a:r>
              <a:rPr lang="ar-EG" sz="2200" dirty="0">
                <a:solidFill>
                  <a:schemeClr val="tx1"/>
                </a:solidFill>
                <a:effectLst/>
                <a:latin typeface="Calibri" panose="020F0502020204030204" pitchFamily="34" charset="0"/>
                <a:ea typeface="Calibri" panose="020F0502020204030204" pitchFamily="34" charset="0"/>
                <a:cs typeface="Arial" panose="020B0604020202020204" pitchFamily="34" charset="0"/>
              </a:rPr>
              <a:t>إنّ التّنميةَ السّياحيّةَ هي أحدثُ ما ظهرَ من أنواِعِ التّنميةِ العديدة، وهي بدورِها متغلغلةٌ في كلِّ عناصرِ التّنميةِ المختلفة، وتكادُ تكونُ متطابقةً معَ التّنميةِ الشّاملة، فكلُّ مقوّماتِ التّنميةِ الشّاملةِ تضمُّ مقوّماتِ التّنميةِ السّياحيّة. </a:t>
            </a:r>
            <a:endParaRPr lang="en-US" sz="2200" dirty="0">
              <a:solidFill>
                <a:schemeClr val="tx1"/>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71820849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EB994D-8C5B-4E7F-8A2A-AE4027B7A8BB}"/>
              </a:ext>
            </a:extLst>
          </p:cNvPr>
          <p:cNvSpPr>
            <a:spLocks noGrp="1"/>
          </p:cNvSpPr>
          <p:nvPr>
            <p:ph sz="quarter" idx="11"/>
          </p:nvPr>
        </p:nvSpPr>
        <p:spPr/>
        <p:txBody>
          <a:bodyPr/>
          <a:lstStyle/>
          <a:p>
            <a:r>
              <a:rPr lang="ar-EG" dirty="0"/>
              <a:t>مفهومُ التّنميةِ السّياحيّة</a:t>
            </a:r>
          </a:p>
        </p:txBody>
      </p:sp>
      <p:graphicFrame>
        <p:nvGraphicFramePr>
          <p:cNvPr id="2" name="Diagram 1">
            <a:extLst>
              <a:ext uri="{FF2B5EF4-FFF2-40B4-BE49-F238E27FC236}">
                <a16:creationId xmlns:a16="http://schemas.microsoft.com/office/drawing/2014/main" id="{77291E18-A8E6-4C49-BDE1-8FF1CD1E49A6}"/>
              </a:ext>
            </a:extLst>
          </p:cNvPr>
          <p:cNvGraphicFramePr/>
          <p:nvPr>
            <p:extLst>
              <p:ext uri="{D42A27DB-BD31-4B8C-83A1-F6EECF244321}">
                <p14:modId xmlns:p14="http://schemas.microsoft.com/office/powerpoint/2010/main" val="1499068735"/>
              </p:ext>
            </p:extLst>
          </p:nvPr>
        </p:nvGraphicFramePr>
        <p:xfrm>
          <a:off x="1008083" y="1828801"/>
          <a:ext cx="10439729" cy="4405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0465202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749</TotalTime>
  <Words>1799</Words>
  <Application>Microsoft Office PowerPoint</Application>
  <PresentationFormat>Widescreen</PresentationFormat>
  <Paragraphs>168</Paragraphs>
  <Slides>28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Calibri</vt:lpstr>
      <vt:lpstr>Calibri Light</vt:lpstr>
      <vt:lpstr>inherit</vt:lpstr>
      <vt:lpstr>Simplified Arabic</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109</cp:revision>
  <dcterms:created xsi:type="dcterms:W3CDTF">2020-10-20T08:45:47Z</dcterms:created>
  <dcterms:modified xsi:type="dcterms:W3CDTF">2022-09-12T12:33:15Z</dcterms:modified>
</cp:coreProperties>
</file>