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267" r:id="rId2"/>
    <p:sldId id="268" r:id="rId3"/>
    <p:sldId id="269" r:id="rId4"/>
    <p:sldId id="271" r:id="rId5"/>
    <p:sldId id="290" r:id="rId6"/>
    <p:sldId id="291" r:id="rId7"/>
    <p:sldId id="292" r:id="rId8"/>
    <p:sldId id="295" r:id="rId9"/>
    <p:sldId id="294" r:id="rId10"/>
    <p:sldId id="293" r:id="rId11"/>
    <p:sldId id="296" r:id="rId12"/>
    <p:sldId id="297" r:id="rId13"/>
    <p:sldId id="298" r:id="rId14"/>
    <p:sldId id="299" r:id="rId15"/>
    <p:sldId id="301" r:id="rId16"/>
    <p:sldId id="302" r:id="rId17"/>
    <p:sldId id="303" r:id="rId18"/>
    <p:sldId id="310" r:id="rId19"/>
    <p:sldId id="304" r:id="rId20"/>
    <p:sldId id="305" r:id="rId21"/>
    <p:sldId id="306" r:id="rId22"/>
    <p:sldId id="307" r:id="rId23"/>
    <p:sldId id="308" r:id="rId24"/>
    <p:sldId id="309"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B"/>
    <a:srgbClr val="F59DBF"/>
    <a:srgbClr val="840E3B"/>
    <a:srgbClr val="166861"/>
    <a:srgbClr val="4C7242"/>
    <a:srgbClr val="57998C"/>
    <a:srgbClr val="78A98E"/>
    <a:srgbClr val="E6E6E3"/>
    <a:srgbClr val="679D86"/>
    <a:srgbClr val="558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293" autoAdjust="0"/>
  </p:normalViewPr>
  <p:slideViewPr>
    <p:cSldViewPr snapToGrid="0">
      <p:cViewPr varScale="1">
        <p:scale>
          <a:sx n="82" d="100"/>
          <a:sy n="82" d="100"/>
        </p:scale>
        <p:origin x="70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E7508-5ABA-46DB-847C-59186BDD6122}"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30AC92F7-69FD-4192-B955-BB35CE129B65}">
      <dgm:prSet phldrT="[Text]" custT="1"/>
      <dgm:spPr/>
      <dgm:t>
        <a:bodyPr/>
        <a:lstStyle/>
        <a:p>
          <a:pPr algn="just" rtl="1">
            <a:lnSpc>
              <a:spcPct val="150000"/>
            </a:lnSpc>
          </a:pPr>
          <a:r>
            <a:rPr lang="ar-SA" sz="2200" b="1" smtClean="0">
              <a:solidFill>
                <a:schemeClr val="tx1"/>
              </a:solidFill>
              <a:latin typeface="Arial" panose="020B0604020202020204" pitchFamily="34" charset="0"/>
              <a:ea typeface="Times New Roman" panose="02020603050405020304" pitchFamily="18" charset="0"/>
              <a:cs typeface="+mn-cs"/>
            </a:rPr>
            <a:t>نوع</a:t>
          </a:r>
          <a:r>
            <a:rPr lang="ar-SA" sz="2200" b="1" smtClean="0">
              <a:solidFill>
                <a:schemeClr val="tx1"/>
              </a:solidFill>
              <a:latin typeface="Calibri" panose="020F0502020204030204" pitchFamily="34" charset="0"/>
              <a:ea typeface="Times New Roman" panose="02020603050405020304" pitchFamily="18" charset="0"/>
              <a:cs typeface="+mn-cs"/>
            </a:rPr>
            <a:t> </a:t>
          </a:r>
          <a:r>
            <a:rPr lang="ar-SA" sz="2200" b="1" smtClean="0">
              <a:solidFill>
                <a:schemeClr val="tx1"/>
              </a:solidFill>
              <a:latin typeface="Arial" panose="020B0604020202020204" pitchFamily="34" charset="0"/>
              <a:ea typeface="Times New Roman" panose="02020603050405020304" pitchFamily="18" charset="0"/>
              <a:cs typeface="+mn-cs"/>
            </a:rPr>
            <a:t>الضي</a:t>
          </a:r>
          <a:r>
            <a:rPr lang="ar-SY" sz="2200" b="1" smtClean="0">
              <a:solidFill>
                <a:schemeClr val="tx1"/>
              </a:solidFill>
              <a:latin typeface="Arial" panose="020B0604020202020204" pitchFamily="34" charset="0"/>
              <a:ea typeface="Times New Roman" panose="02020603050405020304" pitchFamily="18" charset="0"/>
              <a:cs typeface="+mn-cs"/>
            </a:rPr>
            <a:t>وف:</a:t>
          </a:r>
          <a:r>
            <a:rPr lang="ar-SY" sz="2200" b="1" smtClean="0">
              <a:solidFill>
                <a:schemeClr val="tx1"/>
              </a:solidFill>
              <a:latin typeface="Calibri" panose="020F0502020204030204" pitchFamily="34" charset="0"/>
              <a:ea typeface="Times New Roman" panose="02020603050405020304" pitchFamily="18" charset="0"/>
              <a:cs typeface="+mn-cs"/>
            </a:rPr>
            <a:t> </a:t>
          </a:r>
          <a:endParaRPr lang="en-US" sz="2200" dirty="0">
            <a:solidFill>
              <a:schemeClr val="tx1"/>
            </a:solidFill>
            <a:cs typeface="+mn-cs"/>
          </a:endParaRPr>
        </a:p>
      </dgm:t>
    </dgm:pt>
    <dgm:pt modelId="{01E130C8-2CBC-4074-AA08-E8CB0C37DEDC}" type="parTrans" cxnId="{8A4DC557-90D6-4B17-8FC2-6C707A923051}">
      <dgm:prSet/>
      <dgm:spPr/>
      <dgm:t>
        <a:bodyPr/>
        <a:lstStyle/>
        <a:p>
          <a:pPr algn="just" rtl="1">
            <a:lnSpc>
              <a:spcPct val="150000"/>
            </a:lnSpc>
          </a:pPr>
          <a:endParaRPr lang="en-US" sz="2200">
            <a:solidFill>
              <a:schemeClr val="tx1"/>
            </a:solidFill>
            <a:cs typeface="+mn-cs"/>
          </a:endParaRPr>
        </a:p>
      </dgm:t>
    </dgm:pt>
    <dgm:pt modelId="{BAFEDCBD-DF76-47F5-80E3-ECAAAB116CEE}" type="sibTrans" cxnId="{8A4DC557-90D6-4B17-8FC2-6C707A923051}">
      <dgm:prSet/>
      <dgm:spPr/>
      <dgm:t>
        <a:bodyPr/>
        <a:lstStyle/>
        <a:p>
          <a:pPr algn="just" rtl="1">
            <a:lnSpc>
              <a:spcPct val="150000"/>
            </a:lnSpc>
          </a:pPr>
          <a:endParaRPr lang="en-US" sz="2200">
            <a:solidFill>
              <a:schemeClr val="tx1"/>
            </a:solidFill>
            <a:cs typeface="+mn-cs"/>
          </a:endParaRPr>
        </a:p>
      </dgm:t>
    </dgm:pt>
    <dgm:pt modelId="{F9F11A70-317C-429D-95DE-F7FC77CCD068}">
      <dgm:prSet phldrT="[Text]" custT="1"/>
      <dgm:spPr/>
      <dgm:t>
        <a:bodyPr/>
        <a:lstStyle/>
        <a:p>
          <a:pPr algn="just" rtl="1">
            <a:lnSpc>
              <a:spcPct val="130000"/>
            </a:lnSpc>
            <a:spcAft>
              <a:spcPts val="0"/>
            </a:spcAft>
          </a:pPr>
          <a:r>
            <a:rPr lang="ar-SA" sz="2200" dirty="0" smtClean="0">
              <a:solidFill>
                <a:schemeClr val="tx1"/>
              </a:solidFill>
              <a:latin typeface="Arial" panose="020B0604020202020204" pitchFamily="34" charset="0"/>
              <a:ea typeface="Times New Roman" panose="02020603050405020304" pitchFamily="18" charset="0"/>
              <a:cs typeface="+mn-cs"/>
            </a:rPr>
            <a:t>يقسم</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ضيوف</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الفندق</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إلى</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رجال</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أعمال</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وسياح</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وترانزيت،</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وكل</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نوع منهم</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بحاجة</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إلى</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نوع</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خاص</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من</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الخدمات،</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والتي</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تعتمد</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على</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تنظيم</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الفندق</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والموظفين</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فيه</a:t>
          </a:r>
          <a:r>
            <a:rPr lang="en-US" sz="2200" dirty="0" smtClean="0">
              <a:solidFill>
                <a:schemeClr val="tx1"/>
              </a:solidFill>
              <a:latin typeface="Arial" panose="020B0604020202020204" pitchFamily="34" charset="0"/>
              <a:ea typeface="Times New Roman" panose="02020603050405020304" pitchFamily="18" charset="0"/>
              <a:cs typeface="+mn-cs"/>
            </a:rPr>
            <a:t>.</a:t>
          </a:r>
          <a:endParaRPr lang="en-US" sz="2200" dirty="0">
            <a:solidFill>
              <a:schemeClr val="tx1"/>
            </a:solidFill>
            <a:cs typeface="+mn-cs"/>
          </a:endParaRPr>
        </a:p>
      </dgm:t>
    </dgm:pt>
    <dgm:pt modelId="{7D70F94A-A55A-4F99-9E33-AF321E5E0A03}" type="parTrans" cxnId="{406FB65B-D3F7-4929-A62F-1E51420F7D2A}">
      <dgm:prSet/>
      <dgm:spPr/>
      <dgm:t>
        <a:bodyPr/>
        <a:lstStyle/>
        <a:p>
          <a:pPr algn="just" rtl="1">
            <a:lnSpc>
              <a:spcPct val="150000"/>
            </a:lnSpc>
          </a:pPr>
          <a:endParaRPr lang="en-US" sz="2200">
            <a:solidFill>
              <a:schemeClr val="tx1"/>
            </a:solidFill>
            <a:cs typeface="+mn-cs"/>
          </a:endParaRPr>
        </a:p>
      </dgm:t>
    </dgm:pt>
    <dgm:pt modelId="{5944F54F-505E-44B2-B117-B698E86C3AB5}" type="sibTrans" cxnId="{406FB65B-D3F7-4929-A62F-1E51420F7D2A}">
      <dgm:prSet/>
      <dgm:spPr/>
      <dgm:t>
        <a:bodyPr/>
        <a:lstStyle/>
        <a:p>
          <a:pPr algn="just" rtl="1">
            <a:lnSpc>
              <a:spcPct val="150000"/>
            </a:lnSpc>
          </a:pPr>
          <a:endParaRPr lang="en-US" sz="2200">
            <a:solidFill>
              <a:schemeClr val="tx1"/>
            </a:solidFill>
            <a:cs typeface="+mn-cs"/>
          </a:endParaRPr>
        </a:p>
      </dgm:t>
    </dgm:pt>
    <dgm:pt modelId="{27BCD463-6EA4-4EAA-A626-D60CAF39FF38}">
      <dgm:prSet phldrT="[Text]" custT="1"/>
      <dgm:spPr/>
      <dgm:t>
        <a:bodyPr/>
        <a:lstStyle/>
        <a:p>
          <a:pPr algn="just" rtl="1">
            <a:lnSpc>
              <a:spcPct val="150000"/>
            </a:lnSpc>
          </a:pPr>
          <a:r>
            <a:rPr lang="ar-SA" sz="2200" b="1" smtClean="0">
              <a:solidFill>
                <a:schemeClr val="tx1"/>
              </a:solidFill>
              <a:latin typeface="Arial" panose="020B0604020202020204" pitchFamily="34" charset="0"/>
              <a:ea typeface="Times New Roman" panose="02020603050405020304" pitchFamily="18" charset="0"/>
              <a:cs typeface="+mn-cs"/>
            </a:rPr>
            <a:t>حجم</a:t>
          </a:r>
          <a:r>
            <a:rPr lang="ar-SA" sz="2200" b="1" smtClean="0">
              <a:solidFill>
                <a:schemeClr val="tx1"/>
              </a:solidFill>
              <a:latin typeface="Calibri" panose="020F0502020204030204" pitchFamily="34" charset="0"/>
              <a:ea typeface="Times New Roman" panose="02020603050405020304" pitchFamily="18" charset="0"/>
              <a:cs typeface="+mn-cs"/>
            </a:rPr>
            <a:t> </a:t>
          </a:r>
          <a:r>
            <a:rPr lang="ar-SA" sz="2200" b="1" smtClean="0">
              <a:solidFill>
                <a:schemeClr val="tx1"/>
              </a:solidFill>
              <a:latin typeface="Arial" panose="020B0604020202020204" pitchFamily="34" charset="0"/>
              <a:ea typeface="Times New Roman" panose="02020603050405020304" pitchFamily="18" charset="0"/>
              <a:cs typeface="+mn-cs"/>
            </a:rPr>
            <a:t>الفندق</a:t>
          </a:r>
          <a:r>
            <a:rPr lang="ar-SY" sz="2200" b="1" smtClean="0">
              <a:solidFill>
                <a:schemeClr val="tx1"/>
              </a:solidFill>
              <a:latin typeface="Arial" panose="020B0604020202020204" pitchFamily="34" charset="0"/>
              <a:ea typeface="Times New Roman" panose="02020603050405020304" pitchFamily="18" charset="0"/>
              <a:cs typeface="+mn-cs"/>
            </a:rPr>
            <a:t>:</a:t>
          </a:r>
          <a:endParaRPr lang="en-US" sz="2200" dirty="0">
            <a:solidFill>
              <a:schemeClr val="tx1"/>
            </a:solidFill>
            <a:cs typeface="+mn-cs"/>
          </a:endParaRPr>
        </a:p>
      </dgm:t>
    </dgm:pt>
    <dgm:pt modelId="{4D68A32D-61C9-4C55-8A99-DFF2EDDC330F}" type="parTrans" cxnId="{845F0DC1-5C83-4D23-8C86-70AB4B06ED6D}">
      <dgm:prSet/>
      <dgm:spPr/>
      <dgm:t>
        <a:bodyPr/>
        <a:lstStyle/>
        <a:p>
          <a:pPr algn="just" rtl="1">
            <a:lnSpc>
              <a:spcPct val="150000"/>
            </a:lnSpc>
          </a:pPr>
          <a:endParaRPr lang="en-US" sz="2200">
            <a:solidFill>
              <a:schemeClr val="tx1"/>
            </a:solidFill>
            <a:cs typeface="+mn-cs"/>
          </a:endParaRPr>
        </a:p>
      </dgm:t>
    </dgm:pt>
    <dgm:pt modelId="{43180374-94EA-4544-A659-B40002765480}" type="sibTrans" cxnId="{845F0DC1-5C83-4D23-8C86-70AB4B06ED6D}">
      <dgm:prSet/>
      <dgm:spPr/>
      <dgm:t>
        <a:bodyPr/>
        <a:lstStyle/>
        <a:p>
          <a:pPr algn="just" rtl="1">
            <a:lnSpc>
              <a:spcPct val="150000"/>
            </a:lnSpc>
          </a:pPr>
          <a:endParaRPr lang="en-US" sz="2200">
            <a:solidFill>
              <a:schemeClr val="tx1"/>
            </a:solidFill>
            <a:cs typeface="+mn-cs"/>
          </a:endParaRPr>
        </a:p>
      </dgm:t>
    </dgm:pt>
    <dgm:pt modelId="{79F06633-B002-4B39-92B9-6A1FFDFD9087}">
      <dgm:prSet phldrT="[Text]" custT="1"/>
      <dgm:spPr/>
      <dgm:t>
        <a:bodyPr/>
        <a:lstStyle/>
        <a:p>
          <a:pPr algn="just" rtl="1">
            <a:lnSpc>
              <a:spcPct val="150000"/>
            </a:lnSpc>
          </a:pPr>
          <a:r>
            <a:rPr lang="ar-SA" sz="2200" dirty="0" smtClean="0">
              <a:solidFill>
                <a:schemeClr val="tx1"/>
              </a:solidFill>
              <a:latin typeface="Arial" panose="020B0604020202020204" pitchFamily="34" charset="0"/>
              <a:ea typeface="Times New Roman" panose="02020603050405020304" pitchFamily="18" charset="0"/>
              <a:cs typeface="+mn-cs"/>
            </a:rPr>
            <a:t>إن</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الفنادق</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الكبيرة</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توظف</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عدداً</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من</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الموظفين،</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أكبر</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من</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الفنادق الصغيرة،</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وذلك</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لوجود</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أقسام</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أكثر</a:t>
          </a:r>
          <a:r>
            <a:rPr lang="ar-SA" sz="2200" dirty="0" smtClean="0">
              <a:solidFill>
                <a:schemeClr val="tx1"/>
              </a:solidFill>
              <a:latin typeface="Calibri" panose="020F0502020204030204" pitchFamily="34" charset="0"/>
              <a:ea typeface="Times New Roman" panose="02020603050405020304" pitchFamily="18" charset="0"/>
              <a:cs typeface="+mn-cs"/>
            </a:rPr>
            <a:t> </a:t>
          </a:r>
          <a:r>
            <a:rPr lang="ar-SA" sz="2200" dirty="0" smtClean="0">
              <a:solidFill>
                <a:schemeClr val="tx1"/>
              </a:solidFill>
              <a:latin typeface="Arial" panose="020B0604020202020204" pitchFamily="34" charset="0"/>
              <a:ea typeface="Times New Roman" panose="02020603050405020304" pitchFamily="18" charset="0"/>
              <a:cs typeface="+mn-cs"/>
            </a:rPr>
            <a:t>وأكبر</a:t>
          </a:r>
          <a:r>
            <a:rPr lang="en-US" sz="2200" dirty="0" smtClean="0">
              <a:solidFill>
                <a:schemeClr val="tx1"/>
              </a:solidFill>
              <a:latin typeface="Arial" panose="020B0604020202020204" pitchFamily="34" charset="0"/>
              <a:ea typeface="Times New Roman" panose="02020603050405020304" pitchFamily="18" charset="0"/>
              <a:cs typeface="+mn-cs"/>
            </a:rPr>
            <a:t>.</a:t>
          </a:r>
          <a:endParaRPr lang="en-US" sz="2200" dirty="0">
            <a:solidFill>
              <a:schemeClr val="tx1"/>
            </a:solidFill>
            <a:cs typeface="+mn-cs"/>
          </a:endParaRPr>
        </a:p>
      </dgm:t>
    </dgm:pt>
    <dgm:pt modelId="{77E29A12-88C9-4BBF-A905-20904A6C514E}" type="parTrans" cxnId="{37459A73-6275-4308-9B09-1D9F1C4B21A5}">
      <dgm:prSet/>
      <dgm:spPr/>
      <dgm:t>
        <a:bodyPr/>
        <a:lstStyle/>
        <a:p>
          <a:pPr algn="just" rtl="1">
            <a:lnSpc>
              <a:spcPct val="150000"/>
            </a:lnSpc>
          </a:pPr>
          <a:endParaRPr lang="en-US" sz="2200">
            <a:solidFill>
              <a:schemeClr val="tx1"/>
            </a:solidFill>
            <a:cs typeface="+mn-cs"/>
          </a:endParaRPr>
        </a:p>
      </dgm:t>
    </dgm:pt>
    <dgm:pt modelId="{1C200FBF-F1C0-4910-B628-1D0C1432504D}" type="sibTrans" cxnId="{37459A73-6275-4308-9B09-1D9F1C4B21A5}">
      <dgm:prSet/>
      <dgm:spPr/>
      <dgm:t>
        <a:bodyPr/>
        <a:lstStyle/>
        <a:p>
          <a:pPr algn="just" rtl="1">
            <a:lnSpc>
              <a:spcPct val="150000"/>
            </a:lnSpc>
          </a:pPr>
          <a:endParaRPr lang="en-US" sz="2200">
            <a:solidFill>
              <a:schemeClr val="tx1"/>
            </a:solidFill>
            <a:cs typeface="+mn-cs"/>
          </a:endParaRPr>
        </a:p>
      </dgm:t>
    </dgm:pt>
    <dgm:pt modelId="{FC94D750-9937-4DD2-97A4-BD83B607FA1E}">
      <dgm:prSet phldrT="[Text]" custT="1"/>
      <dgm:spPr/>
      <dgm:t>
        <a:bodyPr/>
        <a:lstStyle/>
        <a:p>
          <a:pPr algn="just" rtl="1">
            <a:lnSpc>
              <a:spcPct val="150000"/>
            </a:lnSpc>
          </a:pPr>
          <a:r>
            <a:rPr lang="ar-SA" sz="2200" smtClean="0">
              <a:solidFill>
                <a:schemeClr val="tx1"/>
              </a:solidFill>
              <a:latin typeface="Arial" panose="020B0604020202020204" pitchFamily="34" charset="0"/>
              <a:ea typeface="Times New Roman" panose="02020603050405020304" pitchFamily="18" charset="0"/>
              <a:cs typeface="+mn-cs"/>
            </a:rPr>
            <a:t>إن</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أغلب الخدمات</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التي</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تقدم</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للضيف،</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تكون من</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خلال</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المكتب</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الأمامي</a:t>
          </a:r>
          <a:r>
            <a:rPr lang="en-US" sz="2200" smtClean="0">
              <a:solidFill>
                <a:schemeClr val="tx1"/>
              </a:solidFill>
              <a:latin typeface="Arial" panose="020B0604020202020204" pitchFamily="34" charset="0"/>
              <a:ea typeface="Times New Roman" panose="02020603050405020304" pitchFamily="18" charset="0"/>
              <a:cs typeface="+mn-cs"/>
            </a:rPr>
            <a:t>.</a:t>
          </a:r>
          <a:endParaRPr lang="en-US" sz="2200" dirty="0">
            <a:solidFill>
              <a:schemeClr val="tx1"/>
            </a:solidFill>
            <a:cs typeface="+mn-cs"/>
          </a:endParaRPr>
        </a:p>
      </dgm:t>
    </dgm:pt>
    <dgm:pt modelId="{378AC2D9-0049-43B5-824D-3C8A0B571EA8}" type="parTrans" cxnId="{D1F34936-7B1E-4E1F-BE96-8570B6716FB5}">
      <dgm:prSet/>
      <dgm:spPr/>
      <dgm:t>
        <a:bodyPr/>
        <a:lstStyle/>
        <a:p>
          <a:pPr algn="just" rtl="1">
            <a:lnSpc>
              <a:spcPct val="150000"/>
            </a:lnSpc>
          </a:pPr>
          <a:endParaRPr lang="en-US" sz="2200">
            <a:solidFill>
              <a:schemeClr val="tx1"/>
            </a:solidFill>
            <a:cs typeface="+mn-cs"/>
          </a:endParaRPr>
        </a:p>
      </dgm:t>
    </dgm:pt>
    <dgm:pt modelId="{631E8A86-E001-4A9D-A1C4-5198ABEEF6C1}" type="sibTrans" cxnId="{D1F34936-7B1E-4E1F-BE96-8570B6716FB5}">
      <dgm:prSet/>
      <dgm:spPr/>
      <dgm:t>
        <a:bodyPr/>
        <a:lstStyle/>
        <a:p>
          <a:pPr algn="just" rtl="1">
            <a:lnSpc>
              <a:spcPct val="150000"/>
            </a:lnSpc>
          </a:pPr>
          <a:endParaRPr lang="en-US" sz="2200">
            <a:solidFill>
              <a:schemeClr val="tx1"/>
            </a:solidFill>
            <a:cs typeface="+mn-cs"/>
          </a:endParaRPr>
        </a:p>
      </dgm:t>
    </dgm:pt>
    <dgm:pt modelId="{BA1CA99C-CCC1-4CE4-8EAE-E00EA70251AB}">
      <dgm:prSet phldrT="[Text]" custT="1"/>
      <dgm:spPr/>
      <dgm:t>
        <a:bodyPr/>
        <a:lstStyle/>
        <a:p>
          <a:pPr algn="just" rtl="1">
            <a:lnSpc>
              <a:spcPct val="150000"/>
            </a:lnSpc>
          </a:pPr>
          <a:r>
            <a:rPr lang="ar-SA" sz="2200" b="1" smtClean="0">
              <a:solidFill>
                <a:schemeClr val="tx1"/>
              </a:solidFill>
              <a:latin typeface="Arial" panose="020B0604020202020204" pitchFamily="34" charset="0"/>
              <a:ea typeface="Times New Roman" panose="02020603050405020304" pitchFamily="18" charset="0"/>
              <a:cs typeface="+mn-cs"/>
            </a:rPr>
            <a:t>العلاقة</a:t>
          </a:r>
          <a:r>
            <a:rPr lang="ar-SA" sz="2200" b="1" smtClean="0">
              <a:solidFill>
                <a:schemeClr val="tx1"/>
              </a:solidFill>
              <a:latin typeface="Calibri" panose="020F0502020204030204" pitchFamily="34" charset="0"/>
              <a:ea typeface="Times New Roman" panose="02020603050405020304" pitchFamily="18" charset="0"/>
              <a:cs typeface="+mn-cs"/>
            </a:rPr>
            <a:t> </a:t>
          </a:r>
          <a:r>
            <a:rPr lang="ar-SA" sz="2200" b="1" smtClean="0">
              <a:solidFill>
                <a:schemeClr val="tx1"/>
              </a:solidFill>
              <a:latin typeface="Arial" panose="020B0604020202020204" pitchFamily="34" charset="0"/>
              <a:ea typeface="Times New Roman" panose="02020603050405020304" pitchFamily="18" charset="0"/>
              <a:cs typeface="+mn-cs"/>
            </a:rPr>
            <a:t>بين</a:t>
          </a:r>
          <a:r>
            <a:rPr lang="ar-SA" sz="2200" b="1" smtClean="0">
              <a:solidFill>
                <a:schemeClr val="tx1"/>
              </a:solidFill>
              <a:latin typeface="Calibri" panose="020F0502020204030204" pitchFamily="34" charset="0"/>
              <a:ea typeface="Times New Roman" panose="02020603050405020304" pitchFamily="18" charset="0"/>
              <a:cs typeface="+mn-cs"/>
            </a:rPr>
            <a:t> </a:t>
          </a:r>
          <a:r>
            <a:rPr lang="ar-SA" sz="2200" b="1" smtClean="0">
              <a:solidFill>
                <a:schemeClr val="tx1"/>
              </a:solidFill>
              <a:latin typeface="Arial" panose="020B0604020202020204" pitchFamily="34" charset="0"/>
              <a:ea typeface="Times New Roman" panose="02020603050405020304" pitchFamily="18" charset="0"/>
              <a:cs typeface="+mn-cs"/>
            </a:rPr>
            <a:t>الضيف</a:t>
          </a:r>
          <a:r>
            <a:rPr lang="ar-SA" sz="2200" b="1" smtClean="0">
              <a:solidFill>
                <a:schemeClr val="tx1"/>
              </a:solidFill>
              <a:latin typeface="Calibri" panose="020F0502020204030204" pitchFamily="34" charset="0"/>
              <a:ea typeface="Times New Roman" panose="02020603050405020304" pitchFamily="18" charset="0"/>
              <a:cs typeface="+mn-cs"/>
            </a:rPr>
            <a:t> </a:t>
          </a:r>
          <a:r>
            <a:rPr lang="ar-SA" sz="2200" b="1" smtClean="0">
              <a:solidFill>
                <a:schemeClr val="tx1"/>
              </a:solidFill>
              <a:latin typeface="Arial" panose="020B0604020202020204" pitchFamily="34" charset="0"/>
              <a:ea typeface="Times New Roman" panose="02020603050405020304" pitchFamily="18" charset="0"/>
              <a:cs typeface="+mn-cs"/>
            </a:rPr>
            <a:t>والمكتب</a:t>
          </a:r>
          <a:r>
            <a:rPr lang="ar-SA" sz="2200" b="1" smtClean="0">
              <a:solidFill>
                <a:schemeClr val="tx1"/>
              </a:solidFill>
              <a:latin typeface="Calibri" panose="020F0502020204030204" pitchFamily="34" charset="0"/>
              <a:ea typeface="Times New Roman" panose="02020603050405020304" pitchFamily="18" charset="0"/>
              <a:cs typeface="+mn-cs"/>
            </a:rPr>
            <a:t> </a:t>
          </a:r>
          <a:r>
            <a:rPr lang="ar-SA" sz="2200" b="1" smtClean="0">
              <a:solidFill>
                <a:schemeClr val="tx1"/>
              </a:solidFill>
              <a:latin typeface="Arial" panose="020B0604020202020204" pitchFamily="34" charset="0"/>
              <a:ea typeface="Times New Roman" panose="02020603050405020304" pitchFamily="18" charset="0"/>
              <a:cs typeface="+mn-cs"/>
            </a:rPr>
            <a:t>الأمام</a:t>
          </a:r>
          <a:r>
            <a:rPr lang="ar-SY" sz="2200" b="1" smtClean="0">
              <a:solidFill>
                <a:schemeClr val="tx1"/>
              </a:solidFill>
              <a:latin typeface="Arial" panose="020B0604020202020204" pitchFamily="34" charset="0"/>
              <a:ea typeface="Times New Roman" panose="02020603050405020304" pitchFamily="18" charset="0"/>
              <a:cs typeface="+mn-cs"/>
            </a:rPr>
            <a:t>ي:</a:t>
          </a:r>
          <a:r>
            <a:rPr lang="ar-SY" sz="2200" b="1" smtClean="0">
              <a:solidFill>
                <a:schemeClr val="tx1"/>
              </a:solidFill>
              <a:latin typeface="Calibri" panose="020F0502020204030204" pitchFamily="34" charset="0"/>
              <a:ea typeface="Times New Roman" panose="02020603050405020304" pitchFamily="18" charset="0"/>
              <a:cs typeface="+mn-cs"/>
            </a:rPr>
            <a:t> </a:t>
          </a:r>
          <a:endParaRPr lang="en-US" sz="2200" dirty="0">
            <a:solidFill>
              <a:schemeClr val="tx1"/>
            </a:solidFill>
            <a:cs typeface="+mn-cs"/>
          </a:endParaRPr>
        </a:p>
      </dgm:t>
    </dgm:pt>
    <dgm:pt modelId="{D80CC5B8-A3D5-418D-BEDE-BD510F52E20F}" type="parTrans" cxnId="{8C257D39-896A-409E-9BA4-FF6FB2C6EB81}">
      <dgm:prSet/>
      <dgm:spPr/>
      <dgm:t>
        <a:bodyPr/>
        <a:lstStyle/>
        <a:p>
          <a:pPr algn="just" rtl="1">
            <a:lnSpc>
              <a:spcPct val="150000"/>
            </a:lnSpc>
          </a:pPr>
          <a:endParaRPr lang="en-US" sz="2200">
            <a:solidFill>
              <a:schemeClr val="tx1"/>
            </a:solidFill>
            <a:cs typeface="+mn-cs"/>
          </a:endParaRPr>
        </a:p>
      </dgm:t>
    </dgm:pt>
    <dgm:pt modelId="{DFB2751B-23FA-48D2-A3E1-692E4ADD94B5}" type="sibTrans" cxnId="{8C257D39-896A-409E-9BA4-FF6FB2C6EB81}">
      <dgm:prSet/>
      <dgm:spPr/>
      <dgm:t>
        <a:bodyPr/>
        <a:lstStyle/>
        <a:p>
          <a:pPr algn="just" rtl="1">
            <a:lnSpc>
              <a:spcPct val="150000"/>
            </a:lnSpc>
          </a:pPr>
          <a:endParaRPr lang="en-US" sz="2200">
            <a:solidFill>
              <a:schemeClr val="tx1"/>
            </a:solidFill>
            <a:cs typeface="+mn-cs"/>
          </a:endParaRPr>
        </a:p>
      </dgm:t>
    </dgm:pt>
    <dgm:pt modelId="{6F4BB939-6653-4E07-ACD2-DA0DB58A7E5F}">
      <dgm:prSet phldrT="[Text]" custT="1"/>
      <dgm:spPr/>
      <dgm:t>
        <a:bodyPr/>
        <a:lstStyle/>
        <a:p>
          <a:pPr algn="just" rtl="1">
            <a:lnSpc>
              <a:spcPct val="150000"/>
            </a:lnSpc>
          </a:pPr>
          <a:r>
            <a:rPr lang="ar-SA" sz="2200" smtClean="0">
              <a:solidFill>
                <a:schemeClr val="tx1"/>
              </a:solidFill>
              <a:latin typeface="Arial" panose="020B0604020202020204" pitchFamily="34" charset="0"/>
              <a:ea typeface="Times New Roman" panose="02020603050405020304" pitchFamily="18" charset="0"/>
              <a:cs typeface="+mn-cs"/>
            </a:rPr>
            <a:t>إن</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الفنادق</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ذات</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الدرجة</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العالية،</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عادة</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توظف</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مقدمي</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خدمة</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للضيف بشكل</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أكبر</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من</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الفنادق</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ذات</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الدرجة</a:t>
          </a:r>
          <a:r>
            <a:rPr lang="ar-SA" sz="2200" smtClean="0">
              <a:solidFill>
                <a:schemeClr val="tx1"/>
              </a:solidFill>
              <a:latin typeface="Calibri" panose="020F0502020204030204" pitchFamily="34" charset="0"/>
              <a:ea typeface="Times New Roman" panose="02020603050405020304" pitchFamily="18" charset="0"/>
              <a:cs typeface="+mn-cs"/>
            </a:rPr>
            <a:t> </a:t>
          </a:r>
          <a:r>
            <a:rPr lang="ar-SA" sz="2200" smtClean="0">
              <a:solidFill>
                <a:schemeClr val="tx1"/>
              </a:solidFill>
              <a:latin typeface="Arial" panose="020B0604020202020204" pitchFamily="34" charset="0"/>
              <a:ea typeface="Times New Roman" panose="02020603050405020304" pitchFamily="18" charset="0"/>
              <a:cs typeface="+mn-cs"/>
            </a:rPr>
            <a:t>الأقل</a:t>
          </a:r>
          <a:r>
            <a:rPr lang="en-US" sz="2200" smtClean="0">
              <a:solidFill>
                <a:schemeClr val="tx1"/>
              </a:solidFill>
              <a:latin typeface="Arial" panose="020B0604020202020204" pitchFamily="34" charset="0"/>
              <a:ea typeface="Times New Roman" panose="02020603050405020304" pitchFamily="18" charset="0"/>
              <a:cs typeface="+mn-cs"/>
            </a:rPr>
            <a:t>.</a:t>
          </a:r>
          <a:endParaRPr lang="en-US" sz="2200" dirty="0">
            <a:solidFill>
              <a:schemeClr val="tx1"/>
            </a:solidFill>
            <a:cs typeface="+mn-cs"/>
          </a:endParaRPr>
        </a:p>
      </dgm:t>
    </dgm:pt>
    <dgm:pt modelId="{669E65B0-DE3C-420E-B484-CCE3F1707115}" type="parTrans" cxnId="{D78C830C-718F-43C0-B70E-65270EB23433}">
      <dgm:prSet/>
      <dgm:spPr/>
      <dgm:t>
        <a:bodyPr/>
        <a:lstStyle/>
        <a:p>
          <a:pPr algn="just" rtl="1">
            <a:lnSpc>
              <a:spcPct val="150000"/>
            </a:lnSpc>
          </a:pPr>
          <a:endParaRPr lang="en-US" sz="2200">
            <a:solidFill>
              <a:schemeClr val="tx1"/>
            </a:solidFill>
            <a:cs typeface="+mn-cs"/>
          </a:endParaRPr>
        </a:p>
      </dgm:t>
    </dgm:pt>
    <dgm:pt modelId="{A42460B0-68F7-4FF6-9B74-F04BF4074237}" type="sibTrans" cxnId="{D78C830C-718F-43C0-B70E-65270EB23433}">
      <dgm:prSet/>
      <dgm:spPr/>
      <dgm:t>
        <a:bodyPr/>
        <a:lstStyle/>
        <a:p>
          <a:pPr algn="just" rtl="1">
            <a:lnSpc>
              <a:spcPct val="150000"/>
            </a:lnSpc>
          </a:pPr>
          <a:endParaRPr lang="en-US" sz="2200">
            <a:solidFill>
              <a:schemeClr val="tx1"/>
            </a:solidFill>
            <a:cs typeface="+mn-cs"/>
          </a:endParaRPr>
        </a:p>
      </dgm:t>
    </dgm:pt>
    <dgm:pt modelId="{6F702864-10DA-4EF3-B2F5-A3E8135951AD}">
      <dgm:prSet phldrT="[Text]" custT="1"/>
      <dgm:spPr/>
      <dgm:t>
        <a:bodyPr/>
        <a:lstStyle/>
        <a:p>
          <a:pPr algn="just" rtl="1">
            <a:lnSpc>
              <a:spcPct val="150000"/>
            </a:lnSpc>
          </a:pPr>
          <a:r>
            <a:rPr lang="ar-SA" sz="2200" b="1" smtClean="0">
              <a:solidFill>
                <a:schemeClr val="tx1"/>
              </a:solidFill>
              <a:latin typeface="Arial" panose="020B0604020202020204" pitchFamily="34" charset="0"/>
              <a:ea typeface="Times New Roman" panose="02020603050405020304" pitchFamily="18" charset="0"/>
              <a:cs typeface="+mn-cs"/>
            </a:rPr>
            <a:t>معايير</a:t>
          </a:r>
          <a:r>
            <a:rPr lang="ar-SA" sz="2200" b="1" smtClean="0">
              <a:solidFill>
                <a:schemeClr val="tx1"/>
              </a:solidFill>
              <a:latin typeface="Calibri" panose="020F0502020204030204" pitchFamily="34" charset="0"/>
              <a:ea typeface="Times New Roman" panose="02020603050405020304" pitchFamily="18" charset="0"/>
              <a:cs typeface="+mn-cs"/>
            </a:rPr>
            <a:t> </a:t>
          </a:r>
          <a:r>
            <a:rPr lang="ar-SA" sz="2200" b="1" smtClean="0">
              <a:solidFill>
                <a:schemeClr val="tx1"/>
              </a:solidFill>
              <a:latin typeface="Arial" panose="020B0604020202020204" pitchFamily="34" charset="0"/>
              <a:ea typeface="Times New Roman" panose="02020603050405020304" pitchFamily="18" charset="0"/>
              <a:cs typeface="+mn-cs"/>
            </a:rPr>
            <a:t>الخدم</a:t>
          </a:r>
          <a:r>
            <a:rPr lang="ar-SY" sz="2200" b="1" smtClean="0">
              <a:solidFill>
                <a:schemeClr val="tx1"/>
              </a:solidFill>
              <a:latin typeface="Arial" panose="020B0604020202020204" pitchFamily="34" charset="0"/>
              <a:ea typeface="Times New Roman" panose="02020603050405020304" pitchFamily="18" charset="0"/>
              <a:cs typeface="+mn-cs"/>
            </a:rPr>
            <a:t>ة:</a:t>
          </a:r>
          <a:endParaRPr lang="en-US" sz="2200" dirty="0">
            <a:solidFill>
              <a:schemeClr val="tx1"/>
            </a:solidFill>
            <a:cs typeface="+mn-cs"/>
          </a:endParaRPr>
        </a:p>
      </dgm:t>
    </dgm:pt>
    <dgm:pt modelId="{FE327933-5CD0-4AA2-AD13-91A12F7AAF77}" type="parTrans" cxnId="{50E820FA-A499-4DCD-9936-438C3E17FA98}">
      <dgm:prSet/>
      <dgm:spPr/>
      <dgm:t>
        <a:bodyPr/>
        <a:lstStyle/>
        <a:p>
          <a:pPr algn="just" rtl="1">
            <a:lnSpc>
              <a:spcPct val="150000"/>
            </a:lnSpc>
          </a:pPr>
          <a:endParaRPr lang="en-US" sz="2200">
            <a:solidFill>
              <a:schemeClr val="tx1"/>
            </a:solidFill>
            <a:cs typeface="+mn-cs"/>
          </a:endParaRPr>
        </a:p>
      </dgm:t>
    </dgm:pt>
    <dgm:pt modelId="{A85BF755-B06E-4E5C-B9C3-B7A8EF86C013}" type="sibTrans" cxnId="{50E820FA-A499-4DCD-9936-438C3E17FA98}">
      <dgm:prSet/>
      <dgm:spPr/>
      <dgm:t>
        <a:bodyPr/>
        <a:lstStyle/>
        <a:p>
          <a:pPr algn="just" rtl="1">
            <a:lnSpc>
              <a:spcPct val="150000"/>
            </a:lnSpc>
          </a:pPr>
          <a:endParaRPr lang="en-US" sz="2200">
            <a:solidFill>
              <a:schemeClr val="tx1"/>
            </a:solidFill>
            <a:cs typeface="+mn-cs"/>
          </a:endParaRPr>
        </a:p>
      </dgm:t>
    </dgm:pt>
    <dgm:pt modelId="{BD105AAF-1BAA-4493-A88C-90FD10D7C25F}" type="pres">
      <dgm:prSet presAssocID="{ECFE7508-5ABA-46DB-847C-59186BDD6122}" presName="linear" presStyleCnt="0">
        <dgm:presLayoutVars>
          <dgm:animLvl val="lvl"/>
          <dgm:resizeHandles val="exact"/>
        </dgm:presLayoutVars>
      </dgm:prSet>
      <dgm:spPr/>
      <dgm:t>
        <a:bodyPr/>
        <a:lstStyle/>
        <a:p>
          <a:endParaRPr lang="en-US"/>
        </a:p>
      </dgm:t>
    </dgm:pt>
    <dgm:pt modelId="{0A27B96F-A1FE-4310-9F72-28D05341BF2A}" type="pres">
      <dgm:prSet presAssocID="{30AC92F7-69FD-4192-B955-BB35CE129B65}" presName="parentText" presStyleLbl="node1" presStyleIdx="0" presStyleCnt="4">
        <dgm:presLayoutVars>
          <dgm:chMax val="0"/>
          <dgm:bulletEnabled val="1"/>
        </dgm:presLayoutVars>
      </dgm:prSet>
      <dgm:spPr/>
      <dgm:t>
        <a:bodyPr/>
        <a:lstStyle/>
        <a:p>
          <a:endParaRPr lang="en-US"/>
        </a:p>
      </dgm:t>
    </dgm:pt>
    <dgm:pt modelId="{0440F4A8-D22F-476B-958D-2848EFB609D4}" type="pres">
      <dgm:prSet presAssocID="{30AC92F7-69FD-4192-B955-BB35CE129B65}" presName="childText" presStyleLbl="revTx" presStyleIdx="0" presStyleCnt="4" custLinFactNeighborY="-7306">
        <dgm:presLayoutVars>
          <dgm:bulletEnabled val="1"/>
        </dgm:presLayoutVars>
      </dgm:prSet>
      <dgm:spPr/>
      <dgm:t>
        <a:bodyPr/>
        <a:lstStyle/>
        <a:p>
          <a:endParaRPr lang="en-US"/>
        </a:p>
      </dgm:t>
    </dgm:pt>
    <dgm:pt modelId="{D2E8299B-E7DC-47CA-9FCD-26D1C8C70B34}" type="pres">
      <dgm:prSet presAssocID="{27BCD463-6EA4-4EAA-A626-D60CAF39FF38}" presName="parentText" presStyleLbl="node1" presStyleIdx="1" presStyleCnt="4">
        <dgm:presLayoutVars>
          <dgm:chMax val="0"/>
          <dgm:bulletEnabled val="1"/>
        </dgm:presLayoutVars>
      </dgm:prSet>
      <dgm:spPr/>
      <dgm:t>
        <a:bodyPr/>
        <a:lstStyle/>
        <a:p>
          <a:endParaRPr lang="en-US"/>
        </a:p>
      </dgm:t>
    </dgm:pt>
    <dgm:pt modelId="{FC55F900-4164-4444-8A32-A8A363692FAF}" type="pres">
      <dgm:prSet presAssocID="{27BCD463-6EA4-4EAA-A626-D60CAF39FF38}" presName="childText" presStyleLbl="revTx" presStyleIdx="1" presStyleCnt="4">
        <dgm:presLayoutVars>
          <dgm:bulletEnabled val="1"/>
        </dgm:presLayoutVars>
      </dgm:prSet>
      <dgm:spPr/>
      <dgm:t>
        <a:bodyPr/>
        <a:lstStyle/>
        <a:p>
          <a:endParaRPr lang="en-US"/>
        </a:p>
      </dgm:t>
    </dgm:pt>
    <dgm:pt modelId="{60516069-0D27-43C9-A027-5595B55EA2EB}" type="pres">
      <dgm:prSet presAssocID="{BA1CA99C-CCC1-4CE4-8EAE-E00EA70251AB}" presName="parentText" presStyleLbl="node1" presStyleIdx="2" presStyleCnt="4">
        <dgm:presLayoutVars>
          <dgm:chMax val="0"/>
          <dgm:bulletEnabled val="1"/>
        </dgm:presLayoutVars>
      </dgm:prSet>
      <dgm:spPr/>
      <dgm:t>
        <a:bodyPr/>
        <a:lstStyle/>
        <a:p>
          <a:endParaRPr lang="en-US"/>
        </a:p>
      </dgm:t>
    </dgm:pt>
    <dgm:pt modelId="{3E502437-CAEB-4C23-8F27-26C47F259E83}" type="pres">
      <dgm:prSet presAssocID="{BA1CA99C-CCC1-4CE4-8EAE-E00EA70251AB}" presName="childText" presStyleLbl="revTx" presStyleIdx="2" presStyleCnt="4">
        <dgm:presLayoutVars>
          <dgm:bulletEnabled val="1"/>
        </dgm:presLayoutVars>
      </dgm:prSet>
      <dgm:spPr/>
      <dgm:t>
        <a:bodyPr/>
        <a:lstStyle/>
        <a:p>
          <a:endParaRPr lang="en-US"/>
        </a:p>
      </dgm:t>
    </dgm:pt>
    <dgm:pt modelId="{57D5531E-888C-45B7-866B-A48D85E11585}" type="pres">
      <dgm:prSet presAssocID="{6F702864-10DA-4EF3-B2F5-A3E8135951AD}" presName="parentText" presStyleLbl="node1" presStyleIdx="3" presStyleCnt="4">
        <dgm:presLayoutVars>
          <dgm:chMax val="0"/>
          <dgm:bulletEnabled val="1"/>
        </dgm:presLayoutVars>
      </dgm:prSet>
      <dgm:spPr/>
      <dgm:t>
        <a:bodyPr/>
        <a:lstStyle/>
        <a:p>
          <a:endParaRPr lang="en-US"/>
        </a:p>
      </dgm:t>
    </dgm:pt>
    <dgm:pt modelId="{452D7639-A851-4D55-B32B-17B367C37C90}" type="pres">
      <dgm:prSet presAssocID="{6F702864-10DA-4EF3-B2F5-A3E8135951AD}" presName="childText" presStyleLbl="revTx" presStyleIdx="3" presStyleCnt="4">
        <dgm:presLayoutVars>
          <dgm:bulletEnabled val="1"/>
        </dgm:presLayoutVars>
      </dgm:prSet>
      <dgm:spPr/>
      <dgm:t>
        <a:bodyPr/>
        <a:lstStyle/>
        <a:p>
          <a:endParaRPr lang="en-US"/>
        </a:p>
      </dgm:t>
    </dgm:pt>
  </dgm:ptLst>
  <dgm:cxnLst>
    <dgm:cxn modelId="{50E820FA-A499-4DCD-9936-438C3E17FA98}" srcId="{ECFE7508-5ABA-46DB-847C-59186BDD6122}" destId="{6F702864-10DA-4EF3-B2F5-A3E8135951AD}" srcOrd="3" destOrd="0" parTransId="{FE327933-5CD0-4AA2-AD13-91A12F7AAF77}" sibTransId="{A85BF755-B06E-4E5C-B9C3-B7A8EF86C013}"/>
    <dgm:cxn modelId="{C35EC74F-23D0-4D04-96CE-7D78888B31F5}" type="presOf" srcId="{F9F11A70-317C-429D-95DE-F7FC77CCD068}" destId="{0440F4A8-D22F-476B-958D-2848EFB609D4}" srcOrd="0" destOrd="0" presId="urn:microsoft.com/office/officeart/2005/8/layout/vList2"/>
    <dgm:cxn modelId="{406FB65B-D3F7-4929-A62F-1E51420F7D2A}" srcId="{30AC92F7-69FD-4192-B955-BB35CE129B65}" destId="{F9F11A70-317C-429D-95DE-F7FC77CCD068}" srcOrd="0" destOrd="0" parTransId="{7D70F94A-A55A-4F99-9E33-AF321E5E0A03}" sibTransId="{5944F54F-505E-44B2-B117-B698E86C3AB5}"/>
    <dgm:cxn modelId="{389935A3-0D85-4B0C-8272-A8681631D55C}" type="presOf" srcId="{FC94D750-9937-4DD2-97A4-BD83B607FA1E}" destId="{3E502437-CAEB-4C23-8F27-26C47F259E83}" srcOrd="0" destOrd="0" presId="urn:microsoft.com/office/officeart/2005/8/layout/vList2"/>
    <dgm:cxn modelId="{9F802C50-85F9-45D3-8BB4-477DDFEE7E7A}" type="presOf" srcId="{6F702864-10DA-4EF3-B2F5-A3E8135951AD}" destId="{57D5531E-888C-45B7-866B-A48D85E11585}" srcOrd="0" destOrd="0" presId="urn:microsoft.com/office/officeart/2005/8/layout/vList2"/>
    <dgm:cxn modelId="{845F0DC1-5C83-4D23-8C86-70AB4B06ED6D}" srcId="{ECFE7508-5ABA-46DB-847C-59186BDD6122}" destId="{27BCD463-6EA4-4EAA-A626-D60CAF39FF38}" srcOrd="1" destOrd="0" parTransId="{4D68A32D-61C9-4C55-8A99-DFF2EDDC330F}" sibTransId="{43180374-94EA-4544-A659-B40002765480}"/>
    <dgm:cxn modelId="{D78C830C-718F-43C0-B70E-65270EB23433}" srcId="{6F702864-10DA-4EF3-B2F5-A3E8135951AD}" destId="{6F4BB939-6653-4E07-ACD2-DA0DB58A7E5F}" srcOrd="0" destOrd="0" parTransId="{669E65B0-DE3C-420E-B484-CCE3F1707115}" sibTransId="{A42460B0-68F7-4FF6-9B74-F04BF4074237}"/>
    <dgm:cxn modelId="{D8B963A8-E147-4E8F-8869-0ABE066B5E99}" type="presOf" srcId="{BA1CA99C-CCC1-4CE4-8EAE-E00EA70251AB}" destId="{60516069-0D27-43C9-A027-5595B55EA2EB}" srcOrd="0" destOrd="0" presId="urn:microsoft.com/office/officeart/2005/8/layout/vList2"/>
    <dgm:cxn modelId="{8A4DC557-90D6-4B17-8FC2-6C707A923051}" srcId="{ECFE7508-5ABA-46DB-847C-59186BDD6122}" destId="{30AC92F7-69FD-4192-B955-BB35CE129B65}" srcOrd="0" destOrd="0" parTransId="{01E130C8-2CBC-4074-AA08-E8CB0C37DEDC}" sibTransId="{BAFEDCBD-DF76-47F5-80E3-ECAAAB116CEE}"/>
    <dgm:cxn modelId="{DFB74282-1B64-4781-956E-0C8AEFC95794}" type="presOf" srcId="{ECFE7508-5ABA-46DB-847C-59186BDD6122}" destId="{BD105AAF-1BAA-4493-A88C-90FD10D7C25F}" srcOrd="0" destOrd="0" presId="urn:microsoft.com/office/officeart/2005/8/layout/vList2"/>
    <dgm:cxn modelId="{D1F34936-7B1E-4E1F-BE96-8570B6716FB5}" srcId="{BA1CA99C-CCC1-4CE4-8EAE-E00EA70251AB}" destId="{FC94D750-9937-4DD2-97A4-BD83B607FA1E}" srcOrd="0" destOrd="0" parTransId="{378AC2D9-0049-43B5-824D-3C8A0B571EA8}" sibTransId="{631E8A86-E001-4A9D-A1C4-5198ABEEF6C1}"/>
    <dgm:cxn modelId="{98685283-F93F-4AC9-9D37-668873F9AAF0}" type="presOf" srcId="{30AC92F7-69FD-4192-B955-BB35CE129B65}" destId="{0A27B96F-A1FE-4310-9F72-28D05341BF2A}" srcOrd="0" destOrd="0" presId="urn:microsoft.com/office/officeart/2005/8/layout/vList2"/>
    <dgm:cxn modelId="{F7B3A1EB-473C-4F5F-A81D-EB0D202E31BD}" type="presOf" srcId="{6F4BB939-6653-4E07-ACD2-DA0DB58A7E5F}" destId="{452D7639-A851-4D55-B32B-17B367C37C90}" srcOrd="0" destOrd="0" presId="urn:microsoft.com/office/officeart/2005/8/layout/vList2"/>
    <dgm:cxn modelId="{B442CA3D-A0AD-4EB1-A8C7-7AEC09986814}" type="presOf" srcId="{79F06633-B002-4B39-92B9-6A1FFDFD9087}" destId="{FC55F900-4164-4444-8A32-A8A363692FAF}" srcOrd="0" destOrd="0" presId="urn:microsoft.com/office/officeart/2005/8/layout/vList2"/>
    <dgm:cxn modelId="{37459A73-6275-4308-9B09-1D9F1C4B21A5}" srcId="{27BCD463-6EA4-4EAA-A626-D60CAF39FF38}" destId="{79F06633-B002-4B39-92B9-6A1FFDFD9087}" srcOrd="0" destOrd="0" parTransId="{77E29A12-88C9-4BBF-A905-20904A6C514E}" sibTransId="{1C200FBF-F1C0-4910-B628-1D0C1432504D}"/>
    <dgm:cxn modelId="{D23C66D8-C9EE-438E-90B2-BB528371BEA7}" type="presOf" srcId="{27BCD463-6EA4-4EAA-A626-D60CAF39FF38}" destId="{D2E8299B-E7DC-47CA-9FCD-26D1C8C70B34}" srcOrd="0" destOrd="0" presId="urn:microsoft.com/office/officeart/2005/8/layout/vList2"/>
    <dgm:cxn modelId="{8C257D39-896A-409E-9BA4-FF6FB2C6EB81}" srcId="{ECFE7508-5ABA-46DB-847C-59186BDD6122}" destId="{BA1CA99C-CCC1-4CE4-8EAE-E00EA70251AB}" srcOrd="2" destOrd="0" parTransId="{D80CC5B8-A3D5-418D-BEDE-BD510F52E20F}" sibTransId="{DFB2751B-23FA-48D2-A3E1-692E4ADD94B5}"/>
    <dgm:cxn modelId="{16A7A37F-C1DE-49B5-BFB1-CEC36B061792}" type="presParOf" srcId="{BD105AAF-1BAA-4493-A88C-90FD10D7C25F}" destId="{0A27B96F-A1FE-4310-9F72-28D05341BF2A}" srcOrd="0" destOrd="0" presId="urn:microsoft.com/office/officeart/2005/8/layout/vList2"/>
    <dgm:cxn modelId="{1A24F90C-AF68-41C9-B565-6FE34A48A4C1}" type="presParOf" srcId="{BD105AAF-1BAA-4493-A88C-90FD10D7C25F}" destId="{0440F4A8-D22F-476B-958D-2848EFB609D4}" srcOrd="1" destOrd="0" presId="urn:microsoft.com/office/officeart/2005/8/layout/vList2"/>
    <dgm:cxn modelId="{8DBB8872-A66A-4F9E-871C-AFE1A7B64F8F}" type="presParOf" srcId="{BD105AAF-1BAA-4493-A88C-90FD10D7C25F}" destId="{D2E8299B-E7DC-47CA-9FCD-26D1C8C70B34}" srcOrd="2" destOrd="0" presId="urn:microsoft.com/office/officeart/2005/8/layout/vList2"/>
    <dgm:cxn modelId="{0A60D605-EDE6-461C-A8FB-5DCA9800CB6F}" type="presParOf" srcId="{BD105AAF-1BAA-4493-A88C-90FD10D7C25F}" destId="{FC55F900-4164-4444-8A32-A8A363692FAF}" srcOrd="3" destOrd="0" presId="urn:microsoft.com/office/officeart/2005/8/layout/vList2"/>
    <dgm:cxn modelId="{F1F3646F-A032-48A7-B51F-98D821D595AA}" type="presParOf" srcId="{BD105AAF-1BAA-4493-A88C-90FD10D7C25F}" destId="{60516069-0D27-43C9-A027-5595B55EA2EB}" srcOrd="4" destOrd="0" presId="urn:microsoft.com/office/officeart/2005/8/layout/vList2"/>
    <dgm:cxn modelId="{5156FE9C-C67E-470B-A6D1-C20AAD144912}" type="presParOf" srcId="{BD105AAF-1BAA-4493-A88C-90FD10D7C25F}" destId="{3E502437-CAEB-4C23-8F27-26C47F259E83}" srcOrd="5" destOrd="0" presId="urn:microsoft.com/office/officeart/2005/8/layout/vList2"/>
    <dgm:cxn modelId="{3308869D-6D92-4F6C-9E51-F453769CD8B3}" type="presParOf" srcId="{BD105AAF-1BAA-4493-A88C-90FD10D7C25F}" destId="{57D5531E-888C-45B7-866B-A48D85E11585}" srcOrd="6" destOrd="0" presId="urn:microsoft.com/office/officeart/2005/8/layout/vList2"/>
    <dgm:cxn modelId="{CC9298E0-7E77-4CDE-B01B-0856F3705BA3}" type="presParOf" srcId="{BD105AAF-1BAA-4493-A88C-90FD10D7C25F}" destId="{452D7639-A851-4D55-B32B-17B367C37C9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309DB-61D6-4F73-A432-391DD220F79B}"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B73E07F3-4635-4C0F-B561-8CBA2BE29278}">
      <dgm:prSet phldrT="[Text]" custT="1"/>
      <dgm:spPr/>
      <dgm:t>
        <a:bodyPr/>
        <a:lstStyle/>
        <a:p>
          <a:pPr algn="just" rtl="1">
            <a:lnSpc>
              <a:spcPct val="150000"/>
            </a:lnSpc>
          </a:pPr>
          <a:r>
            <a:rPr lang="ar-SY" sz="2200" smtClean="0">
              <a:solidFill>
                <a:schemeClr val="tx1"/>
              </a:solidFill>
              <a:cs typeface="+mn-cs"/>
            </a:rPr>
            <a:t>ترتيب خدمات الإيصال والتوصيل للضيوف في وقت وصولهم ومغادرتهم</a:t>
          </a:r>
          <a:r>
            <a:rPr lang="en-US" sz="2200" smtClean="0">
              <a:solidFill>
                <a:schemeClr val="tx1"/>
              </a:solidFill>
              <a:latin typeface="Simplified Arabic" panose="02020603050405020304" pitchFamily="18" charset="-78"/>
              <a:cs typeface="+mn-cs"/>
            </a:rPr>
            <a:t>.</a:t>
          </a:r>
          <a:endParaRPr lang="en-US" sz="2200">
            <a:solidFill>
              <a:schemeClr val="tx1"/>
            </a:solidFill>
            <a:cs typeface="+mn-cs"/>
          </a:endParaRPr>
        </a:p>
      </dgm:t>
    </dgm:pt>
    <dgm:pt modelId="{4ABF1871-D93D-4F39-ABA7-D98CE481FB5B}" type="parTrans" cxnId="{1FCB7598-A31E-4BD7-9A96-551ECC8EDB1F}">
      <dgm:prSet/>
      <dgm:spPr/>
      <dgm:t>
        <a:bodyPr/>
        <a:lstStyle/>
        <a:p>
          <a:pPr algn="just" rtl="1">
            <a:lnSpc>
              <a:spcPct val="150000"/>
            </a:lnSpc>
          </a:pPr>
          <a:endParaRPr lang="en-US" sz="2200">
            <a:solidFill>
              <a:schemeClr val="tx1"/>
            </a:solidFill>
            <a:cs typeface="+mn-cs"/>
          </a:endParaRPr>
        </a:p>
      </dgm:t>
    </dgm:pt>
    <dgm:pt modelId="{F98F60C5-1A3C-4D39-8F8C-D6B114E71C81}" type="sibTrans" cxnId="{1FCB7598-A31E-4BD7-9A96-551ECC8EDB1F}">
      <dgm:prSet/>
      <dgm:spPr/>
      <dgm:t>
        <a:bodyPr/>
        <a:lstStyle/>
        <a:p>
          <a:pPr algn="just" rtl="1">
            <a:lnSpc>
              <a:spcPct val="150000"/>
            </a:lnSpc>
          </a:pPr>
          <a:endParaRPr lang="en-US" sz="2200">
            <a:solidFill>
              <a:schemeClr val="tx1"/>
            </a:solidFill>
            <a:cs typeface="+mn-cs"/>
          </a:endParaRPr>
        </a:p>
      </dgm:t>
    </dgm:pt>
    <dgm:pt modelId="{3CB0CD0B-0BC1-410C-9ACC-15467E1DE43E}">
      <dgm:prSet custT="1"/>
      <dgm:spPr/>
      <dgm:t>
        <a:bodyPr/>
        <a:lstStyle/>
        <a:p>
          <a:pPr algn="just" rtl="1">
            <a:lnSpc>
              <a:spcPct val="150000"/>
            </a:lnSpc>
          </a:pPr>
          <a:r>
            <a:rPr lang="ar-SY" sz="2200" smtClean="0">
              <a:solidFill>
                <a:schemeClr val="tx1"/>
              </a:solidFill>
              <a:cs typeface="+mn-cs"/>
            </a:rPr>
            <a:t>توفير السيارات عند الطلب للضيوف بأسعار محددة مسبقاً.</a:t>
          </a:r>
          <a:endParaRPr lang="en-US" sz="2200" dirty="0">
            <a:solidFill>
              <a:schemeClr val="tx1"/>
            </a:solidFill>
            <a:cs typeface="+mn-cs"/>
          </a:endParaRPr>
        </a:p>
      </dgm:t>
    </dgm:pt>
    <dgm:pt modelId="{A8F0AF49-663B-4E98-A9CF-2C5905A7FDA9}" type="parTrans" cxnId="{36DF72C1-3EF9-438C-A9EA-1F65DDAD341D}">
      <dgm:prSet/>
      <dgm:spPr/>
      <dgm:t>
        <a:bodyPr/>
        <a:lstStyle/>
        <a:p>
          <a:pPr algn="just" rtl="1">
            <a:lnSpc>
              <a:spcPct val="150000"/>
            </a:lnSpc>
          </a:pPr>
          <a:endParaRPr lang="en-US" sz="2200">
            <a:solidFill>
              <a:schemeClr val="tx1"/>
            </a:solidFill>
            <a:cs typeface="+mn-cs"/>
          </a:endParaRPr>
        </a:p>
      </dgm:t>
    </dgm:pt>
    <dgm:pt modelId="{45567CD2-DFEC-4F9B-B310-B95D326D23F3}" type="sibTrans" cxnId="{36DF72C1-3EF9-438C-A9EA-1F65DDAD341D}">
      <dgm:prSet/>
      <dgm:spPr/>
      <dgm:t>
        <a:bodyPr/>
        <a:lstStyle/>
        <a:p>
          <a:pPr algn="just" rtl="1">
            <a:lnSpc>
              <a:spcPct val="150000"/>
            </a:lnSpc>
          </a:pPr>
          <a:endParaRPr lang="en-US" sz="2200">
            <a:solidFill>
              <a:schemeClr val="tx1"/>
            </a:solidFill>
            <a:cs typeface="+mn-cs"/>
          </a:endParaRPr>
        </a:p>
      </dgm:t>
    </dgm:pt>
    <dgm:pt modelId="{D85D0CF8-6C08-47C6-A9D7-F2130EF4AA63}">
      <dgm:prSet custT="1"/>
      <dgm:spPr/>
      <dgm:t>
        <a:bodyPr/>
        <a:lstStyle/>
        <a:p>
          <a:pPr algn="just" rtl="1">
            <a:lnSpc>
              <a:spcPct val="150000"/>
            </a:lnSpc>
          </a:pPr>
          <a:r>
            <a:rPr lang="ar-SY" sz="2200" smtClean="0">
              <a:solidFill>
                <a:schemeClr val="tx1"/>
              </a:solidFill>
              <a:cs typeface="+mn-cs"/>
            </a:rPr>
            <a:t>عمل ترتيبات السفر مثل حجز السكك الحديدية / تذاكر الطيران.</a:t>
          </a:r>
          <a:endParaRPr lang="en-US" sz="2200" dirty="0">
            <a:solidFill>
              <a:schemeClr val="tx1"/>
            </a:solidFill>
            <a:cs typeface="+mn-cs"/>
          </a:endParaRPr>
        </a:p>
      </dgm:t>
    </dgm:pt>
    <dgm:pt modelId="{1DFD9B4D-68C3-45F7-A9B0-93CD477F865F}" type="parTrans" cxnId="{2FC1F0AA-3BE4-4DF2-B652-E8EAE05B4481}">
      <dgm:prSet/>
      <dgm:spPr/>
      <dgm:t>
        <a:bodyPr/>
        <a:lstStyle/>
        <a:p>
          <a:pPr algn="just" rtl="1">
            <a:lnSpc>
              <a:spcPct val="150000"/>
            </a:lnSpc>
          </a:pPr>
          <a:endParaRPr lang="en-US" sz="2200">
            <a:solidFill>
              <a:schemeClr val="tx1"/>
            </a:solidFill>
            <a:cs typeface="+mn-cs"/>
          </a:endParaRPr>
        </a:p>
      </dgm:t>
    </dgm:pt>
    <dgm:pt modelId="{D1384F17-6F0F-4FFA-B105-AB2D349EB53D}" type="sibTrans" cxnId="{2FC1F0AA-3BE4-4DF2-B652-E8EAE05B4481}">
      <dgm:prSet/>
      <dgm:spPr/>
      <dgm:t>
        <a:bodyPr/>
        <a:lstStyle/>
        <a:p>
          <a:pPr algn="just" rtl="1">
            <a:lnSpc>
              <a:spcPct val="150000"/>
            </a:lnSpc>
          </a:pPr>
          <a:endParaRPr lang="en-US" sz="2200">
            <a:solidFill>
              <a:schemeClr val="tx1"/>
            </a:solidFill>
            <a:cs typeface="+mn-cs"/>
          </a:endParaRPr>
        </a:p>
      </dgm:t>
    </dgm:pt>
    <dgm:pt modelId="{DB17DFED-8F27-41E6-8602-EC8F0AAE3357}">
      <dgm:prSet custT="1"/>
      <dgm:spPr/>
      <dgm:t>
        <a:bodyPr/>
        <a:lstStyle/>
        <a:p>
          <a:pPr algn="just" rtl="1">
            <a:lnSpc>
              <a:spcPct val="150000"/>
            </a:lnSpc>
          </a:pPr>
          <a:r>
            <a:rPr lang="ar-SY" sz="2200" smtClean="0">
              <a:solidFill>
                <a:schemeClr val="tx1"/>
              </a:solidFill>
              <a:cs typeface="+mn-cs"/>
            </a:rPr>
            <a:t>تنظيم مشاهدة معالم المدينة لمدة نصف يوم أو يوم كامل.</a:t>
          </a:r>
          <a:endParaRPr lang="en-US" sz="2200" dirty="0">
            <a:solidFill>
              <a:schemeClr val="tx1"/>
            </a:solidFill>
            <a:cs typeface="+mn-cs"/>
          </a:endParaRPr>
        </a:p>
      </dgm:t>
    </dgm:pt>
    <dgm:pt modelId="{4CE14E6D-77BE-4D30-A614-18521A49E659}" type="parTrans" cxnId="{7510E470-D50D-439B-ADCE-C25269907983}">
      <dgm:prSet/>
      <dgm:spPr/>
      <dgm:t>
        <a:bodyPr/>
        <a:lstStyle/>
        <a:p>
          <a:pPr algn="just" rtl="1">
            <a:lnSpc>
              <a:spcPct val="150000"/>
            </a:lnSpc>
          </a:pPr>
          <a:endParaRPr lang="en-US" sz="2200">
            <a:solidFill>
              <a:schemeClr val="tx1"/>
            </a:solidFill>
            <a:cs typeface="+mn-cs"/>
          </a:endParaRPr>
        </a:p>
      </dgm:t>
    </dgm:pt>
    <dgm:pt modelId="{51AA66B5-9261-4C23-A981-8A4033EC99B7}" type="sibTrans" cxnId="{7510E470-D50D-439B-ADCE-C25269907983}">
      <dgm:prSet/>
      <dgm:spPr/>
      <dgm:t>
        <a:bodyPr/>
        <a:lstStyle/>
        <a:p>
          <a:pPr algn="just" rtl="1">
            <a:lnSpc>
              <a:spcPct val="150000"/>
            </a:lnSpc>
          </a:pPr>
          <a:endParaRPr lang="en-US" sz="2200">
            <a:solidFill>
              <a:schemeClr val="tx1"/>
            </a:solidFill>
            <a:cs typeface="+mn-cs"/>
          </a:endParaRPr>
        </a:p>
      </dgm:t>
    </dgm:pt>
    <dgm:pt modelId="{BBC1E3EE-E7FE-4581-81A5-24CD8D3A93E8}">
      <dgm:prSet custT="1"/>
      <dgm:spPr/>
      <dgm:t>
        <a:bodyPr/>
        <a:lstStyle/>
        <a:p>
          <a:pPr algn="just" rtl="1">
            <a:lnSpc>
              <a:spcPct val="150000"/>
            </a:lnSpc>
          </a:pPr>
          <a:r>
            <a:rPr lang="ar-SY" sz="2200" smtClean="0">
              <a:solidFill>
                <a:schemeClr val="tx1"/>
              </a:solidFill>
              <a:cs typeface="+mn-cs"/>
            </a:rPr>
            <a:t>ترتيب المرشدين الذين يمكنهم التواصل بلغة الضيف.</a:t>
          </a:r>
          <a:endParaRPr lang="en-US" sz="2200" dirty="0">
            <a:solidFill>
              <a:schemeClr val="tx1"/>
            </a:solidFill>
            <a:cs typeface="+mn-cs"/>
          </a:endParaRPr>
        </a:p>
      </dgm:t>
    </dgm:pt>
    <dgm:pt modelId="{3EA5EB18-26ED-47DF-9D4C-76B9E881B139}" type="parTrans" cxnId="{588E6EE6-DC32-499E-A792-E9FDB8646F93}">
      <dgm:prSet/>
      <dgm:spPr/>
      <dgm:t>
        <a:bodyPr/>
        <a:lstStyle/>
        <a:p>
          <a:pPr algn="just" rtl="1">
            <a:lnSpc>
              <a:spcPct val="150000"/>
            </a:lnSpc>
          </a:pPr>
          <a:endParaRPr lang="en-US" sz="2200">
            <a:solidFill>
              <a:schemeClr val="tx1"/>
            </a:solidFill>
            <a:cs typeface="+mn-cs"/>
          </a:endParaRPr>
        </a:p>
      </dgm:t>
    </dgm:pt>
    <dgm:pt modelId="{97703AE5-B642-4B21-8E0D-AAFB63DCAA62}" type="sibTrans" cxnId="{588E6EE6-DC32-499E-A792-E9FDB8646F93}">
      <dgm:prSet/>
      <dgm:spPr/>
      <dgm:t>
        <a:bodyPr/>
        <a:lstStyle/>
        <a:p>
          <a:pPr algn="just" rtl="1">
            <a:lnSpc>
              <a:spcPct val="150000"/>
            </a:lnSpc>
          </a:pPr>
          <a:endParaRPr lang="en-US" sz="2200">
            <a:solidFill>
              <a:schemeClr val="tx1"/>
            </a:solidFill>
            <a:cs typeface="+mn-cs"/>
          </a:endParaRPr>
        </a:p>
      </dgm:t>
    </dgm:pt>
    <dgm:pt modelId="{D9C662FC-8DE2-4E81-AEA0-ACF9500FE132}" type="pres">
      <dgm:prSet presAssocID="{9E1309DB-61D6-4F73-A432-391DD220F79B}" presName="linear" presStyleCnt="0">
        <dgm:presLayoutVars>
          <dgm:animLvl val="lvl"/>
          <dgm:resizeHandles val="exact"/>
        </dgm:presLayoutVars>
      </dgm:prSet>
      <dgm:spPr/>
      <dgm:t>
        <a:bodyPr/>
        <a:lstStyle/>
        <a:p>
          <a:endParaRPr lang="en-US"/>
        </a:p>
      </dgm:t>
    </dgm:pt>
    <dgm:pt modelId="{BB0DB927-5BDB-4CD6-8217-7D2551E73E62}" type="pres">
      <dgm:prSet presAssocID="{B73E07F3-4635-4C0F-B561-8CBA2BE29278}" presName="parentText" presStyleLbl="node1" presStyleIdx="0" presStyleCnt="5">
        <dgm:presLayoutVars>
          <dgm:chMax val="0"/>
          <dgm:bulletEnabled val="1"/>
        </dgm:presLayoutVars>
      </dgm:prSet>
      <dgm:spPr/>
      <dgm:t>
        <a:bodyPr/>
        <a:lstStyle/>
        <a:p>
          <a:endParaRPr lang="en-US"/>
        </a:p>
      </dgm:t>
    </dgm:pt>
    <dgm:pt modelId="{3D1DB982-8DA7-4A60-919E-4FFBBB5D8212}" type="pres">
      <dgm:prSet presAssocID="{F98F60C5-1A3C-4D39-8F8C-D6B114E71C81}" presName="spacer" presStyleCnt="0"/>
      <dgm:spPr/>
    </dgm:pt>
    <dgm:pt modelId="{1A593154-6BE7-4924-8332-FEFF2108B767}" type="pres">
      <dgm:prSet presAssocID="{3CB0CD0B-0BC1-410C-9ACC-15467E1DE43E}" presName="parentText" presStyleLbl="node1" presStyleIdx="1" presStyleCnt="5">
        <dgm:presLayoutVars>
          <dgm:chMax val="0"/>
          <dgm:bulletEnabled val="1"/>
        </dgm:presLayoutVars>
      </dgm:prSet>
      <dgm:spPr/>
      <dgm:t>
        <a:bodyPr/>
        <a:lstStyle/>
        <a:p>
          <a:endParaRPr lang="en-US"/>
        </a:p>
      </dgm:t>
    </dgm:pt>
    <dgm:pt modelId="{0CBB644F-E263-4778-B0D3-44B62E22BA6E}" type="pres">
      <dgm:prSet presAssocID="{45567CD2-DFEC-4F9B-B310-B95D326D23F3}" presName="spacer" presStyleCnt="0"/>
      <dgm:spPr/>
    </dgm:pt>
    <dgm:pt modelId="{B7D35D2A-EBAE-4B2B-A539-CFC5F004B1C2}" type="pres">
      <dgm:prSet presAssocID="{D85D0CF8-6C08-47C6-A9D7-F2130EF4AA63}" presName="parentText" presStyleLbl="node1" presStyleIdx="2" presStyleCnt="5">
        <dgm:presLayoutVars>
          <dgm:chMax val="0"/>
          <dgm:bulletEnabled val="1"/>
        </dgm:presLayoutVars>
      </dgm:prSet>
      <dgm:spPr/>
      <dgm:t>
        <a:bodyPr/>
        <a:lstStyle/>
        <a:p>
          <a:endParaRPr lang="en-US"/>
        </a:p>
      </dgm:t>
    </dgm:pt>
    <dgm:pt modelId="{63B311DF-259F-46ED-8074-12095B96E8EA}" type="pres">
      <dgm:prSet presAssocID="{D1384F17-6F0F-4FFA-B105-AB2D349EB53D}" presName="spacer" presStyleCnt="0"/>
      <dgm:spPr/>
    </dgm:pt>
    <dgm:pt modelId="{8620DC7C-C129-4E04-842D-25FBE59E5D07}" type="pres">
      <dgm:prSet presAssocID="{DB17DFED-8F27-41E6-8602-EC8F0AAE3357}" presName="parentText" presStyleLbl="node1" presStyleIdx="3" presStyleCnt="5">
        <dgm:presLayoutVars>
          <dgm:chMax val="0"/>
          <dgm:bulletEnabled val="1"/>
        </dgm:presLayoutVars>
      </dgm:prSet>
      <dgm:spPr/>
      <dgm:t>
        <a:bodyPr/>
        <a:lstStyle/>
        <a:p>
          <a:endParaRPr lang="en-US"/>
        </a:p>
      </dgm:t>
    </dgm:pt>
    <dgm:pt modelId="{C83AE5D2-4BF0-4592-8C27-48C851B71D7B}" type="pres">
      <dgm:prSet presAssocID="{51AA66B5-9261-4C23-A981-8A4033EC99B7}" presName="spacer" presStyleCnt="0"/>
      <dgm:spPr/>
    </dgm:pt>
    <dgm:pt modelId="{8A1140A3-409F-48A3-A3B7-3ADEA39588DE}" type="pres">
      <dgm:prSet presAssocID="{BBC1E3EE-E7FE-4581-81A5-24CD8D3A93E8}" presName="parentText" presStyleLbl="node1" presStyleIdx="4" presStyleCnt="5">
        <dgm:presLayoutVars>
          <dgm:chMax val="0"/>
          <dgm:bulletEnabled val="1"/>
        </dgm:presLayoutVars>
      </dgm:prSet>
      <dgm:spPr/>
      <dgm:t>
        <a:bodyPr/>
        <a:lstStyle/>
        <a:p>
          <a:endParaRPr lang="en-US"/>
        </a:p>
      </dgm:t>
    </dgm:pt>
  </dgm:ptLst>
  <dgm:cxnLst>
    <dgm:cxn modelId="{2FC1F0AA-3BE4-4DF2-B652-E8EAE05B4481}" srcId="{9E1309DB-61D6-4F73-A432-391DD220F79B}" destId="{D85D0CF8-6C08-47C6-A9D7-F2130EF4AA63}" srcOrd="2" destOrd="0" parTransId="{1DFD9B4D-68C3-45F7-A9B0-93CD477F865F}" sibTransId="{D1384F17-6F0F-4FFA-B105-AB2D349EB53D}"/>
    <dgm:cxn modelId="{E4D8AF14-075A-4F53-9403-F5D9CB5AE399}" type="presOf" srcId="{DB17DFED-8F27-41E6-8602-EC8F0AAE3357}" destId="{8620DC7C-C129-4E04-842D-25FBE59E5D07}" srcOrd="0" destOrd="0" presId="urn:microsoft.com/office/officeart/2005/8/layout/vList2"/>
    <dgm:cxn modelId="{588E6EE6-DC32-499E-A792-E9FDB8646F93}" srcId="{9E1309DB-61D6-4F73-A432-391DD220F79B}" destId="{BBC1E3EE-E7FE-4581-81A5-24CD8D3A93E8}" srcOrd="4" destOrd="0" parTransId="{3EA5EB18-26ED-47DF-9D4C-76B9E881B139}" sibTransId="{97703AE5-B642-4B21-8E0D-AAFB63DCAA62}"/>
    <dgm:cxn modelId="{1FCB7598-A31E-4BD7-9A96-551ECC8EDB1F}" srcId="{9E1309DB-61D6-4F73-A432-391DD220F79B}" destId="{B73E07F3-4635-4C0F-B561-8CBA2BE29278}" srcOrd="0" destOrd="0" parTransId="{4ABF1871-D93D-4F39-ABA7-D98CE481FB5B}" sibTransId="{F98F60C5-1A3C-4D39-8F8C-D6B114E71C81}"/>
    <dgm:cxn modelId="{053EDBA4-85D0-4B62-A2F6-E09BFADF0BA3}" type="presOf" srcId="{B73E07F3-4635-4C0F-B561-8CBA2BE29278}" destId="{BB0DB927-5BDB-4CD6-8217-7D2551E73E62}" srcOrd="0" destOrd="0" presId="urn:microsoft.com/office/officeart/2005/8/layout/vList2"/>
    <dgm:cxn modelId="{024FCAFE-B56B-4015-9F96-752D03609F92}" type="presOf" srcId="{D85D0CF8-6C08-47C6-A9D7-F2130EF4AA63}" destId="{B7D35D2A-EBAE-4B2B-A539-CFC5F004B1C2}" srcOrd="0" destOrd="0" presId="urn:microsoft.com/office/officeart/2005/8/layout/vList2"/>
    <dgm:cxn modelId="{CDDB3D8C-C074-4A25-B5FC-3F54A566D472}" type="presOf" srcId="{3CB0CD0B-0BC1-410C-9ACC-15467E1DE43E}" destId="{1A593154-6BE7-4924-8332-FEFF2108B767}" srcOrd="0" destOrd="0" presId="urn:microsoft.com/office/officeart/2005/8/layout/vList2"/>
    <dgm:cxn modelId="{7510E470-D50D-439B-ADCE-C25269907983}" srcId="{9E1309DB-61D6-4F73-A432-391DD220F79B}" destId="{DB17DFED-8F27-41E6-8602-EC8F0AAE3357}" srcOrd="3" destOrd="0" parTransId="{4CE14E6D-77BE-4D30-A614-18521A49E659}" sibTransId="{51AA66B5-9261-4C23-A981-8A4033EC99B7}"/>
    <dgm:cxn modelId="{2C3ED0D2-04B6-422E-8A90-42509A734767}" type="presOf" srcId="{9E1309DB-61D6-4F73-A432-391DD220F79B}" destId="{D9C662FC-8DE2-4E81-AEA0-ACF9500FE132}" srcOrd="0" destOrd="0" presId="urn:microsoft.com/office/officeart/2005/8/layout/vList2"/>
    <dgm:cxn modelId="{E146B69B-BACE-480A-8C17-3CC93D98B68C}" type="presOf" srcId="{BBC1E3EE-E7FE-4581-81A5-24CD8D3A93E8}" destId="{8A1140A3-409F-48A3-A3B7-3ADEA39588DE}" srcOrd="0" destOrd="0" presId="urn:microsoft.com/office/officeart/2005/8/layout/vList2"/>
    <dgm:cxn modelId="{36DF72C1-3EF9-438C-A9EA-1F65DDAD341D}" srcId="{9E1309DB-61D6-4F73-A432-391DD220F79B}" destId="{3CB0CD0B-0BC1-410C-9ACC-15467E1DE43E}" srcOrd="1" destOrd="0" parTransId="{A8F0AF49-663B-4E98-A9CF-2C5905A7FDA9}" sibTransId="{45567CD2-DFEC-4F9B-B310-B95D326D23F3}"/>
    <dgm:cxn modelId="{5F4C8DAE-1586-414B-A823-B0C9B51A8E03}" type="presParOf" srcId="{D9C662FC-8DE2-4E81-AEA0-ACF9500FE132}" destId="{BB0DB927-5BDB-4CD6-8217-7D2551E73E62}" srcOrd="0" destOrd="0" presId="urn:microsoft.com/office/officeart/2005/8/layout/vList2"/>
    <dgm:cxn modelId="{F8EA5397-7FD9-4D76-AC3C-F5DE8ED6AAD7}" type="presParOf" srcId="{D9C662FC-8DE2-4E81-AEA0-ACF9500FE132}" destId="{3D1DB982-8DA7-4A60-919E-4FFBBB5D8212}" srcOrd="1" destOrd="0" presId="urn:microsoft.com/office/officeart/2005/8/layout/vList2"/>
    <dgm:cxn modelId="{FB334752-8590-4CF7-ACAE-C5EFA2BB92A8}" type="presParOf" srcId="{D9C662FC-8DE2-4E81-AEA0-ACF9500FE132}" destId="{1A593154-6BE7-4924-8332-FEFF2108B767}" srcOrd="2" destOrd="0" presId="urn:microsoft.com/office/officeart/2005/8/layout/vList2"/>
    <dgm:cxn modelId="{BE3C017F-E1D3-4921-8CF2-7D61EE4871D3}" type="presParOf" srcId="{D9C662FC-8DE2-4E81-AEA0-ACF9500FE132}" destId="{0CBB644F-E263-4778-B0D3-44B62E22BA6E}" srcOrd="3" destOrd="0" presId="urn:microsoft.com/office/officeart/2005/8/layout/vList2"/>
    <dgm:cxn modelId="{66100745-2931-4B9C-A5F0-99A4FF748FE6}" type="presParOf" srcId="{D9C662FC-8DE2-4E81-AEA0-ACF9500FE132}" destId="{B7D35D2A-EBAE-4B2B-A539-CFC5F004B1C2}" srcOrd="4" destOrd="0" presId="urn:microsoft.com/office/officeart/2005/8/layout/vList2"/>
    <dgm:cxn modelId="{B5E7E239-65C9-49BC-9CD7-2A9A77DEBD86}" type="presParOf" srcId="{D9C662FC-8DE2-4E81-AEA0-ACF9500FE132}" destId="{63B311DF-259F-46ED-8074-12095B96E8EA}" srcOrd="5" destOrd="0" presId="urn:microsoft.com/office/officeart/2005/8/layout/vList2"/>
    <dgm:cxn modelId="{B9312121-A2F4-4FF7-9B1B-F0B28360ED74}" type="presParOf" srcId="{D9C662FC-8DE2-4E81-AEA0-ACF9500FE132}" destId="{8620DC7C-C129-4E04-842D-25FBE59E5D07}" srcOrd="6" destOrd="0" presId="urn:microsoft.com/office/officeart/2005/8/layout/vList2"/>
    <dgm:cxn modelId="{17ACF50B-3400-4245-97D7-B588AD3AB868}" type="presParOf" srcId="{D9C662FC-8DE2-4E81-AEA0-ACF9500FE132}" destId="{C83AE5D2-4BF0-4592-8C27-48C851B71D7B}" srcOrd="7" destOrd="0" presId="urn:microsoft.com/office/officeart/2005/8/layout/vList2"/>
    <dgm:cxn modelId="{82EF1C81-8238-4F75-BA0A-C544A6F3268D}" type="presParOf" srcId="{D9C662FC-8DE2-4E81-AEA0-ACF9500FE132}" destId="{8A1140A3-409F-48A3-A3B7-3ADEA39588D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24B187-DD6F-45DC-9A82-9083D9D6D17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1E2841B9-7418-4C22-8B17-146EE49B287B}">
      <dgm:prSet phldrT="[Tex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لوحة الغرف.</a:t>
          </a:r>
          <a:endParaRPr lang="en-US" sz="2200" b="0">
            <a:solidFill>
              <a:schemeClr val="tx1"/>
            </a:solidFill>
            <a:cs typeface="+mn-cs"/>
          </a:endParaRPr>
        </a:p>
      </dgm:t>
    </dgm:pt>
    <dgm:pt modelId="{DD2DCD48-8A64-4086-9AFF-923CE56E3F17}" type="parTrans" cxnId="{794643CA-B41A-4551-B5A6-8B5B4580BA98}">
      <dgm:prSet/>
      <dgm:spPr/>
      <dgm:t>
        <a:bodyPr/>
        <a:lstStyle/>
        <a:p>
          <a:pPr algn="just" rtl="1">
            <a:lnSpc>
              <a:spcPct val="150000"/>
            </a:lnSpc>
          </a:pPr>
          <a:endParaRPr lang="en-US" sz="2200" b="0">
            <a:solidFill>
              <a:schemeClr val="tx1"/>
            </a:solidFill>
            <a:cs typeface="+mn-cs"/>
          </a:endParaRPr>
        </a:p>
      </dgm:t>
    </dgm:pt>
    <dgm:pt modelId="{C9527D6D-8D3D-428A-9177-E285BD6E450B}" type="sibTrans" cxnId="{794643CA-B41A-4551-B5A6-8B5B4580BA98}">
      <dgm:prSet/>
      <dgm:spPr/>
      <dgm:t>
        <a:bodyPr/>
        <a:lstStyle/>
        <a:p>
          <a:pPr algn="just" rtl="1">
            <a:lnSpc>
              <a:spcPct val="150000"/>
            </a:lnSpc>
          </a:pPr>
          <a:endParaRPr lang="en-US" sz="2200" b="0">
            <a:solidFill>
              <a:schemeClr val="tx1"/>
            </a:solidFill>
            <a:cs typeface="+mn-cs"/>
          </a:endParaRPr>
        </a:p>
      </dgm:t>
    </dgm:pt>
    <dgm:pt modelId="{FFBBFDED-BF31-4D59-9584-ECA2C517647C}">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رف المفاتيح.</a:t>
          </a:r>
          <a:endParaRPr lang="ar-SY" sz="2200" b="0" dirty="0" smtClean="0">
            <a:solidFill>
              <a:schemeClr val="tx1"/>
            </a:solidFill>
            <a:latin typeface="Calibri" panose="020F0502020204030204" pitchFamily="34" charset="0"/>
            <a:ea typeface="Times New Roman" panose="02020603050405020304" pitchFamily="18" charset="0"/>
            <a:cs typeface="+mn-cs"/>
          </a:endParaRPr>
        </a:p>
      </dgm:t>
    </dgm:pt>
    <dgm:pt modelId="{8C4AC634-D25A-4A6A-A3E6-0B5204581F5E}" type="parTrans" cxnId="{FC23DB0B-ABFE-41A8-B056-2F2CB9AFE0A7}">
      <dgm:prSet/>
      <dgm:spPr/>
      <dgm:t>
        <a:bodyPr/>
        <a:lstStyle/>
        <a:p>
          <a:pPr algn="just" rtl="1">
            <a:lnSpc>
              <a:spcPct val="150000"/>
            </a:lnSpc>
          </a:pPr>
          <a:endParaRPr lang="en-US" sz="2200" b="0">
            <a:solidFill>
              <a:schemeClr val="tx1"/>
            </a:solidFill>
            <a:cs typeface="+mn-cs"/>
          </a:endParaRPr>
        </a:p>
      </dgm:t>
    </dgm:pt>
    <dgm:pt modelId="{5C43030C-AEFC-495A-B8EB-B4E088673787}" type="sibTrans" cxnId="{FC23DB0B-ABFE-41A8-B056-2F2CB9AFE0A7}">
      <dgm:prSet/>
      <dgm:spPr/>
      <dgm:t>
        <a:bodyPr/>
        <a:lstStyle/>
        <a:p>
          <a:pPr algn="just" rtl="1">
            <a:lnSpc>
              <a:spcPct val="150000"/>
            </a:lnSpc>
          </a:pPr>
          <a:endParaRPr lang="en-US" sz="2200" b="0">
            <a:solidFill>
              <a:schemeClr val="tx1"/>
            </a:solidFill>
            <a:cs typeface="+mn-cs"/>
          </a:endParaRPr>
        </a:p>
      </dgm:t>
    </dgm:pt>
    <dgm:pt modelId="{30CBFA08-2E4C-4B8C-949B-8889F280E273}">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حامل البريد والرسائل.</a:t>
          </a:r>
          <a:endParaRPr lang="en-US" sz="2200" b="0" dirty="0">
            <a:solidFill>
              <a:schemeClr val="tx1"/>
            </a:solidFill>
            <a:latin typeface="Calibri" panose="020F0502020204030204" pitchFamily="34" charset="0"/>
            <a:ea typeface="Times New Roman" panose="02020603050405020304" pitchFamily="18" charset="0"/>
            <a:cs typeface="+mn-cs"/>
          </a:endParaRPr>
        </a:p>
      </dgm:t>
    </dgm:pt>
    <dgm:pt modelId="{B98B07F7-ABD2-4277-B423-C414C112FBAD}" type="parTrans" cxnId="{1B36197B-A1B3-4BD1-A280-883865689632}">
      <dgm:prSet/>
      <dgm:spPr/>
      <dgm:t>
        <a:bodyPr/>
        <a:lstStyle/>
        <a:p>
          <a:pPr algn="just" rtl="1">
            <a:lnSpc>
              <a:spcPct val="150000"/>
            </a:lnSpc>
          </a:pPr>
          <a:endParaRPr lang="en-US" sz="2200" b="0">
            <a:solidFill>
              <a:schemeClr val="tx1"/>
            </a:solidFill>
            <a:cs typeface="+mn-cs"/>
          </a:endParaRPr>
        </a:p>
      </dgm:t>
    </dgm:pt>
    <dgm:pt modelId="{FC5F2212-61F9-4B15-8C19-A824DD924369}" type="sibTrans" cxnId="{1B36197B-A1B3-4BD1-A280-883865689632}">
      <dgm:prSet/>
      <dgm:spPr/>
      <dgm:t>
        <a:bodyPr/>
        <a:lstStyle/>
        <a:p>
          <a:pPr algn="just" rtl="1">
            <a:lnSpc>
              <a:spcPct val="150000"/>
            </a:lnSpc>
          </a:pPr>
          <a:endParaRPr lang="en-US" sz="2200" b="0">
            <a:solidFill>
              <a:schemeClr val="tx1"/>
            </a:solidFill>
            <a:cs typeface="+mn-cs"/>
          </a:endParaRPr>
        </a:p>
      </dgm:t>
    </dgm:pt>
    <dgm:pt modelId="{1246D8E6-D014-4312-920C-51FB84E8AA39}">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رف الحجز.</a:t>
          </a:r>
          <a:endParaRPr lang="en-US" sz="2200" b="0" dirty="0">
            <a:solidFill>
              <a:schemeClr val="tx1"/>
            </a:solidFill>
            <a:latin typeface="Calibri" panose="020F0502020204030204" pitchFamily="34" charset="0"/>
            <a:ea typeface="Times New Roman" panose="02020603050405020304" pitchFamily="18" charset="0"/>
            <a:cs typeface="+mn-cs"/>
          </a:endParaRPr>
        </a:p>
      </dgm:t>
    </dgm:pt>
    <dgm:pt modelId="{5E512F62-044A-43B9-B4AB-CBDF23175F02}" type="parTrans" cxnId="{40571980-6E14-4E17-B912-3F7EC4B5B5E1}">
      <dgm:prSet/>
      <dgm:spPr/>
      <dgm:t>
        <a:bodyPr/>
        <a:lstStyle/>
        <a:p>
          <a:pPr algn="just" rtl="1">
            <a:lnSpc>
              <a:spcPct val="150000"/>
            </a:lnSpc>
          </a:pPr>
          <a:endParaRPr lang="en-US" sz="2200" b="0">
            <a:solidFill>
              <a:schemeClr val="tx1"/>
            </a:solidFill>
            <a:cs typeface="+mn-cs"/>
          </a:endParaRPr>
        </a:p>
      </dgm:t>
    </dgm:pt>
    <dgm:pt modelId="{DC6086DD-3FAC-4DD9-8E7E-E6B92E7FBD62}" type="sibTrans" cxnId="{40571980-6E14-4E17-B912-3F7EC4B5B5E1}">
      <dgm:prSet/>
      <dgm:spPr/>
      <dgm:t>
        <a:bodyPr/>
        <a:lstStyle/>
        <a:p>
          <a:pPr algn="just" rtl="1">
            <a:lnSpc>
              <a:spcPct val="150000"/>
            </a:lnSpc>
          </a:pPr>
          <a:endParaRPr lang="en-US" sz="2200" b="0">
            <a:solidFill>
              <a:schemeClr val="tx1"/>
            </a:solidFill>
            <a:cs typeface="+mn-cs"/>
          </a:endParaRPr>
        </a:p>
      </dgm:t>
    </dgm:pt>
    <dgm:pt modelId="{3812DAB0-7A4F-4576-98F7-5CF4B41914C9}">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رف المعلومات.</a:t>
          </a:r>
          <a:endParaRPr lang="en-US" sz="2200" b="0" dirty="0">
            <a:solidFill>
              <a:schemeClr val="tx1"/>
            </a:solidFill>
            <a:latin typeface="Calibri" panose="020F0502020204030204" pitchFamily="34" charset="0"/>
            <a:ea typeface="Times New Roman" panose="02020603050405020304" pitchFamily="18" charset="0"/>
            <a:cs typeface="+mn-cs"/>
          </a:endParaRPr>
        </a:p>
      </dgm:t>
    </dgm:pt>
    <dgm:pt modelId="{EC563BF7-6B4E-40E1-A6B9-DDEC09C83241}" type="parTrans" cxnId="{437C2961-D8D6-486B-A0A2-4E52C89763A0}">
      <dgm:prSet/>
      <dgm:spPr/>
      <dgm:t>
        <a:bodyPr/>
        <a:lstStyle/>
        <a:p>
          <a:pPr algn="just" rtl="1">
            <a:lnSpc>
              <a:spcPct val="150000"/>
            </a:lnSpc>
          </a:pPr>
          <a:endParaRPr lang="en-US" sz="2200" b="0">
            <a:solidFill>
              <a:schemeClr val="tx1"/>
            </a:solidFill>
            <a:cs typeface="+mn-cs"/>
          </a:endParaRPr>
        </a:p>
      </dgm:t>
    </dgm:pt>
    <dgm:pt modelId="{5A3B4374-5E96-4FE1-8AD1-39CDC499381A}" type="sibTrans" cxnId="{437C2961-D8D6-486B-A0A2-4E52C89763A0}">
      <dgm:prSet/>
      <dgm:spPr/>
      <dgm:t>
        <a:bodyPr/>
        <a:lstStyle/>
        <a:p>
          <a:pPr algn="just" rtl="1">
            <a:lnSpc>
              <a:spcPct val="150000"/>
            </a:lnSpc>
          </a:pPr>
          <a:endParaRPr lang="en-US" sz="2200" b="0">
            <a:solidFill>
              <a:schemeClr val="tx1"/>
            </a:solidFill>
            <a:cs typeface="+mn-cs"/>
          </a:endParaRPr>
        </a:p>
      </dgm:t>
    </dgm:pt>
    <dgm:pt modelId="{6ED8D59F-A1D2-4122-A787-88DAB66B2F88}">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درج ملفات الضيوف.</a:t>
          </a:r>
          <a:endParaRPr lang="ar-SY" sz="2200" b="0" dirty="0">
            <a:solidFill>
              <a:schemeClr val="tx1"/>
            </a:solidFill>
            <a:cs typeface="+mn-cs"/>
          </a:endParaRPr>
        </a:p>
      </dgm:t>
    </dgm:pt>
    <dgm:pt modelId="{A5DFF5D4-B635-4011-B6A6-3C82209FC1E5}" type="parTrans" cxnId="{501668E4-300F-4611-8F69-7CA1603EE2B7}">
      <dgm:prSet/>
      <dgm:spPr/>
      <dgm:t>
        <a:bodyPr/>
        <a:lstStyle/>
        <a:p>
          <a:pPr algn="just" rtl="1">
            <a:lnSpc>
              <a:spcPct val="150000"/>
            </a:lnSpc>
          </a:pPr>
          <a:endParaRPr lang="en-US" sz="2200" b="0">
            <a:solidFill>
              <a:schemeClr val="tx1"/>
            </a:solidFill>
            <a:cs typeface="+mn-cs"/>
          </a:endParaRPr>
        </a:p>
      </dgm:t>
    </dgm:pt>
    <dgm:pt modelId="{D659E10D-9749-4D48-9465-F12CD6B24528}" type="sibTrans" cxnId="{501668E4-300F-4611-8F69-7CA1603EE2B7}">
      <dgm:prSet/>
      <dgm:spPr/>
      <dgm:t>
        <a:bodyPr/>
        <a:lstStyle/>
        <a:p>
          <a:pPr algn="just" rtl="1">
            <a:lnSpc>
              <a:spcPct val="150000"/>
            </a:lnSpc>
          </a:pPr>
          <a:endParaRPr lang="en-US" sz="2200" b="0">
            <a:solidFill>
              <a:schemeClr val="tx1"/>
            </a:solidFill>
            <a:cs typeface="+mn-cs"/>
          </a:endParaRPr>
        </a:p>
      </dgm:t>
    </dgm:pt>
    <dgm:pt modelId="{B8CEBD00-DEB0-47C7-B1F7-FDEA4821101E}" type="pres">
      <dgm:prSet presAssocID="{B924B187-DD6F-45DC-9A82-9083D9D6D175}" presName="linear" presStyleCnt="0">
        <dgm:presLayoutVars>
          <dgm:animLvl val="lvl"/>
          <dgm:resizeHandles val="exact"/>
        </dgm:presLayoutVars>
      </dgm:prSet>
      <dgm:spPr/>
      <dgm:t>
        <a:bodyPr/>
        <a:lstStyle/>
        <a:p>
          <a:endParaRPr lang="en-US"/>
        </a:p>
      </dgm:t>
    </dgm:pt>
    <dgm:pt modelId="{4CE7DEB5-0692-4A3B-9616-3B4D1A3AF6B7}" type="pres">
      <dgm:prSet presAssocID="{1E2841B9-7418-4C22-8B17-146EE49B287B}" presName="parentText" presStyleLbl="node1" presStyleIdx="0" presStyleCnt="6">
        <dgm:presLayoutVars>
          <dgm:chMax val="0"/>
          <dgm:bulletEnabled val="1"/>
        </dgm:presLayoutVars>
      </dgm:prSet>
      <dgm:spPr/>
      <dgm:t>
        <a:bodyPr/>
        <a:lstStyle/>
        <a:p>
          <a:endParaRPr lang="en-US"/>
        </a:p>
      </dgm:t>
    </dgm:pt>
    <dgm:pt modelId="{22D868F0-5D06-40AF-A597-7AFCE25B2850}" type="pres">
      <dgm:prSet presAssocID="{C9527D6D-8D3D-428A-9177-E285BD6E450B}" presName="spacer" presStyleCnt="0"/>
      <dgm:spPr/>
    </dgm:pt>
    <dgm:pt modelId="{372A65BA-D472-4B90-AB88-D5664A1046AA}" type="pres">
      <dgm:prSet presAssocID="{FFBBFDED-BF31-4D59-9584-ECA2C517647C}" presName="parentText" presStyleLbl="node1" presStyleIdx="1" presStyleCnt="6">
        <dgm:presLayoutVars>
          <dgm:chMax val="0"/>
          <dgm:bulletEnabled val="1"/>
        </dgm:presLayoutVars>
      </dgm:prSet>
      <dgm:spPr/>
      <dgm:t>
        <a:bodyPr/>
        <a:lstStyle/>
        <a:p>
          <a:endParaRPr lang="en-US"/>
        </a:p>
      </dgm:t>
    </dgm:pt>
    <dgm:pt modelId="{7CAEE4D0-EC51-47FC-95F4-1130F55CA979}" type="pres">
      <dgm:prSet presAssocID="{5C43030C-AEFC-495A-B8EB-B4E088673787}" presName="spacer" presStyleCnt="0"/>
      <dgm:spPr/>
    </dgm:pt>
    <dgm:pt modelId="{C55D73A4-426B-4A24-9AF9-86B2D2F9EDE4}" type="pres">
      <dgm:prSet presAssocID="{30CBFA08-2E4C-4B8C-949B-8889F280E273}" presName="parentText" presStyleLbl="node1" presStyleIdx="2" presStyleCnt="6">
        <dgm:presLayoutVars>
          <dgm:chMax val="0"/>
          <dgm:bulletEnabled val="1"/>
        </dgm:presLayoutVars>
      </dgm:prSet>
      <dgm:spPr/>
      <dgm:t>
        <a:bodyPr/>
        <a:lstStyle/>
        <a:p>
          <a:endParaRPr lang="en-US"/>
        </a:p>
      </dgm:t>
    </dgm:pt>
    <dgm:pt modelId="{9F352E05-1116-4DF7-BB41-7B59D9415F5B}" type="pres">
      <dgm:prSet presAssocID="{FC5F2212-61F9-4B15-8C19-A824DD924369}" presName="spacer" presStyleCnt="0"/>
      <dgm:spPr/>
    </dgm:pt>
    <dgm:pt modelId="{9D4F339D-F6EA-4676-83CB-C893A3266D0C}" type="pres">
      <dgm:prSet presAssocID="{1246D8E6-D014-4312-920C-51FB84E8AA39}" presName="parentText" presStyleLbl="node1" presStyleIdx="3" presStyleCnt="6">
        <dgm:presLayoutVars>
          <dgm:chMax val="0"/>
          <dgm:bulletEnabled val="1"/>
        </dgm:presLayoutVars>
      </dgm:prSet>
      <dgm:spPr/>
      <dgm:t>
        <a:bodyPr/>
        <a:lstStyle/>
        <a:p>
          <a:endParaRPr lang="en-US"/>
        </a:p>
      </dgm:t>
    </dgm:pt>
    <dgm:pt modelId="{3A05C479-A3BB-4314-A116-E9CF07D0C3D4}" type="pres">
      <dgm:prSet presAssocID="{DC6086DD-3FAC-4DD9-8E7E-E6B92E7FBD62}" presName="spacer" presStyleCnt="0"/>
      <dgm:spPr/>
    </dgm:pt>
    <dgm:pt modelId="{E983B314-F565-4CF3-84B4-C854EB21A0AA}" type="pres">
      <dgm:prSet presAssocID="{3812DAB0-7A4F-4576-98F7-5CF4B41914C9}" presName="parentText" presStyleLbl="node1" presStyleIdx="4" presStyleCnt="6">
        <dgm:presLayoutVars>
          <dgm:chMax val="0"/>
          <dgm:bulletEnabled val="1"/>
        </dgm:presLayoutVars>
      </dgm:prSet>
      <dgm:spPr/>
      <dgm:t>
        <a:bodyPr/>
        <a:lstStyle/>
        <a:p>
          <a:endParaRPr lang="en-US"/>
        </a:p>
      </dgm:t>
    </dgm:pt>
    <dgm:pt modelId="{3D827530-7A2B-4EE9-B207-7AC617B75DA0}" type="pres">
      <dgm:prSet presAssocID="{5A3B4374-5E96-4FE1-8AD1-39CDC499381A}" presName="spacer" presStyleCnt="0"/>
      <dgm:spPr/>
    </dgm:pt>
    <dgm:pt modelId="{A89B9F8D-2420-487B-B9BE-0225EA9AFE06}" type="pres">
      <dgm:prSet presAssocID="{6ED8D59F-A1D2-4122-A787-88DAB66B2F88}" presName="parentText" presStyleLbl="node1" presStyleIdx="5" presStyleCnt="6">
        <dgm:presLayoutVars>
          <dgm:chMax val="0"/>
          <dgm:bulletEnabled val="1"/>
        </dgm:presLayoutVars>
      </dgm:prSet>
      <dgm:spPr/>
      <dgm:t>
        <a:bodyPr/>
        <a:lstStyle/>
        <a:p>
          <a:endParaRPr lang="en-US"/>
        </a:p>
      </dgm:t>
    </dgm:pt>
  </dgm:ptLst>
  <dgm:cxnLst>
    <dgm:cxn modelId="{40571980-6E14-4E17-B912-3F7EC4B5B5E1}" srcId="{B924B187-DD6F-45DC-9A82-9083D9D6D175}" destId="{1246D8E6-D014-4312-920C-51FB84E8AA39}" srcOrd="3" destOrd="0" parTransId="{5E512F62-044A-43B9-B4AB-CBDF23175F02}" sibTransId="{DC6086DD-3FAC-4DD9-8E7E-E6B92E7FBD62}"/>
    <dgm:cxn modelId="{2C71D51B-751D-4B2D-870F-919E4621AA74}" type="presOf" srcId="{30CBFA08-2E4C-4B8C-949B-8889F280E273}" destId="{C55D73A4-426B-4A24-9AF9-86B2D2F9EDE4}" srcOrd="0" destOrd="0" presId="urn:microsoft.com/office/officeart/2005/8/layout/vList2"/>
    <dgm:cxn modelId="{2B408315-4DE9-482E-A327-94731845FF16}" type="presOf" srcId="{FFBBFDED-BF31-4D59-9584-ECA2C517647C}" destId="{372A65BA-D472-4B90-AB88-D5664A1046AA}" srcOrd="0" destOrd="0" presId="urn:microsoft.com/office/officeart/2005/8/layout/vList2"/>
    <dgm:cxn modelId="{437C2961-D8D6-486B-A0A2-4E52C89763A0}" srcId="{B924B187-DD6F-45DC-9A82-9083D9D6D175}" destId="{3812DAB0-7A4F-4576-98F7-5CF4B41914C9}" srcOrd="4" destOrd="0" parTransId="{EC563BF7-6B4E-40E1-A6B9-DDEC09C83241}" sibTransId="{5A3B4374-5E96-4FE1-8AD1-39CDC499381A}"/>
    <dgm:cxn modelId="{5A8227A8-ABBB-4C00-857C-4350EDA97E19}" type="presOf" srcId="{1246D8E6-D014-4312-920C-51FB84E8AA39}" destId="{9D4F339D-F6EA-4676-83CB-C893A3266D0C}" srcOrd="0" destOrd="0" presId="urn:microsoft.com/office/officeart/2005/8/layout/vList2"/>
    <dgm:cxn modelId="{FC23DB0B-ABFE-41A8-B056-2F2CB9AFE0A7}" srcId="{B924B187-DD6F-45DC-9A82-9083D9D6D175}" destId="{FFBBFDED-BF31-4D59-9584-ECA2C517647C}" srcOrd="1" destOrd="0" parTransId="{8C4AC634-D25A-4A6A-A3E6-0B5204581F5E}" sibTransId="{5C43030C-AEFC-495A-B8EB-B4E088673787}"/>
    <dgm:cxn modelId="{794643CA-B41A-4551-B5A6-8B5B4580BA98}" srcId="{B924B187-DD6F-45DC-9A82-9083D9D6D175}" destId="{1E2841B9-7418-4C22-8B17-146EE49B287B}" srcOrd="0" destOrd="0" parTransId="{DD2DCD48-8A64-4086-9AFF-923CE56E3F17}" sibTransId="{C9527D6D-8D3D-428A-9177-E285BD6E450B}"/>
    <dgm:cxn modelId="{501668E4-300F-4611-8F69-7CA1603EE2B7}" srcId="{B924B187-DD6F-45DC-9A82-9083D9D6D175}" destId="{6ED8D59F-A1D2-4122-A787-88DAB66B2F88}" srcOrd="5" destOrd="0" parTransId="{A5DFF5D4-B635-4011-B6A6-3C82209FC1E5}" sibTransId="{D659E10D-9749-4D48-9465-F12CD6B24528}"/>
    <dgm:cxn modelId="{9551564E-FDE8-4623-8CCA-82B5B5EB7DFC}" type="presOf" srcId="{6ED8D59F-A1D2-4122-A787-88DAB66B2F88}" destId="{A89B9F8D-2420-487B-B9BE-0225EA9AFE06}" srcOrd="0" destOrd="0" presId="urn:microsoft.com/office/officeart/2005/8/layout/vList2"/>
    <dgm:cxn modelId="{1B36197B-A1B3-4BD1-A280-883865689632}" srcId="{B924B187-DD6F-45DC-9A82-9083D9D6D175}" destId="{30CBFA08-2E4C-4B8C-949B-8889F280E273}" srcOrd="2" destOrd="0" parTransId="{B98B07F7-ABD2-4277-B423-C414C112FBAD}" sibTransId="{FC5F2212-61F9-4B15-8C19-A824DD924369}"/>
    <dgm:cxn modelId="{24B70B27-7C10-4AFD-8C5A-0D8916ADCF6D}" type="presOf" srcId="{B924B187-DD6F-45DC-9A82-9083D9D6D175}" destId="{B8CEBD00-DEB0-47C7-B1F7-FDEA4821101E}" srcOrd="0" destOrd="0" presId="urn:microsoft.com/office/officeart/2005/8/layout/vList2"/>
    <dgm:cxn modelId="{1277B8CA-C77B-4E91-A0F2-DED39B961216}" type="presOf" srcId="{3812DAB0-7A4F-4576-98F7-5CF4B41914C9}" destId="{E983B314-F565-4CF3-84B4-C854EB21A0AA}" srcOrd="0" destOrd="0" presId="urn:microsoft.com/office/officeart/2005/8/layout/vList2"/>
    <dgm:cxn modelId="{4C9E0BD1-1AA6-495E-9E31-E12EC8558A10}" type="presOf" srcId="{1E2841B9-7418-4C22-8B17-146EE49B287B}" destId="{4CE7DEB5-0692-4A3B-9616-3B4D1A3AF6B7}" srcOrd="0" destOrd="0" presId="urn:microsoft.com/office/officeart/2005/8/layout/vList2"/>
    <dgm:cxn modelId="{60B878FF-5B37-4B02-AD59-4DA1644484E2}" type="presParOf" srcId="{B8CEBD00-DEB0-47C7-B1F7-FDEA4821101E}" destId="{4CE7DEB5-0692-4A3B-9616-3B4D1A3AF6B7}" srcOrd="0" destOrd="0" presId="urn:microsoft.com/office/officeart/2005/8/layout/vList2"/>
    <dgm:cxn modelId="{C1F8E1D7-2A7E-403F-8FB4-916950B08A7C}" type="presParOf" srcId="{B8CEBD00-DEB0-47C7-B1F7-FDEA4821101E}" destId="{22D868F0-5D06-40AF-A597-7AFCE25B2850}" srcOrd="1" destOrd="0" presId="urn:microsoft.com/office/officeart/2005/8/layout/vList2"/>
    <dgm:cxn modelId="{4E166CEC-73A2-4E68-91B4-0BBE9896D96E}" type="presParOf" srcId="{B8CEBD00-DEB0-47C7-B1F7-FDEA4821101E}" destId="{372A65BA-D472-4B90-AB88-D5664A1046AA}" srcOrd="2" destOrd="0" presId="urn:microsoft.com/office/officeart/2005/8/layout/vList2"/>
    <dgm:cxn modelId="{AC550920-B90B-4449-967A-887164E1BA61}" type="presParOf" srcId="{B8CEBD00-DEB0-47C7-B1F7-FDEA4821101E}" destId="{7CAEE4D0-EC51-47FC-95F4-1130F55CA979}" srcOrd="3" destOrd="0" presId="urn:microsoft.com/office/officeart/2005/8/layout/vList2"/>
    <dgm:cxn modelId="{B914ABAF-50E8-46C2-A6BA-5D619276D77C}" type="presParOf" srcId="{B8CEBD00-DEB0-47C7-B1F7-FDEA4821101E}" destId="{C55D73A4-426B-4A24-9AF9-86B2D2F9EDE4}" srcOrd="4" destOrd="0" presId="urn:microsoft.com/office/officeart/2005/8/layout/vList2"/>
    <dgm:cxn modelId="{B0F223D0-61AC-4C2E-91A2-2B7C59381B9A}" type="presParOf" srcId="{B8CEBD00-DEB0-47C7-B1F7-FDEA4821101E}" destId="{9F352E05-1116-4DF7-BB41-7B59D9415F5B}" srcOrd="5" destOrd="0" presId="urn:microsoft.com/office/officeart/2005/8/layout/vList2"/>
    <dgm:cxn modelId="{BFC5BFEE-3969-4582-ACBD-00985F7827E2}" type="presParOf" srcId="{B8CEBD00-DEB0-47C7-B1F7-FDEA4821101E}" destId="{9D4F339D-F6EA-4676-83CB-C893A3266D0C}" srcOrd="6" destOrd="0" presId="urn:microsoft.com/office/officeart/2005/8/layout/vList2"/>
    <dgm:cxn modelId="{8A8668C1-E74E-4324-A7AC-BF227F84D2A1}" type="presParOf" srcId="{B8CEBD00-DEB0-47C7-B1F7-FDEA4821101E}" destId="{3A05C479-A3BB-4314-A116-E9CF07D0C3D4}" srcOrd="7" destOrd="0" presId="urn:microsoft.com/office/officeart/2005/8/layout/vList2"/>
    <dgm:cxn modelId="{CA9BF84D-B85B-404C-9AFB-2C3C4BF87888}" type="presParOf" srcId="{B8CEBD00-DEB0-47C7-B1F7-FDEA4821101E}" destId="{E983B314-F565-4CF3-84B4-C854EB21A0AA}" srcOrd="8" destOrd="0" presId="urn:microsoft.com/office/officeart/2005/8/layout/vList2"/>
    <dgm:cxn modelId="{65DB24F5-FB7E-4B55-B507-66473EC67674}" type="presParOf" srcId="{B8CEBD00-DEB0-47C7-B1F7-FDEA4821101E}" destId="{3D827530-7A2B-4EE9-B207-7AC617B75DA0}" srcOrd="9" destOrd="0" presId="urn:microsoft.com/office/officeart/2005/8/layout/vList2"/>
    <dgm:cxn modelId="{1AD37452-A4C7-42E1-8298-7278F2933E35}" type="presParOf" srcId="{B8CEBD00-DEB0-47C7-B1F7-FDEA4821101E}" destId="{A89B9F8D-2420-487B-B9BE-0225EA9AFE0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FC6A4-7387-4086-A6DD-4EDEFC7FCB3A}"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0018A276-6B03-42FA-B1D5-D5A34F5287D8}">
      <dgm:prSet phldrT="[Tex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آلات النشر.</a:t>
          </a:r>
          <a:endParaRPr lang="en-US" sz="2200" b="0">
            <a:solidFill>
              <a:schemeClr val="tx1"/>
            </a:solidFill>
            <a:cs typeface="+mn-cs"/>
          </a:endParaRPr>
        </a:p>
      </dgm:t>
    </dgm:pt>
    <dgm:pt modelId="{D92177B2-EC6A-4C11-B60B-89FA9940F0C1}" type="parTrans" cxnId="{6DEE1E11-5D17-424E-824F-B16480792F20}">
      <dgm:prSet/>
      <dgm:spPr/>
      <dgm:t>
        <a:bodyPr/>
        <a:lstStyle/>
        <a:p>
          <a:pPr algn="just" rtl="1">
            <a:lnSpc>
              <a:spcPct val="150000"/>
            </a:lnSpc>
          </a:pPr>
          <a:endParaRPr lang="en-US" sz="2200" b="0">
            <a:solidFill>
              <a:schemeClr val="tx1"/>
            </a:solidFill>
            <a:cs typeface="+mn-cs"/>
          </a:endParaRPr>
        </a:p>
      </dgm:t>
    </dgm:pt>
    <dgm:pt modelId="{5A44DB4C-68AF-4E11-8BA0-F046F79ABADE}" type="sibTrans" cxnId="{6DEE1E11-5D17-424E-824F-B16480792F20}">
      <dgm:prSet/>
      <dgm:spPr/>
      <dgm:t>
        <a:bodyPr/>
        <a:lstStyle/>
        <a:p>
          <a:pPr algn="just" rtl="1">
            <a:lnSpc>
              <a:spcPct val="150000"/>
            </a:lnSpc>
          </a:pPr>
          <a:endParaRPr lang="en-US" sz="2200" b="0">
            <a:solidFill>
              <a:schemeClr val="tx1"/>
            </a:solidFill>
            <a:cs typeface="+mn-cs"/>
          </a:endParaRPr>
        </a:p>
      </dgm:t>
    </dgm:pt>
    <dgm:pt modelId="{5836F884-CBCD-49B3-A16A-BB75421E0B91}">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حامل القسائم</a:t>
          </a:r>
          <a:r>
            <a:rPr lang="ar-SY" sz="2200" b="0" smtClean="0">
              <a:solidFill>
                <a:schemeClr val="tx1"/>
              </a:solidFill>
              <a:latin typeface="Simplified Arabic" panose="02020603050405020304" pitchFamily="18" charset="-78"/>
              <a:ea typeface="Times New Roman" panose="02020603050405020304" pitchFamily="18" charset="0"/>
              <a:cs typeface="+mn-cs"/>
            </a:rPr>
            <a:t>.</a:t>
          </a:r>
          <a:endParaRPr lang="en-US" sz="2200" b="0" dirty="0">
            <a:solidFill>
              <a:schemeClr val="tx1"/>
            </a:solidFill>
            <a:latin typeface="Calibri" panose="020F0502020204030204" pitchFamily="34" charset="0"/>
            <a:ea typeface="Times New Roman" panose="02020603050405020304" pitchFamily="18" charset="0"/>
            <a:cs typeface="+mn-cs"/>
          </a:endParaRPr>
        </a:p>
      </dgm:t>
    </dgm:pt>
    <dgm:pt modelId="{DFF0C9D8-BBC6-4321-96F2-5311B39EB93D}" type="parTrans" cxnId="{77B59816-2709-432B-B8F3-011ECF1749EF}">
      <dgm:prSet/>
      <dgm:spPr/>
      <dgm:t>
        <a:bodyPr/>
        <a:lstStyle/>
        <a:p>
          <a:pPr algn="just" rtl="1">
            <a:lnSpc>
              <a:spcPct val="150000"/>
            </a:lnSpc>
          </a:pPr>
          <a:endParaRPr lang="en-US" sz="2200" b="0">
            <a:solidFill>
              <a:schemeClr val="tx1"/>
            </a:solidFill>
            <a:cs typeface="+mn-cs"/>
          </a:endParaRPr>
        </a:p>
      </dgm:t>
    </dgm:pt>
    <dgm:pt modelId="{A2B471EC-4B8B-4BFB-9CC5-18CF387081BD}" type="sibTrans" cxnId="{77B59816-2709-432B-B8F3-011ECF1749EF}">
      <dgm:prSet/>
      <dgm:spPr/>
      <dgm:t>
        <a:bodyPr/>
        <a:lstStyle/>
        <a:p>
          <a:pPr algn="just" rtl="1">
            <a:lnSpc>
              <a:spcPct val="150000"/>
            </a:lnSpc>
          </a:pPr>
          <a:endParaRPr lang="en-US" sz="2200" b="0">
            <a:solidFill>
              <a:schemeClr val="tx1"/>
            </a:solidFill>
            <a:cs typeface="+mn-cs"/>
          </a:endParaRPr>
        </a:p>
      </dgm:t>
    </dgm:pt>
    <dgm:pt modelId="{1479450B-183D-4AE3-9A64-4067E2E7345B}">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نظام محاسبة المكالمات.</a:t>
          </a:r>
          <a:endParaRPr lang="en-US" sz="2200" b="0" dirty="0">
            <a:solidFill>
              <a:schemeClr val="tx1"/>
            </a:solidFill>
            <a:latin typeface="Calibri" panose="020F0502020204030204" pitchFamily="34" charset="0"/>
            <a:ea typeface="Times New Roman" panose="02020603050405020304" pitchFamily="18" charset="0"/>
            <a:cs typeface="+mn-cs"/>
          </a:endParaRPr>
        </a:p>
      </dgm:t>
    </dgm:pt>
    <dgm:pt modelId="{B0BA8924-B895-4FAA-B575-CC96CB2F19FE}" type="parTrans" cxnId="{402B398E-6FFD-439B-AD1A-1EB35AB037CE}">
      <dgm:prSet/>
      <dgm:spPr/>
      <dgm:t>
        <a:bodyPr/>
        <a:lstStyle/>
        <a:p>
          <a:pPr algn="just" rtl="1">
            <a:lnSpc>
              <a:spcPct val="150000"/>
            </a:lnSpc>
          </a:pPr>
          <a:endParaRPr lang="en-US" sz="2200" b="0">
            <a:solidFill>
              <a:schemeClr val="tx1"/>
            </a:solidFill>
            <a:cs typeface="+mn-cs"/>
          </a:endParaRPr>
        </a:p>
      </dgm:t>
    </dgm:pt>
    <dgm:pt modelId="{728AFABE-CBCA-4897-A040-56A2BDFFC722}" type="sibTrans" cxnId="{402B398E-6FFD-439B-AD1A-1EB35AB037CE}">
      <dgm:prSet/>
      <dgm:spPr/>
      <dgm:t>
        <a:bodyPr/>
        <a:lstStyle/>
        <a:p>
          <a:pPr algn="just" rtl="1">
            <a:lnSpc>
              <a:spcPct val="150000"/>
            </a:lnSpc>
          </a:pPr>
          <a:endParaRPr lang="en-US" sz="2200" b="0">
            <a:solidFill>
              <a:schemeClr val="tx1"/>
            </a:solidFill>
            <a:cs typeface="+mn-cs"/>
          </a:endParaRPr>
        </a:p>
      </dgm:t>
    </dgm:pt>
    <dgm:pt modelId="{6FD58404-B1CC-487E-99CA-D4A652DA086A}">
      <dgm:prSet custT="1"/>
      <dgm:spPr/>
      <dgm:t>
        <a:bodyPr/>
        <a:lstStyle/>
        <a:p>
          <a:pPr algn="just" rtl="1">
            <a:lnSpc>
              <a:spcPct val="150000"/>
            </a:lnSpc>
          </a:pPr>
          <a:r>
            <a:rPr lang="ar-SY" sz="2200" b="0" dirty="0" smtClean="0">
              <a:solidFill>
                <a:schemeClr val="tx1"/>
              </a:solidFill>
              <a:latin typeface="Calibri" panose="020F0502020204030204" pitchFamily="34" charset="0"/>
              <a:ea typeface="Times New Roman" panose="02020603050405020304" pitchFamily="18" charset="0"/>
              <a:cs typeface="+mn-cs"/>
            </a:rPr>
            <a:t>تسجيل النقدية.</a:t>
          </a:r>
        </a:p>
      </dgm:t>
    </dgm:pt>
    <dgm:pt modelId="{E659EE7E-CDB4-49D5-BC60-CAF6576E3182}" type="parTrans" cxnId="{E362757C-2980-4E3B-82F4-21F69B92C24C}">
      <dgm:prSet/>
      <dgm:spPr/>
      <dgm:t>
        <a:bodyPr/>
        <a:lstStyle/>
        <a:p>
          <a:pPr algn="just" rtl="1">
            <a:lnSpc>
              <a:spcPct val="150000"/>
            </a:lnSpc>
          </a:pPr>
          <a:endParaRPr lang="en-US" sz="2200" b="0">
            <a:solidFill>
              <a:schemeClr val="tx1"/>
            </a:solidFill>
            <a:cs typeface="+mn-cs"/>
          </a:endParaRPr>
        </a:p>
      </dgm:t>
    </dgm:pt>
    <dgm:pt modelId="{008826F3-946D-43CD-AF0F-C19415106280}" type="sibTrans" cxnId="{E362757C-2980-4E3B-82F4-21F69B92C24C}">
      <dgm:prSet/>
      <dgm:spPr/>
      <dgm:t>
        <a:bodyPr/>
        <a:lstStyle/>
        <a:p>
          <a:pPr algn="just" rtl="1">
            <a:lnSpc>
              <a:spcPct val="150000"/>
            </a:lnSpc>
          </a:pPr>
          <a:endParaRPr lang="en-US" sz="2200" b="0">
            <a:solidFill>
              <a:schemeClr val="tx1"/>
            </a:solidFill>
            <a:cs typeface="+mn-cs"/>
          </a:endParaRPr>
        </a:p>
      </dgm:t>
    </dgm:pt>
    <dgm:pt modelId="{E411B908-67C1-485D-8930-E4FE940A6E4B}">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أجهزة الاستيقاظ.</a:t>
          </a:r>
          <a:endParaRPr lang="ar-SY" sz="2200" b="0" dirty="0" smtClean="0">
            <a:solidFill>
              <a:schemeClr val="tx1"/>
            </a:solidFill>
            <a:latin typeface="Calibri" panose="020F0502020204030204" pitchFamily="34" charset="0"/>
            <a:ea typeface="Times New Roman" panose="02020603050405020304" pitchFamily="18" charset="0"/>
            <a:cs typeface="+mn-cs"/>
          </a:endParaRPr>
        </a:p>
      </dgm:t>
    </dgm:pt>
    <dgm:pt modelId="{D14486AC-BC33-408C-9358-BBE4B9533871}" type="parTrans" cxnId="{BDB511F7-DD21-4622-8358-76591E151EBE}">
      <dgm:prSet/>
      <dgm:spPr/>
      <dgm:t>
        <a:bodyPr/>
        <a:lstStyle/>
        <a:p>
          <a:pPr algn="just" rtl="1">
            <a:lnSpc>
              <a:spcPct val="150000"/>
            </a:lnSpc>
          </a:pPr>
          <a:endParaRPr lang="en-US" sz="2200" b="0">
            <a:solidFill>
              <a:schemeClr val="tx1"/>
            </a:solidFill>
            <a:cs typeface="+mn-cs"/>
          </a:endParaRPr>
        </a:p>
      </dgm:t>
    </dgm:pt>
    <dgm:pt modelId="{122536ED-D64F-40E5-99CC-D119E312CCF7}" type="sibTrans" cxnId="{BDB511F7-DD21-4622-8358-76591E151EBE}">
      <dgm:prSet/>
      <dgm:spPr/>
      <dgm:t>
        <a:bodyPr/>
        <a:lstStyle/>
        <a:p>
          <a:pPr algn="just" rtl="1">
            <a:lnSpc>
              <a:spcPct val="150000"/>
            </a:lnSpc>
          </a:pPr>
          <a:endParaRPr lang="en-US" sz="2200" b="0">
            <a:solidFill>
              <a:schemeClr val="tx1"/>
            </a:solidFill>
            <a:cs typeface="+mn-cs"/>
          </a:endParaRPr>
        </a:p>
      </dgm:t>
    </dgm:pt>
    <dgm:pt modelId="{AC4EBD4D-F74E-4378-BF8F-C128C3878988}">
      <dgm:prSet custT="1"/>
      <dgm:spPr/>
      <dgm:t>
        <a:bodyPr/>
        <a:lstStyle/>
        <a:p>
          <a:pPr algn="just" rtl="1">
            <a:lnSpc>
              <a:spcPct val="150000"/>
            </a:lnSpc>
          </a:pPr>
          <a:r>
            <a:rPr lang="ar-SY" sz="2200" b="0" smtClean="0">
              <a:solidFill>
                <a:schemeClr val="tx1"/>
              </a:solidFill>
              <a:latin typeface="Calibri" panose="020F0502020204030204" pitchFamily="34" charset="0"/>
              <a:ea typeface="Times New Roman" panose="02020603050405020304" pitchFamily="18" charset="0"/>
              <a:cs typeface="+mn-cs"/>
            </a:rPr>
            <a:t>المعدات الأخرى.</a:t>
          </a:r>
          <a:endParaRPr lang="en-US" sz="2200" b="0" dirty="0">
            <a:solidFill>
              <a:schemeClr val="tx1"/>
            </a:solidFill>
            <a:latin typeface="Calibri" panose="020F0502020204030204" pitchFamily="34" charset="0"/>
            <a:ea typeface="Times New Roman" panose="02020603050405020304" pitchFamily="18" charset="0"/>
            <a:cs typeface="+mn-cs"/>
          </a:endParaRPr>
        </a:p>
      </dgm:t>
    </dgm:pt>
    <dgm:pt modelId="{6C16DC4E-6626-49C9-B425-1EB8E345C0BD}" type="parTrans" cxnId="{85540F76-46AA-4ABC-9827-256F449FDC00}">
      <dgm:prSet/>
      <dgm:spPr/>
      <dgm:t>
        <a:bodyPr/>
        <a:lstStyle/>
        <a:p>
          <a:pPr algn="just" rtl="1">
            <a:lnSpc>
              <a:spcPct val="150000"/>
            </a:lnSpc>
          </a:pPr>
          <a:endParaRPr lang="en-US" sz="2200" b="0">
            <a:solidFill>
              <a:schemeClr val="tx1"/>
            </a:solidFill>
            <a:cs typeface="+mn-cs"/>
          </a:endParaRPr>
        </a:p>
      </dgm:t>
    </dgm:pt>
    <dgm:pt modelId="{ACEB9F3D-98CE-4058-AD89-BA02D6AEA138}" type="sibTrans" cxnId="{85540F76-46AA-4ABC-9827-256F449FDC00}">
      <dgm:prSet/>
      <dgm:spPr/>
      <dgm:t>
        <a:bodyPr/>
        <a:lstStyle/>
        <a:p>
          <a:pPr algn="just" rtl="1">
            <a:lnSpc>
              <a:spcPct val="150000"/>
            </a:lnSpc>
          </a:pPr>
          <a:endParaRPr lang="en-US" sz="2200" b="0">
            <a:solidFill>
              <a:schemeClr val="tx1"/>
            </a:solidFill>
            <a:cs typeface="+mn-cs"/>
          </a:endParaRPr>
        </a:p>
      </dgm:t>
    </dgm:pt>
    <dgm:pt modelId="{DB7FCA6A-88CC-4207-86E0-FC17584A4568}" type="pres">
      <dgm:prSet presAssocID="{0A6FC6A4-7387-4086-A6DD-4EDEFC7FCB3A}" presName="linear" presStyleCnt="0">
        <dgm:presLayoutVars>
          <dgm:animLvl val="lvl"/>
          <dgm:resizeHandles val="exact"/>
        </dgm:presLayoutVars>
      </dgm:prSet>
      <dgm:spPr/>
      <dgm:t>
        <a:bodyPr/>
        <a:lstStyle/>
        <a:p>
          <a:endParaRPr lang="en-US"/>
        </a:p>
      </dgm:t>
    </dgm:pt>
    <dgm:pt modelId="{A0A58B50-BE16-4DB0-9612-3A11EE5A1E86}" type="pres">
      <dgm:prSet presAssocID="{0018A276-6B03-42FA-B1D5-D5A34F5287D8}" presName="parentText" presStyleLbl="node1" presStyleIdx="0" presStyleCnt="6">
        <dgm:presLayoutVars>
          <dgm:chMax val="0"/>
          <dgm:bulletEnabled val="1"/>
        </dgm:presLayoutVars>
      </dgm:prSet>
      <dgm:spPr/>
      <dgm:t>
        <a:bodyPr/>
        <a:lstStyle/>
        <a:p>
          <a:endParaRPr lang="en-US"/>
        </a:p>
      </dgm:t>
    </dgm:pt>
    <dgm:pt modelId="{A7437DE4-1328-44D9-879D-3A50D7ED1FA7}" type="pres">
      <dgm:prSet presAssocID="{5A44DB4C-68AF-4E11-8BA0-F046F79ABADE}" presName="spacer" presStyleCnt="0"/>
      <dgm:spPr/>
    </dgm:pt>
    <dgm:pt modelId="{23295C16-9019-4E55-9970-B95F3BF637B6}" type="pres">
      <dgm:prSet presAssocID="{5836F884-CBCD-49B3-A16A-BB75421E0B91}" presName="parentText" presStyleLbl="node1" presStyleIdx="1" presStyleCnt="6">
        <dgm:presLayoutVars>
          <dgm:chMax val="0"/>
          <dgm:bulletEnabled val="1"/>
        </dgm:presLayoutVars>
      </dgm:prSet>
      <dgm:spPr/>
      <dgm:t>
        <a:bodyPr/>
        <a:lstStyle/>
        <a:p>
          <a:endParaRPr lang="en-US"/>
        </a:p>
      </dgm:t>
    </dgm:pt>
    <dgm:pt modelId="{CDC9FF8E-5ADB-47AC-B6C0-03B8A7E0357C}" type="pres">
      <dgm:prSet presAssocID="{A2B471EC-4B8B-4BFB-9CC5-18CF387081BD}" presName="spacer" presStyleCnt="0"/>
      <dgm:spPr/>
    </dgm:pt>
    <dgm:pt modelId="{02734F85-4DD7-47A0-9988-212C8052011A}" type="pres">
      <dgm:prSet presAssocID="{1479450B-183D-4AE3-9A64-4067E2E7345B}" presName="parentText" presStyleLbl="node1" presStyleIdx="2" presStyleCnt="6">
        <dgm:presLayoutVars>
          <dgm:chMax val="0"/>
          <dgm:bulletEnabled val="1"/>
        </dgm:presLayoutVars>
      </dgm:prSet>
      <dgm:spPr/>
      <dgm:t>
        <a:bodyPr/>
        <a:lstStyle/>
        <a:p>
          <a:endParaRPr lang="en-US"/>
        </a:p>
      </dgm:t>
    </dgm:pt>
    <dgm:pt modelId="{F8E2DF14-F7FD-40B2-A607-1DB2DAFBD252}" type="pres">
      <dgm:prSet presAssocID="{728AFABE-CBCA-4897-A040-56A2BDFFC722}" presName="spacer" presStyleCnt="0"/>
      <dgm:spPr/>
    </dgm:pt>
    <dgm:pt modelId="{AE7E9C13-EF55-46AB-BBC4-8BE905DCFA60}" type="pres">
      <dgm:prSet presAssocID="{6FD58404-B1CC-487E-99CA-D4A652DA086A}" presName="parentText" presStyleLbl="node1" presStyleIdx="3" presStyleCnt="6">
        <dgm:presLayoutVars>
          <dgm:chMax val="0"/>
          <dgm:bulletEnabled val="1"/>
        </dgm:presLayoutVars>
      </dgm:prSet>
      <dgm:spPr/>
      <dgm:t>
        <a:bodyPr/>
        <a:lstStyle/>
        <a:p>
          <a:endParaRPr lang="en-US"/>
        </a:p>
      </dgm:t>
    </dgm:pt>
    <dgm:pt modelId="{2C4EFF72-884A-423D-8A0F-310685B3E8A9}" type="pres">
      <dgm:prSet presAssocID="{008826F3-946D-43CD-AF0F-C19415106280}" presName="spacer" presStyleCnt="0"/>
      <dgm:spPr/>
    </dgm:pt>
    <dgm:pt modelId="{7652F987-2EB8-4E97-9564-67A9B5C24821}" type="pres">
      <dgm:prSet presAssocID="{E411B908-67C1-485D-8930-E4FE940A6E4B}" presName="parentText" presStyleLbl="node1" presStyleIdx="4" presStyleCnt="6">
        <dgm:presLayoutVars>
          <dgm:chMax val="0"/>
          <dgm:bulletEnabled val="1"/>
        </dgm:presLayoutVars>
      </dgm:prSet>
      <dgm:spPr/>
      <dgm:t>
        <a:bodyPr/>
        <a:lstStyle/>
        <a:p>
          <a:endParaRPr lang="en-US"/>
        </a:p>
      </dgm:t>
    </dgm:pt>
    <dgm:pt modelId="{868DA4D4-5FB9-4197-A404-920944AF853B}" type="pres">
      <dgm:prSet presAssocID="{122536ED-D64F-40E5-99CC-D119E312CCF7}" presName="spacer" presStyleCnt="0"/>
      <dgm:spPr/>
    </dgm:pt>
    <dgm:pt modelId="{E71F35B4-B37D-421C-8D9B-5E61FB28153F}" type="pres">
      <dgm:prSet presAssocID="{AC4EBD4D-F74E-4378-BF8F-C128C3878988}" presName="parentText" presStyleLbl="node1" presStyleIdx="5" presStyleCnt="6">
        <dgm:presLayoutVars>
          <dgm:chMax val="0"/>
          <dgm:bulletEnabled val="1"/>
        </dgm:presLayoutVars>
      </dgm:prSet>
      <dgm:spPr/>
      <dgm:t>
        <a:bodyPr/>
        <a:lstStyle/>
        <a:p>
          <a:endParaRPr lang="en-US"/>
        </a:p>
      </dgm:t>
    </dgm:pt>
  </dgm:ptLst>
  <dgm:cxnLst>
    <dgm:cxn modelId="{85540F76-46AA-4ABC-9827-256F449FDC00}" srcId="{0A6FC6A4-7387-4086-A6DD-4EDEFC7FCB3A}" destId="{AC4EBD4D-F74E-4378-BF8F-C128C3878988}" srcOrd="5" destOrd="0" parTransId="{6C16DC4E-6626-49C9-B425-1EB8E345C0BD}" sibTransId="{ACEB9F3D-98CE-4058-AD89-BA02D6AEA138}"/>
    <dgm:cxn modelId="{5D811512-BBD2-43E9-9D36-434C96DB0415}" type="presOf" srcId="{0018A276-6B03-42FA-B1D5-D5A34F5287D8}" destId="{A0A58B50-BE16-4DB0-9612-3A11EE5A1E86}" srcOrd="0" destOrd="0" presId="urn:microsoft.com/office/officeart/2005/8/layout/vList2"/>
    <dgm:cxn modelId="{77B59816-2709-432B-B8F3-011ECF1749EF}" srcId="{0A6FC6A4-7387-4086-A6DD-4EDEFC7FCB3A}" destId="{5836F884-CBCD-49B3-A16A-BB75421E0B91}" srcOrd="1" destOrd="0" parTransId="{DFF0C9D8-BBC6-4321-96F2-5311B39EB93D}" sibTransId="{A2B471EC-4B8B-4BFB-9CC5-18CF387081BD}"/>
    <dgm:cxn modelId="{E499128C-9A1A-4146-824B-4ADB5F7A0431}" type="presOf" srcId="{1479450B-183D-4AE3-9A64-4067E2E7345B}" destId="{02734F85-4DD7-47A0-9988-212C8052011A}" srcOrd="0" destOrd="0" presId="urn:microsoft.com/office/officeart/2005/8/layout/vList2"/>
    <dgm:cxn modelId="{E362757C-2980-4E3B-82F4-21F69B92C24C}" srcId="{0A6FC6A4-7387-4086-A6DD-4EDEFC7FCB3A}" destId="{6FD58404-B1CC-487E-99CA-D4A652DA086A}" srcOrd="3" destOrd="0" parTransId="{E659EE7E-CDB4-49D5-BC60-CAF6576E3182}" sibTransId="{008826F3-946D-43CD-AF0F-C19415106280}"/>
    <dgm:cxn modelId="{C0286E95-39DB-4F23-B004-09C11AFAFBFB}" type="presOf" srcId="{6FD58404-B1CC-487E-99CA-D4A652DA086A}" destId="{AE7E9C13-EF55-46AB-BBC4-8BE905DCFA60}" srcOrd="0" destOrd="0" presId="urn:microsoft.com/office/officeart/2005/8/layout/vList2"/>
    <dgm:cxn modelId="{85FCD49C-D3EE-41E4-A4DA-BE586458AE19}" type="presOf" srcId="{0A6FC6A4-7387-4086-A6DD-4EDEFC7FCB3A}" destId="{DB7FCA6A-88CC-4207-86E0-FC17584A4568}" srcOrd="0" destOrd="0" presId="urn:microsoft.com/office/officeart/2005/8/layout/vList2"/>
    <dgm:cxn modelId="{547AC2A3-C9BA-4DDB-82D6-F5627BB1D18B}" type="presOf" srcId="{E411B908-67C1-485D-8930-E4FE940A6E4B}" destId="{7652F987-2EB8-4E97-9564-67A9B5C24821}" srcOrd="0" destOrd="0" presId="urn:microsoft.com/office/officeart/2005/8/layout/vList2"/>
    <dgm:cxn modelId="{BDB511F7-DD21-4622-8358-76591E151EBE}" srcId="{0A6FC6A4-7387-4086-A6DD-4EDEFC7FCB3A}" destId="{E411B908-67C1-485D-8930-E4FE940A6E4B}" srcOrd="4" destOrd="0" parTransId="{D14486AC-BC33-408C-9358-BBE4B9533871}" sibTransId="{122536ED-D64F-40E5-99CC-D119E312CCF7}"/>
    <dgm:cxn modelId="{B93A8F0E-2F4E-4D86-AA7E-25FAAB7FB4F8}" type="presOf" srcId="{AC4EBD4D-F74E-4378-BF8F-C128C3878988}" destId="{E71F35B4-B37D-421C-8D9B-5E61FB28153F}" srcOrd="0" destOrd="0" presId="urn:microsoft.com/office/officeart/2005/8/layout/vList2"/>
    <dgm:cxn modelId="{9C63BADF-B56F-434F-A1D5-8B397F656298}" type="presOf" srcId="{5836F884-CBCD-49B3-A16A-BB75421E0B91}" destId="{23295C16-9019-4E55-9970-B95F3BF637B6}" srcOrd="0" destOrd="0" presId="urn:microsoft.com/office/officeart/2005/8/layout/vList2"/>
    <dgm:cxn modelId="{402B398E-6FFD-439B-AD1A-1EB35AB037CE}" srcId="{0A6FC6A4-7387-4086-A6DD-4EDEFC7FCB3A}" destId="{1479450B-183D-4AE3-9A64-4067E2E7345B}" srcOrd="2" destOrd="0" parTransId="{B0BA8924-B895-4FAA-B575-CC96CB2F19FE}" sibTransId="{728AFABE-CBCA-4897-A040-56A2BDFFC722}"/>
    <dgm:cxn modelId="{6DEE1E11-5D17-424E-824F-B16480792F20}" srcId="{0A6FC6A4-7387-4086-A6DD-4EDEFC7FCB3A}" destId="{0018A276-6B03-42FA-B1D5-D5A34F5287D8}" srcOrd="0" destOrd="0" parTransId="{D92177B2-EC6A-4C11-B60B-89FA9940F0C1}" sibTransId="{5A44DB4C-68AF-4E11-8BA0-F046F79ABADE}"/>
    <dgm:cxn modelId="{F2FD5BD1-8A31-4E81-8CF5-DDED48563CAB}" type="presParOf" srcId="{DB7FCA6A-88CC-4207-86E0-FC17584A4568}" destId="{A0A58B50-BE16-4DB0-9612-3A11EE5A1E86}" srcOrd="0" destOrd="0" presId="urn:microsoft.com/office/officeart/2005/8/layout/vList2"/>
    <dgm:cxn modelId="{75AF92D0-9077-4D1E-9607-52EF6F3EF7A0}" type="presParOf" srcId="{DB7FCA6A-88CC-4207-86E0-FC17584A4568}" destId="{A7437DE4-1328-44D9-879D-3A50D7ED1FA7}" srcOrd="1" destOrd="0" presId="urn:microsoft.com/office/officeart/2005/8/layout/vList2"/>
    <dgm:cxn modelId="{008B1599-51B1-4B2F-8476-8CD86C1F62EA}" type="presParOf" srcId="{DB7FCA6A-88CC-4207-86E0-FC17584A4568}" destId="{23295C16-9019-4E55-9970-B95F3BF637B6}" srcOrd="2" destOrd="0" presId="urn:microsoft.com/office/officeart/2005/8/layout/vList2"/>
    <dgm:cxn modelId="{812B496F-8340-42EF-8289-7F4412ECA592}" type="presParOf" srcId="{DB7FCA6A-88CC-4207-86E0-FC17584A4568}" destId="{CDC9FF8E-5ADB-47AC-B6C0-03B8A7E0357C}" srcOrd="3" destOrd="0" presId="urn:microsoft.com/office/officeart/2005/8/layout/vList2"/>
    <dgm:cxn modelId="{BB764B74-3595-45DC-B05D-0FEEDE42D4AD}" type="presParOf" srcId="{DB7FCA6A-88CC-4207-86E0-FC17584A4568}" destId="{02734F85-4DD7-47A0-9988-212C8052011A}" srcOrd="4" destOrd="0" presId="urn:microsoft.com/office/officeart/2005/8/layout/vList2"/>
    <dgm:cxn modelId="{6C0E7ED3-91FD-45E9-83E1-AD425475FD58}" type="presParOf" srcId="{DB7FCA6A-88CC-4207-86E0-FC17584A4568}" destId="{F8E2DF14-F7FD-40B2-A607-1DB2DAFBD252}" srcOrd="5" destOrd="0" presId="urn:microsoft.com/office/officeart/2005/8/layout/vList2"/>
    <dgm:cxn modelId="{1517D44D-9454-4C1B-86F0-DA49E22DD104}" type="presParOf" srcId="{DB7FCA6A-88CC-4207-86E0-FC17584A4568}" destId="{AE7E9C13-EF55-46AB-BBC4-8BE905DCFA60}" srcOrd="6" destOrd="0" presId="urn:microsoft.com/office/officeart/2005/8/layout/vList2"/>
    <dgm:cxn modelId="{6678D328-66F5-4874-B077-A6A45BDB258A}" type="presParOf" srcId="{DB7FCA6A-88CC-4207-86E0-FC17584A4568}" destId="{2C4EFF72-884A-423D-8A0F-310685B3E8A9}" srcOrd="7" destOrd="0" presId="urn:microsoft.com/office/officeart/2005/8/layout/vList2"/>
    <dgm:cxn modelId="{2D117D94-E6A5-417F-A6D3-4FB8E23C19E8}" type="presParOf" srcId="{DB7FCA6A-88CC-4207-86E0-FC17584A4568}" destId="{7652F987-2EB8-4E97-9564-67A9B5C24821}" srcOrd="8" destOrd="0" presId="urn:microsoft.com/office/officeart/2005/8/layout/vList2"/>
    <dgm:cxn modelId="{A39A99AB-D40D-4B74-A823-8ADFC6221CA5}" type="presParOf" srcId="{DB7FCA6A-88CC-4207-86E0-FC17584A4568}" destId="{868DA4D4-5FB9-4197-A404-920944AF853B}" srcOrd="9" destOrd="0" presId="urn:microsoft.com/office/officeart/2005/8/layout/vList2"/>
    <dgm:cxn modelId="{42BEAF3B-88D1-44A8-9BC6-B7FB735C571B}" type="presParOf" srcId="{DB7FCA6A-88CC-4207-86E0-FC17584A4568}" destId="{E71F35B4-B37D-421C-8D9B-5E61FB28153F}"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00975C-F95C-4A93-B30F-480995A3348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46075345-73AE-4ABC-8460-3D4F9F0D1B49}">
      <dgm:prSet phldrT="[Text]" custT="1"/>
      <dgm:spPr/>
      <dgm:t>
        <a:bodyPr/>
        <a:lstStyle/>
        <a:p>
          <a:pPr algn="just" rtl="1">
            <a:lnSpc>
              <a:spcPct val="150000"/>
            </a:lnSpc>
          </a:pPr>
          <a:r>
            <a:rPr lang="ar-SY" sz="2200" smtClean="0">
              <a:solidFill>
                <a:schemeClr val="tx1"/>
              </a:solidFill>
              <a:cs typeface="+mn-cs"/>
            </a:rPr>
            <a:t>التعامل مع الضيوف لتجهيز طلب الإقامة. </a:t>
          </a:r>
          <a:endParaRPr lang="en-US" sz="2200">
            <a:solidFill>
              <a:schemeClr val="tx1"/>
            </a:solidFill>
            <a:cs typeface="+mn-cs"/>
          </a:endParaRPr>
        </a:p>
      </dgm:t>
    </dgm:pt>
    <dgm:pt modelId="{22B87520-E174-4250-9C68-6AD0CF461A82}" type="parTrans" cxnId="{C94A1265-AC61-41FF-B6C5-2B69DA9A57A8}">
      <dgm:prSet/>
      <dgm:spPr/>
      <dgm:t>
        <a:bodyPr/>
        <a:lstStyle/>
        <a:p>
          <a:pPr algn="just" rtl="1">
            <a:lnSpc>
              <a:spcPct val="150000"/>
            </a:lnSpc>
          </a:pPr>
          <a:endParaRPr lang="en-US" sz="2200">
            <a:solidFill>
              <a:schemeClr val="tx1"/>
            </a:solidFill>
            <a:cs typeface="+mn-cs"/>
          </a:endParaRPr>
        </a:p>
      </dgm:t>
    </dgm:pt>
    <dgm:pt modelId="{4E7819EC-DCBD-468F-BD36-1C75DA713C08}" type="sibTrans" cxnId="{C94A1265-AC61-41FF-B6C5-2B69DA9A57A8}">
      <dgm:prSet/>
      <dgm:spPr/>
      <dgm:t>
        <a:bodyPr/>
        <a:lstStyle/>
        <a:p>
          <a:pPr algn="just" rtl="1">
            <a:lnSpc>
              <a:spcPct val="150000"/>
            </a:lnSpc>
          </a:pPr>
          <a:endParaRPr lang="en-US" sz="2200">
            <a:solidFill>
              <a:schemeClr val="tx1"/>
            </a:solidFill>
            <a:cs typeface="+mn-cs"/>
          </a:endParaRPr>
        </a:p>
      </dgm:t>
    </dgm:pt>
    <dgm:pt modelId="{DD1B998E-D17C-4294-B3ED-151560EE6A7A}">
      <dgm:prSet custT="1"/>
      <dgm:spPr/>
      <dgm:t>
        <a:bodyPr/>
        <a:lstStyle/>
        <a:p>
          <a:pPr algn="just" rtl="1">
            <a:lnSpc>
              <a:spcPct val="150000"/>
            </a:lnSpc>
          </a:pPr>
          <a:r>
            <a:rPr lang="ar-SA" sz="2200" smtClean="0">
              <a:solidFill>
                <a:schemeClr val="tx1"/>
              </a:solidFill>
              <a:cs typeface="+mn-cs"/>
            </a:rPr>
            <a:t>إنشاء قاعدة بيانات الضيف.</a:t>
          </a:r>
          <a:endParaRPr lang="en-US" sz="2200">
            <a:solidFill>
              <a:schemeClr val="tx1"/>
            </a:solidFill>
            <a:cs typeface="+mn-cs"/>
          </a:endParaRPr>
        </a:p>
      </dgm:t>
    </dgm:pt>
    <dgm:pt modelId="{9FB3D10D-7E60-446F-AE83-B9682ED567C9}" type="parTrans" cxnId="{A174CC93-F608-4A4C-B4BD-384ADC0E36E2}">
      <dgm:prSet/>
      <dgm:spPr/>
      <dgm:t>
        <a:bodyPr/>
        <a:lstStyle/>
        <a:p>
          <a:pPr algn="just" rtl="1">
            <a:lnSpc>
              <a:spcPct val="150000"/>
            </a:lnSpc>
          </a:pPr>
          <a:endParaRPr lang="en-US" sz="2200">
            <a:solidFill>
              <a:schemeClr val="tx1"/>
            </a:solidFill>
            <a:cs typeface="+mn-cs"/>
          </a:endParaRPr>
        </a:p>
      </dgm:t>
    </dgm:pt>
    <dgm:pt modelId="{791B8B36-07C0-4D5D-9028-AB8CB9D36DD8}" type="sibTrans" cxnId="{A174CC93-F608-4A4C-B4BD-384ADC0E36E2}">
      <dgm:prSet/>
      <dgm:spPr/>
      <dgm:t>
        <a:bodyPr/>
        <a:lstStyle/>
        <a:p>
          <a:pPr algn="just" rtl="1">
            <a:lnSpc>
              <a:spcPct val="150000"/>
            </a:lnSpc>
          </a:pPr>
          <a:endParaRPr lang="en-US" sz="2200">
            <a:solidFill>
              <a:schemeClr val="tx1"/>
            </a:solidFill>
            <a:cs typeface="+mn-cs"/>
          </a:endParaRPr>
        </a:p>
      </dgm:t>
    </dgm:pt>
    <dgm:pt modelId="{3D952A18-EB49-431A-961B-D035A1197290}">
      <dgm:prSet custT="1"/>
      <dgm:spPr/>
      <dgm:t>
        <a:bodyPr/>
        <a:lstStyle/>
        <a:p>
          <a:pPr algn="just" rtl="1">
            <a:lnSpc>
              <a:spcPct val="150000"/>
            </a:lnSpc>
          </a:pPr>
          <a:r>
            <a:rPr lang="ar-SA" sz="2200" smtClean="0">
              <a:solidFill>
                <a:schemeClr val="tx1"/>
              </a:solidFill>
              <a:cs typeface="+mn-cs"/>
            </a:rPr>
            <a:t>مواءمة خدمات الضيف.</a:t>
          </a:r>
          <a:endParaRPr lang="en-US" sz="2200">
            <a:solidFill>
              <a:schemeClr val="tx1"/>
            </a:solidFill>
            <a:cs typeface="+mn-cs"/>
          </a:endParaRPr>
        </a:p>
      </dgm:t>
    </dgm:pt>
    <dgm:pt modelId="{31AD8DA3-9B55-4EC1-AE5A-33B88119FC4D}" type="parTrans" cxnId="{01B57EE1-8AC0-4DAE-8532-121B310E3563}">
      <dgm:prSet/>
      <dgm:spPr/>
      <dgm:t>
        <a:bodyPr/>
        <a:lstStyle/>
        <a:p>
          <a:pPr algn="just" rtl="1">
            <a:lnSpc>
              <a:spcPct val="150000"/>
            </a:lnSpc>
          </a:pPr>
          <a:endParaRPr lang="en-US" sz="2200">
            <a:solidFill>
              <a:schemeClr val="tx1"/>
            </a:solidFill>
            <a:cs typeface="+mn-cs"/>
          </a:endParaRPr>
        </a:p>
      </dgm:t>
    </dgm:pt>
    <dgm:pt modelId="{CC1A5BCC-A85D-45A4-9536-FC49EB72D18C}" type="sibTrans" cxnId="{01B57EE1-8AC0-4DAE-8532-121B310E3563}">
      <dgm:prSet/>
      <dgm:spPr/>
      <dgm:t>
        <a:bodyPr/>
        <a:lstStyle/>
        <a:p>
          <a:pPr algn="just" rtl="1">
            <a:lnSpc>
              <a:spcPct val="150000"/>
            </a:lnSpc>
          </a:pPr>
          <a:endParaRPr lang="en-US" sz="2200">
            <a:solidFill>
              <a:schemeClr val="tx1"/>
            </a:solidFill>
            <a:cs typeface="+mn-cs"/>
          </a:endParaRPr>
        </a:p>
      </dgm:t>
    </dgm:pt>
    <dgm:pt modelId="{C1239693-7E74-4C5D-B9BF-8307EFB24894}">
      <dgm:prSet custT="1"/>
      <dgm:spPr/>
      <dgm:t>
        <a:bodyPr/>
        <a:lstStyle/>
        <a:p>
          <a:pPr algn="just" rtl="1">
            <a:lnSpc>
              <a:spcPct val="150000"/>
            </a:lnSpc>
          </a:pPr>
          <a:r>
            <a:rPr lang="ar-SA" sz="2200" smtClean="0">
              <a:solidFill>
                <a:schemeClr val="tx1"/>
              </a:solidFill>
              <a:cs typeface="+mn-cs"/>
            </a:rPr>
            <a:t>ضمان رضا الضيف.</a:t>
          </a:r>
          <a:endParaRPr lang="en-US" sz="2200">
            <a:solidFill>
              <a:schemeClr val="tx1"/>
            </a:solidFill>
            <a:cs typeface="+mn-cs"/>
          </a:endParaRPr>
        </a:p>
      </dgm:t>
    </dgm:pt>
    <dgm:pt modelId="{1ACBB9F4-454E-427C-9ECB-1858E36A11E3}" type="parTrans" cxnId="{FE260812-56F9-4019-8046-5C08B1B5C7F2}">
      <dgm:prSet/>
      <dgm:spPr/>
      <dgm:t>
        <a:bodyPr/>
        <a:lstStyle/>
        <a:p>
          <a:pPr algn="just" rtl="1">
            <a:lnSpc>
              <a:spcPct val="150000"/>
            </a:lnSpc>
          </a:pPr>
          <a:endParaRPr lang="en-US" sz="2200">
            <a:solidFill>
              <a:schemeClr val="tx1"/>
            </a:solidFill>
            <a:cs typeface="+mn-cs"/>
          </a:endParaRPr>
        </a:p>
      </dgm:t>
    </dgm:pt>
    <dgm:pt modelId="{BB71B3DA-EA05-4795-B937-FAB45DB89D18}" type="sibTrans" cxnId="{FE260812-56F9-4019-8046-5C08B1B5C7F2}">
      <dgm:prSet/>
      <dgm:spPr/>
      <dgm:t>
        <a:bodyPr/>
        <a:lstStyle/>
        <a:p>
          <a:pPr algn="just" rtl="1">
            <a:lnSpc>
              <a:spcPct val="150000"/>
            </a:lnSpc>
          </a:pPr>
          <a:endParaRPr lang="en-US" sz="2200">
            <a:solidFill>
              <a:schemeClr val="tx1"/>
            </a:solidFill>
            <a:cs typeface="+mn-cs"/>
          </a:endParaRPr>
        </a:p>
      </dgm:t>
    </dgm:pt>
    <dgm:pt modelId="{68DC720F-6710-44D0-BBE1-26901E29681B}">
      <dgm:prSet custT="1"/>
      <dgm:spPr/>
      <dgm:t>
        <a:bodyPr/>
        <a:lstStyle/>
        <a:p>
          <a:pPr algn="just" rtl="1">
            <a:lnSpc>
              <a:spcPct val="150000"/>
            </a:lnSpc>
          </a:pPr>
          <a:r>
            <a:rPr lang="ar-SA" sz="2200" smtClean="0">
              <a:solidFill>
                <a:schemeClr val="tx1"/>
              </a:solidFill>
              <a:cs typeface="+mn-cs"/>
            </a:rPr>
            <a:t>التعامل مع الاتصالات الداخلية</a:t>
          </a:r>
          <a:r>
            <a:rPr lang="en-US" sz="2200" smtClean="0">
              <a:solidFill>
                <a:schemeClr val="tx1"/>
              </a:solidFill>
              <a:cs typeface="+mn-cs"/>
            </a:rPr>
            <a:t>.</a:t>
          </a:r>
          <a:endParaRPr lang="en-US" sz="2200">
            <a:solidFill>
              <a:schemeClr val="tx1"/>
            </a:solidFill>
            <a:cs typeface="+mn-cs"/>
          </a:endParaRPr>
        </a:p>
      </dgm:t>
    </dgm:pt>
    <dgm:pt modelId="{2EFF2C09-44AD-4EC6-90B2-D8F999CC3790}" type="parTrans" cxnId="{0E740F1F-EF77-45AC-8F5E-2C9952A57DEB}">
      <dgm:prSet/>
      <dgm:spPr/>
      <dgm:t>
        <a:bodyPr/>
        <a:lstStyle/>
        <a:p>
          <a:pPr algn="just" rtl="1">
            <a:lnSpc>
              <a:spcPct val="150000"/>
            </a:lnSpc>
          </a:pPr>
          <a:endParaRPr lang="en-US" sz="2200">
            <a:solidFill>
              <a:schemeClr val="tx1"/>
            </a:solidFill>
            <a:cs typeface="+mn-cs"/>
          </a:endParaRPr>
        </a:p>
      </dgm:t>
    </dgm:pt>
    <dgm:pt modelId="{BC91DC6D-E9B8-4E3A-A784-A53774DD88C5}" type="sibTrans" cxnId="{0E740F1F-EF77-45AC-8F5E-2C9952A57DEB}">
      <dgm:prSet/>
      <dgm:spPr/>
      <dgm:t>
        <a:bodyPr/>
        <a:lstStyle/>
        <a:p>
          <a:pPr algn="just" rtl="1">
            <a:lnSpc>
              <a:spcPct val="150000"/>
            </a:lnSpc>
          </a:pPr>
          <a:endParaRPr lang="en-US" sz="2200">
            <a:solidFill>
              <a:schemeClr val="tx1"/>
            </a:solidFill>
            <a:cs typeface="+mn-cs"/>
          </a:endParaRPr>
        </a:p>
      </dgm:t>
    </dgm:pt>
    <dgm:pt modelId="{06FE82A7-3B1B-48E4-942F-7B2804EC6DC3}">
      <dgm:prSet custT="1"/>
      <dgm:spPr/>
      <dgm:t>
        <a:bodyPr/>
        <a:lstStyle/>
        <a:p>
          <a:pPr algn="just" rtl="1">
            <a:lnSpc>
              <a:spcPct val="150000"/>
            </a:lnSpc>
          </a:pPr>
          <a:r>
            <a:rPr lang="ar-SA" sz="2200" smtClean="0">
              <a:solidFill>
                <a:schemeClr val="tx1"/>
              </a:solidFill>
              <a:cs typeface="+mn-cs"/>
            </a:rPr>
            <a:t>التحقق من توافر الإقامة وتخصيصها للضيف.</a:t>
          </a:r>
          <a:endParaRPr lang="en-US" sz="2200">
            <a:solidFill>
              <a:schemeClr val="tx1"/>
            </a:solidFill>
            <a:cs typeface="+mn-cs"/>
          </a:endParaRPr>
        </a:p>
      </dgm:t>
    </dgm:pt>
    <dgm:pt modelId="{6B1AAF70-EFAE-415B-A7E4-2962151265AC}" type="parTrans" cxnId="{6347875F-7172-4C27-A639-0392552A03E9}">
      <dgm:prSet/>
      <dgm:spPr/>
      <dgm:t>
        <a:bodyPr/>
        <a:lstStyle/>
        <a:p>
          <a:pPr algn="just" rtl="1">
            <a:lnSpc>
              <a:spcPct val="150000"/>
            </a:lnSpc>
          </a:pPr>
          <a:endParaRPr lang="en-US" sz="2200">
            <a:solidFill>
              <a:schemeClr val="tx1"/>
            </a:solidFill>
            <a:cs typeface="+mn-cs"/>
          </a:endParaRPr>
        </a:p>
      </dgm:t>
    </dgm:pt>
    <dgm:pt modelId="{B4793AC7-877B-45D7-8D6C-5CB14216BA96}" type="sibTrans" cxnId="{6347875F-7172-4C27-A639-0392552A03E9}">
      <dgm:prSet/>
      <dgm:spPr/>
      <dgm:t>
        <a:bodyPr/>
        <a:lstStyle/>
        <a:p>
          <a:pPr algn="just" rtl="1">
            <a:lnSpc>
              <a:spcPct val="150000"/>
            </a:lnSpc>
          </a:pPr>
          <a:endParaRPr lang="en-US" sz="2200">
            <a:solidFill>
              <a:schemeClr val="tx1"/>
            </a:solidFill>
            <a:cs typeface="+mn-cs"/>
          </a:endParaRPr>
        </a:p>
      </dgm:t>
    </dgm:pt>
    <dgm:pt modelId="{92444781-10A3-454E-B627-9D87DAA57AFD}" type="pres">
      <dgm:prSet presAssocID="{4A00975C-F95C-4A93-B30F-480995A33487}" presName="linear" presStyleCnt="0">
        <dgm:presLayoutVars>
          <dgm:animLvl val="lvl"/>
          <dgm:resizeHandles val="exact"/>
        </dgm:presLayoutVars>
      </dgm:prSet>
      <dgm:spPr/>
      <dgm:t>
        <a:bodyPr/>
        <a:lstStyle/>
        <a:p>
          <a:endParaRPr lang="en-US"/>
        </a:p>
      </dgm:t>
    </dgm:pt>
    <dgm:pt modelId="{EEFC4F90-1AE0-41D3-9E4F-78F3BBE66B83}" type="pres">
      <dgm:prSet presAssocID="{46075345-73AE-4ABC-8460-3D4F9F0D1B49}" presName="parentText" presStyleLbl="node1" presStyleIdx="0" presStyleCnt="6">
        <dgm:presLayoutVars>
          <dgm:chMax val="0"/>
          <dgm:bulletEnabled val="1"/>
        </dgm:presLayoutVars>
      </dgm:prSet>
      <dgm:spPr/>
      <dgm:t>
        <a:bodyPr/>
        <a:lstStyle/>
        <a:p>
          <a:endParaRPr lang="en-US"/>
        </a:p>
      </dgm:t>
    </dgm:pt>
    <dgm:pt modelId="{AC49F957-7D16-428F-9237-E00A985DAE38}" type="pres">
      <dgm:prSet presAssocID="{4E7819EC-DCBD-468F-BD36-1C75DA713C08}" presName="spacer" presStyleCnt="0"/>
      <dgm:spPr/>
    </dgm:pt>
    <dgm:pt modelId="{B99D06C4-6830-4464-9A60-7D30863D87FA}" type="pres">
      <dgm:prSet presAssocID="{DD1B998E-D17C-4294-B3ED-151560EE6A7A}" presName="parentText" presStyleLbl="node1" presStyleIdx="1" presStyleCnt="6">
        <dgm:presLayoutVars>
          <dgm:chMax val="0"/>
          <dgm:bulletEnabled val="1"/>
        </dgm:presLayoutVars>
      </dgm:prSet>
      <dgm:spPr/>
      <dgm:t>
        <a:bodyPr/>
        <a:lstStyle/>
        <a:p>
          <a:endParaRPr lang="en-US"/>
        </a:p>
      </dgm:t>
    </dgm:pt>
    <dgm:pt modelId="{61531164-246C-4886-A6BA-64DD5A2ADAE2}" type="pres">
      <dgm:prSet presAssocID="{791B8B36-07C0-4D5D-9028-AB8CB9D36DD8}" presName="spacer" presStyleCnt="0"/>
      <dgm:spPr/>
    </dgm:pt>
    <dgm:pt modelId="{D57CDEAC-CC5C-4D11-9D1F-8AC6BF0B616A}" type="pres">
      <dgm:prSet presAssocID="{3D952A18-EB49-431A-961B-D035A1197290}" presName="parentText" presStyleLbl="node1" presStyleIdx="2" presStyleCnt="6">
        <dgm:presLayoutVars>
          <dgm:chMax val="0"/>
          <dgm:bulletEnabled val="1"/>
        </dgm:presLayoutVars>
      </dgm:prSet>
      <dgm:spPr/>
      <dgm:t>
        <a:bodyPr/>
        <a:lstStyle/>
        <a:p>
          <a:endParaRPr lang="en-US"/>
        </a:p>
      </dgm:t>
    </dgm:pt>
    <dgm:pt modelId="{265730E5-8FE8-494C-8823-13208248DDF4}" type="pres">
      <dgm:prSet presAssocID="{CC1A5BCC-A85D-45A4-9536-FC49EB72D18C}" presName="spacer" presStyleCnt="0"/>
      <dgm:spPr/>
    </dgm:pt>
    <dgm:pt modelId="{8D0AD472-4753-4D41-BFBB-8BBBB7A0EFF4}" type="pres">
      <dgm:prSet presAssocID="{C1239693-7E74-4C5D-B9BF-8307EFB24894}" presName="parentText" presStyleLbl="node1" presStyleIdx="3" presStyleCnt="6">
        <dgm:presLayoutVars>
          <dgm:chMax val="0"/>
          <dgm:bulletEnabled val="1"/>
        </dgm:presLayoutVars>
      </dgm:prSet>
      <dgm:spPr/>
      <dgm:t>
        <a:bodyPr/>
        <a:lstStyle/>
        <a:p>
          <a:endParaRPr lang="en-US"/>
        </a:p>
      </dgm:t>
    </dgm:pt>
    <dgm:pt modelId="{00439BF0-6EF2-43AE-9E39-11A331019C9C}" type="pres">
      <dgm:prSet presAssocID="{BB71B3DA-EA05-4795-B937-FAB45DB89D18}" presName="spacer" presStyleCnt="0"/>
      <dgm:spPr/>
    </dgm:pt>
    <dgm:pt modelId="{460512F5-2BE0-4B7E-8CB6-8BC3A70E8E7C}" type="pres">
      <dgm:prSet presAssocID="{68DC720F-6710-44D0-BBE1-26901E29681B}" presName="parentText" presStyleLbl="node1" presStyleIdx="4" presStyleCnt="6">
        <dgm:presLayoutVars>
          <dgm:chMax val="0"/>
          <dgm:bulletEnabled val="1"/>
        </dgm:presLayoutVars>
      </dgm:prSet>
      <dgm:spPr/>
      <dgm:t>
        <a:bodyPr/>
        <a:lstStyle/>
        <a:p>
          <a:endParaRPr lang="en-US"/>
        </a:p>
      </dgm:t>
    </dgm:pt>
    <dgm:pt modelId="{9ED62A9B-7F79-4A79-98B7-24F1052393FA}" type="pres">
      <dgm:prSet presAssocID="{BC91DC6D-E9B8-4E3A-A784-A53774DD88C5}" presName="spacer" presStyleCnt="0"/>
      <dgm:spPr/>
    </dgm:pt>
    <dgm:pt modelId="{68C965BC-F9C0-4DBE-9B8C-34F6BB77B32F}" type="pres">
      <dgm:prSet presAssocID="{06FE82A7-3B1B-48E4-942F-7B2804EC6DC3}" presName="parentText" presStyleLbl="node1" presStyleIdx="5" presStyleCnt="6">
        <dgm:presLayoutVars>
          <dgm:chMax val="0"/>
          <dgm:bulletEnabled val="1"/>
        </dgm:presLayoutVars>
      </dgm:prSet>
      <dgm:spPr/>
      <dgm:t>
        <a:bodyPr/>
        <a:lstStyle/>
        <a:p>
          <a:endParaRPr lang="en-US"/>
        </a:p>
      </dgm:t>
    </dgm:pt>
  </dgm:ptLst>
  <dgm:cxnLst>
    <dgm:cxn modelId="{C94A1265-AC61-41FF-B6C5-2B69DA9A57A8}" srcId="{4A00975C-F95C-4A93-B30F-480995A33487}" destId="{46075345-73AE-4ABC-8460-3D4F9F0D1B49}" srcOrd="0" destOrd="0" parTransId="{22B87520-E174-4250-9C68-6AD0CF461A82}" sibTransId="{4E7819EC-DCBD-468F-BD36-1C75DA713C08}"/>
    <dgm:cxn modelId="{01B57EE1-8AC0-4DAE-8532-121B310E3563}" srcId="{4A00975C-F95C-4A93-B30F-480995A33487}" destId="{3D952A18-EB49-431A-961B-D035A1197290}" srcOrd="2" destOrd="0" parTransId="{31AD8DA3-9B55-4EC1-AE5A-33B88119FC4D}" sibTransId="{CC1A5BCC-A85D-45A4-9536-FC49EB72D18C}"/>
    <dgm:cxn modelId="{6347875F-7172-4C27-A639-0392552A03E9}" srcId="{4A00975C-F95C-4A93-B30F-480995A33487}" destId="{06FE82A7-3B1B-48E4-942F-7B2804EC6DC3}" srcOrd="5" destOrd="0" parTransId="{6B1AAF70-EFAE-415B-A7E4-2962151265AC}" sibTransId="{B4793AC7-877B-45D7-8D6C-5CB14216BA96}"/>
    <dgm:cxn modelId="{0E740F1F-EF77-45AC-8F5E-2C9952A57DEB}" srcId="{4A00975C-F95C-4A93-B30F-480995A33487}" destId="{68DC720F-6710-44D0-BBE1-26901E29681B}" srcOrd="4" destOrd="0" parTransId="{2EFF2C09-44AD-4EC6-90B2-D8F999CC3790}" sibTransId="{BC91DC6D-E9B8-4E3A-A784-A53774DD88C5}"/>
    <dgm:cxn modelId="{ADF69974-FAE3-4333-8F90-0A0F7064A9B4}" type="presOf" srcId="{06FE82A7-3B1B-48E4-942F-7B2804EC6DC3}" destId="{68C965BC-F9C0-4DBE-9B8C-34F6BB77B32F}" srcOrd="0" destOrd="0" presId="urn:microsoft.com/office/officeart/2005/8/layout/vList2"/>
    <dgm:cxn modelId="{FE260812-56F9-4019-8046-5C08B1B5C7F2}" srcId="{4A00975C-F95C-4A93-B30F-480995A33487}" destId="{C1239693-7E74-4C5D-B9BF-8307EFB24894}" srcOrd="3" destOrd="0" parTransId="{1ACBB9F4-454E-427C-9ECB-1858E36A11E3}" sibTransId="{BB71B3DA-EA05-4795-B937-FAB45DB89D18}"/>
    <dgm:cxn modelId="{D8FE14FE-DED0-4162-AEAA-253E807F9DBB}" type="presOf" srcId="{68DC720F-6710-44D0-BBE1-26901E29681B}" destId="{460512F5-2BE0-4B7E-8CB6-8BC3A70E8E7C}" srcOrd="0" destOrd="0" presId="urn:microsoft.com/office/officeart/2005/8/layout/vList2"/>
    <dgm:cxn modelId="{40EA8DB4-4943-4A29-BE97-43CE6965D624}" type="presOf" srcId="{C1239693-7E74-4C5D-B9BF-8307EFB24894}" destId="{8D0AD472-4753-4D41-BFBB-8BBBB7A0EFF4}" srcOrd="0" destOrd="0" presId="urn:microsoft.com/office/officeart/2005/8/layout/vList2"/>
    <dgm:cxn modelId="{8B96642E-6272-40DE-A9A6-0355B4B8BFE2}" type="presOf" srcId="{DD1B998E-D17C-4294-B3ED-151560EE6A7A}" destId="{B99D06C4-6830-4464-9A60-7D30863D87FA}" srcOrd="0" destOrd="0" presId="urn:microsoft.com/office/officeart/2005/8/layout/vList2"/>
    <dgm:cxn modelId="{99F595E1-7D4D-4255-99ED-228FE2BB1F47}" type="presOf" srcId="{4A00975C-F95C-4A93-B30F-480995A33487}" destId="{92444781-10A3-454E-B627-9D87DAA57AFD}" srcOrd="0" destOrd="0" presId="urn:microsoft.com/office/officeart/2005/8/layout/vList2"/>
    <dgm:cxn modelId="{A174CC93-F608-4A4C-B4BD-384ADC0E36E2}" srcId="{4A00975C-F95C-4A93-B30F-480995A33487}" destId="{DD1B998E-D17C-4294-B3ED-151560EE6A7A}" srcOrd="1" destOrd="0" parTransId="{9FB3D10D-7E60-446F-AE83-B9682ED567C9}" sibTransId="{791B8B36-07C0-4D5D-9028-AB8CB9D36DD8}"/>
    <dgm:cxn modelId="{F348BE8C-9FBA-41C3-888D-784FDE84D010}" type="presOf" srcId="{3D952A18-EB49-431A-961B-D035A1197290}" destId="{D57CDEAC-CC5C-4D11-9D1F-8AC6BF0B616A}" srcOrd="0" destOrd="0" presId="urn:microsoft.com/office/officeart/2005/8/layout/vList2"/>
    <dgm:cxn modelId="{FE95F016-518D-447B-AE19-F459FA92BCA3}" type="presOf" srcId="{46075345-73AE-4ABC-8460-3D4F9F0D1B49}" destId="{EEFC4F90-1AE0-41D3-9E4F-78F3BBE66B83}" srcOrd="0" destOrd="0" presId="urn:microsoft.com/office/officeart/2005/8/layout/vList2"/>
    <dgm:cxn modelId="{6CBBFC24-F2AE-47C5-915A-01569EC76BB9}" type="presParOf" srcId="{92444781-10A3-454E-B627-9D87DAA57AFD}" destId="{EEFC4F90-1AE0-41D3-9E4F-78F3BBE66B83}" srcOrd="0" destOrd="0" presId="urn:microsoft.com/office/officeart/2005/8/layout/vList2"/>
    <dgm:cxn modelId="{801898F7-7D29-4352-834A-63338CF12C64}" type="presParOf" srcId="{92444781-10A3-454E-B627-9D87DAA57AFD}" destId="{AC49F957-7D16-428F-9237-E00A985DAE38}" srcOrd="1" destOrd="0" presId="urn:microsoft.com/office/officeart/2005/8/layout/vList2"/>
    <dgm:cxn modelId="{ED0D0315-5853-4902-A6C6-6B9E6B712362}" type="presParOf" srcId="{92444781-10A3-454E-B627-9D87DAA57AFD}" destId="{B99D06C4-6830-4464-9A60-7D30863D87FA}" srcOrd="2" destOrd="0" presId="urn:microsoft.com/office/officeart/2005/8/layout/vList2"/>
    <dgm:cxn modelId="{A7F08F0C-CEF2-4549-9532-8E4099C0D765}" type="presParOf" srcId="{92444781-10A3-454E-B627-9D87DAA57AFD}" destId="{61531164-246C-4886-A6BA-64DD5A2ADAE2}" srcOrd="3" destOrd="0" presId="urn:microsoft.com/office/officeart/2005/8/layout/vList2"/>
    <dgm:cxn modelId="{A5E7ADA0-9446-4299-9334-9FB958A270F9}" type="presParOf" srcId="{92444781-10A3-454E-B627-9D87DAA57AFD}" destId="{D57CDEAC-CC5C-4D11-9D1F-8AC6BF0B616A}" srcOrd="4" destOrd="0" presId="urn:microsoft.com/office/officeart/2005/8/layout/vList2"/>
    <dgm:cxn modelId="{CA90C787-F24F-4623-8BD9-746E3B1D2087}" type="presParOf" srcId="{92444781-10A3-454E-B627-9D87DAA57AFD}" destId="{265730E5-8FE8-494C-8823-13208248DDF4}" srcOrd="5" destOrd="0" presId="urn:microsoft.com/office/officeart/2005/8/layout/vList2"/>
    <dgm:cxn modelId="{0E2FFFAC-20B3-409F-B905-A87C2190AD4F}" type="presParOf" srcId="{92444781-10A3-454E-B627-9D87DAA57AFD}" destId="{8D0AD472-4753-4D41-BFBB-8BBBB7A0EFF4}" srcOrd="6" destOrd="0" presId="urn:microsoft.com/office/officeart/2005/8/layout/vList2"/>
    <dgm:cxn modelId="{8916D01C-47B2-43E8-9805-7DE825334689}" type="presParOf" srcId="{92444781-10A3-454E-B627-9D87DAA57AFD}" destId="{00439BF0-6EF2-43AE-9E39-11A331019C9C}" srcOrd="7" destOrd="0" presId="urn:microsoft.com/office/officeart/2005/8/layout/vList2"/>
    <dgm:cxn modelId="{E15A79A8-3419-4E94-9322-E094EEC913E3}" type="presParOf" srcId="{92444781-10A3-454E-B627-9D87DAA57AFD}" destId="{460512F5-2BE0-4B7E-8CB6-8BC3A70E8E7C}" srcOrd="8" destOrd="0" presId="urn:microsoft.com/office/officeart/2005/8/layout/vList2"/>
    <dgm:cxn modelId="{5DF33B7A-638B-4D9C-BA71-DB7EF26436EB}" type="presParOf" srcId="{92444781-10A3-454E-B627-9D87DAA57AFD}" destId="{9ED62A9B-7F79-4A79-98B7-24F1052393FA}" srcOrd="9" destOrd="0" presId="urn:microsoft.com/office/officeart/2005/8/layout/vList2"/>
    <dgm:cxn modelId="{7C8C16BD-A101-483F-AC6C-8D910BE41E97}" type="presParOf" srcId="{92444781-10A3-454E-B627-9D87DAA57AFD}" destId="{68C965BC-F9C0-4DBE-9B8C-34F6BB77B32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FD74A4-8AE5-4DEE-A5B2-E74087E3151D}"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E1685991-64CA-475B-BBDA-B459EBACB8CA}">
      <dgm:prSet custT="1"/>
      <dgm:spPr/>
      <dgm:t>
        <a:bodyPr/>
        <a:lstStyle/>
        <a:p>
          <a:pPr algn="just" rtl="1">
            <a:lnSpc>
              <a:spcPct val="90000"/>
            </a:lnSpc>
            <a:spcAft>
              <a:spcPts val="0"/>
            </a:spcAft>
          </a:pPr>
          <a:r>
            <a:rPr lang="ar-SA" sz="2200" dirty="0" smtClean="0">
              <a:solidFill>
                <a:schemeClr val="tx1"/>
              </a:solidFill>
              <a:cs typeface="+mn-cs"/>
            </a:rPr>
            <a:t>طلب مشروبات ترحيبية، وإصدار مفاتيح الغرف، والتعامل مع رسائل البريد الإلكتروني والرسائل.</a:t>
          </a:r>
          <a:endParaRPr lang="en-US" sz="2200" dirty="0">
            <a:solidFill>
              <a:schemeClr val="tx1"/>
            </a:solidFill>
          </a:endParaRPr>
        </a:p>
      </dgm:t>
    </dgm:pt>
    <dgm:pt modelId="{56B507CC-9742-457C-9FE0-932EA2C41B33}" type="parTrans" cxnId="{602F2A2C-2515-4C18-976F-98A87DF755B9}">
      <dgm:prSet/>
      <dgm:spPr/>
      <dgm:t>
        <a:bodyPr/>
        <a:lstStyle/>
        <a:p>
          <a:pPr algn="just" rtl="1"/>
          <a:endParaRPr lang="en-US" sz="2200">
            <a:solidFill>
              <a:schemeClr val="tx1"/>
            </a:solidFill>
          </a:endParaRPr>
        </a:p>
      </dgm:t>
    </dgm:pt>
    <dgm:pt modelId="{A5858E7E-73ED-42AB-B24E-A59C841C8281}" type="sibTrans" cxnId="{602F2A2C-2515-4C18-976F-98A87DF755B9}">
      <dgm:prSet/>
      <dgm:spPr/>
      <dgm:t>
        <a:bodyPr/>
        <a:lstStyle/>
        <a:p>
          <a:pPr algn="just" rtl="1"/>
          <a:endParaRPr lang="en-US" sz="2200">
            <a:solidFill>
              <a:schemeClr val="tx1"/>
            </a:solidFill>
          </a:endParaRPr>
        </a:p>
      </dgm:t>
    </dgm:pt>
    <dgm:pt modelId="{2435DBC7-6D8A-45C2-AC61-3C7973837FB2}">
      <dgm:prSet custT="1"/>
      <dgm:spPr/>
      <dgm:t>
        <a:bodyPr/>
        <a:lstStyle/>
        <a:p>
          <a:pPr algn="just" rtl="1"/>
          <a:r>
            <a:rPr lang="ar-SY" sz="2200" smtClean="0">
              <a:solidFill>
                <a:schemeClr val="tx1"/>
              </a:solidFill>
              <a:cs typeface="+mn-cs"/>
            </a:rPr>
            <a:t>التحقق من توافر الإقامة وتخصيصها للضيوف.</a:t>
          </a:r>
          <a:endParaRPr lang="en-US" sz="2200" dirty="0">
            <a:solidFill>
              <a:schemeClr val="tx1"/>
            </a:solidFill>
            <a:cs typeface="+mn-cs"/>
          </a:endParaRPr>
        </a:p>
      </dgm:t>
    </dgm:pt>
    <dgm:pt modelId="{CAAEA88C-5AF6-4200-B238-92F71F9B0515}" type="parTrans" cxnId="{EDED495A-E761-440C-B4B3-D110B774CA11}">
      <dgm:prSet/>
      <dgm:spPr/>
      <dgm:t>
        <a:bodyPr/>
        <a:lstStyle/>
        <a:p>
          <a:pPr algn="just" rtl="1"/>
          <a:endParaRPr lang="en-US" sz="2200">
            <a:solidFill>
              <a:schemeClr val="tx1"/>
            </a:solidFill>
          </a:endParaRPr>
        </a:p>
      </dgm:t>
    </dgm:pt>
    <dgm:pt modelId="{3707A2F4-174B-40DC-A948-696BDF6D4D46}" type="sibTrans" cxnId="{EDED495A-E761-440C-B4B3-D110B774CA11}">
      <dgm:prSet/>
      <dgm:spPr/>
      <dgm:t>
        <a:bodyPr/>
        <a:lstStyle/>
        <a:p>
          <a:pPr algn="just" rtl="1"/>
          <a:endParaRPr lang="en-US" sz="2200">
            <a:solidFill>
              <a:schemeClr val="tx1"/>
            </a:solidFill>
          </a:endParaRPr>
        </a:p>
      </dgm:t>
    </dgm:pt>
    <dgm:pt modelId="{09CA973D-CE5D-42A4-9F9B-758435AF8041}">
      <dgm:prSet custT="1"/>
      <dgm:spPr/>
      <dgm:t>
        <a:bodyPr/>
        <a:lstStyle/>
        <a:p>
          <a:pPr algn="just" rtl="1"/>
          <a:r>
            <a:rPr lang="ar-SY" sz="2200" smtClean="0">
              <a:solidFill>
                <a:schemeClr val="tx1"/>
              </a:solidFill>
              <a:cs typeface="+mn-cs"/>
            </a:rPr>
            <a:t>جمع المعلومات التفصيلية في أثناء تسجيل الضيوف.</a:t>
          </a:r>
          <a:endParaRPr lang="en-US" sz="2200" dirty="0">
            <a:solidFill>
              <a:schemeClr val="tx1"/>
            </a:solidFill>
            <a:cs typeface="+mn-cs"/>
          </a:endParaRPr>
        </a:p>
      </dgm:t>
    </dgm:pt>
    <dgm:pt modelId="{CBDECE34-D73E-402D-A63C-AE9FF25DD9CB}" type="parTrans" cxnId="{FCC5F899-6DDF-4350-974B-DD9A05EC1228}">
      <dgm:prSet/>
      <dgm:spPr/>
      <dgm:t>
        <a:bodyPr/>
        <a:lstStyle/>
        <a:p>
          <a:pPr algn="just" rtl="1"/>
          <a:endParaRPr lang="en-US" sz="2200">
            <a:solidFill>
              <a:schemeClr val="tx1"/>
            </a:solidFill>
          </a:endParaRPr>
        </a:p>
      </dgm:t>
    </dgm:pt>
    <dgm:pt modelId="{07A37B61-848F-4C93-ACCB-4EE32337689F}" type="sibTrans" cxnId="{FCC5F899-6DDF-4350-974B-DD9A05EC1228}">
      <dgm:prSet/>
      <dgm:spPr/>
      <dgm:t>
        <a:bodyPr/>
        <a:lstStyle/>
        <a:p>
          <a:pPr algn="just" rtl="1"/>
          <a:endParaRPr lang="en-US" sz="2200">
            <a:solidFill>
              <a:schemeClr val="tx1"/>
            </a:solidFill>
          </a:endParaRPr>
        </a:p>
      </dgm:t>
    </dgm:pt>
    <dgm:pt modelId="{A32DD238-1AEB-4EF9-8D79-9F5917E5A333}">
      <dgm:prSet custT="1"/>
      <dgm:spPr/>
      <dgm:t>
        <a:bodyPr/>
        <a:lstStyle/>
        <a:p>
          <a:pPr algn="just" rtl="1">
            <a:spcAft>
              <a:spcPts val="0"/>
            </a:spcAft>
          </a:pPr>
          <a:r>
            <a:rPr lang="ar-SY" sz="2200" dirty="0" smtClean="0">
              <a:solidFill>
                <a:schemeClr val="tx1"/>
              </a:solidFill>
              <a:cs typeface="+mn-cs"/>
            </a:rPr>
            <a:t>إنشاء حسابات الضيوف باستخدام نظام المحاسبة الخاص بالمكاتب الأمامية.</a:t>
          </a:r>
          <a:endParaRPr lang="en-US" sz="2200" dirty="0">
            <a:solidFill>
              <a:schemeClr val="tx1"/>
            </a:solidFill>
            <a:cs typeface="+mn-cs"/>
          </a:endParaRPr>
        </a:p>
      </dgm:t>
    </dgm:pt>
    <dgm:pt modelId="{382F0EA9-034A-4390-9503-EFB8DE349752}" type="parTrans" cxnId="{A14C9E7B-E5EF-4F26-B0A8-2CAFCA0FA1B8}">
      <dgm:prSet/>
      <dgm:spPr/>
      <dgm:t>
        <a:bodyPr/>
        <a:lstStyle/>
        <a:p>
          <a:pPr algn="just" rtl="1"/>
          <a:endParaRPr lang="en-US" sz="2200">
            <a:solidFill>
              <a:schemeClr val="tx1"/>
            </a:solidFill>
          </a:endParaRPr>
        </a:p>
      </dgm:t>
    </dgm:pt>
    <dgm:pt modelId="{0BEF7021-1242-4989-A462-9B2AE97933EA}" type="sibTrans" cxnId="{A14C9E7B-E5EF-4F26-B0A8-2CAFCA0FA1B8}">
      <dgm:prSet/>
      <dgm:spPr/>
      <dgm:t>
        <a:bodyPr/>
        <a:lstStyle/>
        <a:p>
          <a:pPr algn="just" rtl="1"/>
          <a:endParaRPr lang="en-US" sz="2200">
            <a:solidFill>
              <a:schemeClr val="tx1"/>
            </a:solidFill>
          </a:endParaRPr>
        </a:p>
      </dgm:t>
    </dgm:pt>
    <dgm:pt modelId="{91266625-50A8-40F7-9310-D711CC17B615}">
      <dgm:prSet custT="1"/>
      <dgm:spPr/>
      <dgm:t>
        <a:bodyPr/>
        <a:lstStyle/>
        <a:p>
          <a:pPr algn="just" rtl="1"/>
          <a:r>
            <a:rPr lang="ar-SY" sz="2200" dirty="0" smtClean="0">
              <a:solidFill>
                <a:schemeClr val="tx1"/>
              </a:solidFill>
              <a:cs typeface="+mn-cs"/>
            </a:rPr>
            <a:t>إصدار مفاتيح الإقامة للضيوف.</a:t>
          </a:r>
          <a:endParaRPr lang="en-US" sz="2200" dirty="0">
            <a:solidFill>
              <a:schemeClr val="tx1"/>
            </a:solidFill>
            <a:cs typeface="+mn-cs"/>
          </a:endParaRPr>
        </a:p>
      </dgm:t>
    </dgm:pt>
    <dgm:pt modelId="{A215F463-6A6F-44CA-B73A-B50F503CCC03}" type="parTrans" cxnId="{54FE18FE-1288-4010-BB6B-662EE3FB552D}">
      <dgm:prSet/>
      <dgm:spPr/>
      <dgm:t>
        <a:bodyPr/>
        <a:lstStyle/>
        <a:p>
          <a:pPr algn="just" rtl="1"/>
          <a:endParaRPr lang="en-US" sz="2200">
            <a:solidFill>
              <a:schemeClr val="tx1"/>
            </a:solidFill>
          </a:endParaRPr>
        </a:p>
      </dgm:t>
    </dgm:pt>
    <dgm:pt modelId="{075F5641-B718-4148-A808-64291F6CDC41}" type="sibTrans" cxnId="{54FE18FE-1288-4010-BB6B-662EE3FB552D}">
      <dgm:prSet/>
      <dgm:spPr/>
      <dgm:t>
        <a:bodyPr/>
        <a:lstStyle/>
        <a:p>
          <a:pPr algn="just" rtl="1"/>
          <a:endParaRPr lang="en-US" sz="2200">
            <a:solidFill>
              <a:schemeClr val="tx1"/>
            </a:solidFill>
          </a:endParaRPr>
        </a:p>
      </dgm:t>
    </dgm:pt>
    <dgm:pt modelId="{5BC6BF8F-9DBB-47D3-B95E-2A6A1072C13A}">
      <dgm:prSet custT="1"/>
      <dgm:spPr/>
      <dgm:t>
        <a:bodyPr/>
        <a:lstStyle/>
        <a:p>
          <a:pPr algn="just" rtl="1"/>
          <a:r>
            <a:rPr lang="ar-SY" sz="2200" smtClean="0">
              <a:solidFill>
                <a:schemeClr val="tx1"/>
              </a:solidFill>
              <a:cs typeface="+mn-cs"/>
            </a:rPr>
            <a:t>تسوية مدفوعات الضيوف في وقت المغادرة.</a:t>
          </a:r>
          <a:endParaRPr lang="en-US" sz="2200" dirty="0">
            <a:solidFill>
              <a:schemeClr val="tx1"/>
            </a:solidFill>
            <a:cs typeface="+mn-cs"/>
          </a:endParaRPr>
        </a:p>
      </dgm:t>
    </dgm:pt>
    <dgm:pt modelId="{22BAC29E-B64E-4D93-978D-4FCBC2F9F186}" type="parTrans" cxnId="{A212FB93-6CA0-42C3-94EE-0D6011A3353E}">
      <dgm:prSet/>
      <dgm:spPr/>
      <dgm:t>
        <a:bodyPr/>
        <a:lstStyle/>
        <a:p>
          <a:pPr algn="just" rtl="1"/>
          <a:endParaRPr lang="en-US" sz="2200">
            <a:solidFill>
              <a:schemeClr val="tx1"/>
            </a:solidFill>
          </a:endParaRPr>
        </a:p>
      </dgm:t>
    </dgm:pt>
    <dgm:pt modelId="{651CA668-750D-4916-94C3-4BD1612A8730}" type="sibTrans" cxnId="{A212FB93-6CA0-42C3-94EE-0D6011A3353E}">
      <dgm:prSet/>
      <dgm:spPr/>
      <dgm:t>
        <a:bodyPr/>
        <a:lstStyle/>
        <a:p>
          <a:pPr algn="just" rtl="1"/>
          <a:endParaRPr lang="en-US" sz="2200">
            <a:solidFill>
              <a:schemeClr val="tx1"/>
            </a:solidFill>
          </a:endParaRPr>
        </a:p>
      </dgm:t>
    </dgm:pt>
    <dgm:pt modelId="{E9FD64AD-6F15-401A-9BBB-05287D34E328}" type="pres">
      <dgm:prSet presAssocID="{2AFD74A4-8AE5-4DEE-A5B2-E74087E3151D}" presName="linear" presStyleCnt="0">
        <dgm:presLayoutVars>
          <dgm:animLvl val="lvl"/>
          <dgm:resizeHandles val="exact"/>
        </dgm:presLayoutVars>
      </dgm:prSet>
      <dgm:spPr/>
      <dgm:t>
        <a:bodyPr/>
        <a:lstStyle/>
        <a:p>
          <a:endParaRPr lang="en-US"/>
        </a:p>
      </dgm:t>
    </dgm:pt>
    <dgm:pt modelId="{A3E2B23D-A35C-4F1E-B5ED-003082CEB914}" type="pres">
      <dgm:prSet presAssocID="{E1685991-64CA-475B-BBDA-B459EBACB8CA}" presName="parentText" presStyleLbl="node1" presStyleIdx="0" presStyleCnt="6">
        <dgm:presLayoutVars>
          <dgm:chMax val="0"/>
          <dgm:bulletEnabled val="1"/>
        </dgm:presLayoutVars>
      </dgm:prSet>
      <dgm:spPr/>
      <dgm:t>
        <a:bodyPr/>
        <a:lstStyle/>
        <a:p>
          <a:endParaRPr lang="en-US"/>
        </a:p>
      </dgm:t>
    </dgm:pt>
    <dgm:pt modelId="{099F6BAF-C7C3-44F3-9892-ACFC39A21635}" type="pres">
      <dgm:prSet presAssocID="{A5858E7E-73ED-42AB-B24E-A59C841C8281}" presName="spacer" presStyleCnt="0"/>
      <dgm:spPr/>
    </dgm:pt>
    <dgm:pt modelId="{967FD09C-AFBA-49EA-80F2-FF4AED711F3B}" type="pres">
      <dgm:prSet presAssocID="{2435DBC7-6D8A-45C2-AC61-3C7973837FB2}" presName="parentText" presStyleLbl="node1" presStyleIdx="1" presStyleCnt="6">
        <dgm:presLayoutVars>
          <dgm:chMax val="0"/>
          <dgm:bulletEnabled val="1"/>
        </dgm:presLayoutVars>
      </dgm:prSet>
      <dgm:spPr/>
      <dgm:t>
        <a:bodyPr/>
        <a:lstStyle/>
        <a:p>
          <a:endParaRPr lang="en-US"/>
        </a:p>
      </dgm:t>
    </dgm:pt>
    <dgm:pt modelId="{BEDBCAB1-1AC7-4F0C-A1ED-2881C5781B4D}" type="pres">
      <dgm:prSet presAssocID="{3707A2F4-174B-40DC-A948-696BDF6D4D46}" presName="spacer" presStyleCnt="0"/>
      <dgm:spPr/>
    </dgm:pt>
    <dgm:pt modelId="{1E2BB531-0DF7-4DC6-8EDF-0371E1A012E9}" type="pres">
      <dgm:prSet presAssocID="{09CA973D-CE5D-42A4-9F9B-758435AF8041}" presName="parentText" presStyleLbl="node1" presStyleIdx="2" presStyleCnt="6">
        <dgm:presLayoutVars>
          <dgm:chMax val="0"/>
          <dgm:bulletEnabled val="1"/>
        </dgm:presLayoutVars>
      </dgm:prSet>
      <dgm:spPr/>
      <dgm:t>
        <a:bodyPr/>
        <a:lstStyle/>
        <a:p>
          <a:endParaRPr lang="en-US"/>
        </a:p>
      </dgm:t>
    </dgm:pt>
    <dgm:pt modelId="{BDDA912A-809B-4DD6-8FAA-0CDB6795E915}" type="pres">
      <dgm:prSet presAssocID="{07A37B61-848F-4C93-ACCB-4EE32337689F}" presName="spacer" presStyleCnt="0"/>
      <dgm:spPr/>
    </dgm:pt>
    <dgm:pt modelId="{4DE12792-F638-4364-AB84-F7220808D34E}" type="pres">
      <dgm:prSet presAssocID="{A32DD238-1AEB-4EF9-8D79-9F5917E5A333}" presName="parentText" presStyleLbl="node1" presStyleIdx="3" presStyleCnt="6">
        <dgm:presLayoutVars>
          <dgm:chMax val="0"/>
          <dgm:bulletEnabled val="1"/>
        </dgm:presLayoutVars>
      </dgm:prSet>
      <dgm:spPr/>
      <dgm:t>
        <a:bodyPr/>
        <a:lstStyle/>
        <a:p>
          <a:endParaRPr lang="en-US"/>
        </a:p>
      </dgm:t>
    </dgm:pt>
    <dgm:pt modelId="{E7B6CC39-F43B-421D-AC4E-CDC27E180310}" type="pres">
      <dgm:prSet presAssocID="{0BEF7021-1242-4989-A462-9B2AE97933EA}" presName="spacer" presStyleCnt="0"/>
      <dgm:spPr/>
    </dgm:pt>
    <dgm:pt modelId="{54FF47D0-00B9-4C1A-A890-9DCC9E735A4B}" type="pres">
      <dgm:prSet presAssocID="{91266625-50A8-40F7-9310-D711CC17B615}" presName="parentText" presStyleLbl="node1" presStyleIdx="4" presStyleCnt="6">
        <dgm:presLayoutVars>
          <dgm:chMax val="0"/>
          <dgm:bulletEnabled val="1"/>
        </dgm:presLayoutVars>
      </dgm:prSet>
      <dgm:spPr/>
      <dgm:t>
        <a:bodyPr/>
        <a:lstStyle/>
        <a:p>
          <a:endParaRPr lang="en-US"/>
        </a:p>
      </dgm:t>
    </dgm:pt>
    <dgm:pt modelId="{BBF5261C-335C-40DD-AC94-77F6103C904B}" type="pres">
      <dgm:prSet presAssocID="{075F5641-B718-4148-A808-64291F6CDC41}" presName="spacer" presStyleCnt="0"/>
      <dgm:spPr/>
    </dgm:pt>
    <dgm:pt modelId="{354603AF-B02B-4E27-B690-61BFF49CCA4B}" type="pres">
      <dgm:prSet presAssocID="{5BC6BF8F-9DBB-47D3-B95E-2A6A1072C13A}" presName="parentText" presStyleLbl="node1" presStyleIdx="5" presStyleCnt="6">
        <dgm:presLayoutVars>
          <dgm:chMax val="0"/>
          <dgm:bulletEnabled val="1"/>
        </dgm:presLayoutVars>
      </dgm:prSet>
      <dgm:spPr/>
      <dgm:t>
        <a:bodyPr/>
        <a:lstStyle/>
        <a:p>
          <a:endParaRPr lang="en-US"/>
        </a:p>
      </dgm:t>
    </dgm:pt>
  </dgm:ptLst>
  <dgm:cxnLst>
    <dgm:cxn modelId="{27631EF3-135F-4237-8477-EDB5AB9ADAA1}" type="presOf" srcId="{A32DD238-1AEB-4EF9-8D79-9F5917E5A333}" destId="{4DE12792-F638-4364-AB84-F7220808D34E}" srcOrd="0" destOrd="0" presId="urn:microsoft.com/office/officeart/2005/8/layout/vList2"/>
    <dgm:cxn modelId="{77C398BA-5DB5-426E-B2A5-70D99E1589C4}" type="presOf" srcId="{91266625-50A8-40F7-9310-D711CC17B615}" destId="{54FF47D0-00B9-4C1A-A890-9DCC9E735A4B}" srcOrd="0" destOrd="0" presId="urn:microsoft.com/office/officeart/2005/8/layout/vList2"/>
    <dgm:cxn modelId="{A212FB93-6CA0-42C3-94EE-0D6011A3353E}" srcId="{2AFD74A4-8AE5-4DEE-A5B2-E74087E3151D}" destId="{5BC6BF8F-9DBB-47D3-B95E-2A6A1072C13A}" srcOrd="5" destOrd="0" parTransId="{22BAC29E-B64E-4D93-978D-4FCBC2F9F186}" sibTransId="{651CA668-750D-4916-94C3-4BD1612A8730}"/>
    <dgm:cxn modelId="{A14B26B0-A7B0-4581-9430-502F5F062F3B}" type="presOf" srcId="{09CA973D-CE5D-42A4-9F9B-758435AF8041}" destId="{1E2BB531-0DF7-4DC6-8EDF-0371E1A012E9}" srcOrd="0" destOrd="0" presId="urn:microsoft.com/office/officeart/2005/8/layout/vList2"/>
    <dgm:cxn modelId="{FCC5F899-6DDF-4350-974B-DD9A05EC1228}" srcId="{2AFD74A4-8AE5-4DEE-A5B2-E74087E3151D}" destId="{09CA973D-CE5D-42A4-9F9B-758435AF8041}" srcOrd="2" destOrd="0" parTransId="{CBDECE34-D73E-402D-A63C-AE9FF25DD9CB}" sibTransId="{07A37B61-848F-4C93-ACCB-4EE32337689F}"/>
    <dgm:cxn modelId="{602F2A2C-2515-4C18-976F-98A87DF755B9}" srcId="{2AFD74A4-8AE5-4DEE-A5B2-E74087E3151D}" destId="{E1685991-64CA-475B-BBDA-B459EBACB8CA}" srcOrd="0" destOrd="0" parTransId="{56B507CC-9742-457C-9FE0-932EA2C41B33}" sibTransId="{A5858E7E-73ED-42AB-B24E-A59C841C8281}"/>
    <dgm:cxn modelId="{A14C9E7B-E5EF-4F26-B0A8-2CAFCA0FA1B8}" srcId="{2AFD74A4-8AE5-4DEE-A5B2-E74087E3151D}" destId="{A32DD238-1AEB-4EF9-8D79-9F5917E5A333}" srcOrd="3" destOrd="0" parTransId="{382F0EA9-034A-4390-9503-EFB8DE349752}" sibTransId="{0BEF7021-1242-4989-A462-9B2AE97933EA}"/>
    <dgm:cxn modelId="{EDED495A-E761-440C-B4B3-D110B774CA11}" srcId="{2AFD74A4-8AE5-4DEE-A5B2-E74087E3151D}" destId="{2435DBC7-6D8A-45C2-AC61-3C7973837FB2}" srcOrd="1" destOrd="0" parTransId="{CAAEA88C-5AF6-4200-B238-92F71F9B0515}" sibTransId="{3707A2F4-174B-40DC-A948-696BDF6D4D46}"/>
    <dgm:cxn modelId="{C20D4954-0DC1-440C-9034-F9A706E5763C}" type="presOf" srcId="{2AFD74A4-8AE5-4DEE-A5B2-E74087E3151D}" destId="{E9FD64AD-6F15-401A-9BBB-05287D34E328}" srcOrd="0" destOrd="0" presId="urn:microsoft.com/office/officeart/2005/8/layout/vList2"/>
    <dgm:cxn modelId="{09B29A02-9737-49D5-AAB7-275675ECC3B1}" type="presOf" srcId="{E1685991-64CA-475B-BBDA-B459EBACB8CA}" destId="{A3E2B23D-A35C-4F1E-B5ED-003082CEB914}" srcOrd="0" destOrd="0" presId="urn:microsoft.com/office/officeart/2005/8/layout/vList2"/>
    <dgm:cxn modelId="{A2A32F7E-5D60-4DE3-AF9F-9C3B0E54B48B}" type="presOf" srcId="{5BC6BF8F-9DBB-47D3-B95E-2A6A1072C13A}" destId="{354603AF-B02B-4E27-B690-61BFF49CCA4B}" srcOrd="0" destOrd="0" presId="urn:microsoft.com/office/officeart/2005/8/layout/vList2"/>
    <dgm:cxn modelId="{D230A151-67F7-446F-AFC5-4E3FF0B61757}" type="presOf" srcId="{2435DBC7-6D8A-45C2-AC61-3C7973837FB2}" destId="{967FD09C-AFBA-49EA-80F2-FF4AED711F3B}" srcOrd="0" destOrd="0" presId="urn:microsoft.com/office/officeart/2005/8/layout/vList2"/>
    <dgm:cxn modelId="{54FE18FE-1288-4010-BB6B-662EE3FB552D}" srcId="{2AFD74A4-8AE5-4DEE-A5B2-E74087E3151D}" destId="{91266625-50A8-40F7-9310-D711CC17B615}" srcOrd="4" destOrd="0" parTransId="{A215F463-6A6F-44CA-B73A-B50F503CCC03}" sibTransId="{075F5641-B718-4148-A808-64291F6CDC41}"/>
    <dgm:cxn modelId="{95B38008-DF57-44A0-B02B-648C0B52DC5E}" type="presParOf" srcId="{E9FD64AD-6F15-401A-9BBB-05287D34E328}" destId="{A3E2B23D-A35C-4F1E-B5ED-003082CEB914}" srcOrd="0" destOrd="0" presId="urn:microsoft.com/office/officeart/2005/8/layout/vList2"/>
    <dgm:cxn modelId="{46DE58F8-5F49-47E3-ABBF-8F98F5E2D9DD}" type="presParOf" srcId="{E9FD64AD-6F15-401A-9BBB-05287D34E328}" destId="{099F6BAF-C7C3-44F3-9892-ACFC39A21635}" srcOrd="1" destOrd="0" presId="urn:microsoft.com/office/officeart/2005/8/layout/vList2"/>
    <dgm:cxn modelId="{39930737-DBEC-402E-A7DF-75A8595EA789}" type="presParOf" srcId="{E9FD64AD-6F15-401A-9BBB-05287D34E328}" destId="{967FD09C-AFBA-49EA-80F2-FF4AED711F3B}" srcOrd="2" destOrd="0" presId="urn:microsoft.com/office/officeart/2005/8/layout/vList2"/>
    <dgm:cxn modelId="{FDC8554A-F793-4D46-A518-0A857298E58F}" type="presParOf" srcId="{E9FD64AD-6F15-401A-9BBB-05287D34E328}" destId="{BEDBCAB1-1AC7-4F0C-A1ED-2881C5781B4D}" srcOrd="3" destOrd="0" presId="urn:microsoft.com/office/officeart/2005/8/layout/vList2"/>
    <dgm:cxn modelId="{A7655E23-9FC1-475F-9B40-DF04FECF578D}" type="presParOf" srcId="{E9FD64AD-6F15-401A-9BBB-05287D34E328}" destId="{1E2BB531-0DF7-4DC6-8EDF-0371E1A012E9}" srcOrd="4" destOrd="0" presId="urn:microsoft.com/office/officeart/2005/8/layout/vList2"/>
    <dgm:cxn modelId="{0391791C-867C-495F-8B30-BD27502A59F6}" type="presParOf" srcId="{E9FD64AD-6F15-401A-9BBB-05287D34E328}" destId="{BDDA912A-809B-4DD6-8FAA-0CDB6795E915}" srcOrd="5" destOrd="0" presId="urn:microsoft.com/office/officeart/2005/8/layout/vList2"/>
    <dgm:cxn modelId="{294B8640-4378-48CD-B1C1-5414FAFD0C1B}" type="presParOf" srcId="{E9FD64AD-6F15-401A-9BBB-05287D34E328}" destId="{4DE12792-F638-4364-AB84-F7220808D34E}" srcOrd="6" destOrd="0" presId="urn:microsoft.com/office/officeart/2005/8/layout/vList2"/>
    <dgm:cxn modelId="{5606F1EF-E16B-46D6-B698-DDCD16201618}" type="presParOf" srcId="{E9FD64AD-6F15-401A-9BBB-05287D34E328}" destId="{E7B6CC39-F43B-421D-AC4E-CDC27E180310}" srcOrd="7" destOrd="0" presId="urn:microsoft.com/office/officeart/2005/8/layout/vList2"/>
    <dgm:cxn modelId="{C5E9C459-F2EF-41B8-97E7-4FC32C573FAE}" type="presParOf" srcId="{E9FD64AD-6F15-401A-9BBB-05287D34E328}" destId="{54FF47D0-00B9-4C1A-A890-9DCC9E735A4B}" srcOrd="8" destOrd="0" presId="urn:microsoft.com/office/officeart/2005/8/layout/vList2"/>
    <dgm:cxn modelId="{51F1FE37-574D-4819-BB0D-6A0054227535}" type="presParOf" srcId="{E9FD64AD-6F15-401A-9BBB-05287D34E328}" destId="{BBF5261C-335C-40DD-AC94-77F6103C904B}" srcOrd="9" destOrd="0" presId="urn:microsoft.com/office/officeart/2005/8/layout/vList2"/>
    <dgm:cxn modelId="{77E4CE1A-03CB-4480-832F-B2CADC91F86D}" type="presParOf" srcId="{E9FD64AD-6F15-401A-9BBB-05287D34E328}" destId="{354603AF-B02B-4E27-B690-61BFF49CCA4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FE3A50-156E-4901-9845-06DB95F7910D}"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88E595DB-219D-4374-8087-FA43D8DE8C23}">
      <dgm:prSet phldrT="[Text]" custT="1"/>
      <dgm:spPr/>
      <dgm:t>
        <a:bodyPr/>
        <a:lstStyle/>
        <a:p>
          <a:pPr algn="just" rtl="1">
            <a:lnSpc>
              <a:spcPct val="150000"/>
            </a:lnSpc>
          </a:pPr>
          <a:r>
            <a:rPr lang="ar-SY" sz="2200" smtClean="0">
              <a:solidFill>
                <a:schemeClr val="tx1"/>
              </a:solidFill>
            </a:rPr>
            <a:t>تحديد نوع الضيف (جديد / مكرر) بمراجعة قاعدة البيانات.</a:t>
          </a:r>
          <a:endParaRPr lang="en-US" sz="2200">
            <a:solidFill>
              <a:schemeClr val="tx1"/>
            </a:solidFill>
          </a:endParaRPr>
        </a:p>
      </dgm:t>
    </dgm:pt>
    <dgm:pt modelId="{90FDE437-AD77-45D1-AD1E-8A464D73C4C1}" type="parTrans" cxnId="{C365F746-21C1-4D6B-BAE7-E4A6C9E79345}">
      <dgm:prSet/>
      <dgm:spPr/>
      <dgm:t>
        <a:bodyPr/>
        <a:lstStyle/>
        <a:p>
          <a:pPr algn="just" rtl="1">
            <a:lnSpc>
              <a:spcPct val="150000"/>
            </a:lnSpc>
          </a:pPr>
          <a:endParaRPr lang="en-US" sz="2200">
            <a:solidFill>
              <a:schemeClr val="tx1"/>
            </a:solidFill>
          </a:endParaRPr>
        </a:p>
      </dgm:t>
    </dgm:pt>
    <dgm:pt modelId="{9F56F8CC-9052-4AB5-9000-7B72C64A2C2E}" type="sibTrans" cxnId="{C365F746-21C1-4D6B-BAE7-E4A6C9E79345}">
      <dgm:prSet/>
      <dgm:spPr/>
      <dgm:t>
        <a:bodyPr/>
        <a:lstStyle/>
        <a:p>
          <a:pPr algn="just" rtl="1">
            <a:lnSpc>
              <a:spcPct val="150000"/>
            </a:lnSpc>
          </a:pPr>
          <a:endParaRPr lang="en-US" sz="2200">
            <a:solidFill>
              <a:schemeClr val="tx1"/>
            </a:solidFill>
          </a:endParaRPr>
        </a:p>
      </dgm:t>
    </dgm:pt>
    <dgm:pt modelId="{6D6EDAAB-096D-4CB7-AEA8-1B663182D41F}">
      <dgm:prSet custT="1"/>
      <dgm:spPr/>
      <dgm:t>
        <a:bodyPr/>
        <a:lstStyle/>
        <a:p>
          <a:pPr algn="just" rtl="1">
            <a:lnSpc>
              <a:spcPct val="150000"/>
            </a:lnSpc>
          </a:pPr>
          <a:r>
            <a:rPr lang="ar-SY" sz="2200" smtClean="0">
              <a:solidFill>
                <a:schemeClr val="tx1"/>
              </a:solidFill>
            </a:rPr>
            <a:t>ضمان تفضيلات الضيف لإضفاء لمسة شخصية على الخدمة.</a:t>
          </a:r>
          <a:endParaRPr lang="en-US" sz="2200">
            <a:solidFill>
              <a:schemeClr val="tx1"/>
            </a:solidFill>
          </a:endParaRPr>
        </a:p>
      </dgm:t>
    </dgm:pt>
    <dgm:pt modelId="{5EC175F1-46AE-44A5-A46C-09F736B85524}" type="parTrans" cxnId="{3FCAC260-3D6E-432F-96A4-0534AD18BDE9}">
      <dgm:prSet/>
      <dgm:spPr/>
      <dgm:t>
        <a:bodyPr/>
        <a:lstStyle/>
        <a:p>
          <a:pPr algn="just" rtl="1">
            <a:lnSpc>
              <a:spcPct val="150000"/>
            </a:lnSpc>
          </a:pPr>
          <a:endParaRPr lang="en-US" sz="2200">
            <a:solidFill>
              <a:schemeClr val="tx1"/>
            </a:solidFill>
          </a:endParaRPr>
        </a:p>
      </dgm:t>
    </dgm:pt>
    <dgm:pt modelId="{1134B9C9-A26C-48A2-84D7-EFA1502EEB86}" type="sibTrans" cxnId="{3FCAC260-3D6E-432F-96A4-0534AD18BDE9}">
      <dgm:prSet/>
      <dgm:spPr/>
      <dgm:t>
        <a:bodyPr/>
        <a:lstStyle/>
        <a:p>
          <a:pPr algn="just" rtl="1">
            <a:lnSpc>
              <a:spcPct val="150000"/>
            </a:lnSpc>
          </a:pPr>
          <a:endParaRPr lang="en-US" sz="2200">
            <a:solidFill>
              <a:schemeClr val="tx1"/>
            </a:solidFill>
          </a:endParaRPr>
        </a:p>
      </dgm:t>
    </dgm:pt>
    <dgm:pt modelId="{6912DCD7-3A68-4391-B71D-D168118C2A41}">
      <dgm:prSet custT="1"/>
      <dgm:spPr/>
      <dgm:t>
        <a:bodyPr/>
        <a:lstStyle/>
        <a:p>
          <a:pPr algn="just" rtl="1">
            <a:lnSpc>
              <a:spcPct val="150000"/>
            </a:lnSpc>
          </a:pPr>
          <a:r>
            <a:rPr lang="ar-SY" sz="2200" smtClean="0">
              <a:solidFill>
                <a:schemeClr val="tx1"/>
              </a:solidFill>
            </a:rPr>
            <a:t>الاحتفاظ بحساب الضيف في نظام المحاسبة.</a:t>
          </a:r>
          <a:endParaRPr lang="en-US" sz="2200">
            <a:solidFill>
              <a:schemeClr val="tx1"/>
            </a:solidFill>
          </a:endParaRPr>
        </a:p>
      </dgm:t>
    </dgm:pt>
    <dgm:pt modelId="{09D52C88-4EF4-40A7-BB93-5D01A3D09B9B}" type="parTrans" cxnId="{924B06C4-2E93-44A4-A406-9C571AFC225D}">
      <dgm:prSet/>
      <dgm:spPr/>
      <dgm:t>
        <a:bodyPr/>
        <a:lstStyle/>
        <a:p>
          <a:pPr algn="just" rtl="1">
            <a:lnSpc>
              <a:spcPct val="150000"/>
            </a:lnSpc>
          </a:pPr>
          <a:endParaRPr lang="en-US" sz="2200">
            <a:solidFill>
              <a:schemeClr val="tx1"/>
            </a:solidFill>
          </a:endParaRPr>
        </a:p>
      </dgm:t>
    </dgm:pt>
    <dgm:pt modelId="{46357CEA-B406-4183-AFB4-0C48A5F0B8E4}" type="sibTrans" cxnId="{924B06C4-2E93-44A4-A406-9C571AFC225D}">
      <dgm:prSet/>
      <dgm:spPr/>
      <dgm:t>
        <a:bodyPr/>
        <a:lstStyle/>
        <a:p>
          <a:pPr algn="just" rtl="1">
            <a:lnSpc>
              <a:spcPct val="150000"/>
            </a:lnSpc>
          </a:pPr>
          <a:endParaRPr lang="en-US" sz="2200">
            <a:solidFill>
              <a:schemeClr val="tx1"/>
            </a:solidFill>
          </a:endParaRPr>
        </a:p>
      </dgm:t>
    </dgm:pt>
    <dgm:pt modelId="{C30326CD-8BCF-4997-AA48-B2BA51C87FE6}">
      <dgm:prSet custT="1"/>
      <dgm:spPr/>
      <dgm:t>
        <a:bodyPr/>
        <a:lstStyle/>
        <a:p>
          <a:pPr algn="just" rtl="1">
            <a:lnSpc>
              <a:spcPct val="150000"/>
            </a:lnSpc>
          </a:pPr>
          <a:r>
            <a:rPr lang="ar-SA" sz="2200" smtClean="0">
              <a:solidFill>
                <a:schemeClr val="tx1"/>
              </a:solidFill>
            </a:rPr>
            <a:t>تجهيز فاتورة الضيف بعد تسجيل المغادرة.</a:t>
          </a:r>
          <a:endParaRPr lang="en-US" sz="2200">
            <a:solidFill>
              <a:schemeClr val="tx1"/>
            </a:solidFill>
          </a:endParaRPr>
        </a:p>
      </dgm:t>
    </dgm:pt>
    <dgm:pt modelId="{94C5584C-ED6E-4C3C-95B3-51C48A191741}" type="parTrans" cxnId="{78A49774-0429-4E7D-9399-59731A5A0727}">
      <dgm:prSet/>
      <dgm:spPr/>
      <dgm:t>
        <a:bodyPr/>
        <a:lstStyle/>
        <a:p>
          <a:pPr algn="just" rtl="1">
            <a:lnSpc>
              <a:spcPct val="150000"/>
            </a:lnSpc>
          </a:pPr>
          <a:endParaRPr lang="en-US" sz="2200">
            <a:solidFill>
              <a:schemeClr val="tx1"/>
            </a:solidFill>
          </a:endParaRPr>
        </a:p>
      </dgm:t>
    </dgm:pt>
    <dgm:pt modelId="{1994E6EB-B5BE-4728-953F-6785C6BAB404}" type="sibTrans" cxnId="{78A49774-0429-4E7D-9399-59731A5A0727}">
      <dgm:prSet/>
      <dgm:spPr/>
      <dgm:t>
        <a:bodyPr/>
        <a:lstStyle/>
        <a:p>
          <a:pPr algn="just" rtl="1">
            <a:lnSpc>
              <a:spcPct val="150000"/>
            </a:lnSpc>
          </a:pPr>
          <a:endParaRPr lang="en-US" sz="2200">
            <a:solidFill>
              <a:schemeClr val="tx1"/>
            </a:solidFill>
          </a:endParaRPr>
        </a:p>
      </dgm:t>
    </dgm:pt>
    <dgm:pt modelId="{8BAB4DC0-C8BF-4F93-84DF-9B4CBBF21E2D}">
      <dgm:prSet custT="1"/>
      <dgm:spPr/>
      <dgm:t>
        <a:bodyPr/>
        <a:lstStyle/>
        <a:p>
          <a:pPr algn="just" rtl="1">
            <a:lnSpc>
              <a:spcPct val="150000"/>
            </a:lnSpc>
          </a:pPr>
          <a:r>
            <a:rPr lang="ar-SA" sz="2200" dirty="0" smtClean="0">
              <a:solidFill>
                <a:schemeClr val="tx1"/>
              </a:solidFill>
            </a:rPr>
            <a:t>المساعدة في متابعة الرصيد المتبقي من فواتير الضيوف وتحصيله عن طريق قسم الحسابات </a:t>
          </a:r>
          <a:r>
            <a:rPr lang="ar-SY" sz="2200" dirty="0" smtClean="0">
              <a:solidFill>
                <a:schemeClr val="tx1"/>
              </a:solidFill>
            </a:rPr>
            <a:t>.</a:t>
          </a:r>
          <a:endParaRPr lang="en-US" sz="2200" dirty="0">
            <a:solidFill>
              <a:schemeClr val="tx1"/>
            </a:solidFill>
          </a:endParaRPr>
        </a:p>
      </dgm:t>
    </dgm:pt>
    <dgm:pt modelId="{CA7454C2-3DE4-46FD-9652-F6A546370C9D}" type="parTrans" cxnId="{D75CF57A-1136-4DE1-BF81-3ECA400699FC}">
      <dgm:prSet/>
      <dgm:spPr/>
      <dgm:t>
        <a:bodyPr/>
        <a:lstStyle/>
        <a:p>
          <a:pPr algn="just" rtl="1">
            <a:lnSpc>
              <a:spcPct val="150000"/>
            </a:lnSpc>
          </a:pPr>
          <a:endParaRPr lang="en-US" sz="2200">
            <a:solidFill>
              <a:schemeClr val="tx1"/>
            </a:solidFill>
          </a:endParaRPr>
        </a:p>
      </dgm:t>
    </dgm:pt>
    <dgm:pt modelId="{EC48DA13-801C-4B20-9205-23E4317C28E0}" type="sibTrans" cxnId="{D75CF57A-1136-4DE1-BF81-3ECA400699FC}">
      <dgm:prSet/>
      <dgm:spPr/>
      <dgm:t>
        <a:bodyPr/>
        <a:lstStyle/>
        <a:p>
          <a:pPr algn="just" rtl="1">
            <a:lnSpc>
              <a:spcPct val="150000"/>
            </a:lnSpc>
          </a:pPr>
          <a:endParaRPr lang="en-US" sz="2200">
            <a:solidFill>
              <a:schemeClr val="tx1"/>
            </a:solidFill>
          </a:endParaRPr>
        </a:p>
      </dgm:t>
    </dgm:pt>
    <dgm:pt modelId="{360A5754-1AA5-48D5-83DF-72752E2204E4}">
      <dgm:prSet custT="1"/>
      <dgm:spPr/>
      <dgm:t>
        <a:bodyPr/>
        <a:lstStyle/>
        <a:p>
          <a:pPr algn="just" rtl="1">
            <a:lnSpc>
              <a:spcPct val="150000"/>
            </a:lnSpc>
          </a:pPr>
          <a:r>
            <a:rPr lang="ar-SA" sz="2200" smtClean="0">
              <a:solidFill>
                <a:schemeClr val="tx1"/>
              </a:solidFill>
            </a:rPr>
            <a:t>توليد التقارير التشغيلية والمالية.</a:t>
          </a:r>
          <a:endParaRPr lang="en-US" sz="2200">
            <a:solidFill>
              <a:schemeClr val="tx1"/>
            </a:solidFill>
          </a:endParaRPr>
        </a:p>
      </dgm:t>
    </dgm:pt>
    <dgm:pt modelId="{5025AB02-BAC8-49D0-B480-C03A82777E31}" type="parTrans" cxnId="{76878DCE-2B64-4D5D-B4A0-A743D9145B15}">
      <dgm:prSet/>
      <dgm:spPr/>
      <dgm:t>
        <a:bodyPr/>
        <a:lstStyle/>
        <a:p>
          <a:pPr algn="just" rtl="1">
            <a:lnSpc>
              <a:spcPct val="150000"/>
            </a:lnSpc>
          </a:pPr>
          <a:endParaRPr lang="en-US" sz="2200">
            <a:solidFill>
              <a:schemeClr val="tx1"/>
            </a:solidFill>
          </a:endParaRPr>
        </a:p>
      </dgm:t>
    </dgm:pt>
    <dgm:pt modelId="{8D35941A-D4EC-4AFD-A5C4-56AB7D5DA825}" type="sibTrans" cxnId="{76878DCE-2B64-4D5D-B4A0-A743D9145B15}">
      <dgm:prSet/>
      <dgm:spPr/>
      <dgm:t>
        <a:bodyPr/>
        <a:lstStyle/>
        <a:p>
          <a:pPr algn="just" rtl="1">
            <a:lnSpc>
              <a:spcPct val="150000"/>
            </a:lnSpc>
          </a:pPr>
          <a:endParaRPr lang="en-US" sz="2200">
            <a:solidFill>
              <a:schemeClr val="tx1"/>
            </a:solidFill>
          </a:endParaRPr>
        </a:p>
      </dgm:t>
    </dgm:pt>
    <dgm:pt modelId="{E158E68F-4843-4190-A741-792AC2AEDC88}" type="pres">
      <dgm:prSet presAssocID="{43FE3A50-156E-4901-9845-06DB95F7910D}" presName="Name0" presStyleCnt="0">
        <dgm:presLayoutVars>
          <dgm:chMax val="7"/>
          <dgm:chPref val="7"/>
          <dgm:dir val="rev"/>
        </dgm:presLayoutVars>
      </dgm:prSet>
      <dgm:spPr/>
      <dgm:t>
        <a:bodyPr/>
        <a:lstStyle/>
        <a:p>
          <a:endParaRPr lang="en-US"/>
        </a:p>
      </dgm:t>
    </dgm:pt>
    <dgm:pt modelId="{0817EB47-E7E1-48A4-9823-E55DA5B106E9}" type="pres">
      <dgm:prSet presAssocID="{43FE3A50-156E-4901-9845-06DB95F7910D}" presName="Name1" presStyleCnt="0"/>
      <dgm:spPr/>
    </dgm:pt>
    <dgm:pt modelId="{F34EA4FB-ABA0-4002-9AD4-D90DB848B31D}" type="pres">
      <dgm:prSet presAssocID="{43FE3A50-156E-4901-9845-06DB95F7910D}" presName="cycle" presStyleCnt="0"/>
      <dgm:spPr/>
    </dgm:pt>
    <dgm:pt modelId="{6312E8E9-5BE4-48A1-A12A-189A26DC732F}" type="pres">
      <dgm:prSet presAssocID="{43FE3A50-156E-4901-9845-06DB95F7910D}" presName="srcNode" presStyleLbl="node1" presStyleIdx="0" presStyleCnt="6"/>
      <dgm:spPr/>
    </dgm:pt>
    <dgm:pt modelId="{25ADDC52-1079-4132-9707-03EBBFF4D56B}" type="pres">
      <dgm:prSet presAssocID="{43FE3A50-156E-4901-9845-06DB95F7910D}" presName="conn" presStyleLbl="parChTrans1D2" presStyleIdx="0" presStyleCnt="1"/>
      <dgm:spPr/>
      <dgm:t>
        <a:bodyPr/>
        <a:lstStyle/>
        <a:p>
          <a:endParaRPr lang="en-US"/>
        </a:p>
      </dgm:t>
    </dgm:pt>
    <dgm:pt modelId="{19BE31AF-B4AF-4079-BFC1-EC256D15DAEB}" type="pres">
      <dgm:prSet presAssocID="{43FE3A50-156E-4901-9845-06DB95F7910D}" presName="extraNode" presStyleLbl="node1" presStyleIdx="0" presStyleCnt="6"/>
      <dgm:spPr/>
    </dgm:pt>
    <dgm:pt modelId="{C026BED7-EEBF-47D1-B715-8162F147AAFE}" type="pres">
      <dgm:prSet presAssocID="{43FE3A50-156E-4901-9845-06DB95F7910D}" presName="dstNode" presStyleLbl="node1" presStyleIdx="0" presStyleCnt="6"/>
      <dgm:spPr/>
    </dgm:pt>
    <dgm:pt modelId="{B8744147-FA33-4324-8963-AF2CA1C79456}" type="pres">
      <dgm:prSet presAssocID="{88E595DB-219D-4374-8087-FA43D8DE8C23}" presName="text_1" presStyleLbl="node1" presStyleIdx="0" presStyleCnt="6" custScaleY="122117">
        <dgm:presLayoutVars>
          <dgm:bulletEnabled val="1"/>
        </dgm:presLayoutVars>
      </dgm:prSet>
      <dgm:spPr/>
      <dgm:t>
        <a:bodyPr/>
        <a:lstStyle/>
        <a:p>
          <a:endParaRPr lang="en-US"/>
        </a:p>
      </dgm:t>
    </dgm:pt>
    <dgm:pt modelId="{4C03ADBA-3527-48C7-A5FC-5D2DA65737D1}" type="pres">
      <dgm:prSet presAssocID="{88E595DB-219D-4374-8087-FA43D8DE8C23}" presName="accent_1" presStyleCnt="0"/>
      <dgm:spPr/>
    </dgm:pt>
    <dgm:pt modelId="{E5AF3ACD-9425-4EE8-9854-FE633B0811E6}" type="pres">
      <dgm:prSet presAssocID="{88E595DB-219D-4374-8087-FA43D8DE8C23}" presName="accentRepeatNode" presStyleLbl="solidFgAcc1" presStyleIdx="0" presStyleCnt="6"/>
      <dgm:spPr/>
    </dgm:pt>
    <dgm:pt modelId="{0B32A035-AF3D-40CE-A6EF-997368140B5A}" type="pres">
      <dgm:prSet presAssocID="{6D6EDAAB-096D-4CB7-AEA8-1B663182D41F}" presName="text_2" presStyleLbl="node1" presStyleIdx="1" presStyleCnt="6" custScaleY="122117">
        <dgm:presLayoutVars>
          <dgm:bulletEnabled val="1"/>
        </dgm:presLayoutVars>
      </dgm:prSet>
      <dgm:spPr/>
      <dgm:t>
        <a:bodyPr/>
        <a:lstStyle/>
        <a:p>
          <a:endParaRPr lang="en-US"/>
        </a:p>
      </dgm:t>
    </dgm:pt>
    <dgm:pt modelId="{4E382A2B-6BF5-43C3-9D7D-A7B6898832B3}" type="pres">
      <dgm:prSet presAssocID="{6D6EDAAB-096D-4CB7-AEA8-1B663182D41F}" presName="accent_2" presStyleCnt="0"/>
      <dgm:spPr/>
    </dgm:pt>
    <dgm:pt modelId="{8D95E5DF-0BC2-435A-8035-CA45AC36E18D}" type="pres">
      <dgm:prSet presAssocID="{6D6EDAAB-096D-4CB7-AEA8-1B663182D41F}" presName="accentRepeatNode" presStyleLbl="solidFgAcc1" presStyleIdx="1" presStyleCnt="6"/>
      <dgm:spPr/>
    </dgm:pt>
    <dgm:pt modelId="{16D365D6-8E32-4154-8B8E-03AEB0B911D5}" type="pres">
      <dgm:prSet presAssocID="{6912DCD7-3A68-4391-B71D-D168118C2A41}" presName="text_3" presStyleLbl="node1" presStyleIdx="2" presStyleCnt="6" custScaleY="122117">
        <dgm:presLayoutVars>
          <dgm:bulletEnabled val="1"/>
        </dgm:presLayoutVars>
      </dgm:prSet>
      <dgm:spPr/>
      <dgm:t>
        <a:bodyPr/>
        <a:lstStyle/>
        <a:p>
          <a:endParaRPr lang="en-US"/>
        </a:p>
      </dgm:t>
    </dgm:pt>
    <dgm:pt modelId="{67869C38-EEFA-4A13-BD31-D3FB9AEA4E53}" type="pres">
      <dgm:prSet presAssocID="{6912DCD7-3A68-4391-B71D-D168118C2A41}" presName="accent_3" presStyleCnt="0"/>
      <dgm:spPr/>
    </dgm:pt>
    <dgm:pt modelId="{4A27B10D-12E2-4B20-A865-9E3A68C4AE2F}" type="pres">
      <dgm:prSet presAssocID="{6912DCD7-3A68-4391-B71D-D168118C2A41}" presName="accentRepeatNode" presStyleLbl="solidFgAcc1" presStyleIdx="2" presStyleCnt="6"/>
      <dgm:spPr/>
    </dgm:pt>
    <dgm:pt modelId="{9D168337-0F5A-4352-92F4-922EA8028E8D}" type="pres">
      <dgm:prSet presAssocID="{C30326CD-8BCF-4997-AA48-B2BA51C87FE6}" presName="text_4" presStyleLbl="node1" presStyleIdx="3" presStyleCnt="6" custScaleY="122117">
        <dgm:presLayoutVars>
          <dgm:bulletEnabled val="1"/>
        </dgm:presLayoutVars>
      </dgm:prSet>
      <dgm:spPr/>
      <dgm:t>
        <a:bodyPr/>
        <a:lstStyle/>
        <a:p>
          <a:endParaRPr lang="en-US"/>
        </a:p>
      </dgm:t>
    </dgm:pt>
    <dgm:pt modelId="{4CD28822-E1B3-478A-9DFC-409918F2090D}" type="pres">
      <dgm:prSet presAssocID="{C30326CD-8BCF-4997-AA48-B2BA51C87FE6}" presName="accent_4" presStyleCnt="0"/>
      <dgm:spPr/>
    </dgm:pt>
    <dgm:pt modelId="{D1A1759D-62A5-4BFF-B9CA-01AA16018D99}" type="pres">
      <dgm:prSet presAssocID="{C30326CD-8BCF-4997-AA48-B2BA51C87FE6}" presName="accentRepeatNode" presStyleLbl="solidFgAcc1" presStyleIdx="3" presStyleCnt="6"/>
      <dgm:spPr/>
    </dgm:pt>
    <dgm:pt modelId="{39FC262C-AAE1-40B0-94ED-6FBB91291F61}" type="pres">
      <dgm:prSet presAssocID="{8BAB4DC0-C8BF-4F93-84DF-9B4CBBF21E2D}" presName="text_5" presStyleLbl="node1" presStyleIdx="4" presStyleCnt="6" custScaleY="122117">
        <dgm:presLayoutVars>
          <dgm:bulletEnabled val="1"/>
        </dgm:presLayoutVars>
      </dgm:prSet>
      <dgm:spPr/>
      <dgm:t>
        <a:bodyPr/>
        <a:lstStyle/>
        <a:p>
          <a:endParaRPr lang="en-US"/>
        </a:p>
      </dgm:t>
    </dgm:pt>
    <dgm:pt modelId="{8F0F4558-996A-47AE-BA2C-47195E9AFFE4}" type="pres">
      <dgm:prSet presAssocID="{8BAB4DC0-C8BF-4F93-84DF-9B4CBBF21E2D}" presName="accent_5" presStyleCnt="0"/>
      <dgm:spPr/>
    </dgm:pt>
    <dgm:pt modelId="{F0AF980C-480B-4728-BAB6-444DB1AEFC7C}" type="pres">
      <dgm:prSet presAssocID="{8BAB4DC0-C8BF-4F93-84DF-9B4CBBF21E2D}" presName="accentRepeatNode" presStyleLbl="solidFgAcc1" presStyleIdx="4" presStyleCnt="6"/>
      <dgm:spPr/>
    </dgm:pt>
    <dgm:pt modelId="{75163FAE-A353-4D05-9FCF-B9CDA74936FE}" type="pres">
      <dgm:prSet presAssocID="{360A5754-1AA5-48D5-83DF-72752E2204E4}" presName="text_6" presStyleLbl="node1" presStyleIdx="5" presStyleCnt="6" custScaleY="122117">
        <dgm:presLayoutVars>
          <dgm:bulletEnabled val="1"/>
        </dgm:presLayoutVars>
      </dgm:prSet>
      <dgm:spPr/>
      <dgm:t>
        <a:bodyPr/>
        <a:lstStyle/>
        <a:p>
          <a:endParaRPr lang="en-US"/>
        </a:p>
      </dgm:t>
    </dgm:pt>
    <dgm:pt modelId="{C69EBC44-DBB4-4F3F-A26B-E54EA6ADC2BF}" type="pres">
      <dgm:prSet presAssocID="{360A5754-1AA5-48D5-83DF-72752E2204E4}" presName="accent_6" presStyleCnt="0"/>
      <dgm:spPr/>
    </dgm:pt>
    <dgm:pt modelId="{E01AFC38-B81B-4209-B807-8147017ECFB4}" type="pres">
      <dgm:prSet presAssocID="{360A5754-1AA5-48D5-83DF-72752E2204E4}" presName="accentRepeatNode" presStyleLbl="solidFgAcc1" presStyleIdx="5" presStyleCnt="6"/>
      <dgm:spPr/>
    </dgm:pt>
  </dgm:ptLst>
  <dgm:cxnLst>
    <dgm:cxn modelId="{D75CF57A-1136-4DE1-BF81-3ECA400699FC}" srcId="{43FE3A50-156E-4901-9845-06DB95F7910D}" destId="{8BAB4DC0-C8BF-4F93-84DF-9B4CBBF21E2D}" srcOrd="4" destOrd="0" parTransId="{CA7454C2-3DE4-46FD-9652-F6A546370C9D}" sibTransId="{EC48DA13-801C-4B20-9205-23E4317C28E0}"/>
    <dgm:cxn modelId="{97A0726E-BB41-401D-973F-3657C0A8742B}" type="presOf" srcId="{88E595DB-219D-4374-8087-FA43D8DE8C23}" destId="{B8744147-FA33-4324-8963-AF2CA1C79456}" srcOrd="0" destOrd="0" presId="urn:microsoft.com/office/officeart/2008/layout/VerticalCurvedList"/>
    <dgm:cxn modelId="{AC8C0F76-27FA-43E8-9A82-AEB0D6D5D6AC}" type="presOf" srcId="{6D6EDAAB-096D-4CB7-AEA8-1B663182D41F}" destId="{0B32A035-AF3D-40CE-A6EF-997368140B5A}" srcOrd="0" destOrd="0" presId="urn:microsoft.com/office/officeart/2008/layout/VerticalCurvedList"/>
    <dgm:cxn modelId="{924B06C4-2E93-44A4-A406-9C571AFC225D}" srcId="{43FE3A50-156E-4901-9845-06DB95F7910D}" destId="{6912DCD7-3A68-4391-B71D-D168118C2A41}" srcOrd="2" destOrd="0" parTransId="{09D52C88-4EF4-40A7-BB93-5D01A3D09B9B}" sibTransId="{46357CEA-B406-4183-AFB4-0C48A5F0B8E4}"/>
    <dgm:cxn modelId="{269758BA-582A-4858-8C27-0026B456CA2F}" type="presOf" srcId="{9F56F8CC-9052-4AB5-9000-7B72C64A2C2E}" destId="{25ADDC52-1079-4132-9707-03EBBFF4D56B}" srcOrd="0" destOrd="0" presId="urn:microsoft.com/office/officeart/2008/layout/VerticalCurvedList"/>
    <dgm:cxn modelId="{C365F746-21C1-4D6B-BAE7-E4A6C9E79345}" srcId="{43FE3A50-156E-4901-9845-06DB95F7910D}" destId="{88E595DB-219D-4374-8087-FA43D8DE8C23}" srcOrd="0" destOrd="0" parTransId="{90FDE437-AD77-45D1-AD1E-8A464D73C4C1}" sibTransId="{9F56F8CC-9052-4AB5-9000-7B72C64A2C2E}"/>
    <dgm:cxn modelId="{3FCAC260-3D6E-432F-96A4-0534AD18BDE9}" srcId="{43FE3A50-156E-4901-9845-06DB95F7910D}" destId="{6D6EDAAB-096D-4CB7-AEA8-1B663182D41F}" srcOrd="1" destOrd="0" parTransId="{5EC175F1-46AE-44A5-A46C-09F736B85524}" sibTransId="{1134B9C9-A26C-48A2-84D7-EFA1502EEB86}"/>
    <dgm:cxn modelId="{2D4992A9-8F1A-49EC-92BA-510FFDC9DFEA}" type="presOf" srcId="{6912DCD7-3A68-4391-B71D-D168118C2A41}" destId="{16D365D6-8E32-4154-8B8E-03AEB0B911D5}" srcOrd="0" destOrd="0" presId="urn:microsoft.com/office/officeart/2008/layout/VerticalCurvedList"/>
    <dgm:cxn modelId="{78A49774-0429-4E7D-9399-59731A5A0727}" srcId="{43FE3A50-156E-4901-9845-06DB95F7910D}" destId="{C30326CD-8BCF-4997-AA48-B2BA51C87FE6}" srcOrd="3" destOrd="0" parTransId="{94C5584C-ED6E-4C3C-95B3-51C48A191741}" sibTransId="{1994E6EB-B5BE-4728-953F-6785C6BAB404}"/>
    <dgm:cxn modelId="{F4BC897F-6AB9-49BA-81DB-DA89F23AA5D8}" type="presOf" srcId="{43FE3A50-156E-4901-9845-06DB95F7910D}" destId="{E158E68F-4843-4190-A741-792AC2AEDC88}" srcOrd="0" destOrd="0" presId="urn:microsoft.com/office/officeart/2008/layout/VerticalCurvedList"/>
    <dgm:cxn modelId="{FB5DF358-B8B2-4F6C-B07B-A2B8B7893FE1}" type="presOf" srcId="{8BAB4DC0-C8BF-4F93-84DF-9B4CBBF21E2D}" destId="{39FC262C-AAE1-40B0-94ED-6FBB91291F61}" srcOrd="0" destOrd="0" presId="urn:microsoft.com/office/officeart/2008/layout/VerticalCurvedList"/>
    <dgm:cxn modelId="{76878DCE-2B64-4D5D-B4A0-A743D9145B15}" srcId="{43FE3A50-156E-4901-9845-06DB95F7910D}" destId="{360A5754-1AA5-48D5-83DF-72752E2204E4}" srcOrd="5" destOrd="0" parTransId="{5025AB02-BAC8-49D0-B480-C03A82777E31}" sibTransId="{8D35941A-D4EC-4AFD-A5C4-56AB7D5DA825}"/>
    <dgm:cxn modelId="{F855A019-B169-4B58-AAAD-38D3018940FD}" type="presOf" srcId="{360A5754-1AA5-48D5-83DF-72752E2204E4}" destId="{75163FAE-A353-4D05-9FCF-B9CDA74936FE}" srcOrd="0" destOrd="0" presId="urn:microsoft.com/office/officeart/2008/layout/VerticalCurvedList"/>
    <dgm:cxn modelId="{E357A77B-B2CC-4C29-AA54-16C426078B80}" type="presOf" srcId="{C30326CD-8BCF-4997-AA48-B2BA51C87FE6}" destId="{9D168337-0F5A-4352-92F4-922EA8028E8D}" srcOrd="0" destOrd="0" presId="urn:microsoft.com/office/officeart/2008/layout/VerticalCurvedList"/>
    <dgm:cxn modelId="{DAAFBDBF-8A27-4CA0-8B05-95D0DB560FB6}" type="presParOf" srcId="{E158E68F-4843-4190-A741-792AC2AEDC88}" destId="{0817EB47-E7E1-48A4-9823-E55DA5B106E9}" srcOrd="0" destOrd="0" presId="urn:microsoft.com/office/officeart/2008/layout/VerticalCurvedList"/>
    <dgm:cxn modelId="{5569CB68-0275-4231-BA94-159AB3615469}" type="presParOf" srcId="{0817EB47-E7E1-48A4-9823-E55DA5B106E9}" destId="{F34EA4FB-ABA0-4002-9AD4-D90DB848B31D}" srcOrd="0" destOrd="0" presId="urn:microsoft.com/office/officeart/2008/layout/VerticalCurvedList"/>
    <dgm:cxn modelId="{3B611A79-6EA9-41FE-BB8A-0FACD8916096}" type="presParOf" srcId="{F34EA4FB-ABA0-4002-9AD4-D90DB848B31D}" destId="{6312E8E9-5BE4-48A1-A12A-189A26DC732F}" srcOrd="0" destOrd="0" presId="urn:microsoft.com/office/officeart/2008/layout/VerticalCurvedList"/>
    <dgm:cxn modelId="{C40DB1E2-DCFC-4134-B631-8E03A6C02A1F}" type="presParOf" srcId="{F34EA4FB-ABA0-4002-9AD4-D90DB848B31D}" destId="{25ADDC52-1079-4132-9707-03EBBFF4D56B}" srcOrd="1" destOrd="0" presId="urn:microsoft.com/office/officeart/2008/layout/VerticalCurvedList"/>
    <dgm:cxn modelId="{CE949A03-2D01-471F-9581-D768EA239EF9}" type="presParOf" srcId="{F34EA4FB-ABA0-4002-9AD4-D90DB848B31D}" destId="{19BE31AF-B4AF-4079-BFC1-EC256D15DAEB}" srcOrd="2" destOrd="0" presId="urn:microsoft.com/office/officeart/2008/layout/VerticalCurvedList"/>
    <dgm:cxn modelId="{819D5744-AAE2-4205-9211-8B07DE0F09FF}" type="presParOf" srcId="{F34EA4FB-ABA0-4002-9AD4-D90DB848B31D}" destId="{C026BED7-EEBF-47D1-B715-8162F147AAFE}" srcOrd="3" destOrd="0" presId="urn:microsoft.com/office/officeart/2008/layout/VerticalCurvedList"/>
    <dgm:cxn modelId="{07B1EB18-D9FC-4488-A71B-52682B959D16}" type="presParOf" srcId="{0817EB47-E7E1-48A4-9823-E55DA5B106E9}" destId="{B8744147-FA33-4324-8963-AF2CA1C79456}" srcOrd="1" destOrd="0" presId="urn:microsoft.com/office/officeart/2008/layout/VerticalCurvedList"/>
    <dgm:cxn modelId="{13F57707-410D-4AF9-B7EB-EAE737111EBB}" type="presParOf" srcId="{0817EB47-E7E1-48A4-9823-E55DA5B106E9}" destId="{4C03ADBA-3527-48C7-A5FC-5D2DA65737D1}" srcOrd="2" destOrd="0" presId="urn:microsoft.com/office/officeart/2008/layout/VerticalCurvedList"/>
    <dgm:cxn modelId="{31161217-4373-4E06-A1C1-22EB1CE2F907}" type="presParOf" srcId="{4C03ADBA-3527-48C7-A5FC-5D2DA65737D1}" destId="{E5AF3ACD-9425-4EE8-9854-FE633B0811E6}" srcOrd="0" destOrd="0" presId="urn:microsoft.com/office/officeart/2008/layout/VerticalCurvedList"/>
    <dgm:cxn modelId="{3D1470D5-E58A-441F-A14D-36221FD0AC94}" type="presParOf" srcId="{0817EB47-E7E1-48A4-9823-E55DA5B106E9}" destId="{0B32A035-AF3D-40CE-A6EF-997368140B5A}" srcOrd="3" destOrd="0" presId="urn:microsoft.com/office/officeart/2008/layout/VerticalCurvedList"/>
    <dgm:cxn modelId="{C7256EDF-1121-4F15-AA65-D92C9703860A}" type="presParOf" srcId="{0817EB47-E7E1-48A4-9823-E55DA5B106E9}" destId="{4E382A2B-6BF5-43C3-9D7D-A7B6898832B3}" srcOrd="4" destOrd="0" presId="urn:microsoft.com/office/officeart/2008/layout/VerticalCurvedList"/>
    <dgm:cxn modelId="{DDECABEE-DA86-4856-9735-81F5DED9FF75}" type="presParOf" srcId="{4E382A2B-6BF5-43C3-9D7D-A7B6898832B3}" destId="{8D95E5DF-0BC2-435A-8035-CA45AC36E18D}" srcOrd="0" destOrd="0" presId="urn:microsoft.com/office/officeart/2008/layout/VerticalCurvedList"/>
    <dgm:cxn modelId="{03D15998-8076-4988-B1FE-778082767F4D}" type="presParOf" srcId="{0817EB47-E7E1-48A4-9823-E55DA5B106E9}" destId="{16D365D6-8E32-4154-8B8E-03AEB0B911D5}" srcOrd="5" destOrd="0" presId="urn:microsoft.com/office/officeart/2008/layout/VerticalCurvedList"/>
    <dgm:cxn modelId="{D1BD18D6-9AF8-479E-A1D9-7DA0E808C843}" type="presParOf" srcId="{0817EB47-E7E1-48A4-9823-E55DA5B106E9}" destId="{67869C38-EEFA-4A13-BD31-D3FB9AEA4E53}" srcOrd="6" destOrd="0" presId="urn:microsoft.com/office/officeart/2008/layout/VerticalCurvedList"/>
    <dgm:cxn modelId="{B86A578F-501D-46C5-9FF1-CB2BA0AA184C}" type="presParOf" srcId="{67869C38-EEFA-4A13-BD31-D3FB9AEA4E53}" destId="{4A27B10D-12E2-4B20-A865-9E3A68C4AE2F}" srcOrd="0" destOrd="0" presId="urn:microsoft.com/office/officeart/2008/layout/VerticalCurvedList"/>
    <dgm:cxn modelId="{9E701F0F-AE4B-49B7-941D-B33337431C9E}" type="presParOf" srcId="{0817EB47-E7E1-48A4-9823-E55DA5B106E9}" destId="{9D168337-0F5A-4352-92F4-922EA8028E8D}" srcOrd="7" destOrd="0" presId="urn:microsoft.com/office/officeart/2008/layout/VerticalCurvedList"/>
    <dgm:cxn modelId="{FD9C8607-EBB9-45F5-ABC4-23348793B8F9}" type="presParOf" srcId="{0817EB47-E7E1-48A4-9823-E55DA5B106E9}" destId="{4CD28822-E1B3-478A-9DFC-409918F2090D}" srcOrd="8" destOrd="0" presId="urn:microsoft.com/office/officeart/2008/layout/VerticalCurvedList"/>
    <dgm:cxn modelId="{AB7AFC8A-953D-4D21-9284-8005363D6F32}" type="presParOf" srcId="{4CD28822-E1B3-478A-9DFC-409918F2090D}" destId="{D1A1759D-62A5-4BFF-B9CA-01AA16018D99}" srcOrd="0" destOrd="0" presId="urn:microsoft.com/office/officeart/2008/layout/VerticalCurvedList"/>
    <dgm:cxn modelId="{A7435853-8928-40DF-8BE5-773555C48EB3}" type="presParOf" srcId="{0817EB47-E7E1-48A4-9823-E55DA5B106E9}" destId="{39FC262C-AAE1-40B0-94ED-6FBB91291F61}" srcOrd="9" destOrd="0" presId="urn:microsoft.com/office/officeart/2008/layout/VerticalCurvedList"/>
    <dgm:cxn modelId="{F0CC01B5-55DA-4F4D-A836-E5526428A696}" type="presParOf" srcId="{0817EB47-E7E1-48A4-9823-E55DA5B106E9}" destId="{8F0F4558-996A-47AE-BA2C-47195E9AFFE4}" srcOrd="10" destOrd="0" presId="urn:microsoft.com/office/officeart/2008/layout/VerticalCurvedList"/>
    <dgm:cxn modelId="{26677027-B23A-45B2-9BA3-F03F1A606241}" type="presParOf" srcId="{8F0F4558-996A-47AE-BA2C-47195E9AFFE4}" destId="{F0AF980C-480B-4728-BAB6-444DB1AEFC7C}" srcOrd="0" destOrd="0" presId="urn:microsoft.com/office/officeart/2008/layout/VerticalCurvedList"/>
    <dgm:cxn modelId="{3FA74A6F-C3CF-4854-B5F4-85EC48C5A1CB}" type="presParOf" srcId="{0817EB47-E7E1-48A4-9823-E55DA5B106E9}" destId="{75163FAE-A353-4D05-9FCF-B9CDA74936FE}" srcOrd="11" destOrd="0" presId="urn:microsoft.com/office/officeart/2008/layout/VerticalCurvedList"/>
    <dgm:cxn modelId="{9788F15E-E3E3-4DD7-8528-8A9E03FCE20B}" type="presParOf" srcId="{0817EB47-E7E1-48A4-9823-E55DA5B106E9}" destId="{C69EBC44-DBB4-4F3F-A26B-E54EA6ADC2BF}" srcOrd="12" destOrd="0" presId="urn:microsoft.com/office/officeart/2008/layout/VerticalCurvedList"/>
    <dgm:cxn modelId="{54CC389F-2ABB-4A54-BD32-5EE3C9E8CC79}" type="presParOf" srcId="{C69EBC44-DBB4-4F3F-A26B-E54EA6ADC2BF}" destId="{E01AFC38-B81B-4209-B807-8147017ECF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40F73A-D749-4983-89D6-3ECC890695E0}"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2FA68825-7467-48CB-BD30-B936417CB82F}">
      <dgm:prSet phldrT="[Text]" custT="1"/>
      <dgm:spPr/>
      <dgm:t>
        <a:bodyPr/>
        <a:lstStyle/>
        <a:p>
          <a:pPr algn="just" rtl="1">
            <a:lnSpc>
              <a:spcPct val="150000"/>
            </a:lnSpc>
          </a:pPr>
          <a:r>
            <a:rPr lang="ar-SA" sz="2200" dirty="0" smtClean="0">
              <a:solidFill>
                <a:schemeClr val="tx1"/>
              </a:solidFill>
              <a:latin typeface="Calibri" panose="020F0502020204030204" pitchFamily="34" charset="0"/>
              <a:ea typeface="Times New Roman" panose="02020603050405020304" pitchFamily="18" charset="0"/>
              <a:cs typeface="+mn-cs"/>
            </a:rPr>
            <a:t>النوم والراحة</a:t>
          </a:r>
          <a:r>
            <a:rPr lang="ar-SY" sz="2200" dirty="0" smtClean="0">
              <a:solidFill>
                <a:schemeClr val="tx1"/>
              </a:solidFill>
              <a:latin typeface="Calibri" panose="020F0502020204030204" pitchFamily="34" charset="0"/>
              <a:ea typeface="Times New Roman" panose="02020603050405020304" pitchFamily="18" charset="0"/>
              <a:cs typeface="+mn-cs"/>
            </a:rPr>
            <a:t>.</a:t>
          </a:r>
          <a:endParaRPr lang="en-US" sz="2200" dirty="0">
            <a:solidFill>
              <a:schemeClr val="tx1"/>
            </a:solidFill>
            <a:cs typeface="+mn-cs"/>
          </a:endParaRPr>
        </a:p>
      </dgm:t>
    </dgm:pt>
    <dgm:pt modelId="{E1D89BE2-6C24-4619-970E-8F6C5B7A71ED}" type="parTrans" cxnId="{F04273B1-4E69-4514-908E-72A1F86CEC9C}">
      <dgm:prSet/>
      <dgm:spPr/>
      <dgm:t>
        <a:bodyPr/>
        <a:lstStyle/>
        <a:p>
          <a:pPr algn="just" rtl="1">
            <a:lnSpc>
              <a:spcPct val="150000"/>
            </a:lnSpc>
          </a:pPr>
          <a:endParaRPr lang="en-US" sz="2200">
            <a:solidFill>
              <a:schemeClr val="tx1"/>
            </a:solidFill>
            <a:cs typeface="+mn-cs"/>
          </a:endParaRPr>
        </a:p>
      </dgm:t>
    </dgm:pt>
    <dgm:pt modelId="{60E9C64E-329A-49C4-A628-91D7A6D987E5}" type="sibTrans" cxnId="{F04273B1-4E69-4514-908E-72A1F86CEC9C}">
      <dgm:prSet/>
      <dgm:spPr/>
      <dgm:t>
        <a:bodyPr/>
        <a:lstStyle/>
        <a:p>
          <a:pPr algn="just" rtl="1">
            <a:lnSpc>
              <a:spcPct val="150000"/>
            </a:lnSpc>
          </a:pPr>
          <a:endParaRPr lang="en-US" sz="2200">
            <a:solidFill>
              <a:schemeClr val="tx1"/>
            </a:solidFill>
            <a:cs typeface="+mn-cs"/>
          </a:endParaRPr>
        </a:p>
      </dgm:t>
    </dgm:pt>
    <dgm:pt modelId="{64B1692D-0FA1-4D3E-8062-4B1E10DDAA08}">
      <dgm:prSet custT="1"/>
      <dgm:spPr/>
      <dgm:t>
        <a:bodyPr/>
        <a:lstStyle/>
        <a:p>
          <a:pPr algn="just" rtl="1">
            <a:lnSpc>
              <a:spcPct val="150000"/>
            </a:lnSpc>
          </a:pPr>
          <a:r>
            <a:rPr lang="ar-SA" sz="2200" dirty="0" smtClean="0">
              <a:solidFill>
                <a:schemeClr val="tx1"/>
              </a:solidFill>
              <a:latin typeface="Calibri" panose="020F0502020204030204" pitchFamily="34" charset="0"/>
              <a:ea typeface="Times New Roman" panose="02020603050405020304" pitchFamily="18" charset="0"/>
              <a:cs typeface="+mn-cs"/>
            </a:rPr>
            <a:t>تلبية المتطلبات الصحية</a:t>
          </a:r>
          <a:r>
            <a:rPr lang="ar-SY" sz="2200" dirty="0" smtClean="0">
              <a:solidFill>
                <a:schemeClr val="tx1"/>
              </a:solidFill>
              <a:latin typeface="Calibri" panose="020F0502020204030204" pitchFamily="34" charset="0"/>
              <a:ea typeface="Times New Roman" panose="02020603050405020304" pitchFamily="18" charset="0"/>
              <a:cs typeface="+mn-cs"/>
            </a:rPr>
            <a:t>.</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071CF289-4E69-4A81-A883-31C4FF646D23}" type="parTrans" cxnId="{3E817926-723A-4EA3-924E-A995A342423F}">
      <dgm:prSet/>
      <dgm:spPr/>
      <dgm:t>
        <a:bodyPr/>
        <a:lstStyle/>
        <a:p>
          <a:pPr algn="just" rtl="1">
            <a:lnSpc>
              <a:spcPct val="150000"/>
            </a:lnSpc>
          </a:pPr>
          <a:endParaRPr lang="en-US" sz="2200">
            <a:solidFill>
              <a:schemeClr val="tx1"/>
            </a:solidFill>
            <a:cs typeface="+mn-cs"/>
          </a:endParaRPr>
        </a:p>
      </dgm:t>
    </dgm:pt>
    <dgm:pt modelId="{EB0C405F-10E3-4F4D-8B52-AC9DDD300C2B}" type="sibTrans" cxnId="{3E817926-723A-4EA3-924E-A995A342423F}">
      <dgm:prSet/>
      <dgm:spPr/>
      <dgm:t>
        <a:bodyPr/>
        <a:lstStyle/>
        <a:p>
          <a:pPr algn="just" rtl="1">
            <a:lnSpc>
              <a:spcPct val="150000"/>
            </a:lnSpc>
          </a:pPr>
          <a:endParaRPr lang="en-US" sz="2200">
            <a:solidFill>
              <a:schemeClr val="tx1"/>
            </a:solidFill>
            <a:cs typeface="+mn-cs"/>
          </a:endParaRPr>
        </a:p>
      </dgm:t>
    </dgm:pt>
    <dgm:pt modelId="{15B21A5F-26D7-4B7E-9E0B-3A4FEE3B1107}">
      <dgm:prSet custT="1"/>
      <dgm:spPr/>
      <dgm:t>
        <a:bodyPr/>
        <a:lstStyle/>
        <a:p>
          <a:pPr algn="just" rtl="1">
            <a:lnSpc>
              <a:spcPct val="150000"/>
            </a:lnSpc>
          </a:pPr>
          <a:r>
            <a:rPr lang="ar-SA" sz="2200" dirty="0" smtClean="0">
              <a:solidFill>
                <a:schemeClr val="tx1"/>
              </a:solidFill>
              <a:latin typeface="Calibri" panose="020F0502020204030204" pitchFamily="34" charset="0"/>
              <a:ea typeface="Times New Roman" panose="02020603050405020304" pitchFamily="18" charset="0"/>
              <a:cs typeface="+mn-cs"/>
            </a:rPr>
            <a:t>العمل والقراءة</a:t>
          </a:r>
          <a:r>
            <a:rPr lang="ar-SY" sz="2200" dirty="0" smtClean="0">
              <a:solidFill>
                <a:schemeClr val="tx1"/>
              </a:solidFill>
              <a:latin typeface="Calibri" panose="020F0502020204030204" pitchFamily="34" charset="0"/>
              <a:ea typeface="Times New Roman" panose="02020603050405020304" pitchFamily="18" charset="0"/>
              <a:cs typeface="+mn-cs"/>
            </a:rPr>
            <a:t>.</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5B632D4F-EC54-420E-B33F-92D3AD360BEF}" type="parTrans" cxnId="{8A0CC31B-8EB7-4896-8D98-DED853F269C9}">
      <dgm:prSet/>
      <dgm:spPr/>
      <dgm:t>
        <a:bodyPr/>
        <a:lstStyle/>
        <a:p>
          <a:pPr algn="just" rtl="1">
            <a:lnSpc>
              <a:spcPct val="150000"/>
            </a:lnSpc>
          </a:pPr>
          <a:endParaRPr lang="en-US" sz="2200">
            <a:solidFill>
              <a:schemeClr val="tx1"/>
            </a:solidFill>
            <a:cs typeface="+mn-cs"/>
          </a:endParaRPr>
        </a:p>
      </dgm:t>
    </dgm:pt>
    <dgm:pt modelId="{741B574C-3CBD-418A-9A4F-8AF1371E3B1F}" type="sibTrans" cxnId="{8A0CC31B-8EB7-4896-8D98-DED853F269C9}">
      <dgm:prSet/>
      <dgm:spPr/>
      <dgm:t>
        <a:bodyPr/>
        <a:lstStyle/>
        <a:p>
          <a:pPr algn="just" rtl="1">
            <a:lnSpc>
              <a:spcPct val="150000"/>
            </a:lnSpc>
          </a:pPr>
          <a:endParaRPr lang="en-US" sz="2200">
            <a:solidFill>
              <a:schemeClr val="tx1"/>
            </a:solidFill>
            <a:cs typeface="+mn-cs"/>
          </a:endParaRPr>
        </a:p>
      </dgm:t>
    </dgm:pt>
    <dgm:pt modelId="{E7F2558F-C413-4834-9A3E-F1342ED8C098}">
      <dgm:prSet custT="1"/>
      <dgm:spPr/>
      <dgm:t>
        <a:bodyPr/>
        <a:lstStyle/>
        <a:p>
          <a:pPr algn="just" rtl="1">
            <a:lnSpc>
              <a:spcPct val="150000"/>
            </a:lnSpc>
          </a:pPr>
          <a:r>
            <a:rPr lang="ar-SA" sz="2200" smtClean="0">
              <a:solidFill>
                <a:schemeClr val="tx1"/>
              </a:solidFill>
              <a:latin typeface="Calibri" panose="020F0502020204030204" pitchFamily="34" charset="0"/>
              <a:ea typeface="Times New Roman" panose="02020603050405020304" pitchFamily="18" charset="0"/>
              <a:cs typeface="+mn-cs"/>
            </a:rPr>
            <a:t>الحصول على أشياء أخـرى (الاسـتماع للإذاعـة والتلفزيون، الاتصال..الخ</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E065AC08-D970-4117-AAA4-D15EDEED8034}" type="parTrans" cxnId="{6859BF22-FCFC-42CF-BEE4-7700CAA3C506}">
      <dgm:prSet/>
      <dgm:spPr/>
      <dgm:t>
        <a:bodyPr/>
        <a:lstStyle/>
        <a:p>
          <a:pPr algn="just" rtl="1">
            <a:lnSpc>
              <a:spcPct val="150000"/>
            </a:lnSpc>
          </a:pPr>
          <a:endParaRPr lang="en-US" sz="2200">
            <a:solidFill>
              <a:schemeClr val="tx1"/>
            </a:solidFill>
            <a:cs typeface="+mn-cs"/>
          </a:endParaRPr>
        </a:p>
      </dgm:t>
    </dgm:pt>
    <dgm:pt modelId="{61FCDD2A-ECBA-4A08-82FE-52D7E5A3BE3B}" type="sibTrans" cxnId="{6859BF22-FCFC-42CF-BEE4-7700CAA3C506}">
      <dgm:prSet/>
      <dgm:spPr/>
      <dgm:t>
        <a:bodyPr/>
        <a:lstStyle/>
        <a:p>
          <a:pPr algn="just" rtl="1">
            <a:lnSpc>
              <a:spcPct val="150000"/>
            </a:lnSpc>
          </a:pPr>
          <a:endParaRPr lang="en-US" sz="2200">
            <a:solidFill>
              <a:schemeClr val="tx1"/>
            </a:solidFill>
            <a:cs typeface="+mn-cs"/>
          </a:endParaRPr>
        </a:p>
      </dgm:t>
    </dgm:pt>
    <dgm:pt modelId="{80098390-DA27-41F5-A1BB-E8FC265DF5D6}">
      <dgm:prSet custT="1"/>
      <dgm:spPr/>
      <dgm:t>
        <a:bodyPr/>
        <a:lstStyle/>
        <a:p>
          <a:pPr algn="just" rtl="1">
            <a:lnSpc>
              <a:spcPct val="150000"/>
            </a:lnSpc>
          </a:pPr>
          <a:r>
            <a:rPr lang="ar-SA" sz="2200" dirty="0" smtClean="0">
              <a:solidFill>
                <a:schemeClr val="tx1"/>
              </a:solidFill>
              <a:latin typeface="Calibri" panose="020F0502020204030204" pitchFamily="34" charset="0"/>
              <a:ea typeface="Times New Roman" panose="02020603050405020304" pitchFamily="18" charset="0"/>
              <a:cs typeface="+mn-cs"/>
            </a:rPr>
            <a:t>تخزين الملابس والأمتعة</a:t>
          </a:r>
          <a:r>
            <a:rPr lang="ar-SY" sz="2200" dirty="0" smtClean="0">
              <a:solidFill>
                <a:schemeClr val="tx1"/>
              </a:solidFill>
              <a:latin typeface="Calibri" panose="020F0502020204030204" pitchFamily="34" charset="0"/>
              <a:ea typeface="Times New Roman" panose="02020603050405020304" pitchFamily="18" charset="0"/>
              <a:cs typeface="+mn-cs"/>
            </a:rPr>
            <a:t>.</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27F55600-0F63-44A7-9A01-FA0C6B075797}" type="parTrans" cxnId="{82779E8F-15CE-4BC7-B1C0-29839140509E}">
      <dgm:prSet/>
      <dgm:spPr/>
      <dgm:t>
        <a:bodyPr/>
        <a:lstStyle/>
        <a:p>
          <a:pPr algn="just" rtl="1">
            <a:lnSpc>
              <a:spcPct val="150000"/>
            </a:lnSpc>
          </a:pPr>
          <a:endParaRPr lang="en-US" sz="2200">
            <a:solidFill>
              <a:schemeClr val="tx1"/>
            </a:solidFill>
            <a:cs typeface="+mn-cs"/>
          </a:endParaRPr>
        </a:p>
      </dgm:t>
    </dgm:pt>
    <dgm:pt modelId="{05CAE70C-4C52-45BB-8DE6-8E75F8770512}" type="sibTrans" cxnId="{82779E8F-15CE-4BC7-B1C0-29839140509E}">
      <dgm:prSet/>
      <dgm:spPr/>
      <dgm:t>
        <a:bodyPr/>
        <a:lstStyle/>
        <a:p>
          <a:pPr algn="just" rtl="1">
            <a:lnSpc>
              <a:spcPct val="150000"/>
            </a:lnSpc>
          </a:pPr>
          <a:endParaRPr lang="en-US" sz="2200">
            <a:solidFill>
              <a:schemeClr val="tx1"/>
            </a:solidFill>
            <a:cs typeface="+mn-cs"/>
          </a:endParaRPr>
        </a:p>
      </dgm:t>
    </dgm:pt>
    <dgm:pt modelId="{A51D5D6D-299E-476C-A3DF-593CE3F6D2A1}">
      <dgm:prSet custT="1"/>
      <dgm:spPr/>
      <dgm:t>
        <a:bodyPr/>
        <a:lstStyle/>
        <a:p>
          <a:pPr algn="just" rtl="1">
            <a:lnSpc>
              <a:spcPct val="150000"/>
            </a:lnSpc>
          </a:pPr>
          <a:r>
            <a:rPr lang="ar-SA" sz="2200" smtClean="0">
              <a:solidFill>
                <a:schemeClr val="tx1"/>
              </a:solidFill>
              <a:latin typeface="Calibri" panose="020F0502020204030204" pitchFamily="34" charset="0"/>
              <a:ea typeface="Times New Roman" panose="02020603050405020304" pitchFamily="18" charset="0"/>
              <a:cs typeface="+mn-cs"/>
            </a:rPr>
            <a:t>الاستهلاك الجزئي لبعض الأغذية والمشروبات.</a:t>
          </a:r>
          <a:endParaRPr lang="en-US" sz="2200" dirty="0">
            <a:solidFill>
              <a:schemeClr val="tx1"/>
            </a:solidFill>
            <a:latin typeface="Calibri" panose="020F0502020204030204" pitchFamily="34" charset="0"/>
            <a:ea typeface="Times New Roman" panose="02020603050405020304" pitchFamily="18" charset="0"/>
            <a:cs typeface="+mn-cs"/>
          </a:endParaRPr>
        </a:p>
      </dgm:t>
    </dgm:pt>
    <dgm:pt modelId="{A94770D2-D690-490C-8EF0-D635785597A7}" type="parTrans" cxnId="{28A66048-1D59-4D8E-B8A4-B4E13D9745DF}">
      <dgm:prSet/>
      <dgm:spPr/>
      <dgm:t>
        <a:bodyPr/>
        <a:lstStyle/>
        <a:p>
          <a:pPr algn="just" rtl="1">
            <a:lnSpc>
              <a:spcPct val="150000"/>
            </a:lnSpc>
          </a:pPr>
          <a:endParaRPr lang="en-US" sz="2200">
            <a:solidFill>
              <a:schemeClr val="tx1"/>
            </a:solidFill>
            <a:cs typeface="+mn-cs"/>
          </a:endParaRPr>
        </a:p>
      </dgm:t>
    </dgm:pt>
    <dgm:pt modelId="{3A4256A6-4191-4E8A-9BA1-A21C856B1D02}" type="sibTrans" cxnId="{28A66048-1D59-4D8E-B8A4-B4E13D9745DF}">
      <dgm:prSet/>
      <dgm:spPr/>
      <dgm:t>
        <a:bodyPr/>
        <a:lstStyle/>
        <a:p>
          <a:pPr algn="just" rtl="1">
            <a:lnSpc>
              <a:spcPct val="150000"/>
            </a:lnSpc>
          </a:pPr>
          <a:endParaRPr lang="en-US" sz="2200">
            <a:solidFill>
              <a:schemeClr val="tx1"/>
            </a:solidFill>
            <a:cs typeface="+mn-cs"/>
          </a:endParaRPr>
        </a:p>
      </dgm:t>
    </dgm:pt>
    <dgm:pt modelId="{E95D14F4-E366-4B6C-84A8-A2033E13D6BA}" type="pres">
      <dgm:prSet presAssocID="{7C40F73A-D749-4983-89D6-3ECC890695E0}" presName="Name0" presStyleCnt="0">
        <dgm:presLayoutVars>
          <dgm:chMax val="7"/>
          <dgm:chPref val="7"/>
          <dgm:dir val="rev"/>
        </dgm:presLayoutVars>
      </dgm:prSet>
      <dgm:spPr/>
      <dgm:t>
        <a:bodyPr/>
        <a:lstStyle/>
        <a:p>
          <a:endParaRPr lang="en-US"/>
        </a:p>
      </dgm:t>
    </dgm:pt>
    <dgm:pt modelId="{B0259887-C3FF-4FC5-81DB-4094D0AD00F2}" type="pres">
      <dgm:prSet presAssocID="{7C40F73A-D749-4983-89D6-3ECC890695E0}" presName="Name1" presStyleCnt="0"/>
      <dgm:spPr/>
    </dgm:pt>
    <dgm:pt modelId="{B6024212-AFA2-4BD1-BD5F-23C2611E6C07}" type="pres">
      <dgm:prSet presAssocID="{7C40F73A-D749-4983-89D6-3ECC890695E0}" presName="cycle" presStyleCnt="0"/>
      <dgm:spPr/>
    </dgm:pt>
    <dgm:pt modelId="{2B3E2711-4A82-43E5-B785-7CEE2F88900E}" type="pres">
      <dgm:prSet presAssocID="{7C40F73A-D749-4983-89D6-3ECC890695E0}" presName="srcNode" presStyleLbl="node1" presStyleIdx="0" presStyleCnt="6"/>
      <dgm:spPr/>
    </dgm:pt>
    <dgm:pt modelId="{D39A4F9B-86F4-4E24-82AE-0B78ED73AF07}" type="pres">
      <dgm:prSet presAssocID="{7C40F73A-D749-4983-89D6-3ECC890695E0}" presName="conn" presStyleLbl="parChTrans1D2" presStyleIdx="0" presStyleCnt="1"/>
      <dgm:spPr/>
      <dgm:t>
        <a:bodyPr/>
        <a:lstStyle/>
        <a:p>
          <a:endParaRPr lang="en-US"/>
        </a:p>
      </dgm:t>
    </dgm:pt>
    <dgm:pt modelId="{9E2591B4-0587-4692-B4F4-783CE7012095}" type="pres">
      <dgm:prSet presAssocID="{7C40F73A-D749-4983-89D6-3ECC890695E0}" presName="extraNode" presStyleLbl="node1" presStyleIdx="0" presStyleCnt="6"/>
      <dgm:spPr/>
    </dgm:pt>
    <dgm:pt modelId="{9EA9C967-8E67-44D9-9FED-350B0C94EFF7}" type="pres">
      <dgm:prSet presAssocID="{7C40F73A-D749-4983-89D6-3ECC890695E0}" presName="dstNode" presStyleLbl="node1" presStyleIdx="0" presStyleCnt="6"/>
      <dgm:spPr/>
    </dgm:pt>
    <dgm:pt modelId="{17160698-CDA8-410E-B7DB-809C267EC547}" type="pres">
      <dgm:prSet presAssocID="{2FA68825-7467-48CB-BD30-B936417CB82F}" presName="text_1" presStyleLbl="node1" presStyleIdx="0" presStyleCnt="6">
        <dgm:presLayoutVars>
          <dgm:bulletEnabled val="1"/>
        </dgm:presLayoutVars>
      </dgm:prSet>
      <dgm:spPr/>
      <dgm:t>
        <a:bodyPr/>
        <a:lstStyle/>
        <a:p>
          <a:endParaRPr lang="en-US"/>
        </a:p>
      </dgm:t>
    </dgm:pt>
    <dgm:pt modelId="{5C02F11B-3814-4431-9699-D773848158D7}" type="pres">
      <dgm:prSet presAssocID="{2FA68825-7467-48CB-BD30-B936417CB82F}" presName="accent_1" presStyleCnt="0"/>
      <dgm:spPr/>
    </dgm:pt>
    <dgm:pt modelId="{4539507B-41A9-47D2-A123-69C41D8F9383}" type="pres">
      <dgm:prSet presAssocID="{2FA68825-7467-48CB-BD30-B936417CB82F}" presName="accentRepeatNode" presStyleLbl="solidFgAcc1" presStyleIdx="0" presStyleCnt="6"/>
      <dgm:spPr/>
    </dgm:pt>
    <dgm:pt modelId="{29CEFD5B-45CE-4095-A8BA-2D3959120185}" type="pres">
      <dgm:prSet presAssocID="{64B1692D-0FA1-4D3E-8062-4B1E10DDAA08}" presName="text_2" presStyleLbl="node1" presStyleIdx="1" presStyleCnt="6">
        <dgm:presLayoutVars>
          <dgm:bulletEnabled val="1"/>
        </dgm:presLayoutVars>
      </dgm:prSet>
      <dgm:spPr/>
      <dgm:t>
        <a:bodyPr/>
        <a:lstStyle/>
        <a:p>
          <a:endParaRPr lang="en-US"/>
        </a:p>
      </dgm:t>
    </dgm:pt>
    <dgm:pt modelId="{D9A4E313-E334-4593-8414-0733055483FE}" type="pres">
      <dgm:prSet presAssocID="{64B1692D-0FA1-4D3E-8062-4B1E10DDAA08}" presName="accent_2" presStyleCnt="0"/>
      <dgm:spPr/>
    </dgm:pt>
    <dgm:pt modelId="{F46FC8CE-3AB0-48FD-B785-C26D13573618}" type="pres">
      <dgm:prSet presAssocID="{64B1692D-0FA1-4D3E-8062-4B1E10DDAA08}" presName="accentRepeatNode" presStyleLbl="solidFgAcc1" presStyleIdx="1" presStyleCnt="6"/>
      <dgm:spPr/>
    </dgm:pt>
    <dgm:pt modelId="{1A98973B-13D5-4548-B294-52DDD866AEE8}" type="pres">
      <dgm:prSet presAssocID="{15B21A5F-26D7-4B7E-9E0B-3A4FEE3B1107}" presName="text_3" presStyleLbl="node1" presStyleIdx="2" presStyleCnt="6">
        <dgm:presLayoutVars>
          <dgm:bulletEnabled val="1"/>
        </dgm:presLayoutVars>
      </dgm:prSet>
      <dgm:spPr/>
      <dgm:t>
        <a:bodyPr/>
        <a:lstStyle/>
        <a:p>
          <a:endParaRPr lang="en-US"/>
        </a:p>
      </dgm:t>
    </dgm:pt>
    <dgm:pt modelId="{71776274-C97F-44E4-9A84-AE0F65A82C2F}" type="pres">
      <dgm:prSet presAssocID="{15B21A5F-26D7-4B7E-9E0B-3A4FEE3B1107}" presName="accent_3" presStyleCnt="0"/>
      <dgm:spPr/>
    </dgm:pt>
    <dgm:pt modelId="{6D285E5A-EDE2-452D-885C-EE6E3664745A}" type="pres">
      <dgm:prSet presAssocID="{15B21A5F-26D7-4B7E-9E0B-3A4FEE3B1107}" presName="accentRepeatNode" presStyleLbl="solidFgAcc1" presStyleIdx="2" presStyleCnt="6"/>
      <dgm:spPr/>
    </dgm:pt>
    <dgm:pt modelId="{BB50EB8D-F4C1-4B40-B1D3-47E84F17BEB3}" type="pres">
      <dgm:prSet presAssocID="{E7F2558F-C413-4834-9A3E-F1342ED8C098}" presName="text_4" presStyleLbl="node1" presStyleIdx="3" presStyleCnt="6">
        <dgm:presLayoutVars>
          <dgm:bulletEnabled val="1"/>
        </dgm:presLayoutVars>
      </dgm:prSet>
      <dgm:spPr/>
      <dgm:t>
        <a:bodyPr/>
        <a:lstStyle/>
        <a:p>
          <a:endParaRPr lang="en-US"/>
        </a:p>
      </dgm:t>
    </dgm:pt>
    <dgm:pt modelId="{D17680BA-85C1-46FD-B8EE-0E9751A854DD}" type="pres">
      <dgm:prSet presAssocID="{E7F2558F-C413-4834-9A3E-F1342ED8C098}" presName="accent_4" presStyleCnt="0"/>
      <dgm:spPr/>
    </dgm:pt>
    <dgm:pt modelId="{81C3D437-DC4A-4994-AB02-BA81A4E99F7F}" type="pres">
      <dgm:prSet presAssocID="{E7F2558F-C413-4834-9A3E-F1342ED8C098}" presName="accentRepeatNode" presStyleLbl="solidFgAcc1" presStyleIdx="3" presStyleCnt="6"/>
      <dgm:spPr/>
    </dgm:pt>
    <dgm:pt modelId="{ECF20B02-845A-49FE-9D2E-20D2089364F1}" type="pres">
      <dgm:prSet presAssocID="{80098390-DA27-41F5-A1BB-E8FC265DF5D6}" presName="text_5" presStyleLbl="node1" presStyleIdx="4" presStyleCnt="6">
        <dgm:presLayoutVars>
          <dgm:bulletEnabled val="1"/>
        </dgm:presLayoutVars>
      </dgm:prSet>
      <dgm:spPr/>
      <dgm:t>
        <a:bodyPr/>
        <a:lstStyle/>
        <a:p>
          <a:endParaRPr lang="en-US"/>
        </a:p>
      </dgm:t>
    </dgm:pt>
    <dgm:pt modelId="{578C13C3-AE7F-4F4B-9F1F-1F86A7337650}" type="pres">
      <dgm:prSet presAssocID="{80098390-DA27-41F5-A1BB-E8FC265DF5D6}" presName="accent_5" presStyleCnt="0"/>
      <dgm:spPr/>
    </dgm:pt>
    <dgm:pt modelId="{BCECDDF3-D430-4530-AF7D-45C59792CC39}" type="pres">
      <dgm:prSet presAssocID="{80098390-DA27-41F5-A1BB-E8FC265DF5D6}" presName="accentRepeatNode" presStyleLbl="solidFgAcc1" presStyleIdx="4" presStyleCnt="6"/>
      <dgm:spPr/>
    </dgm:pt>
    <dgm:pt modelId="{5734968A-22D0-45E5-8CC4-CB267A0E4EC5}" type="pres">
      <dgm:prSet presAssocID="{A51D5D6D-299E-476C-A3DF-593CE3F6D2A1}" presName="text_6" presStyleLbl="node1" presStyleIdx="5" presStyleCnt="6">
        <dgm:presLayoutVars>
          <dgm:bulletEnabled val="1"/>
        </dgm:presLayoutVars>
      </dgm:prSet>
      <dgm:spPr/>
      <dgm:t>
        <a:bodyPr/>
        <a:lstStyle/>
        <a:p>
          <a:endParaRPr lang="en-US"/>
        </a:p>
      </dgm:t>
    </dgm:pt>
    <dgm:pt modelId="{490A8B38-227B-4B7B-BAF9-5D99F16F998A}" type="pres">
      <dgm:prSet presAssocID="{A51D5D6D-299E-476C-A3DF-593CE3F6D2A1}" presName="accent_6" presStyleCnt="0"/>
      <dgm:spPr/>
    </dgm:pt>
    <dgm:pt modelId="{FDFE7DE6-E615-4496-80F6-50F751CE1C04}" type="pres">
      <dgm:prSet presAssocID="{A51D5D6D-299E-476C-A3DF-593CE3F6D2A1}" presName="accentRepeatNode" presStyleLbl="solidFgAcc1" presStyleIdx="5" presStyleCnt="6"/>
      <dgm:spPr/>
    </dgm:pt>
  </dgm:ptLst>
  <dgm:cxnLst>
    <dgm:cxn modelId="{CFE06ECE-7ED2-4E86-8C7A-E7FFAB772D6A}" type="presOf" srcId="{7C40F73A-D749-4983-89D6-3ECC890695E0}" destId="{E95D14F4-E366-4B6C-84A8-A2033E13D6BA}" srcOrd="0" destOrd="0" presId="urn:microsoft.com/office/officeart/2008/layout/VerticalCurvedList"/>
    <dgm:cxn modelId="{1671E916-DF28-49ED-AA7C-C91A3C607812}" type="presOf" srcId="{64B1692D-0FA1-4D3E-8062-4B1E10DDAA08}" destId="{29CEFD5B-45CE-4095-A8BA-2D3959120185}" srcOrd="0" destOrd="0" presId="urn:microsoft.com/office/officeart/2008/layout/VerticalCurvedList"/>
    <dgm:cxn modelId="{F556FD9C-729F-46FF-90F5-B420C8802CE7}" type="presOf" srcId="{60E9C64E-329A-49C4-A628-91D7A6D987E5}" destId="{D39A4F9B-86F4-4E24-82AE-0B78ED73AF07}" srcOrd="0" destOrd="0" presId="urn:microsoft.com/office/officeart/2008/layout/VerticalCurvedList"/>
    <dgm:cxn modelId="{CDC0CAAF-341C-4416-A184-556EA0306179}" type="presOf" srcId="{E7F2558F-C413-4834-9A3E-F1342ED8C098}" destId="{BB50EB8D-F4C1-4B40-B1D3-47E84F17BEB3}" srcOrd="0" destOrd="0" presId="urn:microsoft.com/office/officeart/2008/layout/VerticalCurvedList"/>
    <dgm:cxn modelId="{43E23BF0-4639-4C94-B172-C36959121843}" type="presOf" srcId="{80098390-DA27-41F5-A1BB-E8FC265DF5D6}" destId="{ECF20B02-845A-49FE-9D2E-20D2089364F1}" srcOrd="0" destOrd="0" presId="urn:microsoft.com/office/officeart/2008/layout/VerticalCurvedList"/>
    <dgm:cxn modelId="{6825E017-5CC1-404B-A683-71DD97B707C9}" type="presOf" srcId="{A51D5D6D-299E-476C-A3DF-593CE3F6D2A1}" destId="{5734968A-22D0-45E5-8CC4-CB267A0E4EC5}" srcOrd="0" destOrd="0" presId="urn:microsoft.com/office/officeart/2008/layout/VerticalCurvedList"/>
    <dgm:cxn modelId="{86EE125A-2855-4CB9-8738-10DF010B16BD}" type="presOf" srcId="{2FA68825-7467-48CB-BD30-B936417CB82F}" destId="{17160698-CDA8-410E-B7DB-809C267EC547}" srcOrd="0" destOrd="0" presId="urn:microsoft.com/office/officeart/2008/layout/VerticalCurvedList"/>
    <dgm:cxn modelId="{8A0CC31B-8EB7-4896-8D98-DED853F269C9}" srcId="{7C40F73A-D749-4983-89D6-3ECC890695E0}" destId="{15B21A5F-26D7-4B7E-9E0B-3A4FEE3B1107}" srcOrd="2" destOrd="0" parTransId="{5B632D4F-EC54-420E-B33F-92D3AD360BEF}" sibTransId="{741B574C-3CBD-418A-9A4F-8AF1371E3B1F}"/>
    <dgm:cxn modelId="{28A66048-1D59-4D8E-B8A4-B4E13D9745DF}" srcId="{7C40F73A-D749-4983-89D6-3ECC890695E0}" destId="{A51D5D6D-299E-476C-A3DF-593CE3F6D2A1}" srcOrd="5" destOrd="0" parTransId="{A94770D2-D690-490C-8EF0-D635785597A7}" sibTransId="{3A4256A6-4191-4E8A-9BA1-A21C856B1D02}"/>
    <dgm:cxn modelId="{6859BF22-FCFC-42CF-BEE4-7700CAA3C506}" srcId="{7C40F73A-D749-4983-89D6-3ECC890695E0}" destId="{E7F2558F-C413-4834-9A3E-F1342ED8C098}" srcOrd="3" destOrd="0" parTransId="{E065AC08-D970-4117-AAA4-D15EDEED8034}" sibTransId="{61FCDD2A-ECBA-4A08-82FE-52D7E5A3BE3B}"/>
    <dgm:cxn modelId="{3E817926-723A-4EA3-924E-A995A342423F}" srcId="{7C40F73A-D749-4983-89D6-3ECC890695E0}" destId="{64B1692D-0FA1-4D3E-8062-4B1E10DDAA08}" srcOrd="1" destOrd="0" parTransId="{071CF289-4E69-4A81-A883-31C4FF646D23}" sibTransId="{EB0C405F-10E3-4F4D-8B52-AC9DDD300C2B}"/>
    <dgm:cxn modelId="{F5CE7249-FD0A-4656-B6EF-0E2E76FD8F61}" type="presOf" srcId="{15B21A5F-26D7-4B7E-9E0B-3A4FEE3B1107}" destId="{1A98973B-13D5-4548-B294-52DDD866AEE8}" srcOrd="0" destOrd="0" presId="urn:microsoft.com/office/officeart/2008/layout/VerticalCurvedList"/>
    <dgm:cxn modelId="{82779E8F-15CE-4BC7-B1C0-29839140509E}" srcId="{7C40F73A-D749-4983-89D6-3ECC890695E0}" destId="{80098390-DA27-41F5-A1BB-E8FC265DF5D6}" srcOrd="4" destOrd="0" parTransId="{27F55600-0F63-44A7-9A01-FA0C6B075797}" sibTransId="{05CAE70C-4C52-45BB-8DE6-8E75F8770512}"/>
    <dgm:cxn modelId="{F04273B1-4E69-4514-908E-72A1F86CEC9C}" srcId="{7C40F73A-D749-4983-89D6-3ECC890695E0}" destId="{2FA68825-7467-48CB-BD30-B936417CB82F}" srcOrd="0" destOrd="0" parTransId="{E1D89BE2-6C24-4619-970E-8F6C5B7A71ED}" sibTransId="{60E9C64E-329A-49C4-A628-91D7A6D987E5}"/>
    <dgm:cxn modelId="{25CDC8A5-C601-4C76-A612-1548BB2E8EF6}" type="presParOf" srcId="{E95D14F4-E366-4B6C-84A8-A2033E13D6BA}" destId="{B0259887-C3FF-4FC5-81DB-4094D0AD00F2}" srcOrd="0" destOrd="0" presId="urn:microsoft.com/office/officeart/2008/layout/VerticalCurvedList"/>
    <dgm:cxn modelId="{5BB08B0C-F5BE-45EB-AC78-7AEF7563F8D7}" type="presParOf" srcId="{B0259887-C3FF-4FC5-81DB-4094D0AD00F2}" destId="{B6024212-AFA2-4BD1-BD5F-23C2611E6C07}" srcOrd="0" destOrd="0" presId="urn:microsoft.com/office/officeart/2008/layout/VerticalCurvedList"/>
    <dgm:cxn modelId="{0A1E2F83-81A0-450E-808A-F8A96B178268}" type="presParOf" srcId="{B6024212-AFA2-4BD1-BD5F-23C2611E6C07}" destId="{2B3E2711-4A82-43E5-B785-7CEE2F88900E}" srcOrd="0" destOrd="0" presId="urn:microsoft.com/office/officeart/2008/layout/VerticalCurvedList"/>
    <dgm:cxn modelId="{3E40B3B0-F693-4C32-BDCD-A36AAF50B5DA}" type="presParOf" srcId="{B6024212-AFA2-4BD1-BD5F-23C2611E6C07}" destId="{D39A4F9B-86F4-4E24-82AE-0B78ED73AF07}" srcOrd="1" destOrd="0" presId="urn:microsoft.com/office/officeart/2008/layout/VerticalCurvedList"/>
    <dgm:cxn modelId="{7106181F-F35F-4690-8B01-091F56A299F1}" type="presParOf" srcId="{B6024212-AFA2-4BD1-BD5F-23C2611E6C07}" destId="{9E2591B4-0587-4692-B4F4-783CE7012095}" srcOrd="2" destOrd="0" presId="urn:microsoft.com/office/officeart/2008/layout/VerticalCurvedList"/>
    <dgm:cxn modelId="{936A4774-4BB0-4BD7-A546-185D1859EBCC}" type="presParOf" srcId="{B6024212-AFA2-4BD1-BD5F-23C2611E6C07}" destId="{9EA9C967-8E67-44D9-9FED-350B0C94EFF7}" srcOrd="3" destOrd="0" presId="urn:microsoft.com/office/officeart/2008/layout/VerticalCurvedList"/>
    <dgm:cxn modelId="{C43F43F7-ED68-4599-AE7A-73E510B0B7DB}" type="presParOf" srcId="{B0259887-C3FF-4FC5-81DB-4094D0AD00F2}" destId="{17160698-CDA8-410E-B7DB-809C267EC547}" srcOrd="1" destOrd="0" presId="urn:microsoft.com/office/officeart/2008/layout/VerticalCurvedList"/>
    <dgm:cxn modelId="{52E6DC08-F854-4F6F-9480-899E08854B6F}" type="presParOf" srcId="{B0259887-C3FF-4FC5-81DB-4094D0AD00F2}" destId="{5C02F11B-3814-4431-9699-D773848158D7}" srcOrd="2" destOrd="0" presId="urn:microsoft.com/office/officeart/2008/layout/VerticalCurvedList"/>
    <dgm:cxn modelId="{C58364D2-FC8E-4EA5-8C47-5D7F2D1B3F9A}" type="presParOf" srcId="{5C02F11B-3814-4431-9699-D773848158D7}" destId="{4539507B-41A9-47D2-A123-69C41D8F9383}" srcOrd="0" destOrd="0" presId="urn:microsoft.com/office/officeart/2008/layout/VerticalCurvedList"/>
    <dgm:cxn modelId="{81B9D024-F555-4A59-AA7F-0D151260B9B5}" type="presParOf" srcId="{B0259887-C3FF-4FC5-81DB-4094D0AD00F2}" destId="{29CEFD5B-45CE-4095-A8BA-2D3959120185}" srcOrd="3" destOrd="0" presId="urn:microsoft.com/office/officeart/2008/layout/VerticalCurvedList"/>
    <dgm:cxn modelId="{42A9E18E-F5DF-4320-B15E-287EF54CD799}" type="presParOf" srcId="{B0259887-C3FF-4FC5-81DB-4094D0AD00F2}" destId="{D9A4E313-E334-4593-8414-0733055483FE}" srcOrd="4" destOrd="0" presId="urn:microsoft.com/office/officeart/2008/layout/VerticalCurvedList"/>
    <dgm:cxn modelId="{483C8D31-35E6-44B6-B424-F4BFFCB7DCD3}" type="presParOf" srcId="{D9A4E313-E334-4593-8414-0733055483FE}" destId="{F46FC8CE-3AB0-48FD-B785-C26D13573618}" srcOrd="0" destOrd="0" presId="urn:microsoft.com/office/officeart/2008/layout/VerticalCurvedList"/>
    <dgm:cxn modelId="{6DF56C54-10ED-4302-B34D-7483E22C3551}" type="presParOf" srcId="{B0259887-C3FF-4FC5-81DB-4094D0AD00F2}" destId="{1A98973B-13D5-4548-B294-52DDD866AEE8}" srcOrd="5" destOrd="0" presId="urn:microsoft.com/office/officeart/2008/layout/VerticalCurvedList"/>
    <dgm:cxn modelId="{BCC1FDCB-31EB-43EA-A778-2560E0C3F50D}" type="presParOf" srcId="{B0259887-C3FF-4FC5-81DB-4094D0AD00F2}" destId="{71776274-C97F-44E4-9A84-AE0F65A82C2F}" srcOrd="6" destOrd="0" presId="urn:microsoft.com/office/officeart/2008/layout/VerticalCurvedList"/>
    <dgm:cxn modelId="{007DFFF4-F4F4-4CA2-B95A-CB63AAF3342F}" type="presParOf" srcId="{71776274-C97F-44E4-9A84-AE0F65A82C2F}" destId="{6D285E5A-EDE2-452D-885C-EE6E3664745A}" srcOrd="0" destOrd="0" presId="urn:microsoft.com/office/officeart/2008/layout/VerticalCurvedList"/>
    <dgm:cxn modelId="{7A808E70-F5BC-48A2-852B-DC157FAC155A}" type="presParOf" srcId="{B0259887-C3FF-4FC5-81DB-4094D0AD00F2}" destId="{BB50EB8D-F4C1-4B40-B1D3-47E84F17BEB3}" srcOrd="7" destOrd="0" presId="urn:microsoft.com/office/officeart/2008/layout/VerticalCurvedList"/>
    <dgm:cxn modelId="{CF7472DC-2F72-452A-96FE-D6BC162286A7}" type="presParOf" srcId="{B0259887-C3FF-4FC5-81DB-4094D0AD00F2}" destId="{D17680BA-85C1-46FD-B8EE-0E9751A854DD}" srcOrd="8" destOrd="0" presId="urn:microsoft.com/office/officeart/2008/layout/VerticalCurvedList"/>
    <dgm:cxn modelId="{D73F6270-49F8-4DC2-A3B3-3DE0106EF555}" type="presParOf" srcId="{D17680BA-85C1-46FD-B8EE-0E9751A854DD}" destId="{81C3D437-DC4A-4994-AB02-BA81A4E99F7F}" srcOrd="0" destOrd="0" presId="urn:microsoft.com/office/officeart/2008/layout/VerticalCurvedList"/>
    <dgm:cxn modelId="{5F8C8775-3BE3-4D8A-A2FD-B206B0F6A212}" type="presParOf" srcId="{B0259887-C3FF-4FC5-81DB-4094D0AD00F2}" destId="{ECF20B02-845A-49FE-9D2E-20D2089364F1}" srcOrd="9" destOrd="0" presId="urn:microsoft.com/office/officeart/2008/layout/VerticalCurvedList"/>
    <dgm:cxn modelId="{7AFB8E9F-F265-401A-81AA-75A4727E1600}" type="presParOf" srcId="{B0259887-C3FF-4FC5-81DB-4094D0AD00F2}" destId="{578C13C3-AE7F-4F4B-9F1F-1F86A7337650}" srcOrd="10" destOrd="0" presId="urn:microsoft.com/office/officeart/2008/layout/VerticalCurvedList"/>
    <dgm:cxn modelId="{E8C81003-71EE-40E7-A0B9-961662867C4D}" type="presParOf" srcId="{578C13C3-AE7F-4F4B-9F1F-1F86A7337650}" destId="{BCECDDF3-D430-4530-AF7D-45C59792CC39}" srcOrd="0" destOrd="0" presId="urn:microsoft.com/office/officeart/2008/layout/VerticalCurvedList"/>
    <dgm:cxn modelId="{5A8AEA6E-F244-4C3D-AA96-14FC8EE54F29}" type="presParOf" srcId="{B0259887-C3FF-4FC5-81DB-4094D0AD00F2}" destId="{5734968A-22D0-45E5-8CC4-CB267A0E4EC5}" srcOrd="11" destOrd="0" presId="urn:microsoft.com/office/officeart/2008/layout/VerticalCurvedList"/>
    <dgm:cxn modelId="{7AD2952D-1AAB-4457-85A3-18EEF77C98FC}" type="presParOf" srcId="{B0259887-C3FF-4FC5-81DB-4094D0AD00F2}" destId="{490A8B38-227B-4B7B-BAF9-5D99F16F998A}" srcOrd="12" destOrd="0" presId="urn:microsoft.com/office/officeart/2008/layout/VerticalCurvedList"/>
    <dgm:cxn modelId="{49470843-C9F1-4237-8C94-63CCF9A316A2}" type="presParOf" srcId="{490A8B38-227B-4B7B-BAF9-5D99F16F998A}" destId="{FDFE7DE6-E615-4496-80F6-50F751CE1C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7B96F-A1FE-4310-9F72-28D05341BF2A}">
      <dsp:nvSpPr>
        <dsp:cNvPr id="0" name=""/>
        <dsp:cNvSpPr/>
      </dsp:nvSpPr>
      <dsp:spPr>
        <a:xfrm>
          <a:off x="0" y="923"/>
          <a:ext cx="10621315" cy="63533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b="1" kern="1200" smtClean="0">
              <a:solidFill>
                <a:schemeClr val="tx1"/>
              </a:solidFill>
              <a:latin typeface="Arial" panose="020B0604020202020204" pitchFamily="34" charset="0"/>
              <a:ea typeface="Times New Roman" panose="02020603050405020304" pitchFamily="18" charset="0"/>
              <a:cs typeface="+mn-cs"/>
            </a:rPr>
            <a:t>نوع</a:t>
          </a:r>
          <a:r>
            <a:rPr lang="ar-SA" sz="2200" b="1" kern="1200" smtClean="0">
              <a:solidFill>
                <a:schemeClr val="tx1"/>
              </a:solidFill>
              <a:latin typeface="Calibri" panose="020F0502020204030204" pitchFamily="34" charset="0"/>
              <a:ea typeface="Times New Roman" panose="02020603050405020304" pitchFamily="18" charset="0"/>
              <a:cs typeface="+mn-cs"/>
            </a:rPr>
            <a:t> </a:t>
          </a:r>
          <a:r>
            <a:rPr lang="ar-SA" sz="2200" b="1" kern="1200" smtClean="0">
              <a:solidFill>
                <a:schemeClr val="tx1"/>
              </a:solidFill>
              <a:latin typeface="Arial" panose="020B0604020202020204" pitchFamily="34" charset="0"/>
              <a:ea typeface="Times New Roman" panose="02020603050405020304" pitchFamily="18" charset="0"/>
              <a:cs typeface="+mn-cs"/>
            </a:rPr>
            <a:t>الضي</a:t>
          </a:r>
          <a:r>
            <a:rPr lang="ar-SY" sz="2200" b="1" kern="1200" smtClean="0">
              <a:solidFill>
                <a:schemeClr val="tx1"/>
              </a:solidFill>
              <a:latin typeface="Arial" panose="020B0604020202020204" pitchFamily="34" charset="0"/>
              <a:ea typeface="Times New Roman" panose="02020603050405020304" pitchFamily="18" charset="0"/>
              <a:cs typeface="+mn-cs"/>
            </a:rPr>
            <a:t>وف:</a:t>
          </a:r>
          <a:r>
            <a:rPr lang="ar-SY" sz="2200" b="1" kern="1200" smtClean="0">
              <a:solidFill>
                <a:schemeClr val="tx1"/>
              </a:solidFill>
              <a:latin typeface="Calibri" panose="020F0502020204030204" pitchFamily="34" charset="0"/>
              <a:ea typeface="Times New Roman" panose="02020603050405020304" pitchFamily="18" charset="0"/>
              <a:cs typeface="+mn-cs"/>
            </a:rPr>
            <a:t> </a:t>
          </a:r>
          <a:endParaRPr lang="en-US" sz="2200" kern="1200" dirty="0">
            <a:solidFill>
              <a:schemeClr val="tx1"/>
            </a:solidFill>
            <a:cs typeface="+mn-cs"/>
          </a:endParaRPr>
        </a:p>
      </dsp:txBody>
      <dsp:txXfrm>
        <a:off x="31014" y="31937"/>
        <a:ext cx="10559287" cy="573302"/>
      </dsp:txXfrm>
    </dsp:sp>
    <dsp:sp modelId="{0440F4A8-D22F-476B-958D-2848EFB609D4}">
      <dsp:nvSpPr>
        <dsp:cNvPr id="0" name=""/>
        <dsp:cNvSpPr/>
      </dsp:nvSpPr>
      <dsp:spPr>
        <a:xfrm>
          <a:off x="0" y="589836"/>
          <a:ext cx="10621315" cy="919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227" tIns="27940" rIns="156464" bIns="27940" numCol="1" spcCol="1270" anchor="t" anchorCtr="0">
          <a:noAutofit/>
        </a:bodyPr>
        <a:lstStyle/>
        <a:p>
          <a:pPr marL="228600" lvl="1" indent="-228600" algn="just" defTabSz="977900" rtl="1">
            <a:lnSpc>
              <a:spcPct val="130000"/>
            </a:lnSpc>
            <a:spcBef>
              <a:spcPct val="0"/>
            </a:spcBef>
            <a:spcAft>
              <a:spcPts val="0"/>
            </a:spcAft>
            <a:buChar char="••"/>
          </a:pPr>
          <a:r>
            <a:rPr lang="ar-SA" sz="2200" kern="1200" dirty="0" smtClean="0">
              <a:solidFill>
                <a:schemeClr val="tx1"/>
              </a:solidFill>
              <a:latin typeface="Arial" panose="020B0604020202020204" pitchFamily="34" charset="0"/>
              <a:ea typeface="Times New Roman" panose="02020603050405020304" pitchFamily="18" charset="0"/>
              <a:cs typeface="+mn-cs"/>
            </a:rPr>
            <a:t>يقسم</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ضيوف</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الفندق</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إلى</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رجال</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أعمال</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وسياح</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وترانزيت،</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وكل</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نوع منهم</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بحاجة</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إلى</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نوع</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خاص</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من</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الخدمات،</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والتي</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تعتمد</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على</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تنظيم</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الفندق</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والموظفين</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فيه</a:t>
          </a:r>
          <a:r>
            <a:rPr lang="en-US" sz="2200" kern="1200" dirty="0" smtClean="0">
              <a:solidFill>
                <a:schemeClr val="tx1"/>
              </a:solidFill>
              <a:latin typeface="Arial" panose="020B0604020202020204" pitchFamily="34" charset="0"/>
              <a:ea typeface="Times New Roman" panose="02020603050405020304" pitchFamily="18" charset="0"/>
              <a:cs typeface="+mn-cs"/>
            </a:rPr>
            <a:t>.</a:t>
          </a:r>
          <a:endParaRPr lang="en-US" sz="2200" kern="1200" dirty="0">
            <a:solidFill>
              <a:schemeClr val="tx1"/>
            </a:solidFill>
            <a:cs typeface="+mn-cs"/>
          </a:endParaRPr>
        </a:p>
      </dsp:txBody>
      <dsp:txXfrm>
        <a:off x="0" y="589836"/>
        <a:ext cx="10621315" cy="919674"/>
      </dsp:txXfrm>
    </dsp:sp>
    <dsp:sp modelId="{D2E8299B-E7DC-47CA-9FCD-26D1C8C70B34}">
      <dsp:nvSpPr>
        <dsp:cNvPr id="0" name=""/>
        <dsp:cNvSpPr/>
      </dsp:nvSpPr>
      <dsp:spPr>
        <a:xfrm>
          <a:off x="0" y="1555927"/>
          <a:ext cx="10621315" cy="63533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b="1" kern="1200" smtClean="0">
              <a:solidFill>
                <a:schemeClr val="tx1"/>
              </a:solidFill>
              <a:latin typeface="Arial" panose="020B0604020202020204" pitchFamily="34" charset="0"/>
              <a:ea typeface="Times New Roman" panose="02020603050405020304" pitchFamily="18" charset="0"/>
              <a:cs typeface="+mn-cs"/>
            </a:rPr>
            <a:t>حجم</a:t>
          </a:r>
          <a:r>
            <a:rPr lang="ar-SA" sz="2200" b="1" kern="1200" smtClean="0">
              <a:solidFill>
                <a:schemeClr val="tx1"/>
              </a:solidFill>
              <a:latin typeface="Calibri" panose="020F0502020204030204" pitchFamily="34" charset="0"/>
              <a:ea typeface="Times New Roman" panose="02020603050405020304" pitchFamily="18" charset="0"/>
              <a:cs typeface="+mn-cs"/>
            </a:rPr>
            <a:t> </a:t>
          </a:r>
          <a:r>
            <a:rPr lang="ar-SA" sz="2200" b="1" kern="1200" smtClean="0">
              <a:solidFill>
                <a:schemeClr val="tx1"/>
              </a:solidFill>
              <a:latin typeface="Arial" panose="020B0604020202020204" pitchFamily="34" charset="0"/>
              <a:ea typeface="Times New Roman" panose="02020603050405020304" pitchFamily="18" charset="0"/>
              <a:cs typeface="+mn-cs"/>
            </a:rPr>
            <a:t>الفندق</a:t>
          </a:r>
          <a:r>
            <a:rPr lang="ar-SY" sz="2200" b="1" kern="1200" smtClean="0">
              <a:solidFill>
                <a:schemeClr val="tx1"/>
              </a:solidFill>
              <a:latin typeface="Arial" panose="020B0604020202020204" pitchFamily="34" charset="0"/>
              <a:ea typeface="Times New Roman" panose="02020603050405020304" pitchFamily="18" charset="0"/>
              <a:cs typeface="+mn-cs"/>
            </a:rPr>
            <a:t>:</a:t>
          </a:r>
          <a:endParaRPr lang="en-US" sz="2200" kern="1200" dirty="0">
            <a:solidFill>
              <a:schemeClr val="tx1"/>
            </a:solidFill>
            <a:cs typeface="+mn-cs"/>
          </a:endParaRPr>
        </a:p>
      </dsp:txBody>
      <dsp:txXfrm>
        <a:off x="31014" y="1586941"/>
        <a:ext cx="10559287" cy="573302"/>
      </dsp:txXfrm>
    </dsp:sp>
    <dsp:sp modelId="{FC55F900-4164-4444-8A32-A8A363692FAF}">
      <dsp:nvSpPr>
        <dsp:cNvPr id="0" name=""/>
        <dsp:cNvSpPr/>
      </dsp:nvSpPr>
      <dsp:spPr>
        <a:xfrm>
          <a:off x="0" y="2191258"/>
          <a:ext cx="10621315" cy="4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227" tIns="27940" rIns="156464" bIns="27940" numCol="1" spcCol="1270" anchor="t" anchorCtr="0">
          <a:noAutofit/>
        </a:bodyPr>
        <a:lstStyle/>
        <a:p>
          <a:pPr marL="228600" lvl="1" indent="-228600" algn="just" defTabSz="977900" rtl="1">
            <a:lnSpc>
              <a:spcPct val="150000"/>
            </a:lnSpc>
            <a:spcBef>
              <a:spcPct val="0"/>
            </a:spcBef>
            <a:spcAft>
              <a:spcPct val="20000"/>
            </a:spcAft>
            <a:buChar char="••"/>
          </a:pPr>
          <a:r>
            <a:rPr lang="ar-SA" sz="2200" kern="1200" dirty="0" smtClean="0">
              <a:solidFill>
                <a:schemeClr val="tx1"/>
              </a:solidFill>
              <a:latin typeface="Arial" panose="020B0604020202020204" pitchFamily="34" charset="0"/>
              <a:ea typeface="Times New Roman" panose="02020603050405020304" pitchFamily="18" charset="0"/>
              <a:cs typeface="+mn-cs"/>
            </a:rPr>
            <a:t>إن</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الفنادق</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الكبيرة</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توظف</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عدداً</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من</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الموظفين،</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أكبر</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من</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الفنادق الصغيرة،</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وذلك</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لوجود</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أقسام</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أكثر</a:t>
          </a:r>
          <a:r>
            <a:rPr lang="ar-SA" sz="2200" kern="1200" dirty="0" smtClean="0">
              <a:solidFill>
                <a:schemeClr val="tx1"/>
              </a:solidFill>
              <a:latin typeface="Calibri" panose="020F0502020204030204" pitchFamily="34" charset="0"/>
              <a:ea typeface="Times New Roman" panose="02020603050405020304" pitchFamily="18" charset="0"/>
              <a:cs typeface="+mn-cs"/>
            </a:rPr>
            <a:t> </a:t>
          </a:r>
          <a:r>
            <a:rPr lang="ar-SA" sz="2200" kern="1200" dirty="0" smtClean="0">
              <a:solidFill>
                <a:schemeClr val="tx1"/>
              </a:solidFill>
              <a:latin typeface="Arial" panose="020B0604020202020204" pitchFamily="34" charset="0"/>
              <a:ea typeface="Times New Roman" panose="02020603050405020304" pitchFamily="18" charset="0"/>
              <a:cs typeface="+mn-cs"/>
            </a:rPr>
            <a:t>وأكبر</a:t>
          </a:r>
          <a:r>
            <a:rPr lang="en-US" sz="2200" kern="1200" dirty="0" smtClean="0">
              <a:solidFill>
                <a:schemeClr val="tx1"/>
              </a:solidFill>
              <a:latin typeface="Arial" panose="020B0604020202020204" pitchFamily="34" charset="0"/>
              <a:ea typeface="Times New Roman" panose="02020603050405020304" pitchFamily="18" charset="0"/>
              <a:cs typeface="+mn-cs"/>
            </a:rPr>
            <a:t>.</a:t>
          </a:r>
          <a:endParaRPr lang="en-US" sz="2200" kern="1200" dirty="0">
            <a:solidFill>
              <a:schemeClr val="tx1"/>
            </a:solidFill>
            <a:cs typeface="+mn-cs"/>
          </a:endParaRPr>
        </a:p>
      </dsp:txBody>
      <dsp:txXfrm>
        <a:off x="0" y="2191258"/>
        <a:ext cx="10621315" cy="470055"/>
      </dsp:txXfrm>
    </dsp:sp>
    <dsp:sp modelId="{60516069-0D27-43C9-A027-5595B55EA2EB}">
      <dsp:nvSpPr>
        <dsp:cNvPr id="0" name=""/>
        <dsp:cNvSpPr/>
      </dsp:nvSpPr>
      <dsp:spPr>
        <a:xfrm>
          <a:off x="0" y="2661314"/>
          <a:ext cx="10621315" cy="635330"/>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b="1" kern="1200" smtClean="0">
              <a:solidFill>
                <a:schemeClr val="tx1"/>
              </a:solidFill>
              <a:latin typeface="Arial" panose="020B0604020202020204" pitchFamily="34" charset="0"/>
              <a:ea typeface="Times New Roman" panose="02020603050405020304" pitchFamily="18" charset="0"/>
              <a:cs typeface="+mn-cs"/>
            </a:rPr>
            <a:t>العلاقة</a:t>
          </a:r>
          <a:r>
            <a:rPr lang="ar-SA" sz="2200" b="1" kern="1200" smtClean="0">
              <a:solidFill>
                <a:schemeClr val="tx1"/>
              </a:solidFill>
              <a:latin typeface="Calibri" panose="020F0502020204030204" pitchFamily="34" charset="0"/>
              <a:ea typeface="Times New Roman" panose="02020603050405020304" pitchFamily="18" charset="0"/>
              <a:cs typeface="+mn-cs"/>
            </a:rPr>
            <a:t> </a:t>
          </a:r>
          <a:r>
            <a:rPr lang="ar-SA" sz="2200" b="1" kern="1200" smtClean="0">
              <a:solidFill>
                <a:schemeClr val="tx1"/>
              </a:solidFill>
              <a:latin typeface="Arial" panose="020B0604020202020204" pitchFamily="34" charset="0"/>
              <a:ea typeface="Times New Roman" panose="02020603050405020304" pitchFamily="18" charset="0"/>
              <a:cs typeface="+mn-cs"/>
            </a:rPr>
            <a:t>بين</a:t>
          </a:r>
          <a:r>
            <a:rPr lang="ar-SA" sz="2200" b="1" kern="1200" smtClean="0">
              <a:solidFill>
                <a:schemeClr val="tx1"/>
              </a:solidFill>
              <a:latin typeface="Calibri" panose="020F0502020204030204" pitchFamily="34" charset="0"/>
              <a:ea typeface="Times New Roman" panose="02020603050405020304" pitchFamily="18" charset="0"/>
              <a:cs typeface="+mn-cs"/>
            </a:rPr>
            <a:t> </a:t>
          </a:r>
          <a:r>
            <a:rPr lang="ar-SA" sz="2200" b="1" kern="1200" smtClean="0">
              <a:solidFill>
                <a:schemeClr val="tx1"/>
              </a:solidFill>
              <a:latin typeface="Arial" panose="020B0604020202020204" pitchFamily="34" charset="0"/>
              <a:ea typeface="Times New Roman" panose="02020603050405020304" pitchFamily="18" charset="0"/>
              <a:cs typeface="+mn-cs"/>
            </a:rPr>
            <a:t>الضيف</a:t>
          </a:r>
          <a:r>
            <a:rPr lang="ar-SA" sz="2200" b="1" kern="1200" smtClean="0">
              <a:solidFill>
                <a:schemeClr val="tx1"/>
              </a:solidFill>
              <a:latin typeface="Calibri" panose="020F0502020204030204" pitchFamily="34" charset="0"/>
              <a:ea typeface="Times New Roman" panose="02020603050405020304" pitchFamily="18" charset="0"/>
              <a:cs typeface="+mn-cs"/>
            </a:rPr>
            <a:t> </a:t>
          </a:r>
          <a:r>
            <a:rPr lang="ar-SA" sz="2200" b="1" kern="1200" smtClean="0">
              <a:solidFill>
                <a:schemeClr val="tx1"/>
              </a:solidFill>
              <a:latin typeface="Arial" panose="020B0604020202020204" pitchFamily="34" charset="0"/>
              <a:ea typeface="Times New Roman" panose="02020603050405020304" pitchFamily="18" charset="0"/>
              <a:cs typeface="+mn-cs"/>
            </a:rPr>
            <a:t>والمكتب</a:t>
          </a:r>
          <a:r>
            <a:rPr lang="ar-SA" sz="2200" b="1" kern="1200" smtClean="0">
              <a:solidFill>
                <a:schemeClr val="tx1"/>
              </a:solidFill>
              <a:latin typeface="Calibri" panose="020F0502020204030204" pitchFamily="34" charset="0"/>
              <a:ea typeface="Times New Roman" panose="02020603050405020304" pitchFamily="18" charset="0"/>
              <a:cs typeface="+mn-cs"/>
            </a:rPr>
            <a:t> </a:t>
          </a:r>
          <a:r>
            <a:rPr lang="ar-SA" sz="2200" b="1" kern="1200" smtClean="0">
              <a:solidFill>
                <a:schemeClr val="tx1"/>
              </a:solidFill>
              <a:latin typeface="Arial" panose="020B0604020202020204" pitchFamily="34" charset="0"/>
              <a:ea typeface="Times New Roman" panose="02020603050405020304" pitchFamily="18" charset="0"/>
              <a:cs typeface="+mn-cs"/>
            </a:rPr>
            <a:t>الأمام</a:t>
          </a:r>
          <a:r>
            <a:rPr lang="ar-SY" sz="2200" b="1" kern="1200" smtClean="0">
              <a:solidFill>
                <a:schemeClr val="tx1"/>
              </a:solidFill>
              <a:latin typeface="Arial" panose="020B0604020202020204" pitchFamily="34" charset="0"/>
              <a:ea typeface="Times New Roman" panose="02020603050405020304" pitchFamily="18" charset="0"/>
              <a:cs typeface="+mn-cs"/>
            </a:rPr>
            <a:t>ي:</a:t>
          </a:r>
          <a:r>
            <a:rPr lang="ar-SY" sz="2200" b="1" kern="1200" smtClean="0">
              <a:solidFill>
                <a:schemeClr val="tx1"/>
              </a:solidFill>
              <a:latin typeface="Calibri" panose="020F0502020204030204" pitchFamily="34" charset="0"/>
              <a:ea typeface="Times New Roman" panose="02020603050405020304" pitchFamily="18" charset="0"/>
              <a:cs typeface="+mn-cs"/>
            </a:rPr>
            <a:t> </a:t>
          </a:r>
          <a:endParaRPr lang="en-US" sz="2200" kern="1200" dirty="0">
            <a:solidFill>
              <a:schemeClr val="tx1"/>
            </a:solidFill>
            <a:cs typeface="+mn-cs"/>
          </a:endParaRPr>
        </a:p>
      </dsp:txBody>
      <dsp:txXfrm>
        <a:off x="31014" y="2692328"/>
        <a:ext cx="10559287" cy="573302"/>
      </dsp:txXfrm>
    </dsp:sp>
    <dsp:sp modelId="{3E502437-CAEB-4C23-8F27-26C47F259E83}">
      <dsp:nvSpPr>
        <dsp:cNvPr id="0" name=""/>
        <dsp:cNvSpPr/>
      </dsp:nvSpPr>
      <dsp:spPr>
        <a:xfrm>
          <a:off x="0" y="3296644"/>
          <a:ext cx="10621315" cy="4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227" tIns="27940" rIns="156464" bIns="27940" numCol="1" spcCol="1270" anchor="t" anchorCtr="0">
          <a:noAutofit/>
        </a:bodyPr>
        <a:lstStyle/>
        <a:p>
          <a:pPr marL="228600" lvl="1" indent="-228600" algn="just" defTabSz="977900" rtl="1">
            <a:lnSpc>
              <a:spcPct val="150000"/>
            </a:lnSpc>
            <a:spcBef>
              <a:spcPct val="0"/>
            </a:spcBef>
            <a:spcAft>
              <a:spcPct val="20000"/>
            </a:spcAft>
            <a:buChar char="••"/>
          </a:pPr>
          <a:r>
            <a:rPr lang="ar-SA" sz="2200" kern="1200" smtClean="0">
              <a:solidFill>
                <a:schemeClr val="tx1"/>
              </a:solidFill>
              <a:latin typeface="Arial" panose="020B0604020202020204" pitchFamily="34" charset="0"/>
              <a:ea typeface="Times New Roman" panose="02020603050405020304" pitchFamily="18" charset="0"/>
              <a:cs typeface="+mn-cs"/>
            </a:rPr>
            <a:t>إن</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أغلب الخدمات</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التي</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تقدم</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للضيف،</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تكون من</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خلال</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المكتب</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الأمامي</a:t>
          </a:r>
          <a:r>
            <a:rPr lang="en-US" sz="2200" kern="1200" smtClean="0">
              <a:solidFill>
                <a:schemeClr val="tx1"/>
              </a:solidFill>
              <a:latin typeface="Arial" panose="020B0604020202020204" pitchFamily="34" charset="0"/>
              <a:ea typeface="Times New Roman" panose="02020603050405020304" pitchFamily="18" charset="0"/>
              <a:cs typeface="+mn-cs"/>
            </a:rPr>
            <a:t>.</a:t>
          </a:r>
          <a:endParaRPr lang="en-US" sz="2200" kern="1200" dirty="0">
            <a:solidFill>
              <a:schemeClr val="tx1"/>
            </a:solidFill>
            <a:cs typeface="+mn-cs"/>
          </a:endParaRPr>
        </a:p>
      </dsp:txBody>
      <dsp:txXfrm>
        <a:off x="0" y="3296644"/>
        <a:ext cx="10621315" cy="470055"/>
      </dsp:txXfrm>
    </dsp:sp>
    <dsp:sp modelId="{57D5531E-888C-45B7-866B-A48D85E11585}">
      <dsp:nvSpPr>
        <dsp:cNvPr id="0" name=""/>
        <dsp:cNvSpPr/>
      </dsp:nvSpPr>
      <dsp:spPr>
        <a:xfrm>
          <a:off x="0" y="3766700"/>
          <a:ext cx="10621315" cy="63533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b="1" kern="1200" smtClean="0">
              <a:solidFill>
                <a:schemeClr val="tx1"/>
              </a:solidFill>
              <a:latin typeface="Arial" panose="020B0604020202020204" pitchFamily="34" charset="0"/>
              <a:ea typeface="Times New Roman" panose="02020603050405020304" pitchFamily="18" charset="0"/>
              <a:cs typeface="+mn-cs"/>
            </a:rPr>
            <a:t>معايير</a:t>
          </a:r>
          <a:r>
            <a:rPr lang="ar-SA" sz="2200" b="1" kern="1200" smtClean="0">
              <a:solidFill>
                <a:schemeClr val="tx1"/>
              </a:solidFill>
              <a:latin typeface="Calibri" panose="020F0502020204030204" pitchFamily="34" charset="0"/>
              <a:ea typeface="Times New Roman" panose="02020603050405020304" pitchFamily="18" charset="0"/>
              <a:cs typeface="+mn-cs"/>
            </a:rPr>
            <a:t> </a:t>
          </a:r>
          <a:r>
            <a:rPr lang="ar-SA" sz="2200" b="1" kern="1200" smtClean="0">
              <a:solidFill>
                <a:schemeClr val="tx1"/>
              </a:solidFill>
              <a:latin typeface="Arial" panose="020B0604020202020204" pitchFamily="34" charset="0"/>
              <a:ea typeface="Times New Roman" panose="02020603050405020304" pitchFamily="18" charset="0"/>
              <a:cs typeface="+mn-cs"/>
            </a:rPr>
            <a:t>الخدم</a:t>
          </a:r>
          <a:r>
            <a:rPr lang="ar-SY" sz="2200" b="1" kern="1200" smtClean="0">
              <a:solidFill>
                <a:schemeClr val="tx1"/>
              </a:solidFill>
              <a:latin typeface="Arial" panose="020B0604020202020204" pitchFamily="34" charset="0"/>
              <a:ea typeface="Times New Roman" panose="02020603050405020304" pitchFamily="18" charset="0"/>
              <a:cs typeface="+mn-cs"/>
            </a:rPr>
            <a:t>ة:</a:t>
          </a:r>
          <a:endParaRPr lang="en-US" sz="2200" kern="1200" dirty="0">
            <a:solidFill>
              <a:schemeClr val="tx1"/>
            </a:solidFill>
            <a:cs typeface="+mn-cs"/>
          </a:endParaRPr>
        </a:p>
      </dsp:txBody>
      <dsp:txXfrm>
        <a:off x="31014" y="3797714"/>
        <a:ext cx="10559287" cy="573302"/>
      </dsp:txXfrm>
    </dsp:sp>
    <dsp:sp modelId="{452D7639-A851-4D55-B32B-17B367C37C90}">
      <dsp:nvSpPr>
        <dsp:cNvPr id="0" name=""/>
        <dsp:cNvSpPr/>
      </dsp:nvSpPr>
      <dsp:spPr>
        <a:xfrm>
          <a:off x="0" y="4402031"/>
          <a:ext cx="10621315" cy="4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227" tIns="27940" rIns="156464" bIns="27940" numCol="1" spcCol="1270" anchor="t" anchorCtr="0">
          <a:noAutofit/>
        </a:bodyPr>
        <a:lstStyle/>
        <a:p>
          <a:pPr marL="228600" lvl="1" indent="-228600" algn="just" defTabSz="977900" rtl="1">
            <a:lnSpc>
              <a:spcPct val="150000"/>
            </a:lnSpc>
            <a:spcBef>
              <a:spcPct val="0"/>
            </a:spcBef>
            <a:spcAft>
              <a:spcPct val="20000"/>
            </a:spcAft>
            <a:buChar char="••"/>
          </a:pPr>
          <a:r>
            <a:rPr lang="ar-SA" sz="2200" kern="1200" smtClean="0">
              <a:solidFill>
                <a:schemeClr val="tx1"/>
              </a:solidFill>
              <a:latin typeface="Arial" panose="020B0604020202020204" pitchFamily="34" charset="0"/>
              <a:ea typeface="Times New Roman" panose="02020603050405020304" pitchFamily="18" charset="0"/>
              <a:cs typeface="+mn-cs"/>
            </a:rPr>
            <a:t>إن</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الفنادق</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ذات</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الدرجة</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العالية،</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عادة</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توظف</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مقدمي</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خدمة</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للضيف بشكل</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أكبر</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من</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الفنادق</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ذات</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الدرجة</a:t>
          </a:r>
          <a:r>
            <a:rPr lang="ar-SA" sz="2200" kern="1200" smtClean="0">
              <a:solidFill>
                <a:schemeClr val="tx1"/>
              </a:solidFill>
              <a:latin typeface="Calibri" panose="020F0502020204030204" pitchFamily="34" charset="0"/>
              <a:ea typeface="Times New Roman" panose="02020603050405020304" pitchFamily="18" charset="0"/>
              <a:cs typeface="+mn-cs"/>
            </a:rPr>
            <a:t> </a:t>
          </a:r>
          <a:r>
            <a:rPr lang="ar-SA" sz="2200" kern="1200" smtClean="0">
              <a:solidFill>
                <a:schemeClr val="tx1"/>
              </a:solidFill>
              <a:latin typeface="Arial" panose="020B0604020202020204" pitchFamily="34" charset="0"/>
              <a:ea typeface="Times New Roman" panose="02020603050405020304" pitchFamily="18" charset="0"/>
              <a:cs typeface="+mn-cs"/>
            </a:rPr>
            <a:t>الأقل</a:t>
          </a:r>
          <a:r>
            <a:rPr lang="en-US" sz="2200" kern="1200" smtClean="0">
              <a:solidFill>
                <a:schemeClr val="tx1"/>
              </a:solidFill>
              <a:latin typeface="Arial" panose="020B0604020202020204" pitchFamily="34" charset="0"/>
              <a:ea typeface="Times New Roman" panose="02020603050405020304" pitchFamily="18" charset="0"/>
              <a:cs typeface="+mn-cs"/>
            </a:rPr>
            <a:t>.</a:t>
          </a:r>
          <a:endParaRPr lang="en-US" sz="2200" kern="1200" dirty="0">
            <a:solidFill>
              <a:schemeClr val="tx1"/>
            </a:solidFill>
            <a:cs typeface="+mn-cs"/>
          </a:endParaRPr>
        </a:p>
      </dsp:txBody>
      <dsp:txXfrm>
        <a:off x="0" y="4402031"/>
        <a:ext cx="10621315" cy="4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DB927-5BDB-4CD6-8217-7D2551E73E62}">
      <dsp:nvSpPr>
        <dsp:cNvPr id="0" name=""/>
        <dsp:cNvSpPr/>
      </dsp:nvSpPr>
      <dsp:spPr>
        <a:xfrm>
          <a:off x="0" y="1729"/>
          <a:ext cx="10371015" cy="757872"/>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cs typeface="+mn-cs"/>
            </a:rPr>
            <a:t>ترتيب خدمات الإيصال والتوصيل للضيوف في وقت وصولهم ومغادرتهم</a:t>
          </a:r>
          <a:r>
            <a:rPr lang="en-US" sz="2200" kern="1200" smtClean="0">
              <a:solidFill>
                <a:schemeClr val="tx1"/>
              </a:solidFill>
              <a:latin typeface="Simplified Arabic" panose="02020603050405020304" pitchFamily="18" charset="-78"/>
              <a:cs typeface="+mn-cs"/>
            </a:rPr>
            <a:t>.</a:t>
          </a:r>
          <a:endParaRPr lang="en-US" sz="2200" kern="1200">
            <a:solidFill>
              <a:schemeClr val="tx1"/>
            </a:solidFill>
            <a:cs typeface="+mn-cs"/>
          </a:endParaRPr>
        </a:p>
      </dsp:txBody>
      <dsp:txXfrm>
        <a:off x="36996" y="38725"/>
        <a:ext cx="10297023" cy="683880"/>
      </dsp:txXfrm>
    </dsp:sp>
    <dsp:sp modelId="{1A593154-6BE7-4924-8332-FEFF2108B767}">
      <dsp:nvSpPr>
        <dsp:cNvPr id="0" name=""/>
        <dsp:cNvSpPr/>
      </dsp:nvSpPr>
      <dsp:spPr>
        <a:xfrm>
          <a:off x="0" y="773734"/>
          <a:ext cx="10371015" cy="757872"/>
        </a:xfrm>
        <a:prstGeom prst="round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cs typeface="+mn-cs"/>
            </a:rPr>
            <a:t>توفير السيارات عند الطلب للضيوف بأسعار محددة مسبقاً.</a:t>
          </a:r>
          <a:endParaRPr lang="en-US" sz="2200" kern="1200" dirty="0">
            <a:solidFill>
              <a:schemeClr val="tx1"/>
            </a:solidFill>
            <a:cs typeface="+mn-cs"/>
          </a:endParaRPr>
        </a:p>
      </dsp:txBody>
      <dsp:txXfrm>
        <a:off x="36996" y="810730"/>
        <a:ext cx="10297023" cy="683880"/>
      </dsp:txXfrm>
    </dsp:sp>
    <dsp:sp modelId="{B7D35D2A-EBAE-4B2B-A539-CFC5F004B1C2}">
      <dsp:nvSpPr>
        <dsp:cNvPr id="0" name=""/>
        <dsp:cNvSpPr/>
      </dsp:nvSpPr>
      <dsp:spPr>
        <a:xfrm>
          <a:off x="0" y="1545738"/>
          <a:ext cx="10371015" cy="757872"/>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cs typeface="+mn-cs"/>
            </a:rPr>
            <a:t>عمل ترتيبات السفر مثل حجز السكك الحديدية / تذاكر الطيران.</a:t>
          </a:r>
          <a:endParaRPr lang="en-US" sz="2200" kern="1200" dirty="0">
            <a:solidFill>
              <a:schemeClr val="tx1"/>
            </a:solidFill>
            <a:cs typeface="+mn-cs"/>
          </a:endParaRPr>
        </a:p>
      </dsp:txBody>
      <dsp:txXfrm>
        <a:off x="36996" y="1582734"/>
        <a:ext cx="10297023" cy="683880"/>
      </dsp:txXfrm>
    </dsp:sp>
    <dsp:sp modelId="{8620DC7C-C129-4E04-842D-25FBE59E5D07}">
      <dsp:nvSpPr>
        <dsp:cNvPr id="0" name=""/>
        <dsp:cNvSpPr/>
      </dsp:nvSpPr>
      <dsp:spPr>
        <a:xfrm>
          <a:off x="0" y="2317743"/>
          <a:ext cx="10371015" cy="757872"/>
        </a:xfrm>
        <a:prstGeom prst="round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cs typeface="+mn-cs"/>
            </a:rPr>
            <a:t>تنظيم مشاهدة معالم المدينة لمدة نصف يوم أو يوم كامل.</a:t>
          </a:r>
          <a:endParaRPr lang="en-US" sz="2200" kern="1200" dirty="0">
            <a:solidFill>
              <a:schemeClr val="tx1"/>
            </a:solidFill>
            <a:cs typeface="+mn-cs"/>
          </a:endParaRPr>
        </a:p>
      </dsp:txBody>
      <dsp:txXfrm>
        <a:off x="36996" y="2354739"/>
        <a:ext cx="10297023" cy="683880"/>
      </dsp:txXfrm>
    </dsp:sp>
    <dsp:sp modelId="{8A1140A3-409F-48A3-A3B7-3ADEA39588DE}">
      <dsp:nvSpPr>
        <dsp:cNvPr id="0" name=""/>
        <dsp:cNvSpPr/>
      </dsp:nvSpPr>
      <dsp:spPr>
        <a:xfrm>
          <a:off x="0" y="3089748"/>
          <a:ext cx="10371015" cy="757872"/>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cs typeface="+mn-cs"/>
            </a:rPr>
            <a:t>ترتيب المرشدين الذين يمكنهم التواصل بلغة الضيف.</a:t>
          </a:r>
          <a:endParaRPr lang="en-US" sz="2200" kern="1200" dirty="0">
            <a:solidFill>
              <a:schemeClr val="tx1"/>
            </a:solidFill>
            <a:cs typeface="+mn-cs"/>
          </a:endParaRPr>
        </a:p>
      </dsp:txBody>
      <dsp:txXfrm>
        <a:off x="36996" y="3126744"/>
        <a:ext cx="10297023" cy="683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7DEB5-0692-4A3B-9616-3B4D1A3AF6B7}">
      <dsp:nvSpPr>
        <dsp:cNvPr id="0" name=""/>
        <dsp:cNvSpPr/>
      </dsp:nvSpPr>
      <dsp:spPr>
        <a:xfrm>
          <a:off x="0" y="3038"/>
          <a:ext cx="3032369" cy="75933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لوحة الغرف.</a:t>
          </a:r>
          <a:endParaRPr lang="en-US" sz="2200" b="0" kern="1200">
            <a:solidFill>
              <a:schemeClr val="tx1"/>
            </a:solidFill>
            <a:cs typeface="+mn-cs"/>
          </a:endParaRPr>
        </a:p>
      </dsp:txBody>
      <dsp:txXfrm>
        <a:off x="37067" y="40105"/>
        <a:ext cx="2958235" cy="685196"/>
      </dsp:txXfrm>
    </dsp:sp>
    <dsp:sp modelId="{372A65BA-D472-4B90-AB88-D5664A1046AA}">
      <dsp:nvSpPr>
        <dsp:cNvPr id="0" name=""/>
        <dsp:cNvSpPr/>
      </dsp:nvSpPr>
      <dsp:spPr>
        <a:xfrm>
          <a:off x="0" y="794048"/>
          <a:ext cx="3032369" cy="759330"/>
        </a:xfrm>
        <a:prstGeom prst="round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رف المفاتيح.</a:t>
          </a:r>
          <a:endParaRPr lang="ar-SY" sz="2200" b="0" kern="1200" dirty="0" smtClean="0">
            <a:solidFill>
              <a:schemeClr val="tx1"/>
            </a:solidFill>
            <a:latin typeface="Calibri" panose="020F0502020204030204" pitchFamily="34" charset="0"/>
            <a:ea typeface="Times New Roman" panose="02020603050405020304" pitchFamily="18" charset="0"/>
            <a:cs typeface="+mn-cs"/>
          </a:endParaRPr>
        </a:p>
      </dsp:txBody>
      <dsp:txXfrm>
        <a:off x="37067" y="831115"/>
        <a:ext cx="2958235" cy="685196"/>
      </dsp:txXfrm>
    </dsp:sp>
    <dsp:sp modelId="{C55D73A4-426B-4A24-9AF9-86B2D2F9EDE4}">
      <dsp:nvSpPr>
        <dsp:cNvPr id="0" name=""/>
        <dsp:cNvSpPr/>
      </dsp:nvSpPr>
      <dsp:spPr>
        <a:xfrm>
          <a:off x="0" y="1585059"/>
          <a:ext cx="3032369" cy="759330"/>
        </a:xfrm>
        <a:prstGeom prst="round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حامل البريد والرسائل.</a:t>
          </a:r>
          <a:endParaRPr lang="en-US" sz="2200" b="0" kern="1200" dirty="0">
            <a:solidFill>
              <a:schemeClr val="tx1"/>
            </a:solidFill>
            <a:latin typeface="Calibri" panose="020F0502020204030204" pitchFamily="34" charset="0"/>
            <a:ea typeface="Times New Roman" panose="02020603050405020304" pitchFamily="18" charset="0"/>
            <a:cs typeface="+mn-cs"/>
          </a:endParaRPr>
        </a:p>
      </dsp:txBody>
      <dsp:txXfrm>
        <a:off x="37067" y="1622126"/>
        <a:ext cx="2958235" cy="685196"/>
      </dsp:txXfrm>
    </dsp:sp>
    <dsp:sp modelId="{9D4F339D-F6EA-4676-83CB-C893A3266D0C}">
      <dsp:nvSpPr>
        <dsp:cNvPr id="0" name=""/>
        <dsp:cNvSpPr/>
      </dsp:nvSpPr>
      <dsp:spPr>
        <a:xfrm>
          <a:off x="0" y="2376069"/>
          <a:ext cx="3032369" cy="759330"/>
        </a:xfrm>
        <a:prstGeom prst="round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رف الحجز.</a:t>
          </a:r>
          <a:endParaRPr lang="en-US" sz="2200" b="0" kern="1200" dirty="0">
            <a:solidFill>
              <a:schemeClr val="tx1"/>
            </a:solidFill>
            <a:latin typeface="Calibri" panose="020F0502020204030204" pitchFamily="34" charset="0"/>
            <a:ea typeface="Times New Roman" panose="02020603050405020304" pitchFamily="18" charset="0"/>
            <a:cs typeface="+mn-cs"/>
          </a:endParaRPr>
        </a:p>
      </dsp:txBody>
      <dsp:txXfrm>
        <a:off x="37067" y="2413136"/>
        <a:ext cx="2958235" cy="685196"/>
      </dsp:txXfrm>
    </dsp:sp>
    <dsp:sp modelId="{E983B314-F565-4CF3-84B4-C854EB21A0AA}">
      <dsp:nvSpPr>
        <dsp:cNvPr id="0" name=""/>
        <dsp:cNvSpPr/>
      </dsp:nvSpPr>
      <dsp:spPr>
        <a:xfrm>
          <a:off x="0" y="3167079"/>
          <a:ext cx="3032369" cy="759330"/>
        </a:xfrm>
        <a:prstGeom prst="round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رف المعلومات.</a:t>
          </a:r>
          <a:endParaRPr lang="en-US" sz="2200" b="0" kern="1200" dirty="0">
            <a:solidFill>
              <a:schemeClr val="tx1"/>
            </a:solidFill>
            <a:latin typeface="Calibri" panose="020F0502020204030204" pitchFamily="34" charset="0"/>
            <a:ea typeface="Times New Roman" panose="02020603050405020304" pitchFamily="18" charset="0"/>
            <a:cs typeface="+mn-cs"/>
          </a:endParaRPr>
        </a:p>
      </dsp:txBody>
      <dsp:txXfrm>
        <a:off x="37067" y="3204146"/>
        <a:ext cx="2958235" cy="685196"/>
      </dsp:txXfrm>
    </dsp:sp>
    <dsp:sp modelId="{A89B9F8D-2420-487B-B9BE-0225EA9AFE06}">
      <dsp:nvSpPr>
        <dsp:cNvPr id="0" name=""/>
        <dsp:cNvSpPr/>
      </dsp:nvSpPr>
      <dsp:spPr>
        <a:xfrm>
          <a:off x="0" y="3958089"/>
          <a:ext cx="3032369" cy="75933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درج ملفات الضيوف.</a:t>
          </a:r>
          <a:endParaRPr lang="ar-SY" sz="2200" b="0" kern="1200" dirty="0">
            <a:solidFill>
              <a:schemeClr val="tx1"/>
            </a:solidFill>
            <a:cs typeface="+mn-cs"/>
          </a:endParaRPr>
        </a:p>
      </dsp:txBody>
      <dsp:txXfrm>
        <a:off x="37067" y="3995156"/>
        <a:ext cx="2958235" cy="685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58B50-BE16-4DB0-9612-3A11EE5A1E86}">
      <dsp:nvSpPr>
        <dsp:cNvPr id="0" name=""/>
        <dsp:cNvSpPr/>
      </dsp:nvSpPr>
      <dsp:spPr>
        <a:xfrm>
          <a:off x="0" y="3038"/>
          <a:ext cx="3032369" cy="75933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آلات النشر.</a:t>
          </a:r>
          <a:endParaRPr lang="en-US" sz="2200" b="0" kern="1200">
            <a:solidFill>
              <a:schemeClr val="tx1"/>
            </a:solidFill>
            <a:cs typeface="+mn-cs"/>
          </a:endParaRPr>
        </a:p>
      </dsp:txBody>
      <dsp:txXfrm>
        <a:off x="37067" y="40105"/>
        <a:ext cx="2958235" cy="685196"/>
      </dsp:txXfrm>
    </dsp:sp>
    <dsp:sp modelId="{23295C16-9019-4E55-9970-B95F3BF637B6}">
      <dsp:nvSpPr>
        <dsp:cNvPr id="0" name=""/>
        <dsp:cNvSpPr/>
      </dsp:nvSpPr>
      <dsp:spPr>
        <a:xfrm>
          <a:off x="0" y="794048"/>
          <a:ext cx="3032369" cy="759330"/>
        </a:xfrm>
        <a:prstGeom prst="round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حامل القسائم</a:t>
          </a:r>
          <a:r>
            <a:rPr lang="ar-SY" sz="2200" b="0" kern="1200" smtClean="0">
              <a:solidFill>
                <a:schemeClr val="tx1"/>
              </a:solidFill>
              <a:latin typeface="Simplified Arabic" panose="02020603050405020304" pitchFamily="18" charset="-78"/>
              <a:ea typeface="Times New Roman" panose="02020603050405020304" pitchFamily="18" charset="0"/>
              <a:cs typeface="+mn-cs"/>
            </a:rPr>
            <a:t>.</a:t>
          </a:r>
          <a:endParaRPr lang="en-US" sz="2200" b="0" kern="1200" dirty="0">
            <a:solidFill>
              <a:schemeClr val="tx1"/>
            </a:solidFill>
            <a:latin typeface="Calibri" panose="020F0502020204030204" pitchFamily="34" charset="0"/>
            <a:ea typeface="Times New Roman" panose="02020603050405020304" pitchFamily="18" charset="0"/>
            <a:cs typeface="+mn-cs"/>
          </a:endParaRPr>
        </a:p>
      </dsp:txBody>
      <dsp:txXfrm>
        <a:off x="37067" y="831115"/>
        <a:ext cx="2958235" cy="685196"/>
      </dsp:txXfrm>
    </dsp:sp>
    <dsp:sp modelId="{02734F85-4DD7-47A0-9988-212C8052011A}">
      <dsp:nvSpPr>
        <dsp:cNvPr id="0" name=""/>
        <dsp:cNvSpPr/>
      </dsp:nvSpPr>
      <dsp:spPr>
        <a:xfrm>
          <a:off x="0" y="1585059"/>
          <a:ext cx="3032369" cy="759330"/>
        </a:xfrm>
        <a:prstGeom prst="round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نظام محاسبة المكالمات.</a:t>
          </a:r>
          <a:endParaRPr lang="en-US" sz="2200" b="0" kern="1200" dirty="0">
            <a:solidFill>
              <a:schemeClr val="tx1"/>
            </a:solidFill>
            <a:latin typeface="Calibri" panose="020F0502020204030204" pitchFamily="34" charset="0"/>
            <a:ea typeface="Times New Roman" panose="02020603050405020304" pitchFamily="18" charset="0"/>
            <a:cs typeface="+mn-cs"/>
          </a:endParaRPr>
        </a:p>
      </dsp:txBody>
      <dsp:txXfrm>
        <a:off x="37067" y="1622126"/>
        <a:ext cx="2958235" cy="685196"/>
      </dsp:txXfrm>
    </dsp:sp>
    <dsp:sp modelId="{AE7E9C13-EF55-46AB-BBC4-8BE905DCFA60}">
      <dsp:nvSpPr>
        <dsp:cNvPr id="0" name=""/>
        <dsp:cNvSpPr/>
      </dsp:nvSpPr>
      <dsp:spPr>
        <a:xfrm>
          <a:off x="0" y="2376069"/>
          <a:ext cx="3032369" cy="759330"/>
        </a:xfrm>
        <a:prstGeom prst="round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dirty="0" smtClean="0">
              <a:solidFill>
                <a:schemeClr val="tx1"/>
              </a:solidFill>
              <a:latin typeface="Calibri" panose="020F0502020204030204" pitchFamily="34" charset="0"/>
              <a:ea typeface="Times New Roman" panose="02020603050405020304" pitchFamily="18" charset="0"/>
              <a:cs typeface="+mn-cs"/>
            </a:rPr>
            <a:t>تسجيل النقدية.</a:t>
          </a:r>
        </a:p>
      </dsp:txBody>
      <dsp:txXfrm>
        <a:off x="37067" y="2413136"/>
        <a:ext cx="2958235" cy="685196"/>
      </dsp:txXfrm>
    </dsp:sp>
    <dsp:sp modelId="{7652F987-2EB8-4E97-9564-67A9B5C24821}">
      <dsp:nvSpPr>
        <dsp:cNvPr id="0" name=""/>
        <dsp:cNvSpPr/>
      </dsp:nvSpPr>
      <dsp:spPr>
        <a:xfrm>
          <a:off x="0" y="3167079"/>
          <a:ext cx="3032369" cy="759330"/>
        </a:xfrm>
        <a:prstGeom prst="round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أجهزة الاستيقاظ.</a:t>
          </a:r>
          <a:endParaRPr lang="ar-SY" sz="2200" b="0" kern="1200" dirty="0" smtClean="0">
            <a:solidFill>
              <a:schemeClr val="tx1"/>
            </a:solidFill>
            <a:latin typeface="Calibri" panose="020F0502020204030204" pitchFamily="34" charset="0"/>
            <a:ea typeface="Times New Roman" panose="02020603050405020304" pitchFamily="18" charset="0"/>
            <a:cs typeface="+mn-cs"/>
          </a:endParaRPr>
        </a:p>
      </dsp:txBody>
      <dsp:txXfrm>
        <a:off x="37067" y="3204146"/>
        <a:ext cx="2958235" cy="685196"/>
      </dsp:txXfrm>
    </dsp:sp>
    <dsp:sp modelId="{E71F35B4-B37D-421C-8D9B-5E61FB28153F}">
      <dsp:nvSpPr>
        <dsp:cNvPr id="0" name=""/>
        <dsp:cNvSpPr/>
      </dsp:nvSpPr>
      <dsp:spPr>
        <a:xfrm>
          <a:off x="0" y="3958089"/>
          <a:ext cx="3032369" cy="75933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b="0" kern="1200" smtClean="0">
              <a:solidFill>
                <a:schemeClr val="tx1"/>
              </a:solidFill>
              <a:latin typeface="Calibri" panose="020F0502020204030204" pitchFamily="34" charset="0"/>
              <a:ea typeface="Times New Roman" panose="02020603050405020304" pitchFamily="18" charset="0"/>
              <a:cs typeface="+mn-cs"/>
            </a:rPr>
            <a:t>المعدات الأخرى.</a:t>
          </a:r>
          <a:endParaRPr lang="en-US" sz="2200" b="0" kern="1200" dirty="0">
            <a:solidFill>
              <a:schemeClr val="tx1"/>
            </a:solidFill>
            <a:latin typeface="Calibri" panose="020F0502020204030204" pitchFamily="34" charset="0"/>
            <a:ea typeface="Times New Roman" panose="02020603050405020304" pitchFamily="18" charset="0"/>
            <a:cs typeface="+mn-cs"/>
          </a:endParaRPr>
        </a:p>
      </dsp:txBody>
      <dsp:txXfrm>
        <a:off x="37067" y="3995156"/>
        <a:ext cx="2958235" cy="685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C4F90-1AE0-41D3-9E4F-78F3BBE66B83}">
      <dsp:nvSpPr>
        <dsp:cNvPr id="0" name=""/>
        <dsp:cNvSpPr/>
      </dsp:nvSpPr>
      <dsp:spPr>
        <a:xfrm>
          <a:off x="0" y="807"/>
          <a:ext cx="9878648" cy="530316"/>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cs typeface="+mn-cs"/>
            </a:rPr>
            <a:t>التعامل مع الضيوف لتجهيز طلب الإقامة. </a:t>
          </a:r>
          <a:endParaRPr lang="en-US" sz="2200" kern="1200">
            <a:solidFill>
              <a:schemeClr val="tx1"/>
            </a:solidFill>
            <a:cs typeface="+mn-cs"/>
          </a:endParaRPr>
        </a:p>
      </dsp:txBody>
      <dsp:txXfrm>
        <a:off x="25888" y="26695"/>
        <a:ext cx="9826872" cy="478540"/>
      </dsp:txXfrm>
    </dsp:sp>
    <dsp:sp modelId="{B99D06C4-6830-4464-9A60-7D30863D87FA}">
      <dsp:nvSpPr>
        <dsp:cNvPr id="0" name=""/>
        <dsp:cNvSpPr/>
      </dsp:nvSpPr>
      <dsp:spPr>
        <a:xfrm>
          <a:off x="0" y="545312"/>
          <a:ext cx="9878648" cy="530316"/>
        </a:xfrm>
        <a:prstGeom prst="round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cs typeface="+mn-cs"/>
            </a:rPr>
            <a:t>إنشاء قاعدة بيانات الضيف.</a:t>
          </a:r>
          <a:endParaRPr lang="en-US" sz="2200" kern="1200">
            <a:solidFill>
              <a:schemeClr val="tx1"/>
            </a:solidFill>
            <a:cs typeface="+mn-cs"/>
          </a:endParaRPr>
        </a:p>
      </dsp:txBody>
      <dsp:txXfrm>
        <a:off x="25888" y="571200"/>
        <a:ext cx="9826872" cy="478540"/>
      </dsp:txXfrm>
    </dsp:sp>
    <dsp:sp modelId="{D57CDEAC-CC5C-4D11-9D1F-8AC6BF0B616A}">
      <dsp:nvSpPr>
        <dsp:cNvPr id="0" name=""/>
        <dsp:cNvSpPr/>
      </dsp:nvSpPr>
      <dsp:spPr>
        <a:xfrm>
          <a:off x="0" y="1089817"/>
          <a:ext cx="9878648" cy="530316"/>
        </a:xfrm>
        <a:prstGeom prst="round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cs typeface="+mn-cs"/>
            </a:rPr>
            <a:t>مواءمة خدمات الضيف.</a:t>
          </a:r>
          <a:endParaRPr lang="en-US" sz="2200" kern="1200">
            <a:solidFill>
              <a:schemeClr val="tx1"/>
            </a:solidFill>
            <a:cs typeface="+mn-cs"/>
          </a:endParaRPr>
        </a:p>
      </dsp:txBody>
      <dsp:txXfrm>
        <a:off x="25888" y="1115705"/>
        <a:ext cx="9826872" cy="478540"/>
      </dsp:txXfrm>
    </dsp:sp>
    <dsp:sp modelId="{8D0AD472-4753-4D41-BFBB-8BBBB7A0EFF4}">
      <dsp:nvSpPr>
        <dsp:cNvPr id="0" name=""/>
        <dsp:cNvSpPr/>
      </dsp:nvSpPr>
      <dsp:spPr>
        <a:xfrm>
          <a:off x="0" y="1634323"/>
          <a:ext cx="9878648" cy="530316"/>
        </a:xfrm>
        <a:prstGeom prst="round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cs typeface="+mn-cs"/>
            </a:rPr>
            <a:t>ضمان رضا الضيف.</a:t>
          </a:r>
          <a:endParaRPr lang="en-US" sz="2200" kern="1200">
            <a:solidFill>
              <a:schemeClr val="tx1"/>
            </a:solidFill>
            <a:cs typeface="+mn-cs"/>
          </a:endParaRPr>
        </a:p>
      </dsp:txBody>
      <dsp:txXfrm>
        <a:off x="25888" y="1660211"/>
        <a:ext cx="9826872" cy="478540"/>
      </dsp:txXfrm>
    </dsp:sp>
    <dsp:sp modelId="{460512F5-2BE0-4B7E-8CB6-8BC3A70E8E7C}">
      <dsp:nvSpPr>
        <dsp:cNvPr id="0" name=""/>
        <dsp:cNvSpPr/>
      </dsp:nvSpPr>
      <dsp:spPr>
        <a:xfrm>
          <a:off x="0" y="2178828"/>
          <a:ext cx="9878648" cy="530316"/>
        </a:xfrm>
        <a:prstGeom prst="round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cs typeface="+mn-cs"/>
            </a:rPr>
            <a:t>التعامل مع الاتصالات الداخلية</a:t>
          </a:r>
          <a:r>
            <a:rPr lang="en-US" sz="2200" kern="1200" smtClean="0">
              <a:solidFill>
                <a:schemeClr val="tx1"/>
              </a:solidFill>
              <a:cs typeface="+mn-cs"/>
            </a:rPr>
            <a:t>.</a:t>
          </a:r>
          <a:endParaRPr lang="en-US" sz="2200" kern="1200">
            <a:solidFill>
              <a:schemeClr val="tx1"/>
            </a:solidFill>
            <a:cs typeface="+mn-cs"/>
          </a:endParaRPr>
        </a:p>
      </dsp:txBody>
      <dsp:txXfrm>
        <a:off x="25888" y="2204716"/>
        <a:ext cx="9826872" cy="478540"/>
      </dsp:txXfrm>
    </dsp:sp>
    <dsp:sp modelId="{68C965BC-F9C0-4DBE-9B8C-34F6BB77B32F}">
      <dsp:nvSpPr>
        <dsp:cNvPr id="0" name=""/>
        <dsp:cNvSpPr/>
      </dsp:nvSpPr>
      <dsp:spPr>
        <a:xfrm>
          <a:off x="0" y="2723333"/>
          <a:ext cx="9878648" cy="530316"/>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cs typeface="+mn-cs"/>
            </a:rPr>
            <a:t>التحقق من توافر الإقامة وتخصيصها للضيف.</a:t>
          </a:r>
          <a:endParaRPr lang="en-US" sz="2200" kern="1200">
            <a:solidFill>
              <a:schemeClr val="tx1"/>
            </a:solidFill>
            <a:cs typeface="+mn-cs"/>
          </a:endParaRPr>
        </a:p>
      </dsp:txBody>
      <dsp:txXfrm>
        <a:off x="25888" y="2749221"/>
        <a:ext cx="9826872" cy="478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2B23D-A35C-4F1E-B5ED-003082CEB914}">
      <dsp:nvSpPr>
        <dsp:cNvPr id="0" name=""/>
        <dsp:cNvSpPr/>
      </dsp:nvSpPr>
      <dsp:spPr>
        <a:xfrm>
          <a:off x="0" y="17179"/>
          <a:ext cx="10437813" cy="59904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ts val="0"/>
            </a:spcAft>
          </a:pPr>
          <a:r>
            <a:rPr lang="ar-SA" sz="2200" kern="1200" dirty="0" smtClean="0">
              <a:solidFill>
                <a:schemeClr val="tx1"/>
              </a:solidFill>
              <a:cs typeface="+mn-cs"/>
            </a:rPr>
            <a:t>طلب مشروبات ترحيبية، وإصدار مفاتيح الغرف، والتعامل مع رسائل البريد الإلكتروني والرسائل.</a:t>
          </a:r>
          <a:endParaRPr lang="en-US" sz="2200" kern="1200" dirty="0">
            <a:solidFill>
              <a:schemeClr val="tx1"/>
            </a:solidFill>
          </a:endParaRPr>
        </a:p>
      </dsp:txBody>
      <dsp:txXfrm>
        <a:off x="29243" y="46422"/>
        <a:ext cx="10379327" cy="540554"/>
      </dsp:txXfrm>
    </dsp:sp>
    <dsp:sp modelId="{967FD09C-AFBA-49EA-80F2-FF4AED711F3B}">
      <dsp:nvSpPr>
        <dsp:cNvPr id="0" name=""/>
        <dsp:cNvSpPr/>
      </dsp:nvSpPr>
      <dsp:spPr>
        <a:xfrm>
          <a:off x="0" y="708379"/>
          <a:ext cx="10437813" cy="599040"/>
        </a:xfrm>
        <a:prstGeom prst="round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ct val="35000"/>
            </a:spcAft>
          </a:pPr>
          <a:r>
            <a:rPr lang="ar-SY" sz="2200" kern="1200" smtClean="0">
              <a:solidFill>
                <a:schemeClr val="tx1"/>
              </a:solidFill>
              <a:cs typeface="+mn-cs"/>
            </a:rPr>
            <a:t>التحقق من توافر الإقامة وتخصيصها للضيوف.</a:t>
          </a:r>
          <a:endParaRPr lang="en-US" sz="2200" kern="1200" dirty="0">
            <a:solidFill>
              <a:schemeClr val="tx1"/>
            </a:solidFill>
            <a:cs typeface="+mn-cs"/>
          </a:endParaRPr>
        </a:p>
      </dsp:txBody>
      <dsp:txXfrm>
        <a:off x="29243" y="737622"/>
        <a:ext cx="10379327" cy="540554"/>
      </dsp:txXfrm>
    </dsp:sp>
    <dsp:sp modelId="{1E2BB531-0DF7-4DC6-8EDF-0371E1A012E9}">
      <dsp:nvSpPr>
        <dsp:cNvPr id="0" name=""/>
        <dsp:cNvSpPr/>
      </dsp:nvSpPr>
      <dsp:spPr>
        <a:xfrm>
          <a:off x="0" y="1399580"/>
          <a:ext cx="10437813" cy="599040"/>
        </a:xfrm>
        <a:prstGeom prst="round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ct val="35000"/>
            </a:spcAft>
          </a:pPr>
          <a:r>
            <a:rPr lang="ar-SY" sz="2200" kern="1200" smtClean="0">
              <a:solidFill>
                <a:schemeClr val="tx1"/>
              </a:solidFill>
              <a:cs typeface="+mn-cs"/>
            </a:rPr>
            <a:t>جمع المعلومات التفصيلية في أثناء تسجيل الضيوف.</a:t>
          </a:r>
          <a:endParaRPr lang="en-US" sz="2200" kern="1200" dirty="0">
            <a:solidFill>
              <a:schemeClr val="tx1"/>
            </a:solidFill>
            <a:cs typeface="+mn-cs"/>
          </a:endParaRPr>
        </a:p>
      </dsp:txBody>
      <dsp:txXfrm>
        <a:off x="29243" y="1428823"/>
        <a:ext cx="10379327" cy="540554"/>
      </dsp:txXfrm>
    </dsp:sp>
    <dsp:sp modelId="{4DE12792-F638-4364-AB84-F7220808D34E}">
      <dsp:nvSpPr>
        <dsp:cNvPr id="0" name=""/>
        <dsp:cNvSpPr/>
      </dsp:nvSpPr>
      <dsp:spPr>
        <a:xfrm>
          <a:off x="0" y="2090780"/>
          <a:ext cx="10437813" cy="599040"/>
        </a:xfrm>
        <a:prstGeom prst="round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ts val="0"/>
            </a:spcAft>
          </a:pPr>
          <a:r>
            <a:rPr lang="ar-SY" sz="2200" kern="1200" dirty="0" smtClean="0">
              <a:solidFill>
                <a:schemeClr val="tx1"/>
              </a:solidFill>
              <a:cs typeface="+mn-cs"/>
            </a:rPr>
            <a:t>إنشاء حسابات الضيوف باستخدام نظام المحاسبة الخاص بالمكاتب الأمامية.</a:t>
          </a:r>
          <a:endParaRPr lang="en-US" sz="2200" kern="1200" dirty="0">
            <a:solidFill>
              <a:schemeClr val="tx1"/>
            </a:solidFill>
            <a:cs typeface="+mn-cs"/>
          </a:endParaRPr>
        </a:p>
      </dsp:txBody>
      <dsp:txXfrm>
        <a:off x="29243" y="2120023"/>
        <a:ext cx="10379327" cy="540554"/>
      </dsp:txXfrm>
    </dsp:sp>
    <dsp:sp modelId="{54FF47D0-00B9-4C1A-A890-9DCC9E735A4B}">
      <dsp:nvSpPr>
        <dsp:cNvPr id="0" name=""/>
        <dsp:cNvSpPr/>
      </dsp:nvSpPr>
      <dsp:spPr>
        <a:xfrm>
          <a:off x="0" y="2781980"/>
          <a:ext cx="10437813" cy="599040"/>
        </a:xfrm>
        <a:prstGeom prst="round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ct val="35000"/>
            </a:spcAft>
          </a:pPr>
          <a:r>
            <a:rPr lang="ar-SY" sz="2200" kern="1200" dirty="0" smtClean="0">
              <a:solidFill>
                <a:schemeClr val="tx1"/>
              </a:solidFill>
              <a:cs typeface="+mn-cs"/>
            </a:rPr>
            <a:t>إصدار مفاتيح الإقامة للضيوف.</a:t>
          </a:r>
          <a:endParaRPr lang="en-US" sz="2200" kern="1200" dirty="0">
            <a:solidFill>
              <a:schemeClr val="tx1"/>
            </a:solidFill>
            <a:cs typeface="+mn-cs"/>
          </a:endParaRPr>
        </a:p>
      </dsp:txBody>
      <dsp:txXfrm>
        <a:off x="29243" y="2811223"/>
        <a:ext cx="10379327" cy="540554"/>
      </dsp:txXfrm>
    </dsp:sp>
    <dsp:sp modelId="{354603AF-B02B-4E27-B690-61BFF49CCA4B}">
      <dsp:nvSpPr>
        <dsp:cNvPr id="0" name=""/>
        <dsp:cNvSpPr/>
      </dsp:nvSpPr>
      <dsp:spPr>
        <a:xfrm>
          <a:off x="0" y="3473180"/>
          <a:ext cx="10437813" cy="59904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1">
            <a:lnSpc>
              <a:spcPct val="90000"/>
            </a:lnSpc>
            <a:spcBef>
              <a:spcPct val="0"/>
            </a:spcBef>
            <a:spcAft>
              <a:spcPct val="35000"/>
            </a:spcAft>
          </a:pPr>
          <a:r>
            <a:rPr lang="ar-SY" sz="2200" kern="1200" smtClean="0">
              <a:solidFill>
                <a:schemeClr val="tx1"/>
              </a:solidFill>
              <a:cs typeface="+mn-cs"/>
            </a:rPr>
            <a:t>تسوية مدفوعات الضيوف في وقت المغادرة.</a:t>
          </a:r>
          <a:endParaRPr lang="en-US" sz="2200" kern="1200" dirty="0">
            <a:solidFill>
              <a:schemeClr val="tx1"/>
            </a:solidFill>
            <a:cs typeface="+mn-cs"/>
          </a:endParaRPr>
        </a:p>
      </dsp:txBody>
      <dsp:txXfrm>
        <a:off x="29243" y="3502423"/>
        <a:ext cx="10379327" cy="5405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DDC52-1079-4132-9707-03EBBFF4D56B}">
      <dsp:nvSpPr>
        <dsp:cNvPr id="0" name=""/>
        <dsp:cNvSpPr/>
      </dsp:nvSpPr>
      <dsp:spPr>
        <a:xfrm>
          <a:off x="10011639" y="-597428"/>
          <a:ext cx="4636881" cy="4636881"/>
        </a:xfrm>
        <a:prstGeom prst="blockArc">
          <a:avLst>
            <a:gd name="adj1" fmla="val 8100000"/>
            <a:gd name="adj2" fmla="val 13500000"/>
            <a:gd name="adj3" fmla="val 46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744147-FA33-4324-8963-AF2CA1C79456}">
      <dsp:nvSpPr>
        <dsp:cNvPr id="0" name=""/>
        <dsp:cNvSpPr/>
      </dsp:nvSpPr>
      <dsp:spPr>
        <a:xfrm>
          <a:off x="45363" y="141183"/>
          <a:ext cx="10433294" cy="442523"/>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8763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تحديد نوع الضيف (جديد / مكرر) بمراجعة قاعدة البيانات.</a:t>
          </a:r>
          <a:endParaRPr lang="en-US" sz="2200" kern="1200">
            <a:solidFill>
              <a:schemeClr val="tx1"/>
            </a:solidFill>
          </a:endParaRPr>
        </a:p>
      </dsp:txBody>
      <dsp:txXfrm>
        <a:off x="45363" y="141183"/>
        <a:ext cx="10433294" cy="442523"/>
      </dsp:txXfrm>
    </dsp:sp>
    <dsp:sp modelId="{E5AF3ACD-9425-4EE8-9854-FE633B0811E6}">
      <dsp:nvSpPr>
        <dsp:cNvPr id="0" name=""/>
        <dsp:cNvSpPr/>
      </dsp:nvSpPr>
      <dsp:spPr>
        <a:xfrm>
          <a:off x="10252171" y="135959"/>
          <a:ext cx="452970" cy="45297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32A035-AF3D-40CE-A6EF-997368140B5A}">
      <dsp:nvSpPr>
        <dsp:cNvPr id="0" name=""/>
        <dsp:cNvSpPr/>
      </dsp:nvSpPr>
      <dsp:spPr>
        <a:xfrm>
          <a:off x="45363" y="684679"/>
          <a:ext cx="10135214" cy="442523"/>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8763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ضمان تفضيلات الضيف لإضفاء لمسة شخصية على الخدمة.</a:t>
          </a:r>
          <a:endParaRPr lang="en-US" sz="2200" kern="1200">
            <a:solidFill>
              <a:schemeClr val="tx1"/>
            </a:solidFill>
          </a:endParaRPr>
        </a:p>
      </dsp:txBody>
      <dsp:txXfrm>
        <a:off x="45363" y="684679"/>
        <a:ext cx="10135214" cy="442523"/>
      </dsp:txXfrm>
    </dsp:sp>
    <dsp:sp modelId="{8D95E5DF-0BC2-435A-8035-CA45AC36E18D}">
      <dsp:nvSpPr>
        <dsp:cNvPr id="0" name=""/>
        <dsp:cNvSpPr/>
      </dsp:nvSpPr>
      <dsp:spPr>
        <a:xfrm>
          <a:off x="9954092" y="679455"/>
          <a:ext cx="452970" cy="45297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16D365D6-8E32-4154-8B8E-03AEB0B911D5}">
      <dsp:nvSpPr>
        <dsp:cNvPr id="0" name=""/>
        <dsp:cNvSpPr/>
      </dsp:nvSpPr>
      <dsp:spPr>
        <a:xfrm>
          <a:off x="45363" y="1228175"/>
          <a:ext cx="9998910" cy="442523"/>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87636"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الاحتفاظ بحساب الضيف في نظام المحاسبة.</a:t>
          </a:r>
          <a:endParaRPr lang="en-US" sz="2200" kern="1200">
            <a:solidFill>
              <a:schemeClr val="tx1"/>
            </a:solidFill>
          </a:endParaRPr>
        </a:p>
      </dsp:txBody>
      <dsp:txXfrm>
        <a:off x="45363" y="1228175"/>
        <a:ext cx="9998910" cy="442523"/>
      </dsp:txXfrm>
    </dsp:sp>
    <dsp:sp modelId="{4A27B10D-12E2-4B20-A865-9E3A68C4AE2F}">
      <dsp:nvSpPr>
        <dsp:cNvPr id="0" name=""/>
        <dsp:cNvSpPr/>
      </dsp:nvSpPr>
      <dsp:spPr>
        <a:xfrm>
          <a:off x="9817788" y="1222951"/>
          <a:ext cx="452970" cy="45297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9D168337-0F5A-4352-92F4-922EA8028E8D}">
      <dsp:nvSpPr>
        <dsp:cNvPr id="0" name=""/>
        <dsp:cNvSpPr/>
      </dsp:nvSpPr>
      <dsp:spPr>
        <a:xfrm>
          <a:off x="45363" y="1771326"/>
          <a:ext cx="9998910" cy="442523"/>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87636"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تجهيز فاتورة الضيف بعد تسجيل المغادرة.</a:t>
          </a:r>
          <a:endParaRPr lang="en-US" sz="2200" kern="1200">
            <a:solidFill>
              <a:schemeClr val="tx1"/>
            </a:solidFill>
          </a:endParaRPr>
        </a:p>
      </dsp:txBody>
      <dsp:txXfrm>
        <a:off x="45363" y="1771326"/>
        <a:ext cx="9998910" cy="442523"/>
      </dsp:txXfrm>
    </dsp:sp>
    <dsp:sp modelId="{D1A1759D-62A5-4BFF-B9CA-01AA16018D99}">
      <dsp:nvSpPr>
        <dsp:cNvPr id="0" name=""/>
        <dsp:cNvSpPr/>
      </dsp:nvSpPr>
      <dsp:spPr>
        <a:xfrm>
          <a:off x="9817788" y="1766103"/>
          <a:ext cx="452970" cy="45297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39FC262C-AAE1-40B0-94ED-6FBB91291F61}">
      <dsp:nvSpPr>
        <dsp:cNvPr id="0" name=""/>
        <dsp:cNvSpPr/>
      </dsp:nvSpPr>
      <dsp:spPr>
        <a:xfrm>
          <a:off x="45363" y="2314822"/>
          <a:ext cx="10135214" cy="442523"/>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87636" bIns="5588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rPr>
            <a:t>المساعدة في متابعة الرصيد المتبقي من فواتير الضيوف وتحصيله عن طريق قسم الحسابات </a:t>
          </a:r>
          <a:r>
            <a:rPr lang="ar-SY" sz="2200" kern="1200" dirty="0" smtClean="0">
              <a:solidFill>
                <a:schemeClr val="tx1"/>
              </a:solidFill>
            </a:rPr>
            <a:t>.</a:t>
          </a:r>
          <a:endParaRPr lang="en-US" sz="2200" kern="1200" dirty="0">
            <a:solidFill>
              <a:schemeClr val="tx1"/>
            </a:solidFill>
          </a:endParaRPr>
        </a:p>
      </dsp:txBody>
      <dsp:txXfrm>
        <a:off x="45363" y="2314822"/>
        <a:ext cx="10135214" cy="442523"/>
      </dsp:txXfrm>
    </dsp:sp>
    <dsp:sp modelId="{F0AF980C-480B-4728-BAB6-444DB1AEFC7C}">
      <dsp:nvSpPr>
        <dsp:cNvPr id="0" name=""/>
        <dsp:cNvSpPr/>
      </dsp:nvSpPr>
      <dsp:spPr>
        <a:xfrm>
          <a:off x="9954092" y="2309598"/>
          <a:ext cx="452970" cy="45297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75163FAE-A353-4D05-9FCF-B9CDA74936FE}">
      <dsp:nvSpPr>
        <dsp:cNvPr id="0" name=""/>
        <dsp:cNvSpPr/>
      </dsp:nvSpPr>
      <dsp:spPr>
        <a:xfrm>
          <a:off x="45363" y="2858318"/>
          <a:ext cx="10433294" cy="442523"/>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287636"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rPr>
            <a:t>توليد التقارير التشغيلية والمالية.</a:t>
          </a:r>
          <a:endParaRPr lang="en-US" sz="2200" kern="1200">
            <a:solidFill>
              <a:schemeClr val="tx1"/>
            </a:solidFill>
          </a:endParaRPr>
        </a:p>
      </dsp:txBody>
      <dsp:txXfrm>
        <a:off x="45363" y="2858318"/>
        <a:ext cx="10433294" cy="442523"/>
      </dsp:txXfrm>
    </dsp:sp>
    <dsp:sp modelId="{E01AFC38-B81B-4209-B807-8147017ECFB4}">
      <dsp:nvSpPr>
        <dsp:cNvPr id="0" name=""/>
        <dsp:cNvSpPr/>
      </dsp:nvSpPr>
      <dsp:spPr>
        <a:xfrm>
          <a:off x="10252171" y="2853094"/>
          <a:ext cx="452970" cy="45297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A4F9B-86F4-4E24-82AE-0B78ED73AF07}">
      <dsp:nvSpPr>
        <dsp:cNvPr id="0" name=""/>
        <dsp:cNvSpPr/>
      </dsp:nvSpPr>
      <dsp:spPr>
        <a:xfrm>
          <a:off x="9016474" y="-881842"/>
          <a:ext cx="6859281" cy="6859281"/>
        </a:xfrm>
        <a:prstGeom prst="blockArc">
          <a:avLst>
            <a:gd name="adj1" fmla="val 8100000"/>
            <a:gd name="adj2" fmla="val 13500000"/>
            <a:gd name="adj3" fmla="val 315"/>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60698-CDA8-410E-B7DB-809C267EC547}">
      <dsp:nvSpPr>
        <dsp:cNvPr id="0" name=""/>
        <dsp:cNvSpPr/>
      </dsp:nvSpPr>
      <dsp:spPr>
        <a:xfrm>
          <a:off x="71479" y="268334"/>
          <a:ext cx="9633776" cy="536464"/>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25819" bIns="5588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latin typeface="Calibri" panose="020F0502020204030204" pitchFamily="34" charset="0"/>
              <a:ea typeface="Times New Roman" panose="02020603050405020304" pitchFamily="18" charset="0"/>
              <a:cs typeface="+mn-cs"/>
            </a:rPr>
            <a:t>النوم والراحة</a:t>
          </a:r>
          <a:r>
            <a:rPr lang="ar-SY" sz="2200" kern="1200" dirty="0" smtClean="0">
              <a:solidFill>
                <a:schemeClr val="tx1"/>
              </a:solidFill>
              <a:latin typeface="Calibri" panose="020F0502020204030204" pitchFamily="34" charset="0"/>
              <a:ea typeface="Times New Roman" panose="02020603050405020304" pitchFamily="18" charset="0"/>
              <a:cs typeface="+mn-cs"/>
            </a:rPr>
            <a:t>.</a:t>
          </a:r>
          <a:endParaRPr lang="en-US" sz="2200" kern="1200" dirty="0">
            <a:solidFill>
              <a:schemeClr val="tx1"/>
            </a:solidFill>
            <a:cs typeface="+mn-cs"/>
          </a:endParaRPr>
        </a:p>
      </dsp:txBody>
      <dsp:txXfrm>
        <a:off x="71479" y="268334"/>
        <a:ext cx="9633776" cy="536464"/>
      </dsp:txXfrm>
    </dsp:sp>
    <dsp:sp modelId="{4539507B-41A9-47D2-A123-69C41D8F9383}">
      <dsp:nvSpPr>
        <dsp:cNvPr id="0" name=""/>
        <dsp:cNvSpPr/>
      </dsp:nvSpPr>
      <dsp:spPr>
        <a:xfrm>
          <a:off x="9369965" y="201276"/>
          <a:ext cx="670580" cy="67058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EFD5B-45CE-4095-A8BA-2D3959120185}">
      <dsp:nvSpPr>
        <dsp:cNvPr id="0" name=""/>
        <dsp:cNvSpPr/>
      </dsp:nvSpPr>
      <dsp:spPr>
        <a:xfrm>
          <a:off x="71479" y="1072928"/>
          <a:ext cx="9192497" cy="536464"/>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25819" bIns="5588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latin typeface="Calibri" panose="020F0502020204030204" pitchFamily="34" charset="0"/>
              <a:ea typeface="Times New Roman" panose="02020603050405020304" pitchFamily="18" charset="0"/>
              <a:cs typeface="+mn-cs"/>
            </a:rPr>
            <a:t>تلبية المتطلبات الصحية</a:t>
          </a:r>
          <a:r>
            <a:rPr lang="ar-SY" sz="2200" kern="1200" dirty="0" smtClean="0">
              <a:solidFill>
                <a:schemeClr val="tx1"/>
              </a:solidFill>
              <a:latin typeface="Calibri" panose="020F0502020204030204" pitchFamily="34" charset="0"/>
              <a:ea typeface="Times New Roman" panose="02020603050405020304" pitchFamily="18" charset="0"/>
              <a:cs typeface="+mn-cs"/>
            </a:rPr>
            <a:t>.</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71479" y="1072928"/>
        <a:ext cx="9192497" cy="536464"/>
      </dsp:txXfrm>
    </dsp:sp>
    <dsp:sp modelId="{F46FC8CE-3AB0-48FD-B785-C26D13573618}">
      <dsp:nvSpPr>
        <dsp:cNvPr id="0" name=""/>
        <dsp:cNvSpPr/>
      </dsp:nvSpPr>
      <dsp:spPr>
        <a:xfrm>
          <a:off x="8928687" y="1005870"/>
          <a:ext cx="670580" cy="67058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1A98973B-13D5-4548-B294-52DDD866AEE8}">
      <dsp:nvSpPr>
        <dsp:cNvPr id="0" name=""/>
        <dsp:cNvSpPr/>
      </dsp:nvSpPr>
      <dsp:spPr>
        <a:xfrm>
          <a:off x="71479" y="1877523"/>
          <a:ext cx="8990712" cy="536464"/>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25819" bIns="5588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latin typeface="Calibri" panose="020F0502020204030204" pitchFamily="34" charset="0"/>
              <a:ea typeface="Times New Roman" panose="02020603050405020304" pitchFamily="18" charset="0"/>
              <a:cs typeface="+mn-cs"/>
            </a:rPr>
            <a:t>العمل والقراءة</a:t>
          </a:r>
          <a:r>
            <a:rPr lang="ar-SY" sz="2200" kern="1200" dirty="0" smtClean="0">
              <a:solidFill>
                <a:schemeClr val="tx1"/>
              </a:solidFill>
              <a:latin typeface="Calibri" panose="020F0502020204030204" pitchFamily="34" charset="0"/>
              <a:ea typeface="Times New Roman" panose="02020603050405020304" pitchFamily="18" charset="0"/>
              <a:cs typeface="+mn-cs"/>
            </a:rPr>
            <a:t>.</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71479" y="1877523"/>
        <a:ext cx="8990712" cy="536464"/>
      </dsp:txXfrm>
    </dsp:sp>
    <dsp:sp modelId="{6D285E5A-EDE2-452D-885C-EE6E3664745A}">
      <dsp:nvSpPr>
        <dsp:cNvPr id="0" name=""/>
        <dsp:cNvSpPr/>
      </dsp:nvSpPr>
      <dsp:spPr>
        <a:xfrm>
          <a:off x="8726901" y="1810465"/>
          <a:ext cx="670580" cy="67058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BB50EB8D-F4C1-4B40-B1D3-47E84F17BEB3}">
      <dsp:nvSpPr>
        <dsp:cNvPr id="0" name=""/>
        <dsp:cNvSpPr/>
      </dsp:nvSpPr>
      <dsp:spPr>
        <a:xfrm>
          <a:off x="71479" y="2681608"/>
          <a:ext cx="8990712" cy="536464"/>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25819"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الحصول على أشياء أخـرى (الاسـتماع للإذاعـة والتلفزيون، الاتصال..الخ</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71479" y="2681608"/>
        <a:ext cx="8990712" cy="536464"/>
      </dsp:txXfrm>
    </dsp:sp>
    <dsp:sp modelId="{81C3D437-DC4A-4994-AB02-BA81A4E99F7F}">
      <dsp:nvSpPr>
        <dsp:cNvPr id="0" name=""/>
        <dsp:cNvSpPr/>
      </dsp:nvSpPr>
      <dsp:spPr>
        <a:xfrm>
          <a:off x="8726901" y="2614550"/>
          <a:ext cx="670580" cy="67058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ECF20B02-845A-49FE-9D2E-20D2089364F1}">
      <dsp:nvSpPr>
        <dsp:cNvPr id="0" name=""/>
        <dsp:cNvSpPr/>
      </dsp:nvSpPr>
      <dsp:spPr>
        <a:xfrm>
          <a:off x="71479" y="3486202"/>
          <a:ext cx="9192497" cy="536464"/>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25819" bIns="55880" numCol="1" spcCol="1270" anchor="ctr" anchorCtr="0">
          <a:noAutofit/>
        </a:bodyPr>
        <a:lstStyle/>
        <a:p>
          <a:pPr lvl="0" algn="just" defTabSz="977900" rtl="1">
            <a:lnSpc>
              <a:spcPct val="150000"/>
            </a:lnSpc>
            <a:spcBef>
              <a:spcPct val="0"/>
            </a:spcBef>
            <a:spcAft>
              <a:spcPct val="35000"/>
            </a:spcAft>
          </a:pPr>
          <a:r>
            <a:rPr lang="ar-SA" sz="2200" kern="1200" dirty="0" smtClean="0">
              <a:solidFill>
                <a:schemeClr val="tx1"/>
              </a:solidFill>
              <a:latin typeface="Calibri" panose="020F0502020204030204" pitchFamily="34" charset="0"/>
              <a:ea typeface="Times New Roman" panose="02020603050405020304" pitchFamily="18" charset="0"/>
              <a:cs typeface="+mn-cs"/>
            </a:rPr>
            <a:t>تخزين الملابس والأمتعة</a:t>
          </a:r>
          <a:r>
            <a:rPr lang="ar-SY" sz="2200" kern="1200" dirty="0" smtClean="0">
              <a:solidFill>
                <a:schemeClr val="tx1"/>
              </a:solidFill>
              <a:latin typeface="Calibri" panose="020F0502020204030204" pitchFamily="34" charset="0"/>
              <a:ea typeface="Times New Roman" panose="02020603050405020304" pitchFamily="18" charset="0"/>
              <a:cs typeface="+mn-cs"/>
            </a:rPr>
            <a:t>.</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71479" y="3486202"/>
        <a:ext cx="9192497" cy="536464"/>
      </dsp:txXfrm>
    </dsp:sp>
    <dsp:sp modelId="{BCECDDF3-D430-4530-AF7D-45C59792CC39}">
      <dsp:nvSpPr>
        <dsp:cNvPr id="0" name=""/>
        <dsp:cNvSpPr/>
      </dsp:nvSpPr>
      <dsp:spPr>
        <a:xfrm>
          <a:off x="8928687" y="3419144"/>
          <a:ext cx="670580" cy="67058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5734968A-22D0-45E5-8CC4-CB267A0E4EC5}">
      <dsp:nvSpPr>
        <dsp:cNvPr id="0" name=""/>
        <dsp:cNvSpPr/>
      </dsp:nvSpPr>
      <dsp:spPr>
        <a:xfrm>
          <a:off x="71479" y="4290797"/>
          <a:ext cx="9633776" cy="536464"/>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425819" bIns="55880" numCol="1" spcCol="1270" anchor="ctr" anchorCtr="0">
          <a:noAutofit/>
        </a:bodyPr>
        <a:lstStyle/>
        <a:p>
          <a:pPr lvl="0" algn="just" defTabSz="977900" rtl="1">
            <a:lnSpc>
              <a:spcPct val="150000"/>
            </a:lnSpc>
            <a:spcBef>
              <a:spcPct val="0"/>
            </a:spcBef>
            <a:spcAft>
              <a:spcPct val="35000"/>
            </a:spcAft>
          </a:pPr>
          <a:r>
            <a:rPr lang="ar-SA" sz="2200" kern="1200" smtClean="0">
              <a:solidFill>
                <a:schemeClr val="tx1"/>
              </a:solidFill>
              <a:latin typeface="Calibri" panose="020F0502020204030204" pitchFamily="34" charset="0"/>
              <a:ea typeface="Times New Roman" panose="02020603050405020304" pitchFamily="18" charset="0"/>
              <a:cs typeface="+mn-cs"/>
            </a:rPr>
            <a:t>الاستهلاك الجزئي لبعض الأغذية والمشروبات.</a:t>
          </a:r>
          <a:endParaRPr lang="en-US" sz="2200" kern="1200" dirty="0">
            <a:solidFill>
              <a:schemeClr val="tx1"/>
            </a:solidFill>
            <a:latin typeface="Calibri" panose="020F0502020204030204" pitchFamily="34" charset="0"/>
            <a:ea typeface="Times New Roman" panose="02020603050405020304" pitchFamily="18" charset="0"/>
            <a:cs typeface="+mn-cs"/>
          </a:endParaRPr>
        </a:p>
      </dsp:txBody>
      <dsp:txXfrm>
        <a:off x="71479" y="4290797"/>
        <a:ext cx="9633776" cy="536464"/>
      </dsp:txXfrm>
    </dsp:sp>
    <dsp:sp modelId="{FDFE7DE6-E615-4496-80F6-50F751CE1C04}">
      <dsp:nvSpPr>
        <dsp:cNvPr id="0" name=""/>
        <dsp:cNvSpPr/>
      </dsp:nvSpPr>
      <dsp:spPr>
        <a:xfrm>
          <a:off x="9369965" y="4223739"/>
          <a:ext cx="670580" cy="67058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6142-0378-4788-A3ED-0E04B276DD02}"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AD34-0B39-4CD1-9779-352EE9DF55A2}" type="slidenum">
              <a:rPr lang="en-US" smtClean="0"/>
              <a:t>‹#›</a:t>
            </a:fld>
            <a:endParaRPr lang="en-US"/>
          </a:p>
        </p:txBody>
      </p:sp>
    </p:spTree>
    <p:extLst>
      <p:ext uri="{BB962C8B-B14F-4D97-AF65-F5344CB8AC3E}">
        <p14:creationId xmlns:p14="http://schemas.microsoft.com/office/powerpoint/2010/main" val="16374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الكتاب">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E83D2-CAAA-4911-A412-D1515149C9E7}"/>
              </a:ext>
            </a:extLst>
          </p:cNvPr>
          <p:cNvPicPr>
            <a:picLocks noChangeAspect="1"/>
          </p:cNvPicPr>
          <p:nvPr userDrawn="1"/>
        </p:nvPicPr>
        <p:blipFill>
          <a:blip r:embed="rId2"/>
          <a:stretch>
            <a:fillRect/>
          </a:stretch>
        </p:blipFill>
        <p:spPr>
          <a:xfrm>
            <a:off x="-9167" y="-66013"/>
            <a:ext cx="12192001" cy="6924012"/>
          </a:xfrm>
          <a:prstGeom prst="rect">
            <a:avLst/>
          </a:prstGeom>
        </p:spPr>
      </p:pic>
      <p:sp useBgFill="1">
        <p:nvSpPr>
          <p:cNvPr id="8" name="Rectangle 7">
            <a:extLst>
              <a:ext uri="{FF2B5EF4-FFF2-40B4-BE49-F238E27FC236}">
                <a16:creationId xmlns:a16="http://schemas.microsoft.com/office/drawing/2014/main" id="{5E9D7826-F10E-499E-9AFE-2493E5D07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 name="Rectangle 8">
            <a:extLst>
              <a:ext uri="{FF2B5EF4-FFF2-40B4-BE49-F238E27FC236}">
                <a16:creationId xmlns:a16="http://schemas.microsoft.com/office/drawing/2014/main" id="{1CF972BE-D4BD-4FA1-9D3B-7AB35C75AE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DD71D7D-B357-479A-A71B-B2FF8192F0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23B625A-83D7-4CBF-8E6F-A492DA759A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CA719-0EAE-4091-A88F-EC4093F34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6C378E-F37E-476B-9579-1B19A147595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9C87EE-E31E-48A9-9BB9-A5EE8F13EA14}"/>
              </a:ext>
            </a:extLst>
          </p:cNvPr>
          <p:cNvSpPr/>
          <p:nvPr userDrawn="1"/>
        </p:nvSpPr>
        <p:spPr>
          <a:xfrm>
            <a:off x="-9167" y="-66012"/>
            <a:ext cx="12201167" cy="95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520639C1-AB1B-4174-81BB-C9447C8F26A7}"/>
              </a:ext>
            </a:extLst>
          </p:cNvPr>
          <p:cNvSpPr>
            <a:spLocks noGrp="1"/>
          </p:cNvSpPr>
          <p:nvPr>
            <p:ph sz="quarter" idx="11"/>
          </p:nvPr>
        </p:nvSpPr>
        <p:spPr>
          <a:xfrm>
            <a:off x="2468880" y="2500660"/>
            <a:ext cx="7254240" cy="1430072"/>
          </a:xfrm>
        </p:spPr>
        <p:txBody>
          <a:bodyPr anchor="ctr">
            <a:normAutofit/>
          </a:bodyPr>
          <a:lstStyle>
            <a:lvl1pPr algn="ctr" rtl="1">
              <a:lnSpc>
                <a:spcPct val="100000"/>
              </a:lnSpc>
              <a:buNone/>
              <a:defRPr sz="3600" b="1">
                <a:solidFill>
                  <a:schemeClr val="accent6">
                    <a:lumMod val="50000"/>
                  </a:schemeClr>
                </a:solidFill>
              </a:defRPr>
            </a:lvl1pPr>
          </a:lstStyle>
          <a:p>
            <a:pPr lvl="0"/>
            <a:endParaRPr lang="en-US" dirty="0"/>
          </a:p>
        </p:txBody>
      </p:sp>
      <p:sp>
        <p:nvSpPr>
          <p:cNvPr id="18" name="Content Placeholder 2">
            <a:extLst>
              <a:ext uri="{FF2B5EF4-FFF2-40B4-BE49-F238E27FC236}">
                <a16:creationId xmlns:a16="http://schemas.microsoft.com/office/drawing/2014/main" id="{F6A7A5C1-F184-4768-A47F-F85247E046B3}"/>
              </a:ext>
            </a:extLst>
          </p:cNvPr>
          <p:cNvSpPr>
            <a:spLocks noGrp="1"/>
          </p:cNvSpPr>
          <p:nvPr>
            <p:ph sz="quarter" idx="12"/>
          </p:nvPr>
        </p:nvSpPr>
        <p:spPr>
          <a:xfrm>
            <a:off x="3121793" y="4886975"/>
            <a:ext cx="5950955"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sp>
        <p:nvSpPr>
          <p:cNvPr id="19" name="TextBox 18">
            <a:extLst>
              <a:ext uri="{FF2B5EF4-FFF2-40B4-BE49-F238E27FC236}">
                <a16:creationId xmlns:a16="http://schemas.microsoft.com/office/drawing/2014/main" id="{3A46A69B-38B3-4BC2-BEB9-F24DDA97D870}"/>
              </a:ext>
            </a:extLst>
          </p:cNvPr>
          <p:cNvSpPr txBox="1"/>
          <p:nvPr userDrawn="1"/>
        </p:nvSpPr>
        <p:spPr>
          <a:xfrm>
            <a:off x="4932815" y="4363476"/>
            <a:ext cx="2943498" cy="400110"/>
          </a:xfrm>
          <a:prstGeom prst="rect">
            <a:avLst/>
          </a:prstGeom>
          <a:noFill/>
        </p:spPr>
        <p:txBody>
          <a:bodyPr wrap="square" rtlCol="0">
            <a:spAutoFit/>
          </a:bodyPr>
          <a:lstStyle/>
          <a:p>
            <a:pPr algn="ctr" rtl="1"/>
            <a:r>
              <a:rPr lang="ar-SA" sz="2000" b="1" dirty="0">
                <a:solidFill>
                  <a:schemeClr val="accent6">
                    <a:lumMod val="50000"/>
                  </a:schemeClr>
                </a:solidFill>
                <a:latin typeface="+mn-lt"/>
              </a:rPr>
              <a:t>رمز المقرر</a:t>
            </a:r>
            <a:r>
              <a:rPr lang="ar-SY" sz="2000" b="1" dirty="0">
                <a:solidFill>
                  <a:schemeClr val="accent6">
                    <a:lumMod val="50000"/>
                  </a:schemeClr>
                </a:solidFill>
                <a:latin typeface="+mn-lt"/>
              </a:rPr>
              <a:t>: </a:t>
            </a:r>
            <a:endParaRPr lang="en-US" sz="2000" b="1" dirty="0">
              <a:solidFill>
                <a:schemeClr val="accent6">
                  <a:lumMod val="50000"/>
                </a:schemeClr>
              </a:solidFill>
              <a:latin typeface="+mn-lt"/>
            </a:endParaRPr>
          </a:p>
        </p:txBody>
      </p:sp>
      <p:sp>
        <p:nvSpPr>
          <p:cNvPr id="22" name="Content Placeholder 2">
            <a:extLst>
              <a:ext uri="{FF2B5EF4-FFF2-40B4-BE49-F238E27FC236}">
                <a16:creationId xmlns:a16="http://schemas.microsoft.com/office/drawing/2014/main" id="{E971D08C-7BAC-4743-B139-764ECFA0EC59}"/>
              </a:ext>
            </a:extLst>
          </p:cNvPr>
          <p:cNvSpPr>
            <a:spLocks noGrp="1"/>
          </p:cNvSpPr>
          <p:nvPr>
            <p:ph sz="quarter" idx="13"/>
          </p:nvPr>
        </p:nvSpPr>
        <p:spPr>
          <a:xfrm>
            <a:off x="3012647" y="4277528"/>
            <a:ext cx="3822003"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pic>
        <p:nvPicPr>
          <p:cNvPr id="21" name="Picture 20">
            <a:extLst>
              <a:ext uri="{FF2B5EF4-FFF2-40B4-BE49-F238E27FC236}">
                <a16:creationId xmlns:a16="http://schemas.microsoft.com/office/drawing/2014/main" id="{A1499344-B84B-4179-9D79-4C353829E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228" y="-66013"/>
            <a:ext cx="1454934" cy="954415"/>
          </a:xfrm>
          <a:prstGeom prst="rect">
            <a:avLst/>
          </a:prstGeom>
        </p:spPr>
      </p:pic>
      <p:pic>
        <p:nvPicPr>
          <p:cNvPr id="23" name="Picture 22">
            <a:extLst>
              <a:ext uri="{FF2B5EF4-FFF2-40B4-BE49-F238E27FC236}">
                <a16:creationId xmlns:a16="http://schemas.microsoft.com/office/drawing/2014/main" id="{C7146BC3-3485-4255-9643-25D2D4D2EA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3263" y="102309"/>
            <a:ext cx="1454934" cy="677714"/>
          </a:xfrm>
          <a:prstGeom prst="rect">
            <a:avLst/>
          </a:prstGeom>
        </p:spPr>
      </p:pic>
      <p:sp>
        <p:nvSpPr>
          <p:cNvPr id="24" name="Arrow: Pentagon 23">
            <a:extLst>
              <a:ext uri="{FF2B5EF4-FFF2-40B4-BE49-F238E27FC236}">
                <a16:creationId xmlns:a16="http://schemas.microsoft.com/office/drawing/2014/main" id="{7C441932-A219-45CE-9E6E-BC59F0ED27AE}"/>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5" name="TextBox 24">
            <a:extLst>
              <a:ext uri="{FF2B5EF4-FFF2-40B4-BE49-F238E27FC236}">
                <a16:creationId xmlns:a16="http://schemas.microsoft.com/office/drawing/2014/main" id="{5A178754-038A-47A0-BC17-6DD174ECA33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7293464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حالة عملي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A983B-2795-43A5-B2E6-681F55746DD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AA961B-14BA-497E-8EFB-575A1E13A07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8817029-EE2D-458F-91FF-B864691803F3}"/>
              </a:ext>
            </a:extLst>
          </p:cNvPr>
          <p:cNvSpPr/>
          <p:nvPr userDrawn="1"/>
        </p:nvSpPr>
        <p:spPr>
          <a:xfrm>
            <a:off x="4754880" y="524692"/>
            <a:ext cx="2682240" cy="699616"/>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latin typeface="Calibri" panose="020F0502020204030204" pitchFamily="34" charset="0"/>
                <a:cs typeface="Calibri" panose="020F0502020204030204" pitchFamily="34" charset="0"/>
              </a:rPr>
              <a:t>حالة عملية</a:t>
            </a:r>
            <a:endParaRPr lang="en-US" sz="2800" b="1" dirty="0">
              <a:latin typeface="Calibri" panose="020F0502020204030204" pitchFamily="34" charset="0"/>
              <a:cs typeface="Calibri" panose="020F0502020204030204" pitchFamily="34" charset="0"/>
            </a:endParaRPr>
          </a:p>
        </p:txBody>
      </p:sp>
      <p:pic>
        <p:nvPicPr>
          <p:cNvPr id="18" name="Graphic 17" descr="Beaker">
            <a:extLst>
              <a:ext uri="{FF2B5EF4-FFF2-40B4-BE49-F238E27FC236}">
                <a16:creationId xmlns:a16="http://schemas.microsoft.com/office/drawing/2014/main" id="{937D5BC4-71FC-4686-9657-43CB13AB5B4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578625">
            <a:off x="4402183" y="481148"/>
            <a:ext cx="914400" cy="914400"/>
          </a:xfrm>
          <a:prstGeom prst="rect">
            <a:avLst/>
          </a:prstGeom>
        </p:spPr>
      </p:pic>
      <p:sp>
        <p:nvSpPr>
          <p:cNvPr id="9" name="Content Placeholder 2">
            <a:extLst>
              <a:ext uri="{FF2B5EF4-FFF2-40B4-BE49-F238E27FC236}">
                <a16:creationId xmlns:a16="http://schemas.microsoft.com/office/drawing/2014/main" id="{86286DE9-638B-4112-B1D1-109F7B95AE20}"/>
              </a:ext>
            </a:extLst>
          </p:cNvPr>
          <p:cNvSpPr>
            <a:spLocks noGrp="1"/>
          </p:cNvSpPr>
          <p:nvPr>
            <p:ph sz="quarter" idx="10"/>
          </p:nvPr>
        </p:nvSpPr>
        <p:spPr>
          <a:xfrm>
            <a:off x="531222" y="1461615"/>
            <a:ext cx="11129555" cy="4871693"/>
          </a:xfrm>
        </p:spPr>
        <p:txBody>
          <a:bodyPr>
            <a:normAutofit/>
          </a:bodyPr>
          <a:lstStyle>
            <a:lvl1pPr algn="just" rtl="1">
              <a:lnSpc>
                <a:spcPct val="150000"/>
              </a:lnSpc>
              <a:buNone/>
              <a:defRPr sz="2200"/>
            </a:lvl1pPr>
          </a:lstStyle>
          <a:p>
            <a:pPr lvl="0"/>
            <a:endParaRPr lang="en-US" dirty="0"/>
          </a:p>
        </p:txBody>
      </p:sp>
      <p:pic>
        <p:nvPicPr>
          <p:cNvPr id="7" name="Picture 6">
            <a:extLst>
              <a:ext uri="{FF2B5EF4-FFF2-40B4-BE49-F238E27FC236}">
                <a16:creationId xmlns:a16="http://schemas.microsoft.com/office/drawing/2014/main" id="{302AFADB-CC00-416A-9CEA-69C22B56F3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CB2B753C-9900-4A25-BA1F-18F2445AE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2" name="Arrow: Pentagon 11">
            <a:extLst>
              <a:ext uri="{FF2B5EF4-FFF2-40B4-BE49-F238E27FC236}">
                <a16:creationId xmlns:a16="http://schemas.microsoft.com/office/drawing/2014/main" id="{FAADE3FD-9AFC-433B-BDBF-66CBC1A0756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3" name="TextBox 12">
            <a:extLst>
              <a:ext uri="{FF2B5EF4-FFF2-40B4-BE49-F238E27FC236}">
                <a16:creationId xmlns:a16="http://schemas.microsoft.com/office/drawing/2014/main" id="{BE27B584-3C19-4D5F-9870-6FB8693847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049957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يديو">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197FF-AC5F-45A8-B9FE-E4E228D3B8C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4FC121-EEB2-41D7-8655-64BFB4E1D7C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4A2E362-39A2-4B95-99E4-57D71AE8658F}"/>
              </a:ext>
            </a:extLst>
          </p:cNvPr>
          <p:cNvPicPr>
            <a:picLocks noChangeAspect="1"/>
          </p:cNvPicPr>
          <p:nvPr userDrawn="1"/>
        </p:nvPicPr>
        <p:blipFill>
          <a:blip r:embed="rId2"/>
          <a:stretch>
            <a:fillRect/>
          </a:stretch>
        </p:blipFill>
        <p:spPr>
          <a:xfrm>
            <a:off x="974311" y="1219200"/>
            <a:ext cx="10250737" cy="5181600"/>
          </a:xfrm>
          <a:prstGeom prst="rect">
            <a:avLst/>
          </a:prstGeom>
        </p:spPr>
      </p:pic>
      <p:sp>
        <p:nvSpPr>
          <p:cNvPr id="5" name="Content Placeholder 2">
            <a:extLst>
              <a:ext uri="{FF2B5EF4-FFF2-40B4-BE49-F238E27FC236}">
                <a16:creationId xmlns:a16="http://schemas.microsoft.com/office/drawing/2014/main" id="{4C07AEAB-7CB1-4658-A0A1-FF85B3312DC2}"/>
              </a:ext>
            </a:extLst>
          </p:cNvPr>
          <p:cNvSpPr>
            <a:spLocks noGrp="1"/>
          </p:cNvSpPr>
          <p:nvPr>
            <p:ph sz="quarter" idx="10"/>
          </p:nvPr>
        </p:nvSpPr>
        <p:spPr>
          <a:xfrm>
            <a:off x="1706581" y="1653510"/>
            <a:ext cx="8647611" cy="4179841"/>
          </a:xfrm>
        </p:spPr>
        <p:txBody>
          <a:bodyPr>
            <a:normAutofit/>
          </a:bodyPr>
          <a:lstStyle>
            <a:lvl1pPr>
              <a:buNone/>
              <a:defRPr sz="2200"/>
            </a:lvl1pPr>
          </a:lstStyle>
          <a:p>
            <a:pPr lvl="0"/>
            <a:endParaRPr lang="en-US" dirty="0"/>
          </a:p>
        </p:txBody>
      </p:sp>
      <p:sp>
        <p:nvSpPr>
          <p:cNvPr id="6" name="Rectangle 5">
            <a:extLst>
              <a:ext uri="{FF2B5EF4-FFF2-40B4-BE49-F238E27FC236}">
                <a16:creationId xmlns:a16="http://schemas.microsoft.com/office/drawing/2014/main" id="{2E7C17D3-08C1-4799-B12A-609C6B914A3A}"/>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76FC10-C32B-45D3-8C58-1DC527F1E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774" y="310081"/>
            <a:ext cx="1349184" cy="885045"/>
          </a:xfrm>
          <a:prstGeom prst="rect">
            <a:avLst/>
          </a:prstGeom>
        </p:spPr>
      </p:pic>
      <p:pic>
        <p:nvPicPr>
          <p:cNvPr id="9" name="Picture 8">
            <a:extLst>
              <a:ext uri="{FF2B5EF4-FFF2-40B4-BE49-F238E27FC236}">
                <a16:creationId xmlns:a16="http://schemas.microsoft.com/office/drawing/2014/main" id="{08BC2504-2A50-4671-84C8-A3023627003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7907" y="377196"/>
            <a:ext cx="1108628" cy="516403"/>
          </a:xfrm>
          <a:prstGeom prst="rect">
            <a:avLst/>
          </a:prstGeom>
        </p:spPr>
      </p:pic>
      <p:sp>
        <p:nvSpPr>
          <p:cNvPr id="11" name="Arrow: Pentagon 10">
            <a:extLst>
              <a:ext uri="{FF2B5EF4-FFF2-40B4-BE49-F238E27FC236}">
                <a16:creationId xmlns:a16="http://schemas.microsoft.com/office/drawing/2014/main" id="{C568C709-DC20-4FDF-A7A9-0170DAA1397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2" name="TextBox 11">
            <a:extLst>
              <a:ext uri="{FF2B5EF4-FFF2-40B4-BE49-F238E27FC236}">
                <a16:creationId xmlns:a16="http://schemas.microsoft.com/office/drawing/2014/main" id="{C916737D-5C5D-4F50-9E0A-5301653D5D02}"/>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36642963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فرعي والرئيسي">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E12A-7A0D-4956-B522-F2373579711C}"/>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AD6525-0033-44D1-A3C9-C5D8226CC492}"/>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2EF3C47-42AF-4D88-9D80-AE4B9E942A86}"/>
              </a:ext>
            </a:extLst>
          </p:cNvPr>
          <p:cNvPicPr>
            <a:picLocks noChangeAspect="1"/>
          </p:cNvPicPr>
          <p:nvPr userDrawn="1"/>
        </p:nvPicPr>
        <p:blipFill>
          <a:blip r:embed="rId2"/>
          <a:stretch>
            <a:fillRect/>
          </a:stretch>
        </p:blipFill>
        <p:spPr>
          <a:xfrm>
            <a:off x="1355075" y="-130628"/>
            <a:ext cx="9353320" cy="1795348"/>
          </a:xfrm>
          <a:prstGeom prst="rect">
            <a:avLst/>
          </a:prstGeom>
        </p:spPr>
      </p:pic>
      <p:pic>
        <p:nvPicPr>
          <p:cNvPr id="23" name="Picture 22">
            <a:extLst>
              <a:ext uri="{FF2B5EF4-FFF2-40B4-BE49-F238E27FC236}">
                <a16:creationId xmlns:a16="http://schemas.microsoft.com/office/drawing/2014/main" id="{4BF3866B-CD5E-44F4-9F5C-46DA8A786744}"/>
              </a:ext>
            </a:extLst>
          </p:cNvPr>
          <p:cNvPicPr>
            <a:picLocks noChangeAspect="1"/>
          </p:cNvPicPr>
          <p:nvPr userDrawn="1"/>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3915179" y="1027177"/>
            <a:ext cx="8916320" cy="1189891"/>
          </a:xfrm>
          <a:prstGeom prst="rect">
            <a:avLst/>
          </a:prstGeom>
          <a:effectLst>
            <a:outerShdw blurRad="50800" dist="38100" dir="8100000" algn="tr" rotWithShape="0">
              <a:prstClr val="black">
                <a:alpha val="40000"/>
              </a:prstClr>
            </a:outerShdw>
          </a:effectLst>
        </p:spPr>
      </p:pic>
      <p:sp>
        <p:nvSpPr>
          <p:cNvPr id="7" name="Content Placeholder 2">
            <a:extLst>
              <a:ext uri="{FF2B5EF4-FFF2-40B4-BE49-F238E27FC236}">
                <a16:creationId xmlns:a16="http://schemas.microsoft.com/office/drawing/2014/main" id="{C10174F3-90DF-421C-98B4-B6FC3C635DE2}"/>
              </a:ext>
            </a:extLst>
          </p:cNvPr>
          <p:cNvSpPr>
            <a:spLocks noGrp="1"/>
          </p:cNvSpPr>
          <p:nvPr>
            <p:ph sz="quarter" idx="10"/>
          </p:nvPr>
        </p:nvSpPr>
        <p:spPr>
          <a:xfrm>
            <a:off x="831273" y="2313852"/>
            <a:ext cx="10438410" cy="4090705"/>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7D39ACF-EA77-42C6-8BA7-FA9159DAC71C}"/>
              </a:ext>
            </a:extLst>
          </p:cNvPr>
          <p:cNvSpPr>
            <a:spLocks noGrp="1"/>
          </p:cNvSpPr>
          <p:nvPr>
            <p:ph sz="quarter" idx="11"/>
          </p:nvPr>
        </p:nvSpPr>
        <p:spPr>
          <a:xfrm>
            <a:off x="2688116" y="391886"/>
            <a:ext cx="6715693" cy="827259"/>
          </a:xfrm>
        </p:spPr>
        <p:txBody>
          <a:bodyPr anchor="ctr">
            <a:noAutofit/>
          </a:bodyPr>
          <a:lstStyle>
            <a:lvl1pPr algn="ctr" rtl="1">
              <a:lnSpc>
                <a:spcPct val="100000"/>
              </a:lnSpc>
              <a:buNone/>
              <a:defRPr sz="2800" b="1">
                <a:solidFill>
                  <a:srgbClr val="0070C0"/>
                </a:solidFill>
              </a:defRPr>
            </a:lvl1pPr>
          </a:lstStyle>
          <a:p>
            <a:pPr lvl="0"/>
            <a:endParaRPr lang="en-US" dirty="0"/>
          </a:p>
        </p:txBody>
      </p:sp>
      <p:sp>
        <p:nvSpPr>
          <p:cNvPr id="9" name="Content Placeholder 2">
            <a:extLst>
              <a:ext uri="{FF2B5EF4-FFF2-40B4-BE49-F238E27FC236}">
                <a16:creationId xmlns:a16="http://schemas.microsoft.com/office/drawing/2014/main" id="{44EC8A08-49F0-4119-87A9-ECADCC41446E}"/>
              </a:ext>
            </a:extLst>
          </p:cNvPr>
          <p:cNvSpPr>
            <a:spLocks noGrp="1"/>
          </p:cNvSpPr>
          <p:nvPr>
            <p:ph sz="quarter" idx="12"/>
          </p:nvPr>
        </p:nvSpPr>
        <p:spPr>
          <a:xfrm>
            <a:off x="6940627" y="1459627"/>
            <a:ext cx="4924331" cy="698448"/>
          </a:xfrm>
        </p:spPr>
        <p:txBody>
          <a:bodyPr anchor="ctr">
            <a:normAutofit/>
          </a:bodyPr>
          <a:lstStyle>
            <a:lvl1pPr algn="ctr" rtl="1">
              <a:lnSpc>
                <a:spcPct val="100000"/>
              </a:lnSpc>
              <a:buNone/>
              <a:defRPr sz="2400" b="1">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CCAB3EF5-D0D6-4F91-A9FB-BE3E3C3A1E38}"/>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3CBBAF-B3E0-44D5-944D-C6AB98F862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2" name="Picture 11">
            <a:extLst>
              <a:ext uri="{FF2B5EF4-FFF2-40B4-BE49-F238E27FC236}">
                <a16:creationId xmlns:a16="http://schemas.microsoft.com/office/drawing/2014/main" id="{88CB799D-9490-45BA-AEF3-EECCFDCA98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B0D43EA0-12FE-4AAC-A01B-499B7DC12CFC}"/>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4" name="TextBox 13">
            <a:extLst>
              <a:ext uri="{FF2B5EF4-FFF2-40B4-BE49-F238E27FC236}">
                <a16:creationId xmlns:a16="http://schemas.microsoft.com/office/drawing/2014/main" id="{639F7059-ED75-4D49-8BEB-84172441D82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0025755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رئيسي">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D942-BC07-4338-BE52-AEB603D412AD}"/>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D14D41-D6CD-48AD-AD6C-06D70BCEBB7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7C57D8-C128-4DAA-B9B1-35CE45279DCE}"/>
              </a:ext>
            </a:extLst>
          </p:cNvPr>
          <p:cNvPicPr>
            <a:picLocks noChangeAspect="1"/>
          </p:cNvPicPr>
          <p:nvPr userDrawn="1"/>
        </p:nvPicPr>
        <p:blipFill>
          <a:blip r:embed="rId2"/>
          <a:stretch>
            <a:fillRect/>
          </a:stretch>
        </p:blipFill>
        <p:spPr>
          <a:xfrm>
            <a:off x="1498294" y="-106878"/>
            <a:ext cx="9221117" cy="1880460"/>
          </a:xfrm>
          <a:prstGeom prst="rect">
            <a:avLst/>
          </a:prstGeom>
        </p:spPr>
      </p:pic>
      <p:sp>
        <p:nvSpPr>
          <p:cNvPr id="6" name="Content Placeholder 2">
            <a:extLst>
              <a:ext uri="{FF2B5EF4-FFF2-40B4-BE49-F238E27FC236}">
                <a16:creationId xmlns:a16="http://schemas.microsoft.com/office/drawing/2014/main" id="{E95B7A67-25B8-4FD1-A6FC-E45C8DBEDA62}"/>
              </a:ext>
            </a:extLst>
          </p:cNvPr>
          <p:cNvSpPr>
            <a:spLocks noGrp="1"/>
          </p:cNvSpPr>
          <p:nvPr>
            <p:ph sz="quarter" idx="10"/>
          </p:nvPr>
        </p:nvSpPr>
        <p:spPr>
          <a:xfrm>
            <a:off x="890649" y="1601386"/>
            <a:ext cx="10367159" cy="4731922"/>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25B55EA-3A63-40D4-97E3-4F5A12EE2B4A}"/>
              </a:ext>
            </a:extLst>
          </p:cNvPr>
          <p:cNvSpPr>
            <a:spLocks noGrp="1"/>
          </p:cNvSpPr>
          <p:nvPr>
            <p:ph sz="quarter" idx="11"/>
          </p:nvPr>
        </p:nvSpPr>
        <p:spPr>
          <a:xfrm>
            <a:off x="2006930" y="427511"/>
            <a:ext cx="8134598" cy="890649"/>
          </a:xfrm>
        </p:spPr>
        <p:txBody>
          <a:bodyPr anchor="ctr">
            <a:normAutofit/>
          </a:bodyPr>
          <a:lstStyle>
            <a:lvl1pPr algn="ctr" rtl="1">
              <a:lnSpc>
                <a:spcPct val="100000"/>
              </a:lnSpc>
              <a:buNone/>
              <a:defRPr sz="2800" b="1">
                <a:solidFill>
                  <a:srgbClr val="0070C0"/>
                </a:solidFill>
              </a:defRPr>
            </a:lvl1pPr>
          </a:lstStyle>
          <a:p>
            <a:pPr lvl="0"/>
            <a:endParaRPr lang="en-US" dirty="0"/>
          </a:p>
        </p:txBody>
      </p:sp>
      <p:sp>
        <p:nvSpPr>
          <p:cNvPr id="10" name="Rectangle 9">
            <a:extLst>
              <a:ext uri="{FF2B5EF4-FFF2-40B4-BE49-F238E27FC236}">
                <a16:creationId xmlns:a16="http://schemas.microsoft.com/office/drawing/2014/main" id="{20E7EB31-5FBF-44ED-A3E3-B1EA4AA36E4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630DEEA-C5A8-4D18-B763-9656FD175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1041" y="319577"/>
            <a:ext cx="1454934" cy="954415"/>
          </a:xfrm>
          <a:prstGeom prst="rect">
            <a:avLst/>
          </a:prstGeom>
        </p:spPr>
      </p:pic>
      <p:pic>
        <p:nvPicPr>
          <p:cNvPr id="13" name="Picture 12">
            <a:extLst>
              <a:ext uri="{FF2B5EF4-FFF2-40B4-BE49-F238E27FC236}">
                <a16:creationId xmlns:a16="http://schemas.microsoft.com/office/drawing/2014/main" id="{BAC958B2-5430-4F1B-9718-CCC8FE8451F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3430" y="344679"/>
            <a:ext cx="1454934" cy="677714"/>
          </a:xfrm>
          <a:prstGeom prst="rect">
            <a:avLst/>
          </a:prstGeom>
        </p:spPr>
      </p:pic>
      <p:sp>
        <p:nvSpPr>
          <p:cNvPr id="14" name="Arrow: Pentagon 13">
            <a:extLst>
              <a:ext uri="{FF2B5EF4-FFF2-40B4-BE49-F238E27FC236}">
                <a16:creationId xmlns:a16="http://schemas.microsoft.com/office/drawing/2014/main" id="{720DDE05-CFC3-465A-AFEA-F2290C174DCA}"/>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C33CF470-E957-40B7-B9B1-39434486818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6223176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يات الوحدة التعليمي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98D80-76AE-49FA-8581-442DB39EF9B8}"/>
              </a:ext>
            </a:extLst>
          </p:cNvPr>
          <p:cNvSpPr/>
          <p:nvPr userDrawn="1"/>
        </p:nvSpPr>
        <p:spPr>
          <a:xfrm>
            <a:off x="187231" y="174173"/>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EBB07C-D2FA-4D06-B138-83781515215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FB89DBC-DF7D-4A31-BD7F-512EDEB82B51}"/>
              </a:ext>
            </a:extLst>
          </p:cNvPr>
          <p:cNvSpPr/>
          <p:nvPr userDrawn="1"/>
        </p:nvSpPr>
        <p:spPr>
          <a:xfrm>
            <a:off x="795646" y="1518765"/>
            <a:ext cx="10735293" cy="4913326"/>
          </a:xfrm>
          <a:prstGeom prst="roundRect">
            <a:avLst/>
          </a:prstGeom>
          <a:solidFill>
            <a:schemeClr val="tx2">
              <a:lumMod val="10000"/>
              <a:lumOff val="90000"/>
            </a:schemeClr>
          </a:solidFill>
          <a:ln w="76200">
            <a:solidFill>
              <a:schemeClr val="accent3">
                <a:lumMod val="40000"/>
                <a:lumOff val="6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8C6F712-83D1-4E53-A80D-036F468DA0FE}"/>
              </a:ext>
            </a:extLst>
          </p:cNvPr>
          <p:cNvGrpSpPr/>
          <p:nvPr userDrawn="1"/>
        </p:nvGrpSpPr>
        <p:grpSpPr>
          <a:xfrm>
            <a:off x="4108863" y="393723"/>
            <a:ext cx="4001984" cy="973063"/>
            <a:chOff x="4507079" y="385422"/>
            <a:chExt cx="3078087" cy="999307"/>
          </a:xfrm>
          <a:solidFill>
            <a:schemeClr val="accent6">
              <a:lumMod val="75000"/>
            </a:schemeClr>
          </a:solidFill>
        </p:grpSpPr>
        <p:grpSp>
          <p:nvGrpSpPr>
            <p:cNvPr id="20" name="Group 19">
              <a:extLst>
                <a:ext uri="{FF2B5EF4-FFF2-40B4-BE49-F238E27FC236}">
                  <a16:creationId xmlns:a16="http://schemas.microsoft.com/office/drawing/2014/main" id="{C1AD04F4-190B-41C3-9248-48C67E4D5CA7}"/>
                </a:ext>
              </a:extLst>
            </p:cNvPr>
            <p:cNvGrpSpPr/>
            <p:nvPr/>
          </p:nvGrpSpPr>
          <p:grpSpPr>
            <a:xfrm>
              <a:off x="4606834" y="504241"/>
              <a:ext cx="2978332" cy="682913"/>
              <a:chOff x="8525691" y="513364"/>
              <a:chExt cx="2682240" cy="948088"/>
            </a:xfrm>
            <a:grpFill/>
          </p:grpSpPr>
          <p:sp>
            <p:nvSpPr>
              <p:cNvPr id="22" name="Rectangle: Rounded Corners 21">
                <a:extLst>
                  <a:ext uri="{FF2B5EF4-FFF2-40B4-BE49-F238E27FC236}">
                    <a16:creationId xmlns:a16="http://schemas.microsoft.com/office/drawing/2014/main" id="{62E86948-9BA3-4DC5-84AA-43666B2598DB}"/>
                  </a:ext>
                </a:extLst>
              </p:cNvPr>
              <p:cNvSpPr/>
              <p:nvPr/>
            </p:nvSpPr>
            <p:spPr>
              <a:xfrm>
                <a:off x="8525691" y="513364"/>
                <a:ext cx="2682240" cy="948088"/>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1BF5D0C-4F7F-4DCC-8C9D-7F8243E5E8F1}"/>
                  </a:ext>
                </a:extLst>
              </p:cNvPr>
              <p:cNvSpPr txBox="1"/>
              <p:nvPr/>
            </p:nvSpPr>
            <p:spPr>
              <a:xfrm>
                <a:off x="8541733" y="656037"/>
                <a:ext cx="2213783" cy="640929"/>
              </a:xfrm>
              <a:prstGeom prst="rect">
                <a:avLst/>
              </a:prstGeom>
              <a:noFill/>
            </p:spPr>
            <p:txBody>
              <a:bodyPr wrap="square" rtlCol="0">
                <a:spAutoFit/>
              </a:bodyPr>
              <a:lstStyle/>
              <a:p>
                <a:pPr algn="r"/>
                <a:r>
                  <a:rPr lang="ar-SY" sz="2400" b="1" dirty="0">
                    <a:solidFill>
                      <a:schemeClr val="bg1"/>
                    </a:solidFill>
                    <a:latin typeface="Calibri" panose="020F0502020204030204" pitchFamily="34" charset="0"/>
                    <a:cs typeface="Calibri" panose="020F0502020204030204" pitchFamily="34" charset="0"/>
                  </a:rPr>
                  <a:t>محتويات الوحدة</a:t>
                </a:r>
                <a:endParaRPr lang="en-US" sz="2400" b="1" dirty="0">
                  <a:solidFill>
                    <a:schemeClr val="bg1"/>
                  </a:solidFill>
                  <a:latin typeface="Calibri" panose="020F0502020204030204" pitchFamily="34" charset="0"/>
                  <a:cs typeface="Calibri" panose="020F0502020204030204" pitchFamily="34" charset="0"/>
                </a:endParaRPr>
              </a:p>
            </p:txBody>
          </p:sp>
        </p:grpSp>
        <p:pic>
          <p:nvPicPr>
            <p:cNvPr id="21" name="Graphic 20" descr="Document">
              <a:extLst>
                <a:ext uri="{FF2B5EF4-FFF2-40B4-BE49-F238E27FC236}">
                  <a16:creationId xmlns:a16="http://schemas.microsoft.com/office/drawing/2014/main" id="{FBF7F661-2621-4ADD-8CFC-79F0BCEED38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20697119">
              <a:off x="4507079" y="385422"/>
              <a:ext cx="999307" cy="999307"/>
            </a:xfrm>
            <a:prstGeom prst="rect">
              <a:avLst/>
            </a:prstGeom>
          </p:spPr>
        </p:pic>
      </p:grpSp>
      <p:sp>
        <p:nvSpPr>
          <p:cNvPr id="10" name="Content Placeholder 2">
            <a:extLst>
              <a:ext uri="{FF2B5EF4-FFF2-40B4-BE49-F238E27FC236}">
                <a16:creationId xmlns:a16="http://schemas.microsoft.com/office/drawing/2014/main" id="{75C675A3-611B-4751-BA18-97DB1B0BFFF5}"/>
              </a:ext>
            </a:extLst>
          </p:cNvPr>
          <p:cNvSpPr>
            <a:spLocks noGrp="1"/>
          </p:cNvSpPr>
          <p:nvPr>
            <p:ph sz="quarter" idx="10"/>
          </p:nvPr>
        </p:nvSpPr>
        <p:spPr>
          <a:xfrm>
            <a:off x="1306286" y="1740800"/>
            <a:ext cx="9702140" cy="4472083"/>
          </a:xfrm>
        </p:spPr>
        <p:txBody>
          <a:bodyPr>
            <a:normAutofit/>
          </a:bodyPr>
          <a:lstStyle>
            <a:lvl1pPr algn="just" rtl="1">
              <a:lnSpc>
                <a:spcPct val="150000"/>
              </a:lnSpc>
              <a:buNone/>
              <a:defRPr sz="2200"/>
            </a:lvl1pPr>
          </a:lstStyle>
          <a:p>
            <a:pPr lvl="0"/>
            <a:endParaRPr lang="en-US" dirty="0"/>
          </a:p>
        </p:txBody>
      </p:sp>
      <p:sp>
        <p:nvSpPr>
          <p:cNvPr id="12" name="Rectangle 11">
            <a:extLst>
              <a:ext uri="{FF2B5EF4-FFF2-40B4-BE49-F238E27FC236}">
                <a16:creationId xmlns:a16="http://schemas.microsoft.com/office/drawing/2014/main" id="{18A82A51-FE33-47CE-92BB-859C00FDFD57}"/>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DAD53D-56ED-4C53-8DEC-7707787F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5" name="Picture 14">
            <a:extLst>
              <a:ext uri="{FF2B5EF4-FFF2-40B4-BE49-F238E27FC236}">
                <a16:creationId xmlns:a16="http://schemas.microsoft.com/office/drawing/2014/main" id="{9562F5A7-3B20-4BD4-A7FB-77AEB4DD25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7" name="Arrow: Pentagon 16">
            <a:extLst>
              <a:ext uri="{FF2B5EF4-FFF2-40B4-BE49-F238E27FC236}">
                <a16:creationId xmlns:a16="http://schemas.microsoft.com/office/drawing/2014/main" id="{6D7404D2-4AC9-4A38-B2AE-D349187D5D31}"/>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8" name="TextBox 17">
            <a:extLst>
              <a:ext uri="{FF2B5EF4-FFF2-40B4-BE49-F238E27FC236}">
                <a16:creationId xmlns:a16="http://schemas.microsoft.com/office/drawing/2014/main" id="{A229BA59-6E24-4E34-B5B7-CAEF5C1E14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243648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الوحدة التعليمية ورقمها">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2760D-CD8F-4524-AFDE-6E65F19730B1}"/>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9C9370-E4A2-410B-86F6-1862DCC2C3D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D9B0DA1-4EF8-49FE-8E7A-D98E9B3FFFAA}"/>
              </a:ext>
            </a:extLst>
          </p:cNvPr>
          <p:cNvPicPr>
            <a:picLocks noChangeAspect="1"/>
          </p:cNvPicPr>
          <p:nvPr userDrawn="1"/>
        </p:nvPicPr>
        <p:blipFill>
          <a:blip r:embed="rId2"/>
          <a:stretch>
            <a:fillRect/>
          </a:stretch>
        </p:blipFill>
        <p:spPr>
          <a:xfrm>
            <a:off x="700644" y="2172497"/>
            <a:ext cx="11203972" cy="2272762"/>
          </a:xfrm>
          <a:prstGeom prst="rect">
            <a:avLst/>
          </a:prstGeom>
        </p:spPr>
      </p:pic>
      <p:sp>
        <p:nvSpPr>
          <p:cNvPr id="5" name="Content Placeholder 2">
            <a:extLst>
              <a:ext uri="{FF2B5EF4-FFF2-40B4-BE49-F238E27FC236}">
                <a16:creationId xmlns:a16="http://schemas.microsoft.com/office/drawing/2014/main" id="{1AE7F77D-165B-4946-8673-C317A2D00C14}"/>
              </a:ext>
            </a:extLst>
          </p:cNvPr>
          <p:cNvSpPr>
            <a:spLocks noGrp="1"/>
          </p:cNvSpPr>
          <p:nvPr>
            <p:ph sz="quarter" idx="10"/>
          </p:nvPr>
        </p:nvSpPr>
        <p:spPr>
          <a:xfrm>
            <a:off x="2220686" y="2861953"/>
            <a:ext cx="8087096" cy="1033154"/>
          </a:xfrm>
        </p:spPr>
        <p:txBody>
          <a:bodyPr anchor="ctr">
            <a:normAutofit/>
          </a:bodyPr>
          <a:lstStyle>
            <a:lvl1pPr algn="ctr" rtl="1">
              <a:lnSpc>
                <a:spcPct val="100000"/>
              </a:lnSpc>
              <a:buNone/>
              <a:defRPr sz="3000" b="1">
                <a:solidFill>
                  <a:schemeClr val="accent6">
                    <a:lumMod val="50000"/>
                  </a:schemeClr>
                </a:solidFill>
                <a:latin typeface="+mn-lt"/>
              </a:defRPr>
            </a:lvl1pPr>
          </a:lstStyle>
          <a:p>
            <a:pPr lvl="0"/>
            <a:endParaRPr lang="ar-SY" dirty="0"/>
          </a:p>
        </p:txBody>
      </p:sp>
      <p:sp>
        <p:nvSpPr>
          <p:cNvPr id="2" name="TextBox 1">
            <a:extLst>
              <a:ext uri="{FF2B5EF4-FFF2-40B4-BE49-F238E27FC236}">
                <a16:creationId xmlns:a16="http://schemas.microsoft.com/office/drawing/2014/main" id="{D7DFB498-42F3-46A4-B731-FD401618AEE3}"/>
              </a:ext>
            </a:extLst>
          </p:cNvPr>
          <p:cNvSpPr txBox="1"/>
          <p:nvPr userDrawn="1"/>
        </p:nvSpPr>
        <p:spPr>
          <a:xfrm>
            <a:off x="5238599" y="4445259"/>
            <a:ext cx="2943498" cy="400110"/>
          </a:xfrm>
          <a:prstGeom prst="rect">
            <a:avLst/>
          </a:prstGeom>
          <a:noFill/>
        </p:spPr>
        <p:txBody>
          <a:bodyPr wrap="square" rtlCol="0">
            <a:spAutoFit/>
          </a:bodyPr>
          <a:lstStyle/>
          <a:p>
            <a:pPr algn="ctr" rtl="1"/>
            <a:r>
              <a:rPr lang="ar-SY" sz="2000" b="1" dirty="0">
                <a:solidFill>
                  <a:schemeClr val="accent6">
                    <a:lumMod val="50000"/>
                  </a:schemeClr>
                </a:solidFill>
                <a:latin typeface="+mn-lt"/>
              </a:rPr>
              <a:t>رقم الوحدة: </a:t>
            </a:r>
            <a:endParaRPr lang="en-US" sz="2000" b="1" dirty="0">
              <a:solidFill>
                <a:schemeClr val="accent6">
                  <a:lumMod val="50000"/>
                </a:schemeClr>
              </a:solidFill>
              <a:latin typeface="+mn-lt"/>
            </a:endParaRPr>
          </a:p>
        </p:txBody>
      </p:sp>
      <p:sp>
        <p:nvSpPr>
          <p:cNvPr id="10" name="Text Placeholder 9">
            <a:extLst>
              <a:ext uri="{FF2B5EF4-FFF2-40B4-BE49-F238E27FC236}">
                <a16:creationId xmlns:a16="http://schemas.microsoft.com/office/drawing/2014/main" id="{B15ADAEF-87FE-4155-AC55-56E2D4B1D6A2}"/>
              </a:ext>
            </a:extLst>
          </p:cNvPr>
          <p:cNvSpPr>
            <a:spLocks noGrp="1"/>
          </p:cNvSpPr>
          <p:nvPr>
            <p:ph type="body" sz="quarter" idx="11"/>
          </p:nvPr>
        </p:nvSpPr>
        <p:spPr>
          <a:xfrm>
            <a:off x="4251367" y="4322619"/>
            <a:ext cx="1871394" cy="676893"/>
          </a:xfrm>
        </p:spPr>
        <p:txBody>
          <a:bodyPr>
            <a:normAutofit/>
          </a:bodyPr>
          <a:lstStyle>
            <a:lvl1pPr algn="ctr">
              <a:buNone/>
              <a:defRPr sz="2000" b="1">
                <a:solidFill>
                  <a:schemeClr val="accent6">
                    <a:lumMod val="50000"/>
                  </a:schemeClr>
                </a:solidFill>
              </a:defRPr>
            </a:lvl1pPr>
          </a:lstStyle>
          <a:p>
            <a:pPr lvl="0"/>
            <a:endParaRPr lang="en-US" dirty="0"/>
          </a:p>
        </p:txBody>
      </p:sp>
      <p:sp>
        <p:nvSpPr>
          <p:cNvPr id="11" name="Rectangle 10">
            <a:extLst>
              <a:ext uri="{FF2B5EF4-FFF2-40B4-BE49-F238E27FC236}">
                <a16:creationId xmlns:a16="http://schemas.microsoft.com/office/drawing/2014/main" id="{AB0F2E58-CE35-42D1-A7FC-F7B43672448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C3E9455-0A77-44D6-BCA1-A32A1127C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3" name="Picture 12">
            <a:extLst>
              <a:ext uri="{FF2B5EF4-FFF2-40B4-BE49-F238E27FC236}">
                <a16:creationId xmlns:a16="http://schemas.microsoft.com/office/drawing/2014/main" id="{808C0444-004F-4D25-8436-7AE4EC3AD9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4" name="Arrow: Pentagon 13">
            <a:extLst>
              <a:ext uri="{FF2B5EF4-FFF2-40B4-BE49-F238E27FC236}">
                <a16:creationId xmlns:a16="http://schemas.microsoft.com/office/drawing/2014/main" id="{F69D7D65-2A06-4ED3-8A09-E39A72017B43}"/>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1630A972-5930-4CA4-BCFD-F096BF6672EE}"/>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4691893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لخلاصة/ النتيج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EC635-D085-4F81-8EAB-4E93B776C4BE}"/>
              </a:ext>
            </a:extLst>
          </p:cNvPr>
          <p:cNvSpPr/>
          <p:nvPr userDrawn="1"/>
        </p:nvSpPr>
        <p:spPr>
          <a:xfrm>
            <a:off x="187234" y="0"/>
            <a:ext cx="1181753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DF2C31-4BE3-4BD4-9B15-D4BC301018E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C6F68EB-5B51-4295-9E44-EE73FCEC5BA8}"/>
              </a:ext>
            </a:extLst>
          </p:cNvPr>
          <p:cNvSpPr/>
          <p:nvPr userDrawn="1"/>
        </p:nvSpPr>
        <p:spPr>
          <a:xfrm>
            <a:off x="4548249" y="457199"/>
            <a:ext cx="3408219" cy="840561"/>
          </a:xfrm>
          <a:prstGeom prst="roundRect">
            <a:avLst/>
          </a:prstGeom>
          <a:solidFill>
            <a:schemeClr val="accent6">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الخلاصة/ النتيجة</a:t>
            </a:r>
            <a:endParaRPr lang="en-US" sz="2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D223A297-D6A7-4F3C-BF1E-5BDCF72F0C87}"/>
              </a:ext>
            </a:extLst>
          </p:cNvPr>
          <p:cNvSpPr/>
          <p:nvPr userDrawn="1"/>
        </p:nvSpPr>
        <p:spPr>
          <a:xfrm>
            <a:off x="714102" y="1589496"/>
            <a:ext cx="10763794" cy="4811303"/>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Lightbulb">
            <a:extLst>
              <a:ext uri="{FF2B5EF4-FFF2-40B4-BE49-F238E27FC236}">
                <a16:creationId xmlns:a16="http://schemas.microsoft.com/office/drawing/2014/main" id="{950D3080-3EE6-45B4-A72B-487D7A1AC4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rot="20124472">
            <a:off x="4072267" y="392902"/>
            <a:ext cx="1032718" cy="1032718"/>
          </a:xfrm>
          <a:prstGeom prst="rect">
            <a:avLst/>
          </a:prstGeom>
        </p:spPr>
      </p:pic>
      <p:sp>
        <p:nvSpPr>
          <p:cNvPr id="15" name="Rectangle: Rounded Corners 14">
            <a:extLst>
              <a:ext uri="{FF2B5EF4-FFF2-40B4-BE49-F238E27FC236}">
                <a16:creationId xmlns:a16="http://schemas.microsoft.com/office/drawing/2014/main" id="{8C262CE1-6FCD-4084-AACE-6203F2808FAF}"/>
              </a:ext>
            </a:extLst>
          </p:cNvPr>
          <p:cNvSpPr/>
          <p:nvPr userDrawn="1"/>
        </p:nvSpPr>
        <p:spPr>
          <a:xfrm>
            <a:off x="712914" y="1593669"/>
            <a:ext cx="10763794" cy="4811302"/>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ABA1BB8-A50B-4FD8-BE8D-16BE7C601067}"/>
              </a:ext>
            </a:extLst>
          </p:cNvPr>
          <p:cNvSpPr>
            <a:spLocks noGrp="1"/>
          </p:cNvSpPr>
          <p:nvPr>
            <p:ph sz="quarter" idx="11"/>
          </p:nvPr>
        </p:nvSpPr>
        <p:spPr>
          <a:xfrm>
            <a:off x="1163781" y="1821680"/>
            <a:ext cx="9856521" cy="4357512"/>
          </a:xfrm>
        </p:spPr>
        <p:txBody>
          <a:bodyPr>
            <a:normAutofit/>
          </a:bodyPr>
          <a:lstStyle>
            <a:lvl1pPr algn="just" rtl="1">
              <a:lnSpc>
                <a:spcPct val="150000"/>
              </a:lnSpc>
              <a:buNone/>
              <a:defRPr sz="240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93FE745-BEB4-4D33-889B-49E341CD1DFF}"/>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580923-EFCE-46C6-9290-D613F56F90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50541DAA-0306-4ECF-9E2B-AAD2ED973A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7A0F17CD-1531-472D-ABB1-EF1D42456BE6}"/>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7F0A9D54-4404-4DEF-A972-9D78674BDE6A}"/>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181147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استنتاج">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6B870-28E8-4EBC-8A33-04AAD5C4A7FB}"/>
              </a:ext>
            </a:extLst>
          </p:cNvPr>
          <p:cNvSpPr/>
          <p:nvPr userDrawn="1"/>
        </p:nvSpPr>
        <p:spPr>
          <a:xfrm>
            <a:off x="113211" y="60962"/>
            <a:ext cx="11817531" cy="6797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FC53BA-C399-4FFD-BB2B-7642F88A819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8315B3B-BB32-4D80-9528-6EB24C575650}"/>
              </a:ext>
            </a:extLst>
          </p:cNvPr>
          <p:cNvSpPr/>
          <p:nvPr userDrawn="1"/>
        </p:nvSpPr>
        <p:spPr>
          <a:xfrm>
            <a:off x="4453247" y="452369"/>
            <a:ext cx="3360717" cy="782719"/>
          </a:xfrm>
          <a:prstGeom prst="roundRect">
            <a:avLst/>
          </a:prstGeom>
          <a:solidFill>
            <a:schemeClr val="accent1">
              <a:lumMod val="75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أستنتج</a:t>
            </a:r>
            <a:endParaRPr lang="en-US" sz="2600" b="1"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1C5E2DE-D791-4941-AC35-78F4E1E23FFD}"/>
              </a:ext>
            </a:extLst>
          </p:cNvPr>
          <p:cNvSpPr/>
          <p:nvPr userDrawn="1"/>
        </p:nvSpPr>
        <p:spPr>
          <a:xfrm>
            <a:off x="689165" y="1520163"/>
            <a:ext cx="10763794" cy="4807131"/>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1804972-3373-433C-B6AF-91410C540704}"/>
              </a:ext>
            </a:extLst>
          </p:cNvPr>
          <p:cNvSpPr/>
          <p:nvPr userDrawn="1"/>
        </p:nvSpPr>
        <p:spPr>
          <a:xfrm>
            <a:off x="689165" y="1524994"/>
            <a:ext cx="10763794" cy="4807131"/>
          </a:xfrm>
          <a:prstGeom prst="roundRect">
            <a:avLst/>
          </a:prstGeom>
          <a:solidFill>
            <a:schemeClr val="accent4">
              <a:lumMod val="20000"/>
              <a:lumOff val="80000"/>
            </a:schemeClr>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BC8C08D-6401-47C3-B28A-F2F88B437A86}"/>
              </a:ext>
            </a:extLst>
          </p:cNvPr>
          <p:cNvSpPr>
            <a:spLocks noGrp="1"/>
          </p:cNvSpPr>
          <p:nvPr>
            <p:ph sz="quarter" idx="11"/>
          </p:nvPr>
        </p:nvSpPr>
        <p:spPr>
          <a:xfrm>
            <a:off x="1046613" y="1805483"/>
            <a:ext cx="10006147" cy="4231906"/>
          </a:xfrm>
        </p:spPr>
        <p:txBody>
          <a:bodyPr>
            <a:normAutofit/>
          </a:bodyPr>
          <a:lstStyle>
            <a:lvl1pPr algn="just" rtl="1">
              <a:lnSpc>
                <a:spcPct val="150000"/>
              </a:lnSpc>
              <a:buNone/>
              <a:defRPr sz="2400">
                <a:solidFill>
                  <a:schemeClr val="tx1"/>
                </a:solidFill>
              </a:defRPr>
            </a:lvl1pPr>
          </a:lstStyle>
          <a:p>
            <a:pPr lvl="0"/>
            <a:endParaRPr lang="en-US" dirty="0"/>
          </a:p>
        </p:txBody>
      </p:sp>
      <p:pic>
        <p:nvPicPr>
          <p:cNvPr id="15" name="Graphic 14" descr="Bug under magnifying glass">
            <a:extLst>
              <a:ext uri="{FF2B5EF4-FFF2-40B4-BE49-F238E27FC236}">
                <a16:creationId xmlns:a16="http://schemas.microsoft.com/office/drawing/2014/main" id="{BAE8DA79-2FBD-4515-89DB-FAFD542288F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80264" y="457200"/>
            <a:ext cx="914400" cy="914400"/>
          </a:xfrm>
          <a:prstGeom prst="rect">
            <a:avLst/>
          </a:prstGeom>
        </p:spPr>
      </p:pic>
      <p:sp>
        <p:nvSpPr>
          <p:cNvPr id="9" name="Rectangle 8">
            <a:extLst>
              <a:ext uri="{FF2B5EF4-FFF2-40B4-BE49-F238E27FC236}">
                <a16:creationId xmlns:a16="http://schemas.microsoft.com/office/drawing/2014/main" id="{27ED3E67-CE01-4BD3-8F8D-56991D7B3BD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03EC95-A5B9-4A5B-A843-C448B1D15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4" name="Picture 13">
            <a:extLst>
              <a:ext uri="{FF2B5EF4-FFF2-40B4-BE49-F238E27FC236}">
                <a16:creationId xmlns:a16="http://schemas.microsoft.com/office/drawing/2014/main" id="{44EA27BC-481F-47F9-8E5E-8AA0A0429DC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6" name="Arrow: Pentagon 15">
            <a:extLst>
              <a:ext uri="{FF2B5EF4-FFF2-40B4-BE49-F238E27FC236}">
                <a16:creationId xmlns:a16="http://schemas.microsoft.com/office/drawing/2014/main" id="{F3764827-866B-48AF-81F2-06F233DAFD94}"/>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DA4C4ED0-5E7C-43FD-8730-72DE4A9259F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43308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7A5-7315-4967-9249-D76E7DA0E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7B0D9-6226-44AE-B3D7-CF9C67BB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307-6ED4-4302-A5AF-57869B69C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8A81-26D6-4458-9E13-5D0F24CC2F7F}" type="datetimeFigureOut">
              <a:rPr lang="en-US" smtClean="0"/>
              <a:t>3/21/2023</a:t>
            </a:fld>
            <a:endParaRPr lang="en-US"/>
          </a:p>
        </p:txBody>
      </p:sp>
      <p:sp>
        <p:nvSpPr>
          <p:cNvPr id="5" name="Footer Placeholder 4">
            <a:extLst>
              <a:ext uri="{FF2B5EF4-FFF2-40B4-BE49-F238E27FC236}">
                <a16:creationId xmlns:a16="http://schemas.microsoft.com/office/drawing/2014/main" id="{16255821-4B92-482C-9EE5-7CC327B0B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4B481-11C2-4F7B-87F0-608ECBBAD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01AF-6B8E-461F-A908-2022F97E2134}" type="slidenum">
              <a:rPr lang="en-US" smtClean="0"/>
              <a:t>‹#›</a:t>
            </a:fld>
            <a:endParaRPr lang="en-US"/>
          </a:p>
        </p:txBody>
      </p:sp>
    </p:spTree>
    <p:extLst>
      <p:ext uri="{BB962C8B-B14F-4D97-AF65-F5344CB8AC3E}">
        <p14:creationId xmlns:p14="http://schemas.microsoft.com/office/powerpoint/2010/main" val="27249721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3" r:id="rId4"/>
    <p:sldLayoutId id="2147483654" r:id="rId5"/>
    <p:sldLayoutId id="2147483657" r:id="rId6"/>
    <p:sldLayoutId id="2147483658" r:id="rId7"/>
    <p:sldLayoutId id="2147483662" r:id="rId8"/>
    <p:sldLayoutId id="2147483664" r:id="rId9"/>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C1194-4640-4FFC-BBC4-CD933C854D07}"/>
              </a:ext>
            </a:extLst>
          </p:cNvPr>
          <p:cNvSpPr>
            <a:spLocks noGrp="1"/>
          </p:cNvSpPr>
          <p:nvPr>
            <p:ph sz="quarter" idx="11"/>
          </p:nvPr>
        </p:nvSpPr>
        <p:spPr/>
        <p:txBody>
          <a:bodyPr/>
          <a:lstStyle/>
          <a:p>
            <a:r>
              <a:rPr lang="ar-SY" dirty="0" smtClean="0"/>
              <a:t>عمليات مكاتب أمامية</a:t>
            </a:r>
            <a:endParaRPr lang="en-US" dirty="0" smtClean="0"/>
          </a:p>
          <a:p>
            <a:r>
              <a:rPr lang="en-US" dirty="0" smtClean="0">
                <a:latin typeface="Arial" panose="020B0604020202020204" pitchFamily="34" charset="0"/>
                <a:cs typeface="Arial" panose="020B0604020202020204" pitchFamily="34" charset="0"/>
              </a:rPr>
              <a:t>Front office operations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CD0077-D4A9-42CB-B7F1-1B2E121ACB3E}"/>
              </a:ext>
            </a:extLst>
          </p:cNvPr>
          <p:cNvSpPr>
            <a:spLocks noGrp="1"/>
          </p:cNvSpPr>
          <p:nvPr>
            <p:ph sz="quarter" idx="12"/>
          </p:nvPr>
        </p:nvSpPr>
        <p:spPr/>
        <p:txBody>
          <a:bodyPr/>
          <a:lstStyle/>
          <a:p>
            <a:r>
              <a:rPr lang="ar-SY" smtClean="0"/>
              <a:t>اسمُ المؤلّف: أحمد عفيفه</a:t>
            </a:r>
            <a:endParaRPr lang="en-US" dirty="0"/>
          </a:p>
        </p:txBody>
      </p:sp>
      <p:sp>
        <p:nvSpPr>
          <p:cNvPr id="4" name="Content Placeholder 3">
            <a:extLst>
              <a:ext uri="{FF2B5EF4-FFF2-40B4-BE49-F238E27FC236}">
                <a16:creationId xmlns:a16="http://schemas.microsoft.com/office/drawing/2014/main" id="{BE79BFA8-353C-4A59-A253-772A4CABFD96}"/>
              </a:ext>
            </a:extLst>
          </p:cNvPr>
          <p:cNvSpPr>
            <a:spLocks noGrp="1"/>
          </p:cNvSpPr>
          <p:nvPr>
            <p:ph sz="quarter" idx="13"/>
          </p:nvPr>
        </p:nvSpPr>
        <p:spPr>
          <a:xfrm>
            <a:off x="3540186" y="4316732"/>
            <a:ext cx="3822003" cy="511628"/>
          </a:xfrm>
        </p:spPr>
        <p:txBody>
          <a:bodyPr/>
          <a:lstStyle/>
          <a:p>
            <a:r>
              <a:rPr lang="ar-SY" dirty="0" smtClean="0"/>
              <a:t> </a:t>
            </a:r>
            <a:r>
              <a:rPr lang="en-US" dirty="0" smtClean="0"/>
              <a:t>THM505</a:t>
            </a:r>
            <a:r>
              <a:rPr lang="ar-SY" dirty="0" smtClean="0"/>
              <a:t>  </a:t>
            </a:r>
            <a:endParaRPr lang="ar-SY" dirty="0"/>
          </a:p>
        </p:txBody>
      </p:sp>
    </p:spTree>
    <p:extLst>
      <p:ext uri="{BB962C8B-B14F-4D97-AF65-F5344CB8AC3E}">
        <p14:creationId xmlns:p14="http://schemas.microsoft.com/office/powerpoint/2010/main" val="13657546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2063262" y="2314575"/>
            <a:ext cx="8241323" cy="4089400"/>
          </a:xfrm>
          <a:prstGeom prst="rect">
            <a:avLst/>
          </a:prstGeom>
        </p:spPr>
      </p:pic>
      <p:sp>
        <p:nvSpPr>
          <p:cNvPr id="3" name="عنصر نائب للمحتوى 2"/>
          <p:cNvSpPr>
            <a:spLocks noGrp="1"/>
          </p:cNvSpPr>
          <p:nvPr>
            <p:ph sz="quarter" idx="11"/>
          </p:nvPr>
        </p:nvSpPr>
        <p:spPr>
          <a:xfrm>
            <a:off x="2688116" y="529389"/>
            <a:ext cx="6715693" cy="541422"/>
          </a:xfrm>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المناطق الفرعية للمكتب الأمامي</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29201" y="1459627"/>
            <a:ext cx="6835758"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رواق </a:t>
            </a:r>
            <a:r>
              <a:rPr lang="ar-SY" dirty="0" smtClean="0">
                <a:latin typeface="Calibri" panose="020F0502020204030204" pitchFamily="34" charset="0"/>
                <a:ea typeface="Times New Roman" panose="02020603050405020304" pitchFamily="18" charset="0"/>
              </a:rPr>
              <a:t>التسوق</a:t>
            </a:r>
            <a:endParaRPr lang="en-US" sz="1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04500153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006930" y="427511"/>
            <a:ext cx="7485986" cy="890649"/>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المكتب الأمامي - التخطيط </a:t>
            </a:r>
            <a:r>
              <a:rPr lang="ar-SY" dirty="0" smtClean="0">
                <a:latin typeface="Calibri" panose="020F0502020204030204" pitchFamily="34" charset="0"/>
                <a:ea typeface="Times New Roman" panose="02020603050405020304" pitchFamily="18" charset="0"/>
              </a:rPr>
              <a:t>والتصميم</a:t>
            </a:r>
            <a:endParaRPr lang="en-US" sz="1800" dirty="0">
              <a:latin typeface="Calibri" panose="020F0502020204030204" pitchFamily="34" charset="0"/>
              <a:ea typeface="Times New Roman" panose="02020603050405020304" pitchFamily="18" charset="0"/>
            </a:endParaRPr>
          </a:p>
        </p:txBody>
      </p:sp>
      <p:sp>
        <p:nvSpPr>
          <p:cNvPr id="4" name="Snip Diagonal Corner Rectangle 3"/>
          <p:cNvSpPr/>
          <p:nvPr/>
        </p:nvSpPr>
        <p:spPr>
          <a:xfrm>
            <a:off x="853007" y="2110154"/>
            <a:ext cx="10225300" cy="3810000"/>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Y" sz="2200">
                <a:solidFill>
                  <a:schemeClr val="tx1"/>
                </a:solidFill>
                <a:latin typeface="Calibri" panose="020F0502020204030204" pitchFamily="34" charset="0"/>
                <a:ea typeface="Times New Roman" panose="02020603050405020304" pitchFamily="18" charset="0"/>
              </a:rPr>
              <a:t>تقع معظم المكاتب الأمامية في بهو الفندق، ويبلغ ارتفاع المكتب الأمامي النموذجي تقريباً 120 سم وعمق 80 سم. يعتمد التصميم على المهام التي تُجرى في مكتب الاستقبال والحجم ونوع الفندق لتوجيه الضيف إلى مركز النشاط المناسب، ويمكن وضع علامات دلالية على مختلف الأقسام. تعدّ معلومات الضيف سرية، فعادةً ما يُصمّم مكتب الاستقبال ويُحدد مكانه بحيث تؤخذ خصوصية الضيف وسرية معلوماته بالحسبان.</a:t>
            </a:r>
            <a:endParaRPr lang="en-US" sz="2200" dirty="0">
              <a:solidFill>
                <a:schemeClr val="tx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982875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1101665" y="1331859"/>
            <a:ext cx="10367159" cy="686590"/>
          </a:xfrm>
        </p:spPr>
        <p:txBody>
          <a:bodyPr/>
          <a:lstStyle/>
          <a:p>
            <a:pPr algn="justLow"/>
            <a:r>
              <a:rPr lang="ar-SY" sz="2400" dirty="0">
                <a:ea typeface="Times New Roman" panose="02020603050405020304" pitchFamily="18" charset="0"/>
              </a:rPr>
              <a:t>أهم تجهيزات المكتب الأمامي </a:t>
            </a:r>
            <a:r>
              <a:rPr lang="ar-SY" sz="2400" dirty="0" smtClean="0">
                <a:ea typeface="Times New Roman" panose="02020603050405020304" pitchFamily="18" charset="0"/>
              </a:rPr>
              <a:t>فهي:</a:t>
            </a:r>
          </a:p>
          <a:p>
            <a:pPr algn="justLow"/>
            <a:endParaRPr lang="ar-SY" dirty="0"/>
          </a:p>
        </p:txBody>
      </p:sp>
      <p:sp>
        <p:nvSpPr>
          <p:cNvPr id="3" name="عنصر نائب للمحتوى 2"/>
          <p:cNvSpPr>
            <a:spLocks noGrp="1"/>
          </p:cNvSpPr>
          <p:nvPr>
            <p:ph sz="quarter" idx="11"/>
          </p:nvPr>
        </p:nvSpPr>
        <p:spPr>
          <a:xfrm>
            <a:off x="2006930" y="427511"/>
            <a:ext cx="7485986" cy="890649"/>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المكتب الأمامي - التخطيط والتصميم</a:t>
            </a:r>
            <a:endParaRPr lang="en-US" sz="1800" dirty="0">
              <a:latin typeface="Calibri" panose="020F0502020204030204" pitchFamily="34" charset="0"/>
              <a:ea typeface="Times New Roman" panose="02020603050405020304" pitchFamily="18" charset="0"/>
            </a:endParaRPr>
          </a:p>
        </p:txBody>
      </p:sp>
      <p:pic>
        <p:nvPicPr>
          <p:cNvPr id="4" name="صورة 3"/>
          <p:cNvPicPr>
            <a:picLocks noChangeAspect="1"/>
          </p:cNvPicPr>
          <p:nvPr/>
        </p:nvPicPr>
        <p:blipFill>
          <a:blip r:embed="rId2"/>
          <a:stretch>
            <a:fillRect/>
          </a:stretch>
        </p:blipFill>
        <p:spPr>
          <a:xfrm>
            <a:off x="1594339" y="2287976"/>
            <a:ext cx="9472246" cy="3995593"/>
          </a:xfrm>
          <a:prstGeom prst="rect">
            <a:avLst/>
          </a:prstGeom>
        </p:spPr>
      </p:pic>
    </p:spTree>
    <p:extLst>
      <p:ext uri="{BB962C8B-B14F-4D97-AF65-F5344CB8AC3E}">
        <p14:creationId xmlns:p14="http://schemas.microsoft.com/office/powerpoint/2010/main" val="425237510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المكتب الأمامي - التخطيط والتصميم</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900247" y="1459627"/>
            <a:ext cx="6964712"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الإعداد المادي للمكتب </a:t>
            </a:r>
            <a:r>
              <a:rPr lang="ar-SY" dirty="0" smtClean="0">
                <a:latin typeface="Calibri" panose="020F0502020204030204" pitchFamily="34" charset="0"/>
                <a:ea typeface="Times New Roman" panose="02020603050405020304" pitchFamily="18" charset="0"/>
              </a:rPr>
              <a:t>الأمامي</a:t>
            </a:r>
            <a:endParaRPr lang="en-US" sz="1800" dirty="0">
              <a:latin typeface="Calibri" panose="020F0502020204030204" pitchFamily="34" charset="0"/>
              <a:ea typeface="Times New Roman" panose="02020603050405020304" pitchFamily="18" charset="0"/>
            </a:endParaRPr>
          </a:p>
        </p:txBody>
      </p:sp>
      <p:sp>
        <p:nvSpPr>
          <p:cNvPr id="5" name="Snip Diagonal Corner Rectangle 4"/>
          <p:cNvSpPr/>
          <p:nvPr/>
        </p:nvSpPr>
        <p:spPr>
          <a:xfrm>
            <a:off x="1288158" y="2825262"/>
            <a:ext cx="9515607" cy="2754923"/>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tabLst>
                <a:tab pos="248920" algn="l"/>
              </a:tabLst>
            </a:pPr>
            <a:r>
              <a:rPr lang="ar-SA" sz="2200">
                <a:solidFill>
                  <a:srgbClr val="000000"/>
                </a:solidFill>
                <a:latin typeface="Arial" panose="020B0604020202020204" pitchFamily="34" charset="0"/>
                <a:ea typeface="Times New Roman" panose="02020603050405020304" pitchFamily="18" charset="0"/>
              </a:rPr>
              <a:t>يتضمن الإعداد</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المادي</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لوحات</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تعليق</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المفاتيح</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ومكتب</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الجرس</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وسجل</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التعامل</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مع</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بريد</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الضيوف. </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جُهّز</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مكتب</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الاستقبال بمقصورات مختلفة</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وبنظام</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إدارة</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الممتلكات</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المحوسب</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وبنظام</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اتصالات</a:t>
            </a:r>
            <a:r>
              <a:rPr lang="ar-SA" sz="2200">
                <a:solidFill>
                  <a:srgbClr val="000000"/>
                </a:solidFill>
                <a:latin typeface="Calibri" panose="020F0502020204030204" pitchFamily="34" charset="0"/>
                <a:ea typeface="Times New Roman" panose="02020603050405020304" pitchFamily="18" charset="0"/>
              </a:rPr>
              <a:t> </a:t>
            </a:r>
            <a:r>
              <a:rPr lang="ar-SA" sz="2200">
                <a:solidFill>
                  <a:srgbClr val="000000"/>
                </a:solidFill>
                <a:latin typeface="Arial" panose="020B0604020202020204" pitchFamily="34" charset="0"/>
                <a:ea typeface="Times New Roman" panose="02020603050405020304" pitchFamily="18" charset="0"/>
              </a:rPr>
              <a:t>داخلي</a:t>
            </a:r>
            <a:r>
              <a:rPr lang="en-US" sz="2200">
                <a:solidFill>
                  <a:srgbClr val="000000"/>
                </a:solidFill>
                <a:latin typeface="Arial" panose="020B0604020202020204" pitchFamily="34" charset="0"/>
                <a:ea typeface="Times New Roman" panose="02020603050405020304" pitchFamily="18" charset="0"/>
              </a:rPr>
              <a:t>.</a:t>
            </a:r>
            <a:endParaRPr lang="en-US" sz="22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3703309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658978" y="427511"/>
            <a:ext cx="6813268" cy="890649"/>
          </a:xfrm>
        </p:spPr>
        <p:txBody>
          <a:bodyPr>
            <a:noAutofit/>
          </a:bodyPr>
          <a:lstStyle/>
          <a:p>
            <a:pPr>
              <a:lnSpc>
                <a:spcPct val="150000"/>
              </a:lnSpc>
              <a:spcBef>
                <a:spcPts val="0"/>
              </a:spcBef>
            </a:pPr>
            <a:r>
              <a:rPr lang="ar-SY" dirty="0">
                <a:latin typeface="Calibri" panose="020F0502020204030204" pitchFamily="34" charset="0"/>
                <a:ea typeface="Times New Roman" panose="02020603050405020304" pitchFamily="18" charset="0"/>
              </a:rPr>
              <a:t>معرفة موجزة بالمعدات المستخدمة </a:t>
            </a:r>
            <a:r>
              <a:rPr lang="ar-SY" dirty="0" smtClean="0">
                <a:latin typeface="Calibri" panose="020F0502020204030204" pitchFamily="34" charset="0"/>
                <a:ea typeface="Times New Roman" panose="02020603050405020304" pitchFamily="18" charset="0"/>
              </a:rPr>
              <a:t>في </a:t>
            </a:r>
            <a:r>
              <a:rPr lang="af-ZA" dirty="0">
                <a:latin typeface="Arial" panose="020B0604020202020204" pitchFamily="34" charset="0"/>
                <a:ea typeface="Times New Roman" panose="02020603050405020304" pitchFamily="18" charset="0"/>
                <a:cs typeface="Arial" panose="020B0604020202020204" pitchFamily="34" charset="0"/>
              </a:rPr>
              <a:t>FO</a:t>
            </a:r>
            <a:endParaRPr lang="ar-SY" dirty="0" smtClean="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714100202"/>
              </p:ext>
            </p:extLst>
          </p:nvPr>
        </p:nvGraphicFramePr>
        <p:xfrm>
          <a:off x="7717693" y="1606062"/>
          <a:ext cx="3032369" cy="4720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451543538"/>
              </p:ext>
            </p:extLst>
          </p:nvPr>
        </p:nvGraphicFramePr>
        <p:xfrm>
          <a:off x="1832708" y="1606062"/>
          <a:ext cx="3032369" cy="47204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782534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652954" y="1676400"/>
            <a:ext cx="8956431" cy="4818313"/>
          </a:xfrm>
        </p:spPr>
      </p:pic>
      <p:sp>
        <p:nvSpPr>
          <p:cNvPr id="3" name="عنصر نائب للمحتوى 2"/>
          <p:cNvSpPr>
            <a:spLocks noGrp="1"/>
          </p:cNvSpPr>
          <p:nvPr>
            <p:ph sz="quarter" idx="11"/>
          </p:nvPr>
        </p:nvSpPr>
        <p:spPr>
          <a:xfrm>
            <a:off x="3080084" y="427511"/>
            <a:ext cx="6136105" cy="890649"/>
          </a:xfrm>
        </p:spPr>
        <p:txBody>
          <a:bodyPr>
            <a:normAutofit/>
          </a:bodyPr>
          <a:lstStyle/>
          <a:p>
            <a:pPr>
              <a:lnSpc>
                <a:spcPct val="150000"/>
              </a:lnSpc>
              <a:spcAft>
                <a:spcPts val="1000"/>
              </a:spcAft>
            </a:pPr>
            <a:r>
              <a:rPr lang="ar-SA" dirty="0">
                <a:latin typeface="Calibri" panose="020F0502020204030204" pitchFamily="34" charset="0"/>
                <a:ea typeface="Times New Roman" panose="02020603050405020304" pitchFamily="18" charset="0"/>
              </a:rPr>
              <a:t>اللوبي كمساحة اجتماعية </a:t>
            </a:r>
            <a:r>
              <a:rPr lang="ar-SA" dirty="0" smtClean="0">
                <a:latin typeface="Calibri" panose="020F0502020204030204" pitchFamily="34" charset="0"/>
                <a:ea typeface="Times New Roman" panose="02020603050405020304" pitchFamily="18" charset="0"/>
              </a:rPr>
              <a:t>للعمل</a:t>
            </a:r>
            <a:endParaRPr lang="en-US" sz="1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9695627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696308" y="427511"/>
            <a:ext cx="6775938" cy="890649"/>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البيئة الصحية </a:t>
            </a:r>
            <a:r>
              <a:rPr lang="ar-SY" dirty="0" smtClean="0">
                <a:latin typeface="Calibri" panose="020F0502020204030204" pitchFamily="34" charset="0"/>
                <a:ea typeface="Times New Roman" panose="02020603050405020304" pitchFamily="18" charset="0"/>
              </a:rPr>
              <a:t>للفندق</a:t>
            </a:r>
            <a:endParaRPr lang="en-US" sz="2000" dirty="0">
              <a:effectLst/>
              <a:latin typeface="Calibri" panose="020F0502020204030204" pitchFamily="34" charset="0"/>
              <a:ea typeface="Times New Roman" panose="02020603050405020304" pitchFamily="18" charset="0"/>
            </a:endParaRPr>
          </a:p>
        </p:txBody>
      </p:sp>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016370" y="1711569"/>
            <a:ext cx="8206154" cy="4726996"/>
          </a:xfrm>
        </p:spPr>
      </p:pic>
    </p:spTree>
    <p:extLst>
      <p:ext uri="{BB962C8B-B14F-4D97-AF65-F5344CB8AC3E}">
        <p14:creationId xmlns:p14="http://schemas.microsoft.com/office/powerpoint/2010/main" val="59113064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529119" y="2158075"/>
            <a:ext cx="11335840" cy="1390640"/>
          </a:xfrm>
        </p:spPr>
        <p:txBody>
          <a:bodyPr/>
          <a:lstStyle/>
          <a:p>
            <a:pPr marL="0" indent="0" algn="justLow">
              <a:lnSpc>
                <a:spcPct val="130000"/>
              </a:lnSpc>
              <a:spcBef>
                <a:spcPts val="0"/>
              </a:spcBef>
            </a:pPr>
            <a:r>
              <a:rPr lang="ar-SY" sz="2400" dirty="0">
                <a:latin typeface="Calibri" panose="020F0502020204030204" pitchFamily="34" charset="0"/>
                <a:ea typeface="Times New Roman" panose="02020603050405020304" pitchFamily="18" charset="0"/>
              </a:rPr>
              <a:t>هذه العمليات مرئية لنزلاء الفندق، يمكن للضيوف رؤية هذه العمليات والتفاعل معها، ومن هنا جاءت تسميتها عمليات البيت الأمامي، بعض من هذه العمليات تتضمن</a:t>
            </a:r>
            <a:r>
              <a:rPr lang="ar-SY" sz="2400" dirty="0" smtClean="0">
                <a:latin typeface="Calibri" panose="020F0502020204030204" pitchFamily="34" charset="0"/>
                <a:ea typeface="Times New Roman" panose="02020603050405020304" pitchFamily="18" charset="0"/>
              </a:rPr>
              <a:t>:</a:t>
            </a:r>
            <a:endParaRPr lang="en-US" sz="1800" dirty="0">
              <a:latin typeface="Calibri" panose="020F0502020204030204" pitchFamily="34" charset="0"/>
              <a:ea typeface="Times New Roman" panose="02020603050405020304" pitchFamily="18" charset="0"/>
            </a:endParaRPr>
          </a:p>
        </p:txBody>
      </p:sp>
      <p:sp>
        <p:nvSpPr>
          <p:cNvPr id="3" name="عنصر نائب للمحتوى 2"/>
          <p:cNvSpPr>
            <a:spLocks noGrp="1"/>
          </p:cNvSpPr>
          <p:nvPr>
            <p:ph sz="quarter" idx="11"/>
          </p:nvPr>
        </p:nvSpPr>
        <p:spPr/>
        <p:txBody>
          <a:bodyPr/>
          <a:lstStyle/>
          <a:p>
            <a:pPr>
              <a:lnSpc>
                <a:spcPct val="150000"/>
              </a:lnSpc>
              <a:spcAft>
                <a:spcPts val="1000"/>
              </a:spcAft>
            </a:pPr>
            <a:r>
              <a:rPr lang="ar-SY" dirty="0">
                <a:latin typeface="Segoe UI Light" panose="020B0502040204020203" pitchFamily="34" charset="0"/>
                <a:ea typeface="Times New Roman" panose="02020603050405020304" pitchFamily="18" charset="0"/>
              </a:rPr>
              <a:t>عمليات المكاتب </a:t>
            </a:r>
            <a:r>
              <a:rPr lang="ar-SY" dirty="0" smtClean="0">
                <a:latin typeface="Segoe UI Light" panose="020B0502040204020203" pitchFamily="34" charset="0"/>
                <a:ea typeface="Times New Roman" panose="02020603050405020304" pitchFamily="18" charset="0"/>
              </a:rPr>
              <a:t>الأمامية</a:t>
            </a:r>
            <a:endParaRPr lang="en-US" sz="1800" dirty="0">
              <a:latin typeface="Segoe UI Light" panose="020B0502040204020203"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947139" y="1459627"/>
            <a:ext cx="6917820"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العمليات المرئية </a:t>
            </a:r>
            <a:r>
              <a:rPr lang="ar-SY" dirty="0" smtClean="0">
                <a:latin typeface="Calibri" panose="020F0502020204030204" pitchFamily="34" charset="0"/>
                <a:ea typeface="Times New Roman" panose="02020603050405020304" pitchFamily="18" charset="0"/>
              </a:rPr>
              <a:t>للضيوف</a:t>
            </a:r>
            <a:endParaRPr lang="en-US" sz="1800" dirty="0">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824623843"/>
              </p:ext>
            </p:extLst>
          </p:nvPr>
        </p:nvGraphicFramePr>
        <p:xfrm>
          <a:off x="1234829" y="3235569"/>
          <a:ext cx="9878648" cy="3254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62885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ar-SY" dirty="0">
                <a:latin typeface="Segoe UI Light" panose="020B0502040204020203" pitchFamily="34" charset="0"/>
                <a:ea typeface="Times New Roman" panose="02020603050405020304" pitchFamily="18" charset="0"/>
              </a:rPr>
              <a:t>عمليات المكاتب </a:t>
            </a:r>
            <a:r>
              <a:rPr lang="ar-SY" dirty="0" smtClean="0">
                <a:latin typeface="Segoe UI Light" panose="020B0502040204020203" pitchFamily="34" charset="0"/>
                <a:ea typeface="Times New Roman" panose="02020603050405020304" pitchFamily="18" charset="0"/>
              </a:rPr>
              <a:t>الأمامية</a:t>
            </a:r>
            <a:endParaRPr lang="en-US" sz="1800" dirty="0">
              <a:latin typeface="Segoe UI Light" panose="020B0502040204020203" pitchFamily="34" charset="0"/>
              <a:ea typeface="Times New Roman" panose="02020603050405020304" pitchFamily="18" charset="0"/>
            </a:endParaRPr>
          </a:p>
        </p:txBody>
      </p:sp>
      <p:sp>
        <p:nvSpPr>
          <p:cNvPr id="4" name="Content Placeholder 3"/>
          <p:cNvSpPr>
            <a:spLocks noGrp="1"/>
          </p:cNvSpPr>
          <p:nvPr>
            <p:ph sz="quarter" idx="12"/>
          </p:nvPr>
        </p:nvSpPr>
        <p:spPr>
          <a:xfrm>
            <a:off x="4876801" y="1459627"/>
            <a:ext cx="6988158" cy="698448"/>
          </a:xfrm>
        </p:spPr>
        <p:txBody>
          <a:bodyPr/>
          <a:lstStyle/>
          <a:p>
            <a:r>
              <a:rPr lang="ar-SY" dirty="0">
                <a:latin typeface="Calibri" panose="020F0502020204030204" pitchFamily="34" charset="0"/>
                <a:ea typeface="Times New Roman" panose="02020603050405020304" pitchFamily="18" charset="0"/>
              </a:rPr>
              <a:t>العمليات المرئية </a:t>
            </a:r>
            <a:r>
              <a:rPr lang="ar-SY" dirty="0" smtClean="0">
                <a:latin typeface="Calibri" panose="020F0502020204030204" pitchFamily="34" charset="0"/>
                <a:ea typeface="Times New Roman" panose="02020603050405020304" pitchFamily="18" charset="0"/>
              </a:rPr>
              <a:t>للضيوف</a:t>
            </a:r>
            <a:endParaRPr lang="en-US" sz="1800" dirty="0">
              <a:latin typeface="Calibri" panose="020F0502020204030204" pitchFamily="34" charset="0"/>
              <a:ea typeface="Times New Roman" panose="02020603050405020304" pitchFamily="18" charset="0"/>
            </a:endParaRP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3571167"/>
              </p:ext>
            </p:extLst>
          </p:nvPr>
        </p:nvGraphicFramePr>
        <p:xfrm>
          <a:off x="1136650" y="2398557"/>
          <a:ext cx="10437813"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6003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434959" y="2158075"/>
            <a:ext cx="11430000" cy="1074117"/>
          </a:xfrm>
        </p:spPr>
        <p:txBody>
          <a:bodyPr/>
          <a:lstStyle/>
          <a:p>
            <a:pPr marL="0" indent="0" algn="justLow">
              <a:lnSpc>
                <a:spcPct val="130000"/>
              </a:lnSpc>
              <a:spcBef>
                <a:spcPts val="0"/>
              </a:spcBef>
            </a:pPr>
            <a:r>
              <a:rPr lang="ar-SY" sz="2400" dirty="0">
                <a:latin typeface="Calibri" panose="020F0502020204030204" pitchFamily="34" charset="0"/>
                <a:ea typeface="Times New Roman" panose="02020603050405020304" pitchFamily="18" charset="0"/>
              </a:rPr>
              <a:t>يقوم موظفو المكاتب الأمامية بإجراء هذه العمليات في حالة عدم وجود الضيوف أو عندما تكون مشاركة الضيوف غير مطلوبة، وتتضمن هذه العمليات أنشطة مثل</a:t>
            </a:r>
            <a:r>
              <a:rPr lang="ar-SY" sz="2400" dirty="0" smtClean="0">
                <a:latin typeface="Calibri" panose="020F0502020204030204" pitchFamily="34" charset="0"/>
                <a:ea typeface="Times New Roman" panose="02020603050405020304" pitchFamily="18" charset="0"/>
              </a:rPr>
              <a:t>:</a:t>
            </a:r>
            <a:endParaRPr lang="en-US" sz="1800" dirty="0">
              <a:latin typeface="Calibri" panose="020F0502020204030204" pitchFamily="34" charset="0"/>
              <a:ea typeface="Times New Roman" panose="02020603050405020304" pitchFamily="18" charset="0"/>
            </a:endParaRPr>
          </a:p>
        </p:txBody>
      </p:sp>
      <p:sp>
        <p:nvSpPr>
          <p:cNvPr id="3" name="عنصر نائب للمحتوى 2"/>
          <p:cNvSpPr>
            <a:spLocks noGrp="1"/>
          </p:cNvSpPr>
          <p:nvPr>
            <p:ph sz="quarter" idx="11"/>
          </p:nvPr>
        </p:nvSpPr>
        <p:spPr/>
        <p:txBody>
          <a:bodyPr/>
          <a:lstStyle/>
          <a:p>
            <a:pPr>
              <a:lnSpc>
                <a:spcPct val="150000"/>
              </a:lnSpc>
              <a:spcAft>
                <a:spcPts val="1000"/>
              </a:spcAft>
            </a:pPr>
            <a:r>
              <a:rPr lang="ar-SY" dirty="0">
                <a:latin typeface="Segoe UI Light" panose="020B0502040204020203" pitchFamily="34" charset="0"/>
                <a:ea typeface="Times New Roman" panose="02020603050405020304" pitchFamily="18" charset="0"/>
              </a:rPr>
              <a:t>عمليات المكاتب الأمامية</a:t>
            </a:r>
            <a:endParaRPr lang="en-US" sz="1800" dirty="0">
              <a:latin typeface="Segoe UI Light" panose="020B0502040204020203"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982309" y="1459627"/>
            <a:ext cx="6882650"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العمليات غير المرئية </a:t>
            </a:r>
            <a:r>
              <a:rPr lang="ar-SY" dirty="0" smtClean="0">
                <a:latin typeface="Calibri" panose="020F0502020204030204" pitchFamily="34" charset="0"/>
                <a:ea typeface="Times New Roman" panose="02020603050405020304" pitchFamily="18" charset="0"/>
              </a:rPr>
              <a:t>للضيوف</a:t>
            </a:r>
            <a:endParaRPr lang="en-US" sz="1800" dirty="0">
              <a:effectLst/>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891091177"/>
              </p:ext>
            </p:extLst>
          </p:nvPr>
        </p:nvGraphicFramePr>
        <p:xfrm>
          <a:off x="1047261" y="3097005"/>
          <a:ext cx="10757877" cy="344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17267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ar-SA" sz="3200" cap="small" dirty="0" smtClean="0"/>
              <a:t>المكتب </a:t>
            </a:r>
            <a:r>
              <a:rPr lang="ar-SA" sz="3200" cap="small" dirty="0"/>
              <a:t>الأمامي - التخطيط </a:t>
            </a:r>
            <a:r>
              <a:rPr lang="ar-SA" sz="3200" cap="small" dirty="0" smtClean="0"/>
              <a:t>والتصميم</a:t>
            </a:r>
            <a:endParaRPr lang="en-US" sz="3200" dirty="0"/>
          </a:p>
        </p:txBody>
      </p:sp>
      <p:sp>
        <p:nvSpPr>
          <p:cNvPr id="3" name="Text Placeholder 2"/>
          <p:cNvSpPr>
            <a:spLocks noGrp="1"/>
          </p:cNvSpPr>
          <p:nvPr>
            <p:ph type="body" sz="quarter" idx="11"/>
          </p:nvPr>
        </p:nvSpPr>
        <p:spPr>
          <a:xfrm>
            <a:off x="4978198" y="4475019"/>
            <a:ext cx="1871394" cy="676893"/>
          </a:xfrm>
        </p:spPr>
        <p:txBody>
          <a:bodyPr/>
          <a:lstStyle/>
          <a:p>
            <a:r>
              <a:rPr lang="ar-SY" cap="small" dirty="0" smtClean="0"/>
              <a:t>الثانية</a:t>
            </a:r>
            <a:endParaRPr lang="en-US" dirty="0"/>
          </a:p>
        </p:txBody>
      </p:sp>
    </p:spTree>
    <p:extLst>
      <p:ext uri="{BB962C8B-B14F-4D97-AF65-F5344CB8AC3E}">
        <p14:creationId xmlns:p14="http://schemas.microsoft.com/office/powerpoint/2010/main" val="2421873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598821" y="427511"/>
            <a:ext cx="6749716" cy="890649"/>
          </a:xfrm>
        </p:spPr>
        <p:txBody>
          <a:bodyPr>
            <a:normAutofit/>
          </a:bodyPr>
          <a:lstStyle/>
          <a:p>
            <a:pPr marL="3175">
              <a:lnSpc>
                <a:spcPct val="150000"/>
              </a:lnSpc>
              <a:spcBef>
                <a:spcPts val="1800"/>
              </a:spcBef>
              <a:spcAft>
                <a:spcPts val="600"/>
              </a:spcAft>
            </a:pPr>
            <a:r>
              <a:rPr lang="ar-SY" dirty="0">
                <a:latin typeface="Simplified Arabic" panose="02020603050405020304" pitchFamily="18" charset="-78"/>
                <a:ea typeface="Times New Roman" panose="02020603050405020304" pitchFamily="18" charset="0"/>
              </a:rPr>
              <a:t>فرش الغرف الفندقية </a:t>
            </a:r>
            <a:r>
              <a:rPr lang="ar-SY" dirty="0" smtClean="0">
                <a:latin typeface="Simplified Arabic" panose="02020603050405020304" pitchFamily="18" charset="-78"/>
                <a:ea typeface="Times New Roman" panose="02020603050405020304" pitchFamily="18" charset="0"/>
              </a:rPr>
              <a:t>وتصميمها</a:t>
            </a:r>
            <a:endParaRPr lang="en-US" dirty="0">
              <a:latin typeface="Simplified Arabic" panose="02020603050405020304" pitchFamily="18" charset="-78"/>
              <a:ea typeface="Times New Roman" panose="02020603050405020304" pitchFamily="18" charset="0"/>
            </a:endParaRPr>
          </a:p>
        </p:txBody>
      </p:sp>
      <p:sp>
        <p:nvSpPr>
          <p:cNvPr id="4" name="Snip Diagonal Corner Rectangle 3"/>
          <p:cNvSpPr/>
          <p:nvPr/>
        </p:nvSpPr>
        <p:spPr>
          <a:xfrm>
            <a:off x="733463" y="2133600"/>
            <a:ext cx="10637922" cy="3927231"/>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750"/>
              </a:spcAft>
            </a:pPr>
            <a:r>
              <a:rPr lang="ar-SA" sz="2200" dirty="0">
                <a:solidFill>
                  <a:schemeClr val="tx1"/>
                </a:solidFill>
                <a:latin typeface="Calibri" panose="020F0502020204030204" pitchFamily="34" charset="0"/>
                <a:ea typeface="Times New Roman" panose="02020603050405020304" pitchFamily="18" charset="0"/>
              </a:rPr>
              <a:t>الغرفة هي مكان يجمع العديد من الذكريات، ولذلك يجب الانتباه عند تصميم غرف النزلاء، فهي المكان الذي سيقضي فيه الضيف معظم وقته ما بين النوم والاِسترخاء، وعندها سيتّخذ القرار النهائي فيما إذا كان سيُعيد هذه التجربة وينصح بها أصدقائه أم العكس.</a:t>
            </a:r>
            <a:endParaRPr lang="en-US" sz="2200" dirty="0">
              <a:solidFill>
                <a:schemeClr val="tx1"/>
              </a:solidFill>
              <a:latin typeface="Calibri" panose="020F0502020204030204" pitchFamily="34" charset="0"/>
              <a:ea typeface="Times New Roman" panose="02020603050405020304" pitchFamily="18" charset="0"/>
            </a:endParaRPr>
          </a:p>
          <a:p>
            <a:pPr algn="just" rtl="1">
              <a:lnSpc>
                <a:spcPct val="150000"/>
              </a:lnSpc>
            </a:pPr>
            <a:r>
              <a:rPr lang="ar-SA" sz="2200" dirty="0">
                <a:solidFill>
                  <a:schemeClr val="tx1"/>
                </a:solidFill>
                <a:ea typeface="Times New Roman" panose="02020603050405020304" pitchFamily="18" charset="0"/>
              </a:rPr>
              <a:t>لذلك من المهم أن يكون تصميم الغرفة – وألوانها خصوصاً– يساعد المُقيم فيها على الشعور بالهدوء والسكينة، وتقسيمها بأسلوب ذكيّ وأنيق، والاِعتناء بالتفاصيل الصغيرة كافة، والعناصر التي تتكون منها الغرفة.</a:t>
            </a:r>
            <a:endParaRPr lang="ar-SY" sz="2200" dirty="0">
              <a:solidFill>
                <a:schemeClr val="tx1"/>
              </a:solidFill>
            </a:endParaRPr>
          </a:p>
        </p:txBody>
      </p:sp>
    </p:spTree>
    <p:extLst>
      <p:ext uri="{BB962C8B-B14F-4D97-AF65-F5344CB8AC3E}">
        <p14:creationId xmlns:p14="http://schemas.microsoft.com/office/powerpoint/2010/main" val="22482007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598821" y="427511"/>
            <a:ext cx="6749716" cy="890649"/>
          </a:xfrm>
        </p:spPr>
        <p:txBody>
          <a:bodyPr>
            <a:normAutofit/>
          </a:bodyPr>
          <a:lstStyle/>
          <a:p>
            <a:pPr>
              <a:lnSpc>
                <a:spcPct val="150000"/>
              </a:lnSpc>
            </a:pPr>
            <a:r>
              <a:rPr lang="ar-SA" dirty="0">
                <a:latin typeface="Simplified Arabic" panose="02020603050405020304" pitchFamily="18" charset="-78"/>
                <a:ea typeface="Times New Roman" panose="02020603050405020304" pitchFamily="18" charset="0"/>
              </a:rPr>
              <a:t>تصميم غرف </a:t>
            </a:r>
            <a:r>
              <a:rPr lang="ar-SA" dirty="0" smtClean="0">
                <a:latin typeface="Simplified Arabic" panose="02020603050405020304" pitchFamily="18" charset="-78"/>
                <a:ea typeface="Times New Roman" panose="02020603050405020304" pitchFamily="18" charset="0"/>
              </a:rPr>
              <a:t>الفنادق</a:t>
            </a:r>
            <a:endParaRPr lang="en-US" dirty="0">
              <a:latin typeface="Simplified Arabic" panose="02020603050405020304" pitchFamily="18" charset="-78"/>
              <a:ea typeface="Times New Roman" panose="02020603050405020304" pitchFamily="18" charset="0"/>
            </a:endParaRPr>
          </a:p>
        </p:txBody>
      </p:sp>
      <p:pic>
        <p:nvPicPr>
          <p:cNvPr id="5" name="عنصر نائب للمحتوى 4"/>
          <p:cNvPicPr>
            <a:picLocks noGrp="1" noChangeAspect="1"/>
          </p:cNvPicPr>
          <p:nvPr>
            <p:ph sz="quarter" idx="10"/>
          </p:nvPr>
        </p:nvPicPr>
        <p:blipFill>
          <a:blip r:embed="rId2"/>
          <a:stretch>
            <a:fillRect/>
          </a:stretch>
        </p:blipFill>
        <p:spPr>
          <a:xfrm>
            <a:off x="1524404" y="1594338"/>
            <a:ext cx="9099480" cy="4744245"/>
          </a:xfrm>
          <a:prstGeom prst="rect">
            <a:avLst/>
          </a:prstGeom>
        </p:spPr>
      </p:pic>
    </p:spTree>
    <p:extLst>
      <p:ext uri="{BB962C8B-B14F-4D97-AF65-F5344CB8AC3E}">
        <p14:creationId xmlns:p14="http://schemas.microsoft.com/office/powerpoint/2010/main" val="112377180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598821" y="427511"/>
            <a:ext cx="6749716" cy="890649"/>
          </a:xfrm>
        </p:spPr>
        <p:txBody>
          <a:bodyPr>
            <a:normAutofit/>
          </a:bodyPr>
          <a:lstStyle/>
          <a:p>
            <a:pPr>
              <a:lnSpc>
                <a:spcPct val="150000"/>
              </a:lnSpc>
            </a:pPr>
            <a:r>
              <a:rPr lang="ar-SA" dirty="0">
                <a:latin typeface="Simplified Arabic" panose="02020603050405020304" pitchFamily="18" charset="-78"/>
                <a:ea typeface="Times New Roman" panose="02020603050405020304" pitchFamily="18" charset="0"/>
              </a:rPr>
              <a:t>المعايير الدولية لتصميم غرف الإقامة</a:t>
            </a:r>
            <a:endParaRPr lang="en-US" dirty="0">
              <a:latin typeface="Simplified Arabic" panose="02020603050405020304" pitchFamily="18" charset="-78"/>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184549777"/>
              </p:ext>
            </p:extLst>
          </p:nvPr>
        </p:nvGraphicFramePr>
        <p:xfrm>
          <a:off x="1116417" y="1406769"/>
          <a:ext cx="10114291" cy="5095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704725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598821" y="427511"/>
            <a:ext cx="6749716" cy="890649"/>
          </a:xfrm>
        </p:spPr>
        <p:txBody>
          <a:bodyPr>
            <a:normAutofit/>
          </a:bodyPr>
          <a:lstStyle/>
          <a:p>
            <a:pPr>
              <a:lnSpc>
                <a:spcPct val="150000"/>
              </a:lnSpc>
            </a:pPr>
            <a:r>
              <a:rPr lang="ar-SA" dirty="0">
                <a:latin typeface="Simplified Arabic" panose="02020603050405020304" pitchFamily="18" charset="-78"/>
                <a:ea typeface="Calibri" panose="020F0502020204030204" pitchFamily="34" charset="0"/>
              </a:rPr>
              <a:t>مكونات فرش غرف نوم </a:t>
            </a:r>
            <a:r>
              <a:rPr lang="ar-SA" dirty="0" smtClean="0">
                <a:latin typeface="Simplified Arabic" panose="02020603050405020304" pitchFamily="18" charset="-78"/>
                <a:ea typeface="Calibri" panose="020F0502020204030204" pitchFamily="34" charset="0"/>
              </a:rPr>
              <a:t>الضيوف</a:t>
            </a:r>
            <a:endParaRPr lang="en-US" dirty="0">
              <a:latin typeface="Simplified Arabic" panose="02020603050405020304" pitchFamily="18" charset="-78"/>
              <a:ea typeface="Times New Roman" panose="02020603050405020304" pitchFamily="18" charset="0"/>
            </a:endParaRPr>
          </a:p>
        </p:txBody>
      </p:sp>
      <p:sp>
        <p:nvSpPr>
          <p:cNvPr id="4" name="Snip Diagonal Corner Rectangle 3"/>
          <p:cNvSpPr/>
          <p:nvPr/>
        </p:nvSpPr>
        <p:spPr>
          <a:xfrm>
            <a:off x="1043354" y="2016369"/>
            <a:ext cx="10163908" cy="3528646"/>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spcAft>
                <a:spcPts val="1000"/>
              </a:spcAft>
            </a:pPr>
            <a:r>
              <a:rPr lang="ar-SA" sz="2200">
                <a:solidFill>
                  <a:schemeClr val="tx1"/>
                </a:solidFill>
                <a:latin typeface="Calibri" panose="020F0502020204030204" pitchFamily="34" charset="0"/>
                <a:ea typeface="Calibri" panose="020F0502020204030204" pitchFamily="34" charset="0"/>
              </a:rPr>
              <a:t>تتكون غرفة الضيوف من غرفة نوم وحمام. مكونات غرفة النوم هي الأرضيات والجدران والنوافذ والستائر والأثاث والمعدات الكهربائية مثل التلفزيون، مجفف الشعر، الغلاية وما إلى ذلك سوف تضطر إلى تنظيف كل هذه العناصر وفحصها عندما تقوم بتنظيف غرفة الضيوف.</a:t>
            </a:r>
            <a:endParaRPr lang="en-US" sz="2200" dirty="0">
              <a:solidFill>
                <a:schemeClr val="tx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84074016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598821" y="427511"/>
            <a:ext cx="6749716" cy="890649"/>
          </a:xfrm>
        </p:spPr>
        <p:txBody>
          <a:bodyPr>
            <a:normAutofit/>
          </a:bodyPr>
          <a:lstStyle/>
          <a:p>
            <a:pPr>
              <a:lnSpc>
                <a:spcPct val="150000"/>
              </a:lnSpc>
            </a:pPr>
            <a:r>
              <a:rPr lang="ar-SY" dirty="0">
                <a:latin typeface="Simplified Arabic" panose="02020603050405020304" pitchFamily="18" charset="-78"/>
                <a:ea typeface="Times New Roman" panose="02020603050405020304" pitchFamily="18" charset="0"/>
              </a:rPr>
              <a:t>ترقيم </a:t>
            </a:r>
            <a:r>
              <a:rPr lang="ar-SY" dirty="0" smtClean="0">
                <a:latin typeface="Simplified Arabic" panose="02020603050405020304" pitchFamily="18" charset="-78"/>
                <a:ea typeface="Times New Roman" panose="02020603050405020304" pitchFamily="18" charset="0"/>
              </a:rPr>
              <a:t>الغرف</a:t>
            </a:r>
            <a:endParaRPr lang="en-US" dirty="0">
              <a:latin typeface="Simplified Arabic" panose="02020603050405020304" pitchFamily="18" charset="-78"/>
              <a:ea typeface="Times New Roman" panose="02020603050405020304" pitchFamily="18" charset="0"/>
            </a:endParaRPr>
          </a:p>
        </p:txBody>
      </p:sp>
      <p:pic>
        <p:nvPicPr>
          <p:cNvPr id="6" name="عنصر نائب للمحتوى 5"/>
          <p:cNvPicPr>
            <a:picLocks noGrp="1" noChangeAspect="1"/>
          </p:cNvPicPr>
          <p:nvPr>
            <p:ph sz="quarter" idx="10"/>
          </p:nvPr>
        </p:nvPicPr>
        <p:blipFill>
          <a:blip r:embed="rId2"/>
          <a:stretch>
            <a:fillRect/>
          </a:stretch>
        </p:blipFill>
        <p:spPr>
          <a:xfrm>
            <a:off x="1322234" y="1758462"/>
            <a:ext cx="9562333" cy="4499720"/>
          </a:xfrm>
          <a:prstGeom prst="rect">
            <a:avLst/>
          </a:prstGeom>
        </p:spPr>
      </p:pic>
    </p:spTree>
    <p:extLst>
      <p:ext uri="{BB962C8B-B14F-4D97-AF65-F5344CB8AC3E}">
        <p14:creationId xmlns:p14="http://schemas.microsoft.com/office/powerpoint/2010/main" val="138925542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152058" y="2022764"/>
            <a:ext cx="9856521" cy="3956005"/>
          </a:xfrm>
        </p:spPr>
        <p:txBody>
          <a:bodyPr>
            <a:normAutofit/>
          </a:bodyPr>
          <a:lstStyle/>
          <a:p>
            <a:r>
              <a:rPr lang="ar-SY" b="1" dirty="0" smtClean="0"/>
              <a:t>تم التعرف في هذا الفصل على:</a:t>
            </a:r>
            <a:endParaRPr lang="en-US" sz="300" dirty="0"/>
          </a:p>
          <a:p>
            <a:pPr marL="342900" lvl="0" indent="-342900">
              <a:buFont typeface="Wingdings" panose="05000000000000000000" pitchFamily="2" charset="2"/>
              <a:buChar char="ü"/>
            </a:pPr>
            <a:r>
              <a:rPr lang="ar-SY" dirty="0" smtClean="0"/>
              <a:t>أهمية </a:t>
            </a:r>
            <a:r>
              <a:rPr lang="ar-SY" dirty="0"/>
              <a:t>عمل قسم المكاتب الأمامية.</a:t>
            </a:r>
            <a:endParaRPr lang="en-US" dirty="0"/>
          </a:p>
          <a:p>
            <a:pPr marL="342900" lvl="0" indent="-342900">
              <a:buFont typeface="Wingdings" panose="05000000000000000000" pitchFamily="2" charset="2"/>
              <a:buChar char="ü"/>
            </a:pPr>
            <a:r>
              <a:rPr lang="ar-SY" dirty="0"/>
              <a:t>معرفة عامة بالأقسام الفرعية التي تتبع إلى المكتب الأمامي.</a:t>
            </a:r>
            <a:endParaRPr lang="en-US" dirty="0"/>
          </a:p>
          <a:p>
            <a:pPr marL="342900" lvl="0" indent="-342900">
              <a:buFont typeface="Wingdings" panose="05000000000000000000" pitchFamily="2" charset="2"/>
              <a:buChar char="ü"/>
            </a:pPr>
            <a:r>
              <a:rPr lang="ar-SY" dirty="0"/>
              <a:t>معرفة المعايير المتبعة في تصميم منطقة الاستقبال ورواق الفندق.</a:t>
            </a:r>
            <a:endParaRPr lang="en-US" dirty="0"/>
          </a:p>
          <a:p>
            <a:pPr marL="342900" lvl="0" indent="-342900">
              <a:buFont typeface="Wingdings" panose="05000000000000000000" pitchFamily="2" charset="2"/>
              <a:buChar char="ü"/>
            </a:pPr>
            <a:r>
              <a:rPr lang="ar-SY" dirty="0"/>
              <a:t>التعرف إلى المكونات المادية أثناء تصميم المكتب الأمامي</a:t>
            </a:r>
            <a:r>
              <a:rPr lang="ar-SY" dirty="0" smtClean="0"/>
              <a:t>.</a:t>
            </a:r>
            <a:endParaRPr lang="en-US" dirty="0"/>
          </a:p>
        </p:txBody>
      </p:sp>
    </p:spTree>
    <p:extLst>
      <p:ext uri="{BB962C8B-B14F-4D97-AF65-F5344CB8AC3E}">
        <p14:creationId xmlns:p14="http://schemas.microsoft.com/office/powerpoint/2010/main" val="26717734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29913" y="2140793"/>
            <a:ext cx="9702140" cy="3744191"/>
          </a:xfrm>
        </p:spPr>
        <p:txBody>
          <a:bodyPr>
            <a:normAutofit/>
          </a:bodyPr>
          <a:lstStyle/>
          <a:p>
            <a:pPr marL="342900" lvl="0" indent="-342900">
              <a:lnSpc>
                <a:spcPct val="200000"/>
              </a:lnSpc>
              <a:spcBef>
                <a:spcPts val="1200"/>
              </a:spcBef>
              <a:spcAft>
                <a:spcPts val="1200"/>
              </a:spcAft>
              <a:buFont typeface="Wingdings" panose="05000000000000000000" pitchFamily="2" charset="2"/>
              <a:buChar char="v"/>
            </a:pPr>
            <a:r>
              <a:rPr lang="ar-SA" dirty="0" smtClean="0"/>
              <a:t>تنظيم </a:t>
            </a:r>
            <a:r>
              <a:rPr lang="ar-SA" dirty="0"/>
              <a:t>المكتب </a:t>
            </a:r>
            <a:r>
              <a:rPr lang="ar-SA" dirty="0" smtClean="0"/>
              <a:t>الأمامي</a:t>
            </a:r>
            <a:r>
              <a:rPr lang="ar-SY" dirty="0" smtClean="0"/>
              <a:t>.</a:t>
            </a:r>
          </a:p>
          <a:p>
            <a:pPr marL="342900" lvl="0" indent="-342900">
              <a:lnSpc>
                <a:spcPct val="200000"/>
              </a:lnSpc>
              <a:spcBef>
                <a:spcPts val="1200"/>
              </a:spcBef>
              <a:spcAft>
                <a:spcPts val="1200"/>
              </a:spcAft>
              <a:buFont typeface="Wingdings" panose="05000000000000000000" pitchFamily="2" charset="2"/>
              <a:buChar char="v"/>
            </a:pPr>
            <a:r>
              <a:rPr lang="ar-SA" dirty="0" smtClean="0"/>
              <a:t>الإعداد </a:t>
            </a:r>
            <a:r>
              <a:rPr lang="ar-SA" dirty="0"/>
              <a:t>المادي للمكتب </a:t>
            </a:r>
            <a:r>
              <a:rPr lang="ar-SA" dirty="0" smtClean="0"/>
              <a:t>الأمامي</a:t>
            </a:r>
            <a:r>
              <a:rPr lang="ar-SY" dirty="0" smtClean="0"/>
              <a:t>.</a:t>
            </a:r>
          </a:p>
          <a:p>
            <a:pPr marL="342900" lvl="0" indent="-342900">
              <a:lnSpc>
                <a:spcPct val="200000"/>
              </a:lnSpc>
              <a:spcBef>
                <a:spcPts val="1200"/>
              </a:spcBef>
              <a:spcAft>
                <a:spcPts val="1200"/>
              </a:spcAft>
              <a:buFont typeface="Wingdings" panose="05000000000000000000" pitchFamily="2" charset="2"/>
              <a:buChar char="v"/>
            </a:pPr>
            <a:r>
              <a:rPr lang="ar-SA" dirty="0" smtClean="0"/>
              <a:t>عمليات </a:t>
            </a:r>
            <a:r>
              <a:rPr lang="ar-SA" dirty="0"/>
              <a:t>المكاتب </a:t>
            </a:r>
            <a:r>
              <a:rPr lang="ar-SA" dirty="0" smtClean="0"/>
              <a:t>الأمامية</a:t>
            </a:r>
            <a:r>
              <a:rPr lang="ar-SY" dirty="0"/>
              <a:t>.</a:t>
            </a:r>
            <a:endParaRPr lang="en-US" dirty="0"/>
          </a:p>
        </p:txBody>
      </p:sp>
    </p:spTree>
    <p:extLst>
      <p:ext uri="{BB962C8B-B14F-4D97-AF65-F5344CB8AC3E}">
        <p14:creationId xmlns:p14="http://schemas.microsoft.com/office/powerpoint/2010/main" val="3428616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96308" y="427511"/>
            <a:ext cx="6775938" cy="890649"/>
          </a:xfrm>
        </p:spPr>
        <p:txBody>
          <a:bodyPr>
            <a:normAutofit/>
          </a:bodyPr>
          <a:lstStyle/>
          <a:p>
            <a:pPr>
              <a:lnSpc>
                <a:spcPct val="150000"/>
              </a:lnSpc>
              <a:spcAft>
                <a:spcPts val="1000"/>
              </a:spcAft>
            </a:pPr>
            <a:r>
              <a:rPr lang="ar-SA" dirty="0">
                <a:latin typeface="Arial" panose="020B0604020202020204" pitchFamily="34" charset="0"/>
                <a:ea typeface="Times New Roman" panose="02020603050405020304" pitchFamily="18" charset="0"/>
                <a:cs typeface="Arial" panose="020B0604020202020204" pitchFamily="34" charset="0"/>
              </a:rPr>
              <a:t>أهمية قسم المكتب </a:t>
            </a:r>
            <a:r>
              <a:rPr lang="ar-SA" dirty="0" smtClean="0">
                <a:latin typeface="Arial" panose="020B0604020202020204" pitchFamily="34" charset="0"/>
                <a:ea typeface="Times New Roman" panose="02020603050405020304" pitchFamily="18" charset="0"/>
                <a:cs typeface="Arial" panose="020B0604020202020204" pitchFamily="34" charset="0"/>
              </a:rPr>
              <a:t>الأمامي</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716" y="1434433"/>
            <a:ext cx="7615989" cy="5077326"/>
          </a:xfrm>
          <a:prstGeom prst="rect">
            <a:avLst/>
          </a:prstGeom>
        </p:spPr>
      </p:pic>
    </p:spTree>
    <p:extLst>
      <p:ext uri="{BB962C8B-B14F-4D97-AF65-F5344CB8AC3E}">
        <p14:creationId xmlns:p14="http://schemas.microsoft.com/office/powerpoint/2010/main" val="298923098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2189746" y="1377282"/>
            <a:ext cx="7591927" cy="5061284"/>
          </a:xfrm>
        </p:spPr>
      </p:pic>
      <p:sp>
        <p:nvSpPr>
          <p:cNvPr id="3" name="عنصر نائب للمحتوى 2"/>
          <p:cNvSpPr>
            <a:spLocks noGrp="1"/>
          </p:cNvSpPr>
          <p:nvPr>
            <p:ph sz="quarter" idx="11"/>
          </p:nvPr>
        </p:nvSpPr>
        <p:spPr>
          <a:xfrm>
            <a:off x="2622884" y="427511"/>
            <a:ext cx="6882063" cy="890649"/>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أهمية الاتصال الأول </a:t>
            </a:r>
            <a:r>
              <a:rPr lang="ar-SY" dirty="0" smtClean="0">
                <a:latin typeface="Calibri" panose="020F0502020204030204" pitchFamily="34" charset="0"/>
                <a:ea typeface="Times New Roman" panose="02020603050405020304" pitchFamily="18" charset="0"/>
              </a:rPr>
              <a:t>للضيف</a:t>
            </a:r>
            <a:endParaRPr lang="en-US" sz="20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991267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006930" y="427511"/>
            <a:ext cx="7281449" cy="890649"/>
          </a:xfrm>
        </p:spPr>
        <p:txBody>
          <a:bodyPr/>
          <a:lstStyle/>
          <a:p>
            <a:pPr>
              <a:lnSpc>
                <a:spcPct val="150000"/>
              </a:lnSpc>
              <a:spcAft>
                <a:spcPts val="1000"/>
              </a:spcAft>
            </a:pPr>
            <a:r>
              <a:rPr lang="ar-SA" dirty="0">
                <a:latin typeface="Calibri" panose="020F0502020204030204" pitchFamily="34" charset="0"/>
                <a:ea typeface="Times New Roman" panose="02020603050405020304" pitchFamily="18" charset="0"/>
              </a:rPr>
              <a:t>تنظيم المكتب </a:t>
            </a:r>
            <a:r>
              <a:rPr lang="ar-SA" dirty="0" smtClean="0">
                <a:latin typeface="Calibri" panose="020F0502020204030204" pitchFamily="34" charset="0"/>
                <a:ea typeface="Times New Roman" panose="02020603050405020304" pitchFamily="18" charset="0"/>
              </a:rPr>
              <a:t>الأمامي</a:t>
            </a:r>
            <a:endParaRPr lang="en-US" sz="1800" dirty="0">
              <a:latin typeface="Calibri" panose="020F0502020204030204" pitchFamily="34" charset="0"/>
              <a:ea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345884877"/>
              </p:ext>
            </p:extLst>
          </p:nvPr>
        </p:nvGraphicFramePr>
        <p:xfrm>
          <a:off x="949362" y="1629508"/>
          <a:ext cx="10621315" cy="4873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53810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688116" y="529389"/>
            <a:ext cx="6715693" cy="541422"/>
          </a:xfrm>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المناطق الفرعية للمكتب </a:t>
            </a:r>
            <a:r>
              <a:rPr lang="ar-SY" dirty="0" smtClean="0">
                <a:latin typeface="Calibri" panose="020F0502020204030204" pitchFamily="34" charset="0"/>
                <a:ea typeface="Times New Roman" panose="02020603050405020304" pitchFamily="18" charset="0"/>
              </a:rPr>
              <a:t>الأمامي</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935415" y="1459627"/>
            <a:ext cx="6929543"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مركز </a:t>
            </a:r>
            <a:r>
              <a:rPr lang="ar-SY" dirty="0" smtClean="0">
                <a:latin typeface="Calibri" panose="020F0502020204030204" pitchFamily="34" charset="0"/>
                <a:ea typeface="Times New Roman" panose="02020603050405020304" pitchFamily="18" charset="0"/>
              </a:rPr>
              <a:t>الأعمال</a:t>
            </a:r>
            <a:endParaRPr lang="en-US" sz="1800" dirty="0">
              <a:latin typeface="Calibri" panose="020F0502020204030204" pitchFamily="34" charset="0"/>
              <a:ea typeface="Times New Roman" panose="02020603050405020304" pitchFamily="18" charset="0"/>
            </a:endParaRPr>
          </a:p>
        </p:txBody>
      </p:sp>
      <p:pic>
        <p:nvPicPr>
          <p:cNvPr id="5" name="عنصر نائب للمحتوى 4"/>
          <p:cNvPicPr>
            <a:picLocks noGrp="1" noChangeAspect="1"/>
          </p:cNvPicPr>
          <p:nvPr>
            <p:ph sz="quarter" idx="10"/>
          </p:nvPr>
        </p:nvPicPr>
        <p:blipFill>
          <a:blip r:embed="rId2"/>
          <a:stretch>
            <a:fillRect/>
          </a:stretch>
        </p:blipFill>
        <p:spPr>
          <a:xfrm>
            <a:off x="1418493" y="2314575"/>
            <a:ext cx="9343292" cy="4089400"/>
          </a:xfrm>
          <a:prstGeom prst="rect">
            <a:avLst/>
          </a:prstGeom>
        </p:spPr>
      </p:pic>
    </p:spTree>
    <p:extLst>
      <p:ext uri="{BB962C8B-B14F-4D97-AF65-F5344CB8AC3E}">
        <p14:creationId xmlns:p14="http://schemas.microsoft.com/office/powerpoint/2010/main" val="377517951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688116" y="529389"/>
            <a:ext cx="6715693" cy="541422"/>
          </a:xfrm>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المناطق الفرعية للمكتب الأمامي</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4935415" y="1459627"/>
            <a:ext cx="6929543"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مكتب السفر </a:t>
            </a:r>
            <a:r>
              <a:rPr lang="ar-SY" dirty="0" smtClean="0">
                <a:latin typeface="Calibri" panose="020F0502020204030204" pitchFamily="34" charset="0"/>
                <a:ea typeface="Times New Roman" panose="02020603050405020304" pitchFamily="18" charset="0"/>
              </a:rPr>
              <a:t>والمواصلات</a:t>
            </a:r>
            <a:endParaRPr lang="en-US" sz="1800" dirty="0">
              <a:latin typeface="Calibri" panose="020F0502020204030204" pitchFamily="34" charset="0"/>
              <a:ea typeface="Times New Roman" panose="02020603050405020304" pitchFamily="18" charset="0"/>
            </a:endParaRPr>
          </a:p>
        </p:txBody>
      </p:sp>
      <p:pic>
        <p:nvPicPr>
          <p:cNvPr id="7" name="عنصر نائب للمحتوى 6"/>
          <p:cNvPicPr>
            <a:picLocks noGrp="1" noChangeAspect="1"/>
          </p:cNvPicPr>
          <p:nvPr>
            <p:ph sz="quarter" idx="10"/>
          </p:nvPr>
        </p:nvPicPr>
        <p:blipFill>
          <a:blip r:embed="rId2"/>
          <a:stretch>
            <a:fillRect/>
          </a:stretch>
        </p:blipFill>
        <p:spPr>
          <a:xfrm>
            <a:off x="1415346" y="2384914"/>
            <a:ext cx="9261231" cy="4089400"/>
          </a:xfrm>
          <a:prstGeom prst="rect">
            <a:avLst/>
          </a:prstGeom>
        </p:spPr>
      </p:pic>
    </p:spTree>
    <p:extLst>
      <p:ext uri="{BB962C8B-B14F-4D97-AF65-F5344CB8AC3E}">
        <p14:creationId xmlns:p14="http://schemas.microsoft.com/office/powerpoint/2010/main" val="32843957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a:xfrm>
            <a:off x="2688116" y="529389"/>
            <a:ext cx="6715693" cy="541422"/>
          </a:xfrm>
        </p:spPr>
        <p:txBody>
          <a:bodyPr/>
          <a:lstStyle/>
          <a:p>
            <a:pPr>
              <a:lnSpc>
                <a:spcPct val="150000"/>
              </a:lnSpc>
              <a:spcAft>
                <a:spcPts val="1000"/>
              </a:spcAft>
            </a:pPr>
            <a:r>
              <a:rPr lang="ar-SY" dirty="0">
                <a:latin typeface="Calibri" panose="020F0502020204030204" pitchFamily="34" charset="0"/>
                <a:ea typeface="Times New Roman" panose="02020603050405020304" pitchFamily="18" charset="0"/>
              </a:rPr>
              <a:t>المناطق الفرعية للمكتب الأمامي</a:t>
            </a:r>
            <a:endParaRPr lang="en-US" sz="1800" dirty="0">
              <a:latin typeface="Calibri" panose="020F0502020204030204" pitchFamily="34" charset="0"/>
              <a:ea typeface="Times New Roman" panose="02020603050405020304" pitchFamily="18" charset="0"/>
            </a:endParaRPr>
          </a:p>
        </p:txBody>
      </p:sp>
      <p:sp>
        <p:nvSpPr>
          <p:cNvPr id="4" name="عنصر نائب للمحتوى 3"/>
          <p:cNvSpPr>
            <a:spLocks noGrp="1"/>
          </p:cNvSpPr>
          <p:nvPr>
            <p:ph sz="quarter" idx="12"/>
          </p:nvPr>
        </p:nvSpPr>
        <p:spPr>
          <a:xfrm>
            <a:off x="5005755" y="1459627"/>
            <a:ext cx="6859204" cy="698448"/>
          </a:xfrm>
        </p:spPr>
        <p:txBody>
          <a:bodyPr>
            <a:normAutofit/>
          </a:bodyPr>
          <a:lstStyle/>
          <a:p>
            <a:pPr>
              <a:lnSpc>
                <a:spcPct val="150000"/>
              </a:lnSpc>
              <a:spcAft>
                <a:spcPts val="1000"/>
              </a:spcAft>
            </a:pPr>
            <a:r>
              <a:rPr lang="ar-SY" dirty="0">
                <a:latin typeface="Calibri" panose="020F0502020204030204" pitchFamily="34" charset="0"/>
                <a:ea typeface="Times New Roman" panose="02020603050405020304" pitchFamily="18" charset="0"/>
              </a:rPr>
              <a:t>وظائف مكتب </a:t>
            </a:r>
            <a:r>
              <a:rPr lang="ar-SY" dirty="0" smtClean="0">
                <a:latin typeface="Calibri" panose="020F0502020204030204" pitchFamily="34" charset="0"/>
                <a:ea typeface="Times New Roman" panose="02020603050405020304" pitchFamily="18" charset="0"/>
              </a:rPr>
              <a:t>السفر</a:t>
            </a:r>
            <a:endParaRPr lang="en-US" sz="1800" dirty="0">
              <a:latin typeface="Calibri" panose="020F0502020204030204" pitchFamily="34" charset="0"/>
              <a:ea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4148386777"/>
              </p:ext>
            </p:extLst>
          </p:nvPr>
        </p:nvGraphicFramePr>
        <p:xfrm>
          <a:off x="1176215" y="2429661"/>
          <a:ext cx="10371016" cy="384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11642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1093</TotalTime>
  <Words>812</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Segoe UI Light</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Roula Sulaiman</dc:creator>
  <cp:lastModifiedBy>UserHP8</cp:lastModifiedBy>
  <cp:revision>205</cp:revision>
  <dcterms:created xsi:type="dcterms:W3CDTF">2020-10-20T08:45:47Z</dcterms:created>
  <dcterms:modified xsi:type="dcterms:W3CDTF">2023-03-21T09:30:32Z</dcterms:modified>
</cp:coreProperties>
</file>