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8"/>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19" r:id="rId24"/>
    <p:sldId id="320" r:id="rId25"/>
    <p:sldId id="321" r:id="rId26"/>
    <p:sldId id="32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4" d="100"/>
          <a:sy n="64" d="100"/>
        </p:scale>
        <p:origin x="93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3AC91C-A600-4634-8ADB-7AE3F6595CF9}"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04C9C372-31DE-4984-B996-E47DA74DA480}">
      <dgm:prSet custT="1"/>
      <dgm:spPr>
        <a:ln>
          <a:solidFill>
            <a:schemeClr val="accent6">
              <a:lumMod val="50000"/>
            </a:schemeClr>
          </a:solidFill>
        </a:ln>
      </dgm:spPr>
      <dgm:t>
        <a:bodyPr/>
        <a:lstStyle/>
        <a:p>
          <a:pPr algn="r" rtl="1">
            <a:buClr>
              <a:srgbClr val="404040"/>
            </a:buClr>
            <a:buFont typeface="Simplified Arabic" panose="02020603050405020304" pitchFamily="18" charset="-78"/>
            <a:buChar char="-"/>
          </a:pPr>
          <a:r>
            <a:rPr lang="ar-SA" sz="2200">
              <a:solidFill>
                <a:schemeClr val="tx1"/>
              </a:solidFill>
              <a:cs typeface="+mn-cs"/>
            </a:rPr>
            <a:t>المعالمُ الخاصّةُ بالبيئةِ الطّبيعيّةِ والحياةِ البرّيّةِ التّقليديّة. </a:t>
          </a:r>
          <a:endParaRPr lang="en-US" sz="2200" dirty="0">
            <a:solidFill>
              <a:schemeClr val="tx1"/>
            </a:solidFill>
            <a:cs typeface="+mn-cs"/>
          </a:endParaRPr>
        </a:p>
      </dgm:t>
    </dgm:pt>
    <dgm:pt modelId="{C0907AB6-E265-4B79-B595-6387121374F3}" type="parTrans" cxnId="{9464FFCE-CAF6-492C-A00A-CF7A68153397}">
      <dgm:prSet/>
      <dgm:spPr/>
      <dgm:t>
        <a:bodyPr/>
        <a:lstStyle/>
        <a:p>
          <a:pPr rtl="1"/>
          <a:endParaRPr lang="en-US" sz="2200">
            <a:solidFill>
              <a:schemeClr val="tx1"/>
            </a:solidFill>
            <a:cs typeface="+mn-cs"/>
          </a:endParaRPr>
        </a:p>
      </dgm:t>
    </dgm:pt>
    <dgm:pt modelId="{DA06BB86-DDD4-4668-BB6A-7882F72B5534}" type="sibTrans" cxnId="{9464FFCE-CAF6-492C-A00A-CF7A68153397}">
      <dgm:prSet/>
      <dgm:spPr/>
      <dgm:t>
        <a:bodyPr/>
        <a:lstStyle/>
        <a:p>
          <a:pPr rtl="1"/>
          <a:endParaRPr lang="en-US" sz="2200">
            <a:solidFill>
              <a:schemeClr val="tx1"/>
            </a:solidFill>
            <a:cs typeface="+mn-cs"/>
          </a:endParaRPr>
        </a:p>
      </dgm:t>
    </dgm:pt>
    <dgm:pt modelId="{FD079440-9BE8-489F-AC1C-6FD17E5A8CA9}">
      <dgm:prSet custT="1"/>
      <dgm:spPr>
        <a:ln>
          <a:solidFill>
            <a:schemeClr val="accent6">
              <a:lumMod val="50000"/>
            </a:schemeClr>
          </a:solidFill>
        </a:ln>
      </dgm:spPr>
      <dgm:t>
        <a:bodyPr/>
        <a:lstStyle/>
        <a:p>
          <a:pPr algn="r" rtl="1">
            <a:buClr>
              <a:srgbClr val="404040"/>
            </a:buClr>
            <a:buFont typeface="Simplified Arabic" panose="02020603050405020304" pitchFamily="18" charset="-78"/>
            <a:buChar char="-"/>
          </a:pPr>
          <a:r>
            <a:rPr lang="ar-SA" sz="2200">
              <a:solidFill>
                <a:schemeClr val="tx1"/>
              </a:solidFill>
              <a:cs typeface="+mn-cs"/>
            </a:rPr>
            <a:t>المباني والمنشآتُ والمواقعُ التّاريخيّة. </a:t>
          </a:r>
          <a:endParaRPr lang="en-US" sz="2200">
            <a:solidFill>
              <a:schemeClr val="tx1"/>
            </a:solidFill>
            <a:cs typeface="+mn-cs"/>
          </a:endParaRPr>
        </a:p>
      </dgm:t>
    </dgm:pt>
    <dgm:pt modelId="{B6764997-D2A8-425A-BD10-F801806A3CBF}" type="parTrans" cxnId="{FEC61E6F-BDCC-4EB0-AD0F-C3191798E58B}">
      <dgm:prSet/>
      <dgm:spPr/>
      <dgm:t>
        <a:bodyPr/>
        <a:lstStyle/>
        <a:p>
          <a:pPr rtl="1"/>
          <a:endParaRPr lang="en-US" sz="2200">
            <a:solidFill>
              <a:schemeClr val="tx1"/>
            </a:solidFill>
            <a:cs typeface="+mn-cs"/>
          </a:endParaRPr>
        </a:p>
      </dgm:t>
    </dgm:pt>
    <dgm:pt modelId="{417A726D-D436-45A8-AE07-4FCB2AE639A1}" type="sibTrans" cxnId="{FEC61E6F-BDCC-4EB0-AD0F-C3191798E58B}">
      <dgm:prSet/>
      <dgm:spPr/>
      <dgm:t>
        <a:bodyPr/>
        <a:lstStyle/>
        <a:p>
          <a:pPr rtl="1"/>
          <a:endParaRPr lang="en-US" sz="2200">
            <a:solidFill>
              <a:schemeClr val="tx1"/>
            </a:solidFill>
            <a:cs typeface="+mn-cs"/>
          </a:endParaRPr>
        </a:p>
      </dgm:t>
    </dgm:pt>
    <dgm:pt modelId="{0AFB1674-A0A6-469C-872F-63722396920B}">
      <dgm:prSet custT="1"/>
      <dgm:spPr>
        <a:ln>
          <a:solidFill>
            <a:schemeClr val="accent6">
              <a:lumMod val="50000"/>
            </a:schemeClr>
          </a:solidFill>
        </a:ln>
      </dgm:spPr>
      <dgm:t>
        <a:bodyPr/>
        <a:lstStyle/>
        <a:p>
          <a:pPr algn="r" rtl="1">
            <a:buClr>
              <a:srgbClr val="404040"/>
            </a:buClr>
            <a:buFont typeface="Simplified Arabic" panose="02020603050405020304" pitchFamily="18" charset="-78"/>
            <a:buChar char="-"/>
          </a:pPr>
          <a:r>
            <a:rPr lang="ar-SA" sz="2200">
              <a:solidFill>
                <a:schemeClr val="tx1"/>
              </a:solidFill>
              <a:cs typeface="+mn-cs"/>
            </a:rPr>
            <a:t>الفعاليّاتُ الخاصّةُ كالاحتفالاتِ والمناسباتِ والممارساتِ الفلكلوريّةِ والصّناعاتِ اليدويّة. </a:t>
          </a:r>
          <a:endParaRPr lang="en-US" sz="2200">
            <a:solidFill>
              <a:schemeClr val="tx1"/>
            </a:solidFill>
            <a:cs typeface="+mn-cs"/>
          </a:endParaRPr>
        </a:p>
      </dgm:t>
    </dgm:pt>
    <dgm:pt modelId="{3AD4E5BF-A5F5-4C62-95BF-5D2E1C33D686}" type="parTrans" cxnId="{6C6F38E3-7531-458D-B81C-B45135CA11CD}">
      <dgm:prSet/>
      <dgm:spPr/>
      <dgm:t>
        <a:bodyPr/>
        <a:lstStyle/>
        <a:p>
          <a:pPr rtl="1"/>
          <a:endParaRPr lang="en-US" sz="2200">
            <a:solidFill>
              <a:schemeClr val="tx1"/>
            </a:solidFill>
            <a:cs typeface="+mn-cs"/>
          </a:endParaRPr>
        </a:p>
      </dgm:t>
    </dgm:pt>
    <dgm:pt modelId="{DE333801-F297-42A8-BE81-6FB5B475412F}" type="sibTrans" cxnId="{6C6F38E3-7531-458D-B81C-B45135CA11CD}">
      <dgm:prSet/>
      <dgm:spPr/>
      <dgm:t>
        <a:bodyPr/>
        <a:lstStyle/>
        <a:p>
          <a:pPr rtl="1"/>
          <a:endParaRPr lang="en-US" sz="2200">
            <a:solidFill>
              <a:schemeClr val="tx1"/>
            </a:solidFill>
            <a:cs typeface="+mn-cs"/>
          </a:endParaRPr>
        </a:p>
      </dgm:t>
    </dgm:pt>
    <dgm:pt modelId="{116B7689-1CB1-445E-A6C5-C601762390B8}">
      <dgm:prSet custT="1"/>
      <dgm:spPr>
        <a:ln>
          <a:solidFill>
            <a:schemeClr val="accent6">
              <a:lumMod val="50000"/>
            </a:schemeClr>
          </a:solidFill>
        </a:ln>
      </dgm:spPr>
      <dgm:t>
        <a:bodyPr/>
        <a:lstStyle/>
        <a:p>
          <a:pPr algn="r" rtl="1">
            <a:buClr>
              <a:srgbClr val="404040"/>
            </a:buClr>
            <a:buFont typeface="Simplified Arabic" panose="02020603050405020304" pitchFamily="18" charset="-78"/>
            <a:buChar char="-"/>
          </a:pPr>
          <a:r>
            <a:rPr lang="ar-SA" sz="2200">
              <a:solidFill>
                <a:schemeClr val="tx1"/>
              </a:solidFill>
              <a:cs typeface="+mn-cs"/>
            </a:rPr>
            <a:t>المواقعُ المرتبطةُ بأحداثٍ قديمةٍ هامّةٍ كالمعارك.</a:t>
          </a:r>
          <a:endParaRPr lang="en-US" sz="2200" dirty="0">
            <a:solidFill>
              <a:schemeClr val="tx1"/>
            </a:solidFill>
            <a:cs typeface="+mn-cs"/>
          </a:endParaRPr>
        </a:p>
      </dgm:t>
    </dgm:pt>
    <dgm:pt modelId="{E755F4C7-B7E3-4D77-A39A-5CF66AAAB7F9}" type="parTrans" cxnId="{01B3ED27-E052-4DF5-B8CF-075E48A0F093}">
      <dgm:prSet/>
      <dgm:spPr/>
      <dgm:t>
        <a:bodyPr/>
        <a:lstStyle/>
        <a:p>
          <a:pPr rtl="1"/>
          <a:endParaRPr lang="en-US" sz="2200">
            <a:solidFill>
              <a:schemeClr val="tx1"/>
            </a:solidFill>
            <a:cs typeface="+mn-cs"/>
          </a:endParaRPr>
        </a:p>
      </dgm:t>
    </dgm:pt>
    <dgm:pt modelId="{F5513AB2-24D6-4E04-98B7-079D63F6117E}" type="sibTrans" cxnId="{01B3ED27-E052-4DF5-B8CF-075E48A0F093}">
      <dgm:prSet/>
      <dgm:spPr/>
      <dgm:t>
        <a:bodyPr/>
        <a:lstStyle/>
        <a:p>
          <a:pPr rtl="1"/>
          <a:endParaRPr lang="en-US" sz="2200">
            <a:solidFill>
              <a:schemeClr val="tx1"/>
            </a:solidFill>
            <a:cs typeface="+mn-cs"/>
          </a:endParaRPr>
        </a:p>
      </dgm:t>
    </dgm:pt>
    <dgm:pt modelId="{D33BE57B-884D-4EAB-B94F-5BC3C34A040F}">
      <dgm:prSet custT="1"/>
      <dgm:spPr>
        <a:ln>
          <a:solidFill>
            <a:schemeClr val="accent6">
              <a:lumMod val="50000"/>
            </a:schemeClr>
          </a:solidFill>
        </a:ln>
      </dgm:spPr>
      <dgm:t>
        <a:bodyPr/>
        <a:lstStyle/>
        <a:p>
          <a:pPr algn="r" rtl="1">
            <a:buClr>
              <a:srgbClr val="404040"/>
            </a:buClr>
            <a:buFont typeface="Simplified Arabic" panose="02020603050405020304" pitchFamily="18" charset="-78"/>
            <a:buChar char="-"/>
          </a:pPr>
          <a:r>
            <a:rPr lang="ar-SA" sz="2200">
              <a:solidFill>
                <a:schemeClr val="tx1"/>
              </a:solidFill>
              <a:cs typeface="+mn-cs"/>
            </a:rPr>
            <a:t>أساليبُ الحياةِ التّقليديّةِ بما فيها الطّعامُ والشّراب. </a:t>
          </a:r>
          <a:endParaRPr lang="en-US" sz="2200">
            <a:solidFill>
              <a:schemeClr val="tx1"/>
            </a:solidFill>
            <a:cs typeface="+mn-cs"/>
          </a:endParaRPr>
        </a:p>
      </dgm:t>
    </dgm:pt>
    <dgm:pt modelId="{73193F3F-3C7A-4E7E-99A0-D1B39612D891}" type="parTrans" cxnId="{02E131ED-8072-4476-9BFD-E70005144B71}">
      <dgm:prSet/>
      <dgm:spPr/>
      <dgm:t>
        <a:bodyPr/>
        <a:lstStyle/>
        <a:p>
          <a:pPr rtl="1"/>
          <a:endParaRPr lang="en-US" sz="2200">
            <a:solidFill>
              <a:schemeClr val="tx1"/>
            </a:solidFill>
            <a:cs typeface="+mn-cs"/>
          </a:endParaRPr>
        </a:p>
      </dgm:t>
    </dgm:pt>
    <dgm:pt modelId="{C3A2523F-D3E6-4F35-A602-DA757F9583C9}" type="sibTrans" cxnId="{02E131ED-8072-4476-9BFD-E70005144B71}">
      <dgm:prSet/>
      <dgm:spPr/>
      <dgm:t>
        <a:bodyPr/>
        <a:lstStyle/>
        <a:p>
          <a:pPr rtl="1"/>
          <a:endParaRPr lang="en-US" sz="2200">
            <a:solidFill>
              <a:schemeClr val="tx1"/>
            </a:solidFill>
            <a:cs typeface="+mn-cs"/>
          </a:endParaRPr>
        </a:p>
      </dgm:t>
    </dgm:pt>
    <dgm:pt modelId="{85B53A57-5C43-4659-8F4B-905BB324C08E}" type="pres">
      <dgm:prSet presAssocID="{253AC91C-A600-4634-8ADB-7AE3F6595CF9}" presName="linear" presStyleCnt="0">
        <dgm:presLayoutVars>
          <dgm:dir val="rev"/>
          <dgm:animLvl val="lvl"/>
          <dgm:resizeHandles val="exact"/>
        </dgm:presLayoutVars>
      </dgm:prSet>
      <dgm:spPr/>
    </dgm:pt>
    <dgm:pt modelId="{DAF7A162-CC34-4894-876C-F91AF05533E9}" type="pres">
      <dgm:prSet presAssocID="{04C9C372-31DE-4984-B996-E47DA74DA480}" presName="parentLin" presStyleCnt="0"/>
      <dgm:spPr/>
    </dgm:pt>
    <dgm:pt modelId="{08301F69-8F37-4E0E-9440-AB43D5F0CB97}" type="pres">
      <dgm:prSet presAssocID="{04C9C372-31DE-4984-B996-E47DA74DA480}" presName="parentLeftMargin" presStyleLbl="node1" presStyleIdx="0" presStyleCnt="5"/>
      <dgm:spPr/>
    </dgm:pt>
    <dgm:pt modelId="{0AD133C5-06F3-4583-8938-0019517E8D92}" type="pres">
      <dgm:prSet presAssocID="{04C9C372-31DE-4984-B996-E47DA74DA480}" presName="parentText" presStyleLbl="node1" presStyleIdx="0" presStyleCnt="5" custScaleX="131887">
        <dgm:presLayoutVars>
          <dgm:chMax val="0"/>
          <dgm:bulletEnabled val="1"/>
        </dgm:presLayoutVars>
      </dgm:prSet>
      <dgm:spPr/>
    </dgm:pt>
    <dgm:pt modelId="{2DB1339D-B704-4CC9-9884-AF281B1C7A1A}" type="pres">
      <dgm:prSet presAssocID="{04C9C372-31DE-4984-B996-E47DA74DA480}" presName="negativeSpace" presStyleCnt="0"/>
      <dgm:spPr/>
    </dgm:pt>
    <dgm:pt modelId="{E7DF02A2-12E2-4916-B85B-DED98C14533D}" type="pres">
      <dgm:prSet presAssocID="{04C9C372-31DE-4984-B996-E47DA74DA480}" presName="childText" presStyleLbl="conFgAcc1" presStyleIdx="0" presStyleCnt="5">
        <dgm:presLayoutVars>
          <dgm:bulletEnabled val="1"/>
        </dgm:presLayoutVars>
      </dgm:prSet>
      <dgm:spPr>
        <a:ln>
          <a:solidFill>
            <a:schemeClr val="accent6">
              <a:lumMod val="50000"/>
            </a:schemeClr>
          </a:solidFill>
        </a:ln>
      </dgm:spPr>
    </dgm:pt>
    <dgm:pt modelId="{081B7312-A6A5-4A76-80A5-7CA7DCE39821}" type="pres">
      <dgm:prSet presAssocID="{DA06BB86-DDD4-4668-BB6A-7882F72B5534}" presName="spaceBetweenRectangles" presStyleCnt="0"/>
      <dgm:spPr/>
    </dgm:pt>
    <dgm:pt modelId="{F48ACEF9-166A-4399-8D3E-F191E58DAFBA}" type="pres">
      <dgm:prSet presAssocID="{FD079440-9BE8-489F-AC1C-6FD17E5A8CA9}" presName="parentLin" presStyleCnt="0"/>
      <dgm:spPr/>
    </dgm:pt>
    <dgm:pt modelId="{784AFA49-EC45-474F-A1C8-B3306A42E51A}" type="pres">
      <dgm:prSet presAssocID="{FD079440-9BE8-489F-AC1C-6FD17E5A8CA9}" presName="parentLeftMargin" presStyleLbl="node1" presStyleIdx="0" presStyleCnt="5"/>
      <dgm:spPr/>
    </dgm:pt>
    <dgm:pt modelId="{EBA28951-DE82-42AB-B520-98E05BA4DE04}" type="pres">
      <dgm:prSet presAssocID="{FD079440-9BE8-489F-AC1C-6FD17E5A8CA9}" presName="parentText" presStyleLbl="node1" presStyleIdx="1" presStyleCnt="5" custScaleX="131887">
        <dgm:presLayoutVars>
          <dgm:chMax val="0"/>
          <dgm:bulletEnabled val="1"/>
        </dgm:presLayoutVars>
      </dgm:prSet>
      <dgm:spPr/>
    </dgm:pt>
    <dgm:pt modelId="{ED17F691-9F8F-4792-A5B6-F66FD954CAB7}" type="pres">
      <dgm:prSet presAssocID="{FD079440-9BE8-489F-AC1C-6FD17E5A8CA9}" presName="negativeSpace" presStyleCnt="0"/>
      <dgm:spPr/>
    </dgm:pt>
    <dgm:pt modelId="{B852E6BC-251E-4658-9D12-ACA402E5DD68}" type="pres">
      <dgm:prSet presAssocID="{FD079440-9BE8-489F-AC1C-6FD17E5A8CA9}" presName="childText" presStyleLbl="conFgAcc1" presStyleIdx="1" presStyleCnt="5">
        <dgm:presLayoutVars>
          <dgm:bulletEnabled val="1"/>
        </dgm:presLayoutVars>
      </dgm:prSet>
      <dgm:spPr>
        <a:ln>
          <a:solidFill>
            <a:schemeClr val="accent6">
              <a:lumMod val="50000"/>
            </a:schemeClr>
          </a:solidFill>
        </a:ln>
      </dgm:spPr>
    </dgm:pt>
    <dgm:pt modelId="{AE90EB8C-EEF7-434E-BE1E-19223F1976D4}" type="pres">
      <dgm:prSet presAssocID="{417A726D-D436-45A8-AE07-4FCB2AE639A1}" presName="spaceBetweenRectangles" presStyleCnt="0"/>
      <dgm:spPr/>
    </dgm:pt>
    <dgm:pt modelId="{17A0D239-9A96-4D7A-AD0F-64115D35F438}" type="pres">
      <dgm:prSet presAssocID="{0AFB1674-A0A6-469C-872F-63722396920B}" presName="parentLin" presStyleCnt="0"/>
      <dgm:spPr/>
    </dgm:pt>
    <dgm:pt modelId="{915F57E0-1D0E-4E4E-820F-3E415C18C0FC}" type="pres">
      <dgm:prSet presAssocID="{0AFB1674-A0A6-469C-872F-63722396920B}" presName="parentLeftMargin" presStyleLbl="node1" presStyleIdx="1" presStyleCnt="5"/>
      <dgm:spPr/>
    </dgm:pt>
    <dgm:pt modelId="{F06F8D3C-9044-4DA3-95A9-4D1F31B63AFF}" type="pres">
      <dgm:prSet presAssocID="{0AFB1674-A0A6-469C-872F-63722396920B}" presName="parentText" presStyleLbl="node1" presStyleIdx="2" presStyleCnt="5" custScaleX="131887">
        <dgm:presLayoutVars>
          <dgm:chMax val="0"/>
          <dgm:bulletEnabled val="1"/>
        </dgm:presLayoutVars>
      </dgm:prSet>
      <dgm:spPr/>
    </dgm:pt>
    <dgm:pt modelId="{DFA521C6-4064-4623-A736-0A54ACB09764}" type="pres">
      <dgm:prSet presAssocID="{0AFB1674-A0A6-469C-872F-63722396920B}" presName="negativeSpace" presStyleCnt="0"/>
      <dgm:spPr/>
    </dgm:pt>
    <dgm:pt modelId="{D018E67A-86EB-419D-83FF-DC21A539A19A}" type="pres">
      <dgm:prSet presAssocID="{0AFB1674-A0A6-469C-872F-63722396920B}" presName="childText" presStyleLbl="conFgAcc1" presStyleIdx="2" presStyleCnt="5">
        <dgm:presLayoutVars>
          <dgm:bulletEnabled val="1"/>
        </dgm:presLayoutVars>
      </dgm:prSet>
      <dgm:spPr>
        <a:ln>
          <a:solidFill>
            <a:schemeClr val="accent6">
              <a:lumMod val="50000"/>
            </a:schemeClr>
          </a:solidFill>
        </a:ln>
      </dgm:spPr>
    </dgm:pt>
    <dgm:pt modelId="{83846BEF-2D7D-4348-ABA1-A00408B64F5E}" type="pres">
      <dgm:prSet presAssocID="{DE333801-F297-42A8-BE81-6FB5B475412F}" presName="spaceBetweenRectangles" presStyleCnt="0"/>
      <dgm:spPr/>
    </dgm:pt>
    <dgm:pt modelId="{31C4AC83-123D-4B3D-92F4-7CB27E4871FA}" type="pres">
      <dgm:prSet presAssocID="{116B7689-1CB1-445E-A6C5-C601762390B8}" presName="parentLin" presStyleCnt="0"/>
      <dgm:spPr/>
    </dgm:pt>
    <dgm:pt modelId="{02177046-8ED3-4171-ACDE-CB7F6E8EC42D}" type="pres">
      <dgm:prSet presAssocID="{116B7689-1CB1-445E-A6C5-C601762390B8}" presName="parentLeftMargin" presStyleLbl="node1" presStyleIdx="2" presStyleCnt="5"/>
      <dgm:spPr/>
    </dgm:pt>
    <dgm:pt modelId="{AD004772-B13F-44B6-A546-5A6AB4E6F157}" type="pres">
      <dgm:prSet presAssocID="{116B7689-1CB1-445E-A6C5-C601762390B8}" presName="parentText" presStyleLbl="node1" presStyleIdx="3" presStyleCnt="5" custScaleX="131887">
        <dgm:presLayoutVars>
          <dgm:chMax val="0"/>
          <dgm:bulletEnabled val="1"/>
        </dgm:presLayoutVars>
      </dgm:prSet>
      <dgm:spPr/>
    </dgm:pt>
    <dgm:pt modelId="{614731C7-2ED5-4754-8579-61B467F9E662}" type="pres">
      <dgm:prSet presAssocID="{116B7689-1CB1-445E-A6C5-C601762390B8}" presName="negativeSpace" presStyleCnt="0"/>
      <dgm:spPr/>
    </dgm:pt>
    <dgm:pt modelId="{891C1330-D241-4C68-AEAF-BF5DAEFD18A3}" type="pres">
      <dgm:prSet presAssocID="{116B7689-1CB1-445E-A6C5-C601762390B8}" presName="childText" presStyleLbl="conFgAcc1" presStyleIdx="3" presStyleCnt="5">
        <dgm:presLayoutVars>
          <dgm:bulletEnabled val="1"/>
        </dgm:presLayoutVars>
      </dgm:prSet>
      <dgm:spPr>
        <a:ln>
          <a:solidFill>
            <a:schemeClr val="accent6">
              <a:lumMod val="50000"/>
            </a:schemeClr>
          </a:solidFill>
        </a:ln>
      </dgm:spPr>
    </dgm:pt>
    <dgm:pt modelId="{EE9749B7-03CA-43B5-8B58-D96E5929A71F}" type="pres">
      <dgm:prSet presAssocID="{F5513AB2-24D6-4E04-98B7-079D63F6117E}" presName="spaceBetweenRectangles" presStyleCnt="0"/>
      <dgm:spPr/>
    </dgm:pt>
    <dgm:pt modelId="{2C936278-B173-4BF8-B9E1-005BF892517E}" type="pres">
      <dgm:prSet presAssocID="{D33BE57B-884D-4EAB-B94F-5BC3C34A040F}" presName="parentLin" presStyleCnt="0"/>
      <dgm:spPr/>
    </dgm:pt>
    <dgm:pt modelId="{59DA4538-5A3E-4CE8-A4AC-CECF6A327EC3}" type="pres">
      <dgm:prSet presAssocID="{D33BE57B-884D-4EAB-B94F-5BC3C34A040F}" presName="parentLeftMargin" presStyleLbl="node1" presStyleIdx="3" presStyleCnt="5"/>
      <dgm:spPr/>
    </dgm:pt>
    <dgm:pt modelId="{049510C1-E33F-497F-A8F4-66AD69627615}" type="pres">
      <dgm:prSet presAssocID="{D33BE57B-884D-4EAB-B94F-5BC3C34A040F}" presName="parentText" presStyleLbl="node1" presStyleIdx="4" presStyleCnt="5" custScaleX="131887">
        <dgm:presLayoutVars>
          <dgm:chMax val="0"/>
          <dgm:bulletEnabled val="1"/>
        </dgm:presLayoutVars>
      </dgm:prSet>
      <dgm:spPr/>
    </dgm:pt>
    <dgm:pt modelId="{08479C58-A4A6-4405-A83B-898740E1B6E6}" type="pres">
      <dgm:prSet presAssocID="{D33BE57B-884D-4EAB-B94F-5BC3C34A040F}" presName="negativeSpace" presStyleCnt="0"/>
      <dgm:spPr/>
    </dgm:pt>
    <dgm:pt modelId="{B5369E50-5D3E-4B16-8CDF-4A30D336415B}" type="pres">
      <dgm:prSet presAssocID="{D33BE57B-884D-4EAB-B94F-5BC3C34A040F}" presName="childText" presStyleLbl="conFgAcc1" presStyleIdx="4" presStyleCnt="5">
        <dgm:presLayoutVars>
          <dgm:bulletEnabled val="1"/>
        </dgm:presLayoutVars>
      </dgm:prSet>
      <dgm:spPr>
        <a:ln>
          <a:solidFill>
            <a:schemeClr val="accent6">
              <a:lumMod val="50000"/>
            </a:schemeClr>
          </a:solidFill>
        </a:ln>
      </dgm:spPr>
    </dgm:pt>
  </dgm:ptLst>
  <dgm:cxnLst>
    <dgm:cxn modelId="{4736550C-3546-4C29-BBEF-9AA74DBF00A7}" type="presOf" srcId="{116B7689-1CB1-445E-A6C5-C601762390B8}" destId="{AD004772-B13F-44B6-A546-5A6AB4E6F157}" srcOrd="1" destOrd="0" presId="urn:microsoft.com/office/officeart/2005/8/layout/list1"/>
    <dgm:cxn modelId="{01B3ED27-E052-4DF5-B8CF-075E48A0F093}" srcId="{253AC91C-A600-4634-8ADB-7AE3F6595CF9}" destId="{116B7689-1CB1-445E-A6C5-C601762390B8}" srcOrd="3" destOrd="0" parTransId="{E755F4C7-B7E3-4D77-A39A-5CF66AAAB7F9}" sibTransId="{F5513AB2-24D6-4E04-98B7-079D63F6117E}"/>
    <dgm:cxn modelId="{E985582E-718E-4E3E-B8C8-A9273778AA5E}" type="presOf" srcId="{0AFB1674-A0A6-469C-872F-63722396920B}" destId="{915F57E0-1D0E-4E4E-820F-3E415C18C0FC}" srcOrd="0" destOrd="0" presId="urn:microsoft.com/office/officeart/2005/8/layout/list1"/>
    <dgm:cxn modelId="{7668E137-D7D4-405D-9CD1-ABC336EB83C9}" type="presOf" srcId="{D33BE57B-884D-4EAB-B94F-5BC3C34A040F}" destId="{59DA4538-5A3E-4CE8-A4AC-CECF6A327EC3}" srcOrd="0" destOrd="0" presId="urn:microsoft.com/office/officeart/2005/8/layout/list1"/>
    <dgm:cxn modelId="{B1199D6C-DCA5-4F57-82C3-3438AC6E4294}" type="presOf" srcId="{0AFB1674-A0A6-469C-872F-63722396920B}" destId="{F06F8D3C-9044-4DA3-95A9-4D1F31B63AFF}" srcOrd="1" destOrd="0" presId="urn:microsoft.com/office/officeart/2005/8/layout/list1"/>
    <dgm:cxn modelId="{FEC61E6F-BDCC-4EB0-AD0F-C3191798E58B}" srcId="{253AC91C-A600-4634-8ADB-7AE3F6595CF9}" destId="{FD079440-9BE8-489F-AC1C-6FD17E5A8CA9}" srcOrd="1" destOrd="0" parTransId="{B6764997-D2A8-425A-BD10-F801806A3CBF}" sibTransId="{417A726D-D436-45A8-AE07-4FCB2AE639A1}"/>
    <dgm:cxn modelId="{82FD4053-91C7-48CF-A379-F08E49534296}" type="presOf" srcId="{116B7689-1CB1-445E-A6C5-C601762390B8}" destId="{02177046-8ED3-4171-ACDE-CB7F6E8EC42D}" srcOrd="0" destOrd="0" presId="urn:microsoft.com/office/officeart/2005/8/layout/list1"/>
    <dgm:cxn modelId="{46C27D76-8147-4EA1-B890-6C590BD99D9F}" type="presOf" srcId="{253AC91C-A600-4634-8ADB-7AE3F6595CF9}" destId="{85B53A57-5C43-4659-8F4B-905BB324C08E}" srcOrd="0" destOrd="0" presId="urn:microsoft.com/office/officeart/2005/8/layout/list1"/>
    <dgm:cxn modelId="{D78D6F86-372E-4F43-B928-9177E5B0F78C}" type="presOf" srcId="{FD079440-9BE8-489F-AC1C-6FD17E5A8CA9}" destId="{784AFA49-EC45-474F-A1C8-B3306A42E51A}" srcOrd="0" destOrd="0" presId="urn:microsoft.com/office/officeart/2005/8/layout/list1"/>
    <dgm:cxn modelId="{FF80A78F-49AD-40B1-A4D4-07C268E448F3}" type="presOf" srcId="{FD079440-9BE8-489F-AC1C-6FD17E5A8CA9}" destId="{EBA28951-DE82-42AB-B520-98E05BA4DE04}" srcOrd="1" destOrd="0" presId="urn:microsoft.com/office/officeart/2005/8/layout/list1"/>
    <dgm:cxn modelId="{6F5ABDA4-FC07-46B4-8A2D-9DC2113A5CE9}" type="presOf" srcId="{04C9C372-31DE-4984-B996-E47DA74DA480}" destId="{0AD133C5-06F3-4583-8938-0019517E8D92}" srcOrd="1" destOrd="0" presId="urn:microsoft.com/office/officeart/2005/8/layout/list1"/>
    <dgm:cxn modelId="{9464FFCE-CAF6-492C-A00A-CF7A68153397}" srcId="{253AC91C-A600-4634-8ADB-7AE3F6595CF9}" destId="{04C9C372-31DE-4984-B996-E47DA74DA480}" srcOrd="0" destOrd="0" parTransId="{C0907AB6-E265-4B79-B595-6387121374F3}" sibTransId="{DA06BB86-DDD4-4668-BB6A-7882F72B5534}"/>
    <dgm:cxn modelId="{7F6B66D4-50C7-4005-8BE0-33CA6556D99C}" type="presOf" srcId="{D33BE57B-884D-4EAB-B94F-5BC3C34A040F}" destId="{049510C1-E33F-497F-A8F4-66AD69627615}" srcOrd="1" destOrd="0" presId="urn:microsoft.com/office/officeart/2005/8/layout/list1"/>
    <dgm:cxn modelId="{6C6F38E3-7531-458D-B81C-B45135CA11CD}" srcId="{253AC91C-A600-4634-8ADB-7AE3F6595CF9}" destId="{0AFB1674-A0A6-469C-872F-63722396920B}" srcOrd="2" destOrd="0" parTransId="{3AD4E5BF-A5F5-4C62-95BF-5D2E1C33D686}" sibTransId="{DE333801-F297-42A8-BE81-6FB5B475412F}"/>
    <dgm:cxn modelId="{02E131ED-8072-4476-9BFD-E70005144B71}" srcId="{253AC91C-A600-4634-8ADB-7AE3F6595CF9}" destId="{D33BE57B-884D-4EAB-B94F-5BC3C34A040F}" srcOrd="4" destOrd="0" parTransId="{73193F3F-3C7A-4E7E-99A0-D1B39612D891}" sibTransId="{C3A2523F-D3E6-4F35-A602-DA757F9583C9}"/>
    <dgm:cxn modelId="{A7693DF0-DFF6-4A4D-B6DF-704A095FC37B}" type="presOf" srcId="{04C9C372-31DE-4984-B996-E47DA74DA480}" destId="{08301F69-8F37-4E0E-9440-AB43D5F0CB97}" srcOrd="0" destOrd="0" presId="urn:microsoft.com/office/officeart/2005/8/layout/list1"/>
    <dgm:cxn modelId="{3FB91FD4-04EE-4A9F-AF5F-55FAC8C2E120}" type="presParOf" srcId="{85B53A57-5C43-4659-8F4B-905BB324C08E}" destId="{DAF7A162-CC34-4894-876C-F91AF05533E9}" srcOrd="0" destOrd="0" presId="urn:microsoft.com/office/officeart/2005/8/layout/list1"/>
    <dgm:cxn modelId="{CC7E88DD-D5A5-41A3-8B0B-E8006FABC51D}" type="presParOf" srcId="{DAF7A162-CC34-4894-876C-F91AF05533E9}" destId="{08301F69-8F37-4E0E-9440-AB43D5F0CB97}" srcOrd="0" destOrd="0" presId="urn:microsoft.com/office/officeart/2005/8/layout/list1"/>
    <dgm:cxn modelId="{31C867D9-C27A-4C62-9878-99B75764B475}" type="presParOf" srcId="{DAF7A162-CC34-4894-876C-F91AF05533E9}" destId="{0AD133C5-06F3-4583-8938-0019517E8D92}" srcOrd="1" destOrd="0" presId="urn:microsoft.com/office/officeart/2005/8/layout/list1"/>
    <dgm:cxn modelId="{8B3E5C95-6566-4039-B8B8-3E7551DD8F46}" type="presParOf" srcId="{85B53A57-5C43-4659-8F4B-905BB324C08E}" destId="{2DB1339D-B704-4CC9-9884-AF281B1C7A1A}" srcOrd="1" destOrd="0" presId="urn:microsoft.com/office/officeart/2005/8/layout/list1"/>
    <dgm:cxn modelId="{0AE491C4-ECF5-4403-82D7-59887C19332D}" type="presParOf" srcId="{85B53A57-5C43-4659-8F4B-905BB324C08E}" destId="{E7DF02A2-12E2-4916-B85B-DED98C14533D}" srcOrd="2" destOrd="0" presId="urn:microsoft.com/office/officeart/2005/8/layout/list1"/>
    <dgm:cxn modelId="{D442260C-C3EF-4C6A-B22D-9563753A177C}" type="presParOf" srcId="{85B53A57-5C43-4659-8F4B-905BB324C08E}" destId="{081B7312-A6A5-4A76-80A5-7CA7DCE39821}" srcOrd="3" destOrd="0" presId="urn:microsoft.com/office/officeart/2005/8/layout/list1"/>
    <dgm:cxn modelId="{EFF6D1D4-106F-4265-9002-CC2620B919AD}" type="presParOf" srcId="{85B53A57-5C43-4659-8F4B-905BB324C08E}" destId="{F48ACEF9-166A-4399-8D3E-F191E58DAFBA}" srcOrd="4" destOrd="0" presId="urn:microsoft.com/office/officeart/2005/8/layout/list1"/>
    <dgm:cxn modelId="{470F76B1-8095-4D62-9826-9400AA6462C2}" type="presParOf" srcId="{F48ACEF9-166A-4399-8D3E-F191E58DAFBA}" destId="{784AFA49-EC45-474F-A1C8-B3306A42E51A}" srcOrd="0" destOrd="0" presId="urn:microsoft.com/office/officeart/2005/8/layout/list1"/>
    <dgm:cxn modelId="{414BE484-2212-4B4F-8F76-411D12DBF965}" type="presParOf" srcId="{F48ACEF9-166A-4399-8D3E-F191E58DAFBA}" destId="{EBA28951-DE82-42AB-B520-98E05BA4DE04}" srcOrd="1" destOrd="0" presId="urn:microsoft.com/office/officeart/2005/8/layout/list1"/>
    <dgm:cxn modelId="{3818537D-586E-4C3A-A9B5-FEE6970365C1}" type="presParOf" srcId="{85B53A57-5C43-4659-8F4B-905BB324C08E}" destId="{ED17F691-9F8F-4792-A5B6-F66FD954CAB7}" srcOrd="5" destOrd="0" presId="urn:microsoft.com/office/officeart/2005/8/layout/list1"/>
    <dgm:cxn modelId="{22578B1A-C11F-48D1-B469-29EE26A7E361}" type="presParOf" srcId="{85B53A57-5C43-4659-8F4B-905BB324C08E}" destId="{B852E6BC-251E-4658-9D12-ACA402E5DD68}" srcOrd="6" destOrd="0" presId="urn:microsoft.com/office/officeart/2005/8/layout/list1"/>
    <dgm:cxn modelId="{DC883BBF-3A92-4E9E-B4D2-AE8BCA4F5C60}" type="presParOf" srcId="{85B53A57-5C43-4659-8F4B-905BB324C08E}" destId="{AE90EB8C-EEF7-434E-BE1E-19223F1976D4}" srcOrd="7" destOrd="0" presId="urn:microsoft.com/office/officeart/2005/8/layout/list1"/>
    <dgm:cxn modelId="{A5DE5F1A-FC02-44BC-A44F-CBE3A5846559}" type="presParOf" srcId="{85B53A57-5C43-4659-8F4B-905BB324C08E}" destId="{17A0D239-9A96-4D7A-AD0F-64115D35F438}" srcOrd="8" destOrd="0" presId="urn:microsoft.com/office/officeart/2005/8/layout/list1"/>
    <dgm:cxn modelId="{F8A9B4B1-065C-4D67-8214-4A58EA0534FD}" type="presParOf" srcId="{17A0D239-9A96-4D7A-AD0F-64115D35F438}" destId="{915F57E0-1D0E-4E4E-820F-3E415C18C0FC}" srcOrd="0" destOrd="0" presId="urn:microsoft.com/office/officeart/2005/8/layout/list1"/>
    <dgm:cxn modelId="{E3629954-C483-4CB9-B5EE-BC65148C3709}" type="presParOf" srcId="{17A0D239-9A96-4D7A-AD0F-64115D35F438}" destId="{F06F8D3C-9044-4DA3-95A9-4D1F31B63AFF}" srcOrd="1" destOrd="0" presId="urn:microsoft.com/office/officeart/2005/8/layout/list1"/>
    <dgm:cxn modelId="{B424BE62-6052-4F0A-855F-F1A2BDF83983}" type="presParOf" srcId="{85B53A57-5C43-4659-8F4B-905BB324C08E}" destId="{DFA521C6-4064-4623-A736-0A54ACB09764}" srcOrd="9" destOrd="0" presId="urn:microsoft.com/office/officeart/2005/8/layout/list1"/>
    <dgm:cxn modelId="{AE46DDEF-768B-4817-9CAC-9F4E1BC90312}" type="presParOf" srcId="{85B53A57-5C43-4659-8F4B-905BB324C08E}" destId="{D018E67A-86EB-419D-83FF-DC21A539A19A}" srcOrd="10" destOrd="0" presId="urn:microsoft.com/office/officeart/2005/8/layout/list1"/>
    <dgm:cxn modelId="{B640E1B2-BCF3-41EB-8E50-7F829FD83924}" type="presParOf" srcId="{85B53A57-5C43-4659-8F4B-905BB324C08E}" destId="{83846BEF-2D7D-4348-ABA1-A00408B64F5E}" srcOrd="11" destOrd="0" presId="urn:microsoft.com/office/officeart/2005/8/layout/list1"/>
    <dgm:cxn modelId="{ADC4EFC5-1CF2-4912-A511-D1B4F304AF3D}" type="presParOf" srcId="{85B53A57-5C43-4659-8F4B-905BB324C08E}" destId="{31C4AC83-123D-4B3D-92F4-7CB27E4871FA}" srcOrd="12" destOrd="0" presId="urn:microsoft.com/office/officeart/2005/8/layout/list1"/>
    <dgm:cxn modelId="{9597E6EF-0819-4E2D-9918-532E8A0F9721}" type="presParOf" srcId="{31C4AC83-123D-4B3D-92F4-7CB27E4871FA}" destId="{02177046-8ED3-4171-ACDE-CB7F6E8EC42D}" srcOrd="0" destOrd="0" presId="urn:microsoft.com/office/officeart/2005/8/layout/list1"/>
    <dgm:cxn modelId="{85D11F69-5A7C-40C2-A7AC-DC06C6CDF5B1}" type="presParOf" srcId="{31C4AC83-123D-4B3D-92F4-7CB27E4871FA}" destId="{AD004772-B13F-44B6-A546-5A6AB4E6F157}" srcOrd="1" destOrd="0" presId="urn:microsoft.com/office/officeart/2005/8/layout/list1"/>
    <dgm:cxn modelId="{6BAA0ED7-5568-475A-A374-987A1E2E1ECD}" type="presParOf" srcId="{85B53A57-5C43-4659-8F4B-905BB324C08E}" destId="{614731C7-2ED5-4754-8579-61B467F9E662}" srcOrd="13" destOrd="0" presId="urn:microsoft.com/office/officeart/2005/8/layout/list1"/>
    <dgm:cxn modelId="{AF9B5B84-C4CC-420F-9BA3-23199168D684}" type="presParOf" srcId="{85B53A57-5C43-4659-8F4B-905BB324C08E}" destId="{891C1330-D241-4C68-AEAF-BF5DAEFD18A3}" srcOrd="14" destOrd="0" presId="urn:microsoft.com/office/officeart/2005/8/layout/list1"/>
    <dgm:cxn modelId="{193ACD5A-4753-49F0-9F36-9C86F1AA86F3}" type="presParOf" srcId="{85B53A57-5C43-4659-8F4B-905BB324C08E}" destId="{EE9749B7-03CA-43B5-8B58-D96E5929A71F}" srcOrd="15" destOrd="0" presId="urn:microsoft.com/office/officeart/2005/8/layout/list1"/>
    <dgm:cxn modelId="{2476C1D0-E1B0-4095-B10E-3689ADC4A40E}" type="presParOf" srcId="{85B53A57-5C43-4659-8F4B-905BB324C08E}" destId="{2C936278-B173-4BF8-B9E1-005BF892517E}" srcOrd="16" destOrd="0" presId="urn:microsoft.com/office/officeart/2005/8/layout/list1"/>
    <dgm:cxn modelId="{645B0BF3-DD0A-4754-83D4-1DC4AE4AF16D}" type="presParOf" srcId="{2C936278-B173-4BF8-B9E1-005BF892517E}" destId="{59DA4538-5A3E-4CE8-A4AC-CECF6A327EC3}" srcOrd="0" destOrd="0" presId="urn:microsoft.com/office/officeart/2005/8/layout/list1"/>
    <dgm:cxn modelId="{D28D5918-15D4-489B-8D3C-C8F786175CBF}" type="presParOf" srcId="{2C936278-B173-4BF8-B9E1-005BF892517E}" destId="{049510C1-E33F-497F-A8F4-66AD69627615}" srcOrd="1" destOrd="0" presId="urn:microsoft.com/office/officeart/2005/8/layout/list1"/>
    <dgm:cxn modelId="{47ADCBEF-AE87-4FC8-8080-8D73A59A4494}" type="presParOf" srcId="{85B53A57-5C43-4659-8F4B-905BB324C08E}" destId="{08479C58-A4A6-4405-A83B-898740E1B6E6}" srcOrd="17" destOrd="0" presId="urn:microsoft.com/office/officeart/2005/8/layout/list1"/>
    <dgm:cxn modelId="{5B533743-12C0-4BEC-BA88-9363514E6950}" type="presParOf" srcId="{85B53A57-5C43-4659-8F4B-905BB324C08E}" destId="{B5369E50-5D3E-4B16-8CDF-4A30D336415B}" srcOrd="18" destOrd="0" presId="urn:microsoft.com/office/officeart/2005/8/layout/list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93E54D-12F9-4D85-BE07-288EA016801A}"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24D5D088-6A64-48EA-B219-19B0152F992B}">
      <dgm:prSet phldrT="[Text]" custT="1"/>
      <dgm:spPr>
        <a:ln>
          <a:solidFill>
            <a:schemeClr val="accent6">
              <a:lumMod val="50000"/>
            </a:schemeClr>
          </a:solidFill>
        </a:ln>
      </dgm:spPr>
      <dgm:t>
        <a:bodyPr/>
        <a:lstStyle/>
        <a:p>
          <a:pPr rtl="1">
            <a:lnSpc>
              <a:spcPct val="120000"/>
            </a:lnSpc>
          </a:pPr>
          <a:r>
            <a:rPr lang="ar-SA" sz="2200" b="1">
              <a:solidFill>
                <a:schemeClr val="tx1"/>
              </a:solidFill>
            </a:rPr>
            <a:t>السّياحةُ الثّقافيّة</a:t>
          </a:r>
          <a:endParaRPr lang="en-US" sz="2200" dirty="0">
            <a:solidFill>
              <a:schemeClr val="tx1"/>
            </a:solidFill>
          </a:endParaRPr>
        </a:p>
      </dgm:t>
    </dgm:pt>
    <dgm:pt modelId="{B81173F5-6497-42AB-BC21-202377AEA1F6}" type="parTrans" cxnId="{22AEA55D-9D38-484D-9CE2-63276C3F983C}">
      <dgm:prSet/>
      <dgm:spPr/>
      <dgm:t>
        <a:bodyPr/>
        <a:lstStyle/>
        <a:p>
          <a:pPr rtl="1">
            <a:lnSpc>
              <a:spcPct val="120000"/>
            </a:lnSpc>
          </a:pPr>
          <a:endParaRPr lang="en-US" sz="2200">
            <a:solidFill>
              <a:schemeClr val="tx1"/>
            </a:solidFill>
          </a:endParaRPr>
        </a:p>
      </dgm:t>
    </dgm:pt>
    <dgm:pt modelId="{6940C02D-483E-4B04-81DA-8D72B8DE44BB}" type="sibTrans" cxnId="{22AEA55D-9D38-484D-9CE2-63276C3F983C}">
      <dgm:prSet/>
      <dgm:spPr/>
      <dgm:t>
        <a:bodyPr/>
        <a:lstStyle/>
        <a:p>
          <a:pPr rtl="1">
            <a:lnSpc>
              <a:spcPct val="120000"/>
            </a:lnSpc>
          </a:pPr>
          <a:endParaRPr lang="en-US" sz="2200">
            <a:solidFill>
              <a:schemeClr val="tx1"/>
            </a:solidFill>
          </a:endParaRPr>
        </a:p>
      </dgm:t>
    </dgm:pt>
    <dgm:pt modelId="{FA1A98FA-EE8E-4685-8F17-BBDE004DB9CE}">
      <dgm:prSet phldrT="[Text]" custT="1"/>
      <dgm:spPr>
        <a:ln>
          <a:solidFill>
            <a:schemeClr val="accent6">
              <a:lumMod val="50000"/>
            </a:schemeClr>
          </a:solidFill>
        </a:ln>
      </dgm:spPr>
      <dgm:t>
        <a:bodyPr/>
        <a:lstStyle/>
        <a:p>
          <a:pPr rtl="1">
            <a:lnSpc>
              <a:spcPct val="120000"/>
            </a:lnSpc>
          </a:pPr>
          <a:r>
            <a:rPr lang="ar-SA" sz="2200" b="1">
              <a:solidFill>
                <a:schemeClr val="tx1"/>
              </a:solidFill>
            </a:rPr>
            <a:t>السّياحةُ الثّقافيّة</a:t>
          </a:r>
          <a:endParaRPr lang="en-US" sz="2200" dirty="0">
            <a:solidFill>
              <a:schemeClr val="tx1"/>
            </a:solidFill>
          </a:endParaRPr>
        </a:p>
      </dgm:t>
    </dgm:pt>
    <dgm:pt modelId="{F355441C-3BD9-483E-AAEA-33F64A234DC6}" type="parTrans" cxnId="{3D09B976-3A22-4546-A9D4-D42FB3A64902}">
      <dgm:prSet/>
      <dgm:spPr/>
      <dgm:t>
        <a:bodyPr/>
        <a:lstStyle/>
        <a:p>
          <a:pPr rtl="1">
            <a:lnSpc>
              <a:spcPct val="120000"/>
            </a:lnSpc>
          </a:pPr>
          <a:endParaRPr lang="en-US" sz="2200">
            <a:solidFill>
              <a:schemeClr val="tx1"/>
            </a:solidFill>
          </a:endParaRPr>
        </a:p>
      </dgm:t>
    </dgm:pt>
    <dgm:pt modelId="{01602828-D7B0-4D80-8694-1BC6AE02D82B}" type="sibTrans" cxnId="{3D09B976-3A22-4546-A9D4-D42FB3A64902}">
      <dgm:prSet/>
      <dgm:spPr/>
      <dgm:t>
        <a:bodyPr/>
        <a:lstStyle/>
        <a:p>
          <a:pPr rtl="1">
            <a:lnSpc>
              <a:spcPct val="120000"/>
            </a:lnSpc>
          </a:pPr>
          <a:endParaRPr lang="en-US" sz="2200">
            <a:solidFill>
              <a:schemeClr val="tx1"/>
            </a:solidFill>
          </a:endParaRPr>
        </a:p>
      </dgm:t>
    </dgm:pt>
    <dgm:pt modelId="{1F7921AE-BEBE-46F0-95DE-ABBDEBB4D4D0}">
      <dgm:prSet custT="1"/>
      <dgm:spPr>
        <a:ln>
          <a:solidFill>
            <a:schemeClr val="accent6">
              <a:lumMod val="50000"/>
            </a:schemeClr>
          </a:solidFill>
        </a:ln>
      </dgm:spPr>
      <dgm:t>
        <a:bodyPr/>
        <a:lstStyle/>
        <a:p>
          <a:pPr algn="just" rtl="1">
            <a:lnSpc>
              <a:spcPct val="120000"/>
            </a:lnSpc>
          </a:pPr>
          <a:r>
            <a:rPr lang="ar-SA" sz="2200" dirty="0">
              <a:solidFill>
                <a:schemeClr val="tx1"/>
              </a:solidFill>
            </a:rPr>
            <a:t>هي ذلكَ النّوعُ منَ السّياحةِ الّذي يتعلّقُ بالسّفرِ المسؤولِ الّذي يهدفُ إلى اكتشافِ وتجربةِ مواقعَ تاريخيّةٍ وطبيعيّةٍ وأثريّةٍ وثقافةٍ حيّةٍ لمنطقةٍ ما بطريقةٍ مثيرةٍ وغيرِ تقليدية. فالسّياحةُ هنا تُعنى بخلقِ تجربةٍ تعتمدُ على عناصرِ جذبٍ ثقافيّةٍ ملموسةٍ متمثِّلةٍ في المواقعِ والمباني وأنماطِ</a:t>
          </a:r>
          <a:r>
            <a:rPr lang="ar-EG" sz="2200" dirty="0">
              <a:solidFill>
                <a:schemeClr val="tx1"/>
              </a:solidFill>
            </a:rPr>
            <a:t> </a:t>
          </a:r>
          <a:r>
            <a:rPr lang="ar-SA" sz="2200" dirty="0">
              <a:solidFill>
                <a:schemeClr val="tx1"/>
              </a:solidFill>
            </a:rPr>
            <a:t>الاستيطان</a:t>
          </a:r>
          <a:r>
            <a:rPr lang="ar-EG" sz="2200" dirty="0">
              <a:solidFill>
                <a:schemeClr val="tx1"/>
              </a:solidFill>
            </a:rPr>
            <a:t>.</a:t>
          </a:r>
          <a:endParaRPr lang="en-US" sz="2200" dirty="0">
            <a:solidFill>
              <a:schemeClr val="tx1"/>
            </a:solidFill>
          </a:endParaRPr>
        </a:p>
      </dgm:t>
    </dgm:pt>
    <dgm:pt modelId="{32A3E9B6-52DD-4C23-B11F-CECC209370D3}" type="parTrans" cxnId="{DABB2A2F-C2DE-4D42-B839-0A6BE894919E}">
      <dgm:prSet/>
      <dgm:spPr/>
      <dgm:t>
        <a:bodyPr/>
        <a:lstStyle/>
        <a:p>
          <a:pPr rtl="1">
            <a:lnSpc>
              <a:spcPct val="120000"/>
            </a:lnSpc>
          </a:pPr>
          <a:endParaRPr lang="en-US" sz="2200">
            <a:solidFill>
              <a:schemeClr val="tx1"/>
            </a:solidFill>
          </a:endParaRPr>
        </a:p>
      </dgm:t>
    </dgm:pt>
    <dgm:pt modelId="{DBC11B94-0A18-4E16-A3C4-C422855921B7}" type="sibTrans" cxnId="{DABB2A2F-C2DE-4D42-B839-0A6BE894919E}">
      <dgm:prSet/>
      <dgm:spPr/>
      <dgm:t>
        <a:bodyPr/>
        <a:lstStyle/>
        <a:p>
          <a:pPr rtl="1">
            <a:lnSpc>
              <a:spcPct val="120000"/>
            </a:lnSpc>
          </a:pPr>
          <a:endParaRPr lang="en-US" sz="2200">
            <a:solidFill>
              <a:schemeClr val="tx1"/>
            </a:solidFill>
          </a:endParaRPr>
        </a:p>
      </dgm:t>
    </dgm:pt>
    <dgm:pt modelId="{D90D6652-8D75-4069-A550-E6909A14AA1A}">
      <dgm:prSet custT="1"/>
      <dgm:spPr>
        <a:ln>
          <a:solidFill>
            <a:schemeClr val="accent6">
              <a:lumMod val="50000"/>
            </a:schemeClr>
          </a:solidFill>
        </a:ln>
      </dgm:spPr>
      <dgm:t>
        <a:bodyPr/>
        <a:lstStyle/>
        <a:p>
          <a:pPr algn="just" rtl="1">
            <a:lnSpc>
              <a:spcPct val="120000"/>
            </a:lnSpc>
          </a:pPr>
          <a:r>
            <a:rPr lang="ar-SA" sz="2200" dirty="0">
              <a:solidFill>
                <a:schemeClr val="tx1"/>
              </a:solidFill>
            </a:rPr>
            <a:t>هيَ السّياحةُ القائمةُ على زيارةِ الثّقافاتِ الأُخرى، والتّعرُّفِ على العاداتِ والتّقاليدِ الخاصّةِ بها، والاندماجِ معَ المُجتمعاتِ المُختلفة، وتبادُلِ المعلوماتِ حولَ الثّقافاتِ المُختلفةِ حولَ العالم، وتعزيزِ ثقافتِها وتميُّزِها بينَ المُجتمعاتِ العالميّة</a:t>
          </a:r>
          <a:r>
            <a:rPr lang="ar-EG" sz="2200" dirty="0">
              <a:solidFill>
                <a:schemeClr val="tx1"/>
              </a:solidFill>
            </a:rPr>
            <a:t>.</a:t>
          </a:r>
          <a:endParaRPr lang="en-US" sz="2200" dirty="0">
            <a:solidFill>
              <a:schemeClr val="tx1"/>
            </a:solidFill>
          </a:endParaRPr>
        </a:p>
      </dgm:t>
    </dgm:pt>
    <dgm:pt modelId="{F1E7FC94-EB8D-4BDA-9FE4-B01966437B35}" type="parTrans" cxnId="{D3BA7B07-5164-4AD6-991B-86DDD14C852A}">
      <dgm:prSet/>
      <dgm:spPr/>
      <dgm:t>
        <a:bodyPr/>
        <a:lstStyle/>
        <a:p>
          <a:pPr rtl="1">
            <a:lnSpc>
              <a:spcPct val="120000"/>
            </a:lnSpc>
          </a:pPr>
          <a:endParaRPr lang="en-US" sz="2200">
            <a:solidFill>
              <a:schemeClr val="tx1"/>
            </a:solidFill>
          </a:endParaRPr>
        </a:p>
      </dgm:t>
    </dgm:pt>
    <dgm:pt modelId="{1A97D681-224A-4490-8FFE-AC288DE9D13D}" type="sibTrans" cxnId="{D3BA7B07-5164-4AD6-991B-86DDD14C852A}">
      <dgm:prSet/>
      <dgm:spPr/>
      <dgm:t>
        <a:bodyPr/>
        <a:lstStyle/>
        <a:p>
          <a:pPr rtl="1">
            <a:lnSpc>
              <a:spcPct val="120000"/>
            </a:lnSpc>
          </a:pPr>
          <a:endParaRPr lang="en-US" sz="2200">
            <a:solidFill>
              <a:schemeClr val="tx1"/>
            </a:solidFill>
          </a:endParaRPr>
        </a:p>
      </dgm:t>
    </dgm:pt>
    <dgm:pt modelId="{6384E2DD-700D-42DC-B92B-D6DC75D87033}" type="pres">
      <dgm:prSet presAssocID="{E693E54D-12F9-4D85-BE07-288EA016801A}" presName="linear" presStyleCnt="0">
        <dgm:presLayoutVars>
          <dgm:dir val="rev"/>
          <dgm:animLvl val="lvl"/>
          <dgm:resizeHandles val="exact"/>
        </dgm:presLayoutVars>
      </dgm:prSet>
      <dgm:spPr/>
    </dgm:pt>
    <dgm:pt modelId="{56E7D19F-7BA1-4D5E-B2F3-168CE4A00C24}" type="pres">
      <dgm:prSet presAssocID="{24D5D088-6A64-48EA-B219-19B0152F992B}" presName="parentLin" presStyleCnt="0"/>
      <dgm:spPr/>
    </dgm:pt>
    <dgm:pt modelId="{F3672B69-17E4-4FF0-9955-E32CE08EFB86}" type="pres">
      <dgm:prSet presAssocID="{24D5D088-6A64-48EA-B219-19B0152F992B}" presName="parentLeftMargin" presStyleLbl="node1" presStyleIdx="0" presStyleCnt="2"/>
      <dgm:spPr/>
    </dgm:pt>
    <dgm:pt modelId="{E8868018-EC0B-434D-8D25-B67335C0A162}" type="pres">
      <dgm:prSet presAssocID="{24D5D088-6A64-48EA-B219-19B0152F992B}" presName="parentText" presStyleLbl="node1" presStyleIdx="0" presStyleCnt="2">
        <dgm:presLayoutVars>
          <dgm:chMax val="0"/>
          <dgm:bulletEnabled val="1"/>
        </dgm:presLayoutVars>
      </dgm:prSet>
      <dgm:spPr/>
    </dgm:pt>
    <dgm:pt modelId="{AC9F8032-E355-48CA-9E29-60E28EAD3B5A}" type="pres">
      <dgm:prSet presAssocID="{24D5D088-6A64-48EA-B219-19B0152F992B}" presName="negativeSpace" presStyleCnt="0"/>
      <dgm:spPr/>
    </dgm:pt>
    <dgm:pt modelId="{5EF69DF3-19F5-4F6E-9291-FD8EE7C8E0CB}" type="pres">
      <dgm:prSet presAssocID="{24D5D088-6A64-48EA-B219-19B0152F992B}" presName="childText" presStyleLbl="conFgAcc1" presStyleIdx="0" presStyleCnt="2">
        <dgm:presLayoutVars>
          <dgm:bulletEnabled val="1"/>
        </dgm:presLayoutVars>
      </dgm:prSet>
      <dgm:spPr/>
    </dgm:pt>
    <dgm:pt modelId="{451A6A34-A472-444F-A3BF-569C62E03601}" type="pres">
      <dgm:prSet presAssocID="{6940C02D-483E-4B04-81DA-8D72B8DE44BB}" presName="spaceBetweenRectangles" presStyleCnt="0"/>
      <dgm:spPr/>
    </dgm:pt>
    <dgm:pt modelId="{31B3F91A-4A84-4773-9944-CCA1B53B49F1}" type="pres">
      <dgm:prSet presAssocID="{FA1A98FA-EE8E-4685-8F17-BBDE004DB9CE}" presName="parentLin" presStyleCnt="0"/>
      <dgm:spPr/>
    </dgm:pt>
    <dgm:pt modelId="{728BB134-61CC-4002-AB4F-FA59687095D3}" type="pres">
      <dgm:prSet presAssocID="{FA1A98FA-EE8E-4685-8F17-BBDE004DB9CE}" presName="parentLeftMargin" presStyleLbl="node1" presStyleIdx="0" presStyleCnt="2"/>
      <dgm:spPr/>
    </dgm:pt>
    <dgm:pt modelId="{540B578F-CA20-40DA-A109-4F1BF6F3CD6D}" type="pres">
      <dgm:prSet presAssocID="{FA1A98FA-EE8E-4685-8F17-BBDE004DB9CE}" presName="parentText" presStyleLbl="node1" presStyleIdx="1" presStyleCnt="2">
        <dgm:presLayoutVars>
          <dgm:chMax val="0"/>
          <dgm:bulletEnabled val="1"/>
        </dgm:presLayoutVars>
      </dgm:prSet>
      <dgm:spPr/>
    </dgm:pt>
    <dgm:pt modelId="{A52A4F78-F9E5-4914-8838-6AD7592E249C}" type="pres">
      <dgm:prSet presAssocID="{FA1A98FA-EE8E-4685-8F17-BBDE004DB9CE}" presName="negativeSpace" presStyleCnt="0"/>
      <dgm:spPr/>
    </dgm:pt>
    <dgm:pt modelId="{9440E38C-E10E-4032-9CDE-7D9ED3289C45}" type="pres">
      <dgm:prSet presAssocID="{FA1A98FA-EE8E-4685-8F17-BBDE004DB9CE}" presName="childText" presStyleLbl="conFgAcc1" presStyleIdx="1" presStyleCnt="2">
        <dgm:presLayoutVars>
          <dgm:bulletEnabled val="1"/>
        </dgm:presLayoutVars>
      </dgm:prSet>
      <dgm:spPr/>
    </dgm:pt>
  </dgm:ptLst>
  <dgm:cxnLst>
    <dgm:cxn modelId="{D98BEF03-BF0C-4039-88E2-D4DEA1A4D966}" type="presOf" srcId="{D90D6652-8D75-4069-A550-E6909A14AA1A}" destId="{9440E38C-E10E-4032-9CDE-7D9ED3289C45}" srcOrd="0" destOrd="0" presId="urn:microsoft.com/office/officeart/2005/8/layout/list1"/>
    <dgm:cxn modelId="{D3BA7B07-5164-4AD6-991B-86DDD14C852A}" srcId="{FA1A98FA-EE8E-4685-8F17-BBDE004DB9CE}" destId="{D90D6652-8D75-4069-A550-E6909A14AA1A}" srcOrd="0" destOrd="0" parTransId="{F1E7FC94-EB8D-4BDA-9FE4-B01966437B35}" sibTransId="{1A97D681-224A-4490-8FFE-AC288DE9D13D}"/>
    <dgm:cxn modelId="{68C41A18-C91C-4287-BD1B-8C33B49F14AE}" type="presOf" srcId="{1F7921AE-BEBE-46F0-95DE-ABBDEBB4D4D0}" destId="{5EF69DF3-19F5-4F6E-9291-FD8EE7C8E0CB}" srcOrd="0" destOrd="0" presId="urn:microsoft.com/office/officeart/2005/8/layout/list1"/>
    <dgm:cxn modelId="{DABB2A2F-C2DE-4D42-B839-0A6BE894919E}" srcId="{24D5D088-6A64-48EA-B219-19B0152F992B}" destId="{1F7921AE-BEBE-46F0-95DE-ABBDEBB4D4D0}" srcOrd="0" destOrd="0" parTransId="{32A3E9B6-52DD-4C23-B11F-CECC209370D3}" sibTransId="{DBC11B94-0A18-4E16-A3C4-C422855921B7}"/>
    <dgm:cxn modelId="{7F40645D-784E-4E36-ACD6-E0722947F302}" type="presOf" srcId="{24D5D088-6A64-48EA-B219-19B0152F992B}" destId="{E8868018-EC0B-434D-8D25-B67335C0A162}" srcOrd="1" destOrd="0" presId="urn:microsoft.com/office/officeart/2005/8/layout/list1"/>
    <dgm:cxn modelId="{22AEA55D-9D38-484D-9CE2-63276C3F983C}" srcId="{E693E54D-12F9-4D85-BE07-288EA016801A}" destId="{24D5D088-6A64-48EA-B219-19B0152F992B}" srcOrd="0" destOrd="0" parTransId="{B81173F5-6497-42AB-BC21-202377AEA1F6}" sibTransId="{6940C02D-483E-4B04-81DA-8D72B8DE44BB}"/>
    <dgm:cxn modelId="{2570265F-581F-42DF-9896-AF29CB898162}" type="presOf" srcId="{E693E54D-12F9-4D85-BE07-288EA016801A}" destId="{6384E2DD-700D-42DC-B92B-D6DC75D87033}" srcOrd="0" destOrd="0" presId="urn:microsoft.com/office/officeart/2005/8/layout/list1"/>
    <dgm:cxn modelId="{3D09B976-3A22-4546-A9D4-D42FB3A64902}" srcId="{E693E54D-12F9-4D85-BE07-288EA016801A}" destId="{FA1A98FA-EE8E-4685-8F17-BBDE004DB9CE}" srcOrd="1" destOrd="0" parTransId="{F355441C-3BD9-483E-AAEA-33F64A234DC6}" sibTransId="{01602828-D7B0-4D80-8694-1BC6AE02D82B}"/>
    <dgm:cxn modelId="{32635458-0071-4BE7-8E0B-D2C09AA51D7B}" type="presOf" srcId="{24D5D088-6A64-48EA-B219-19B0152F992B}" destId="{F3672B69-17E4-4FF0-9955-E32CE08EFB86}" srcOrd="0" destOrd="0" presId="urn:microsoft.com/office/officeart/2005/8/layout/list1"/>
    <dgm:cxn modelId="{5FC48F90-51D4-4088-A330-E95354F33581}" type="presOf" srcId="{FA1A98FA-EE8E-4685-8F17-BBDE004DB9CE}" destId="{728BB134-61CC-4002-AB4F-FA59687095D3}" srcOrd="0" destOrd="0" presId="urn:microsoft.com/office/officeart/2005/8/layout/list1"/>
    <dgm:cxn modelId="{2128EFB2-35FC-466C-BFDD-CCC45E323C23}" type="presOf" srcId="{FA1A98FA-EE8E-4685-8F17-BBDE004DB9CE}" destId="{540B578F-CA20-40DA-A109-4F1BF6F3CD6D}" srcOrd="1" destOrd="0" presId="urn:microsoft.com/office/officeart/2005/8/layout/list1"/>
    <dgm:cxn modelId="{3F15ECFD-A617-48D6-AE2C-7A55C307804D}" type="presParOf" srcId="{6384E2DD-700D-42DC-B92B-D6DC75D87033}" destId="{56E7D19F-7BA1-4D5E-B2F3-168CE4A00C24}" srcOrd="0" destOrd="0" presId="urn:microsoft.com/office/officeart/2005/8/layout/list1"/>
    <dgm:cxn modelId="{4B19D0D8-6FC4-4E7C-B1EF-F60A5170A734}" type="presParOf" srcId="{56E7D19F-7BA1-4D5E-B2F3-168CE4A00C24}" destId="{F3672B69-17E4-4FF0-9955-E32CE08EFB86}" srcOrd="0" destOrd="0" presId="urn:microsoft.com/office/officeart/2005/8/layout/list1"/>
    <dgm:cxn modelId="{3F6B5810-8B10-4E73-B3B6-0039BDEB8E06}" type="presParOf" srcId="{56E7D19F-7BA1-4D5E-B2F3-168CE4A00C24}" destId="{E8868018-EC0B-434D-8D25-B67335C0A162}" srcOrd="1" destOrd="0" presId="urn:microsoft.com/office/officeart/2005/8/layout/list1"/>
    <dgm:cxn modelId="{6929CF8B-1D37-419B-ACC9-87D9C3DD0A31}" type="presParOf" srcId="{6384E2DD-700D-42DC-B92B-D6DC75D87033}" destId="{AC9F8032-E355-48CA-9E29-60E28EAD3B5A}" srcOrd="1" destOrd="0" presId="urn:microsoft.com/office/officeart/2005/8/layout/list1"/>
    <dgm:cxn modelId="{398EB7D2-C60A-4BC3-AD40-99C05309E9AA}" type="presParOf" srcId="{6384E2DD-700D-42DC-B92B-D6DC75D87033}" destId="{5EF69DF3-19F5-4F6E-9291-FD8EE7C8E0CB}" srcOrd="2" destOrd="0" presId="urn:microsoft.com/office/officeart/2005/8/layout/list1"/>
    <dgm:cxn modelId="{6D661412-90B6-4616-813E-6D1B511B2832}" type="presParOf" srcId="{6384E2DD-700D-42DC-B92B-D6DC75D87033}" destId="{451A6A34-A472-444F-A3BF-569C62E03601}" srcOrd="3" destOrd="0" presId="urn:microsoft.com/office/officeart/2005/8/layout/list1"/>
    <dgm:cxn modelId="{28625BD5-639D-4DC3-A518-D7BFFC6B27DA}" type="presParOf" srcId="{6384E2DD-700D-42DC-B92B-D6DC75D87033}" destId="{31B3F91A-4A84-4773-9944-CCA1B53B49F1}" srcOrd="4" destOrd="0" presId="urn:microsoft.com/office/officeart/2005/8/layout/list1"/>
    <dgm:cxn modelId="{CB135195-5668-4A7E-AB63-5C35FF528D82}" type="presParOf" srcId="{31B3F91A-4A84-4773-9944-CCA1B53B49F1}" destId="{728BB134-61CC-4002-AB4F-FA59687095D3}" srcOrd="0" destOrd="0" presId="urn:microsoft.com/office/officeart/2005/8/layout/list1"/>
    <dgm:cxn modelId="{C8189D9F-39D5-44DF-8095-E831A68C9741}" type="presParOf" srcId="{31B3F91A-4A84-4773-9944-CCA1B53B49F1}" destId="{540B578F-CA20-40DA-A109-4F1BF6F3CD6D}" srcOrd="1" destOrd="0" presId="urn:microsoft.com/office/officeart/2005/8/layout/list1"/>
    <dgm:cxn modelId="{A536D1E9-A3CE-412F-A86A-2011DC806832}" type="presParOf" srcId="{6384E2DD-700D-42DC-B92B-D6DC75D87033}" destId="{A52A4F78-F9E5-4914-8838-6AD7592E249C}" srcOrd="5" destOrd="0" presId="urn:microsoft.com/office/officeart/2005/8/layout/list1"/>
    <dgm:cxn modelId="{63A8C68A-719B-4489-90F3-C17D12AE8B57}" type="presParOf" srcId="{6384E2DD-700D-42DC-B92B-D6DC75D87033}" destId="{9440E38C-E10E-4032-9CDE-7D9ED3289C45}"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C70CC17-5207-479F-AFC0-400A39E8D644}"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D2C23FAB-D523-49A6-B5EC-892BB28B39D9}">
      <dgm:prSet phldrT="[Text]" custT="1"/>
      <dgm:spPr>
        <a:ln>
          <a:solidFill>
            <a:schemeClr val="accent6">
              <a:lumMod val="50000"/>
            </a:schemeClr>
          </a:solidFill>
        </a:ln>
      </dgm:spPr>
      <dgm:t>
        <a:bodyPr/>
        <a:lstStyle/>
        <a:p>
          <a:r>
            <a:rPr lang="ar-SA" sz="2200">
              <a:solidFill>
                <a:schemeClr val="tx1"/>
              </a:solidFill>
            </a:rPr>
            <a:t>إعادةُ هيكلةِ وترميمِ المَواقعِ الأثريّة؛ الأمرُ الّذي يَعملُ على جذبِ السّيّاحِ منَ الخارجِ والدّاخلِ على حدٍّ سواء. </a:t>
          </a:r>
          <a:endParaRPr lang="en-US" sz="2200" dirty="0">
            <a:solidFill>
              <a:schemeClr val="tx1"/>
            </a:solidFill>
          </a:endParaRPr>
        </a:p>
      </dgm:t>
    </dgm:pt>
    <dgm:pt modelId="{6CD4D06D-9C2E-4189-B2BE-376BC3F33FCB}" type="parTrans" cxnId="{0BB126EB-1A6F-4E03-A557-25DDEB3CFA81}">
      <dgm:prSet/>
      <dgm:spPr/>
      <dgm:t>
        <a:bodyPr/>
        <a:lstStyle/>
        <a:p>
          <a:endParaRPr lang="en-US" sz="2200">
            <a:solidFill>
              <a:schemeClr val="tx1"/>
            </a:solidFill>
          </a:endParaRPr>
        </a:p>
      </dgm:t>
    </dgm:pt>
    <dgm:pt modelId="{D8B7A8E2-12F3-4DE4-A157-CFC4D6965A96}" type="sibTrans" cxnId="{0BB126EB-1A6F-4E03-A557-25DDEB3CFA81}">
      <dgm:prSet/>
      <dgm:spPr/>
      <dgm:t>
        <a:bodyPr/>
        <a:lstStyle/>
        <a:p>
          <a:endParaRPr lang="en-US" sz="2200">
            <a:solidFill>
              <a:schemeClr val="tx1"/>
            </a:solidFill>
          </a:endParaRPr>
        </a:p>
      </dgm:t>
    </dgm:pt>
    <dgm:pt modelId="{405661C7-0D2E-43C5-B0FC-02021B3B0999}">
      <dgm:prSet phldrT="[Tex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تعديلُ القوانينِ والتّشريعاتِ الخاصّةِ بالسّياحةِ لتتناسبَ معَ السّياحةِ ومع ما يُريدُهُ السّائحُ وذلكَ لتنشيطِ السّياحةِ التّراثيّة. </a:t>
          </a:r>
          <a:endParaRPr lang="en-US" sz="2200" dirty="0">
            <a:solidFill>
              <a:schemeClr val="tx1"/>
            </a:solidFill>
          </a:endParaRPr>
        </a:p>
      </dgm:t>
    </dgm:pt>
    <dgm:pt modelId="{E1E15F15-8DEE-460B-8DE0-E8C5CC9ECA42}" type="parTrans" cxnId="{5B17BD3D-7D7A-4EA4-B7A2-9286FDE02EAA}">
      <dgm:prSet/>
      <dgm:spPr/>
      <dgm:t>
        <a:bodyPr/>
        <a:lstStyle/>
        <a:p>
          <a:endParaRPr lang="en-US" sz="2200">
            <a:solidFill>
              <a:schemeClr val="tx1"/>
            </a:solidFill>
          </a:endParaRPr>
        </a:p>
      </dgm:t>
    </dgm:pt>
    <dgm:pt modelId="{D027A1AB-75C1-47D1-8043-03C1AD62F89F}" type="sibTrans" cxnId="{5B17BD3D-7D7A-4EA4-B7A2-9286FDE02EAA}">
      <dgm:prSet/>
      <dgm:spPr/>
      <dgm:t>
        <a:bodyPr/>
        <a:lstStyle/>
        <a:p>
          <a:endParaRPr lang="en-US" sz="2200">
            <a:solidFill>
              <a:schemeClr val="tx1"/>
            </a:solidFill>
          </a:endParaRPr>
        </a:p>
      </dgm:t>
    </dgm:pt>
    <dgm:pt modelId="{ED5D1C2B-4064-4F60-A76A-E2E30887081D}">
      <dgm:prSet custT="1"/>
      <dgm:spPr>
        <a:ln>
          <a:solidFill>
            <a:schemeClr val="accent6">
              <a:lumMod val="50000"/>
            </a:schemeClr>
          </a:solidFill>
        </a:ln>
      </dgm:spPr>
      <dgm:t>
        <a:bodyPr/>
        <a:lstStyle/>
        <a:p>
          <a:r>
            <a:rPr lang="ar-SA" sz="2200">
              <a:solidFill>
                <a:schemeClr val="tx1"/>
              </a:solidFill>
            </a:rPr>
            <a:t>العملُ على استقطابِ السّائحينَ من مختلفِ البلدانِ وذلكَ من خلالِ تسهيلِ الإجراءاتِ القانونيّةِ للسّياحةِ التّراثيّة. </a:t>
          </a:r>
          <a:endParaRPr lang="en-US" sz="2200">
            <a:solidFill>
              <a:schemeClr val="tx1"/>
            </a:solidFill>
          </a:endParaRPr>
        </a:p>
      </dgm:t>
    </dgm:pt>
    <dgm:pt modelId="{E4897200-3CB1-492B-8F5B-FEB60B18A066}" type="parTrans" cxnId="{EFF9C3A0-936E-4658-8FD6-D0E50F7335E4}">
      <dgm:prSet/>
      <dgm:spPr/>
      <dgm:t>
        <a:bodyPr/>
        <a:lstStyle/>
        <a:p>
          <a:endParaRPr lang="en-US" sz="2200">
            <a:solidFill>
              <a:schemeClr val="tx1"/>
            </a:solidFill>
          </a:endParaRPr>
        </a:p>
      </dgm:t>
    </dgm:pt>
    <dgm:pt modelId="{EB3F8189-4B7D-4811-8946-244E51833F2F}" type="sibTrans" cxnId="{EFF9C3A0-936E-4658-8FD6-D0E50F7335E4}">
      <dgm:prSet/>
      <dgm:spPr/>
      <dgm:t>
        <a:bodyPr/>
        <a:lstStyle/>
        <a:p>
          <a:endParaRPr lang="en-US" sz="2200">
            <a:solidFill>
              <a:schemeClr val="tx1"/>
            </a:solidFill>
          </a:endParaRPr>
        </a:p>
      </dgm:t>
    </dgm:pt>
    <dgm:pt modelId="{9DA4A85F-15AB-4321-B641-D31ACB5A70DA}" type="pres">
      <dgm:prSet presAssocID="{DC70CC17-5207-479F-AFC0-400A39E8D644}" presName="linear" presStyleCnt="0">
        <dgm:presLayoutVars>
          <dgm:dir val="rev"/>
          <dgm:animLvl val="lvl"/>
          <dgm:resizeHandles val="exact"/>
        </dgm:presLayoutVars>
      </dgm:prSet>
      <dgm:spPr/>
    </dgm:pt>
    <dgm:pt modelId="{74833A64-3C33-4773-845B-389F2B9AC7F7}" type="pres">
      <dgm:prSet presAssocID="{D2C23FAB-D523-49A6-B5EC-892BB28B39D9}" presName="parentLin" presStyleCnt="0"/>
      <dgm:spPr/>
    </dgm:pt>
    <dgm:pt modelId="{8498BA66-2C79-44A3-8F9C-151D4D07CED8}" type="pres">
      <dgm:prSet presAssocID="{D2C23FAB-D523-49A6-B5EC-892BB28B39D9}" presName="parentLeftMargin" presStyleLbl="node1" presStyleIdx="0" presStyleCnt="3"/>
      <dgm:spPr/>
    </dgm:pt>
    <dgm:pt modelId="{38A981AD-463E-4C91-8059-C2B3F711FA2C}" type="pres">
      <dgm:prSet presAssocID="{D2C23FAB-D523-49A6-B5EC-892BB28B39D9}" presName="parentText" presStyleLbl="node1" presStyleIdx="0" presStyleCnt="3" custScaleX="160537">
        <dgm:presLayoutVars>
          <dgm:chMax val="0"/>
          <dgm:bulletEnabled val="1"/>
        </dgm:presLayoutVars>
      </dgm:prSet>
      <dgm:spPr/>
    </dgm:pt>
    <dgm:pt modelId="{2B524CBB-6481-446E-9B4F-78094C5AA227}" type="pres">
      <dgm:prSet presAssocID="{D2C23FAB-D523-49A6-B5EC-892BB28B39D9}" presName="negativeSpace" presStyleCnt="0"/>
      <dgm:spPr/>
    </dgm:pt>
    <dgm:pt modelId="{5BB5964D-1DF5-49DE-8480-9431273B35E3}" type="pres">
      <dgm:prSet presAssocID="{D2C23FAB-D523-49A6-B5EC-892BB28B39D9}" presName="childText" presStyleLbl="conFgAcc1" presStyleIdx="0" presStyleCnt="3">
        <dgm:presLayoutVars>
          <dgm:bulletEnabled val="1"/>
        </dgm:presLayoutVars>
      </dgm:prSet>
      <dgm:spPr>
        <a:ln>
          <a:solidFill>
            <a:schemeClr val="accent6">
              <a:lumMod val="50000"/>
            </a:schemeClr>
          </a:solidFill>
        </a:ln>
      </dgm:spPr>
    </dgm:pt>
    <dgm:pt modelId="{D1943852-A27A-4952-8D19-3CEBA4748EE4}" type="pres">
      <dgm:prSet presAssocID="{D8B7A8E2-12F3-4DE4-A157-CFC4D6965A96}" presName="spaceBetweenRectangles" presStyleCnt="0"/>
      <dgm:spPr/>
    </dgm:pt>
    <dgm:pt modelId="{DA8FDA0B-E40C-45E7-ADE6-189A57D515F0}" type="pres">
      <dgm:prSet presAssocID="{405661C7-0D2E-43C5-B0FC-02021B3B0999}" presName="parentLin" presStyleCnt="0"/>
      <dgm:spPr/>
    </dgm:pt>
    <dgm:pt modelId="{6500DC53-C9E9-4794-A5B0-064F44E25E68}" type="pres">
      <dgm:prSet presAssocID="{405661C7-0D2E-43C5-B0FC-02021B3B0999}" presName="parentLeftMargin" presStyleLbl="node1" presStyleIdx="0" presStyleCnt="3"/>
      <dgm:spPr/>
    </dgm:pt>
    <dgm:pt modelId="{CCF9C3B5-191E-4EC6-AE58-F9CBFE08207A}" type="pres">
      <dgm:prSet presAssocID="{405661C7-0D2E-43C5-B0FC-02021B3B0999}" presName="parentText" presStyleLbl="node1" presStyleIdx="1" presStyleCnt="3" custScaleX="160537">
        <dgm:presLayoutVars>
          <dgm:chMax val="0"/>
          <dgm:bulletEnabled val="1"/>
        </dgm:presLayoutVars>
      </dgm:prSet>
      <dgm:spPr/>
    </dgm:pt>
    <dgm:pt modelId="{3CA990E5-D628-4010-8505-A698EAC56CA4}" type="pres">
      <dgm:prSet presAssocID="{405661C7-0D2E-43C5-B0FC-02021B3B0999}" presName="negativeSpace" presStyleCnt="0"/>
      <dgm:spPr/>
    </dgm:pt>
    <dgm:pt modelId="{7CDCD8B5-B01B-44E1-8629-96318EB8D42F}" type="pres">
      <dgm:prSet presAssocID="{405661C7-0D2E-43C5-B0FC-02021B3B0999}" presName="childText" presStyleLbl="conFgAcc1" presStyleIdx="1" presStyleCnt="3">
        <dgm:presLayoutVars>
          <dgm:bulletEnabled val="1"/>
        </dgm:presLayoutVars>
      </dgm:prSet>
      <dgm:spPr>
        <a:ln>
          <a:solidFill>
            <a:schemeClr val="accent6">
              <a:lumMod val="50000"/>
            </a:schemeClr>
          </a:solidFill>
        </a:ln>
      </dgm:spPr>
    </dgm:pt>
    <dgm:pt modelId="{6D26DFB2-1013-4D46-B1F3-B0929BF49082}" type="pres">
      <dgm:prSet presAssocID="{D027A1AB-75C1-47D1-8043-03C1AD62F89F}" presName="spaceBetweenRectangles" presStyleCnt="0"/>
      <dgm:spPr/>
    </dgm:pt>
    <dgm:pt modelId="{4EA812AF-2FC4-420A-B555-266530D791BD}" type="pres">
      <dgm:prSet presAssocID="{ED5D1C2B-4064-4F60-A76A-E2E30887081D}" presName="parentLin" presStyleCnt="0"/>
      <dgm:spPr/>
    </dgm:pt>
    <dgm:pt modelId="{71741007-7692-43FE-BB8A-04C0AE55F140}" type="pres">
      <dgm:prSet presAssocID="{ED5D1C2B-4064-4F60-A76A-E2E30887081D}" presName="parentLeftMargin" presStyleLbl="node1" presStyleIdx="1" presStyleCnt="3"/>
      <dgm:spPr/>
    </dgm:pt>
    <dgm:pt modelId="{52728004-A623-46C0-9510-1DA025448235}" type="pres">
      <dgm:prSet presAssocID="{ED5D1C2B-4064-4F60-A76A-E2E30887081D}" presName="parentText" presStyleLbl="node1" presStyleIdx="2" presStyleCnt="3" custScaleX="160537">
        <dgm:presLayoutVars>
          <dgm:chMax val="0"/>
          <dgm:bulletEnabled val="1"/>
        </dgm:presLayoutVars>
      </dgm:prSet>
      <dgm:spPr/>
    </dgm:pt>
    <dgm:pt modelId="{25680157-D291-4B04-A681-CE8ADC43CF72}" type="pres">
      <dgm:prSet presAssocID="{ED5D1C2B-4064-4F60-A76A-E2E30887081D}" presName="negativeSpace" presStyleCnt="0"/>
      <dgm:spPr/>
    </dgm:pt>
    <dgm:pt modelId="{7C3BACFE-854E-4620-8C8B-5AAF91D8F13F}" type="pres">
      <dgm:prSet presAssocID="{ED5D1C2B-4064-4F60-A76A-E2E30887081D}" presName="childText" presStyleLbl="conFgAcc1" presStyleIdx="2" presStyleCnt="3">
        <dgm:presLayoutVars>
          <dgm:bulletEnabled val="1"/>
        </dgm:presLayoutVars>
      </dgm:prSet>
      <dgm:spPr>
        <a:ln>
          <a:solidFill>
            <a:schemeClr val="accent6">
              <a:lumMod val="50000"/>
            </a:schemeClr>
          </a:solidFill>
        </a:ln>
      </dgm:spPr>
    </dgm:pt>
  </dgm:ptLst>
  <dgm:cxnLst>
    <dgm:cxn modelId="{6FB54912-CEFD-4015-8C4F-D30730255AAC}" type="presOf" srcId="{D2C23FAB-D523-49A6-B5EC-892BB28B39D9}" destId="{38A981AD-463E-4C91-8059-C2B3F711FA2C}" srcOrd="1" destOrd="0" presId="urn:microsoft.com/office/officeart/2005/8/layout/list1"/>
    <dgm:cxn modelId="{6D532018-976F-4196-BC70-EE9866C49869}" type="presOf" srcId="{DC70CC17-5207-479F-AFC0-400A39E8D644}" destId="{9DA4A85F-15AB-4321-B641-D31ACB5A70DA}" srcOrd="0" destOrd="0" presId="urn:microsoft.com/office/officeart/2005/8/layout/list1"/>
    <dgm:cxn modelId="{ABF1BC35-031D-4428-9908-AC2F269F33FD}" type="presOf" srcId="{405661C7-0D2E-43C5-B0FC-02021B3B0999}" destId="{6500DC53-C9E9-4794-A5B0-064F44E25E68}" srcOrd="0" destOrd="0" presId="urn:microsoft.com/office/officeart/2005/8/layout/list1"/>
    <dgm:cxn modelId="{5B17BD3D-7D7A-4EA4-B7A2-9286FDE02EAA}" srcId="{DC70CC17-5207-479F-AFC0-400A39E8D644}" destId="{405661C7-0D2E-43C5-B0FC-02021B3B0999}" srcOrd="1" destOrd="0" parTransId="{E1E15F15-8DEE-460B-8DE0-E8C5CC9ECA42}" sibTransId="{D027A1AB-75C1-47D1-8043-03C1AD62F89F}"/>
    <dgm:cxn modelId="{EFF9C3A0-936E-4658-8FD6-D0E50F7335E4}" srcId="{DC70CC17-5207-479F-AFC0-400A39E8D644}" destId="{ED5D1C2B-4064-4F60-A76A-E2E30887081D}" srcOrd="2" destOrd="0" parTransId="{E4897200-3CB1-492B-8F5B-FEB60B18A066}" sibTransId="{EB3F8189-4B7D-4811-8946-244E51833F2F}"/>
    <dgm:cxn modelId="{78948CAF-C669-4A4D-93C2-096442749404}" type="presOf" srcId="{ED5D1C2B-4064-4F60-A76A-E2E30887081D}" destId="{71741007-7692-43FE-BB8A-04C0AE55F140}" srcOrd="0" destOrd="0" presId="urn:microsoft.com/office/officeart/2005/8/layout/list1"/>
    <dgm:cxn modelId="{1E029FC3-234D-477A-A570-672C43D316CC}" type="presOf" srcId="{ED5D1C2B-4064-4F60-A76A-E2E30887081D}" destId="{52728004-A623-46C0-9510-1DA025448235}" srcOrd="1" destOrd="0" presId="urn:microsoft.com/office/officeart/2005/8/layout/list1"/>
    <dgm:cxn modelId="{263919C4-5C13-44BB-8726-CF38FEEB0D77}" type="presOf" srcId="{405661C7-0D2E-43C5-B0FC-02021B3B0999}" destId="{CCF9C3B5-191E-4EC6-AE58-F9CBFE08207A}" srcOrd="1" destOrd="0" presId="urn:microsoft.com/office/officeart/2005/8/layout/list1"/>
    <dgm:cxn modelId="{7B0995E9-AC97-49A4-A751-2C97B6C04352}" type="presOf" srcId="{D2C23FAB-D523-49A6-B5EC-892BB28B39D9}" destId="{8498BA66-2C79-44A3-8F9C-151D4D07CED8}" srcOrd="0" destOrd="0" presId="urn:microsoft.com/office/officeart/2005/8/layout/list1"/>
    <dgm:cxn modelId="{0BB126EB-1A6F-4E03-A557-25DDEB3CFA81}" srcId="{DC70CC17-5207-479F-AFC0-400A39E8D644}" destId="{D2C23FAB-D523-49A6-B5EC-892BB28B39D9}" srcOrd="0" destOrd="0" parTransId="{6CD4D06D-9C2E-4189-B2BE-376BC3F33FCB}" sibTransId="{D8B7A8E2-12F3-4DE4-A157-CFC4D6965A96}"/>
    <dgm:cxn modelId="{5D409707-8626-4F69-B33E-C0B1AEB714C2}" type="presParOf" srcId="{9DA4A85F-15AB-4321-B641-D31ACB5A70DA}" destId="{74833A64-3C33-4773-845B-389F2B9AC7F7}" srcOrd="0" destOrd="0" presId="urn:microsoft.com/office/officeart/2005/8/layout/list1"/>
    <dgm:cxn modelId="{0F53CDA8-7A08-4F61-A044-23138D850B73}" type="presParOf" srcId="{74833A64-3C33-4773-845B-389F2B9AC7F7}" destId="{8498BA66-2C79-44A3-8F9C-151D4D07CED8}" srcOrd="0" destOrd="0" presId="urn:microsoft.com/office/officeart/2005/8/layout/list1"/>
    <dgm:cxn modelId="{432FC535-07F4-47B7-A0B5-9ECFAB20A6EA}" type="presParOf" srcId="{74833A64-3C33-4773-845B-389F2B9AC7F7}" destId="{38A981AD-463E-4C91-8059-C2B3F711FA2C}" srcOrd="1" destOrd="0" presId="urn:microsoft.com/office/officeart/2005/8/layout/list1"/>
    <dgm:cxn modelId="{B2D011FB-A12D-4D4F-9BEC-57E4BD0B876B}" type="presParOf" srcId="{9DA4A85F-15AB-4321-B641-D31ACB5A70DA}" destId="{2B524CBB-6481-446E-9B4F-78094C5AA227}" srcOrd="1" destOrd="0" presId="urn:microsoft.com/office/officeart/2005/8/layout/list1"/>
    <dgm:cxn modelId="{D71D7F6F-E0D5-41A1-9FB0-7D964787347D}" type="presParOf" srcId="{9DA4A85F-15AB-4321-B641-D31ACB5A70DA}" destId="{5BB5964D-1DF5-49DE-8480-9431273B35E3}" srcOrd="2" destOrd="0" presId="urn:microsoft.com/office/officeart/2005/8/layout/list1"/>
    <dgm:cxn modelId="{16267825-5D4B-4EEE-B891-CD01607D241F}" type="presParOf" srcId="{9DA4A85F-15AB-4321-B641-D31ACB5A70DA}" destId="{D1943852-A27A-4952-8D19-3CEBA4748EE4}" srcOrd="3" destOrd="0" presId="urn:microsoft.com/office/officeart/2005/8/layout/list1"/>
    <dgm:cxn modelId="{27A00086-9A0F-4792-AD7E-16E27791BCDA}" type="presParOf" srcId="{9DA4A85F-15AB-4321-B641-D31ACB5A70DA}" destId="{DA8FDA0B-E40C-45E7-ADE6-189A57D515F0}" srcOrd="4" destOrd="0" presId="urn:microsoft.com/office/officeart/2005/8/layout/list1"/>
    <dgm:cxn modelId="{FF1FB435-1540-4F7A-A096-C455F076B0F2}" type="presParOf" srcId="{DA8FDA0B-E40C-45E7-ADE6-189A57D515F0}" destId="{6500DC53-C9E9-4794-A5B0-064F44E25E68}" srcOrd="0" destOrd="0" presId="urn:microsoft.com/office/officeart/2005/8/layout/list1"/>
    <dgm:cxn modelId="{A2757C2F-6D25-479E-972F-D8D3F3495ED3}" type="presParOf" srcId="{DA8FDA0B-E40C-45E7-ADE6-189A57D515F0}" destId="{CCF9C3B5-191E-4EC6-AE58-F9CBFE08207A}" srcOrd="1" destOrd="0" presId="urn:microsoft.com/office/officeart/2005/8/layout/list1"/>
    <dgm:cxn modelId="{440C94A4-8C27-4959-8660-698E0D0FD7E9}" type="presParOf" srcId="{9DA4A85F-15AB-4321-B641-D31ACB5A70DA}" destId="{3CA990E5-D628-4010-8505-A698EAC56CA4}" srcOrd="5" destOrd="0" presId="urn:microsoft.com/office/officeart/2005/8/layout/list1"/>
    <dgm:cxn modelId="{F2F0F3A7-3C13-48E0-A889-363766045E24}" type="presParOf" srcId="{9DA4A85F-15AB-4321-B641-D31ACB5A70DA}" destId="{7CDCD8B5-B01B-44E1-8629-96318EB8D42F}" srcOrd="6" destOrd="0" presId="urn:microsoft.com/office/officeart/2005/8/layout/list1"/>
    <dgm:cxn modelId="{6AD7804E-9EBC-405E-B2E9-2518451DF15A}" type="presParOf" srcId="{9DA4A85F-15AB-4321-B641-D31ACB5A70DA}" destId="{6D26DFB2-1013-4D46-B1F3-B0929BF49082}" srcOrd="7" destOrd="0" presId="urn:microsoft.com/office/officeart/2005/8/layout/list1"/>
    <dgm:cxn modelId="{E3BA3C37-C720-416A-AA44-3902C2F919D1}" type="presParOf" srcId="{9DA4A85F-15AB-4321-B641-D31ACB5A70DA}" destId="{4EA812AF-2FC4-420A-B555-266530D791BD}" srcOrd="8" destOrd="0" presId="urn:microsoft.com/office/officeart/2005/8/layout/list1"/>
    <dgm:cxn modelId="{14DCFE7E-57A6-4018-9D89-E4B7333CCB0B}" type="presParOf" srcId="{4EA812AF-2FC4-420A-B555-266530D791BD}" destId="{71741007-7692-43FE-BB8A-04C0AE55F140}" srcOrd="0" destOrd="0" presId="urn:microsoft.com/office/officeart/2005/8/layout/list1"/>
    <dgm:cxn modelId="{C04ADCDA-AC35-4DE6-A6AA-070FB680E9E9}" type="presParOf" srcId="{4EA812AF-2FC4-420A-B555-266530D791BD}" destId="{52728004-A623-46C0-9510-1DA025448235}" srcOrd="1" destOrd="0" presId="urn:microsoft.com/office/officeart/2005/8/layout/list1"/>
    <dgm:cxn modelId="{DA6F8C5F-B442-47C0-A013-50856ACECE73}" type="presParOf" srcId="{9DA4A85F-15AB-4321-B641-D31ACB5A70DA}" destId="{25680157-D291-4B04-A681-CE8ADC43CF72}" srcOrd="9" destOrd="0" presId="urn:microsoft.com/office/officeart/2005/8/layout/list1"/>
    <dgm:cxn modelId="{1FDC4582-B53B-4BB1-B05F-93A73BA8766D}" type="presParOf" srcId="{9DA4A85F-15AB-4321-B641-D31ACB5A70DA}" destId="{7C3BACFE-854E-4620-8C8B-5AAF91D8F13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44A0F1-9820-486F-837A-2DF4B4C05E5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6F2F392A-9970-440F-8C89-D0A3876C9CD6}">
      <dgm:prSet custT="1"/>
      <dgm:spPr>
        <a:ln>
          <a:solidFill>
            <a:schemeClr val="accent6">
              <a:lumMod val="50000"/>
            </a:schemeClr>
          </a:solidFill>
        </a:ln>
      </dgm:spPr>
      <dgm:t>
        <a:bodyPr/>
        <a:lstStyle/>
        <a:p>
          <a:pPr algn="ctr" rtl="1">
            <a:lnSpc>
              <a:spcPct val="150000"/>
            </a:lnSpc>
          </a:pPr>
          <a:r>
            <a:rPr lang="ar-SA" sz="2200" b="1">
              <a:solidFill>
                <a:schemeClr val="tx1"/>
              </a:solidFill>
              <a:cs typeface="+mn-cs"/>
            </a:rPr>
            <a:t>الأُولى </a:t>
          </a:r>
          <a:endParaRPr lang="ar-EG" sz="2200" b="1">
            <a:solidFill>
              <a:schemeClr val="tx1"/>
            </a:solidFill>
            <a:cs typeface="+mn-cs"/>
          </a:endParaRPr>
        </a:p>
        <a:p>
          <a:pPr algn="ctr" rtl="1">
            <a:lnSpc>
              <a:spcPct val="150000"/>
            </a:lnSpc>
          </a:pPr>
          <a:r>
            <a:rPr lang="ar-SA" sz="2200">
              <a:solidFill>
                <a:schemeClr val="tx1"/>
              </a:solidFill>
              <a:cs typeface="+mn-cs"/>
            </a:rPr>
            <a:t>العرضُ الثّقافيّ.</a:t>
          </a:r>
          <a:endParaRPr lang="en-US" sz="2200" dirty="0">
            <a:solidFill>
              <a:schemeClr val="tx1"/>
            </a:solidFill>
            <a:cs typeface="+mn-cs"/>
          </a:endParaRPr>
        </a:p>
      </dgm:t>
    </dgm:pt>
    <dgm:pt modelId="{708C838B-8F08-4636-9B83-FE3746148BCF}" type="parTrans" cxnId="{4C04BFD1-B3BE-45A7-9E76-53D9C87D5E66}">
      <dgm:prSet/>
      <dgm:spPr/>
      <dgm:t>
        <a:bodyPr/>
        <a:lstStyle/>
        <a:p>
          <a:endParaRPr lang="en-US"/>
        </a:p>
      </dgm:t>
    </dgm:pt>
    <dgm:pt modelId="{77EB3CAD-3CC5-4DB1-A68C-D9ADA1782E72}" type="sibTrans" cxnId="{4C04BFD1-B3BE-45A7-9E76-53D9C87D5E66}">
      <dgm:prSet/>
      <dgm:spPr/>
      <dgm:t>
        <a:bodyPr/>
        <a:lstStyle/>
        <a:p>
          <a:endParaRPr lang="en-US"/>
        </a:p>
      </dgm:t>
    </dgm:pt>
    <dgm:pt modelId="{07EEE81D-7D6D-487C-AB5E-E0952251D9D4}">
      <dgm:prSet custT="1"/>
      <dgm:spPr>
        <a:ln>
          <a:solidFill>
            <a:schemeClr val="accent6">
              <a:lumMod val="50000"/>
            </a:schemeClr>
          </a:solidFill>
        </a:ln>
      </dgm:spPr>
      <dgm:t>
        <a:bodyPr/>
        <a:lstStyle/>
        <a:p>
          <a:pPr algn="ctr" rtl="1">
            <a:lnSpc>
              <a:spcPct val="150000"/>
            </a:lnSpc>
          </a:pPr>
          <a:r>
            <a:rPr lang="ar-SA" sz="2200" b="1">
              <a:solidFill>
                <a:schemeClr val="tx1"/>
              </a:solidFill>
              <a:cs typeface="+mn-cs"/>
            </a:rPr>
            <a:t>الثّانية</a:t>
          </a:r>
          <a:r>
            <a:rPr lang="ar-SA" sz="2200">
              <a:solidFill>
                <a:schemeClr val="tx1"/>
              </a:solidFill>
              <a:cs typeface="+mn-cs"/>
            </a:rPr>
            <a:t> </a:t>
          </a:r>
          <a:endParaRPr lang="ar-EG" sz="2200">
            <a:solidFill>
              <a:schemeClr val="tx1"/>
            </a:solidFill>
            <a:cs typeface="+mn-cs"/>
          </a:endParaRPr>
        </a:p>
        <a:p>
          <a:pPr algn="ctr" rtl="1">
            <a:lnSpc>
              <a:spcPct val="150000"/>
            </a:lnSpc>
          </a:pPr>
          <a:r>
            <a:rPr lang="ar-SA" sz="2200">
              <a:solidFill>
                <a:schemeClr val="tx1"/>
              </a:solidFill>
              <a:cs typeface="+mn-cs"/>
            </a:rPr>
            <a:t>الخدماتُ والأنشطةُ والقيمُ المُضافةُ الّتي تُقدَّمُ كمنتجاتٍ للطّلبِ (أساسيّةٌ ومكمِّلة).</a:t>
          </a:r>
          <a:endParaRPr lang="en-US" sz="2200" dirty="0">
            <a:solidFill>
              <a:schemeClr val="tx1"/>
            </a:solidFill>
            <a:cs typeface="+mn-cs"/>
          </a:endParaRPr>
        </a:p>
      </dgm:t>
    </dgm:pt>
    <dgm:pt modelId="{4D585CEE-77B8-4737-84B1-8D366385F2E5}" type="parTrans" cxnId="{32B3D708-2115-49F3-9D12-3E1A89179E1D}">
      <dgm:prSet/>
      <dgm:spPr/>
      <dgm:t>
        <a:bodyPr/>
        <a:lstStyle/>
        <a:p>
          <a:endParaRPr lang="en-US"/>
        </a:p>
      </dgm:t>
    </dgm:pt>
    <dgm:pt modelId="{8CB2E5EA-AA56-415A-B92B-37B2FF3DCC08}" type="sibTrans" cxnId="{32B3D708-2115-49F3-9D12-3E1A89179E1D}">
      <dgm:prSet/>
      <dgm:spPr/>
      <dgm:t>
        <a:bodyPr/>
        <a:lstStyle/>
        <a:p>
          <a:endParaRPr lang="en-US"/>
        </a:p>
      </dgm:t>
    </dgm:pt>
    <dgm:pt modelId="{7F22D912-834B-4CE9-884C-3F913E8A0A71}" type="pres">
      <dgm:prSet presAssocID="{0844A0F1-9820-486F-837A-2DF4B4C05E54}" presName="diagram" presStyleCnt="0">
        <dgm:presLayoutVars>
          <dgm:dir val="rev"/>
          <dgm:resizeHandles val="exact"/>
        </dgm:presLayoutVars>
      </dgm:prSet>
      <dgm:spPr/>
    </dgm:pt>
    <dgm:pt modelId="{3BB62395-9CF2-4CD4-AFD6-43162267855F}" type="pres">
      <dgm:prSet presAssocID="{6F2F392A-9970-440F-8C89-D0A3876C9CD6}" presName="node" presStyleLbl="node1" presStyleIdx="0" presStyleCnt="2">
        <dgm:presLayoutVars>
          <dgm:bulletEnabled val="1"/>
        </dgm:presLayoutVars>
      </dgm:prSet>
      <dgm:spPr/>
    </dgm:pt>
    <dgm:pt modelId="{697F7687-909B-4C27-A243-2CFF45491178}" type="pres">
      <dgm:prSet presAssocID="{77EB3CAD-3CC5-4DB1-A68C-D9ADA1782E72}" presName="sibTrans" presStyleCnt="0"/>
      <dgm:spPr/>
    </dgm:pt>
    <dgm:pt modelId="{47F80929-7A72-40CE-9236-4DE76270EFAC}" type="pres">
      <dgm:prSet presAssocID="{07EEE81D-7D6D-487C-AB5E-E0952251D9D4}" presName="node" presStyleLbl="node1" presStyleIdx="1" presStyleCnt="2">
        <dgm:presLayoutVars>
          <dgm:bulletEnabled val="1"/>
        </dgm:presLayoutVars>
      </dgm:prSet>
      <dgm:spPr/>
    </dgm:pt>
  </dgm:ptLst>
  <dgm:cxnLst>
    <dgm:cxn modelId="{32B3D708-2115-49F3-9D12-3E1A89179E1D}" srcId="{0844A0F1-9820-486F-837A-2DF4B4C05E54}" destId="{07EEE81D-7D6D-487C-AB5E-E0952251D9D4}" srcOrd="1" destOrd="0" parTransId="{4D585CEE-77B8-4737-84B1-8D366385F2E5}" sibTransId="{8CB2E5EA-AA56-415A-B92B-37B2FF3DCC08}"/>
    <dgm:cxn modelId="{9D5BF743-06C9-461F-A210-21C9D7740061}" type="presOf" srcId="{07EEE81D-7D6D-487C-AB5E-E0952251D9D4}" destId="{47F80929-7A72-40CE-9236-4DE76270EFAC}" srcOrd="0" destOrd="0" presId="urn:microsoft.com/office/officeart/2005/8/layout/default"/>
    <dgm:cxn modelId="{19EBF244-77FB-47E3-BC91-A3B5C462B8CB}" type="presOf" srcId="{0844A0F1-9820-486F-837A-2DF4B4C05E54}" destId="{7F22D912-834B-4CE9-884C-3F913E8A0A71}" srcOrd="0" destOrd="0" presId="urn:microsoft.com/office/officeart/2005/8/layout/default"/>
    <dgm:cxn modelId="{735550A7-3D46-463A-9B17-5BABBB33F894}" type="presOf" srcId="{6F2F392A-9970-440F-8C89-D0A3876C9CD6}" destId="{3BB62395-9CF2-4CD4-AFD6-43162267855F}" srcOrd="0" destOrd="0" presId="urn:microsoft.com/office/officeart/2005/8/layout/default"/>
    <dgm:cxn modelId="{4C04BFD1-B3BE-45A7-9E76-53D9C87D5E66}" srcId="{0844A0F1-9820-486F-837A-2DF4B4C05E54}" destId="{6F2F392A-9970-440F-8C89-D0A3876C9CD6}" srcOrd="0" destOrd="0" parTransId="{708C838B-8F08-4636-9B83-FE3746148BCF}" sibTransId="{77EB3CAD-3CC5-4DB1-A68C-D9ADA1782E72}"/>
    <dgm:cxn modelId="{C087EAE5-2406-4667-8095-3D4437728385}" type="presParOf" srcId="{7F22D912-834B-4CE9-884C-3F913E8A0A71}" destId="{3BB62395-9CF2-4CD4-AFD6-43162267855F}" srcOrd="0" destOrd="0" presId="urn:microsoft.com/office/officeart/2005/8/layout/default"/>
    <dgm:cxn modelId="{AE06ADDE-3CB7-43C0-A93A-D5442E3DD40B}" type="presParOf" srcId="{7F22D912-834B-4CE9-884C-3F913E8A0A71}" destId="{697F7687-909B-4C27-A243-2CFF45491178}" srcOrd="1" destOrd="0" presId="urn:microsoft.com/office/officeart/2005/8/layout/default"/>
    <dgm:cxn modelId="{4C9C1E99-7E27-459C-AA16-7CB3E98D73BF}" type="presParOf" srcId="{7F22D912-834B-4CE9-884C-3F913E8A0A71}" destId="{47F80929-7A72-40CE-9236-4DE76270EFAC}"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10F3378-1E34-4C91-A3B4-5A6830D32B9F}"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592B2BB9-2C39-444A-A252-32FB2FAC6003}">
      <dgm:prSet phldrT="[Text]" custT="1"/>
      <dgm:spPr>
        <a:ln>
          <a:solidFill>
            <a:schemeClr val="accent6">
              <a:lumMod val="50000"/>
            </a:schemeClr>
          </a:solidFill>
        </a:ln>
      </dgm:spPr>
      <dgm:t>
        <a:bodyPr/>
        <a:lstStyle/>
        <a:p>
          <a:pPr rtl="1">
            <a:lnSpc>
              <a:spcPct val="100000"/>
            </a:lnSpc>
            <a:spcAft>
              <a:spcPts val="0"/>
            </a:spcAft>
          </a:pPr>
          <a:r>
            <a:rPr lang="ar-SA" sz="2200" b="1" dirty="0">
              <a:solidFill>
                <a:schemeClr val="tx1"/>
              </a:solidFill>
              <a:cs typeface="+mn-cs"/>
            </a:rPr>
            <a:t>العناصرُ الأساسيّة</a:t>
          </a:r>
          <a:endParaRPr lang="en-US" sz="2200" b="1" dirty="0">
            <a:solidFill>
              <a:schemeClr val="tx1"/>
            </a:solidFill>
            <a:cs typeface="+mn-cs"/>
          </a:endParaRPr>
        </a:p>
        <a:p>
          <a:pPr rtl="1">
            <a:lnSpc>
              <a:spcPct val="100000"/>
            </a:lnSpc>
            <a:spcAft>
              <a:spcPts val="0"/>
            </a:spcAft>
          </a:pPr>
          <a:r>
            <a:rPr lang="ar-SA" sz="2200" b="1" dirty="0">
              <a:solidFill>
                <a:schemeClr val="tx1"/>
              </a:solidFill>
              <a:cs typeface="+mn-cs"/>
            </a:rPr>
            <a:t>الموقعُ الأثريّ:</a:t>
          </a:r>
          <a:r>
            <a:rPr lang="ar-EG" sz="2200" b="1" dirty="0">
              <a:solidFill>
                <a:schemeClr val="tx1"/>
              </a:solidFill>
              <a:cs typeface="+mn-cs"/>
            </a:rPr>
            <a:t> </a:t>
          </a:r>
          <a:r>
            <a:rPr lang="ar-SA" sz="2200" dirty="0">
              <a:solidFill>
                <a:schemeClr val="tx1"/>
              </a:solidFill>
            </a:rPr>
            <a:t>وما يحتويهِ منَ الأوابدِ والعمائرِ</a:t>
          </a:r>
          <a:r>
            <a:rPr lang="ar-EG" sz="2200" dirty="0">
              <a:solidFill>
                <a:schemeClr val="tx1"/>
              </a:solidFill>
            </a:rPr>
            <a:t>.</a:t>
          </a:r>
          <a:endParaRPr lang="en-US" sz="2200" dirty="0">
            <a:solidFill>
              <a:schemeClr val="tx1"/>
            </a:solidFill>
            <a:cs typeface="+mn-cs"/>
          </a:endParaRPr>
        </a:p>
        <a:p>
          <a:pPr rtl="1">
            <a:lnSpc>
              <a:spcPct val="100000"/>
            </a:lnSpc>
            <a:spcAft>
              <a:spcPts val="0"/>
            </a:spcAft>
          </a:pPr>
          <a:r>
            <a:rPr lang="ar-SA" sz="2200" b="1" dirty="0">
              <a:solidFill>
                <a:schemeClr val="tx1"/>
              </a:solidFill>
              <a:cs typeface="+mn-cs"/>
            </a:rPr>
            <a:t>الخصائصُ الاجتماعيّةُ والثّقافيّة:</a:t>
          </a:r>
          <a:r>
            <a:rPr lang="ar-SA" sz="2200" dirty="0">
              <a:solidFill>
                <a:schemeClr val="tx1"/>
              </a:solidFill>
              <a:cs typeface="+mn-cs"/>
            </a:rPr>
            <a:t> </a:t>
          </a:r>
          <a:r>
            <a:rPr lang="ar-EG" sz="2200" dirty="0">
              <a:solidFill>
                <a:schemeClr val="tx1"/>
              </a:solidFill>
              <a:cs typeface="+mn-cs"/>
            </a:rPr>
            <a:t> </a:t>
          </a:r>
          <a:r>
            <a:rPr lang="ar-SA" sz="2200" dirty="0">
              <a:solidFill>
                <a:schemeClr val="tx1"/>
              </a:solidFill>
            </a:rPr>
            <a:t>اللّغة – العاداتُ المحلّيّة – الفلكلور</a:t>
          </a:r>
          <a:r>
            <a:rPr lang="ar-EG" sz="2200" dirty="0">
              <a:solidFill>
                <a:schemeClr val="tx1"/>
              </a:solidFill>
            </a:rPr>
            <a:t>.</a:t>
          </a:r>
          <a:endParaRPr lang="en-US" sz="2200" dirty="0">
            <a:solidFill>
              <a:schemeClr val="tx1"/>
            </a:solidFill>
            <a:cs typeface="+mn-cs"/>
          </a:endParaRPr>
        </a:p>
      </dgm:t>
    </dgm:pt>
    <dgm:pt modelId="{2926B3EA-0309-4E5A-939A-6BF7D55C4E00}" type="parTrans" cxnId="{79EEEE24-B5A1-4677-8F0D-B322119F04D5}">
      <dgm:prSet/>
      <dgm:spPr/>
      <dgm:t>
        <a:bodyPr/>
        <a:lstStyle/>
        <a:p>
          <a:pPr rtl="1"/>
          <a:endParaRPr lang="en-US" sz="2200">
            <a:solidFill>
              <a:schemeClr val="tx1"/>
            </a:solidFill>
          </a:endParaRPr>
        </a:p>
      </dgm:t>
    </dgm:pt>
    <dgm:pt modelId="{F382104A-B089-47B0-8E73-261E498699AA}" type="sibTrans" cxnId="{79EEEE24-B5A1-4677-8F0D-B322119F04D5}">
      <dgm:prSet/>
      <dgm:spPr/>
      <dgm:t>
        <a:bodyPr/>
        <a:lstStyle/>
        <a:p>
          <a:pPr rtl="1"/>
          <a:endParaRPr lang="en-US" sz="2200">
            <a:solidFill>
              <a:schemeClr val="tx1"/>
            </a:solidFill>
          </a:endParaRPr>
        </a:p>
      </dgm:t>
    </dgm:pt>
    <dgm:pt modelId="{C7E6682F-5902-4A33-89B4-058C4E7671AF}">
      <dgm:prSet phldrT="[Text]" custT="1"/>
      <dgm:spPr>
        <a:ln>
          <a:solidFill>
            <a:schemeClr val="accent6">
              <a:lumMod val="50000"/>
            </a:schemeClr>
          </a:solidFill>
        </a:ln>
      </dgm:spPr>
      <dgm:t>
        <a:bodyPr/>
        <a:lstStyle/>
        <a:p>
          <a:pPr rtl="1">
            <a:lnSpc>
              <a:spcPct val="100000"/>
            </a:lnSpc>
            <a:spcAft>
              <a:spcPts val="0"/>
            </a:spcAft>
          </a:pPr>
          <a:r>
            <a:rPr lang="ar-SA" sz="2200" b="1">
              <a:solidFill>
                <a:schemeClr val="tx1"/>
              </a:solidFill>
              <a:cs typeface="+mn-cs"/>
            </a:rPr>
            <a:t>العناصرُ الثّانويّة</a:t>
          </a:r>
          <a:endParaRPr lang="en-US" sz="2200" b="1">
            <a:solidFill>
              <a:schemeClr val="tx1"/>
            </a:solidFill>
            <a:cs typeface="+mn-cs"/>
          </a:endParaRPr>
        </a:p>
        <a:p>
          <a:pPr rtl="1">
            <a:lnSpc>
              <a:spcPct val="100000"/>
            </a:lnSpc>
            <a:spcAft>
              <a:spcPts val="0"/>
            </a:spcAft>
          </a:pPr>
          <a:r>
            <a:rPr lang="ar-SA" sz="2200">
              <a:solidFill>
                <a:schemeClr val="tx1"/>
              </a:solidFill>
              <a:cs typeface="+mn-cs"/>
            </a:rPr>
            <a:t>فنادقُ 3-4 نجوم، الفنادقُ التّراثيّة، المطاعمُ التّراثيّة</a:t>
          </a:r>
          <a:r>
            <a:rPr lang="ar-EG" sz="2200">
              <a:solidFill>
                <a:schemeClr val="tx1"/>
              </a:solidFill>
              <a:cs typeface="+mn-cs"/>
            </a:rPr>
            <a:t>.</a:t>
          </a:r>
          <a:endParaRPr lang="en-US" sz="2200" dirty="0">
            <a:solidFill>
              <a:schemeClr val="tx1"/>
            </a:solidFill>
            <a:cs typeface="+mn-cs"/>
          </a:endParaRPr>
        </a:p>
      </dgm:t>
    </dgm:pt>
    <dgm:pt modelId="{FA6AE7F7-2A63-4818-95DA-90E1563FB8BD}" type="parTrans" cxnId="{DF2AC716-A721-4E3B-8BE1-415514D7F5ED}">
      <dgm:prSet/>
      <dgm:spPr/>
      <dgm:t>
        <a:bodyPr/>
        <a:lstStyle/>
        <a:p>
          <a:pPr rtl="1"/>
          <a:endParaRPr lang="en-US" sz="2200">
            <a:solidFill>
              <a:schemeClr val="tx1"/>
            </a:solidFill>
          </a:endParaRPr>
        </a:p>
      </dgm:t>
    </dgm:pt>
    <dgm:pt modelId="{C2AC348A-8E32-45E4-B1D4-C751FAE33B72}" type="sibTrans" cxnId="{DF2AC716-A721-4E3B-8BE1-415514D7F5ED}">
      <dgm:prSet/>
      <dgm:spPr/>
      <dgm:t>
        <a:bodyPr/>
        <a:lstStyle/>
        <a:p>
          <a:pPr rtl="1"/>
          <a:endParaRPr lang="en-US" sz="2200">
            <a:solidFill>
              <a:schemeClr val="tx1"/>
            </a:solidFill>
          </a:endParaRPr>
        </a:p>
      </dgm:t>
    </dgm:pt>
    <dgm:pt modelId="{C9FF9E49-BC04-4B26-82F2-24609F9EF1D2}">
      <dgm:prSet phldrT="[Text]" custT="1"/>
      <dgm:spPr>
        <a:ln>
          <a:solidFill>
            <a:schemeClr val="accent6">
              <a:lumMod val="50000"/>
            </a:schemeClr>
          </a:solidFill>
        </a:ln>
      </dgm:spPr>
      <dgm:t>
        <a:bodyPr/>
        <a:lstStyle/>
        <a:p>
          <a:pPr algn="ctr" rtl="1">
            <a:lnSpc>
              <a:spcPct val="100000"/>
            </a:lnSpc>
            <a:buFont typeface="Symbol" panose="05050102010706020507" pitchFamily="18" charset="2"/>
            <a:buChar char=""/>
          </a:pPr>
          <a:r>
            <a:rPr lang="ar-SA" sz="2200" b="1">
              <a:solidFill>
                <a:schemeClr val="tx1"/>
              </a:solidFill>
              <a:cs typeface="+mn-cs"/>
            </a:rPr>
            <a:t>الأنشطةُ المرافقة</a:t>
          </a:r>
          <a:endParaRPr lang="ar-EG" sz="2200" b="1">
            <a:solidFill>
              <a:schemeClr val="tx1"/>
            </a:solidFill>
            <a:cs typeface="+mn-cs"/>
          </a:endParaRPr>
        </a:p>
        <a:p>
          <a:pPr algn="just" rtl="1">
            <a:lnSpc>
              <a:spcPct val="100000"/>
            </a:lnSpc>
            <a:buFont typeface="Symbol" panose="05050102010706020507" pitchFamily="18" charset="2"/>
            <a:buChar char=""/>
          </a:pPr>
          <a:r>
            <a:rPr lang="ar-SA" sz="2200">
              <a:solidFill>
                <a:schemeClr val="tx1"/>
              </a:solidFill>
              <a:cs typeface="+mn-cs"/>
            </a:rPr>
            <a:t>إنّ النّظرةَ الشّاملةَ للسّياحةِ الثّقافيّةِ تَسمحُ لنا بِتصوّرِ التّعريفِ التّالي: "تَشملُ السّياحةُ الثّقافيّةُ جميعَ الأنشطةِ الّتي</a:t>
          </a:r>
          <a:r>
            <a:rPr lang="ar-EG" sz="2200">
              <a:solidFill>
                <a:schemeClr val="tx1"/>
              </a:solidFill>
              <a:cs typeface="+mn-cs"/>
            </a:rPr>
            <a:t> </a:t>
          </a:r>
          <a:r>
            <a:rPr lang="ar-SA" sz="2200">
              <a:solidFill>
                <a:schemeClr val="tx1"/>
              </a:solidFill>
              <a:cs typeface="+mn-cs"/>
            </a:rPr>
            <a:t>يُمارسُها الزّوّارُ وكذلكَ المنتجاتِ الثّقافيّةَ المعروضةَ على الزّوّارِ الثّقافيّينَ خلالَ الزّيارة"، وكأمثلةٍ عن تلكَ الأنشطةِ الّتي اعتمدتْها المنهجيّةُ الأوربيّةُ للسّياحةِ الثّقافيّة:عرضُ أفلامٍ سينمائيّة – أنشطةٌ مسرحيّة - فنونٌ تعبيريّةٌ وتشكيليّ</a:t>
          </a:r>
          <a:r>
            <a:rPr lang="ar-EG" sz="2200">
              <a:solidFill>
                <a:schemeClr val="tx1"/>
              </a:solidFill>
              <a:cs typeface="+mn-cs"/>
            </a:rPr>
            <a:t>.</a:t>
          </a:r>
          <a:endParaRPr lang="en-US" sz="2200" dirty="0">
            <a:solidFill>
              <a:schemeClr val="tx1"/>
            </a:solidFill>
            <a:cs typeface="+mn-cs"/>
          </a:endParaRPr>
        </a:p>
      </dgm:t>
    </dgm:pt>
    <dgm:pt modelId="{624C5016-924A-4B0C-92DB-D6B211018B4C}" type="parTrans" cxnId="{7D914A9C-457D-4895-984E-D29B59C102B8}">
      <dgm:prSet/>
      <dgm:spPr/>
      <dgm:t>
        <a:bodyPr/>
        <a:lstStyle/>
        <a:p>
          <a:pPr rtl="1"/>
          <a:endParaRPr lang="en-US" sz="2200">
            <a:solidFill>
              <a:schemeClr val="tx1"/>
            </a:solidFill>
          </a:endParaRPr>
        </a:p>
      </dgm:t>
    </dgm:pt>
    <dgm:pt modelId="{FAE79968-D4CE-4FAC-B667-72ED99E886C1}" type="sibTrans" cxnId="{7D914A9C-457D-4895-984E-D29B59C102B8}">
      <dgm:prSet/>
      <dgm:spPr/>
      <dgm:t>
        <a:bodyPr/>
        <a:lstStyle/>
        <a:p>
          <a:pPr rtl="1"/>
          <a:endParaRPr lang="en-US" sz="2200">
            <a:solidFill>
              <a:schemeClr val="tx1"/>
            </a:solidFill>
          </a:endParaRPr>
        </a:p>
      </dgm:t>
    </dgm:pt>
    <dgm:pt modelId="{11BF9F11-A816-4C11-B72F-602D34515928}" type="pres">
      <dgm:prSet presAssocID="{410F3378-1E34-4C91-A3B4-5A6830D32B9F}" presName="Name0" presStyleCnt="0">
        <dgm:presLayoutVars>
          <dgm:resizeHandles/>
        </dgm:presLayoutVars>
      </dgm:prSet>
      <dgm:spPr/>
    </dgm:pt>
    <dgm:pt modelId="{1C707821-6AAE-4707-9CC5-1AE3F4D17C36}" type="pres">
      <dgm:prSet presAssocID="{592B2BB9-2C39-444A-A252-32FB2FAC6003}" presName="text" presStyleLbl="node1" presStyleIdx="0" presStyleCnt="3" custScaleX="167300" custScaleY="79701">
        <dgm:presLayoutVars>
          <dgm:bulletEnabled val="1"/>
        </dgm:presLayoutVars>
      </dgm:prSet>
      <dgm:spPr/>
    </dgm:pt>
    <dgm:pt modelId="{68659260-5328-43B4-A3FE-EAF5384E11CC}" type="pres">
      <dgm:prSet presAssocID="{F382104A-B089-47B0-8E73-261E498699AA}" presName="space" presStyleCnt="0"/>
      <dgm:spPr/>
    </dgm:pt>
    <dgm:pt modelId="{BF20C3D3-70C4-4420-A92C-5F7957497274}" type="pres">
      <dgm:prSet presAssocID="{C7E6682F-5902-4A33-89B4-058C4E7671AF}" presName="text" presStyleLbl="node1" presStyleIdx="1" presStyleCnt="3" custScaleX="323121" custScaleY="69814">
        <dgm:presLayoutVars>
          <dgm:bulletEnabled val="1"/>
        </dgm:presLayoutVars>
      </dgm:prSet>
      <dgm:spPr/>
    </dgm:pt>
    <dgm:pt modelId="{EEC3EC75-0A26-43B8-B777-F1CA6082FE37}" type="pres">
      <dgm:prSet presAssocID="{C2AC348A-8E32-45E4-B1D4-C751FAE33B72}" presName="space" presStyleCnt="0"/>
      <dgm:spPr/>
    </dgm:pt>
    <dgm:pt modelId="{D050DC5B-5179-41EC-AC8D-DEEF34AC960B}" type="pres">
      <dgm:prSet presAssocID="{C9FF9E49-BC04-4B26-82F2-24609F9EF1D2}" presName="text" presStyleLbl="node1" presStyleIdx="2" presStyleCnt="3" custScaleX="102648">
        <dgm:presLayoutVars>
          <dgm:bulletEnabled val="1"/>
        </dgm:presLayoutVars>
      </dgm:prSet>
      <dgm:spPr/>
    </dgm:pt>
  </dgm:ptLst>
  <dgm:cxnLst>
    <dgm:cxn modelId="{DF2AC716-A721-4E3B-8BE1-415514D7F5ED}" srcId="{410F3378-1E34-4C91-A3B4-5A6830D32B9F}" destId="{C7E6682F-5902-4A33-89B4-058C4E7671AF}" srcOrd="1" destOrd="0" parTransId="{FA6AE7F7-2A63-4818-95DA-90E1563FB8BD}" sibTransId="{C2AC348A-8E32-45E4-B1D4-C751FAE33B72}"/>
    <dgm:cxn modelId="{79EEEE24-B5A1-4677-8F0D-B322119F04D5}" srcId="{410F3378-1E34-4C91-A3B4-5A6830D32B9F}" destId="{592B2BB9-2C39-444A-A252-32FB2FAC6003}" srcOrd="0" destOrd="0" parTransId="{2926B3EA-0309-4E5A-939A-6BF7D55C4E00}" sibTransId="{F382104A-B089-47B0-8E73-261E498699AA}"/>
    <dgm:cxn modelId="{DC6B4E42-1B34-4416-AC43-DD2DD38EBCAF}" type="presOf" srcId="{C9FF9E49-BC04-4B26-82F2-24609F9EF1D2}" destId="{D050DC5B-5179-41EC-AC8D-DEEF34AC960B}" srcOrd="0" destOrd="0" presId="urn:diagrams.loki3.com/VaryingWidthList"/>
    <dgm:cxn modelId="{9B3E9E59-B82B-4755-809E-B89A5462F02D}" type="presOf" srcId="{C7E6682F-5902-4A33-89B4-058C4E7671AF}" destId="{BF20C3D3-70C4-4420-A92C-5F7957497274}" srcOrd="0" destOrd="0" presId="urn:diagrams.loki3.com/VaryingWidthList"/>
    <dgm:cxn modelId="{7D914A9C-457D-4895-984E-D29B59C102B8}" srcId="{410F3378-1E34-4C91-A3B4-5A6830D32B9F}" destId="{C9FF9E49-BC04-4B26-82F2-24609F9EF1D2}" srcOrd="2" destOrd="0" parTransId="{624C5016-924A-4B0C-92DB-D6B211018B4C}" sibTransId="{FAE79968-D4CE-4FAC-B667-72ED99E886C1}"/>
    <dgm:cxn modelId="{9EBBB2FD-EED2-440F-B9FF-B0FE9CAECD6C}" type="presOf" srcId="{410F3378-1E34-4C91-A3B4-5A6830D32B9F}" destId="{11BF9F11-A816-4C11-B72F-602D34515928}" srcOrd="0" destOrd="0" presId="urn:diagrams.loki3.com/VaryingWidthList"/>
    <dgm:cxn modelId="{0761F6FF-A0E9-43EC-ADA6-B6B0ED66ECD8}" type="presOf" srcId="{592B2BB9-2C39-444A-A252-32FB2FAC6003}" destId="{1C707821-6AAE-4707-9CC5-1AE3F4D17C36}" srcOrd="0" destOrd="0" presId="urn:diagrams.loki3.com/VaryingWidthList"/>
    <dgm:cxn modelId="{F9614F56-1B52-4DEF-A46B-4540000F89DA}" type="presParOf" srcId="{11BF9F11-A816-4C11-B72F-602D34515928}" destId="{1C707821-6AAE-4707-9CC5-1AE3F4D17C36}" srcOrd="0" destOrd="0" presId="urn:diagrams.loki3.com/VaryingWidthList"/>
    <dgm:cxn modelId="{0E0C9223-D848-4D40-99F5-341D957CE219}" type="presParOf" srcId="{11BF9F11-A816-4C11-B72F-602D34515928}" destId="{68659260-5328-43B4-A3FE-EAF5384E11CC}" srcOrd="1" destOrd="0" presId="urn:diagrams.loki3.com/VaryingWidthList"/>
    <dgm:cxn modelId="{90E17E62-35AA-4890-87E5-DC033B31AD69}" type="presParOf" srcId="{11BF9F11-A816-4C11-B72F-602D34515928}" destId="{BF20C3D3-70C4-4420-A92C-5F7957497274}" srcOrd="2" destOrd="0" presId="urn:diagrams.loki3.com/VaryingWidthList"/>
    <dgm:cxn modelId="{36037CD9-2DCA-4456-A462-32B3C3531762}" type="presParOf" srcId="{11BF9F11-A816-4C11-B72F-602D34515928}" destId="{EEC3EC75-0A26-43B8-B777-F1CA6082FE37}" srcOrd="3" destOrd="0" presId="urn:diagrams.loki3.com/VaryingWidthList"/>
    <dgm:cxn modelId="{1AD4D082-B45E-4D17-A131-5882747C81F2}" type="presParOf" srcId="{11BF9F11-A816-4C11-B72F-602D34515928}" destId="{D050DC5B-5179-41EC-AC8D-DEEF34AC960B}"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8500E9C-06C1-4717-8153-3993733B643B}" type="doc">
      <dgm:prSet loTypeId="urn:microsoft.com/office/officeart/2011/layout/TabList" loCatId="list" qsTypeId="urn:microsoft.com/office/officeart/2005/8/quickstyle/simple1" qsCatId="simple" csTypeId="urn:microsoft.com/office/officeart/2005/8/colors/accent2_3" csCatId="accent2" phldr="1"/>
      <dgm:spPr/>
      <dgm:t>
        <a:bodyPr/>
        <a:lstStyle/>
        <a:p>
          <a:endParaRPr lang="en-US"/>
        </a:p>
      </dgm:t>
    </dgm:pt>
    <dgm:pt modelId="{78E7D057-E57A-49F6-8DAC-9551582C15DA}">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a:solidFill>
                <a:schemeClr val="tx1"/>
              </a:solidFill>
              <a:uFillTx/>
            </a:rPr>
            <a:t>الفرقُ المسرحيّةُ والموسيقيّة</a:t>
          </a:r>
          <a:endParaRPr lang="en-US" sz="2200" dirty="0">
            <a:solidFill>
              <a:schemeClr val="tx1"/>
            </a:solidFill>
          </a:endParaRPr>
        </a:p>
      </dgm:t>
    </dgm:pt>
    <dgm:pt modelId="{B5805220-E984-4CD2-A5DA-14D04A7632EE}" type="parTrans" cxnId="{AA53FF7A-AD42-49D2-8C4B-23EE15DE8C56}">
      <dgm:prSet/>
      <dgm:spPr/>
      <dgm:t>
        <a:bodyPr/>
        <a:lstStyle/>
        <a:p>
          <a:pPr rtl="1"/>
          <a:endParaRPr lang="en-US" sz="2200">
            <a:solidFill>
              <a:schemeClr val="tx1"/>
            </a:solidFill>
          </a:endParaRPr>
        </a:p>
      </dgm:t>
    </dgm:pt>
    <dgm:pt modelId="{BF7BB366-183B-47D6-8639-04A73778EE37}" type="sibTrans" cxnId="{AA53FF7A-AD42-49D2-8C4B-23EE15DE8C56}">
      <dgm:prSet/>
      <dgm:spPr/>
      <dgm:t>
        <a:bodyPr/>
        <a:lstStyle/>
        <a:p>
          <a:pPr rtl="1"/>
          <a:endParaRPr lang="en-US" sz="2200">
            <a:solidFill>
              <a:schemeClr val="tx1"/>
            </a:solidFill>
          </a:endParaRPr>
        </a:p>
      </dgm:t>
    </dgm:pt>
    <dgm:pt modelId="{0781E6A7-35D5-4DEB-B650-412590D94A9B}">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a:solidFill>
                <a:schemeClr val="tx1"/>
              </a:solidFill>
              <a:uFillTx/>
            </a:rPr>
            <a:t>الأنديةُ والمراكزُ الثّقافيّة</a:t>
          </a:r>
          <a:endParaRPr lang="en-US" sz="2200" dirty="0">
            <a:solidFill>
              <a:schemeClr val="tx1"/>
            </a:solidFill>
          </a:endParaRPr>
        </a:p>
      </dgm:t>
    </dgm:pt>
    <dgm:pt modelId="{6BEE44EC-1DD5-4BC5-8796-BD38902754D1}" type="parTrans" cxnId="{3DD48779-03CE-4002-956D-EF603BD92B96}">
      <dgm:prSet/>
      <dgm:spPr/>
      <dgm:t>
        <a:bodyPr/>
        <a:lstStyle/>
        <a:p>
          <a:pPr rtl="1"/>
          <a:endParaRPr lang="en-US" sz="2200">
            <a:solidFill>
              <a:schemeClr val="tx1"/>
            </a:solidFill>
          </a:endParaRPr>
        </a:p>
      </dgm:t>
    </dgm:pt>
    <dgm:pt modelId="{D0C8378B-3C0E-4D53-A1C1-92BBE9C08988}" type="sibTrans" cxnId="{3DD48779-03CE-4002-956D-EF603BD92B96}">
      <dgm:prSet/>
      <dgm:spPr/>
      <dgm:t>
        <a:bodyPr/>
        <a:lstStyle/>
        <a:p>
          <a:pPr rtl="1"/>
          <a:endParaRPr lang="en-US" sz="2200">
            <a:solidFill>
              <a:schemeClr val="tx1"/>
            </a:solidFill>
          </a:endParaRPr>
        </a:p>
      </dgm:t>
    </dgm:pt>
    <dgm:pt modelId="{EDBF03F3-569E-46F8-8C99-9F1E25F5F276}">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a:solidFill>
                <a:schemeClr val="tx1"/>
              </a:solidFill>
              <a:uFillTx/>
            </a:rPr>
            <a:t>المعارض</a:t>
          </a:r>
          <a:endParaRPr lang="en-US" sz="2200" dirty="0">
            <a:solidFill>
              <a:schemeClr val="tx1"/>
            </a:solidFill>
          </a:endParaRPr>
        </a:p>
      </dgm:t>
    </dgm:pt>
    <dgm:pt modelId="{3B5F35CB-C21F-4311-86EF-DF126593F73E}" type="parTrans" cxnId="{AA78856E-EEDC-48D7-B561-8562563FC736}">
      <dgm:prSet/>
      <dgm:spPr/>
      <dgm:t>
        <a:bodyPr/>
        <a:lstStyle/>
        <a:p>
          <a:pPr rtl="1"/>
          <a:endParaRPr lang="en-US" sz="2200">
            <a:solidFill>
              <a:schemeClr val="tx1"/>
            </a:solidFill>
          </a:endParaRPr>
        </a:p>
      </dgm:t>
    </dgm:pt>
    <dgm:pt modelId="{14EE849D-B23B-4EDB-995E-A8E6085523B2}" type="sibTrans" cxnId="{AA78856E-EEDC-48D7-B561-8562563FC736}">
      <dgm:prSet/>
      <dgm:spPr/>
      <dgm:t>
        <a:bodyPr/>
        <a:lstStyle/>
        <a:p>
          <a:pPr rtl="1"/>
          <a:endParaRPr lang="en-US" sz="2200">
            <a:solidFill>
              <a:schemeClr val="tx1"/>
            </a:solidFill>
          </a:endParaRPr>
        </a:p>
      </dgm:t>
    </dgm:pt>
    <dgm:pt modelId="{F8613D75-804A-418F-92DD-C593BDB80DBC}">
      <dgm:prSet custT="1"/>
      <dgm:spPr/>
      <dgm:t>
        <a:bodyPr/>
        <a:lstStyle/>
        <a:p>
          <a:pPr rtl="1"/>
          <a:r>
            <a:rPr lang="ar-SA" sz="2200">
              <a:solidFill>
                <a:schemeClr val="tx1"/>
              </a:solidFill>
            </a:rPr>
            <a:t>وهي تُعَدُ اليومَ من أكثرِ المجموعاتِ القادرةِ على إقامةِ النّشاطاتِ الثّقافيّةِ المُتنوّعةِ المرتبطةِ بالتّنشيطِ السّياحيّ</a:t>
          </a:r>
          <a:r>
            <a:rPr lang="ar-EG" sz="2200">
              <a:solidFill>
                <a:schemeClr val="tx1"/>
              </a:solidFill>
            </a:rPr>
            <a:t>.</a:t>
          </a:r>
          <a:endParaRPr lang="en-US" sz="2200" dirty="0">
            <a:solidFill>
              <a:schemeClr val="tx1"/>
            </a:solidFill>
          </a:endParaRPr>
        </a:p>
      </dgm:t>
    </dgm:pt>
    <dgm:pt modelId="{D169DC34-4375-4421-BE5A-E94016EE7667}" type="parTrans" cxnId="{8931A699-BB70-4036-9C96-7E8C86CE1CAC}">
      <dgm:prSet/>
      <dgm:spPr/>
      <dgm:t>
        <a:bodyPr/>
        <a:lstStyle/>
        <a:p>
          <a:pPr rtl="1"/>
          <a:endParaRPr lang="en-US" sz="2200">
            <a:solidFill>
              <a:schemeClr val="tx1"/>
            </a:solidFill>
          </a:endParaRPr>
        </a:p>
      </dgm:t>
    </dgm:pt>
    <dgm:pt modelId="{883046AC-AC64-40C1-9E24-ABFFEBB331FF}" type="sibTrans" cxnId="{8931A699-BB70-4036-9C96-7E8C86CE1CAC}">
      <dgm:prSet/>
      <dgm:spPr/>
      <dgm:t>
        <a:bodyPr/>
        <a:lstStyle/>
        <a:p>
          <a:pPr rtl="1"/>
          <a:endParaRPr lang="en-US" sz="2200">
            <a:solidFill>
              <a:schemeClr val="tx1"/>
            </a:solidFill>
          </a:endParaRPr>
        </a:p>
      </dgm:t>
    </dgm:pt>
    <dgm:pt modelId="{D6B3E6EC-C201-48B8-8703-F1D81C9226BA}">
      <dgm:prSet custT="1"/>
      <dgm:spPr/>
      <dgm:t>
        <a:bodyPr/>
        <a:lstStyle/>
        <a:p>
          <a:pPr rtl="1"/>
          <a:r>
            <a:rPr lang="ar-SA" sz="2200">
              <a:solidFill>
                <a:schemeClr val="tx1"/>
              </a:solidFill>
            </a:rPr>
            <a:t>إنّ نشاطَ المراكزِ الثّقافيّةِ في هذا المضمارِ يُمكنُ أن يكونَ رافداً ناجعاً لتنشيطِ السّياحةِ الثّقافيّةِ سواءً بالنّسبةِ للسّياحةِ الدّاخليّةِ أوِ الوافدة</a:t>
          </a:r>
          <a:r>
            <a:rPr lang="ar-EG" sz="2200">
              <a:solidFill>
                <a:schemeClr val="tx1"/>
              </a:solidFill>
            </a:rPr>
            <a:t>.</a:t>
          </a:r>
          <a:endParaRPr lang="en-US" sz="2200" dirty="0">
            <a:solidFill>
              <a:schemeClr val="tx1"/>
            </a:solidFill>
          </a:endParaRPr>
        </a:p>
      </dgm:t>
    </dgm:pt>
    <dgm:pt modelId="{C86CAD45-B9D5-4629-B29C-42E9829F9040}" type="parTrans" cxnId="{B691C93C-C470-459A-BE5A-6BFF0B68FBF5}">
      <dgm:prSet/>
      <dgm:spPr/>
      <dgm:t>
        <a:bodyPr/>
        <a:lstStyle/>
        <a:p>
          <a:pPr rtl="1"/>
          <a:endParaRPr lang="en-US" sz="2200">
            <a:solidFill>
              <a:schemeClr val="tx1"/>
            </a:solidFill>
          </a:endParaRPr>
        </a:p>
      </dgm:t>
    </dgm:pt>
    <dgm:pt modelId="{61A7825B-492C-4BA0-AB38-5DB3A6885F09}" type="sibTrans" cxnId="{B691C93C-C470-459A-BE5A-6BFF0B68FBF5}">
      <dgm:prSet/>
      <dgm:spPr/>
      <dgm:t>
        <a:bodyPr/>
        <a:lstStyle/>
        <a:p>
          <a:pPr rtl="1"/>
          <a:endParaRPr lang="en-US" sz="2200">
            <a:solidFill>
              <a:schemeClr val="tx1"/>
            </a:solidFill>
          </a:endParaRPr>
        </a:p>
      </dgm:t>
    </dgm:pt>
    <dgm:pt modelId="{40AB84DC-AABC-43AB-9261-3298275D658A}">
      <dgm:prSet custT="1"/>
      <dgm:spPr/>
      <dgm:t>
        <a:bodyPr/>
        <a:lstStyle/>
        <a:p>
          <a:pPr rtl="1"/>
          <a:r>
            <a:rPr lang="ar-SA" sz="2200">
              <a:solidFill>
                <a:schemeClr val="tx1"/>
              </a:solidFill>
            </a:rPr>
            <a:t>تلعبُ معارضُ صورِ المواقعِ السّياحيّةِ دوراً كبيراً في التّعريفِ بها، وخَلقِ التّفاعلِ معَ الزّائرِ الّذي يأخذُ القرارَ بالسّفرِ بِناءً على القناعاتِ والقِيمِ الّتي يحملُها</a:t>
          </a:r>
          <a:r>
            <a:rPr lang="ar-EG" sz="2200">
              <a:solidFill>
                <a:schemeClr val="tx1"/>
              </a:solidFill>
            </a:rPr>
            <a:t>.</a:t>
          </a:r>
          <a:endParaRPr lang="en-US" sz="2200" dirty="0">
            <a:solidFill>
              <a:schemeClr val="tx1"/>
            </a:solidFill>
          </a:endParaRPr>
        </a:p>
      </dgm:t>
    </dgm:pt>
    <dgm:pt modelId="{DD026877-8DF2-4CC7-91A6-38890C0899E8}" type="parTrans" cxnId="{EDD1300E-CEA4-4B2B-8763-0B675BFC734E}">
      <dgm:prSet/>
      <dgm:spPr/>
      <dgm:t>
        <a:bodyPr/>
        <a:lstStyle/>
        <a:p>
          <a:pPr rtl="1"/>
          <a:endParaRPr lang="en-US" sz="2200">
            <a:solidFill>
              <a:schemeClr val="tx1"/>
            </a:solidFill>
          </a:endParaRPr>
        </a:p>
      </dgm:t>
    </dgm:pt>
    <dgm:pt modelId="{5202C4BE-049B-438B-8CE0-14397867D2BE}" type="sibTrans" cxnId="{EDD1300E-CEA4-4B2B-8763-0B675BFC734E}">
      <dgm:prSet/>
      <dgm:spPr/>
      <dgm:t>
        <a:bodyPr/>
        <a:lstStyle/>
        <a:p>
          <a:pPr rtl="1"/>
          <a:endParaRPr lang="en-US" sz="2200">
            <a:solidFill>
              <a:schemeClr val="tx1"/>
            </a:solidFill>
          </a:endParaRPr>
        </a:p>
      </dgm:t>
    </dgm:pt>
    <dgm:pt modelId="{C16F7ECB-B854-4373-B480-3D3CA96C87B0}">
      <dgm:prSet custT="1"/>
      <dgm:spPr>
        <a:ln>
          <a:solidFill>
            <a:schemeClr val="accent6">
              <a:lumMod val="50000"/>
            </a:schemeClr>
          </a:solidFill>
        </a:ln>
      </dgm:spPr>
      <dgm:t>
        <a:bodyPr/>
        <a:lstStyle/>
        <a:p>
          <a:pPr rtl="1">
            <a:buFont typeface="Wingdings" panose="05000000000000000000" pitchFamily="2" charset="2"/>
            <a:buChar char=""/>
          </a:pPr>
          <a:r>
            <a:rPr lang="ar-SA" sz="2200" b="1">
              <a:solidFill>
                <a:schemeClr val="tx1"/>
              </a:solidFill>
              <a:uFillTx/>
            </a:rPr>
            <a:t>المؤتمرات</a:t>
          </a:r>
          <a:endParaRPr lang="en-US" sz="2200" b="1" dirty="0">
            <a:solidFill>
              <a:schemeClr val="tx1"/>
            </a:solidFill>
            <a:uFillTx/>
          </a:endParaRPr>
        </a:p>
      </dgm:t>
    </dgm:pt>
    <dgm:pt modelId="{AD40B18A-0A8B-46C9-8CFF-DBE94DF037D7}" type="parTrans" cxnId="{C2CC6A79-571B-4C93-96E7-75FB002F5434}">
      <dgm:prSet/>
      <dgm:spPr/>
      <dgm:t>
        <a:bodyPr/>
        <a:lstStyle/>
        <a:p>
          <a:pPr rtl="1"/>
          <a:endParaRPr lang="en-US" sz="2200">
            <a:solidFill>
              <a:schemeClr val="tx1"/>
            </a:solidFill>
          </a:endParaRPr>
        </a:p>
      </dgm:t>
    </dgm:pt>
    <dgm:pt modelId="{5FD30177-489A-4B53-A2B4-DFB1950A8590}" type="sibTrans" cxnId="{C2CC6A79-571B-4C93-96E7-75FB002F5434}">
      <dgm:prSet/>
      <dgm:spPr/>
      <dgm:t>
        <a:bodyPr/>
        <a:lstStyle/>
        <a:p>
          <a:pPr rtl="1"/>
          <a:endParaRPr lang="en-US" sz="2200">
            <a:solidFill>
              <a:schemeClr val="tx1"/>
            </a:solidFill>
          </a:endParaRPr>
        </a:p>
      </dgm:t>
    </dgm:pt>
    <dgm:pt modelId="{CF19E8BF-B65C-49AD-8D82-E8B16EE88A5E}">
      <dgm:prSet custT="1"/>
      <dgm:spPr/>
      <dgm:t>
        <a:bodyPr/>
        <a:lstStyle/>
        <a:p>
          <a:pPr rtl="1"/>
          <a:r>
            <a:rPr lang="ar-SA" sz="2200">
              <a:solidFill>
                <a:schemeClr val="tx1"/>
              </a:solidFill>
            </a:rPr>
            <a:t>قد تكونُ السّياحةُ الثّقافيّةُ من خلالِ المشاركةِ في المؤتمراتِ والنّدواتِ واللّقاءاتِ العلميّةِ والحلقاتِ الدّراسيّةِ مصدراً ترويجيّاً مهمّاً ودعايةً سياحيّةً للبلد</a:t>
          </a:r>
          <a:r>
            <a:rPr lang="ar-EG" sz="2200">
              <a:solidFill>
                <a:schemeClr val="tx1"/>
              </a:solidFill>
            </a:rPr>
            <a:t>.</a:t>
          </a:r>
          <a:endParaRPr lang="en-US" sz="2200" dirty="0">
            <a:solidFill>
              <a:schemeClr val="tx1"/>
            </a:solidFill>
          </a:endParaRPr>
        </a:p>
      </dgm:t>
    </dgm:pt>
    <dgm:pt modelId="{CC0FF10B-5C12-4BC7-93F0-682A8E43634C}" type="parTrans" cxnId="{F3093C5B-98A5-4AFF-AA4E-92855E4C8DB4}">
      <dgm:prSet/>
      <dgm:spPr/>
      <dgm:t>
        <a:bodyPr/>
        <a:lstStyle/>
        <a:p>
          <a:pPr rtl="1"/>
          <a:endParaRPr lang="en-US" sz="2200">
            <a:solidFill>
              <a:schemeClr val="tx1"/>
            </a:solidFill>
          </a:endParaRPr>
        </a:p>
      </dgm:t>
    </dgm:pt>
    <dgm:pt modelId="{6998EF9B-23AF-4651-820E-B453ED0890DA}" type="sibTrans" cxnId="{F3093C5B-98A5-4AFF-AA4E-92855E4C8DB4}">
      <dgm:prSet/>
      <dgm:spPr/>
      <dgm:t>
        <a:bodyPr/>
        <a:lstStyle/>
        <a:p>
          <a:pPr rtl="1"/>
          <a:endParaRPr lang="en-US" sz="2200">
            <a:solidFill>
              <a:schemeClr val="tx1"/>
            </a:solidFill>
          </a:endParaRPr>
        </a:p>
      </dgm:t>
    </dgm:pt>
    <dgm:pt modelId="{140EF04A-5B82-45D2-8031-EC572ED4FB59}" type="pres">
      <dgm:prSet presAssocID="{38500E9C-06C1-4717-8153-3993733B643B}" presName="Name0" presStyleCnt="0">
        <dgm:presLayoutVars>
          <dgm:chMax/>
          <dgm:chPref val="3"/>
          <dgm:dir val="rev"/>
          <dgm:animOne val="branch"/>
          <dgm:animLvl val="lvl"/>
        </dgm:presLayoutVars>
      </dgm:prSet>
      <dgm:spPr/>
    </dgm:pt>
    <dgm:pt modelId="{47C1B75A-F2D1-4E1D-BE76-9A786DC30D8E}" type="pres">
      <dgm:prSet presAssocID="{78E7D057-E57A-49F6-8DAC-9551582C15DA}" presName="composite" presStyleCnt="0"/>
      <dgm:spPr/>
    </dgm:pt>
    <dgm:pt modelId="{5CAE23D0-6608-4021-8564-EE19BFE7F11B}" type="pres">
      <dgm:prSet presAssocID="{78E7D057-E57A-49F6-8DAC-9551582C15DA}" presName="FirstChild" presStyleLbl="revTx" presStyleIdx="0" presStyleCnt="4">
        <dgm:presLayoutVars>
          <dgm:chMax val="0"/>
          <dgm:chPref val="0"/>
          <dgm:bulletEnabled val="1"/>
        </dgm:presLayoutVars>
      </dgm:prSet>
      <dgm:spPr/>
    </dgm:pt>
    <dgm:pt modelId="{53FF8652-EAB3-43E1-80AC-3EBBBFBD0035}" type="pres">
      <dgm:prSet presAssocID="{78E7D057-E57A-49F6-8DAC-9551582C15DA}" presName="Parent" presStyleLbl="alignNode1" presStyleIdx="0" presStyleCnt="4">
        <dgm:presLayoutVars>
          <dgm:chMax val="3"/>
          <dgm:chPref val="3"/>
          <dgm:bulletEnabled val="1"/>
        </dgm:presLayoutVars>
      </dgm:prSet>
      <dgm:spPr/>
    </dgm:pt>
    <dgm:pt modelId="{2A493D50-C7AD-4524-8F53-B7DDE5FD75DA}" type="pres">
      <dgm:prSet presAssocID="{78E7D057-E57A-49F6-8DAC-9551582C15DA}" presName="Accent" presStyleLbl="parChTrans1D1" presStyleIdx="0" presStyleCnt="4"/>
      <dgm:spPr/>
    </dgm:pt>
    <dgm:pt modelId="{C26CACC9-BB08-4557-B2C3-CA3680F9CAFE}" type="pres">
      <dgm:prSet presAssocID="{BF7BB366-183B-47D6-8639-04A73778EE37}" presName="sibTrans" presStyleCnt="0"/>
      <dgm:spPr/>
    </dgm:pt>
    <dgm:pt modelId="{61DFFD51-522D-4F18-9D34-75F55457188D}" type="pres">
      <dgm:prSet presAssocID="{0781E6A7-35D5-4DEB-B650-412590D94A9B}" presName="composite" presStyleCnt="0"/>
      <dgm:spPr/>
    </dgm:pt>
    <dgm:pt modelId="{9BBDD4C8-BBE8-44DB-BFDD-840C38F9CF01}" type="pres">
      <dgm:prSet presAssocID="{0781E6A7-35D5-4DEB-B650-412590D94A9B}" presName="FirstChild" presStyleLbl="revTx" presStyleIdx="1" presStyleCnt="4">
        <dgm:presLayoutVars>
          <dgm:chMax val="0"/>
          <dgm:chPref val="0"/>
          <dgm:bulletEnabled val="1"/>
        </dgm:presLayoutVars>
      </dgm:prSet>
      <dgm:spPr/>
    </dgm:pt>
    <dgm:pt modelId="{697DAF54-C948-442C-8A29-B1675975F78D}" type="pres">
      <dgm:prSet presAssocID="{0781E6A7-35D5-4DEB-B650-412590D94A9B}" presName="Parent" presStyleLbl="alignNode1" presStyleIdx="1" presStyleCnt="4">
        <dgm:presLayoutVars>
          <dgm:chMax val="3"/>
          <dgm:chPref val="3"/>
          <dgm:bulletEnabled val="1"/>
        </dgm:presLayoutVars>
      </dgm:prSet>
      <dgm:spPr/>
    </dgm:pt>
    <dgm:pt modelId="{4BD04368-F8BA-4265-A4B7-07EBCA3495C6}" type="pres">
      <dgm:prSet presAssocID="{0781E6A7-35D5-4DEB-B650-412590D94A9B}" presName="Accent" presStyleLbl="parChTrans1D1" presStyleIdx="1" presStyleCnt="4"/>
      <dgm:spPr/>
    </dgm:pt>
    <dgm:pt modelId="{41D938F9-8A90-4BF9-9AFF-68043F997BF0}" type="pres">
      <dgm:prSet presAssocID="{D0C8378B-3C0E-4D53-A1C1-92BBE9C08988}" presName="sibTrans" presStyleCnt="0"/>
      <dgm:spPr/>
    </dgm:pt>
    <dgm:pt modelId="{A0111ED3-D498-4C9F-821D-25B5B61E0C46}" type="pres">
      <dgm:prSet presAssocID="{EDBF03F3-569E-46F8-8C99-9F1E25F5F276}" presName="composite" presStyleCnt="0"/>
      <dgm:spPr/>
    </dgm:pt>
    <dgm:pt modelId="{7CD30DDF-B974-4F44-95F5-3A2CF24276F3}" type="pres">
      <dgm:prSet presAssocID="{EDBF03F3-569E-46F8-8C99-9F1E25F5F276}" presName="FirstChild" presStyleLbl="revTx" presStyleIdx="2" presStyleCnt="4">
        <dgm:presLayoutVars>
          <dgm:chMax val="0"/>
          <dgm:chPref val="0"/>
          <dgm:bulletEnabled val="1"/>
        </dgm:presLayoutVars>
      </dgm:prSet>
      <dgm:spPr/>
    </dgm:pt>
    <dgm:pt modelId="{0EAC2CDE-2EC5-46F3-8954-CB7E01DCCBD6}" type="pres">
      <dgm:prSet presAssocID="{EDBF03F3-569E-46F8-8C99-9F1E25F5F276}" presName="Parent" presStyleLbl="alignNode1" presStyleIdx="2" presStyleCnt="4">
        <dgm:presLayoutVars>
          <dgm:chMax val="3"/>
          <dgm:chPref val="3"/>
          <dgm:bulletEnabled val="1"/>
        </dgm:presLayoutVars>
      </dgm:prSet>
      <dgm:spPr/>
    </dgm:pt>
    <dgm:pt modelId="{E56ECC81-EF8B-493E-9C08-2ACAB47CE888}" type="pres">
      <dgm:prSet presAssocID="{EDBF03F3-569E-46F8-8C99-9F1E25F5F276}" presName="Accent" presStyleLbl="parChTrans1D1" presStyleIdx="2" presStyleCnt="4"/>
      <dgm:spPr/>
    </dgm:pt>
    <dgm:pt modelId="{9650728D-CC42-4215-98DD-FC67644F4C5F}" type="pres">
      <dgm:prSet presAssocID="{14EE849D-B23B-4EDB-995E-A8E6085523B2}" presName="sibTrans" presStyleCnt="0"/>
      <dgm:spPr/>
    </dgm:pt>
    <dgm:pt modelId="{CCD91D13-5CD4-4D64-8B99-3C108F866674}" type="pres">
      <dgm:prSet presAssocID="{C16F7ECB-B854-4373-B480-3D3CA96C87B0}" presName="composite" presStyleCnt="0"/>
      <dgm:spPr/>
    </dgm:pt>
    <dgm:pt modelId="{64E44AA2-22C2-4526-AEC0-71EEC90E7834}" type="pres">
      <dgm:prSet presAssocID="{C16F7ECB-B854-4373-B480-3D3CA96C87B0}" presName="FirstChild" presStyleLbl="revTx" presStyleIdx="3" presStyleCnt="4">
        <dgm:presLayoutVars>
          <dgm:chMax val="0"/>
          <dgm:chPref val="0"/>
          <dgm:bulletEnabled val="1"/>
        </dgm:presLayoutVars>
      </dgm:prSet>
      <dgm:spPr/>
    </dgm:pt>
    <dgm:pt modelId="{7FF32CB4-1497-4027-BF8D-1FB14FF5D696}" type="pres">
      <dgm:prSet presAssocID="{C16F7ECB-B854-4373-B480-3D3CA96C87B0}" presName="Parent" presStyleLbl="alignNode1" presStyleIdx="3" presStyleCnt="4">
        <dgm:presLayoutVars>
          <dgm:chMax val="3"/>
          <dgm:chPref val="3"/>
          <dgm:bulletEnabled val="1"/>
        </dgm:presLayoutVars>
      </dgm:prSet>
      <dgm:spPr/>
    </dgm:pt>
    <dgm:pt modelId="{022FC097-B262-40FA-BFF7-50ABDEE0EBEE}" type="pres">
      <dgm:prSet presAssocID="{C16F7ECB-B854-4373-B480-3D3CA96C87B0}" presName="Accent" presStyleLbl="parChTrans1D1" presStyleIdx="3" presStyleCnt="4"/>
      <dgm:spPr/>
    </dgm:pt>
  </dgm:ptLst>
  <dgm:cxnLst>
    <dgm:cxn modelId="{6015E40B-7CB2-4C6D-8059-6ACC497C0BEA}" type="presOf" srcId="{40AB84DC-AABC-43AB-9261-3298275D658A}" destId="{7CD30DDF-B974-4F44-95F5-3A2CF24276F3}" srcOrd="0" destOrd="0" presId="urn:microsoft.com/office/officeart/2011/layout/TabList"/>
    <dgm:cxn modelId="{39C8F40D-C617-4084-8E34-E1FDBF0576E2}" type="presOf" srcId="{38500E9C-06C1-4717-8153-3993733B643B}" destId="{140EF04A-5B82-45D2-8031-EC572ED4FB59}" srcOrd="0" destOrd="0" presId="urn:microsoft.com/office/officeart/2011/layout/TabList"/>
    <dgm:cxn modelId="{EDD1300E-CEA4-4B2B-8763-0B675BFC734E}" srcId="{EDBF03F3-569E-46F8-8C99-9F1E25F5F276}" destId="{40AB84DC-AABC-43AB-9261-3298275D658A}" srcOrd="0" destOrd="0" parTransId="{DD026877-8DF2-4CC7-91A6-38890C0899E8}" sibTransId="{5202C4BE-049B-438B-8CE0-14397867D2BE}"/>
    <dgm:cxn modelId="{91BFBC32-15A4-4668-9126-ADCA2E4179C5}" type="presOf" srcId="{CF19E8BF-B65C-49AD-8D82-E8B16EE88A5E}" destId="{64E44AA2-22C2-4526-AEC0-71EEC90E7834}" srcOrd="0" destOrd="0" presId="urn:microsoft.com/office/officeart/2011/layout/TabList"/>
    <dgm:cxn modelId="{B691C93C-C470-459A-BE5A-6BFF0B68FBF5}" srcId="{0781E6A7-35D5-4DEB-B650-412590D94A9B}" destId="{D6B3E6EC-C201-48B8-8703-F1D81C9226BA}" srcOrd="0" destOrd="0" parTransId="{C86CAD45-B9D5-4629-B29C-42E9829F9040}" sibTransId="{61A7825B-492C-4BA0-AB38-5DB3A6885F09}"/>
    <dgm:cxn modelId="{1CA5B63F-0CE2-40AA-883A-4A6E6193FCD2}" type="presOf" srcId="{D6B3E6EC-C201-48B8-8703-F1D81C9226BA}" destId="{9BBDD4C8-BBE8-44DB-BFDD-840C38F9CF01}" srcOrd="0" destOrd="0" presId="urn:microsoft.com/office/officeart/2011/layout/TabList"/>
    <dgm:cxn modelId="{F3093C5B-98A5-4AFF-AA4E-92855E4C8DB4}" srcId="{C16F7ECB-B854-4373-B480-3D3CA96C87B0}" destId="{CF19E8BF-B65C-49AD-8D82-E8B16EE88A5E}" srcOrd="0" destOrd="0" parTransId="{CC0FF10B-5C12-4BC7-93F0-682A8E43634C}" sibTransId="{6998EF9B-23AF-4651-820E-B453ED0890DA}"/>
    <dgm:cxn modelId="{D91E4144-8314-455F-ADA7-012322D72A30}" type="presOf" srcId="{0781E6A7-35D5-4DEB-B650-412590D94A9B}" destId="{697DAF54-C948-442C-8A29-B1675975F78D}" srcOrd="0" destOrd="0" presId="urn:microsoft.com/office/officeart/2011/layout/TabList"/>
    <dgm:cxn modelId="{AA78856E-EEDC-48D7-B561-8562563FC736}" srcId="{38500E9C-06C1-4717-8153-3993733B643B}" destId="{EDBF03F3-569E-46F8-8C99-9F1E25F5F276}" srcOrd="2" destOrd="0" parTransId="{3B5F35CB-C21F-4311-86EF-DF126593F73E}" sibTransId="{14EE849D-B23B-4EDB-995E-A8E6085523B2}"/>
    <dgm:cxn modelId="{C2CC6A79-571B-4C93-96E7-75FB002F5434}" srcId="{38500E9C-06C1-4717-8153-3993733B643B}" destId="{C16F7ECB-B854-4373-B480-3D3CA96C87B0}" srcOrd="3" destOrd="0" parTransId="{AD40B18A-0A8B-46C9-8CFF-DBE94DF037D7}" sibTransId="{5FD30177-489A-4B53-A2B4-DFB1950A8590}"/>
    <dgm:cxn modelId="{3DD48779-03CE-4002-956D-EF603BD92B96}" srcId="{38500E9C-06C1-4717-8153-3993733B643B}" destId="{0781E6A7-35D5-4DEB-B650-412590D94A9B}" srcOrd="1" destOrd="0" parTransId="{6BEE44EC-1DD5-4BC5-8796-BD38902754D1}" sibTransId="{D0C8378B-3C0E-4D53-A1C1-92BBE9C08988}"/>
    <dgm:cxn modelId="{AA53FF7A-AD42-49D2-8C4B-23EE15DE8C56}" srcId="{38500E9C-06C1-4717-8153-3993733B643B}" destId="{78E7D057-E57A-49F6-8DAC-9551582C15DA}" srcOrd="0" destOrd="0" parTransId="{B5805220-E984-4CD2-A5DA-14D04A7632EE}" sibTransId="{BF7BB366-183B-47D6-8639-04A73778EE37}"/>
    <dgm:cxn modelId="{8931A699-BB70-4036-9C96-7E8C86CE1CAC}" srcId="{78E7D057-E57A-49F6-8DAC-9551582C15DA}" destId="{F8613D75-804A-418F-92DD-C593BDB80DBC}" srcOrd="0" destOrd="0" parTransId="{D169DC34-4375-4421-BE5A-E94016EE7667}" sibTransId="{883046AC-AC64-40C1-9E24-ABFFEBB331FF}"/>
    <dgm:cxn modelId="{6F01F5C0-F959-4636-B952-12AB0222EDE8}" type="presOf" srcId="{78E7D057-E57A-49F6-8DAC-9551582C15DA}" destId="{53FF8652-EAB3-43E1-80AC-3EBBBFBD0035}" srcOrd="0" destOrd="0" presId="urn:microsoft.com/office/officeart/2011/layout/TabList"/>
    <dgm:cxn modelId="{DE5C50C5-047B-4780-B95E-7FBD1B634111}" type="presOf" srcId="{C16F7ECB-B854-4373-B480-3D3CA96C87B0}" destId="{7FF32CB4-1497-4027-BF8D-1FB14FF5D696}" srcOrd="0" destOrd="0" presId="urn:microsoft.com/office/officeart/2011/layout/TabList"/>
    <dgm:cxn modelId="{D90993E7-BC95-4048-8268-D3024D02FB89}" type="presOf" srcId="{F8613D75-804A-418F-92DD-C593BDB80DBC}" destId="{5CAE23D0-6608-4021-8564-EE19BFE7F11B}" srcOrd="0" destOrd="0" presId="urn:microsoft.com/office/officeart/2011/layout/TabList"/>
    <dgm:cxn modelId="{6F5B8CEC-C034-4B2B-B358-3D5D397FDA11}" type="presOf" srcId="{EDBF03F3-569E-46F8-8C99-9F1E25F5F276}" destId="{0EAC2CDE-2EC5-46F3-8954-CB7E01DCCBD6}" srcOrd="0" destOrd="0" presId="urn:microsoft.com/office/officeart/2011/layout/TabList"/>
    <dgm:cxn modelId="{FA095FDE-2BD5-4EE4-8F9E-9651C38FC838}" type="presParOf" srcId="{140EF04A-5B82-45D2-8031-EC572ED4FB59}" destId="{47C1B75A-F2D1-4E1D-BE76-9A786DC30D8E}" srcOrd="0" destOrd="0" presId="urn:microsoft.com/office/officeart/2011/layout/TabList"/>
    <dgm:cxn modelId="{6F5FE07D-ADD1-45ED-9374-613224DDA147}" type="presParOf" srcId="{47C1B75A-F2D1-4E1D-BE76-9A786DC30D8E}" destId="{5CAE23D0-6608-4021-8564-EE19BFE7F11B}" srcOrd="0" destOrd="0" presId="urn:microsoft.com/office/officeart/2011/layout/TabList"/>
    <dgm:cxn modelId="{7AED1982-5BAB-40B0-BD9A-9C48AA77BADC}" type="presParOf" srcId="{47C1B75A-F2D1-4E1D-BE76-9A786DC30D8E}" destId="{53FF8652-EAB3-43E1-80AC-3EBBBFBD0035}" srcOrd="1" destOrd="0" presId="urn:microsoft.com/office/officeart/2011/layout/TabList"/>
    <dgm:cxn modelId="{7D2274D6-383D-4A0B-AFBD-A70BE2809DF1}" type="presParOf" srcId="{47C1B75A-F2D1-4E1D-BE76-9A786DC30D8E}" destId="{2A493D50-C7AD-4524-8F53-B7DDE5FD75DA}" srcOrd="2" destOrd="0" presId="urn:microsoft.com/office/officeart/2011/layout/TabList"/>
    <dgm:cxn modelId="{AD2A6369-1457-40E4-B926-DE5B5857143C}" type="presParOf" srcId="{140EF04A-5B82-45D2-8031-EC572ED4FB59}" destId="{C26CACC9-BB08-4557-B2C3-CA3680F9CAFE}" srcOrd="1" destOrd="0" presId="urn:microsoft.com/office/officeart/2011/layout/TabList"/>
    <dgm:cxn modelId="{332E9B86-0313-42B2-9410-E79BD361273A}" type="presParOf" srcId="{140EF04A-5B82-45D2-8031-EC572ED4FB59}" destId="{61DFFD51-522D-4F18-9D34-75F55457188D}" srcOrd="2" destOrd="0" presId="urn:microsoft.com/office/officeart/2011/layout/TabList"/>
    <dgm:cxn modelId="{ADB45B06-114D-4D0D-B413-30ACB9D074C4}" type="presParOf" srcId="{61DFFD51-522D-4F18-9D34-75F55457188D}" destId="{9BBDD4C8-BBE8-44DB-BFDD-840C38F9CF01}" srcOrd="0" destOrd="0" presId="urn:microsoft.com/office/officeart/2011/layout/TabList"/>
    <dgm:cxn modelId="{C255DFD9-6204-4A7F-B627-BD8E97201D5E}" type="presParOf" srcId="{61DFFD51-522D-4F18-9D34-75F55457188D}" destId="{697DAF54-C948-442C-8A29-B1675975F78D}" srcOrd="1" destOrd="0" presId="urn:microsoft.com/office/officeart/2011/layout/TabList"/>
    <dgm:cxn modelId="{3651EBFD-7655-435E-AB3C-532A2D9C5991}" type="presParOf" srcId="{61DFFD51-522D-4F18-9D34-75F55457188D}" destId="{4BD04368-F8BA-4265-A4B7-07EBCA3495C6}" srcOrd="2" destOrd="0" presId="urn:microsoft.com/office/officeart/2011/layout/TabList"/>
    <dgm:cxn modelId="{0A9EDA98-E2E7-4B65-833C-906BF82F39C2}" type="presParOf" srcId="{140EF04A-5B82-45D2-8031-EC572ED4FB59}" destId="{41D938F9-8A90-4BF9-9AFF-68043F997BF0}" srcOrd="3" destOrd="0" presId="urn:microsoft.com/office/officeart/2011/layout/TabList"/>
    <dgm:cxn modelId="{0CB1DFFB-E0A0-4B49-BC9B-A7122C700827}" type="presParOf" srcId="{140EF04A-5B82-45D2-8031-EC572ED4FB59}" destId="{A0111ED3-D498-4C9F-821D-25B5B61E0C46}" srcOrd="4" destOrd="0" presId="urn:microsoft.com/office/officeart/2011/layout/TabList"/>
    <dgm:cxn modelId="{7EFDC43C-6C76-480B-8782-238750DB1935}" type="presParOf" srcId="{A0111ED3-D498-4C9F-821D-25B5B61E0C46}" destId="{7CD30DDF-B974-4F44-95F5-3A2CF24276F3}" srcOrd="0" destOrd="0" presId="urn:microsoft.com/office/officeart/2011/layout/TabList"/>
    <dgm:cxn modelId="{68139B7E-85BD-4F8A-91B2-31FE9AA7F3AA}" type="presParOf" srcId="{A0111ED3-D498-4C9F-821D-25B5B61E0C46}" destId="{0EAC2CDE-2EC5-46F3-8954-CB7E01DCCBD6}" srcOrd="1" destOrd="0" presId="urn:microsoft.com/office/officeart/2011/layout/TabList"/>
    <dgm:cxn modelId="{C3A029D5-4560-4590-AE59-C97E16915E20}" type="presParOf" srcId="{A0111ED3-D498-4C9F-821D-25B5B61E0C46}" destId="{E56ECC81-EF8B-493E-9C08-2ACAB47CE888}" srcOrd="2" destOrd="0" presId="urn:microsoft.com/office/officeart/2011/layout/TabList"/>
    <dgm:cxn modelId="{0205ABB6-53DE-4D0F-BE1E-44A8A225583B}" type="presParOf" srcId="{140EF04A-5B82-45D2-8031-EC572ED4FB59}" destId="{9650728D-CC42-4215-98DD-FC67644F4C5F}" srcOrd="5" destOrd="0" presId="urn:microsoft.com/office/officeart/2011/layout/TabList"/>
    <dgm:cxn modelId="{3D361524-8428-479A-A832-4F8CD180B342}" type="presParOf" srcId="{140EF04A-5B82-45D2-8031-EC572ED4FB59}" destId="{CCD91D13-5CD4-4D64-8B99-3C108F866674}" srcOrd="6" destOrd="0" presId="urn:microsoft.com/office/officeart/2011/layout/TabList"/>
    <dgm:cxn modelId="{BB6AA3F8-7586-4069-9A4B-2868E052542E}" type="presParOf" srcId="{CCD91D13-5CD4-4D64-8B99-3C108F866674}" destId="{64E44AA2-22C2-4526-AEC0-71EEC90E7834}" srcOrd="0" destOrd="0" presId="urn:microsoft.com/office/officeart/2011/layout/TabList"/>
    <dgm:cxn modelId="{1385F842-EC9F-48C5-81BF-018EB52D74A9}" type="presParOf" srcId="{CCD91D13-5CD4-4D64-8B99-3C108F866674}" destId="{7FF32CB4-1497-4027-BF8D-1FB14FF5D696}" srcOrd="1" destOrd="0" presId="urn:microsoft.com/office/officeart/2011/layout/TabList"/>
    <dgm:cxn modelId="{38F65090-84E1-4C58-9850-048C1A6F085C}" type="presParOf" srcId="{CCD91D13-5CD4-4D64-8B99-3C108F866674}" destId="{022FC097-B262-40FA-BFF7-50ABDEE0EBEE}"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6C478BD-3120-4BD9-B085-8913F7918DB4}"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C6912548-DD0A-4007-A957-1F3CFE1A84B9}">
      <dgm:prSet phldrT="[Text]" custT="1"/>
      <dgm:spPr>
        <a:ln>
          <a:solidFill>
            <a:schemeClr val="accent6">
              <a:lumMod val="50000"/>
            </a:schemeClr>
          </a:solidFill>
        </a:ln>
      </dgm:spPr>
      <dgm:t>
        <a:bodyPr/>
        <a:lstStyle/>
        <a:p>
          <a:pPr rtl="1"/>
          <a:r>
            <a:rPr lang="ar-SA" sz="2200" b="1" dirty="0">
              <a:solidFill>
                <a:schemeClr val="tx1"/>
              </a:solidFill>
            </a:rPr>
            <a:t>السّياحةُ التّراثيّة</a:t>
          </a:r>
          <a:endParaRPr lang="en-US" sz="2200" dirty="0">
            <a:solidFill>
              <a:schemeClr val="tx1"/>
            </a:solidFill>
          </a:endParaRPr>
        </a:p>
      </dgm:t>
    </dgm:pt>
    <dgm:pt modelId="{E9B23CC8-AF2F-433E-9B5B-4DE01D486EF3}" type="parTrans" cxnId="{5FE42525-A59E-431B-9434-A48FC2DF58A2}">
      <dgm:prSet/>
      <dgm:spPr/>
      <dgm:t>
        <a:bodyPr/>
        <a:lstStyle/>
        <a:p>
          <a:pPr rtl="1"/>
          <a:endParaRPr lang="en-US" sz="2200">
            <a:solidFill>
              <a:schemeClr val="tx1"/>
            </a:solidFill>
          </a:endParaRPr>
        </a:p>
      </dgm:t>
    </dgm:pt>
    <dgm:pt modelId="{B048DFFF-4562-45B8-8B78-A2A9DBF88D50}" type="sibTrans" cxnId="{5FE42525-A59E-431B-9434-A48FC2DF58A2}">
      <dgm:prSet/>
      <dgm:spPr/>
      <dgm:t>
        <a:bodyPr/>
        <a:lstStyle/>
        <a:p>
          <a:pPr rtl="1"/>
          <a:endParaRPr lang="en-US" sz="2200">
            <a:solidFill>
              <a:schemeClr val="tx1"/>
            </a:solidFill>
          </a:endParaRPr>
        </a:p>
      </dgm:t>
    </dgm:pt>
    <dgm:pt modelId="{F591CB55-E674-4FE7-86C7-18321538AFE3}">
      <dgm:prSet phldrT="[Text]" custT="1"/>
      <dgm:spPr>
        <a:ln>
          <a:solidFill>
            <a:schemeClr val="accent6">
              <a:lumMod val="50000"/>
            </a:schemeClr>
          </a:solidFill>
        </a:ln>
      </dgm:spPr>
      <dgm:t>
        <a:bodyPr/>
        <a:lstStyle/>
        <a:p>
          <a:pPr rtl="1"/>
          <a:r>
            <a:rPr lang="ar-SA" sz="2200" b="1">
              <a:solidFill>
                <a:schemeClr val="tx1"/>
              </a:solidFill>
            </a:rPr>
            <a:t>السّياحةُ في المدنِ الثّقافيّة</a:t>
          </a:r>
          <a:endParaRPr lang="en-US" sz="2200" dirty="0">
            <a:solidFill>
              <a:schemeClr val="tx1"/>
            </a:solidFill>
          </a:endParaRPr>
        </a:p>
      </dgm:t>
    </dgm:pt>
    <dgm:pt modelId="{A2572BD9-DB4F-4E08-8425-9C4DD27D7BFD}" type="parTrans" cxnId="{F518D5DA-85D1-41F4-AE67-02462BC70FDC}">
      <dgm:prSet/>
      <dgm:spPr/>
      <dgm:t>
        <a:bodyPr/>
        <a:lstStyle/>
        <a:p>
          <a:pPr rtl="1"/>
          <a:endParaRPr lang="en-US" sz="2200">
            <a:solidFill>
              <a:schemeClr val="tx1"/>
            </a:solidFill>
          </a:endParaRPr>
        </a:p>
      </dgm:t>
    </dgm:pt>
    <dgm:pt modelId="{64B0B850-BA4C-4192-8634-6CBB0D4D947E}" type="sibTrans" cxnId="{F518D5DA-85D1-41F4-AE67-02462BC70FDC}">
      <dgm:prSet/>
      <dgm:spPr/>
      <dgm:t>
        <a:bodyPr/>
        <a:lstStyle/>
        <a:p>
          <a:pPr rtl="1"/>
          <a:endParaRPr lang="en-US" sz="2200">
            <a:solidFill>
              <a:schemeClr val="tx1"/>
            </a:solidFill>
          </a:endParaRPr>
        </a:p>
      </dgm:t>
    </dgm:pt>
    <dgm:pt modelId="{3B168EC1-E62A-4874-844F-716AD902F1A3}">
      <dgm:prSet phldrT="[Text]" custT="1"/>
      <dgm:spPr>
        <a:ln>
          <a:solidFill>
            <a:schemeClr val="accent6">
              <a:lumMod val="50000"/>
            </a:schemeClr>
          </a:solidFill>
        </a:ln>
      </dgm:spPr>
      <dgm:t>
        <a:bodyPr/>
        <a:lstStyle/>
        <a:p>
          <a:pPr rtl="1"/>
          <a:r>
            <a:rPr lang="ar-SA" sz="2200" b="1">
              <a:solidFill>
                <a:schemeClr val="tx1"/>
              </a:solidFill>
            </a:rPr>
            <a:t>السّياحةُ العرقيّةُ والتّقاليد</a:t>
          </a:r>
          <a:endParaRPr lang="en-US" sz="2200" dirty="0">
            <a:solidFill>
              <a:schemeClr val="tx1"/>
            </a:solidFill>
          </a:endParaRPr>
        </a:p>
      </dgm:t>
    </dgm:pt>
    <dgm:pt modelId="{FC3329D8-C8C3-4A42-89D5-997BA474CB48}" type="parTrans" cxnId="{879DD111-54D0-4C2A-A8C2-7163F2B22DFB}">
      <dgm:prSet/>
      <dgm:spPr/>
      <dgm:t>
        <a:bodyPr/>
        <a:lstStyle/>
        <a:p>
          <a:pPr rtl="1"/>
          <a:endParaRPr lang="en-US" sz="2200">
            <a:solidFill>
              <a:schemeClr val="tx1"/>
            </a:solidFill>
          </a:endParaRPr>
        </a:p>
      </dgm:t>
    </dgm:pt>
    <dgm:pt modelId="{C8881D9A-934B-4A64-9086-2946AC8A260C}" type="sibTrans" cxnId="{879DD111-54D0-4C2A-A8C2-7163F2B22DFB}">
      <dgm:prSet/>
      <dgm:spPr/>
      <dgm:t>
        <a:bodyPr/>
        <a:lstStyle/>
        <a:p>
          <a:pPr rtl="1"/>
          <a:endParaRPr lang="en-US" sz="2200">
            <a:solidFill>
              <a:schemeClr val="tx1"/>
            </a:solidFill>
          </a:endParaRPr>
        </a:p>
      </dgm:t>
    </dgm:pt>
    <dgm:pt modelId="{8707638F-25AC-407C-BCBC-2480F15895BF}">
      <dgm:prSet custT="1"/>
      <dgm:spPr>
        <a:ln>
          <a:solidFill>
            <a:schemeClr val="accent6">
              <a:lumMod val="50000"/>
            </a:schemeClr>
          </a:solidFill>
        </a:ln>
      </dgm:spPr>
      <dgm:t>
        <a:bodyPr/>
        <a:lstStyle/>
        <a:p>
          <a:pPr algn="just" rtl="1"/>
          <a:r>
            <a:rPr lang="ar-SA" sz="2200" dirty="0">
              <a:solidFill>
                <a:schemeClr val="tx1"/>
              </a:solidFill>
            </a:rPr>
            <a:t>يرتبطُ هذا النّوعُ (كما ذكرنا سابقاً) ارتباطاً كبيراً بالسّياحةِ الّتي تعتمدُ على الطّبيعة، أوِ السّياحةِ البيئيّة؛ مثلَ التّراثِ المبنيّ، أوِ المواقعِ المعماريّة</a:t>
          </a:r>
          <a:r>
            <a:rPr lang="ar-EG" sz="2200" dirty="0">
              <a:solidFill>
                <a:schemeClr val="tx1"/>
              </a:solidFill>
            </a:rPr>
            <a:t>.</a:t>
          </a:r>
          <a:endParaRPr lang="en-US" sz="2200" dirty="0">
            <a:solidFill>
              <a:schemeClr val="tx1"/>
            </a:solidFill>
          </a:endParaRPr>
        </a:p>
      </dgm:t>
    </dgm:pt>
    <dgm:pt modelId="{45724665-4C12-46D8-AC86-34FA74C8FCBB}" type="parTrans" cxnId="{8FD6C02B-11E3-49DE-A617-3867E31409DF}">
      <dgm:prSet/>
      <dgm:spPr/>
      <dgm:t>
        <a:bodyPr/>
        <a:lstStyle/>
        <a:p>
          <a:pPr rtl="1"/>
          <a:endParaRPr lang="en-US" sz="2200">
            <a:solidFill>
              <a:schemeClr val="tx1"/>
            </a:solidFill>
          </a:endParaRPr>
        </a:p>
      </dgm:t>
    </dgm:pt>
    <dgm:pt modelId="{C4684BCE-A075-44AF-B71D-6C541C0204E6}" type="sibTrans" cxnId="{8FD6C02B-11E3-49DE-A617-3867E31409DF}">
      <dgm:prSet/>
      <dgm:spPr/>
      <dgm:t>
        <a:bodyPr/>
        <a:lstStyle/>
        <a:p>
          <a:pPr rtl="1"/>
          <a:endParaRPr lang="en-US" sz="2200">
            <a:solidFill>
              <a:schemeClr val="tx1"/>
            </a:solidFill>
          </a:endParaRPr>
        </a:p>
      </dgm:t>
    </dgm:pt>
    <dgm:pt modelId="{14564677-2035-48D8-8ABD-7343290A020C}">
      <dgm:prSet custT="1"/>
      <dgm:spPr>
        <a:ln>
          <a:solidFill>
            <a:schemeClr val="accent6">
              <a:lumMod val="50000"/>
            </a:schemeClr>
          </a:solidFill>
        </a:ln>
      </dgm:spPr>
      <dgm:t>
        <a:bodyPr/>
        <a:lstStyle/>
        <a:p>
          <a:pPr algn="just" rtl="1"/>
          <a:r>
            <a:rPr lang="ar-SA" sz="2200" dirty="0">
              <a:solidFill>
                <a:schemeClr val="tx1"/>
              </a:solidFill>
            </a:rPr>
            <a:t>أوِ الجولاتُ الثّقافيّةُ مثلُ مُشاهدةِ معالمِ أحدِ المدنِ الكلاسيكيّةِ السّياحيّةِ مثلَ البندقيّةِ في إيطاليا. </a:t>
          </a:r>
          <a:endParaRPr lang="en-US" sz="2200" dirty="0">
            <a:solidFill>
              <a:schemeClr val="tx1"/>
            </a:solidFill>
          </a:endParaRPr>
        </a:p>
      </dgm:t>
    </dgm:pt>
    <dgm:pt modelId="{EDEAF566-4D4E-4C1C-B5BF-4C250858E84F}" type="parTrans" cxnId="{2AB04C4D-2840-4DC0-9716-060F98D38950}">
      <dgm:prSet/>
      <dgm:spPr/>
      <dgm:t>
        <a:bodyPr/>
        <a:lstStyle/>
        <a:p>
          <a:pPr rtl="1"/>
          <a:endParaRPr lang="en-US" sz="2200">
            <a:solidFill>
              <a:schemeClr val="tx1"/>
            </a:solidFill>
          </a:endParaRPr>
        </a:p>
      </dgm:t>
    </dgm:pt>
    <dgm:pt modelId="{BEC652D4-3A3D-4AAD-AE63-D66E83AB4A30}" type="sibTrans" cxnId="{2AB04C4D-2840-4DC0-9716-060F98D38950}">
      <dgm:prSet/>
      <dgm:spPr/>
      <dgm:t>
        <a:bodyPr/>
        <a:lstStyle/>
        <a:p>
          <a:pPr rtl="1"/>
          <a:endParaRPr lang="en-US" sz="2200">
            <a:solidFill>
              <a:schemeClr val="tx1"/>
            </a:solidFill>
          </a:endParaRPr>
        </a:p>
      </dgm:t>
    </dgm:pt>
    <dgm:pt modelId="{00067CEE-0C14-4981-9F81-68F658FCF14A}">
      <dgm:prSet custT="1"/>
      <dgm:spPr>
        <a:ln>
          <a:solidFill>
            <a:schemeClr val="accent6">
              <a:lumMod val="50000"/>
            </a:schemeClr>
          </a:solidFill>
        </a:ln>
      </dgm:spPr>
      <dgm:t>
        <a:bodyPr/>
        <a:lstStyle/>
        <a:p>
          <a:pPr algn="just" rtl="1"/>
          <a:r>
            <a:rPr lang="ar-SA" sz="2200" dirty="0">
              <a:solidFill>
                <a:schemeClr val="tx1"/>
              </a:solidFill>
            </a:rPr>
            <a:t>مثلُ التّعرّفِ على تقاليدِ الثّقافاتِ المحلّيّة، والتّنوّعِ العرقيِّ في المنطقةِ كالرّحلاتِ للتّرفِ على شعوبِ أفريقيا البدائيّة. </a:t>
          </a:r>
          <a:endParaRPr lang="en-US" sz="2200" dirty="0">
            <a:solidFill>
              <a:schemeClr val="tx1"/>
            </a:solidFill>
          </a:endParaRPr>
        </a:p>
      </dgm:t>
    </dgm:pt>
    <dgm:pt modelId="{59C21C10-621B-470B-A0BB-65F4EB406BF0}" type="parTrans" cxnId="{BD8E715B-1722-4042-A891-1FF05B6CDADD}">
      <dgm:prSet/>
      <dgm:spPr/>
      <dgm:t>
        <a:bodyPr/>
        <a:lstStyle/>
        <a:p>
          <a:pPr rtl="1"/>
          <a:endParaRPr lang="en-US" sz="2200">
            <a:solidFill>
              <a:schemeClr val="tx1"/>
            </a:solidFill>
          </a:endParaRPr>
        </a:p>
      </dgm:t>
    </dgm:pt>
    <dgm:pt modelId="{ACA93D70-E610-482D-9097-2627F9025586}" type="sibTrans" cxnId="{BD8E715B-1722-4042-A891-1FF05B6CDADD}">
      <dgm:prSet/>
      <dgm:spPr/>
      <dgm:t>
        <a:bodyPr/>
        <a:lstStyle/>
        <a:p>
          <a:pPr rtl="1"/>
          <a:endParaRPr lang="en-US" sz="2200">
            <a:solidFill>
              <a:schemeClr val="tx1"/>
            </a:solidFill>
          </a:endParaRPr>
        </a:p>
      </dgm:t>
    </dgm:pt>
    <dgm:pt modelId="{14BA4A2F-C642-40F2-9A71-A2B0A858D4D9}" type="pres">
      <dgm:prSet presAssocID="{16C478BD-3120-4BD9-B085-8913F7918DB4}" presName="linear" presStyleCnt="0">
        <dgm:presLayoutVars>
          <dgm:dir val="rev"/>
          <dgm:animLvl val="lvl"/>
          <dgm:resizeHandles val="exact"/>
        </dgm:presLayoutVars>
      </dgm:prSet>
      <dgm:spPr/>
    </dgm:pt>
    <dgm:pt modelId="{1313D009-F3F1-4679-A2A9-C7FD5BBD430A}" type="pres">
      <dgm:prSet presAssocID="{C6912548-DD0A-4007-A957-1F3CFE1A84B9}" presName="parentLin" presStyleCnt="0"/>
      <dgm:spPr/>
    </dgm:pt>
    <dgm:pt modelId="{1C54C942-2E26-4378-BB20-4A23340CCE52}" type="pres">
      <dgm:prSet presAssocID="{C6912548-DD0A-4007-A957-1F3CFE1A84B9}" presName="parentLeftMargin" presStyleLbl="node1" presStyleIdx="0" presStyleCnt="3"/>
      <dgm:spPr/>
    </dgm:pt>
    <dgm:pt modelId="{8DD7DDB5-E8AB-4FAD-A845-0B2721525043}" type="pres">
      <dgm:prSet presAssocID="{C6912548-DD0A-4007-A957-1F3CFE1A84B9}" presName="parentText" presStyleLbl="node1" presStyleIdx="0" presStyleCnt="3">
        <dgm:presLayoutVars>
          <dgm:chMax val="0"/>
          <dgm:bulletEnabled val="1"/>
        </dgm:presLayoutVars>
      </dgm:prSet>
      <dgm:spPr/>
    </dgm:pt>
    <dgm:pt modelId="{6744EED3-38C4-4B4E-BAE5-4AA0F3A32F24}" type="pres">
      <dgm:prSet presAssocID="{C6912548-DD0A-4007-A957-1F3CFE1A84B9}" presName="negativeSpace" presStyleCnt="0"/>
      <dgm:spPr/>
    </dgm:pt>
    <dgm:pt modelId="{6CFBE00F-9CF0-4150-94CA-67A26603CD81}" type="pres">
      <dgm:prSet presAssocID="{C6912548-DD0A-4007-A957-1F3CFE1A84B9}" presName="childText" presStyleLbl="conFgAcc1" presStyleIdx="0" presStyleCnt="3">
        <dgm:presLayoutVars>
          <dgm:bulletEnabled val="1"/>
        </dgm:presLayoutVars>
      </dgm:prSet>
      <dgm:spPr/>
    </dgm:pt>
    <dgm:pt modelId="{A0E2103C-D8BB-40FB-9415-6114B90F883D}" type="pres">
      <dgm:prSet presAssocID="{B048DFFF-4562-45B8-8B78-A2A9DBF88D50}" presName="spaceBetweenRectangles" presStyleCnt="0"/>
      <dgm:spPr/>
    </dgm:pt>
    <dgm:pt modelId="{BB0C7D7C-B7F7-4D6C-BA0F-8BE3EBF1CDE4}" type="pres">
      <dgm:prSet presAssocID="{F591CB55-E674-4FE7-86C7-18321538AFE3}" presName="parentLin" presStyleCnt="0"/>
      <dgm:spPr/>
    </dgm:pt>
    <dgm:pt modelId="{DFCA530D-3068-4101-9D14-00AE10F9CAC1}" type="pres">
      <dgm:prSet presAssocID="{F591CB55-E674-4FE7-86C7-18321538AFE3}" presName="parentLeftMargin" presStyleLbl="node1" presStyleIdx="0" presStyleCnt="3"/>
      <dgm:spPr/>
    </dgm:pt>
    <dgm:pt modelId="{58255721-0BAA-400E-AD8F-DEA45155CD2D}" type="pres">
      <dgm:prSet presAssocID="{F591CB55-E674-4FE7-86C7-18321538AFE3}" presName="parentText" presStyleLbl="node1" presStyleIdx="1" presStyleCnt="3">
        <dgm:presLayoutVars>
          <dgm:chMax val="0"/>
          <dgm:bulletEnabled val="1"/>
        </dgm:presLayoutVars>
      </dgm:prSet>
      <dgm:spPr/>
    </dgm:pt>
    <dgm:pt modelId="{CB7E6F17-CA4A-4CB5-8480-8020DFF1D78D}" type="pres">
      <dgm:prSet presAssocID="{F591CB55-E674-4FE7-86C7-18321538AFE3}" presName="negativeSpace" presStyleCnt="0"/>
      <dgm:spPr/>
    </dgm:pt>
    <dgm:pt modelId="{57CDB3A2-2FEB-482B-B137-33751CE0EF7B}" type="pres">
      <dgm:prSet presAssocID="{F591CB55-E674-4FE7-86C7-18321538AFE3}" presName="childText" presStyleLbl="conFgAcc1" presStyleIdx="1" presStyleCnt="3">
        <dgm:presLayoutVars>
          <dgm:bulletEnabled val="1"/>
        </dgm:presLayoutVars>
      </dgm:prSet>
      <dgm:spPr/>
    </dgm:pt>
    <dgm:pt modelId="{3AFA21B7-6616-42F1-BE73-8AF1C6BAC0D9}" type="pres">
      <dgm:prSet presAssocID="{64B0B850-BA4C-4192-8634-6CBB0D4D947E}" presName="spaceBetweenRectangles" presStyleCnt="0"/>
      <dgm:spPr/>
    </dgm:pt>
    <dgm:pt modelId="{D91B3DBE-5E92-463E-B7B4-EAA1AFD4C2E1}" type="pres">
      <dgm:prSet presAssocID="{3B168EC1-E62A-4874-844F-716AD902F1A3}" presName="parentLin" presStyleCnt="0"/>
      <dgm:spPr/>
    </dgm:pt>
    <dgm:pt modelId="{BEDB491A-0F5A-440B-8874-F7EF1A110519}" type="pres">
      <dgm:prSet presAssocID="{3B168EC1-E62A-4874-844F-716AD902F1A3}" presName="parentLeftMargin" presStyleLbl="node1" presStyleIdx="1" presStyleCnt="3"/>
      <dgm:spPr/>
    </dgm:pt>
    <dgm:pt modelId="{6CEE0AEA-84C0-4910-A938-B396BBBF8855}" type="pres">
      <dgm:prSet presAssocID="{3B168EC1-E62A-4874-844F-716AD902F1A3}" presName="parentText" presStyleLbl="node1" presStyleIdx="2" presStyleCnt="3">
        <dgm:presLayoutVars>
          <dgm:chMax val="0"/>
          <dgm:bulletEnabled val="1"/>
        </dgm:presLayoutVars>
      </dgm:prSet>
      <dgm:spPr/>
    </dgm:pt>
    <dgm:pt modelId="{CD087890-4252-4B06-96FA-AC0306EF6840}" type="pres">
      <dgm:prSet presAssocID="{3B168EC1-E62A-4874-844F-716AD902F1A3}" presName="negativeSpace" presStyleCnt="0"/>
      <dgm:spPr/>
    </dgm:pt>
    <dgm:pt modelId="{08F0E38A-31D1-4524-92EB-3AF64856957F}" type="pres">
      <dgm:prSet presAssocID="{3B168EC1-E62A-4874-844F-716AD902F1A3}" presName="childText" presStyleLbl="conFgAcc1" presStyleIdx="2" presStyleCnt="3">
        <dgm:presLayoutVars>
          <dgm:bulletEnabled val="1"/>
        </dgm:presLayoutVars>
      </dgm:prSet>
      <dgm:spPr/>
    </dgm:pt>
  </dgm:ptLst>
  <dgm:cxnLst>
    <dgm:cxn modelId="{8C9FC606-9923-4C10-8808-2354DA0B05EA}" type="presOf" srcId="{C6912548-DD0A-4007-A957-1F3CFE1A84B9}" destId="{8DD7DDB5-E8AB-4FAD-A845-0B2721525043}" srcOrd="1" destOrd="0" presId="urn:microsoft.com/office/officeart/2005/8/layout/list1"/>
    <dgm:cxn modelId="{879DD111-54D0-4C2A-A8C2-7163F2B22DFB}" srcId="{16C478BD-3120-4BD9-B085-8913F7918DB4}" destId="{3B168EC1-E62A-4874-844F-716AD902F1A3}" srcOrd="2" destOrd="0" parTransId="{FC3329D8-C8C3-4A42-89D5-997BA474CB48}" sibTransId="{C8881D9A-934B-4A64-9086-2946AC8A260C}"/>
    <dgm:cxn modelId="{5FE42525-A59E-431B-9434-A48FC2DF58A2}" srcId="{16C478BD-3120-4BD9-B085-8913F7918DB4}" destId="{C6912548-DD0A-4007-A957-1F3CFE1A84B9}" srcOrd="0" destOrd="0" parTransId="{E9B23CC8-AF2F-433E-9B5B-4DE01D486EF3}" sibTransId="{B048DFFF-4562-45B8-8B78-A2A9DBF88D50}"/>
    <dgm:cxn modelId="{8FD6C02B-11E3-49DE-A617-3867E31409DF}" srcId="{C6912548-DD0A-4007-A957-1F3CFE1A84B9}" destId="{8707638F-25AC-407C-BCBC-2480F15895BF}" srcOrd="0" destOrd="0" parTransId="{45724665-4C12-46D8-AC86-34FA74C8FCBB}" sibTransId="{C4684BCE-A075-44AF-B71D-6C541C0204E6}"/>
    <dgm:cxn modelId="{3DBA2D2F-B87A-436B-AD9A-021EAF0FC4A7}" type="presOf" srcId="{3B168EC1-E62A-4874-844F-716AD902F1A3}" destId="{BEDB491A-0F5A-440B-8874-F7EF1A110519}" srcOrd="0" destOrd="0" presId="urn:microsoft.com/office/officeart/2005/8/layout/list1"/>
    <dgm:cxn modelId="{903ABE36-C15E-477C-93FF-E9E35CFF09C1}" type="presOf" srcId="{F591CB55-E674-4FE7-86C7-18321538AFE3}" destId="{DFCA530D-3068-4101-9D14-00AE10F9CAC1}" srcOrd="0" destOrd="0" presId="urn:microsoft.com/office/officeart/2005/8/layout/list1"/>
    <dgm:cxn modelId="{56F9DD3A-8DA4-48AD-81DF-208703C0F762}" type="presOf" srcId="{3B168EC1-E62A-4874-844F-716AD902F1A3}" destId="{6CEE0AEA-84C0-4910-A938-B396BBBF8855}" srcOrd="1" destOrd="0" presId="urn:microsoft.com/office/officeart/2005/8/layout/list1"/>
    <dgm:cxn modelId="{BD8E715B-1722-4042-A891-1FF05B6CDADD}" srcId="{3B168EC1-E62A-4874-844F-716AD902F1A3}" destId="{00067CEE-0C14-4981-9F81-68F658FCF14A}" srcOrd="0" destOrd="0" parTransId="{59C21C10-621B-470B-A0BB-65F4EB406BF0}" sibTransId="{ACA93D70-E610-482D-9097-2627F9025586}"/>
    <dgm:cxn modelId="{E1B78D49-7B69-4D3F-BE79-292D691E5CB9}" type="presOf" srcId="{C6912548-DD0A-4007-A957-1F3CFE1A84B9}" destId="{1C54C942-2E26-4378-BB20-4A23340CCE52}" srcOrd="0" destOrd="0" presId="urn:microsoft.com/office/officeart/2005/8/layout/list1"/>
    <dgm:cxn modelId="{0F1D064B-5EA8-4309-91D6-C467AA87E917}" type="presOf" srcId="{16C478BD-3120-4BD9-B085-8913F7918DB4}" destId="{14BA4A2F-C642-40F2-9A71-A2B0A858D4D9}" srcOrd="0" destOrd="0" presId="urn:microsoft.com/office/officeart/2005/8/layout/list1"/>
    <dgm:cxn modelId="{2AB04C4D-2840-4DC0-9716-060F98D38950}" srcId="{F591CB55-E674-4FE7-86C7-18321538AFE3}" destId="{14564677-2035-48D8-8ABD-7343290A020C}" srcOrd="0" destOrd="0" parTransId="{EDEAF566-4D4E-4C1C-B5BF-4C250858E84F}" sibTransId="{BEC652D4-3A3D-4AAD-AE63-D66E83AB4A30}"/>
    <dgm:cxn modelId="{560E0FD6-08CD-4633-A7EA-341618BD2AD7}" type="presOf" srcId="{F591CB55-E674-4FE7-86C7-18321538AFE3}" destId="{58255721-0BAA-400E-AD8F-DEA45155CD2D}" srcOrd="1" destOrd="0" presId="urn:microsoft.com/office/officeart/2005/8/layout/list1"/>
    <dgm:cxn modelId="{4A0E31D9-4626-4D3B-B43F-8264A15ED57D}" type="presOf" srcId="{00067CEE-0C14-4981-9F81-68F658FCF14A}" destId="{08F0E38A-31D1-4524-92EB-3AF64856957F}" srcOrd="0" destOrd="0" presId="urn:microsoft.com/office/officeart/2005/8/layout/list1"/>
    <dgm:cxn modelId="{403735DA-E26F-41E7-9BCF-00249D3F244D}" type="presOf" srcId="{8707638F-25AC-407C-BCBC-2480F15895BF}" destId="{6CFBE00F-9CF0-4150-94CA-67A26603CD81}" srcOrd="0" destOrd="0" presId="urn:microsoft.com/office/officeart/2005/8/layout/list1"/>
    <dgm:cxn modelId="{F518D5DA-85D1-41F4-AE67-02462BC70FDC}" srcId="{16C478BD-3120-4BD9-B085-8913F7918DB4}" destId="{F591CB55-E674-4FE7-86C7-18321538AFE3}" srcOrd="1" destOrd="0" parTransId="{A2572BD9-DB4F-4E08-8425-9C4DD27D7BFD}" sibTransId="{64B0B850-BA4C-4192-8634-6CBB0D4D947E}"/>
    <dgm:cxn modelId="{9ED287F8-2828-413B-B0D0-F6C47E9B35F8}" type="presOf" srcId="{14564677-2035-48D8-8ABD-7343290A020C}" destId="{57CDB3A2-2FEB-482B-B137-33751CE0EF7B}" srcOrd="0" destOrd="0" presId="urn:microsoft.com/office/officeart/2005/8/layout/list1"/>
    <dgm:cxn modelId="{61B102BC-5F7F-4617-95C7-87026B3097DF}" type="presParOf" srcId="{14BA4A2F-C642-40F2-9A71-A2B0A858D4D9}" destId="{1313D009-F3F1-4679-A2A9-C7FD5BBD430A}" srcOrd="0" destOrd="0" presId="urn:microsoft.com/office/officeart/2005/8/layout/list1"/>
    <dgm:cxn modelId="{854414A6-C443-4BEE-B9D3-05FB9EDE0976}" type="presParOf" srcId="{1313D009-F3F1-4679-A2A9-C7FD5BBD430A}" destId="{1C54C942-2E26-4378-BB20-4A23340CCE52}" srcOrd="0" destOrd="0" presId="urn:microsoft.com/office/officeart/2005/8/layout/list1"/>
    <dgm:cxn modelId="{40A3B0E8-58C1-419D-A639-DB0F67A3ACED}" type="presParOf" srcId="{1313D009-F3F1-4679-A2A9-C7FD5BBD430A}" destId="{8DD7DDB5-E8AB-4FAD-A845-0B2721525043}" srcOrd="1" destOrd="0" presId="urn:microsoft.com/office/officeart/2005/8/layout/list1"/>
    <dgm:cxn modelId="{F594D05B-8F21-4929-8AD5-6560C9391791}" type="presParOf" srcId="{14BA4A2F-C642-40F2-9A71-A2B0A858D4D9}" destId="{6744EED3-38C4-4B4E-BAE5-4AA0F3A32F24}" srcOrd="1" destOrd="0" presId="urn:microsoft.com/office/officeart/2005/8/layout/list1"/>
    <dgm:cxn modelId="{3F5A698A-0F16-431F-9803-9307D6B6F837}" type="presParOf" srcId="{14BA4A2F-C642-40F2-9A71-A2B0A858D4D9}" destId="{6CFBE00F-9CF0-4150-94CA-67A26603CD81}" srcOrd="2" destOrd="0" presId="urn:microsoft.com/office/officeart/2005/8/layout/list1"/>
    <dgm:cxn modelId="{67A2C067-CEC2-4DBE-9089-B9F6B66AB981}" type="presParOf" srcId="{14BA4A2F-C642-40F2-9A71-A2B0A858D4D9}" destId="{A0E2103C-D8BB-40FB-9415-6114B90F883D}" srcOrd="3" destOrd="0" presId="urn:microsoft.com/office/officeart/2005/8/layout/list1"/>
    <dgm:cxn modelId="{73E02DBB-639C-4E76-811D-28AFB4DAF3E6}" type="presParOf" srcId="{14BA4A2F-C642-40F2-9A71-A2B0A858D4D9}" destId="{BB0C7D7C-B7F7-4D6C-BA0F-8BE3EBF1CDE4}" srcOrd="4" destOrd="0" presId="urn:microsoft.com/office/officeart/2005/8/layout/list1"/>
    <dgm:cxn modelId="{A8E9AF9E-FAFB-47D9-97B5-BDF9104FC6FE}" type="presParOf" srcId="{BB0C7D7C-B7F7-4D6C-BA0F-8BE3EBF1CDE4}" destId="{DFCA530D-3068-4101-9D14-00AE10F9CAC1}" srcOrd="0" destOrd="0" presId="urn:microsoft.com/office/officeart/2005/8/layout/list1"/>
    <dgm:cxn modelId="{E2796349-311D-4B92-8711-4DD9D6CD88AD}" type="presParOf" srcId="{BB0C7D7C-B7F7-4D6C-BA0F-8BE3EBF1CDE4}" destId="{58255721-0BAA-400E-AD8F-DEA45155CD2D}" srcOrd="1" destOrd="0" presId="urn:microsoft.com/office/officeart/2005/8/layout/list1"/>
    <dgm:cxn modelId="{50EF9747-C708-481D-AC1E-295CEF20D728}" type="presParOf" srcId="{14BA4A2F-C642-40F2-9A71-A2B0A858D4D9}" destId="{CB7E6F17-CA4A-4CB5-8480-8020DFF1D78D}" srcOrd="5" destOrd="0" presId="urn:microsoft.com/office/officeart/2005/8/layout/list1"/>
    <dgm:cxn modelId="{4786261B-ED46-4F29-B09B-D9C8B28C67FF}" type="presParOf" srcId="{14BA4A2F-C642-40F2-9A71-A2B0A858D4D9}" destId="{57CDB3A2-2FEB-482B-B137-33751CE0EF7B}" srcOrd="6" destOrd="0" presId="urn:microsoft.com/office/officeart/2005/8/layout/list1"/>
    <dgm:cxn modelId="{FCDB1AF5-E514-4893-81C9-8A3F766ABAA5}" type="presParOf" srcId="{14BA4A2F-C642-40F2-9A71-A2B0A858D4D9}" destId="{3AFA21B7-6616-42F1-BE73-8AF1C6BAC0D9}" srcOrd="7" destOrd="0" presId="urn:microsoft.com/office/officeart/2005/8/layout/list1"/>
    <dgm:cxn modelId="{DFEEBB09-3D0F-4CE0-99FB-B4D8A212D085}" type="presParOf" srcId="{14BA4A2F-C642-40F2-9A71-A2B0A858D4D9}" destId="{D91B3DBE-5E92-463E-B7B4-EAA1AFD4C2E1}" srcOrd="8" destOrd="0" presId="urn:microsoft.com/office/officeart/2005/8/layout/list1"/>
    <dgm:cxn modelId="{6925A43E-6536-4ABD-8914-5C72C43D29C4}" type="presParOf" srcId="{D91B3DBE-5E92-463E-B7B4-EAA1AFD4C2E1}" destId="{BEDB491A-0F5A-440B-8874-F7EF1A110519}" srcOrd="0" destOrd="0" presId="urn:microsoft.com/office/officeart/2005/8/layout/list1"/>
    <dgm:cxn modelId="{A28B5DDD-105B-451F-93DD-96D18CD2140E}" type="presParOf" srcId="{D91B3DBE-5E92-463E-B7B4-EAA1AFD4C2E1}" destId="{6CEE0AEA-84C0-4910-A938-B396BBBF8855}" srcOrd="1" destOrd="0" presId="urn:microsoft.com/office/officeart/2005/8/layout/list1"/>
    <dgm:cxn modelId="{12725E17-B7E8-4128-8CF5-471C01BD51F5}" type="presParOf" srcId="{14BA4A2F-C642-40F2-9A71-A2B0A858D4D9}" destId="{CD087890-4252-4B06-96FA-AC0306EF6840}" srcOrd="9" destOrd="0" presId="urn:microsoft.com/office/officeart/2005/8/layout/list1"/>
    <dgm:cxn modelId="{8BAA9F9C-C11E-4247-AB0B-6CE70A533305}" type="presParOf" srcId="{14BA4A2F-C642-40F2-9A71-A2B0A858D4D9}" destId="{08F0E38A-31D1-4524-92EB-3AF64856957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6C478BD-3120-4BD9-B085-8913F7918DB4}"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C6912548-DD0A-4007-A957-1F3CFE1A84B9}">
      <dgm:prSet phldrT="[Text]" custT="1"/>
      <dgm:spPr>
        <a:ln>
          <a:solidFill>
            <a:schemeClr val="accent6">
              <a:lumMod val="50000"/>
            </a:schemeClr>
          </a:solidFill>
        </a:ln>
      </dgm:spPr>
      <dgm:t>
        <a:bodyPr/>
        <a:lstStyle/>
        <a:p>
          <a:pPr rtl="1"/>
          <a:r>
            <a:rPr lang="ar-EG" sz="2200" b="1" dirty="0">
              <a:solidFill>
                <a:schemeClr val="tx1"/>
              </a:solidFill>
            </a:rPr>
            <a:t>المهرجاناتُ السّياحيّة </a:t>
          </a:r>
          <a:endParaRPr lang="en-US" sz="2200" dirty="0">
            <a:solidFill>
              <a:schemeClr val="tx1"/>
            </a:solidFill>
          </a:endParaRPr>
        </a:p>
      </dgm:t>
    </dgm:pt>
    <dgm:pt modelId="{E9B23CC8-AF2F-433E-9B5B-4DE01D486EF3}" type="parTrans" cxnId="{5FE42525-A59E-431B-9434-A48FC2DF58A2}">
      <dgm:prSet/>
      <dgm:spPr/>
      <dgm:t>
        <a:bodyPr/>
        <a:lstStyle/>
        <a:p>
          <a:endParaRPr lang="en-US"/>
        </a:p>
      </dgm:t>
    </dgm:pt>
    <dgm:pt modelId="{B048DFFF-4562-45B8-8B78-A2A9DBF88D50}" type="sibTrans" cxnId="{5FE42525-A59E-431B-9434-A48FC2DF58A2}">
      <dgm:prSet/>
      <dgm:spPr/>
      <dgm:t>
        <a:bodyPr/>
        <a:lstStyle/>
        <a:p>
          <a:endParaRPr lang="en-US"/>
        </a:p>
      </dgm:t>
    </dgm:pt>
    <dgm:pt modelId="{F591CB55-E674-4FE7-86C7-18321538AFE3}">
      <dgm:prSet phldrT="[Text]" custT="1"/>
      <dgm:spPr>
        <a:ln>
          <a:solidFill>
            <a:schemeClr val="accent6">
              <a:lumMod val="50000"/>
            </a:schemeClr>
          </a:solidFill>
        </a:ln>
      </dgm:spPr>
      <dgm:t>
        <a:bodyPr/>
        <a:lstStyle/>
        <a:p>
          <a:pPr rtl="1"/>
          <a:r>
            <a:rPr lang="ar-EG" sz="2200" b="1" dirty="0">
              <a:solidFill>
                <a:schemeClr val="tx1"/>
              </a:solidFill>
            </a:rPr>
            <a:t>السّياحةُ الدّينيّةُ وطرقُ الحجّ </a:t>
          </a:r>
          <a:endParaRPr lang="en-US" sz="2200" dirty="0">
            <a:solidFill>
              <a:schemeClr val="tx1"/>
            </a:solidFill>
          </a:endParaRPr>
        </a:p>
      </dgm:t>
    </dgm:pt>
    <dgm:pt modelId="{A2572BD9-DB4F-4E08-8425-9C4DD27D7BFD}" type="parTrans" cxnId="{F518D5DA-85D1-41F4-AE67-02462BC70FDC}">
      <dgm:prSet/>
      <dgm:spPr/>
      <dgm:t>
        <a:bodyPr/>
        <a:lstStyle/>
        <a:p>
          <a:endParaRPr lang="en-US"/>
        </a:p>
      </dgm:t>
    </dgm:pt>
    <dgm:pt modelId="{64B0B850-BA4C-4192-8634-6CBB0D4D947E}" type="sibTrans" cxnId="{F518D5DA-85D1-41F4-AE67-02462BC70FDC}">
      <dgm:prSet/>
      <dgm:spPr/>
      <dgm:t>
        <a:bodyPr/>
        <a:lstStyle/>
        <a:p>
          <a:endParaRPr lang="en-US"/>
        </a:p>
      </dgm:t>
    </dgm:pt>
    <dgm:pt modelId="{3B168EC1-E62A-4874-844F-716AD902F1A3}">
      <dgm:prSet phldrT="[Text]" custT="1"/>
      <dgm:spPr>
        <a:ln>
          <a:solidFill>
            <a:schemeClr val="accent6">
              <a:lumMod val="50000"/>
            </a:schemeClr>
          </a:solidFill>
        </a:ln>
      </dgm:spPr>
      <dgm:t>
        <a:bodyPr/>
        <a:lstStyle/>
        <a:p>
          <a:pPr rtl="1"/>
          <a:r>
            <a:rPr lang="ar-EG" sz="2200" b="1" dirty="0">
              <a:solidFill>
                <a:schemeClr val="tx1"/>
              </a:solidFill>
            </a:rPr>
            <a:t>السّياحةُ الإبداعيّة</a:t>
          </a:r>
          <a:endParaRPr lang="en-US" sz="2200" dirty="0">
            <a:solidFill>
              <a:schemeClr val="tx1"/>
            </a:solidFill>
          </a:endParaRPr>
        </a:p>
      </dgm:t>
    </dgm:pt>
    <dgm:pt modelId="{FC3329D8-C8C3-4A42-89D5-997BA474CB48}" type="parTrans" cxnId="{879DD111-54D0-4C2A-A8C2-7163F2B22DFB}">
      <dgm:prSet/>
      <dgm:spPr/>
      <dgm:t>
        <a:bodyPr/>
        <a:lstStyle/>
        <a:p>
          <a:endParaRPr lang="en-US"/>
        </a:p>
      </dgm:t>
    </dgm:pt>
    <dgm:pt modelId="{C8881D9A-934B-4A64-9086-2946AC8A260C}" type="sibTrans" cxnId="{879DD111-54D0-4C2A-A8C2-7163F2B22DFB}">
      <dgm:prSet/>
      <dgm:spPr/>
      <dgm:t>
        <a:bodyPr/>
        <a:lstStyle/>
        <a:p>
          <a:endParaRPr lang="en-US"/>
        </a:p>
      </dgm:t>
    </dgm:pt>
    <dgm:pt modelId="{8707638F-25AC-407C-BCBC-2480F15895BF}">
      <dgm:prSet custT="1"/>
      <dgm:spPr>
        <a:ln>
          <a:solidFill>
            <a:schemeClr val="accent6">
              <a:lumMod val="50000"/>
            </a:schemeClr>
          </a:solidFill>
        </a:ln>
      </dgm:spPr>
      <dgm:t>
        <a:bodyPr/>
        <a:lstStyle/>
        <a:p>
          <a:pPr algn="just" rtl="1"/>
          <a:r>
            <a:rPr lang="ar-EG" sz="2200" dirty="0">
              <a:solidFill>
                <a:schemeClr val="tx1"/>
              </a:solidFill>
            </a:rPr>
            <a:t>مثلُ حُضورِ المهرجاناتِ والفعاليّاتِ الثّقافيّة، أوِ الفعاليّاتِ الموسيقيّة، أوِ الفنونِ الجميلةِ كمهرجانِ كانَ السّينمائيِّ في باريسَ أو مهرجانِ الأوسكارِ في هوليوود.</a:t>
          </a:r>
          <a:endParaRPr lang="en-US" sz="2200" dirty="0">
            <a:solidFill>
              <a:schemeClr val="tx1"/>
            </a:solidFill>
          </a:endParaRPr>
        </a:p>
      </dgm:t>
    </dgm:pt>
    <dgm:pt modelId="{45724665-4C12-46D8-AC86-34FA74C8FCBB}" type="parTrans" cxnId="{8FD6C02B-11E3-49DE-A617-3867E31409DF}">
      <dgm:prSet/>
      <dgm:spPr/>
      <dgm:t>
        <a:bodyPr/>
        <a:lstStyle/>
        <a:p>
          <a:endParaRPr lang="en-US"/>
        </a:p>
      </dgm:t>
    </dgm:pt>
    <dgm:pt modelId="{C4684BCE-A075-44AF-B71D-6C541C0204E6}" type="sibTrans" cxnId="{8FD6C02B-11E3-49DE-A617-3867E31409DF}">
      <dgm:prSet/>
      <dgm:spPr/>
      <dgm:t>
        <a:bodyPr/>
        <a:lstStyle/>
        <a:p>
          <a:endParaRPr lang="en-US"/>
        </a:p>
      </dgm:t>
    </dgm:pt>
    <dgm:pt modelId="{14564677-2035-48D8-8ABD-7343290A020C}">
      <dgm:prSet custT="1"/>
      <dgm:spPr>
        <a:ln>
          <a:solidFill>
            <a:schemeClr val="accent6">
              <a:lumMod val="50000"/>
            </a:schemeClr>
          </a:solidFill>
        </a:ln>
      </dgm:spPr>
      <dgm:t>
        <a:bodyPr/>
        <a:lstStyle/>
        <a:p>
          <a:pPr algn="just" rtl="1"/>
          <a:r>
            <a:rPr lang="ar-EG" sz="2200" dirty="0">
              <a:solidFill>
                <a:schemeClr val="tx1"/>
              </a:solidFill>
            </a:rPr>
            <a:t>تكمنُ في زيارةِ الأماكنِ الدّينيّةِ لأهدافٍ دينيّةٍ أو غيرِ دينيّةٍ كالحجِّ إلى مكّةَ والمدينةِ المنوَّرةِ وكربلاءَ لدى المسلمين، والحجِّ إلى الفاتيكانِ وبيتِ لحمَ لدى المسيحيّين.</a:t>
          </a:r>
          <a:endParaRPr lang="en-US" sz="2200" dirty="0">
            <a:solidFill>
              <a:schemeClr val="tx1"/>
            </a:solidFill>
          </a:endParaRPr>
        </a:p>
      </dgm:t>
    </dgm:pt>
    <dgm:pt modelId="{EDEAF566-4D4E-4C1C-B5BF-4C250858E84F}" type="parTrans" cxnId="{2AB04C4D-2840-4DC0-9716-060F98D38950}">
      <dgm:prSet/>
      <dgm:spPr/>
      <dgm:t>
        <a:bodyPr/>
        <a:lstStyle/>
        <a:p>
          <a:endParaRPr lang="en-US"/>
        </a:p>
      </dgm:t>
    </dgm:pt>
    <dgm:pt modelId="{BEC652D4-3A3D-4AAD-AE63-D66E83AB4A30}" type="sibTrans" cxnId="{2AB04C4D-2840-4DC0-9716-060F98D38950}">
      <dgm:prSet/>
      <dgm:spPr/>
      <dgm:t>
        <a:bodyPr/>
        <a:lstStyle/>
        <a:p>
          <a:endParaRPr lang="en-US"/>
        </a:p>
      </dgm:t>
    </dgm:pt>
    <dgm:pt modelId="{00067CEE-0C14-4981-9F81-68F658FCF14A}">
      <dgm:prSet custT="1"/>
      <dgm:spPr>
        <a:ln>
          <a:solidFill>
            <a:schemeClr val="accent6">
              <a:lumMod val="50000"/>
            </a:schemeClr>
          </a:solidFill>
        </a:ln>
      </dgm:spPr>
      <dgm:t>
        <a:bodyPr/>
        <a:lstStyle/>
        <a:p>
          <a:pPr algn="just" rtl="1"/>
          <a:r>
            <a:rPr lang="ar-EG" sz="2200" dirty="0">
              <a:solidFill>
                <a:schemeClr val="tx1"/>
              </a:solidFill>
            </a:rPr>
            <a:t>مثلُ حضورِ الأنشطةِ الثّقافيّةِ والفنّيّةِ التّقليديّة، أوِ الصّناعاتِ الثّقافيّة، أوِ الإنتاجاتِ السّمعيّةِ والبصريّةِ لأحدِ المناطقِ مثلَ زيارةِ حقولِ أشجارِ الكرزِ في اليابانِ. </a:t>
          </a:r>
          <a:endParaRPr lang="en-US" sz="2200" dirty="0">
            <a:solidFill>
              <a:schemeClr val="tx1"/>
            </a:solidFill>
          </a:endParaRPr>
        </a:p>
      </dgm:t>
    </dgm:pt>
    <dgm:pt modelId="{59C21C10-621B-470B-A0BB-65F4EB406BF0}" type="parTrans" cxnId="{BD8E715B-1722-4042-A891-1FF05B6CDADD}">
      <dgm:prSet/>
      <dgm:spPr/>
      <dgm:t>
        <a:bodyPr/>
        <a:lstStyle/>
        <a:p>
          <a:endParaRPr lang="en-US"/>
        </a:p>
      </dgm:t>
    </dgm:pt>
    <dgm:pt modelId="{ACA93D70-E610-482D-9097-2627F9025586}" type="sibTrans" cxnId="{BD8E715B-1722-4042-A891-1FF05B6CDADD}">
      <dgm:prSet/>
      <dgm:spPr/>
      <dgm:t>
        <a:bodyPr/>
        <a:lstStyle/>
        <a:p>
          <a:endParaRPr lang="en-US"/>
        </a:p>
      </dgm:t>
    </dgm:pt>
    <dgm:pt modelId="{14BA4A2F-C642-40F2-9A71-A2B0A858D4D9}" type="pres">
      <dgm:prSet presAssocID="{16C478BD-3120-4BD9-B085-8913F7918DB4}" presName="linear" presStyleCnt="0">
        <dgm:presLayoutVars>
          <dgm:dir val="rev"/>
          <dgm:animLvl val="lvl"/>
          <dgm:resizeHandles val="exact"/>
        </dgm:presLayoutVars>
      </dgm:prSet>
      <dgm:spPr/>
    </dgm:pt>
    <dgm:pt modelId="{1313D009-F3F1-4679-A2A9-C7FD5BBD430A}" type="pres">
      <dgm:prSet presAssocID="{C6912548-DD0A-4007-A957-1F3CFE1A84B9}" presName="parentLin" presStyleCnt="0"/>
      <dgm:spPr/>
    </dgm:pt>
    <dgm:pt modelId="{1C54C942-2E26-4378-BB20-4A23340CCE52}" type="pres">
      <dgm:prSet presAssocID="{C6912548-DD0A-4007-A957-1F3CFE1A84B9}" presName="parentLeftMargin" presStyleLbl="node1" presStyleIdx="0" presStyleCnt="3"/>
      <dgm:spPr/>
    </dgm:pt>
    <dgm:pt modelId="{8DD7DDB5-E8AB-4FAD-A845-0B2721525043}" type="pres">
      <dgm:prSet presAssocID="{C6912548-DD0A-4007-A957-1F3CFE1A84B9}" presName="parentText" presStyleLbl="node1" presStyleIdx="0" presStyleCnt="3" custLinFactNeighborX="2744" custLinFactNeighborY="-14313">
        <dgm:presLayoutVars>
          <dgm:chMax val="0"/>
          <dgm:bulletEnabled val="1"/>
        </dgm:presLayoutVars>
      </dgm:prSet>
      <dgm:spPr/>
    </dgm:pt>
    <dgm:pt modelId="{6744EED3-38C4-4B4E-BAE5-4AA0F3A32F24}" type="pres">
      <dgm:prSet presAssocID="{C6912548-DD0A-4007-A957-1F3CFE1A84B9}" presName="negativeSpace" presStyleCnt="0"/>
      <dgm:spPr/>
    </dgm:pt>
    <dgm:pt modelId="{6CFBE00F-9CF0-4150-94CA-67A26603CD81}" type="pres">
      <dgm:prSet presAssocID="{C6912548-DD0A-4007-A957-1F3CFE1A84B9}" presName="childText" presStyleLbl="conFgAcc1" presStyleIdx="0" presStyleCnt="3" custLinFactNeighborX="137" custLinFactNeighborY="-78245">
        <dgm:presLayoutVars>
          <dgm:bulletEnabled val="1"/>
        </dgm:presLayoutVars>
      </dgm:prSet>
      <dgm:spPr/>
    </dgm:pt>
    <dgm:pt modelId="{A0E2103C-D8BB-40FB-9415-6114B90F883D}" type="pres">
      <dgm:prSet presAssocID="{B048DFFF-4562-45B8-8B78-A2A9DBF88D50}" presName="spaceBetweenRectangles" presStyleCnt="0"/>
      <dgm:spPr/>
    </dgm:pt>
    <dgm:pt modelId="{BB0C7D7C-B7F7-4D6C-BA0F-8BE3EBF1CDE4}" type="pres">
      <dgm:prSet presAssocID="{F591CB55-E674-4FE7-86C7-18321538AFE3}" presName="parentLin" presStyleCnt="0"/>
      <dgm:spPr/>
    </dgm:pt>
    <dgm:pt modelId="{DFCA530D-3068-4101-9D14-00AE10F9CAC1}" type="pres">
      <dgm:prSet presAssocID="{F591CB55-E674-4FE7-86C7-18321538AFE3}" presName="parentLeftMargin" presStyleLbl="node1" presStyleIdx="0" presStyleCnt="3"/>
      <dgm:spPr/>
    </dgm:pt>
    <dgm:pt modelId="{58255721-0BAA-400E-AD8F-DEA45155CD2D}" type="pres">
      <dgm:prSet presAssocID="{F591CB55-E674-4FE7-86C7-18321538AFE3}" presName="parentText" presStyleLbl="node1" presStyleIdx="1" presStyleCnt="3" custLinFactNeighborX="2744" custLinFactNeighborY="-14313">
        <dgm:presLayoutVars>
          <dgm:chMax val="0"/>
          <dgm:bulletEnabled val="1"/>
        </dgm:presLayoutVars>
      </dgm:prSet>
      <dgm:spPr/>
    </dgm:pt>
    <dgm:pt modelId="{CB7E6F17-CA4A-4CB5-8480-8020DFF1D78D}" type="pres">
      <dgm:prSet presAssocID="{F591CB55-E674-4FE7-86C7-18321538AFE3}" presName="negativeSpace" presStyleCnt="0"/>
      <dgm:spPr/>
    </dgm:pt>
    <dgm:pt modelId="{57CDB3A2-2FEB-482B-B137-33751CE0EF7B}" type="pres">
      <dgm:prSet presAssocID="{F591CB55-E674-4FE7-86C7-18321538AFE3}" presName="childText" presStyleLbl="conFgAcc1" presStyleIdx="1" presStyleCnt="3" custLinFactNeighborX="137" custLinFactNeighborY="-78245">
        <dgm:presLayoutVars>
          <dgm:bulletEnabled val="1"/>
        </dgm:presLayoutVars>
      </dgm:prSet>
      <dgm:spPr/>
    </dgm:pt>
    <dgm:pt modelId="{3AFA21B7-6616-42F1-BE73-8AF1C6BAC0D9}" type="pres">
      <dgm:prSet presAssocID="{64B0B850-BA4C-4192-8634-6CBB0D4D947E}" presName="spaceBetweenRectangles" presStyleCnt="0"/>
      <dgm:spPr/>
    </dgm:pt>
    <dgm:pt modelId="{D91B3DBE-5E92-463E-B7B4-EAA1AFD4C2E1}" type="pres">
      <dgm:prSet presAssocID="{3B168EC1-E62A-4874-844F-716AD902F1A3}" presName="parentLin" presStyleCnt="0"/>
      <dgm:spPr/>
    </dgm:pt>
    <dgm:pt modelId="{BEDB491A-0F5A-440B-8874-F7EF1A110519}" type="pres">
      <dgm:prSet presAssocID="{3B168EC1-E62A-4874-844F-716AD902F1A3}" presName="parentLeftMargin" presStyleLbl="node1" presStyleIdx="1" presStyleCnt="3"/>
      <dgm:spPr/>
    </dgm:pt>
    <dgm:pt modelId="{6CEE0AEA-84C0-4910-A938-B396BBBF8855}" type="pres">
      <dgm:prSet presAssocID="{3B168EC1-E62A-4874-844F-716AD902F1A3}" presName="parentText" presStyleLbl="node1" presStyleIdx="2" presStyleCnt="3" custLinFactNeighborX="2744" custLinFactNeighborY="-14313">
        <dgm:presLayoutVars>
          <dgm:chMax val="0"/>
          <dgm:bulletEnabled val="1"/>
        </dgm:presLayoutVars>
      </dgm:prSet>
      <dgm:spPr/>
    </dgm:pt>
    <dgm:pt modelId="{CD087890-4252-4B06-96FA-AC0306EF6840}" type="pres">
      <dgm:prSet presAssocID="{3B168EC1-E62A-4874-844F-716AD902F1A3}" presName="negativeSpace" presStyleCnt="0"/>
      <dgm:spPr/>
    </dgm:pt>
    <dgm:pt modelId="{08F0E38A-31D1-4524-92EB-3AF64856957F}" type="pres">
      <dgm:prSet presAssocID="{3B168EC1-E62A-4874-844F-716AD902F1A3}" presName="childText" presStyleLbl="conFgAcc1" presStyleIdx="2" presStyleCnt="3" custLinFactNeighborX="137" custLinFactNeighborY="-28626">
        <dgm:presLayoutVars>
          <dgm:bulletEnabled val="1"/>
        </dgm:presLayoutVars>
      </dgm:prSet>
      <dgm:spPr/>
    </dgm:pt>
  </dgm:ptLst>
  <dgm:cxnLst>
    <dgm:cxn modelId="{8C9FC606-9923-4C10-8808-2354DA0B05EA}" type="presOf" srcId="{C6912548-DD0A-4007-A957-1F3CFE1A84B9}" destId="{8DD7DDB5-E8AB-4FAD-A845-0B2721525043}" srcOrd="1" destOrd="0" presId="urn:microsoft.com/office/officeart/2005/8/layout/list1"/>
    <dgm:cxn modelId="{879DD111-54D0-4C2A-A8C2-7163F2B22DFB}" srcId="{16C478BD-3120-4BD9-B085-8913F7918DB4}" destId="{3B168EC1-E62A-4874-844F-716AD902F1A3}" srcOrd="2" destOrd="0" parTransId="{FC3329D8-C8C3-4A42-89D5-997BA474CB48}" sibTransId="{C8881D9A-934B-4A64-9086-2946AC8A260C}"/>
    <dgm:cxn modelId="{5FE42525-A59E-431B-9434-A48FC2DF58A2}" srcId="{16C478BD-3120-4BD9-B085-8913F7918DB4}" destId="{C6912548-DD0A-4007-A957-1F3CFE1A84B9}" srcOrd="0" destOrd="0" parTransId="{E9B23CC8-AF2F-433E-9B5B-4DE01D486EF3}" sibTransId="{B048DFFF-4562-45B8-8B78-A2A9DBF88D50}"/>
    <dgm:cxn modelId="{8FD6C02B-11E3-49DE-A617-3867E31409DF}" srcId="{C6912548-DD0A-4007-A957-1F3CFE1A84B9}" destId="{8707638F-25AC-407C-BCBC-2480F15895BF}" srcOrd="0" destOrd="0" parTransId="{45724665-4C12-46D8-AC86-34FA74C8FCBB}" sibTransId="{C4684BCE-A075-44AF-B71D-6C541C0204E6}"/>
    <dgm:cxn modelId="{3DBA2D2F-B87A-436B-AD9A-021EAF0FC4A7}" type="presOf" srcId="{3B168EC1-E62A-4874-844F-716AD902F1A3}" destId="{BEDB491A-0F5A-440B-8874-F7EF1A110519}" srcOrd="0" destOrd="0" presId="urn:microsoft.com/office/officeart/2005/8/layout/list1"/>
    <dgm:cxn modelId="{903ABE36-C15E-477C-93FF-E9E35CFF09C1}" type="presOf" srcId="{F591CB55-E674-4FE7-86C7-18321538AFE3}" destId="{DFCA530D-3068-4101-9D14-00AE10F9CAC1}" srcOrd="0" destOrd="0" presId="urn:microsoft.com/office/officeart/2005/8/layout/list1"/>
    <dgm:cxn modelId="{56F9DD3A-8DA4-48AD-81DF-208703C0F762}" type="presOf" srcId="{3B168EC1-E62A-4874-844F-716AD902F1A3}" destId="{6CEE0AEA-84C0-4910-A938-B396BBBF8855}" srcOrd="1" destOrd="0" presId="urn:microsoft.com/office/officeart/2005/8/layout/list1"/>
    <dgm:cxn modelId="{BD8E715B-1722-4042-A891-1FF05B6CDADD}" srcId="{3B168EC1-E62A-4874-844F-716AD902F1A3}" destId="{00067CEE-0C14-4981-9F81-68F658FCF14A}" srcOrd="0" destOrd="0" parTransId="{59C21C10-621B-470B-A0BB-65F4EB406BF0}" sibTransId="{ACA93D70-E610-482D-9097-2627F9025586}"/>
    <dgm:cxn modelId="{E1B78D49-7B69-4D3F-BE79-292D691E5CB9}" type="presOf" srcId="{C6912548-DD0A-4007-A957-1F3CFE1A84B9}" destId="{1C54C942-2E26-4378-BB20-4A23340CCE52}" srcOrd="0" destOrd="0" presId="urn:microsoft.com/office/officeart/2005/8/layout/list1"/>
    <dgm:cxn modelId="{0F1D064B-5EA8-4309-91D6-C467AA87E917}" type="presOf" srcId="{16C478BD-3120-4BD9-B085-8913F7918DB4}" destId="{14BA4A2F-C642-40F2-9A71-A2B0A858D4D9}" srcOrd="0" destOrd="0" presId="urn:microsoft.com/office/officeart/2005/8/layout/list1"/>
    <dgm:cxn modelId="{2AB04C4D-2840-4DC0-9716-060F98D38950}" srcId="{F591CB55-E674-4FE7-86C7-18321538AFE3}" destId="{14564677-2035-48D8-8ABD-7343290A020C}" srcOrd="0" destOrd="0" parTransId="{EDEAF566-4D4E-4C1C-B5BF-4C250858E84F}" sibTransId="{BEC652D4-3A3D-4AAD-AE63-D66E83AB4A30}"/>
    <dgm:cxn modelId="{560E0FD6-08CD-4633-A7EA-341618BD2AD7}" type="presOf" srcId="{F591CB55-E674-4FE7-86C7-18321538AFE3}" destId="{58255721-0BAA-400E-AD8F-DEA45155CD2D}" srcOrd="1" destOrd="0" presId="urn:microsoft.com/office/officeart/2005/8/layout/list1"/>
    <dgm:cxn modelId="{4A0E31D9-4626-4D3B-B43F-8264A15ED57D}" type="presOf" srcId="{00067CEE-0C14-4981-9F81-68F658FCF14A}" destId="{08F0E38A-31D1-4524-92EB-3AF64856957F}" srcOrd="0" destOrd="0" presId="urn:microsoft.com/office/officeart/2005/8/layout/list1"/>
    <dgm:cxn modelId="{403735DA-E26F-41E7-9BCF-00249D3F244D}" type="presOf" srcId="{8707638F-25AC-407C-BCBC-2480F15895BF}" destId="{6CFBE00F-9CF0-4150-94CA-67A26603CD81}" srcOrd="0" destOrd="0" presId="urn:microsoft.com/office/officeart/2005/8/layout/list1"/>
    <dgm:cxn modelId="{F518D5DA-85D1-41F4-AE67-02462BC70FDC}" srcId="{16C478BD-3120-4BD9-B085-8913F7918DB4}" destId="{F591CB55-E674-4FE7-86C7-18321538AFE3}" srcOrd="1" destOrd="0" parTransId="{A2572BD9-DB4F-4E08-8425-9C4DD27D7BFD}" sibTransId="{64B0B850-BA4C-4192-8634-6CBB0D4D947E}"/>
    <dgm:cxn modelId="{9ED287F8-2828-413B-B0D0-F6C47E9B35F8}" type="presOf" srcId="{14564677-2035-48D8-8ABD-7343290A020C}" destId="{57CDB3A2-2FEB-482B-B137-33751CE0EF7B}" srcOrd="0" destOrd="0" presId="urn:microsoft.com/office/officeart/2005/8/layout/list1"/>
    <dgm:cxn modelId="{61B102BC-5F7F-4617-95C7-87026B3097DF}" type="presParOf" srcId="{14BA4A2F-C642-40F2-9A71-A2B0A858D4D9}" destId="{1313D009-F3F1-4679-A2A9-C7FD5BBD430A}" srcOrd="0" destOrd="0" presId="urn:microsoft.com/office/officeart/2005/8/layout/list1"/>
    <dgm:cxn modelId="{854414A6-C443-4BEE-B9D3-05FB9EDE0976}" type="presParOf" srcId="{1313D009-F3F1-4679-A2A9-C7FD5BBD430A}" destId="{1C54C942-2E26-4378-BB20-4A23340CCE52}" srcOrd="0" destOrd="0" presId="urn:microsoft.com/office/officeart/2005/8/layout/list1"/>
    <dgm:cxn modelId="{40A3B0E8-58C1-419D-A639-DB0F67A3ACED}" type="presParOf" srcId="{1313D009-F3F1-4679-A2A9-C7FD5BBD430A}" destId="{8DD7DDB5-E8AB-4FAD-A845-0B2721525043}" srcOrd="1" destOrd="0" presId="urn:microsoft.com/office/officeart/2005/8/layout/list1"/>
    <dgm:cxn modelId="{F594D05B-8F21-4929-8AD5-6560C9391791}" type="presParOf" srcId="{14BA4A2F-C642-40F2-9A71-A2B0A858D4D9}" destId="{6744EED3-38C4-4B4E-BAE5-4AA0F3A32F24}" srcOrd="1" destOrd="0" presId="urn:microsoft.com/office/officeart/2005/8/layout/list1"/>
    <dgm:cxn modelId="{3F5A698A-0F16-431F-9803-9307D6B6F837}" type="presParOf" srcId="{14BA4A2F-C642-40F2-9A71-A2B0A858D4D9}" destId="{6CFBE00F-9CF0-4150-94CA-67A26603CD81}" srcOrd="2" destOrd="0" presId="urn:microsoft.com/office/officeart/2005/8/layout/list1"/>
    <dgm:cxn modelId="{67A2C067-CEC2-4DBE-9089-B9F6B66AB981}" type="presParOf" srcId="{14BA4A2F-C642-40F2-9A71-A2B0A858D4D9}" destId="{A0E2103C-D8BB-40FB-9415-6114B90F883D}" srcOrd="3" destOrd="0" presId="urn:microsoft.com/office/officeart/2005/8/layout/list1"/>
    <dgm:cxn modelId="{73E02DBB-639C-4E76-811D-28AFB4DAF3E6}" type="presParOf" srcId="{14BA4A2F-C642-40F2-9A71-A2B0A858D4D9}" destId="{BB0C7D7C-B7F7-4D6C-BA0F-8BE3EBF1CDE4}" srcOrd="4" destOrd="0" presId="urn:microsoft.com/office/officeart/2005/8/layout/list1"/>
    <dgm:cxn modelId="{A8E9AF9E-FAFB-47D9-97B5-BDF9104FC6FE}" type="presParOf" srcId="{BB0C7D7C-B7F7-4D6C-BA0F-8BE3EBF1CDE4}" destId="{DFCA530D-3068-4101-9D14-00AE10F9CAC1}" srcOrd="0" destOrd="0" presId="urn:microsoft.com/office/officeart/2005/8/layout/list1"/>
    <dgm:cxn modelId="{E2796349-311D-4B92-8711-4DD9D6CD88AD}" type="presParOf" srcId="{BB0C7D7C-B7F7-4D6C-BA0F-8BE3EBF1CDE4}" destId="{58255721-0BAA-400E-AD8F-DEA45155CD2D}" srcOrd="1" destOrd="0" presId="urn:microsoft.com/office/officeart/2005/8/layout/list1"/>
    <dgm:cxn modelId="{50EF9747-C708-481D-AC1E-295CEF20D728}" type="presParOf" srcId="{14BA4A2F-C642-40F2-9A71-A2B0A858D4D9}" destId="{CB7E6F17-CA4A-4CB5-8480-8020DFF1D78D}" srcOrd="5" destOrd="0" presId="urn:microsoft.com/office/officeart/2005/8/layout/list1"/>
    <dgm:cxn modelId="{4786261B-ED46-4F29-B09B-D9C8B28C67FF}" type="presParOf" srcId="{14BA4A2F-C642-40F2-9A71-A2B0A858D4D9}" destId="{57CDB3A2-2FEB-482B-B137-33751CE0EF7B}" srcOrd="6" destOrd="0" presId="urn:microsoft.com/office/officeart/2005/8/layout/list1"/>
    <dgm:cxn modelId="{FCDB1AF5-E514-4893-81C9-8A3F766ABAA5}" type="presParOf" srcId="{14BA4A2F-C642-40F2-9A71-A2B0A858D4D9}" destId="{3AFA21B7-6616-42F1-BE73-8AF1C6BAC0D9}" srcOrd="7" destOrd="0" presId="urn:microsoft.com/office/officeart/2005/8/layout/list1"/>
    <dgm:cxn modelId="{DFEEBB09-3D0F-4CE0-99FB-B4D8A212D085}" type="presParOf" srcId="{14BA4A2F-C642-40F2-9A71-A2B0A858D4D9}" destId="{D91B3DBE-5E92-463E-B7B4-EAA1AFD4C2E1}" srcOrd="8" destOrd="0" presId="urn:microsoft.com/office/officeart/2005/8/layout/list1"/>
    <dgm:cxn modelId="{6925A43E-6536-4ABD-8914-5C72C43D29C4}" type="presParOf" srcId="{D91B3DBE-5E92-463E-B7B4-EAA1AFD4C2E1}" destId="{BEDB491A-0F5A-440B-8874-F7EF1A110519}" srcOrd="0" destOrd="0" presId="urn:microsoft.com/office/officeart/2005/8/layout/list1"/>
    <dgm:cxn modelId="{A28B5DDD-105B-451F-93DD-96D18CD2140E}" type="presParOf" srcId="{D91B3DBE-5E92-463E-B7B4-EAA1AFD4C2E1}" destId="{6CEE0AEA-84C0-4910-A938-B396BBBF8855}" srcOrd="1" destOrd="0" presId="urn:microsoft.com/office/officeart/2005/8/layout/list1"/>
    <dgm:cxn modelId="{12725E17-B7E8-4128-8CF5-471C01BD51F5}" type="presParOf" srcId="{14BA4A2F-C642-40F2-9A71-A2B0A858D4D9}" destId="{CD087890-4252-4B06-96FA-AC0306EF6840}" srcOrd="9" destOrd="0" presId="urn:microsoft.com/office/officeart/2005/8/layout/list1"/>
    <dgm:cxn modelId="{8BAA9F9C-C11E-4247-AB0B-6CE70A533305}" type="presParOf" srcId="{14BA4A2F-C642-40F2-9A71-A2B0A858D4D9}" destId="{08F0E38A-31D1-4524-92EB-3AF64856957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9A5B72B-BC89-43E0-BC25-F31065671179}"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BA9FC399-2EB2-4F46-B329-D1D4FA80AA52}">
      <dgm:prSet phldrT="[Text]" custT="1"/>
      <dgm:spPr>
        <a:ln>
          <a:solidFill>
            <a:schemeClr val="accent6">
              <a:lumMod val="50000"/>
            </a:schemeClr>
          </a:solidFill>
        </a:ln>
      </dgm:spPr>
      <dgm:t>
        <a:bodyPr/>
        <a:lstStyle/>
        <a:p>
          <a:pPr rtl="1">
            <a:buFont typeface="Wingdings" panose="05000000000000000000" pitchFamily="2" charset="2"/>
            <a:buChar char=""/>
          </a:pPr>
          <a:r>
            <a:rPr lang="ar-SA" sz="2100" b="1" dirty="0">
              <a:solidFill>
                <a:schemeClr val="tx1"/>
              </a:solidFill>
              <a:uFillTx/>
            </a:rPr>
            <a:t>المستوى الأوّل </a:t>
          </a:r>
          <a:endParaRPr lang="en-US" sz="2100" dirty="0">
            <a:solidFill>
              <a:schemeClr val="tx1"/>
            </a:solidFill>
          </a:endParaRPr>
        </a:p>
      </dgm:t>
    </dgm:pt>
    <dgm:pt modelId="{B24E875D-4550-4BA1-95E7-72581D61E154}" type="parTrans" cxnId="{1F679576-2543-4C9A-B221-79A91D372F2C}">
      <dgm:prSet/>
      <dgm:spPr/>
      <dgm:t>
        <a:bodyPr/>
        <a:lstStyle/>
        <a:p>
          <a:endParaRPr lang="en-US" sz="2100">
            <a:solidFill>
              <a:schemeClr val="tx1"/>
            </a:solidFill>
          </a:endParaRPr>
        </a:p>
      </dgm:t>
    </dgm:pt>
    <dgm:pt modelId="{177AED74-0687-45CF-A3EA-0584D13BE613}" type="sibTrans" cxnId="{1F679576-2543-4C9A-B221-79A91D372F2C}">
      <dgm:prSet/>
      <dgm:spPr/>
      <dgm:t>
        <a:bodyPr/>
        <a:lstStyle/>
        <a:p>
          <a:endParaRPr lang="en-US" sz="2100">
            <a:solidFill>
              <a:schemeClr val="tx1"/>
            </a:solidFill>
          </a:endParaRPr>
        </a:p>
      </dgm:t>
    </dgm:pt>
    <dgm:pt modelId="{DF86F088-A465-452D-92D0-475B5DC1D35C}">
      <dgm:prSet phldrT="[Text]" custT="1"/>
      <dgm:spPr>
        <a:ln>
          <a:solidFill>
            <a:schemeClr val="accent6">
              <a:lumMod val="50000"/>
            </a:schemeClr>
          </a:solidFill>
        </a:ln>
      </dgm:spPr>
      <dgm:t>
        <a:bodyPr/>
        <a:lstStyle/>
        <a:p>
          <a:pPr rtl="1">
            <a:buFont typeface="Wingdings" panose="05000000000000000000" pitchFamily="2" charset="2"/>
            <a:buChar char=""/>
          </a:pPr>
          <a:r>
            <a:rPr lang="ar-SA" sz="2100" b="1" dirty="0">
              <a:solidFill>
                <a:schemeClr val="tx1"/>
              </a:solidFill>
              <a:uFillTx/>
            </a:rPr>
            <a:t>المستوى الثّاني</a:t>
          </a:r>
          <a:endParaRPr lang="en-US" sz="2100" dirty="0">
            <a:solidFill>
              <a:schemeClr val="tx1"/>
            </a:solidFill>
          </a:endParaRPr>
        </a:p>
      </dgm:t>
    </dgm:pt>
    <dgm:pt modelId="{9A924AAE-2733-472C-A9FB-A2B1DACFBBAA}" type="parTrans" cxnId="{298D7E2D-EEFC-4519-B3BB-3432FF37A301}">
      <dgm:prSet/>
      <dgm:spPr/>
      <dgm:t>
        <a:bodyPr/>
        <a:lstStyle/>
        <a:p>
          <a:endParaRPr lang="en-US" sz="2100">
            <a:solidFill>
              <a:schemeClr val="tx1"/>
            </a:solidFill>
          </a:endParaRPr>
        </a:p>
      </dgm:t>
    </dgm:pt>
    <dgm:pt modelId="{8632D122-3679-4250-BDA9-7A1D067EA30D}" type="sibTrans" cxnId="{298D7E2D-EEFC-4519-B3BB-3432FF37A301}">
      <dgm:prSet/>
      <dgm:spPr/>
      <dgm:t>
        <a:bodyPr/>
        <a:lstStyle/>
        <a:p>
          <a:endParaRPr lang="en-US" sz="2100">
            <a:solidFill>
              <a:schemeClr val="tx1"/>
            </a:solidFill>
          </a:endParaRPr>
        </a:p>
      </dgm:t>
    </dgm:pt>
    <dgm:pt modelId="{7DDA9AFF-77E7-4F4D-A910-804F6A4847C2}">
      <dgm:prSet phldrT="[Text]" custT="1"/>
      <dgm:spPr>
        <a:ln>
          <a:solidFill>
            <a:schemeClr val="accent6">
              <a:lumMod val="50000"/>
            </a:schemeClr>
          </a:solidFill>
        </a:ln>
      </dgm:spPr>
      <dgm:t>
        <a:bodyPr/>
        <a:lstStyle/>
        <a:p>
          <a:pPr rtl="1">
            <a:buFont typeface="Wingdings" panose="05000000000000000000" pitchFamily="2" charset="2"/>
            <a:buChar char=""/>
          </a:pPr>
          <a:r>
            <a:rPr lang="ar-SA" sz="2100" b="1" dirty="0">
              <a:solidFill>
                <a:schemeClr val="tx1"/>
              </a:solidFill>
              <a:uFillTx/>
            </a:rPr>
            <a:t>المستوى الثّالث</a:t>
          </a:r>
          <a:endParaRPr lang="en-US" sz="2100" dirty="0">
            <a:solidFill>
              <a:schemeClr val="tx1"/>
            </a:solidFill>
          </a:endParaRPr>
        </a:p>
      </dgm:t>
    </dgm:pt>
    <dgm:pt modelId="{20868202-7A55-4331-B7D8-2727E26958F1}" type="parTrans" cxnId="{3579631D-4931-437C-8EA3-2664BDB77407}">
      <dgm:prSet/>
      <dgm:spPr/>
      <dgm:t>
        <a:bodyPr/>
        <a:lstStyle/>
        <a:p>
          <a:endParaRPr lang="en-US" sz="2100">
            <a:solidFill>
              <a:schemeClr val="tx1"/>
            </a:solidFill>
          </a:endParaRPr>
        </a:p>
      </dgm:t>
    </dgm:pt>
    <dgm:pt modelId="{0B23C387-44A5-44DF-A539-CC87B7F7D831}" type="sibTrans" cxnId="{3579631D-4931-437C-8EA3-2664BDB77407}">
      <dgm:prSet/>
      <dgm:spPr/>
      <dgm:t>
        <a:bodyPr/>
        <a:lstStyle/>
        <a:p>
          <a:endParaRPr lang="en-US" sz="2100">
            <a:solidFill>
              <a:schemeClr val="tx1"/>
            </a:solidFill>
          </a:endParaRPr>
        </a:p>
      </dgm:t>
    </dgm:pt>
    <dgm:pt modelId="{1D3374A8-5BE6-4639-B73C-52F23C8AAE14}">
      <dgm:prSet custT="1"/>
      <dgm:spPr>
        <a:ln>
          <a:solidFill>
            <a:schemeClr val="accent6">
              <a:lumMod val="50000"/>
            </a:schemeClr>
          </a:solidFill>
        </a:ln>
      </dgm:spPr>
      <dgm:t>
        <a:bodyPr/>
        <a:lstStyle/>
        <a:p>
          <a:pPr algn="just" rtl="1">
            <a:buFont typeface="Arial" panose="020B0604020202020204" pitchFamily="34" charset="0"/>
            <a:buChar char="•"/>
          </a:pPr>
          <a:r>
            <a:rPr lang="ar-SA" sz="2100" dirty="0">
              <a:solidFill>
                <a:schemeClr val="tx1"/>
              </a:solidFill>
            </a:rPr>
            <a:t>وهيَ الشّريحةُ الّتي يكونُ دافعُها الرّئيسيُّ زيارةَ مُقوّماتِ السّياحةِ الثّقافيّةِ كمشاهدةِ الفنِّ المعماريِّ والآثارِ أوِ المشاركةِ في المهرجانات.</a:t>
          </a:r>
          <a:endParaRPr lang="en-US" sz="2100" dirty="0">
            <a:solidFill>
              <a:schemeClr val="tx1"/>
            </a:solidFill>
          </a:endParaRPr>
        </a:p>
      </dgm:t>
    </dgm:pt>
    <dgm:pt modelId="{4F5F3747-CBC0-4791-9BEA-07C8B2E090A9}" type="parTrans" cxnId="{F6E84DFC-0B28-4763-A47B-29F769B37116}">
      <dgm:prSet/>
      <dgm:spPr/>
      <dgm:t>
        <a:bodyPr/>
        <a:lstStyle/>
        <a:p>
          <a:endParaRPr lang="en-US" sz="2100">
            <a:solidFill>
              <a:schemeClr val="tx1"/>
            </a:solidFill>
          </a:endParaRPr>
        </a:p>
      </dgm:t>
    </dgm:pt>
    <dgm:pt modelId="{858F8B77-907F-4413-8D8A-14B18F1AAA6D}" type="sibTrans" cxnId="{F6E84DFC-0B28-4763-A47B-29F769B37116}">
      <dgm:prSet/>
      <dgm:spPr/>
      <dgm:t>
        <a:bodyPr/>
        <a:lstStyle/>
        <a:p>
          <a:endParaRPr lang="en-US" sz="2100">
            <a:solidFill>
              <a:schemeClr val="tx1"/>
            </a:solidFill>
          </a:endParaRPr>
        </a:p>
      </dgm:t>
    </dgm:pt>
    <dgm:pt modelId="{87787966-3A66-49C6-A094-73E7737361B3}">
      <dgm:prSet custT="1"/>
      <dgm:spPr>
        <a:ln>
          <a:solidFill>
            <a:schemeClr val="accent6">
              <a:lumMod val="50000"/>
            </a:schemeClr>
          </a:solidFill>
        </a:ln>
      </dgm:spPr>
      <dgm:t>
        <a:bodyPr/>
        <a:lstStyle/>
        <a:p>
          <a:pPr algn="just" rtl="1"/>
          <a:r>
            <a:rPr lang="ar-SA" sz="2100" dirty="0">
              <a:solidFill>
                <a:schemeClr val="tx1"/>
              </a:solidFill>
            </a:rPr>
            <a:t>وهيَ الشّريحةُ الّتي يكونُ لديها اهتمامٌ واسعٌ بالثّقافةِ ومُشاهدةِ معالمِ المدينة، وخصّصتْ تلكَ الشّريحةُ سفرَهمُ السّياحيَّ للمشاركةِ في ممارسةِ الأنشطةِ السّياحيّةِ الثّقافيّةِ في المقصدِ السّياحيّ.</a:t>
          </a:r>
          <a:endParaRPr lang="en-US" sz="2100" dirty="0">
            <a:solidFill>
              <a:schemeClr val="tx1"/>
            </a:solidFill>
          </a:endParaRPr>
        </a:p>
      </dgm:t>
    </dgm:pt>
    <dgm:pt modelId="{84E28103-361E-4C60-9621-6898D5B9CA12}" type="parTrans" cxnId="{183D4769-3862-4CBB-B9D1-551FD61B1ADE}">
      <dgm:prSet/>
      <dgm:spPr/>
      <dgm:t>
        <a:bodyPr/>
        <a:lstStyle/>
        <a:p>
          <a:endParaRPr lang="en-US" sz="2100">
            <a:solidFill>
              <a:schemeClr val="tx1"/>
            </a:solidFill>
          </a:endParaRPr>
        </a:p>
      </dgm:t>
    </dgm:pt>
    <dgm:pt modelId="{2A982741-3DF5-4BE7-AFA1-83D98AF7AB41}" type="sibTrans" cxnId="{183D4769-3862-4CBB-B9D1-551FD61B1ADE}">
      <dgm:prSet/>
      <dgm:spPr/>
      <dgm:t>
        <a:bodyPr/>
        <a:lstStyle/>
        <a:p>
          <a:endParaRPr lang="en-US" sz="2100">
            <a:solidFill>
              <a:schemeClr val="tx1"/>
            </a:solidFill>
          </a:endParaRPr>
        </a:p>
      </dgm:t>
    </dgm:pt>
    <dgm:pt modelId="{5D3D3FE5-6D45-45C6-AC7A-818E86D98F12}">
      <dgm:prSet custT="1"/>
      <dgm:spPr>
        <a:ln>
          <a:solidFill>
            <a:schemeClr val="accent6">
              <a:lumMod val="50000"/>
            </a:schemeClr>
          </a:solidFill>
        </a:ln>
      </dgm:spPr>
      <dgm:t>
        <a:bodyPr/>
        <a:lstStyle/>
        <a:p>
          <a:pPr algn="just" rtl="1"/>
          <a:r>
            <a:rPr lang="ar-SA" sz="2100" dirty="0">
              <a:solidFill>
                <a:schemeClr val="tx1"/>
              </a:solidFill>
            </a:rPr>
            <a:t>وهيَ الشّريحةُ الّتي تكونُ لديها أسبابٌ أخرى للسّفرِ السّياحيِّ إلّا أنّهم شاركوا في ممارسةِ الأنشطةِ السّياحيّةِ الثّقافيّة. </a:t>
          </a:r>
          <a:endParaRPr lang="en-US" sz="2100" dirty="0">
            <a:solidFill>
              <a:schemeClr val="tx1"/>
            </a:solidFill>
          </a:endParaRPr>
        </a:p>
      </dgm:t>
    </dgm:pt>
    <dgm:pt modelId="{ED059C1F-845B-401D-9F67-E0A9A4E01425}" type="parTrans" cxnId="{F08D10F9-1111-4EF1-970D-E918F8327947}">
      <dgm:prSet/>
      <dgm:spPr/>
      <dgm:t>
        <a:bodyPr/>
        <a:lstStyle/>
        <a:p>
          <a:endParaRPr lang="en-US" sz="2100">
            <a:solidFill>
              <a:schemeClr val="tx1"/>
            </a:solidFill>
          </a:endParaRPr>
        </a:p>
      </dgm:t>
    </dgm:pt>
    <dgm:pt modelId="{6ECEECDA-F2BD-4B50-9B6D-212AA0FF60E3}" type="sibTrans" cxnId="{F08D10F9-1111-4EF1-970D-E918F8327947}">
      <dgm:prSet/>
      <dgm:spPr/>
      <dgm:t>
        <a:bodyPr/>
        <a:lstStyle/>
        <a:p>
          <a:endParaRPr lang="en-US" sz="2100">
            <a:solidFill>
              <a:schemeClr val="tx1"/>
            </a:solidFill>
          </a:endParaRPr>
        </a:p>
      </dgm:t>
    </dgm:pt>
    <dgm:pt modelId="{E2D33DC5-8FA9-4ACC-9F79-E62EF90F27B7}" type="pres">
      <dgm:prSet presAssocID="{89A5B72B-BC89-43E0-BC25-F31065671179}" presName="linear" presStyleCnt="0">
        <dgm:presLayoutVars>
          <dgm:dir val="rev"/>
          <dgm:animLvl val="lvl"/>
          <dgm:resizeHandles val="exact"/>
        </dgm:presLayoutVars>
      </dgm:prSet>
      <dgm:spPr/>
    </dgm:pt>
    <dgm:pt modelId="{BB465A32-8142-4817-A933-29DC5E348186}" type="pres">
      <dgm:prSet presAssocID="{BA9FC399-2EB2-4F46-B329-D1D4FA80AA52}" presName="parentLin" presStyleCnt="0"/>
      <dgm:spPr/>
    </dgm:pt>
    <dgm:pt modelId="{D3453749-3529-4016-A041-BF2CCBB33DBF}" type="pres">
      <dgm:prSet presAssocID="{BA9FC399-2EB2-4F46-B329-D1D4FA80AA52}" presName="parentLeftMargin" presStyleLbl="node1" presStyleIdx="0" presStyleCnt="3"/>
      <dgm:spPr/>
    </dgm:pt>
    <dgm:pt modelId="{EB916EC1-46B2-4809-96D2-E20838FBA1C9}" type="pres">
      <dgm:prSet presAssocID="{BA9FC399-2EB2-4F46-B329-D1D4FA80AA52}" presName="parentText" presStyleLbl="node1" presStyleIdx="0" presStyleCnt="3">
        <dgm:presLayoutVars>
          <dgm:chMax val="0"/>
          <dgm:bulletEnabled val="1"/>
        </dgm:presLayoutVars>
      </dgm:prSet>
      <dgm:spPr/>
    </dgm:pt>
    <dgm:pt modelId="{37B9DE20-711D-458A-9898-BCDEA6ACA4DD}" type="pres">
      <dgm:prSet presAssocID="{BA9FC399-2EB2-4F46-B329-D1D4FA80AA52}" presName="negativeSpace" presStyleCnt="0"/>
      <dgm:spPr/>
    </dgm:pt>
    <dgm:pt modelId="{3F27AE23-628A-44FD-A723-F36B71350C30}" type="pres">
      <dgm:prSet presAssocID="{BA9FC399-2EB2-4F46-B329-D1D4FA80AA52}" presName="childText" presStyleLbl="conFgAcc1" presStyleIdx="0" presStyleCnt="3">
        <dgm:presLayoutVars>
          <dgm:bulletEnabled val="1"/>
        </dgm:presLayoutVars>
      </dgm:prSet>
      <dgm:spPr/>
    </dgm:pt>
    <dgm:pt modelId="{F7298096-29AD-42F4-A1F4-0200E72CB12F}" type="pres">
      <dgm:prSet presAssocID="{177AED74-0687-45CF-A3EA-0584D13BE613}" presName="spaceBetweenRectangles" presStyleCnt="0"/>
      <dgm:spPr/>
    </dgm:pt>
    <dgm:pt modelId="{34C5D84D-3FA8-4B48-8570-2FED4858E69D}" type="pres">
      <dgm:prSet presAssocID="{DF86F088-A465-452D-92D0-475B5DC1D35C}" presName="parentLin" presStyleCnt="0"/>
      <dgm:spPr/>
    </dgm:pt>
    <dgm:pt modelId="{BAB519FC-7694-4361-A727-E99A3E5651E7}" type="pres">
      <dgm:prSet presAssocID="{DF86F088-A465-452D-92D0-475B5DC1D35C}" presName="parentLeftMargin" presStyleLbl="node1" presStyleIdx="0" presStyleCnt="3"/>
      <dgm:spPr/>
    </dgm:pt>
    <dgm:pt modelId="{46D60F1D-C71C-4389-B2CA-7E7798C26355}" type="pres">
      <dgm:prSet presAssocID="{DF86F088-A465-452D-92D0-475B5DC1D35C}" presName="parentText" presStyleLbl="node1" presStyleIdx="1" presStyleCnt="3">
        <dgm:presLayoutVars>
          <dgm:chMax val="0"/>
          <dgm:bulletEnabled val="1"/>
        </dgm:presLayoutVars>
      </dgm:prSet>
      <dgm:spPr/>
    </dgm:pt>
    <dgm:pt modelId="{AE712E26-E463-4D72-8AAF-7172E2E6D5AA}" type="pres">
      <dgm:prSet presAssocID="{DF86F088-A465-452D-92D0-475B5DC1D35C}" presName="negativeSpace" presStyleCnt="0"/>
      <dgm:spPr/>
    </dgm:pt>
    <dgm:pt modelId="{9108F662-D65D-4265-9A85-A3CDCEBD69C5}" type="pres">
      <dgm:prSet presAssocID="{DF86F088-A465-452D-92D0-475B5DC1D35C}" presName="childText" presStyleLbl="conFgAcc1" presStyleIdx="1" presStyleCnt="3">
        <dgm:presLayoutVars>
          <dgm:bulletEnabled val="1"/>
        </dgm:presLayoutVars>
      </dgm:prSet>
      <dgm:spPr/>
    </dgm:pt>
    <dgm:pt modelId="{56FCE6C0-F7EB-4BFC-9DFE-ADC69B52EBD0}" type="pres">
      <dgm:prSet presAssocID="{8632D122-3679-4250-BDA9-7A1D067EA30D}" presName="spaceBetweenRectangles" presStyleCnt="0"/>
      <dgm:spPr/>
    </dgm:pt>
    <dgm:pt modelId="{A3FF9C16-3623-4050-90E9-D89783059AD9}" type="pres">
      <dgm:prSet presAssocID="{7DDA9AFF-77E7-4F4D-A910-804F6A4847C2}" presName="parentLin" presStyleCnt="0"/>
      <dgm:spPr/>
    </dgm:pt>
    <dgm:pt modelId="{DB5DB8C8-CF90-44F5-909E-A76A4DF14AA9}" type="pres">
      <dgm:prSet presAssocID="{7DDA9AFF-77E7-4F4D-A910-804F6A4847C2}" presName="parentLeftMargin" presStyleLbl="node1" presStyleIdx="1" presStyleCnt="3"/>
      <dgm:spPr/>
    </dgm:pt>
    <dgm:pt modelId="{6BF43590-BD4F-4FB4-B0D6-DAD3A88887DD}" type="pres">
      <dgm:prSet presAssocID="{7DDA9AFF-77E7-4F4D-A910-804F6A4847C2}" presName="parentText" presStyleLbl="node1" presStyleIdx="2" presStyleCnt="3">
        <dgm:presLayoutVars>
          <dgm:chMax val="0"/>
          <dgm:bulletEnabled val="1"/>
        </dgm:presLayoutVars>
      </dgm:prSet>
      <dgm:spPr/>
    </dgm:pt>
    <dgm:pt modelId="{ADD966C9-BF70-4D75-AA87-70ECF0CE2F99}" type="pres">
      <dgm:prSet presAssocID="{7DDA9AFF-77E7-4F4D-A910-804F6A4847C2}" presName="negativeSpace" presStyleCnt="0"/>
      <dgm:spPr/>
    </dgm:pt>
    <dgm:pt modelId="{019E0C7A-47B2-4016-8A53-A3C35710850C}" type="pres">
      <dgm:prSet presAssocID="{7DDA9AFF-77E7-4F4D-A910-804F6A4847C2}" presName="childText" presStyleLbl="conFgAcc1" presStyleIdx="2" presStyleCnt="3">
        <dgm:presLayoutVars>
          <dgm:bulletEnabled val="1"/>
        </dgm:presLayoutVars>
      </dgm:prSet>
      <dgm:spPr/>
    </dgm:pt>
  </dgm:ptLst>
  <dgm:cxnLst>
    <dgm:cxn modelId="{56813019-770B-4F5B-8EA7-359C3A543768}" type="presOf" srcId="{87787966-3A66-49C6-A094-73E7737361B3}" destId="{9108F662-D65D-4265-9A85-A3CDCEBD69C5}" srcOrd="0" destOrd="0" presId="urn:microsoft.com/office/officeart/2005/8/layout/list1"/>
    <dgm:cxn modelId="{3579631D-4931-437C-8EA3-2664BDB77407}" srcId="{89A5B72B-BC89-43E0-BC25-F31065671179}" destId="{7DDA9AFF-77E7-4F4D-A910-804F6A4847C2}" srcOrd="2" destOrd="0" parTransId="{20868202-7A55-4331-B7D8-2727E26958F1}" sibTransId="{0B23C387-44A5-44DF-A539-CC87B7F7D831}"/>
    <dgm:cxn modelId="{C0B0A928-69B9-4EDF-BA95-CB7810CF6F3C}" type="presOf" srcId="{7DDA9AFF-77E7-4F4D-A910-804F6A4847C2}" destId="{DB5DB8C8-CF90-44F5-909E-A76A4DF14AA9}" srcOrd="0" destOrd="0" presId="urn:microsoft.com/office/officeart/2005/8/layout/list1"/>
    <dgm:cxn modelId="{EE01E82B-EF85-4622-AAC3-56AF9AE49271}" type="presOf" srcId="{7DDA9AFF-77E7-4F4D-A910-804F6A4847C2}" destId="{6BF43590-BD4F-4FB4-B0D6-DAD3A88887DD}" srcOrd="1" destOrd="0" presId="urn:microsoft.com/office/officeart/2005/8/layout/list1"/>
    <dgm:cxn modelId="{298D7E2D-EEFC-4519-B3BB-3432FF37A301}" srcId="{89A5B72B-BC89-43E0-BC25-F31065671179}" destId="{DF86F088-A465-452D-92D0-475B5DC1D35C}" srcOrd="1" destOrd="0" parTransId="{9A924AAE-2733-472C-A9FB-A2B1DACFBBAA}" sibTransId="{8632D122-3679-4250-BDA9-7A1D067EA30D}"/>
    <dgm:cxn modelId="{272C6C34-A830-4ED7-ABB5-2488B8901A56}" type="presOf" srcId="{1D3374A8-5BE6-4639-B73C-52F23C8AAE14}" destId="{3F27AE23-628A-44FD-A723-F36B71350C30}" srcOrd="0" destOrd="0" presId="urn:microsoft.com/office/officeart/2005/8/layout/list1"/>
    <dgm:cxn modelId="{2B07B85B-5290-4908-886E-9210950AFBF6}" type="presOf" srcId="{BA9FC399-2EB2-4F46-B329-D1D4FA80AA52}" destId="{D3453749-3529-4016-A041-BF2CCBB33DBF}" srcOrd="0" destOrd="0" presId="urn:microsoft.com/office/officeart/2005/8/layout/list1"/>
    <dgm:cxn modelId="{062B4360-6F63-48FB-9E85-6F339C2BBF90}" type="presOf" srcId="{BA9FC399-2EB2-4F46-B329-D1D4FA80AA52}" destId="{EB916EC1-46B2-4809-96D2-E20838FBA1C9}" srcOrd="1" destOrd="0" presId="urn:microsoft.com/office/officeart/2005/8/layout/list1"/>
    <dgm:cxn modelId="{183D4769-3862-4CBB-B9D1-551FD61B1ADE}" srcId="{DF86F088-A465-452D-92D0-475B5DC1D35C}" destId="{87787966-3A66-49C6-A094-73E7737361B3}" srcOrd="0" destOrd="0" parTransId="{84E28103-361E-4C60-9621-6898D5B9CA12}" sibTransId="{2A982741-3DF5-4BE7-AFA1-83D98AF7AB41}"/>
    <dgm:cxn modelId="{44041F4F-4098-424E-B99E-3F00B8150973}" type="presOf" srcId="{89A5B72B-BC89-43E0-BC25-F31065671179}" destId="{E2D33DC5-8FA9-4ACC-9F79-E62EF90F27B7}" srcOrd="0" destOrd="0" presId="urn:microsoft.com/office/officeart/2005/8/layout/list1"/>
    <dgm:cxn modelId="{90BF5B76-24F7-4D40-B7A3-C48BFAFD3065}" type="presOf" srcId="{DF86F088-A465-452D-92D0-475B5DC1D35C}" destId="{BAB519FC-7694-4361-A727-E99A3E5651E7}" srcOrd="0" destOrd="0" presId="urn:microsoft.com/office/officeart/2005/8/layout/list1"/>
    <dgm:cxn modelId="{1F679576-2543-4C9A-B221-79A91D372F2C}" srcId="{89A5B72B-BC89-43E0-BC25-F31065671179}" destId="{BA9FC399-2EB2-4F46-B329-D1D4FA80AA52}" srcOrd="0" destOrd="0" parTransId="{B24E875D-4550-4BA1-95E7-72581D61E154}" sibTransId="{177AED74-0687-45CF-A3EA-0584D13BE613}"/>
    <dgm:cxn modelId="{B5D7AA86-A870-48A8-AD52-792E067C0B42}" type="presOf" srcId="{5D3D3FE5-6D45-45C6-AC7A-818E86D98F12}" destId="{019E0C7A-47B2-4016-8A53-A3C35710850C}" srcOrd="0" destOrd="0" presId="urn:microsoft.com/office/officeart/2005/8/layout/list1"/>
    <dgm:cxn modelId="{36354BBE-4467-4623-8910-296385FB0D33}" type="presOf" srcId="{DF86F088-A465-452D-92D0-475B5DC1D35C}" destId="{46D60F1D-C71C-4389-B2CA-7E7798C26355}" srcOrd="1" destOrd="0" presId="urn:microsoft.com/office/officeart/2005/8/layout/list1"/>
    <dgm:cxn modelId="{F08D10F9-1111-4EF1-970D-E918F8327947}" srcId="{7DDA9AFF-77E7-4F4D-A910-804F6A4847C2}" destId="{5D3D3FE5-6D45-45C6-AC7A-818E86D98F12}" srcOrd="0" destOrd="0" parTransId="{ED059C1F-845B-401D-9F67-E0A9A4E01425}" sibTransId="{6ECEECDA-F2BD-4B50-9B6D-212AA0FF60E3}"/>
    <dgm:cxn modelId="{F6E84DFC-0B28-4763-A47B-29F769B37116}" srcId="{BA9FC399-2EB2-4F46-B329-D1D4FA80AA52}" destId="{1D3374A8-5BE6-4639-B73C-52F23C8AAE14}" srcOrd="0" destOrd="0" parTransId="{4F5F3747-CBC0-4791-9BEA-07C8B2E090A9}" sibTransId="{858F8B77-907F-4413-8D8A-14B18F1AAA6D}"/>
    <dgm:cxn modelId="{E702A4C8-9FC6-44FB-B51E-72110B6DC5E6}" type="presParOf" srcId="{E2D33DC5-8FA9-4ACC-9F79-E62EF90F27B7}" destId="{BB465A32-8142-4817-A933-29DC5E348186}" srcOrd="0" destOrd="0" presId="urn:microsoft.com/office/officeart/2005/8/layout/list1"/>
    <dgm:cxn modelId="{FCE341FC-BD3A-4B59-98A9-F1CB128A8CE9}" type="presParOf" srcId="{BB465A32-8142-4817-A933-29DC5E348186}" destId="{D3453749-3529-4016-A041-BF2CCBB33DBF}" srcOrd="0" destOrd="0" presId="urn:microsoft.com/office/officeart/2005/8/layout/list1"/>
    <dgm:cxn modelId="{22BF6D0C-C0D7-426F-AF74-B39E06A50386}" type="presParOf" srcId="{BB465A32-8142-4817-A933-29DC5E348186}" destId="{EB916EC1-46B2-4809-96D2-E20838FBA1C9}" srcOrd="1" destOrd="0" presId="urn:microsoft.com/office/officeart/2005/8/layout/list1"/>
    <dgm:cxn modelId="{E74DAEDF-9582-42E2-92D1-90482DEF5868}" type="presParOf" srcId="{E2D33DC5-8FA9-4ACC-9F79-E62EF90F27B7}" destId="{37B9DE20-711D-458A-9898-BCDEA6ACA4DD}" srcOrd="1" destOrd="0" presId="urn:microsoft.com/office/officeart/2005/8/layout/list1"/>
    <dgm:cxn modelId="{62A52193-BBB2-4B76-9EE1-D6E5029FF2DF}" type="presParOf" srcId="{E2D33DC5-8FA9-4ACC-9F79-E62EF90F27B7}" destId="{3F27AE23-628A-44FD-A723-F36B71350C30}" srcOrd="2" destOrd="0" presId="urn:microsoft.com/office/officeart/2005/8/layout/list1"/>
    <dgm:cxn modelId="{3C0F8AB4-584E-4F87-818A-158EDCD73870}" type="presParOf" srcId="{E2D33DC5-8FA9-4ACC-9F79-E62EF90F27B7}" destId="{F7298096-29AD-42F4-A1F4-0200E72CB12F}" srcOrd="3" destOrd="0" presId="urn:microsoft.com/office/officeart/2005/8/layout/list1"/>
    <dgm:cxn modelId="{4E30E7C2-32FF-4660-8C24-2B6009664000}" type="presParOf" srcId="{E2D33DC5-8FA9-4ACC-9F79-E62EF90F27B7}" destId="{34C5D84D-3FA8-4B48-8570-2FED4858E69D}" srcOrd="4" destOrd="0" presId="urn:microsoft.com/office/officeart/2005/8/layout/list1"/>
    <dgm:cxn modelId="{A2A2C0F0-FE4B-499C-AF09-A70F90854300}" type="presParOf" srcId="{34C5D84D-3FA8-4B48-8570-2FED4858E69D}" destId="{BAB519FC-7694-4361-A727-E99A3E5651E7}" srcOrd="0" destOrd="0" presId="urn:microsoft.com/office/officeart/2005/8/layout/list1"/>
    <dgm:cxn modelId="{E7DE010B-DCD7-4A4D-A6C2-3820230D27C7}" type="presParOf" srcId="{34C5D84D-3FA8-4B48-8570-2FED4858E69D}" destId="{46D60F1D-C71C-4389-B2CA-7E7798C26355}" srcOrd="1" destOrd="0" presId="urn:microsoft.com/office/officeart/2005/8/layout/list1"/>
    <dgm:cxn modelId="{1FBD6326-DECC-4F01-B5C7-A32A1B87FA16}" type="presParOf" srcId="{E2D33DC5-8FA9-4ACC-9F79-E62EF90F27B7}" destId="{AE712E26-E463-4D72-8AAF-7172E2E6D5AA}" srcOrd="5" destOrd="0" presId="urn:microsoft.com/office/officeart/2005/8/layout/list1"/>
    <dgm:cxn modelId="{DEEB59E7-596C-41F1-B28C-A3B8FB3B6E05}" type="presParOf" srcId="{E2D33DC5-8FA9-4ACC-9F79-E62EF90F27B7}" destId="{9108F662-D65D-4265-9A85-A3CDCEBD69C5}" srcOrd="6" destOrd="0" presId="urn:microsoft.com/office/officeart/2005/8/layout/list1"/>
    <dgm:cxn modelId="{12119C19-4239-4214-AD90-A4A52030E9B5}" type="presParOf" srcId="{E2D33DC5-8FA9-4ACC-9F79-E62EF90F27B7}" destId="{56FCE6C0-F7EB-4BFC-9DFE-ADC69B52EBD0}" srcOrd="7" destOrd="0" presId="urn:microsoft.com/office/officeart/2005/8/layout/list1"/>
    <dgm:cxn modelId="{C42A1177-8CA3-4FEE-9239-F5322D4FB32A}" type="presParOf" srcId="{E2D33DC5-8FA9-4ACC-9F79-E62EF90F27B7}" destId="{A3FF9C16-3623-4050-90E9-D89783059AD9}" srcOrd="8" destOrd="0" presId="urn:microsoft.com/office/officeart/2005/8/layout/list1"/>
    <dgm:cxn modelId="{CBF721ED-3868-4EC9-971B-B975135CD09B}" type="presParOf" srcId="{A3FF9C16-3623-4050-90E9-D89783059AD9}" destId="{DB5DB8C8-CF90-44F5-909E-A76A4DF14AA9}" srcOrd="0" destOrd="0" presId="urn:microsoft.com/office/officeart/2005/8/layout/list1"/>
    <dgm:cxn modelId="{DE046EB8-F9D2-41B2-A58E-DA7FFCE5E625}" type="presParOf" srcId="{A3FF9C16-3623-4050-90E9-D89783059AD9}" destId="{6BF43590-BD4F-4FB4-B0D6-DAD3A88887DD}" srcOrd="1" destOrd="0" presId="urn:microsoft.com/office/officeart/2005/8/layout/list1"/>
    <dgm:cxn modelId="{8AD17396-6CFD-41F2-8ADC-DF128B70FA34}" type="presParOf" srcId="{E2D33DC5-8FA9-4ACC-9F79-E62EF90F27B7}" destId="{ADD966C9-BF70-4D75-AA87-70ECF0CE2F99}" srcOrd="9" destOrd="0" presId="urn:microsoft.com/office/officeart/2005/8/layout/list1"/>
    <dgm:cxn modelId="{E8F95C47-1D9F-424B-BB57-D4717FC85CFD}" type="presParOf" srcId="{E2D33DC5-8FA9-4ACC-9F79-E62EF90F27B7}" destId="{019E0C7A-47B2-4016-8A53-A3C35710850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DF02A2-12E2-4916-B85B-DED98C14533D}">
      <dsp:nvSpPr>
        <dsp:cNvPr id="0" name=""/>
        <dsp:cNvSpPr/>
      </dsp:nvSpPr>
      <dsp:spPr>
        <a:xfrm>
          <a:off x="0" y="311310"/>
          <a:ext cx="9776243" cy="453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0AD133C5-06F3-4583-8938-0019517E8D92}">
      <dsp:nvSpPr>
        <dsp:cNvPr id="0" name=""/>
        <dsp:cNvSpPr/>
      </dsp:nvSpPr>
      <dsp:spPr>
        <a:xfrm>
          <a:off x="261915" y="45630"/>
          <a:ext cx="9025515" cy="5313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663" tIns="0" rIns="258663" bIns="0" numCol="1" spcCol="1270" anchor="ctr" anchorCtr="0">
          <a:noAutofit/>
        </a:bodyPr>
        <a:lstStyle/>
        <a:p>
          <a:pPr marL="0" lvl="0" indent="0" algn="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cs typeface="+mn-cs"/>
            </a:rPr>
            <a:t>المعالمُ الخاصّةُ بالبيئةِ الطّبيعيّةِ والحياةِ البرّيّةِ التّقليديّة. </a:t>
          </a:r>
          <a:endParaRPr lang="en-US" sz="2200" kern="1200" dirty="0">
            <a:solidFill>
              <a:schemeClr val="tx1"/>
            </a:solidFill>
            <a:cs typeface="+mn-cs"/>
          </a:endParaRPr>
        </a:p>
      </dsp:txBody>
      <dsp:txXfrm>
        <a:off x="287854" y="71569"/>
        <a:ext cx="8973637" cy="479482"/>
      </dsp:txXfrm>
    </dsp:sp>
    <dsp:sp modelId="{B852E6BC-251E-4658-9D12-ACA402E5DD68}">
      <dsp:nvSpPr>
        <dsp:cNvPr id="0" name=""/>
        <dsp:cNvSpPr/>
      </dsp:nvSpPr>
      <dsp:spPr>
        <a:xfrm>
          <a:off x="0" y="1127790"/>
          <a:ext cx="9776243" cy="453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EBA28951-DE82-42AB-B520-98E05BA4DE04}">
      <dsp:nvSpPr>
        <dsp:cNvPr id="0" name=""/>
        <dsp:cNvSpPr/>
      </dsp:nvSpPr>
      <dsp:spPr>
        <a:xfrm>
          <a:off x="261915" y="862110"/>
          <a:ext cx="9025515" cy="531360"/>
        </a:xfrm>
        <a:prstGeom prst="round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663" tIns="0" rIns="258663" bIns="0" numCol="1" spcCol="1270" anchor="ctr" anchorCtr="0">
          <a:noAutofit/>
        </a:bodyPr>
        <a:lstStyle/>
        <a:p>
          <a:pPr marL="0" lvl="0" indent="0" algn="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cs typeface="+mn-cs"/>
            </a:rPr>
            <a:t>المباني والمنشآتُ والمواقعُ التّاريخيّة. </a:t>
          </a:r>
          <a:endParaRPr lang="en-US" sz="2200" kern="1200">
            <a:solidFill>
              <a:schemeClr val="tx1"/>
            </a:solidFill>
            <a:cs typeface="+mn-cs"/>
          </a:endParaRPr>
        </a:p>
      </dsp:txBody>
      <dsp:txXfrm>
        <a:off x="287854" y="888049"/>
        <a:ext cx="8973637" cy="479482"/>
      </dsp:txXfrm>
    </dsp:sp>
    <dsp:sp modelId="{D018E67A-86EB-419D-83FF-DC21A539A19A}">
      <dsp:nvSpPr>
        <dsp:cNvPr id="0" name=""/>
        <dsp:cNvSpPr/>
      </dsp:nvSpPr>
      <dsp:spPr>
        <a:xfrm>
          <a:off x="0" y="1944270"/>
          <a:ext cx="9776243" cy="453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F06F8D3C-9044-4DA3-95A9-4D1F31B63AFF}">
      <dsp:nvSpPr>
        <dsp:cNvPr id="0" name=""/>
        <dsp:cNvSpPr/>
      </dsp:nvSpPr>
      <dsp:spPr>
        <a:xfrm>
          <a:off x="261915" y="1678590"/>
          <a:ext cx="9025515" cy="53136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663" tIns="0" rIns="258663" bIns="0" numCol="1" spcCol="1270" anchor="ctr" anchorCtr="0">
          <a:noAutofit/>
        </a:bodyPr>
        <a:lstStyle/>
        <a:p>
          <a:pPr marL="0" lvl="0" indent="0" algn="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cs typeface="+mn-cs"/>
            </a:rPr>
            <a:t>الفعاليّاتُ الخاصّةُ كالاحتفالاتِ والمناسباتِ والممارساتِ الفلكلوريّةِ والصّناعاتِ اليدويّة. </a:t>
          </a:r>
          <a:endParaRPr lang="en-US" sz="2200" kern="1200">
            <a:solidFill>
              <a:schemeClr val="tx1"/>
            </a:solidFill>
            <a:cs typeface="+mn-cs"/>
          </a:endParaRPr>
        </a:p>
      </dsp:txBody>
      <dsp:txXfrm>
        <a:off x="287854" y="1704529"/>
        <a:ext cx="8973637" cy="479482"/>
      </dsp:txXfrm>
    </dsp:sp>
    <dsp:sp modelId="{891C1330-D241-4C68-AEAF-BF5DAEFD18A3}">
      <dsp:nvSpPr>
        <dsp:cNvPr id="0" name=""/>
        <dsp:cNvSpPr/>
      </dsp:nvSpPr>
      <dsp:spPr>
        <a:xfrm>
          <a:off x="0" y="2760750"/>
          <a:ext cx="9776243" cy="453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AD004772-B13F-44B6-A546-5A6AB4E6F157}">
      <dsp:nvSpPr>
        <dsp:cNvPr id="0" name=""/>
        <dsp:cNvSpPr/>
      </dsp:nvSpPr>
      <dsp:spPr>
        <a:xfrm>
          <a:off x="261915" y="2495070"/>
          <a:ext cx="9025515" cy="531360"/>
        </a:xfrm>
        <a:prstGeom prst="round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663" tIns="0" rIns="258663" bIns="0" numCol="1" spcCol="1270" anchor="ctr" anchorCtr="0">
          <a:noAutofit/>
        </a:bodyPr>
        <a:lstStyle/>
        <a:p>
          <a:pPr marL="0" lvl="0" indent="0" algn="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cs typeface="+mn-cs"/>
            </a:rPr>
            <a:t>المواقعُ المرتبطةُ بأحداثٍ قديمةٍ هامّةٍ كالمعارك.</a:t>
          </a:r>
          <a:endParaRPr lang="en-US" sz="2200" kern="1200" dirty="0">
            <a:solidFill>
              <a:schemeClr val="tx1"/>
            </a:solidFill>
            <a:cs typeface="+mn-cs"/>
          </a:endParaRPr>
        </a:p>
      </dsp:txBody>
      <dsp:txXfrm>
        <a:off x="287854" y="2521009"/>
        <a:ext cx="8973637" cy="479482"/>
      </dsp:txXfrm>
    </dsp:sp>
    <dsp:sp modelId="{B5369E50-5D3E-4B16-8CDF-4A30D336415B}">
      <dsp:nvSpPr>
        <dsp:cNvPr id="0" name=""/>
        <dsp:cNvSpPr/>
      </dsp:nvSpPr>
      <dsp:spPr>
        <a:xfrm>
          <a:off x="0" y="3577230"/>
          <a:ext cx="9776243" cy="453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049510C1-E33F-497F-A8F4-66AD69627615}">
      <dsp:nvSpPr>
        <dsp:cNvPr id="0" name=""/>
        <dsp:cNvSpPr/>
      </dsp:nvSpPr>
      <dsp:spPr>
        <a:xfrm>
          <a:off x="261915" y="3311550"/>
          <a:ext cx="9025515" cy="53136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663" tIns="0" rIns="258663" bIns="0" numCol="1" spcCol="1270" anchor="ctr" anchorCtr="0">
          <a:noAutofit/>
        </a:bodyPr>
        <a:lstStyle/>
        <a:p>
          <a:pPr marL="0" lvl="0" indent="0" algn="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cs typeface="+mn-cs"/>
            </a:rPr>
            <a:t>أساليبُ الحياةِ التّقليديّةِ بما فيها الطّعامُ والشّراب. </a:t>
          </a:r>
          <a:endParaRPr lang="en-US" sz="2200" kern="1200">
            <a:solidFill>
              <a:schemeClr val="tx1"/>
            </a:solidFill>
            <a:cs typeface="+mn-cs"/>
          </a:endParaRPr>
        </a:p>
      </dsp:txBody>
      <dsp:txXfrm>
        <a:off x="287854" y="3337489"/>
        <a:ext cx="8973637"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F69DF3-19F5-4F6E-9291-FD8EE7C8E0CB}">
      <dsp:nvSpPr>
        <dsp:cNvPr id="0" name=""/>
        <dsp:cNvSpPr/>
      </dsp:nvSpPr>
      <dsp:spPr>
        <a:xfrm>
          <a:off x="0" y="218711"/>
          <a:ext cx="10117777" cy="1965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5252" tIns="249936" rIns="785252" bIns="156464" numCol="1" spcCol="1270" anchor="t" anchorCtr="0">
          <a:noAutofit/>
        </a:bodyPr>
        <a:lstStyle/>
        <a:p>
          <a:pPr marL="228600" lvl="1" indent="-228600" algn="just" defTabSz="977900" rtl="1">
            <a:lnSpc>
              <a:spcPct val="120000"/>
            </a:lnSpc>
            <a:spcBef>
              <a:spcPct val="0"/>
            </a:spcBef>
            <a:spcAft>
              <a:spcPct val="15000"/>
            </a:spcAft>
            <a:buChar char="•"/>
          </a:pPr>
          <a:r>
            <a:rPr lang="ar-SA" sz="2200" kern="1200" dirty="0">
              <a:solidFill>
                <a:schemeClr val="tx1"/>
              </a:solidFill>
            </a:rPr>
            <a:t>هي ذلكَ النّوعُ منَ السّياحةِ الّذي يتعلّقُ بالسّفرِ المسؤولِ الّذي يهدفُ إلى اكتشافِ وتجربةِ مواقعَ تاريخيّةٍ وطبيعيّةٍ وأثريّةٍ وثقافةٍ حيّةٍ لمنطقةٍ ما بطريقةٍ مثيرةٍ وغيرِ تقليدية. فالسّياحةُ هنا تُعنى بخلقِ تجربةٍ تعتمدُ على عناصرِ جذبٍ ثقافيّةٍ ملموسةٍ متمثِّلةٍ في المواقعِ والمباني وأنماطِ</a:t>
          </a:r>
          <a:r>
            <a:rPr lang="ar-EG" sz="2200" kern="1200" dirty="0">
              <a:solidFill>
                <a:schemeClr val="tx1"/>
              </a:solidFill>
            </a:rPr>
            <a:t> </a:t>
          </a:r>
          <a:r>
            <a:rPr lang="ar-SA" sz="2200" kern="1200" dirty="0">
              <a:solidFill>
                <a:schemeClr val="tx1"/>
              </a:solidFill>
            </a:rPr>
            <a:t>الاستيطان</a:t>
          </a:r>
          <a:r>
            <a:rPr lang="ar-EG" sz="2200" kern="1200" dirty="0">
              <a:solidFill>
                <a:schemeClr val="tx1"/>
              </a:solidFill>
            </a:rPr>
            <a:t>.</a:t>
          </a:r>
          <a:endParaRPr lang="en-US" sz="2200" kern="1200" dirty="0">
            <a:solidFill>
              <a:schemeClr val="tx1"/>
            </a:solidFill>
          </a:endParaRPr>
        </a:p>
      </dsp:txBody>
      <dsp:txXfrm>
        <a:off x="0" y="218711"/>
        <a:ext cx="10117777" cy="1965600"/>
      </dsp:txXfrm>
    </dsp:sp>
    <dsp:sp modelId="{E8868018-EC0B-434D-8D25-B67335C0A162}">
      <dsp:nvSpPr>
        <dsp:cNvPr id="0" name=""/>
        <dsp:cNvSpPr/>
      </dsp:nvSpPr>
      <dsp:spPr>
        <a:xfrm>
          <a:off x="2529444" y="41591"/>
          <a:ext cx="7082443" cy="3542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700" tIns="0" rIns="267700" bIns="0" numCol="1" spcCol="1270" anchor="ctr" anchorCtr="0">
          <a:noAutofit/>
        </a:bodyPr>
        <a:lstStyle/>
        <a:p>
          <a:pPr marL="0" lvl="0" indent="0" algn="r" defTabSz="977900" rtl="1">
            <a:lnSpc>
              <a:spcPct val="120000"/>
            </a:lnSpc>
            <a:spcBef>
              <a:spcPct val="0"/>
            </a:spcBef>
            <a:spcAft>
              <a:spcPct val="35000"/>
            </a:spcAft>
            <a:buNone/>
          </a:pPr>
          <a:r>
            <a:rPr lang="ar-SA" sz="2200" b="1" kern="1200">
              <a:solidFill>
                <a:schemeClr val="tx1"/>
              </a:solidFill>
            </a:rPr>
            <a:t>السّياحةُ الثّقافيّة</a:t>
          </a:r>
          <a:endParaRPr lang="en-US" sz="2200" kern="1200" dirty="0">
            <a:solidFill>
              <a:schemeClr val="tx1"/>
            </a:solidFill>
          </a:endParaRPr>
        </a:p>
      </dsp:txBody>
      <dsp:txXfrm>
        <a:off x="2546737" y="58884"/>
        <a:ext cx="7047857" cy="319654"/>
      </dsp:txXfrm>
    </dsp:sp>
    <dsp:sp modelId="{9440E38C-E10E-4032-9CDE-7D9ED3289C45}">
      <dsp:nvSpPr>
        <dsp:cNvPr id="0" name=""/>
        <dsp:cNvSpPr/>
      </dsp:nvSpPr>
      <dsp:spPr>
        <a:xfrm>
          <a:off x="0" y="2426231"/>
          <a:ext cx="10117777" cy="1587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5252" tIns="249936" rIns="785252" bIns="156464" numCol="1" spcCol="1270" anchor="t" anchorCtr="0">
          <a:noAutofit/>
        </a:bodyPr>
        <a:lstStyle/>
        <a:p>
          <a:pPr marL="228600" lvl="1" indent="-228600" algn="just" defTabSz="977900" rtl="1">
            <a:lnSpc>
              <a:spcPct val="120000"/>
            </a:lnSpc>
            <a:spcBef>
              <a:spcPct val="0"/>
            </a:spcBef>
            <a:spcAft>
              <a:spcPct val="15000"/>
            </a:spcAft>
            <a:buChar char="•"/>
          </a:pPr>
          <a:r>
            <a:rPr lang="ar-SA" sz="2200" kern="1200" dirty="0">
              <a:solidFill>
                <a:schemeClr val="tx1"/>
              </a:solidFill>
            </a:rPr>
            <a:t>هيَ السّياحةُ القائمةُ على زيارةِ الثّقافاتِ الأُخرى، والتّعرُّفِ على العاداتِ والتّقاليدِ الخاصّةِ بها، والاندماجِ معَ المُجتمعاتِ المُختلفة، وتبادُلِ المعلوماتِ حولَ الثّقافاتِ المُختلفةِ حولَ العالم، وتعزيزِ ثقافتِها وتميُّزِها بينَ المُجتمعاتِ العالميّة</a:t>
          </a:r>
          <a:r>
            <a:rPr lang="ar-EG" sz="2200" kern="1200" dirty="0">
              <a:solidFill>
                <a:schemeClr val="tx1"/>
              </a:solidFill>
            </a:rPr>
            <a:t>.</a:t>
          </a:r>
          <a:endParaRPr lang="en-US" sz="2200" kern="1200" dirty="0">
            <a:solidFill>
              <a:schemeClr val="tx1"/>
            </a:solidFill>
          </a:endParaRPr>
        </a:p>
      </dsp:txBody>
      <dsp:txXfrm>
        <a:off x="0" y="2426231"/>
        <a:ext cx="10117777" cy="1587600"/>
      </dsp:txXfrm>
    </dsp:sp>
    <dsp:sp modelId="{540B578F-CA20-40DA-A109-4F1BF6F3CD6D}">
      <dsp:nvSpPr>
        <dsp:cNvPr id="0" name=""/>
        <dsp:cNvSpPr/>
      </dsp:nvSpPr>
      <dsp:spPr>
        <a:xfrm>
          <a:off x="2529444" y="2249111"/>
          <a:ext cx="7082443" cy="3542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700" tIns="0" rIns="267700" bIns="0" numCol="1" spcCol="1270" anchor="ctr" anchorCtr="0">
          <a:noAutofit/>
        </a:bodyPr>
        <a:lstStyle/>
        <a:p>
          <a:pPr marL="0" lvl="0" indent="0" algn="r" defTabSz="977900" rtl="1">
            <a:lnSpc>
              <a:spcPct val="120000"/>
            </a:lnSpc>
            <a:spcBef>
              <a:spcPct val="0"/>
            </a:spcBef>
            <a:spcAft>
              <a:spcPct val="35000"/>
            </a:spcAft>
            <a:buNone/>
          </a:pPr>
          <a:r>
            <a:rPr lang="ar-SA" sz="2200" b="1" kern="1200">
              <a:solidFill>
                <a:schemeClr val="tx1"/>
              </a:solidFill>
            </a:rPr>
            <a:t>السّياحةُ الثّقافيّة</a:t>
          </a:r>
          <a:endParaRPr lang="en-US" sz="2200" kern="1200" dirty="0">
            <a:solidFill>
              <a:schemeClr val="tx1"/>
            </a:solidFill>
          </a:endParaRPr>
        </a:p>
      </dsp:txBody>
      <dsp:txXfrm>
        <a:off x="2546737" y="2266404"/>
        <a:ext cx="7047857" cy="3196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B5964D-1DF5-49DE-8480-9431273B35E3}">
      <dsp:nvSpPr>
        <dsp:cNvPr id="0" name=""/>
        <dsp:cNvSpPr/>
      </dsp:nvSpPr>
      <dsp:spPr>
        <a:xfrm>
          <a:off x="0" y="399419"/>
          <a:ext cx="10318338" cy="6552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38A981AD-463E-4C91-8059-C2B3F711FA2C}">
      <dsp:nvSpPr>
        <dsp:cNvPr id="0" name=""/>
        <dsp:cNvSpPr/>
      </dsp:nvSpPr>
      <dsp:spPr>
        <a:xfrm>
          <a:off x="4858" y="15659"/>
          <a:ext cx="9874144" cy="7675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06" tIns="0" rIns="273006" bIns="0" numCol="1" spcCol="1270" anchor="ctr" anchorCtr="0">
          <a:noAutofit/>
        </a:bodyPr>
        <a:lstStyle/>
        <a:p>
          <a:pPr marL="0" lvl="0" indent="0" algn="r" defTabSz="977900">
            <a:lnSpc>
              <a:spcPct val="90000"/>
            </a:lnSpc>
            <a:spcBef>
              <a:spcPct val="0"/>
            </a:spcBef>
            <a:spcAft>
              <a:spcPct val="35000"/>
            </a:spcAft>
            <a:buNone/>
          </a:pPr>
          <a:r>
            <a:rPr lang="ar-SA" sz="2200" kern="1200">
              <a:solidFill>
                <a:schemeClr val="tx1"/>
              </a:solidFill>
            </a:rPr>
            <a:t>إعادةُ هيكلةِ وترميمِ المَواقعِ الأثريّة؛ الأمرُ الّذي يَعملُ على جذبِ السّيّاحِ منَ الخارجِ والدّاخلِ على حدٍّ سواء. </a:t>
          </a:r>
          <a:endParaRPr lang="en-US" sz="2200" kern="1200" dirty="0">
            <a:solidFill>
              <a:schemeClr val="tx1"/>
            </a:solidFill>
          </a:endParaRPr>
        </a:p>
      </dsp:txBody>
      <dsp:txXfrm>
        <a:off x="42325" y="53126"/>
        <a:ext cx="9799210" cy="692586"/>
      </dsp:txXfrm>
    </dsp:sp>
    <dsp:sp modelId="{7CDCD8B5-B01B-44E1-8629-96318EB8D42F}">
      <dsp:nvSpPr>
        <dsp:cNvPr id="0" name=""/>
        <dsp:cNvSpPr/>
      </dsp:nvSpPr>
      <dsp:spPr>
        <a:xfrm>
          <a:off x="0" y="1578779"/>
          <a:ext cx="10318338" cy="6552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CCF9C3B5-191E-4EC6-AE58-F9CBFE08207A}">
      <dsp:nvSpPr>
        <dsp:cNvPr id="0" name=""/>
        <dsp:cNvSpPr/>
      </dsp:nvSpPr>
      <dsp:spPr>
        <a:xfrm>
          <a:off x="4858" y="1195020"/>
          <a:ext cx="9874144" cy="76752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06" tIns="0" rIns="273006" bIns="0" numCol="1" spcCol="1270" anchor="ctr" anchorCtr="0">
          <a:noAutofit/>
        </a:bodyPr>
        <a:lstStyle/>
        <a:p>
          <a:pPr marL="0" lvl="0" indent="0" algn="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تعديلُ القوانينِ والتّشريعاتِ الخاصّةِ بالسّياحةِ لتتناسبَ معَ السّياحةِ ومع ما يُريدُهُ السّائحُ وذلكَ لتنشيطِ السّياحةِ التّراثيّة. </a:t>
          </a:r>
          <a:endParaRPr lang="en-US" sz="2200" kern="1200" dirty="0">
            <a:solidFill>
              <a:schemeClr val="tx1"/>
            </a:solidFill>
          </a:endParaRPr>
        </a:p>
      </dsp:txBody>
      <dsp:txXfrm>
        <a:off x="42325" y="1232487"/>
        <a:ext cx="9799210" cy="692586"/>
      </dsp:txXfrm>
    </dsp:sp>
    <dsp:sp modelId="{7C3BACFE-854E-4620-8C8B-5AAF91D8F13F}">
      <dsp:nvSpPr>
        <dsp:cNvPr id="0" name=""/>
        <dsp:cNvSpPr/>
      </dsp:nvSpPr>
      <dsp:spPr>
        <a:xfrm>
          <a:off x="0" y="2758140"/>
          <a:ext cx="10318338" cy="6552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52728004-A623-46C0-9510-1DA025448235}">
      <dsp:nvSpPr>
        <dsp:cNvPr id="0" name=""/>
        <dsp:cNvSpPr/>
      </dsp:nvSpPr>
      <dsp:spPr>
        <a:xfrm>
          <a:off x="4858" y="2374380"/>
          <a:ext cx="9874144" cy="7675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06" tIns="0" rIns="273006" bIns="0" numCol="1" spcCol="1270" anchor="ctr" anchorCtr="0">
          <a:noAutofit/>
        </a:bodyPr>
        <a:lstStyle/>
        <a:p>
          <a:pPr marL="0" lvl="0" indent="0" algn="r" defTabSz="977900">
            <a:lnSpc>
              <a:spcPct val="90000"/>
            </a:lnSpc>
            <a:spcBef>
              <a:spcPct val="0"/>
            </a:spcBef>
            <a:spcAft>
              <a:spcPct val="35000"/>
            </a:spcAft>
            <a:buNone/>
          </a:pPr>
          <a:r>
            <a:rPr lang="ar-SA" sz="2200" kern="1200">
              <a:solidFill>
                <a:schemeClr val="tx1"/>
              </a:solidFill>
            </a:rPr>
            <a:t>العملُ على استقطابِ السّائحينَ من مختلفِ البلدانِ وذلكَ من خلالِ تسهيلِ الإجراءاتِ القانونيّةِ للسّياحةِ التّراثيّة. </a:t>
          </a:r>
          <a:endParaRPr lang="en-US" sz="2200" kern="1200">
            <a:solidFill>
              <a:schemeClr val="tx1"/>
            </a:solidFill>
          </a:endParaRPr>
        </a:p>
      </dsp:txBody>
      <dsp:txXfrm>
        <a:off x="42325" y="2411847"/>
        <a:ext cx="9799210" cy="6925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B62395-9CF2-4CD4-AFD6-43162267855F}">
      <dsp:nvSpPr>
        <dsp:cNvPr id="0" name=""/>
        <dsp:cNvSpPr/>
      </dsp:nvSpPr>
      <dsp:spPr>
        <a:xfrm>
          <a:off x="5008921" y="504136"/>
          <a:ext cx="4552503" cy="2731502"/>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None/>
          </a:pPr>
          <a:r>
            <a:rPr lang="ar-SA" sz="2200" b="1" kern="1200">
              <a:solidFill>
                <a:schemeClr val="tx1"/>
              </a:solidFill>
              <a:cs typeface="+mn-cs"/>
            </a:rPr>
            <a:t>الأُولى </a:t>
          </a:r>
          <a:endParaRPr lang="ar-EG" sz="2200" b="1" kern="1200">
            <a:solidFill>
              <a:schemeClr val="tx1"/>
            </a:solidFill>
            <a:cs typeface="+mn-cs"/>
          </a:endParaRPr>
        </a:p>
        <a:p>
          <a:pPr marL="0" lvl="0" indent="0" algn="ctr" defTabSz="977900" rtl="1">
            <a:lnSpc>
              <a:spcPct val="150000"/>
            </a:lnSpc>
            <a:spcBef>
              <a:spcPct val="0"/>
            </a:spcBef>
            <a:spcAft>
              <a:spcPct val="35000"/>
            </a:spcAft>
            <a:buNone/>
          </a:pPr>
          <a:r>
            <a:rPr lang="ar-SA" sz="2200" kern="1200">
              <a:solidFill>
                <a:schemeClr val="tx1"/>
              </a:solidFill>
              <a:cs typeface="+mn-cs"/>
            </a:rPr>
            <a:t>العرضُ الثّقافيّ.</a:t>
          </a:r>
          <a:endParaRPr lang="en-US" sz="2200" kern="1200" dirty="0">
            <a:solidFill>
              <a:schemeClr val="tx1"/>
            </a:solidFill>
            <a:cs typeface="+mn-cs"/>
          </a:endParaRPr>
        </a:p>
      </dsp:txBody>
      <dsp:txXfrm>
        <a:off x="5008921" y="504136"/>
        <a:ext cx="4552503" cy="2731502"/>
      </dsp:txXfrm>
    </dsp:sp>
    <dsp:sp modelId="{47F80929-7A72-40CE-9236-4DE76270EFAC}">
      <dsp:nvSpPr>
        <dsp:cNvPr id="0" name=""/>
        <dsp:cNvSpPr/>
      </dsp:nvSpPr>
      <dsp:spPr>
        <a:xfrm>
          <a:off x="1167" y="504136"/>
          <a:ext cx="4552503" cy="2731502"/>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None/>
          </a:pPr>
          <a:r>
            <a:rPr lang="ar-SA" sz="2200" b="1" kern="1200">
              <a:solidFill>
                <a:schemeClr val="tx1"/>
              </a:solidFill>
              <a:cs typeface="+mn-cs"/>
            </a:rPr>
            <a:t>الثّانية</a:t>
          </a:r>
          <a:r>
            <a:rPr lang="ar-SA" sz="2200" kern="1200">
              <a:solidFill>
                <a:schemeClr val="tx1"/>
              </a:solidFill>
              <a:cs typeface="+mn-cs"/>
            </a:rPr>
            <a:t> </a:t>
          </a:r>
          <a:endParaRPr lang="ar-EG" sz="2200" kern="1200">
            <a:solidFill>
              <a:schemeClr val="tx1"/>
            </a:solidFill>
            <a:cs typeface="+mn-cs"/>
          </a:endParaRPr>
        </a:p>
        <a:p>
          <a:pPr marL="0" lvl="0" indent="0" algn="ctr" defTabSz="977900" rtl="1">
            <a:lnSpc>
              <a:spcPct val="150000"/>
            </a:lnSpc>
            <a:spcBef>
              <a:spcPct val="0"/>
            </a:spcBef>
            <a:spcAft>
              <a:spcPct val="35000"/>
            </a:spcAft>
            <a:buNone/>
          </a:pPr>
          <a:r>
            <a:rPr lang="ar-SA" sz="2200" kern="1200">
              <a:solidFill>
                <a:schemeClr val="tx1"/>
              </a:solidFill>
              <a:cs typeface="+mn-cs"/>
            </a:rPr>
            <a:t>الخدماتُ والأنشطةُ والقيمُ المُضافةُ الّتي تُقدَّمُ كمنتجاتٍ للطّلبِ (أساسيّةٌ ومكمِّلة).</a:t>
          </a:r>
          <a:endParaRPr lang="en-US" sz="2200" kern="1200" dirty="0">
            <a:solidFill>
              <a:schemeClr val="tx1"/>
            </a:solidFill>
            <a:cs typeface="+mn-cs"/>
          </a:endParaRPr>
        </a:p>
      </dsp:txBody>
      <dsp:txXfrm>
        <a:off x="1167" y="504136"/>
        <a:ext cx="4552503" cy="27315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707821-6AAE-4707-9CC5-1AE3F4D17C36}">
      <dsp:nvSpPr>
        <dsp:cNvPr id="0" name=""/>
        <dsp:cNvSpPr/>
      </dsp:nvSpPr>
      <dsp:spPr>
        <a:xfrm>
          <a:off x="0" y="423"/>
          <a:ext cx="10238761" cy="1248948"/>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100000"/>
            </a:lnSpc>
            <a:spcBef>
              <a:spcPct val="0"/>
            </a:spcBef>
            <a:spcAft>
              <a:spcPts val="0"/>
            </a:spcAft>
            <a:buNone/>
          </a:pPr>
          <a:r>
            <a:rPr lang="ar-SA" sz="2200" b="1" kern="1200" dirty="0">
              <a:solidFill>
                <a:schemeClr val="tx1"/>
              </a:solidFill>
              <a:cs typeface="+mn-cs"/>
            </a:rPr>
            <a:t>العناصرُ الأساسيّة</a:t>
          </a:r>
          <a:endParaRPr lang="en-US" sz="2200" b="1" kern="1200" dirty="0">
            <a:solidFill>
              <a:schemeClr val="tx1"/>
            </a:solidFill>
            <a:cs typeface="+mn-cs"/>
          </a:endParaRPr>
        </a:p>
        <a:p>
          <a:pPr marL="0" lvl="0" indent="0" algn="ctr" defTabSz="977900" rtl="1">
            <a:lnSpc>
              <a:spcPct val="100000"/>
            </a:lnSpc>
            <a:spcBef>
              <a:spcPct val="0"/>
            </a:spcBef>
            <a:spcAft>
              <a:spcPts val="0"/>
            </a:spcAft>
            <a:buNone/>
          </a:pPr>
          <a:r>
            <a:rPr lang="ar-SA" sz="2200" b="1" kern="1200" dirty="0">
              <a:solidFill>
                <a:schemeClr val="tx1"/>
              </a:solidFill>
              <a:cs typeface="+mn-cs"/>
            </a:rPr>
            <a:t>الموقعُ الأثريّ:</a:t>
          </a:r>
          <a:r>
            <a:rPr lang="ar-EG" sz="2200" b="1" kern="1200" dirty="0">
              <a:solidFill>
                <a:schemeClr val="tx1"/>
              </a:solidFill>
              <a:cs typeface="+mn-cs"/>
            </a:rPr>
            <a:t> </a:t>
          </a:r>
          <a:r>
            <a:rPr lang="ar-SA" sz="2200" kern="1200" dirty="0">
              <a:solidFill>
                <a:schemeClr val="tx1"/>
              </a:solidFill>
            </a:rPr>
            <a:t>وما يحتويهِ منَ الأوابدِ والعمائرِ</a:t>
          </a:r>
          <a:r>
            <a:rPr lang="ar-EG" sz="2200" kern="1200" dirty="0">
              <a:solidFill>
                <a:schemeClr val="tx1"/>
              </a:solidFill>
            </a:rPr>
            <a:t>.</a:t>
          </a:r>
          <a:endParaRPr lang="en-US" sz="2200" kern="1200" dirty="0">
            <a:solidFill>
              <a:schemeClr val="tx1"/>
            </a:solidFill>
            <a:cs typeface="+mn-cs"/>
          </a:endParaRPr>
        </a:p>
        <a:p>
          <a:pPr marL="0" lvl="0" indent="0" algn="ctr" defTabSz="977900" rtl="1">
            <a:lnSpc>
              <a:spcPct val="100000"/>
            </a:lnSpc>
            <a:spcBef>
              <a:spcPct val="0"/>
            </a:spcBef>
            <a:spcAft>
              <a:spcPts val="0"/>
            </a:spcAft>
            <a:buNone/>
          </a:pPr>
          <a:r>
            <a:rPr lang="ar-SA" sz="2200" b="1" kern="1200" dirty="0">
              <a:solidFill>
                <a:schemeClr val="tx1"/>
              </a:solidFill>
              <a:cs typeface="+mn-cs"/>
            </a:rPr>
            <a:t>الخصائصُ الاجتماعيّةُ والثّقافيّة:</a:t>
          </a:r>
          <a:r>
            <a:rPr lang="ar-SA" sz="2200" kern="1200" dirty="0">
              <a:solidFill>
                <a:schemeClr val="tx1"/>
              </a:solidFill>
              <a:cs typeface="+mn-cs"/>
            </a:rPr>
            <a:t> </a:t>
          </a:r>
          <a:r>
            <a:rPr lang="ar-EG" sz="2200" kern="1200" dirty="0">
              <a:solidFill>
                <a:schemeClr val="tx1"/>
              </a:solidFill>
              <a:cs typeface="+mn-cs"/>
            </a:rPr>
            <a:t> </a:t>
          </a:r>
          <a:r>
            <a:rPr lang="ar-SA" sz="2200" kern="1200" dirty="0">
              <a:solidFill>
                <a:schemeClr val="tx1"/>
              </a:solidFill>
            </a:rPr>
            <a:t>اللّغة – العاداتُ المحلّيّة – الفلكلور</a:t>
          </a:r>
          <a:r>
            <a:rPr lang="ar-EG" sz="2200" kern="1200" dirty="0">
              <a:solidFill>
                <a:schemeClr val="tx1"/>
              </a:solidFill>
            </a:rPr>
            <a:t>.</a:t>
          </a:r>
          <a:endParaRPr lang="en-US" sz="2200" kern="1200" dirty="0">
            <a:solidFill>
              <a:schemeClr val="tx1"/>
            </a:solidFill>
            <a:cs typeface="+mn-cs"/>
          </a:endParaRPr>
        </a:p>
      </dsp:txBody>
      <dsp:txXfrm>
        <a:off x="0" y="423"/>
        <a:ext cx="10238761" cy="1248948"/>
      </dsp:txXfrm>
    </dsp:sp>
    <dsp:sp modelId="{BF20C3D3-70C4-4420-A92C-5F7957497274}">
      <dsp:nvSpPr>
        <dsp:cNvPr id="0" name=""/>
        <dsp:cNvSpPr/>
      </dsp:nvSpPr>
      <dsp:spPr>
        <a:xfrm>
          <a:off x="0" y="1327724"/>
          <a:ext cx="10238761" cy="1094014"/>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100000"/>
            </a:lnSpc>
            <a:spcBef>
              <a:spcPct val="0"/>
            </a:spcBef>
            <a:spcAft>
              <a:spcPts val="0"/>
            </a:spcAft>
            <a:buNone/>
          </a:pPr>
          <a:r>
            <a:rPr lang="ar-SA" sz="2200" b="1" kern="1200">
              <a:solidFill>
                <a:schemeClr val="tx1"/>
              </a:solidFill>
              <a:cs typeface="+mn-cs"/>
            </a:rPr>
            <a:t>العناصرُ الثّانويّة</a:t>
          </a:r>
          <a:endParaRPr lang="en-US" sz="2200" b="1" kern="1200">
            <a:solidFill>
              <a:schemeClr val="tx1"/>
            </a:solidFill>
            <a:cs typeface="+mn-cs"/>
          </a:endParaRPr>
        </a:p>
        <a:p>
          <a:pPr marL="0" lvl="0" indent="0" algn="ctr" defTabSz="977900" rtl="1">
            <a:lnSpc>
              <a:spcPct val="100000"/>
            </a:lnSpc>
            <a:spcBef>
              <a:spcPct val="0"/>
            </a:spcBef>
            <a:spcAft>
              <a:spcPts val="0"/>
            </a:spcAft>
            <a:buNone/>
          </a:pPr>
          <a:r>
            <a:rPr lang="ar-SA" sz="2200" kern="1200">
              <a:solidFill>
                <a:schemeClr val="tx1"/>
              </a:solidFill>
              <a:cs typeface="+mn-cs"/>
            </a:rPr>
            <a:t>فنادقُ 3-4 نجوم، الفنادقُ التّراثيّة، المطاعمُ التّراثيّة</a:t>
          </a:r>
          <a:r>
            <a:rPr lang="ar-EG" sz="2200" kern="1200">
              <a:solidFill>
                <a:schemeClr val="tx1"/>
              </a:solidFill>
              <a:cs typeface="+mn-cs"/>
            </a:rPr>
            <a:t>.</a:t>
          </a:r>
          <a:endParaRPr lang="en-US" sz="2200" kern="1200" dirty="0">
            <a:solidFill>
              <a:schemeClr val="tx1"/>
            </a:solidFill>
            <a:cs typeface="+mn-cs"/>
          </a:endParaRPr>
        </a:p>
      </dsp:txBody>
      <dsp:txXfrm>
        <a:off x="0" y="1327724"/>
        <a:ext cx="10238761" cy="1094014"/>
      </dsp:txXfrm>
    </dsp:sp>
    <dsp:sp modelId="{D050DC5B-5179-41EC-AC8D-DEEF34AC960B}">
      <dsp:nvSpPr>
        <dsp:cNvPr id="0" name=""/>
        <dsp:cNvSpPr/>
      </dsp:nvSpPr>
      <dsp:spPr>
        <a:xfrm>
          <a:off x="0" y="2500091"/>
          <a:ext cx="10238761" cy="1567042"/>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100000"/>
            </a:lnSpc>
            <a:spcBef>
              <a:spcPct val="0"/>
            </a:spcBef>
            <a:spcAft>
              <a:spcPct val="35000"/>
            </a:spcAft>
            <a:buFont typeface="Symbol" panose="05050102010706020507" pitchFamily="18" charset="2"/>
            <a:buNone/>
          </a:pPr>
          <a:r>
            <a:rPr lang="ar-SA" sz="2200" b="1" kern="1200">
              <a:solidFill>
                <a:schemeClr val="tx1"/>
              </a:solidFill>
              <a:cs typeface="+mn-cs"/>
            </a:rPr>
            <a:t>الأنشطةُ المرافقة</a:t>
          </a:r>
          <a:endParaRPr lang="ar-EG" sz="2200" b="1" kern="1200">
            <a:solidFill>
              <a:schemeClr val="tx1"/>
            </a:solidFill>
            <a:cs typeface="+mn-cs"/>
          </a:endParaRPr>
        </a:p>
        <a:p>
          <a:pPr marL="0" lvl="0" indent="0" algn="just" defTabSz="977900" rtl="1">
            <a:lnSpc>
              <a:spcPct val="100000"/>
            </a:lnSpc>
            <a:spcBef>
              <a:spcPct val="0"/>
            </a:spcBef>
            <a:spcAft>
              <a:spcPct val="35000"/>
            </a:spcAft>
            <a:buFont typeface="Symbol" panose="05050102010706020507" pitchFamily="18" charset="2"/>
            <a:buNone/>
          </a:pPr>
          <a:r>
            <a:rPr lang="ar-SA" sz="2200" kern="1200">
              <a:solidFill>
                <a:schemeClr val="tx1"/>
              </a:solidFill>
              <a:cs typeface="+mn-cs"/>
            </a:rPr>
            <a:t>إنّ النّظرةَ الشّاملةَ للسّياحةِ الثّقافيّةِ تَسمحُ لنا بِتصوّرِ التّعريفِ التّالي: "تَشملُ السّياحةُ الثّقافيّةُ جميعَ الأنشطةِ الّتي</a:t>
          </a:r>
          <a:r>
            <a:rPr lang="ar-EG" sz="2200" kern="1200">
              <a:solidFill>
                <a:schemeClr val="tx1"/>
              </a:solidFill>
              <a:cs typeface="+mn-cs"/>
            </a:rPr>
            <a:t> </a:t>
          </a:r>
          <a:r>
            <a:rPr lang="ar-SA" sz="2200" kern="1200">
              <a:solidFill>
                <a:schemeClr val="tx1"/>
              </a:solidFill>
              <a:cs typeface="+mn-cs"/>
            </a:rPr>
            <a:t>يُمارسُها الزّوّارُ وكذلكَ المنتجاتِ الثّقافيّةَ المعروضةَ على الزّوّارِ الثّقافيّينَ خلالَ الزّيارة"، وكأمثلةٍ عن تلكَ الأنشطةِ الّتي اعتمدتْها المنهجيّةُ الأوربيّةُ للسّياحةِ الثّقافيّة:عرضُ أفلامٍ سينمائيّة – أنشطةٌ مسرحيّة - فنونٌ تعبيريّةٌ وتشكيليّ</a:t>
          </a:r>
          <a:r>
            <a:rPr lang="ar-EG" sz="2200" kern="1200">
              <a:solidFill>
                <a:schemeClr val="tx1"/>
              </a:solidFill>
              <a:cs typeface="+mn-cs"/>
            </a:rPr>
            <a:t>.</a:t>
          </a:r>
          <a:endParaRPr lang="en-US" sz="2200" kern="1200" dirty="0">
            <a:solidFill>
              <a:schemeClr val="tx1"/>
            </a:solidFill>
            <a:cs typeface="+mn-cs"/>
          </a:endParaRPr>
        </a:p>
      </dsp:txBody>
      <dsp:txXfrm>
        <a:off x="0" y="2500091"/>
        <a:ext cx="10238761" cy="15670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FC097-B262-40FA-BFF7-50ABDEE0EBEE}">
      <dsp:nvSpPr>
        <dsp:cNvPr id="0" name=""/>
        <dsp:cNvSpPr/>
      </dsp:nvSpPr>
      <dsp:spPr>
        <a:xfrm>
          <a:off x="0" y="3620953"/>
          <a:ext cx="10451605" cy="0"/>
        </a:xfrm>
        <a:prstGeom prst="line">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6ECC81-EF8B-493E-9C08-2ACAB47CE888}">
      <dsp:nvSpPr>
        <dsp:cNvPr id="0" name=""/>
        <dsp:cNvSpPr/>
      </dsp:nvSpPr>
      <dsp:spPr>
        <a:xfrm>
          <a:off x="0" y="2705003"/>
          <a:ext cx="10451605" cy="0"/>
        </a:xfrm>
        <a:prstGeom prst="line">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D04368-F8BA-4265-A4B7-07EBCA3495C6}">
      <dsp:nvSpPr>
        <dsp:cNvPr id="0" name=""/>
        <dsp:cNvSpPr/>
      </dsp:nvSpPr>
      <dsp:spPr>
        <a:xfrm>
          <a:off x="0" y="1789053"/>
          <a:ext cx="10451605" cy="0"/>
        </a:xfrm>
        <a:prstGeom prst="line">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493D50-C7AD-4524-8F53-B7DDE5FD75DA}">
      <dsp:nvSpPr>
        <dsp:cNvPr id="0" name=""/>
        <dsp:cNvSpPr/>
      </dsp:nvSpPr>
      <dsp:spPr>
        <a:xfrm>
          <a:off x="0" y="873103"/>
          <a:ext cx="10451605" cy="0"/>
        </a:xfrm>
        <a:prstGeom prst="line">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AE23D0-6608-4021-8564-EE19BFE7F11B}">
      <dsp:nvSpPr>
        <dsp:cNvPr id="0" name=""/>
        <dsp:cNvSpPr/>
      </dsp:nvSpPr>
      <dsp:spPr>
        <a:xfrm>
          <a:off x="0" y="770"/>
          <a:ext cx="7734187" cy="872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r" defTabSz="977900" rtl="1">
            <a:lnSpc>
              <a:spcPct val="90000"/>
            </a:lnSpc>
            <a:spcBef>
              <a:spcPct val="0"/>
            </a:spcBef>
            <a:spcAft>
              <a:spcPct val="35000"/>
            </a:spcAft>
            <a:buNone/>
          </a:pPr>
          <a:r>
            <a:rPr lang="ar-SA" sz="2200" kern="1200">
              <a:solidFill>
                <a:schemeClr val="tx1"/>
              </a:solidFill>
            </a:rPr>
            <a:t>وهي تُعَدُ اليومَ من أكثرِ المجموعاتِ القادرةِ على إقامةِ النّشاطاتِ الثّقافيّةِ المُتنوّعةِ المرتبطةِ بالتّنشيطِ السّياحيّ</a:t>
          </a:r>
          <a:r>
            <a:rPr lang="ar-EG" sz="2200" kern="1200">
              <a:solidFill>
                <a:schemeClr val="tx1"/>
              </a:solidFill>
            </a:rPr>
            <a:t>.</a:t>
          </a:r>
          <a:endParaRPr lang="en-US" sz="2200" kern="1200" dirty="0">
            <a:solidFill>
              <a:schemeClr val="tx1"/>
            </a:solidFill>
          </a:endParaRPr>
        </a:p>
      </dsp:txBody>
      <dsp:txXfrm>
        <a:off x="0" y="770"/>
        <a:ext cx="7734187" cy="872333"/>
      </dsp:txXfrm>
    </dsp:sp>
    <dsp:sp modelId="{53FF8652-EAB3-43E1-80AC-3EBBBFBD0035}">
      <dsp:nvSpPr>
        <dsp:cNvPr id="0" name=""/>
        <dsp:cNvSpPr/>
      </dsp:nvSpPr>
      <dsp:spPr>
        <a:xfrm>
          <a:off x="7734187" y="770"/>
          <a:ext cx="2717417" cy="872333"/>
        </a:xfrm>
        <a:prstGeom prst="round2SameRect">
          <a:avLst>
            <a:gd name="adj1" fmla="val 16670"/>
            <a:gd name="adj2" fmla="val 0"/>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1" kern="1200">
              <a:solidFill>
                <a:schemeClr val="tx1"/>
              </a:solidFill>
              <a:uFillTx/>
            </a:rPr>
            <a:t>الفرقُ المسرحيّةُ والموسيقيّة</a:t>
          </a:r>
          <a:endParaRPr lang="en-US" sz="2200" kern="1200" dirty="0">
            <a:solidFill>
              <a:schemeClr val="tx1"/>
            </a:solidFill>
          </a:endParaRPr>
        </a:p>
      </dsp:txBody>
      <dsp:txXfrm>
        <a:off x="7776778" y="43361"/>
        <a:ext cx="2632235" cy="829742"/>
      </dsp:txXfrm>
    </dsp:sp>
    <dsp:sp modelId="{9BBDD4C8-BBE8-44DB-BFDD-840C38F9CF01}">
      <dsp:nvSpPr>
        <dsp:cNvPr id="0" name=""/>
        <dsp:cNvSpPr/>
      </dsp:nvSpPr>
      <dsp:spPr>
        <a:xfrm>
          <a:off x="0" y="916720"/>
          <a:ext cx="7734187" cy="872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r" defTabSz="977900" rtl="1">
            <a:lnSpc>
              <a:spcPct val="90000"/>
            </a:lnSpc>
            <a:spcBef>
              <a:spcPct val="0"/>
            </a:spcBef>
            <a:spcAft>
              <a:spcPct val="35000"/>
            </a:spcAft>
            <a:buNone/>
          </a:pPr>
          <a:r>
            <a:rPr lang="ar-SA" sz="2200" kern="1200">
              <a:solidFill>
                <a:schemeClr val="tx1"/>
              </a:solidFill>
            </a:rPr>
            <a:t>إنّ نشاطَ المراكزِ الثّقافيّةِ في هذا المضمارِ يُمكنُ أن يكونَ رافداً ناجعاً لتنشيطِ السّياحةِ الثّقافيّةِ سواءً بالنّسبةِ للسّياحةِ الدّاخليّةِ أوِ الوافدة</a:t>
          </a:r>
          <a:r>
            <a:rPr lang="ar-EG" sz="2200" kern="1200">
              <a:solidFill>
                <a:schemeClr val="tx1"/>
              </a:solidFill>
            </a:rPr>
            <a:t>.</a:t>
          </a:r>
          <a:endParaRPr lang="en-US" sz="2200" kern="1200" dirty="0">
            <a:solidFill>
              <a:schemeClr val="tx1"/>
            </a:solidFill>
          </a:endParaRPr>
        </a:p>
      </dsp:txBody>
      <dsp:txXfrm>
        <a:off x="0" y="916720"/>
        <a:ext cx="7734187" cy="872333"/>
      </dsp:txXfrm>
    </dsp:sp>
    <dsp:sp modelId="{697DAF54-C948-442C-8A29-B1675975F78D}">
      <dsp:nvSpPr>
        <dsp:cNvPr id="0" name=""/>
        <dsp:cNvSpPr/>
      </dsp:nvSpPr>
      <dsp:spPr>
        <a:xfrm>
          <a:off x="7734187" y="916720"/>
          <a:ext cx="2717417" cy="872333"/>
        </a:xfrm>
        <a:prstGeom prst="round2SameRect">
          <a:avLst>
            <a:gd name="adj1" fmla="val 16670"/>
            <a:gd name="adj2" fmla="val 0"/>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1" kern="1200">
              <a:solidFill>
                <a:schemeClr val="tx1"/>
              </a:solidFill>
              <a:uFillTx/>
            </a:rPr>
            <a:t>الأنديةُ والمراكزُ الثّقافيّة</a:t>
          </a:r>
          <a:endParaRPr lang="en-US" sz="2200" kern="1200" dirty="0">
            <a:solidFill>
              <a:schemeClr val="tx1"/>
            </a:solidFill>
          </a:endParaRPr>
        </a:p>
      </dsp:txBody>
      <dsp:txXfrm>
        <a:off x="7776778" y="959311"/>
        <a:ext cx="2632235" cy="829742"/>
      </dsp:txXfrm>
    </dsp:sp>
    <dsp:sp modelId="{7CD30DDF-B974-4F44-95F5-3A2CF24276F3}">
      <dsp:nvSpPr>
        <dsp:cNvPr id="0" name=""/>
        <dsp:cNvSpPr/>
      </dsp:nvSpPr>
      <dsp:spPr>
        <a:xfrm>
          <a:off x="0" y="1832670"/>
          <a:ext cx="7734187" cy="872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r" defTabSz="977900" rtl="1">
            <a:lnSpc>
              <a:spcPct val="90000"/>
            </a:lnSpc>
            <a:spcBef>
              <a:spcPct val="0"/>
            </a:spcBef>
            <a:spcAft>
              <a:spcPct val="35000"/>
            </a:spcAft>
            <a:buNone/>
          </a:pPr>
          <a:r>
            <a:rPr lang="ar-SA" sz="2200" kern="1200">
              <a:solidFill>
                <a:schemeClr val="tx1"/>
              </a:solidFill>
            </a:rPr>
            <a:t>تلعبُ معارضُ صورِ المواقعِ السّياحيّةِ دوراً كبيراً في التّعريفِ بها، وخَلقِ التّفاعلِ معَ الزّائرِ الّذي يأخذُ القرارَ بالسّفرِ بِناءً على القناعاتِ والقِيمِ الّتي يحملُها</a:t>
          </a:r>
          <a:r>
            <a:rPr lang="ar-EG" sz="2200" kern="1200">
              <a:solidFill>
                <a:schemeClr val="tx1"/>
              </a:solidFill>
            </a:rPr>
            <a:t>.</a:t>
          </a:r>
          <a:endParaRPr lang="en-US" sz="2200" kern="1200" dirty="0">
            <a:solidFill>
              <a:schemeClr val="tx1"/>
            </a:solidFill>
          </a:endParaRPr>
        </a:p>
      </dsp:txBody>
      <dsp:txXfrm>
        <a:off x="0" y="1832670"/>
        <a:ext cx="7734187" cy="872333"/>
      </dsp:txXfrm>
    </dsp:sp>
    <dsp:sp modelId="{0EAC2CDE-2EC5-46F3-8954-CB7E01DCCBD6}">
      <dsp:nvSpPr>
        <dsp:cNvPr id="0" name=""/>
        <dsp:cNvSpPr/>
      </dsp:nvSpPr>
      <dsp:spPr>
        <a:xfrm>
          <a:off x="7734187" y="1832670"/>
          <a:ext cx="2717417" cy="872333"/>
        </a:xfrm>
        <a:prstGeom prst="round2SameRect">
          <a:avLst>
            <a:gd name="adj1" fmla="val 16670"/>
            <a:gd name="adj2" fmla="val 0"/>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1" kern="1200">
              <a:solidFill>
                <a:schemeClr val="tx1"/>
              </a:solidFill>
              <a:uFillTx/>
            </a:rPr>
            <a:t>المعارض</a:t>
          </a:r>
          <a:endParaRPr lang="en-US" sz="2200" kern="1200" dirty="0">
            <a:solidFill>
              <a:schemeClr val="tx1"/>
            </a:solidFill>
          </a:endParaRPr>
        </a:p>
      </dsp:txBody>
      <dsp:txXfrm>
        <a:off x="7776778" y="1875261"/>
        <a:ext cx="2632235" cy="829742"/>
      </dsp:txXfrm>
    </dsp:sp>
    <dsp:sp modelId="{64E44AA2-22C2-4526-AEC0-71EEC90E7834}">
      <dsp:nvSpPr>
        <dsp:cNvPr id="0" name=""/>
        <dsp:cNvSpPr/>
      </dsp:nvSpPr>
      <dsp:spPr>
        <a:xfrm>
          <a:off x="0" y="2748620"/>
          <a:ext cx="7734187" cy="872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r" defTabSz="977900" rtl="1">
            <a:lnSpc>
              <a:spcPct val="90000"/>
            </a:lnSpc>
            <a:spcBef>
              <a:spcPct val="0"/>
            </a:spcBef>
            <a:spcAft>
              <a:spcPct val="35000"/>
            </a:spcAft>
            <a:buNone/>
          </a:pPr>
          <a:r>
            <a:rPr lang="ar-SA" sz="2200" kern="1200">
              <a:solidFill>
                <a:schemeClr val="tx1"/>
              </a:solidFill>
            </a:rPr>
            <a:t>قد تكونُ السّياحةُ الثّقافيّةُ من خلالِ المشاركةِ في المؤتمراتِ والنّدواتِ واللّقاءاتِ العلميّةِ والحلقاتِ الدّراسيّةِ مصدراً ترويجيّاً مهمّاً ودعايةً سياحيّةً للبلد</a:t>
          </a:r>
          <a:r>
            <a:rPr lang="ar-EG" sz="2200" kern="1200">
              <a:solidFill>
                <a:schemeClr val="tx1"/>
              </a:solidFill>
            </a:rPr>
            <a:t>.</a:t>
          </a:r>
          <a:endParaRPr lang="en-US" sz="2200" kern="1200" dirty="0">
            <a:solidFill>
              <a:schemeClr val="tx1"/>
            </a:solidFill>
          </a:endParaRPr>
        </a:p>
      </dsp:txBody>
      <dsp:txXfrm>
        <a:off x="0" y="2748620"/>
        <a:ext cx="7734187" cy="872333"/>
      </dsp:txXfrm>
    </dsp:sp>
    <dsp:sp modelId="{7FF32CB4-1497-4027-BF8D-1FB14FF5D696}">
      <dsp:nvSpPr>
        <dsp:cNvPr id="0" name=""/>
        <dsp:cNvSpPr/>
      </dsp:nvSpPr>
      <dsp:spPr>
        <a:xfrm>
          <a:off x="7734187" y="2748620"/>
          <a:ext cx="2717417" cy="872333"/>
        </a:xfrm>
        <a:prstGeom prst="round2SameRect">
          <a:avLst>
            <a:gd name="adj1" fmla="val 16670"/>
            <a:gd name="adj2" fmla="val 0"/>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rtl="1">
            <a:lnSpc>
              <a:spcPct val="90000"/>
            </a:lnSpc>
            <a:spcBef>
              <a:spcPct val="0"/>
            </a:spcBef>
            <a:spcAft>
              <a:spcPct val="35000"/>
            </a:spcAft>
            <a:buFont typeface="Wingdings" panose="05000000000000000000" pitchFamily="2" charset="2"/>
            <a:buNone/>
          </a:pPr>
          <a:r>
            <a:rPr lang="ar-SA" sz="2200" b="1" kern="1200">
              <a:solidFill>
                <a:schemeClr val="tx1"/>
              </a:solidFill>
              <a:uFillTx/>
            </a:rPr>
            <a:t>المؤتمرات</a:t>
          </a:r>
          <a:endParaRPr lang="en-US" sz="2200" b="1" kern="1200" dirty="0">
            <a:solidFill>
              <a:schemeClr val="tx1"/>
            </a:solidFill>
            <a:uFillTx/>
          </a:endParaRPr>
        </a:p>
      </dsp:txBody>
      <dsp:txXfrm>
        <a:off x="7776778" y="2791211"/>
        <a:ext cx="2632235" cy="82974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BE00F-9CF0-4150-94CA-67A26603CD81}">
      <dsp:nvSpPr>
        <dsp:cNvPr id="0" name=""/>
        <dsp:cNvSpPr/>
      </dsp:nvSpPr>
      <dsp:spPr>
        <a:xfrm>
          <a:off x="0" y="208681"/>
          <a:ext cx="10184562"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0435" tIns="270764" rIns="790435"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rPr>
            <a:t>يرتبطُ هذا النّوعُ (كما ذكرنا سابقاً) ارتباطاً كبيراً بالسّياحةِ الّتي تعتمدُ على الطّبيعة، أوِ السّياحةِ البيئيّة؛ مثلَ التّراثِ المبنيّ، أوِ المواقعِ المعماريّة</a:t>
          </a:r>
          <a:r>
            <a:rPr lang="ar-EG" sz="2200" kern="1200" dirty="0">
              <a:solidFill>
                <a:schemeClr val="tx1"/>
              </a:solidFill>
            </a:rPr>
            <a:t>.</a:t>
          </a:r>
          <a:endParaRPr lang="en-US" sz="2200" kern="1200" dirty="0">
            <a:solidFill>
              <a:schemeClr val="tx1"/>
            </a:solidFill>
          </a:endParaRPr>
        </a:p>
      </dsp:txBody>
      <dsp:txXfrm>
        <a:off x="0" y="208681"/>
        <a:ext cx="10184562" cy="1023750"/>
      </dsp:txXfrm>
    </dsp:sp>
    <dsp:sp modelId="{8DD7DDB5-E8AB-4FAD-A845-0B2721525043}">
      <dsp:nvSpPr>
        <dsp:cNvPr id="0" name=""/>
        <dsp:cNvSpPr/>
      </dsp:nvSpPr>
      <dsp:spPr>
        <a:xfrm>
          <a:off x="2546140" y="16801"/>
          <a:ext cx="7129193" cy="3837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9467" tIns="0" rIns="269467"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السّياحةُ التّراثيّة</a:t>
          </a:r>
          <a:endParaRPr lang="en-US" sz="2200" kern="1200" dirty="0">
            <a:solidFill>
              <a:schemeClr val="tx1"/>
            </a:solidFill>
          </a:endParaRPr>
        </a:p>
      </dsp:txBody>
      <dsp:txXfrm>
        <a:off x="2564874" y="35535"/>
        <a:ext cx="7091725" cy="346292"/>
      </dsp:txXfrm>
    </dsp:sp>
    <dsp:sp modelId="{57CDB3A2-2FEB-482B-B137-33751CE0EF7B}">
      <dsp:nvSpPr>
        <dsp:cNvPr id="0" name=""/>
        <dsp:cNvSpPr/>
      </dsp:nvSpPr>
      <dsp:spPr>
        <a:xfrm>
          <a:off x="0" y="1494512"/>
          <a:ext cx="10184562" cy="7371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0435" tIns="270764" rIns="790435"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rPr>
            <a:t>أوِ الجولاتُ الثّقافيّةُ مثلُ مُشاهدةِ معالمِ أحدِ المدنِ الكلاسيكيّةِ السّياحيّةِ مثلَ البندقيّةِ في إيطاليا. </a:t>
          </a:r>
          <a:endParaRPr lang="en-US" sz="2200" kern="1200" dirty="0">
            <a:solidFill>
              <a:schemeClr val="tx1"/>
            </a:solidFill>
          </a:endParaRPr>
        </a:p>
      </dsp:txBody>
      <dsp:txXfrm>
        <a:off x="0" y="1494512"/>
        <a:ext cx="10184562" cy="737100"/>
      </dsp:txXfrm>
    </dsp:sp>
    <dsp:sp modelId="{58255721-0BAA-400E-AD8F-DEA45155CD2D}">
      <dsp:nvSpPr>
        <dsp:cNvPr id="0" name=""/>
        <dsp:cNvSpPr/>
      </dsp:nvSpPr>
      <dsp:spPr>
        <a:xfrm>
          <a:off x="2546140" y="1302631"/>
          <a:ext cx="7129193" cy="38376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9467" tIns="0" rIns="269467" bIns="0" numCol="1" spcCol="1270" anchor="ctr" anchorCtr="0">
          <a:noAutofit/>
        </a:bodyPr>
        <a:lstStyle/>
        <a:p>
          <a:pPr marL="0" lvl="0" indent="0" algn="r" defTabSz="977900" rtl="1">
            <a:lnSpc>
              <a:spcPct val="90000"/>
            </a:lnSpc>
            <a:spcBef>
              <a:spcPct val="0"/>
            </a:spcBef>
            <a:spcAft>
              <a:spcPct val="35000"/>
            </a:spcAft>
            <a:buNone/>
          </a:pPr>
          <a:r>
            <a:rPr lang="ar-SA" sz="2200" b="1" kern="1200">
              <a:solidFill>
                <a:schemeClr val="tx1"/>
              </a:solidFill>
            </a:rPr>
            <a:t>السّياحةُ في المدنِ الثّقافيّة</a:t>
          </a:r>
          <a:endParaRPr lang="en-US" sz="2200" kern="1200" dirty="0">
            <a:solidFill>
              <a:schemeClr val="tx1"/>
            </a:solidFill>
          </a:endParaRPr>
        </a:p>
      </dsp:txBody>
      <dsp:txXfrm>
        <a:off x="2564874" y="1321365"/>
        <a:ext cx="7091725" cy="346292"/>
      </dsp:txXfrm>
    </dsp:sp>
    <dsp:sp modelId="{08F0E38A-31D1-4524-92EB-3AF64856957F}">
      <dsp:nvSpPr>
        <dsp:cNvPr id="0" name=""/>
        <dsp:cNvSpPr/>
      </dsp:nvSpPr>
      <dsp:spPr>
        <a:xfrm>
          <a:off x="0" y="2493692"/>
          <a:ext cx="10184562"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0435" tIns="270764" rIns="790435"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rPr>
            <a:t>مثلُ التّعرّفِ على تقاليدِ الثّقافاتِ المحلّيّة، والتّنوّعِ العرقيِّ في المنطقةِ كالرّحلاتِ للتّرفِ على شعوبِ أفريقيا البدائيّة. </a:t>
          </a:r>
          <a:endParaRPr lang="en-US" sz="2200" kern="1200" dirty="0">
            <a:solidFill>
              <a:schemeClr val="tx1"/>
            </a:solidFill>
          </a:endParaRPr>
        </a:p>
      </dsp:txBody>
      <dsp:txXfrm>
        <a:off x="0" y="2493692"/>
        <a:ext cx="10184562" cy="1023750"/>
      </dsp:txXfrm>
    </dsp:sp>
    <dsp:sp modelId="{6CEE0AEA-84C0-4910-A938-B396BBBF8855}">
      <dsp:nvSpPr>
        <dsp:cNvPr id="0" name=""/>
        <dsp:cNvSpPr/>
      </dsp:nvSpPr>
      <dsp:spPr>
        <a:xfrm>
          <a:off x="2546140" y="2301812"/>
          <a:ext cx="7129193" cy="38376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9467" tIns="0" rIns="269467" bIns="0" numCol="1" spcCol="1270" anchor="ctr" anchorCtr="0">
          <a:noAutofit/>
        </a:bodyPr>
        <a:lstStyle/>
        <a:p>
          <a:pPr marL="0" lvl="0" indent="0" algn="r" defTabSz="977900" rtl="1">
            <a:lnSpc>
              <a:spcPct val="90000"/>
            </a:lnSpc>
            <a:spcBef>
              <a:spcPct val="0"/>
            </a:spcBef>
            <a:spcAft>
              <a:spcPct val="35000"/>
            </a:spcAft>
            <a:buNone/>
          </a:pPr>
          <a:r>
            <a:rPr lang="ar-SA" sz="2200" b="1" kern="1200">
              <a:solidFill>
                <a:schemeClr val="tx1"/>
              </a:solidFill>
            </a:rPr>
            <a:t>السّياحةُ العرقيّةُ والتّقاليد</a:t>
          </a:r>
          <a:endParaRPr lang="en-US" sz="2200" kern="1200" dirty="0">
            <a:solidFill>
              <a:schemeClr val="tx1"/>
            </a:solidFill>
          </a:endParaRPr>
        </a:p>
      </dsp:txBody>
      <dsp:txXfrm>
        <a:off x="2564874" y="2320546"/>
        <a:ext cx="7091725" cy="34629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BE00F-9CF0-4150-94CA-67A26603CD81}">
      <dsp:nvSpPr>
        <dsp:cNvPr id="0" name=""/>
        <dsp:cNvSpPr/>
      </dsp:nvSpPr>
      <dsp:spPr>
        <a:xfrm>
          <a:off x="0" y="199896"/>
          <a:ext cx="10244476"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5085" tIns="270764" rIns="795085" bIns="156464" numCol="1" spcCol="1270" anchor="t" anchorCtr="0">
          <a:noAutofit/>
        </a:bodyPr>
        <a:lstStyle/>
        <a:p>
          <a:pPr marL="228600" lvl="1" indent="-228600" algn="just" defTabSz="977900" rtl="1">
            <a:lnSpc>
              <a:spcPct val="90000"/>
            </a:lnSpc>
            <a:spcBef>
              <a:spcPct val="0"/>
            </a:spcBef>
            <a:spcAft>
              <a:spcPct val="15000"/>
            </a:spcAft>
            <a:buChar char="•"/>
          </a:pPr>
          <a:r>
            <a:rPr lang="ar-EG" sz="2200" kern="1200" dirty="0">
              <a:solidFill>
                <a:schemeClr val="tx1"/>
              </a:solidFill>
            </a:rPr>
            <a:t>مثلُ حُضورِ المهرجاناتِ والفعاليّاتِ الثّقافيّة، أوِ الفعاليّاتِ الموسيقيّة، أوِ الفنونِ الجميلةِ كمهرجانِ كانَ السّينمائيِّ في باريسَ أو مهرجانِ الأوسكارِ في هوليوود.</a:t>
          </a:r>
          <a:endParaRPr lang="en-US" sz="2200" kern="1200" dirty="0">
            <a:solidFill>
              <a:schemeClr val="tx1"/>
            </a:solidFill>
          </a:endParaRPr>
        </a:p>
      </dsp:txBody>
      <dsp:txXfrm>
        <a:off x="0" y="199896"/>
        <a:ext cx="10244476" cy="1023750"/>
      </dsp:txXfrm>
    </dsp:sp>
    <dsp:sp modelId="{8DD7DDB5-E8AB-4FAD-A845-0B2721525043}">
      <dsp:nvSpPr>
        <dsp:cNvPr id="0" name=""/>
        <dsp:cNvSpPr/>
      </dsp:nvSpPr>
      <dsp:spPr>
        <a:xfrm>
          <a:off x="2575174" y="8016"/>
          <a:ext cx="7171133" cy="3837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052" tIns="0" rIns="271052" bIns="0" numCol="1" spcCol="1270" anchor="ctr" anchorCtr="0">
          <a:noAutofit/>
        </a:bodyPr>
        <a:lstStyle/>
        <a:p>
          <a:pPr marL="0" lvl="0" indent="0" algn="r" defTabSz="977900" rtl="1">
            <a:lnSpc>
              <a:spcPct val="90000"/>
            </a:lnSpc>
            <a:spcBef>
              <a:spcPct val="0"/>
            </a:spcBef>
            <a:spcAft>
              <a:spcPct val="35000"/>
            </a:spcAft>
            <a:buNone/>
          </a:pPr>
          <a:r>
            <a:rPr lang="ar-EG" sz="2200" b="1" kern="1200" dirty="0">
              <a:solidFill>
                <a:schemeClr val="tx1"/>
              </a:solidFill>
            </a:rPr>
            <a:t>المهرجاناتُ السّياحيّة </a:t>
          </a:r>
          <a:endParaRPr lang="en-US" sz="2200" kern="1200" dirty="0">
            <a:solidFill>
              <a:schemeClr val="tx1"/>
            </a:solidFill>
          </a:endParaRPr>
        </a:p>
      </dsp:txBody>
      <dsp:txXfrm>
        <a:off x="2593908" y="26750"/>
        <a:ext cx="7133665" cy="346292"/>
      </dsp:txXfrm>
    </dsp:sp>
    <dsp:sp modelId="{57CDB3A2-2FEB-482B-B137-33751CE0EF7B}">
      <dsp:nvSpPr>
        <dsp:cNvPr id="0" name=""/>
        <dsp:cNvSpPr/>
      </dsp:nvSpPr>
      <dsp:spPr>
        <a:xfrm>
          <a:off x="0" y="1485726"/>
          <a:ext cx="10244476"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5085" tIns="270764" rIns="795085" bIns="156464" numCol="1" spcCol="1270" anchor="t" anchorCtr="0">
          <a:noAutofit/>
        </a:bodyPr>
        <a:lstStyle/>
        <a:p>
          <a:pPr marL="228600" lvl="1" indent="-228600" algn="just" defTabSz="977900" rtl="1">
            <a:lnSpc>
              <a:spcPct val="90000"/>
            </a:lnSpc>
            <a:spcBef>
              <a:spcPct val="0"/>
            </a:spcBef>
            <a:spcAft>
              <a:spcPct val="15000"/>
            </a:spcAft>
            <a:buChar char="•"/>
          </a:pPr>
          <a:r>
            <a:rPr lang="ar-EG" sz="2200" kern="1200" dirty="0">
              <a:solidFill>
                <a:schemeClr val="tx1"/>
              </a:solidFill>
            </a:rPr>
            <a:t>تكمنُ في زيارةِ الأماكنِ الدّينيّةِ لأهدافٍ دينيّةٍ أو غيرِ دينيّةٍ كالحجِّ إلى مكّةَ والمدينةِ المنوَّرةِ وكربلاءَ لدى المسلمين، والحجِّ إلى الفاتيكانِ وبيتِ لحمَ لدى المسيحيّين.</a:t>
          </a:r>
          <a:endParaRPr lang="en-US" sz="2200" kern="1200" dirty="0">
            <a:solidFill>
              <a:schemeClr val="tx1"/>
            </a:solidFill>
          </a:endParaRPr>
        </a:p>
      </dsp:txBody>
      <dsp:txXfrm>
        <a:off x="0" y="1485726"/>
        <a:ext cx="10244476" cy="1023750"/>
      </dsp:txXfrm>
    </dsp:sp>
    <dsp:sp modelId="{58255721-0BAA-400E-AD8F-DEA45155CD2D}">
      <dsp:nvSpPr>
        <dsp:cNvPr id="0" name=""/>
        <dsp:cNvSpPr/>
      </dsp:nvSpPr>
      <dsp:spPr>
        <a:xfrm>
          <a:off x="2575174" y="1293846"/>
          <a:ext cx="7171133" cy="38376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052" tIns="0" rIns="271052" bIns="0" numCol="1" spcCol="1270" anchor="ctr" anchorCtr="0">
          <a:noAutofit/>
        </a:bodyPr>
        <a:lstStyle/>
        <a:p>
          <a:pPr marL="0" lvl="0" indent="0" algn="r" defTabSz="977900" rtl="1">
            <a:lnSpc>
              <a:spcPct val="90000"/>
            </a:lnSpc>
            <a:spcBef>
              <a:spcPct val="0"/>
            </a:spcBef>
            <a:spcAft>
              <a:spcPct val="35000"/>
            </a:spcAft>
            <a:buNone/>
          </a:pPr>
          <a:r>
            <a:rPr lang="ar-EG" sz="2200" b="1" kern="1200" dirty="0">
              <a:solidFill>
                <a:schemeClr val="tx1"/>
              </a:solidFill>
            </a:rPr>
            <a:t>السّياحةُ الدّينيّةُ وطرقُ الحجّ </a:t>
          </a:r>
          <a:endParaRPr lang="en-US" sz="2200" kern="1200" dirty="0">
            <a:solidFill>
              <a:schemeClr val="tx1"/>
            </a:solidFill>
          </a:endParaRPr>
        </a:p>
      </dsp:txBody>
      <dsp:txXfrm>
        <a:off x="2593908" y="1312580"/>
        <a:ext cx="7133665" cy="346292"/>
      </dsp:txXfrm>
    </dsp:sp>
    <dsp:sp modelId="{08F0E38A-31D1-4524-92EB-3AF64856957F}">
      <dsp:nvSpPr>
        <dsp:cNvPr id="0" name=""/>
        <dsp:cNvSpPr/>
      </dsp:nvSpPr>
      <dsp:spPr>
        <a:xfrm>
          <a:off x="0" y="2771556"/>
          <a:ext cx="10244476"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5085" tIns="270764" rIns="795085" bIns="156464" numCol="1" spcCol="1270" anchor="t" anchorCtr="0">
          <a:noAutofit/>
        </a:bodyPr>
        <a:lstStyle/>
        <a:p>
          <a:pPr marL="228600" lvl="1" indent="-228600" algn="just" defTabSz="977900" rtl="1">
            <a:lnSpc>
              <a:spcPct val="90000"/>
            </a:lnSpc>
            <a:spcBef>
              <a:spcPct val="0"/>
            </a:spcBef>
            <a:spcAft>
              <a:spcPct val="15000"/>
            </a:spcAft>
            <a:buChar char="•"/>
          </a:pPr>
          <a:r>
            <a:rPr lang="ar-EG" sz="2200" kern="1200" dirty="0">
              <a:solidFill>
                <a:schemeClr val="tx1"/>
              </a:solidFill>
            </a:rPr>
            <a:t>مثلُ حضورِ الأنشطةِ الثّقافيّةِ والفنّيّةِ التّقليديّة، أوِ الصّناعاتِ الثّقافيّة، أوِ الإنتاجاتِ السّمعيّةِ والبصريّةِ لأحدِ المناطقِ مثلَ زيارةِ حقولِ أشجارِ الكرزِ في اليابانِ. </a:t>
          </a:r>
          <a:endParaRPr lang="en-US" sz="2200" kern="1200" dirty="0">
            <a:solidFill>
              <a:schemeClr val="tx1"/>
            </a:solidFill>
          </a:endParaRPr>
        </a:p>
      </dsp:txBody>
      <dsp:txXfrm>
        <a:off x="0" y="2771556"/>
        <a:ext cx="10244476" cy="1023750"/>
      </dsp:txXfrm>
    </dsp:sp>
    <dsp:sp modelId="{6CEE0AEA-84C0-4910-A938-B396BBBF8855}">
      <dsp:nvSpPr>
        <dsp:cNvPr id="0" name=""/>
        <dsp:cNvSpPr/>
      </dsp:nvSpPr>
      <dsp:spPr>
        <a:xfrm>
          <a:off x="2575174" y="2579676"/>
          <a:ext cx="7171133" cy="38376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052" tIns="0" rIns="271052" bIns="0" numCol="1" spcCol="1270" anchor="ctr" anchorCtr="0">
          <a:noAutofit/>
        </a:bodyPr>
        <a:lstStyle/>
        <a:p>
          <a:pPr marL="0" lvl="0" indent="0" algn="r" defTabSz="977900" rtl="1">
            <a:lnSpc>
              <a:spcPct val="90000"/>
            </a:lnSpc>
            <a:spcBef>
              <a:spcPct val="0"/>
            </a:spcBef>
            <a:spcAft>
              <a:spcPct val="35000"/>
            </a:spcAft>
            <a:buNone/>
          </a:pPr>
          <a:r>
            <a:rPr lang="ar-EG" sz="2200" b="1" kern="1200" dirty="0">
              <a:solidFill>
                <a:schemeClr val="tx1"/>
              </a:solidFill>
            </a:rPr>
            <a:t>السّياحةُ الإبداعيّة</a:t>
          </a:r>
          <a:endParaRPr lang="en-US" sz="2200" kern="1200" dirty="0">
            <a:solidFill>
              <a:schemeClr val="tx1"/>
            </a:solidFill>
          </a:endParaRPr>
        </a:p>
      </dsp:txBody>
      <dsp:txXfrm>
        <a:off x="2593908" y="2598410"/>
        <a:ext cx="7133665" cy="34629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7AE23-628A-44FD-A723-F36B71350C30}">
      <dsp:nvSpPr>
        <dsp:cNvPr id="0" name=""/>
        <dsp:cNvSpPr/>
      </dsp:nvSpPr>
      <dsp:spPr>
        <a:xfrm>
          <a:off x="0" y="216396"/>
          <a:ext cx="10287296" cy="982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8409" tIns="249936" rIns="798409" bIns="149352" numCol="1" spcCol="1270" anchor="t" anchorCtr="0">
          <a:noAutofit/>
        </a:bodyPr>
        <a:lstStyle/>
        <a:p>
          <a:pPr marL="228600" lvl="1" indent="-228600" algn="just" defTabSz="933450" rtl="1">
            <a:lnSpc>
              <a:spcPct val="90000"/>
            </a:lnSpc>
            <a:spcBef>
              <a:spcPct val="0"/>
            </a:spcBef>
            <a:spcAft>
              <a:spcPct val="15000"/>
            </a:spcAft>
            <a:buFont typeface="Arial" panose="020B0604020202020204" pitchFamily="34" charset="0"/>
            <a:buChar char="•"/>
          </a:pPr>
          <a:r>
            <a:rPr lang="ar-SA" sz="2100" kern="1200" dirty="0">
              <a:solidFill>
                <a:schemeClr val="tx1"/>
              </a:solidFill>
            </a:rPr>
            <a:t>وهيَ الشّريحةُ الّتي يكونُ دافعُها الرّئيسيُّ زيارةَ مُقوّماتِ السّياحةِ الثّقافيّةِ كمشاهدةِ الفنِّ المعماريِّ والآثارِ أوِ المشاركةِ في المهرجانات.</a:t>
          </a:r>
          <a:endParaRPr lang="en-US" sz="2100" kern="1200" dirty="0">
            <a:solidFill>
              <a:schemeClr val="tx1"/>
            </a:solidFill>
          </a:endParaRPr>
        </a:p>
      </dsp:txBody>
      <dsp:txXfrm>
        <a:off x="0" y="216396"/>
        <a:ext cx="10287296" cy="982800"/>
      </dsp:txXfrm>
    </dsp:sp>
    <dsp:sp modelId="{EB916EC1-46B2-4809-96D2-E20838FBA1C9}">
      <dsp:nvSpPr>
        <dsp:cNvPr id="0" name=""/>
        <dsp:cNvSpPr/>
      </dsp:nvSpPr>
      <dsp:spPr>
        <a:xfrm>
          <a:off x="2571824" y="39276"/>
          <a:ext cx="7201107" cy="3542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185" tIns="0" rIns="272185" bIns="0" numCol="1" spcCol="1270" anchor="ctr" anchorCtr="0">
          <a:noAutofit/>
        </a:bodyPr>
        <a:lstStyle/>
        <a:p>
          <a:pPr marL="0" lvl="0" indent="0" algn="r" defTabSz="933450" rtl="1">
            <a:lnSpc>
              <a:spcPct val="90000"/>
            </a:lnSpc>
            <a:spcBef>
              <a:spcPct val="0"/>
            </a:spcBef>
            <a:spcAft>
              <a:spcPct val="35000"/>
            </a:spcAft>
            <a:buFont typeface="Wingdings" panose="05000000000000000000" pitchFamily="2" charset="2"/>
            <a:buNone/>
          </a:pPr>
          <a:r>
            <a:rPr lang="ar-SA" sz="2100" b="1" kern="1200" dirty="0">
              <a:solidFill>
                <a:schemeClr val="tx1"/>
              </a:solidFill>
              <a:uFillTx/>
            </a:rPr>
            <a:t>المستوى الأوّل </a:t>
          </a:r>
          <a:endParaRPr lang="en-US" sz="2100" kern="1200" dirty="0">
            <a:solidFill>
              <a:schemeClr val="tx1"/>
            </a:solidFill>
          </a:endParaRPr>
        </a:p>
      </dsp:txBody>
      <dsp:txXfrm>
        <a:off x="2589117" y="56569"/>
        <a:ext cx="7166521" cy="319654"/>
      </dsp:txXfrm>
    </dsp:sp>
    <dsp:sp modelId="{9108F662-D65D-4265-9A85-A3CDCEBD69C5}">
      <dsp:nvSpPr>
        <dsp:cNvPr id="0" name=""/>
        <dsp:cNvSpPr/>
      </dsp:nvSpPr>
      <dsp:spPr>
        <a:xfrm>
          <a:off x="0" y="1441116"/>
          <a:ext cx="10287296" cy="982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8409" tIns="249936" rIns="798409" bIns="149352" numCol="1" spcCol="1270" anchor="t" anchorCtr="0">
          <a:noAutofit/>
        </a:bodyPr>
        <a:lstStyle/>
        <a:p>
          <a:pPr marL="228600" lvl="1" indent="-228600" algn="just" defTabSz="933450" rtl="1">
            <a:lnSpc>
              <a:spcPct val="90000"/>
            </a:lnSpc>
            <a:spcBef>
              <a:spcPct val="0"/>
            </a:spcBef>
            <a:spcAft>
              <a:spcPct val="15000"/>
            </a:spcAft>
            <a:buChar char="•"/>
          </a:pPr>
          <a:r>
            <a:rPr lang="ar-SA" sz="2100" kern="1200" dirty="0">
              <a:solidFill>
                <a:schemeClr val="tx1"/>
              </a:solidFill>
            </a:rPr>
            <a:t>وهيَ الشّريحةُ الّتي يكونُ لديها اهتمامٌ واسعٌ بالثّقافةِ ومُشاهدةِ معالمِ المدينة، وخصّصتْ تلكَ الشّريحةُ سفرَهمُ السّياحيَّ للمشاركةِ في ممارسةِ الأنشطةِ السّياحيّةِ الثّقافيّةِ في المقصدِ السّياحيّ.</a:t>
          </a:r>
          <a:endParaRPr lang="en-US" sz="2100" kern="1200" dirty="0">
            <a:solidFill>
              <a:schemeClr val="tx1"/>
            </a:solidFill>
          </a:endParaRPr>
        </a:p>
      </dsp:txBody>
      <dsp:txXfrm>
        <a:off x="0" y="1441116"/>
        <a:ext cx="10287296" cy="982800"/>
      </dsp:txXfrm>
    </dsp:sp>
    <dsp:sp modelId="{46D60F1D-C71C-4389-B2CA-7E7798C26355}">
      <dsp:nvSpPr>
        <dsp:cNvPr id="0" name=""/>
        <dsp:cNvSpPr/>
      </dsp:nvSpPr>
      <dsp:spPr>
        <a:xfrm>
          <a:off x="2571824" y="1263996"/>
          <a:ext cx="7201107" cy="35424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185" tIns="0" rIns="272185" bIns="0" numCol="1" spcCol="1270" anchor="ctr" anchorCtr="0">
          <a:noAutofit/>
        </a:bodyPr>
        <a:lstStyle/>
        <a:p>
          <a:pPr marL="0" lvl="0" indent="0" algn="r" defTabSz="933450" rtl="1">
            <a:lnSpc>
              <a:spcPct val="90000"/>
            </a:lnSpc>
            <a:spcBef>
              <a:spcPct val="0"/>
            </a:spcBef>
            <a:spcAft>
              <a:spcPct val="35000"/>
            </a:spcAft>
            <a:buFont typeface="Wingdings" panose="05000000000000000000" pitchFamily="2" charset="2"/>
            <a:buNone/>
          </a:pPr>
          <a:r>
            <a:rPr lang="ar-SA" sz="2100" b="1" kern="1200" dirty="0">
              <a:solidFill>
                <a:schemeClr val="tx1"/>
              </a:solidFill>
              <a:uFillTx/>
            </a:rPr>
            <a:t>المستوى الثّاني</a:t>
          </a:r>
          <a:endParaRPr lang="en-US" sz="2100" kern="1200" dirty="0">
            <a:solidFill>
              <a:schemeClr val="tx1"/>
            </a:solidFill>
          </a:endParaRPr>
        </a:p>
      </dsp:txBody>
      <dsp:txXfrm>
        <a:off x="2589117" y="1281289"/>
        <a:ext cx="7166521" cy="319654"/>
      </dsp:txXfrm>
    </dsp:sp>
    <dsp:sp modelId="{019E0C7A-47B2-4016-8A53-A3C35710850C}">
      <dsp:nvSpPr>
        <dsp:cNvPr id="0" name=""/>
        <dsp:cNvSpPr/>
      </dsp:nvSpPr>
      <dsp:spPr>
        <a:xfrm>
          <a:off x="0" y="2665836"/>
          <a:ext cx="10287296" cy="982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8409" tIns="249936" rIns="798409" bIns="149352" numCol="1" spcCol="1270" anchor="t" anchorCtr="0">
          <a:noAutofit/>
        </a:bodyPr>
        <a:lstStyle/>
        <a:p>
          <a:pPr marL="228600" lvl="1" indent="-228600" algn="just" defTabSz="933450" rtl="1">
            <a:lnSpc>
              <a:spcPct val="90000"/>
            </a:lnSpc>
            <a:spcBef>
              <a:spcPct val="0"/>
            </a:spcBef>
            <a:spcAft>
              <a:spcPct val="15000"/>
            </a:spcAft>
            <a:buChar char="•"/>
          </a:pPr>
          <a:r>
            <a:rPr lang="ar-SA" sz="2100" kern="1200" dirty="0">
              <a:solidFill>
                <a:schemeClr val="tx1"/>
              </a:solidFill>
            </a:rPr>
            <a:t>وهيَ الشّريحةُ الّتي تكونُ لديها أسبابٌ أخرى للسّفرِ السّياحيِّ إلّا أنّهم شاركوا في ممارسةِ الأنشطةِ السّياحيّةِ الثّقافيّة. </a:t>
          </a:r>
          <a:endParaRPr lang="en-US" sz="2100" kern="1200" dirty="0">
            <a:solidFill>
              <a:schemeClr val="tx1"/>
            </a:solidFill>
          </a:endParaRPr>
        </a:p>
      </dsp:txBody>
      <dsp:txXfrm>
        <a:off x="0" y="2665836"/>
        <a:ext cx="10287296" cy="982800"/>
      </dsp:txXfrm>
    </dsp:sp>
    <dsp:sp modelId="{6BF43590-BD4F-4FB4-B0D6-DAD3A88887DD}">
      <dsp:nvSpPr>
        <dsp:cNvPr id="0" name=""/>
        <dsp:cNvSpPr/>
      </dsp:nvSpPr>
      <dsp:spPr>
        <a:xfrm>
          <a:off x="2571824" y="2488716"/>
          <a:ext cx="7201107" cy="3542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185" tIns="0" rIns="272185" bIns="0" numCol="1" spcCol="1270" anchor="ctr" anchorCtr="0">
          <a:noAutofit/>
        </a:bodyPr>
        <a:lstStyle/>
        <a:p>
          <a:pPr marL="0" lvl="0" indent="0" algn="r" defTabSz="933450" rtl="1">
            <a:lnSpc>
              <a:spcPct val="90000"/>
            </a:lnSpc>
            <a:spcBef>
              <a:spcPct val="0"/>
            </a:spcBef>
            <a:spcAft>
              <a:spcPct val="35000"/>
            </a:spcAft>
            <a:buFont typeface="Wingdings" panose="05000000000000000000" pitchFamily="2" charset="2"/>
            <a:buNone/>
          </a:pPr>
          <a:r>
            <a:rPr lang="ar-SA" sz="2100" b="1" kern="1200" dirty="0">
              <a:solidFill>
                <a:schemeClr val="tx1"/>
              </a:solidFill>
              <a:uFillTx/>
            </a:rPr>
            <a:t>المستوى الثّالث</a:t>
          </a:r>
          <a:endParaRPr lang="en-US" sz="2100" kern="1200" dirty="0">
            <a:solidFill>
              <a:schemeClr val="tx1"/>
            </a:solidFill>
          </a:endParaRPr>
        </a:p>
      </dsp:txBody>
      <dsp:txXfrm>
        <a:off x="2589117" y="2506009"/>
        <a:ext cx="7166521" cy="31965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6.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63786" y="4211365"/>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9/12/2022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468880"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4550309" y="4138330"/>
            <a:ext cx="1487641"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متطلّباتُ السّياحةِ الثّقافيّة </a:t>
            </a:r>
            <a:endParaRPr lang="en-US" dirty="0"/>
          </a:p>
        </p:txBody>
      </p:sp>
      <p:graphicFrame>
        <p:nvGraphicFramePr>
          <p:cNvPr id="2" name="Diagram 1">
            <a:extLst>
              <a:ext uri="{FF2B5EF4-FFF2-40B4-BE49-F238E27FC236}">
                <a16:creationId xmlns:a16="http://schemas.microsoft.com/office/drawing/2014/main" id="{9BD04402-F708-4BFA-A2A0-C5246E9FA600}"/>
              </a:ext>
            </a:extLst>
          </p:cNvPr>
          <p:cNvGraphicFramePr/>
          <p:nvPr>
            <p:extLst>
              <p:ext uri="{D42A27DB-BD31-4B8C-83A1-F6EECF244321}">
                <p14:modId xmlns:p14="http://schemas.microsoft.com/office/powerpoint/2010/main" val="3908784448"/>
              </p:ext>
            </p:extLst>
          </p:nvPr>
        </p:nvGraphicFramePr>
        <p:xfrm>
          <a:off x="1149675" y="2394284"/>
          <a:ext cx="10238761"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57090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متطلّباتُ السّياحةِ الثّقافيّة </a:t>
            </a:r>
            <a:endParaRPr lang="en-US" dirty="0"/>
          </a:p>
        </p:txBody>
      </p:sp>
      <p:sp>
        <p:nvSpPr>
          <p:cNvPr id="7" name="TextBox 6">
            <a:extLst>
              <a:ext uri="{FF2B5EF4-FFF2-40B4-BE49-F238E27FC236}">
                <a16:creationId xmlns:a16="http://schemas.microsoft.com/office/drawing/2014/main" id="{6F29C302-97C3-4135-A605-7675D1CA50BA}"/>
              </a:ext>
            </a:extLst>
          </p:cNvPr>
          <p:cNvSpPr txBox="1"/>
          <p:nvPr/>
        </p:nvSpPr>
        <p:spPr>
          <a:xfrm>
            <a:off x="2688116" y="2145941"/>
            <a:ext cx="8792176" cy="557845"/>
          </a:xfrm>
          <a:prstGeom prst="rect">
            <a:avLst/>
          </a:prstGeom>
          <a:noFill/>
        </p:spPr>
        <p:txBody>
          <a:bodyPr wrap="square">
            <a:spAutoFit/>
          </a:bodyPr>
          <a:lstStyle/>
          <a:p>
            <a:pPr marL="18415" marR="0" indent="4445" algn="just" rtl="1">
              <a:lnSpc>
                <a:spcPct val="150000"/>
              </a:lnSpc>
              <a:spcBef>
                <a:spcPts val="0"/>
              </a:spcBef>
              <a:spcAft>
                <a:spcPts val="1000"/>
              </a:spcAft>
            </a:pPr>
            <a:r>
              <a:rPr lang="ar-SA" sz="2200" b="1" dirty="0">
                <a:effectLst/>
                <a:latin typeface="Calibri" panose="020F0502020204030204" pitchFamily="34" charset="0"/>
                <a:ea typeface="Calibri" panose="020F0502020204030204" pitchFamily="34" charset="0"/>
                <a:cs typeface="Simplified Arabic" panose="02020603050405020304" pitchFamily="18" charset="-78"/>
              </a:rPr>
              <a:t>وعليهِ تُعتبَرُ الفعاليّاتُ الثّقافيّةُ من أهمِّ الحوافزِ الّتي تدفعُ السّائحَ لإطالةِ فترةِ إقامتِهِ ومن أهمِّها: </a:t>
            </a:r>
            <a:endParaRPr lang="en-US" sz="2200" b="1"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4" name="Diagram 3">
            <a:extLst>
              <a:ext uri="{FF2B5EF4-FFF2-40B4-BE49-F238E27FC236}">
                <a16:creationId xmlns:a16="http://schemas.microsoft.com/office/drawing/2014/main" id="{9CCDEB4C-44C9-4197-A737-DA03DAEC90A1}"/>
              </a:ext>
            </a:extLst>
          </p:cNvPr>
          <p:cNvGraphicFramePr/>
          <p:nvPr>
            <p:extLst>
              <p:ext uri="{D42A27DB-BD31-4B8C-83A1-F6EECF244321}">
                <p14:modId xmlns:p14="http://schemas.microsoft.com/office/powerpoint/2010/main" val="697313230"/>
              </p:ext>
            </p:extLst>
          </p:nvPr>
        </p:nvGraphicFramePr>
        <p:xfrm>
          <a:off x="924955" y="2844390"/>
          <a:ext cx="10451605" cy="36217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91212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أنواعُ السّياحةِ الثّقافيّة</a:t>
            </a:r>
            <a:endParaRPr lang="en-US" dirty="0"/>
          </a:p>
        </p:txBody>
      </p:sp>
      <p:sp>
        <p:nvSpPr>
          <p:cNvPr id="7" name="TextBox 6">
            <a:extLst>
              <a:ext uri="{FF2B5EF4-FFF2-40B4-BE49-F238E27FC236}">
                <a16:creationId xmlns:a16="http://schemas.microsoft.com/office/drawing/2014/main" id="{6F29C302-97C3-4135-A605-7675D1CA50BA}"/>
              </a:ext>
            </a:extLst>
          </p:cNvPr>
          <p:cNvSpPr txBox="1"/>
          <p:nvPr/>
        </p:nvSpPr>
        <p:spPr>
          <a:xfrm>
            <a:off x="2735616" y="2184806"/>
            <a:ext cx="8792176" cy="557845"/>
          </a:xfrm>
          <a:prstGeom prst="rect">
            <a:avLst/>
          </a:prstGeom>
          <a:noFill/>
        </p:spPr>
        <p:txBody>
          <a:bodyPr wrap="square">
            <a:spAutoFit/>
          </a:bodyPr>
          <a:lstStyle/>
          <a:p>
            <a:pPr marL="18415" marR="0" indent="4445" algn="just" rtl="1">
              <a:lnSpc>
                <a:spcPct val="150000"/>
              </a:lnSpc>
              <a:spcBef>
                <a:spcPts val="0"/>
              </a:spcBef>
              <a:spcAft>
                <a:spcPts val="1000"/>
              </a:spcAft>
            </a:pPr>
            <a:r>
              <a:rPr lang="ar-SA" sz="2200" b="1" dirty="0">
                <a:effectLst/>
                <a:latin typeface="Calibri" panose="020F0502020204030204" pitchFamily="34" charset="0"/>
                <a:ea typeface="Calibri" panose="020F0502020204030204" pitchFamily="34" charset="0"/>
                <a:cs typeface="Simplified Arabic" panose="02020603050405020304" pitchFamily="18" charset="-78"/>
              </a:rPr>
              <a:t> هناكَ مجموعةٌ منَ الأنواعِ للسّياحةِ الثّقافيّةِ منها: </a:t>
            </a:r>
            <a:endParaRPr lang="en-US" sz="2200" b="1"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C67AA6F7-A7C3-408F-98CE-EED4695B57A7}"/>
              </a:ext>
            </a:extLst>
          </p:cNvPr>
          <p:cNvGraphicFramePr/>
          <p:nvPr>
            <p:extLst>
              <p:ext uri="{D42A27DB-BD31-4B8C-83A1-F6EECF244321}">
                <p14:modId xmlns:p14="http://schemas.microsoft.com/office/powerpoint/2010/main" val="1000115916"/>
              </p:ext>
            </p:extLst>
          </p:nvPr>
        </p:nvGraphicFramePr>
        <p:xfrm>
          <a:off x="1343230" y="2888136"/>
          <a:ext cx="10184562" cy="3534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900179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أنواعُ السّياحةِ الثّقافيّة</a:t>
            </a:r>
            <a:endParaRPr lang="en-US" dirty="0"/>
          </a:p>
        </p:txBody>
      </p:sp>
      <p:graphicFrame>
        <p:nvGraphicFramePr>
          <p:cNvPr id="2" name="Diagram 1">
            <a:extLst>
              <a:ext uri="{FF2B5EF4-FFF2-40B4-BE49-F238E27FC236}">
                <a16:creationId xmlns:a16="http://schemas.microsoft.com/office/drawing/2014/main" id="{C67AA6F7-A7C3-408F-98CE-EED4695B57A7}"/>
              </a:ext>
            </a:extLst>
          </p:cNvPr>
          <p:cNvGraphicFramePr/>
          <p:nvPr>
            <p:extLst>
              <p:ext uri="{D42A27DB-BD31-4B8C-83A1-F6EECF244321}">
                <p14:modId xmlns:p14="http://schemas.microsoft.com/office/powerpoint/2010/main" val="3100644173"/>
              </p:ext>
            </p:extLst>
          </p:nvPr>
        </p:nvGraphicFramePr>
        <p:xfrm>
          <a:off x="1163782" y="2398558"/>
          <a:ext cx="10244476" cy="39131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536457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أهمّيّةُ السّياحةِ الثّقافيّة </a:t>
            </a:r>
            <a:endParaRPr lang="en-US" dirty="0"/>
          </a:p>
        </p:txBody>
      </p:sp>
      <p:sp>
        <p:nvSpPr>
          <p:cNvPr id="3" name="Frame 2">
            <a:extLst>
              <a:ext uri="{FF2B5EF4-FFF2-40B4-BE49-F238E27FC236}">
                <a16:creationId xmlns:a16="http://schemas.microsoft.com/office/drawing/2014/main" id="{93B11DF4-483E-418E-AE09-2562FB004EB1}"/>
              </a:ext>
            </a:extLst>
          </p:cNvPr>
          <p:cNvSpPr/>
          <p:nvPr/>
        </p:nvSpPr>
        <p:spPr>
          <a:xfrm>
            <a:off x="1434935" y="2683823"/>
            <a:ext cx="9322130" cy="2956955"/>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415" marR="0" indent="4445"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أكدّتْ مُنظّمةُ السّياحةِ العالميّةِ على "أهمّيّةِ السّياحةِ الثّقافيّةِ لكَونِها تمثّلُ ما بينَ 35 – 40 % من مجموعِ الأنماطِ السّياحيّةِ في جميعِ أنحاءِ العالمِ وكما تنمو بِمعدّلِ  15 % سنويّاً أيّ ثلاثةَ أضعافِ مُعدّلِ نموِّ الأنماطِ  السّياحيّةِ الأخرى".</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5540227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أهمّيّةُ السّياحةِ الثّقافيّة</a:t>
            </a:r>
            <a:endParaRPr lang="en-US" dirty="0"/>
          </a:p>
        </p:txBody>
      </p:sp>
      <p:sp>
        <p:nvSpPr>
          <p:cNvPr id="8" name="TextBox 7">
            <a:extLst>
              <a:ext uri="{FF2B5EF4-FFF2-40B4-BE49-F238E27FC236}">
                <a16:creationId xmlns:a16="http://schemas.microsoft.com/office/drawing/2014/main" id="{DDC914B4-E876-4F37-B261-E6E3CF807E5E}"/>
              </a:ext>
            </a:extLst>
          </p:cNvPr>
          <p:cNvSpPr txBox="1"/>
          <p:nvPr/>
        </p:nvSpPr>
        <p:spPr>
          <a:xfrm>
            <a:off x="1211283" y="2303557"/>
            <a:ext cx="10287297" cy="557845"/>
          </a:xfrm>
          <a:prstGeom prst="rect">
            <a:avLst/>
          </a:prstGeom>
          <a:noFill/>
        </p:spPr>
        <p:txBody>
          <a:bodyPr wrap="square">
            <a:spAutoFit/>
          </a:bodyPr>
          <a:lstStyle/>
          <a:p>
            <a:pPr marR="0" lvl="0" algn="r" rtl="1">
              <a:lnSpc>
                <a:spcPct val="150000"/>
              </a:lnSpc>
              <a:spcBef>
                <a:spcPts val="1000"/>
              </a:spcBef>
              <a:spcAft>
                <a:spcPts val="0"/>
              </a:spcAft>
            </a:pPr>
            <a:r>
              <a:rPr lang="ar-SA" sz="2200" b="1" dirty="0">
                <a:effectLst/>
                <a:latin typeface="Simplified Arabic" panose="02020603050405020304" pitchFamily="18" charset="-78"/>
                <a:ea typeface="Times New Roman" panose="02020603050405020304" pitchFamily="18" charset="0"/>
                <a:cs typeface="Simplified Arabic" panose="02020603050405020304" pitchFamily="18" charset="-78"/>
              </a:rPr>
              <a:t>مستوياتُ السّياحةِ الثّقافيّة: </a:t>
            </a:r>
            <a:r>
              <a:rPr lang="ar-EG" sz="2200" dirty="0">
                <a:effectLst/>
                <a:latin typeface="Simplified Arabic" panose="02020603050405020304" pitchFamily="18" charset="-78"/>
                <a:ea typeface="Times New Roman" panose="02020603050405020304" pitchFamily="18" charset="0"/>
                <a:cs typeface="Simplified Arabic" panose="02020603050405020304" pitchFamily="18" charset="-78"/>
              </a:rPr>
              <a:t>تُمثلُ السّياحةُ الثّقافيّةُ عدّةَ شرائحَ منَ السُّيّاحِ بمستوياتٍ مُختلفةٍ وهي:</a:t>
            </a:r>
            <a:endParaRPr lang="en-US" sz="2200" dirty="0">
              <a:effectLst/>
              <a:latin typeface="Simplified Arabic" panose="02020603050405020304" pitchFamily="18" charset="-78"/>
              <a:ea typeface="Times New Roman" panose="02020603050405020304" pitchFamily="18" charset="0"/>
              <a:cs typeface="Simplified Arabic" panose="02020603050405020304" pitchFamily="18" charset="-78"/>
            </a:endParaRPr>
          </a:p>
        </p:txBody>
      </p:sp>
      <p:graphicFrame>
        <p:nvGraphicFramePr>
          <p:cNvPr id="3" name="Diagram 2">
            <a:extLst>
              <a:ext uri="{FF2B5EF4-FFF2-40B4-BE49-F238E27FC236}">
                <a16:creationId xmlns:a16="http://schemas.microsoft.com/office/drawing/2014/main" id="{867FCEDA-A189-4621-AD8F-DFCD3696992E}"/>
              </a:ext>
            </a:extLst>
          </p:cNvPr>
          <p:cNvGraphicFramePr/>
          <p:nvPr>
            <p:extLst>
              <p:ext uri="{D42A27DB-BD31-4B8C-83A1-F6EECF244321}">
                <p14:modId xmlns:p14="http://schemas.microsoft.com/office/powerpoint/2010/main" val="508881279"/>
              </p:ext>
            </p:extLst>
          </p:nvPr>
        </p:nvGraphicFramePr>
        <p:xfrm>
          <a:off x="1211283" y="2861402"/>
          <a:ext cx="10287297" cy="3687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195969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أنواعُ الثّقافاتِ في السّياحة </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ثقافةُ السّائح</a:t>
            </a:r>
            <a:endParaRPr lang="en-US" dirty="0"/>
          </a:p>
        </p:txBody>
      </p:sp>
      <p:sp>
        <p:nvSpPr>
          <p:cNvPr id="2" name="Frame 1">
            <a:extLst>
              <a:ext uri="{FF2B5EF4-FFF2-40B4-BE49-F238E27FC236}">
                <a16:creationId xmlns:a16="http://schemas.microsoft.com/office/drawing/2014/main" id="{3B0A5B71-7CE3-465A-89CC-08B2806194FD}"/>
              </a:ext>
            </a:extLst>
          </p:cNvPr>
          <p:cNvSpPr/>
          <p:nvPr/>
        </p:nvSpPr>
        <p:spPr>
          <a:xfrm>
            <a:off x="1495895" y="2637831"/>
            <a:ext cx="9200209" cy="3396601"/>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chemeClr val="tx1"/>
                </a:solidFill>
                <a:effectLst/>
                <a:latin typeface="Calibri" panose="020F0502020204030204" pitchFamily="34" charset="0"/>
                <a:ea typeface="Calibri" panose="020F0502020204030204" pitchFamily="34" charset="0"/>
              </a:rPr>
              <a:t>يشيرُ مُصطلحُ ثقافةِ السّائحِ إلى ثقافةِ البلدِ أوِ المدينةِ الّتي يحملُها السّائحُ عندَ زيارةِ بلدانَ أخرى من أجلِ قضاءِ العُطل، وهذهِ الثّقافةُ تُسهمُ بشكلٍ كبيرٍ في تفسيرِ السّلوكِ السّياحيّ، مع أنَّ السّائحَ يتصرّفُ بشكلٍ مُختلفٍ عندَما يكونُ بعيداً عنِ المنزل</a:t>
            </a:r>
            <a:r>
              <a:rPr lang="ar-EG" sz="2200" dirty="0">
                <a:solidFill>
                  <a:schemeClr val="tx1"/>
                </a:solidFill>
                <a:effectLst/>
                <a:latin typeface="Calibri" panose="020F0502020204030204" pitchFamily="34" charset="0"/>
                <a:ea typeface="Calibri" panose="020F0502020204030204" pitchFamily="34" charset="0"/>
              </a:rPr>
              <a:t>.</a:t>
            </a:r>
            <a:endParaRPr lang="en-US" sz="2200" dirty="0">
              <a:solidFill>
                <a:schemeClr val="tx1"/>
              </a:solidFill>
            </a:endParaRPr>
          </a:p>
        </p:txBody>
      </p:sp>
    </p:spTree>
    <p:extLst>
      <p:ext uri="{BB962C8B-B14F-4D97-AF65-F5344CB8AC3E}">
        <p14:creationId xmlns:p14="http://schemas.microsoft.com/office/powerpoint/2010/main" val="6732755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أنواعُ الثّقافاتِ في السّياحة </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ثقافةُ المُضيف</a:t>
            </a:r>
            <a:endParaRPr lang="en-US" dirty="0"/>
          </a:p>
        </p:txBody>
      </p:sp>
      <p:sp>
        <p:nvSpPr>
          <p:cNvPr id="3" name="Frame 2">
            <a:extLst>
              <a:ext uri="{FF2B5EF4-FFF2-40B4-BE49-F238E27FC236}">
                <a16:creationId xmlns:a16="http://schemas.microsoft.com/office/drawing/2014/main" id="{7476A5C6-ABED-45A6-9EBF-6817A59FB2D3}"/>
              </a:ext>
            </a:extLst>
          </p:cNvPr>
          <p:cNvSpPr/>
          <p:nvPr/>
        </p:nvSpPr>
        <p:spPr>
          <a:xfrm>
            <a:off x="1883664" y="2637032"/>
            <a:ext cx="8869680" cy="3054096"/>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415" marR="0" indent="4445" algn="just" rtl="1">
              <a:lnSpc>
                <a:spcPct val="150000"/>
              </a:lnSpc>
              <a:spcBef>
                <a:spcPts val="0"/>
              </a:spcBef>
              <a:spcAft>
                <a:spcPts val="1000"/>
              </a:spcAft>
            </a:pPr>
            <a:r>
              <a:rPr lang="ar-SA" sz="220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وهي ثقافةُ المضيفِ الّذي يكونُ بتماسٍ معَ السّائحِ وهي تمثّلُ الثّقافةَ الوطنيّةَ للمُضيفِ الّذي يُقدّمُ الخدماتِ والتّسهيلاتِ للسّائح.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8103633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أنواعُ الثّقافاتِ في السّياحة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الثّقافةُ السّياحيّة</a:t>
            </a:r>
            <a:endParaRPr lang="en-US" dirty="0"/>
          </a:p>
        </p:txBody>
      </p:sp>
      <p:sp>
        <p:nvSpPr>
          <p:cNvPr id="3" name="Frame 2">
            <a:extLst>
              <a:ext uri="{FF2B5EF4-FFF2-40B4-BE49-F238E27FC236}">
                <a16:creationId xmlns:a16="http://schemas.microsoft.com/office/drawing/2014/main" id="{7476A5C6-ABED-45A6-9EBF-6817A59FB2D3}"/>
              </a:ext>
            </a:extLst>
          </p:cNvPr>
          <p:cNvSpPr/>
          <p:nvPr/>
        </p:nvSpPr>
        <p:spPr>
          <a:xfrm>
            <a:off x="1883664" y="2637032"/>
            <a:ext cx="8869680" cy="3054096"/>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415" marR="0" indent="4445"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يشيرُ مُصطلحُ الثّقافةِ السّياحيّةِ إلى مُحصّلةِ سلوكِ جميعِ المشاركينَ في العمليّةِ السّياحيّةِ أيّ سلوكِ السّائحِ وسلوكِ المُضيف، والثّقافةُ السّياحيّةُ هي نتيجةُ خلطِ ثقافةِ المُضيفِ مع ثقافةِ السّائحِ المتبقّية</a:t>
            </a:r>
            <a:r>
              <a:rPr lang="ar-EG" sz="22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0911287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أنواعُ الثّقافاتِ في السّياحة </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الثّقافةُ السّياحيّة</a:t>
            </a:r>
            <a:endParaRPr lang="en-US" dirty="0"/>
          </a:p>
        </p:txBody>
      </p:sp>
      <p:sp>
        <p:nvSpPr>
          <p:cNvPr id="7" name="TextBox 6">
            <a:extLst>
              <a:ext uri="{FF2B5EF4-FFF2-40B4-BE49-F238E27FC236}">
                <a16:creationId xmlns:a16="http://schemas.microsoft.com/office/drawing/2014/main" id="{BA78D0A1-73D6-496C-8ED4-C61C09879E24}"/>
              </a:ext>
            </a:extLst>
          </p:cNvPr>
          <p:cNvSpPr txBox="1"/>
          <p:nvPr/>
        </p:nvSpPr>
        <p:spPr>
          <a:xfrm>
            <a:off x="6337679" y="2279807"/>
            <a:ext cx="4924331" cy="430887"/>
          </a:xfrm>
          <a:prstGeom prst="rect">
            <a:avLst/>
          </a:prstGeom>
          <a:noFill/>
        </p:spPr>
        <p:txBody>
          <a:bodyPr wrap="square">
            <a:spAutoFit/>
          </a:bodyPr>
          <a:lstStyle/>
          <a:p>
            <a:pPr algn="r" rtl="1"/>
            <a:r>
              <a:rPr lang="ar-EG" sz="2200" b="1" dirty="0"/>
              <a:t>تأثيراتُ السّياحةِ الثّقافيّة:	</a:t>
            </a:r>
            <a:endParaRPr lang="en-US" sz="2200" b="1" dirty="0"/>
          </a:p>
        </p:txBody>
      </p:sp>
      <p:sp>
        <p:nvSpPr>
          <p:cNvPr id="9" name="Frame 8">
            <a:extLst>
              <a:ext uri="{FF2B5EF4-FFF2-40B4-BE49-F238E27FC236}">
                <a16:creationId xmlns:a16="http://schemas.microsoft.com/office/drawing/2014/main" id="{4E5CF9A8-2C9A-46A7-A806-3C6ADCC7CE85}"/>
              </a:ext>
            </a:extLst>
          </p:cNvPr>
          <p:cNvSpPr/>
          <p:nvPr/>
        </p:nvSpPr>
        <p:spPr>
          <a:xfrm>
            <a:off x="1211283" y="2707574"/>
            <a:ext cx="10189029" cy="3758540"/>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sz="2100" dirty="0">
                <a:solidFill>
                  <a:schemeClr val="tx1"/>
                </a:solidFill>
                <a:effectLst/>
                <a:latin typeface="Calibri" panose="020F0502020204030204" pitchFamily="34" charset="0"/>
                <a:ea typeface="Calibri" panose="020F0502020204030204" pitchFamily="34" charset="0"/>
              </a:rPr>
              <a:t>إنّ السّياحةَ هيَ النّشاطُ الإنسانيُّ الّذي يتعلّقُ بحركةِ وتنقّلِ الأفرادِ من مكانٍ لآخرَ لأسبابٍ مُتعدّدة، وطالَما أنَّ معاييرَ سلوكِ السّائحِ تُحدّدُها ثقافتُهُ لذلكَ فإنَّ السّياحةَ الثّقافيّةَ تنطوي على</a:t>
            </a:r>
            <a:r>
              <a:rPr lang="ar-EG" sz="2100" dirty="0">
                <a:solidFill>
                  <a:schemeClr val="tx1"/>
                </a:solidFill>
                <a:effectLst/>
                <a:latin typeface="Calibri" panose="020F0502020204030204" pitchFamily="34" charset="0"/>
                <a:ea typeface="Calibri" panose="020F0502020204030204" pitchFamily="34" charset="0"/>
              </a:rPr>
              <a:t> </a:t>
            </a:r>
            <a:r>
              <a:rPr lang="ar-SA" sz="2100" dirty="0">
                <a:solidFill>
                  <a:schemeClr val="tx1"/>
                </a:solidFill>
                <a:effectLst/>
                <a:latin typeface="Calibri" panose="020F0502020204030204" pitchFamily="34" charset="0"/>
                <a:ea typeface="Calibri" panose="020F0502020204030204" pitchFamily="34" charset="0"/>
              </a:rPr>
              <a:t>جملةٍ منَ التّأثيراتِ والتّفاعلاتِ بينَ الثّقافاتِ من خلالِ اللّقاءِ بينَ المضيفِ والسّائحِ عبرَ سلسلةٍ منَ النّشاطاتِ الّتي تُوضّحُ مساراتِ العلاقةِ بينَهم وفقَ مقتضياتِ مكانِ وزمانِ النّشاطِ السّياحيّ.</a:t>
            </a:r>
            <a:endParaRPr lang="en-US" sz="2100" dirty="0">
              <a:solidFill>
                <a:schemeClr val="tx1"/>
              </a:solidFill>
              <a:effectLst/>
              <a:latin typeface="Calibri" panose="020F0502020204030204" pitchFamily="34" charset="0"/>
              <a:ea typeface="Calibri" panose="020F0502020204030204" pitchFamily="34" charset="0"/>
            </a:endParaRPr>
          </a:p>
          <a:p>
            <a:pPr marR="0" lvl="0" algn="just" rtl="1">
              <a:spcBef>
                <a:spcPts val="0"/>
              </a:spcBef>
              <a:spcAft>
                <a:spcPts val="1000"/>
              </a:spcAft>
            </a:pPr>
            <a:r>
              <a:rPr lang="ar-SA" sz="2100" b="1" dirty="0">
                <a:solidFill>
                  <a:schemeClr val="tx1"/>
                </a:solidFill>
                <a:effectLst/>
                <a:latin typeface="Calibri" panose="020F0502020204030204" pitchFamily="34" charset="0"/>
                <a:ea typeface="Calibri" panose="020F0502020204030204" pitchFamily="34" charset="0"/>
              </a:rPr>
              <a:t>فالتّأثيراتُ الإيجابيّةُ </a:t>
            </a:r>
            <a:r>
              <a:rPr lang="ar-SA" sz="2100" dirty="0">
                <a:solidFill>
                  <a:schemeClr val="tx1"/>
                </a:solidFill>
                <a:effectLst/>
                <a:latin typeface="Calibri" panose="020F0502020204030204" pitchFamily="34" charset="0"/>
                <a:ea typeface="Calibri" panose="020F0502020204030204" pitchFamily="34" charset="0"/>
              </a:rPr>
              <a:t>تتمثّلُ في التّعلّمِ عن ثقافةِ الآخرِ والفهمِ والتّقديرِ والاحترامِ لثقافةِ المُجتمعِ المحلّيِّ والمحافظةِ على التّراثِ الثّقافيّ.</a:t>
            </a:r>
            <a:endParaRPr lang="en-US" sz="2100" dirty="0">
              <a:solidFill>
                <a:schemeClr val="tx1"/>
              </a:solidFill>
              <a:effectLst/>
              <a:latin typeface="Calibri" panose="020F0502020204030204" pitchFamily="34" charset="0"/>
              <a:ea typeface="Calibri" panose="020F0502020204030204" pitchFamily="34" charset="0"/>
            </a:endParaRPr>
          </a:p>
          <a:p>
            <a:pPr algn="just" rtl="1"/>
            <a:r>
              <a:rPr lang="ar-SA" sz="2100" b="1" dirty="0">
                <a:solidFill>
                  <a:schemeClr val="tx1"/>
                </a:solidFill>
                <a:effectLst/>
                <a:latin typeface="Calibri" panose="020F0502020204030204" pitchFamily="34" charset="0"/>
                <a:ea typeface="Calibri" panose="020F0502020204030204" pitchFamily="34" charset="0"/>
              </a:rPr>
              <a:t>أمّا التّأثيراتُ السّلبيّةُ </a:t>
            </a:r>
            <a:r>
              <a:rPr lang="ar-SA" sz="2100" dirty="0">
                <a:solidFill>
                  <a:schemeClr val="tx1"/>
                </a:solidFill>
                <a:effectLst/>
                <a:latin typeface="Calibri" panose="020F0502020204030204" pitchFamily="34" charset="0"/>
                <a:ea typeface="Calibri" panose="020F0502020204030204" pitchFamily="34" charset="0"/>
              </a:rPr>
              <a:t>فتتمثّلُ بالصّدمةِ الثّقافيّةِ وتقليدِ المضيفِ لثقافةِ السّائحِ والسّلوكِ غيرِ الثّقافيِّ كالضّوضاءِ وسوءِ الأدب</a:t>
            </a:r>
            <a:r>
              <a:rPr lang="ar-EG" sz="2100" dirty="0">
                <a:solidFill>
                  <a:schemeClr val="tx1"/>
                </a:solidFill>
                <a:effectLst/>
                <a:latin typeface="Calibri" panose="020F0502020204030204" pitchFamily="34" charset="0"/>
                <a:ea typeface="Calibri" panose="020F0502020204030204" pitchFamily="34" charset="0"/>
              </a:rPr>
              <a:t>.</a:t>
            </a:r>
            <a:endParaRPr lang="en-US" sz="2100" dirty="0">
              <a:solidFill>
                <a:schemeClr val="tx1"/>
              </a:solidFill>
            </a:endParaRPr>
          </a:p>
        </p:txBody>
      </p:sp>
    </p:spTree>
    <p:extLst>
      <p:ext uri="{BB962C8B-B14F-4D97-AF65-F5344CB8AC3E}">
        <p14:creationId xmlns:p14="http://schemas.microsoft.com/office/powerpoint/2010/main" val="31890224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مفهومُ السّياحةِ الثّقافيّةِ وخصائصُها</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427957" y="4496385"/>
            <a:ext cx="980744" cy="403760"/>
          </a:xfrm>
        </p:spPr>
        <p:txBody>
          <a:bodyPr>
            <a:normAutofit/>
          </a:bodyPr>
          <a:lstStyle/>
          <a:p>
            <a:r>
              <a:rPr lang="ar-EG" dirty="0"/>
              <a:t>الثانية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2C5F47F-8A42-4820-A33B-1687395073FB}"/>
              </a:ext>
            </a:extLst>
          </p:cNvPr>
          <p:cNvSpPr>
            <a:spLocks noGrp="1"/>
          </p:cNvSpPr>
          <p:nvPr>
            <p:ph sz="quarter" idx="11"/>
          </p:nvPr>
        </p:nvSpPr>
        <p:spPr/>
        <p:txBody>
          <a:bodyPr/>
          <a:lstStyle/>
          <a:p>
            <a:r>
              <a:rPr lang="ar-EG" dirty="0"/>
              <a:t>مقوّماتُ الجذبِ السّياحيِّ الثّقافيّ </a:t>
            </a:r>
          </a:p>
        </p:txBody>
      </p:sp>
      <p:sp>
        <p:nvSpPr>
          <p:cNvPr id="8" name="Rectangle: Diagonal Corners Snipped 7">
            <a:extLst>
              <a:ext uri="{FF2B5EF4-FFF2-40B4-BE49-F238E27FC236}">
                <a16:creationId xmlns:a16="http://schemas.microsoft.com/office/drawing/2014/main" id="{670D7E8C-FA1E-47A3-A980-7D8991615F1B}"/>
              </a:ext>
            </a:extLst>
          </p:cNvPr>
          <p:cNvSpPr/>
          <p:nvPr/>
        </p:nvSpPr>
        <p:spPr>
          <a:xfrm>
            <a:off x="783771" y="1971305"/>
            <a:ext cx="10747169" cy="4298868"/>
          </a:xfrm>
          <a:prstGeom prst="snip2Diag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415" marR="0" indent="4445"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هناكَ مجموعةٌ منَ المعالمِ الّتي تُعَدُّ مقوّماتِ جذبٍ سياحيٍّ ثقافيٍّ وفقاً لـِ (</a:t>
            </a:r>
            <a:r>
              <a:rPr lang="en-US" sz="2200" dirty="0" err="1">
                <a:solidFill>
                  <a:schemeClr val="tx1"/>
                </a:solidFill>
                <a:effectLst/>
                <a:latin typeface="Calibri" panose="020F0502020204030204" pitchFamily="34" charset="0"/>
                <a:ea typeface="Calibri" panose="020F0502020204030204" pitchFamily="34" charset="0"/>
              </a:rPr>
              <a:t>Ectarc</a:t>
            </a:r>
            <a:r>
              <a:rPr lang="ar-SA" sz="2200" dirty="0">
                <a:solidFill>
                  <a:schemeClr val="tx1"/>
                </a:solidFill>
                <a:effectLst/>
                <a:latin typeface="Calibri" panose="020F0502020204030204" pitchFamily="34" charset="0"/>
                <a:ea typeface="Calibri" panose="020F0502020204030204" pitchFamily="34" charset="0"/>
              </a:rPr>
              <a:t>) عامَ 1989 وهي: </a:t>
            </a:r>
            <a:endParaRPr lang="en-US" sz="2200" dirty="0">
              <a:solidFill>
                <a:schemeClr val="tx1"/>
              </a:solidFill>
              <a:effectLst/>
              <a:latin typeface="Calibri" panose="020F0502020204030204" pitchFamily="34" charset="0"/>
              <a:ea typeface="Calibri" panose="020F0502020204030204" pitchFamily="34" charset="0"/>
            </a:endParaRPr>
          </a:p>
          <a:p>
            <a:pPr marL="18415" marR="0" indent="4445"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(المواقعُ الأثريّة، المتاحف، الطّرزُ المعماريّة، الموسيقى والرّقص، المعارضُ والمهرجاناتُ والمناسباتُ والحرف، الدّراما، الأدبُ واللّغة، الاحتفالاتُ الدّينيّةُ كالحجّ، الفلكلورُ والثّقافاتُ الفرعيّة). </a:t>
            </a:r>
            <a:r>
              <a:rPr lang="ar-SY" sz="2200" dirty="0">
                <a:solidFill>
                  <a:schemeClr val="tx1"/>
                </a:solidFill>
                <a:effectLst/>
                <a:latin typeface="Calibri" panose="020F0502020204030204" pitchFamily="34" charset="0"/>
                <a:ea typeface="Calibri" panose="020F0502020204030204" pitchFamily="34" charset="0"/>
              </a:rPr>
              <a:t>(</a:t>
            </a:r>
            <a:r>
              <a:rPr lang="en-US" sz="2200" dirty="0" err="1">
                <a:solidFill>
                  <a:schemeClr val="tx1"/>
                </a:solidFill>
                <a:effectLst/>
                <a:latin typeface="Calibri" panose="020F0502020204030204" pitchFamily="34" charset="0"/>
                <a:ea typeface="Calibri" panose="020F0502020204030204" pitchFamily="34" charset="0"/>
              </a:rPr>
              <a:t>Wan,Chai</a:t>
            </a:r>
            <a:r>
              <a:rPr lang="ar-SY" sz="2200" dirty="0">
                <a:solidFill>
                  <a:schemeClr val="tx1"/>
                </a:solidFill>
                <a:effectLst/>
                <a:latin typeface="Calibri" panose="020F0502020204030204" pitchFamily="34" charset="0"/>
                <a:ea typeface="Calibri" panose="020F0502020204030204" pitchFamily="34" charset="0"/>
              </a:rPr>
              <a:t>، 2009)</a:t>
            </a:r>
            <a:r>
              <a:rPr lang="ar-SA" sz="2200" dirty="0">
                <a:solidFill>
                  <a:schemeClr val="tx1"/>
                </a:solidFill>
                <a:effectLst/>
                <a:latin typeface="Calibri" panose="020F0502020204030204" pitchFamily="34" charset="0"/>
                <a:ea typeface="Calibri" panose="020F0502020204030204" pitchFamily="34" charset="0"/>
              </a:rPr>
              <a:t>. أمّا (</a:t>
            </a:r>
            <a:r>
              <a:rPr lang="en-US" sz="2200" dirty="0" err="1">
                <a:solidFill>
                  <a:schemeClr val="tx1"/>
                </a:solidFill>
                <a:effectLst/>
                <a:latin typeface="Calibri" panose="020F0502020204030204" pitchFamily="34" charset="0"/>
                <a:ea typeface="Calibri" panose="020F0502020204030204" pitchFamily="34" charset="0"/>
              </a:rPr>
              <a:t>Galdner</a:t>
            </a:r>
            <a:r>
              <a:rPr lang="ar-SA" sz="2200" dirty="0">
                <a:solidFill>
                  <a:schemeClr val="tx1"/>
                </a:solidFill>
                <a:effectLst/>
                <a:latin typeface="Calibri" panose="020F0502020204030204" pitchFamily="34" charset="0"/>
                <a:ea typeface="Calibri" panose="020F0502020204030204" pitchFamily="34" charset="0"/>
              </a:rPr>
              <a:t> و</a:t>
            </a:r>
            <a:r>
              <a:rPr lang="en-US" sz="2200" dirty="0" err="1">
                <a:solidFill>
                  <a:schemeClr val="tx1"/>
                </a:solidFill>
                <a:effectLst/>
                <a:latin typeface="Calibri" panose="020F0502020204030204" pitchFamily="34" charset="0"/>
                <a:ea typeface="Calibri" panose="020F0502020204030204" pitchFamily="34" charset="0"/>
              </a:rPr>
              <a:t>Ritchi</a:t>
            </a:r>
            <a:r>
              <a:rPr lang="ar-SA" sz="2200" dirty="0">
                <a:solidFill>
                  <a:schemeClr val="tx1"/>
                </a:solidFill>
                <a:effectLst/>
                <a:latin typeface="Calibri" panose="020F0502020204030204" pitchFamily="34" charset="0"/>
                <a:ea typeface="Calibri" panose="020F0502020204030204" pitchFamily="34" charset="0"/>
              </a:rPr>
              <a:t>) فيرونَ أنّ السّياحةَ الثّقافيّةَ تتكوّنُ من مجموعةِ مقوّماتِ جذبٍ سياحيّةٍ ثقافيّةٍ وهي:</a:t>
            </a:r>
            <a:endParaRPr lang="en-US" sz="2200" dirty="0">
              <a:solidFill>
                <a:schemeClr val="tx1"/>
              </a:solidFill>
              <a:effectLst/>
              <a:latin typeface="Calibri" panose="020F0502020204030204" pitchFamily="34" charset="0"/>
              <a:ea typeface="Calibri" panose="020F0502020204030204" pitchFamily="34" charset="0"/>
            </a:endParaRPr>
          </a:p>
          <a:p>
            <a:pPr marL="18415" marR="0" indent="4445"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(المواقعُ الأثريّة، المتاحفُ والمكتبات، الموسيقى والدّراما، أماكنُ تسجيلِ البرامجِ التّلفزيونيّةِ والإذاعيّة، جولاتٌ دراسيّة، أماكنُ إنتاجِ الأفلام، المؤتمراتُ والاجتماعات، المدارسُ والجامعاتُ وأماكنُ الأبحاث). </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694861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2C5F47F-8A42-4820-A33B-1687395073FB}"/>
              </a:ext>
            </a:extLst>
          </p:cNvPr>
          <p:cNvSpPr>
            <a:spLocks noGrp="1"/>
          </p:cNvSpPr>
          <p:nvPr>
            <p:ph sz="quarter" idx="11"/>
          </p:nvPr>
        </p:nvSpPr>
        <p:spPr/>
        <p:txBody>
          <a:bodyPr/>
          <a:lstStyle/>
          <a:p>
            <a:r>
              <a:rPr lang="ar-EG" dirty="0"/>
              <a:t>خصائصُ السّياحةِ والسّائحِ الثّقافيّ</a:t>
            </a:r>
          </a:p>
        </p:txBody>
      </p:sp>
      <p:sp>
        <p:nvSpPr>
          <p:cNvPr id="2" name="Rectangle: Diagonal Corners Snipped 1">
            <a:extLst>
              <a:ext uri="{FF2B5EF4-FFF2-40B4-BE49-F238E27FC236}">
                <a16:creationId xmlns:a16="http://schemas.microsoft.com/office/drawing/2014/main" id="{EF45C7CD-1F99-4481-A0E2-CDDD62EEABA4}"/>
              </a:ext>
            </a:extLst>
          </p:cNvPr>
          <p:cNvSpPr/>
          <p:nvPr/>
        </p:nvSpPr>
        <p:spPr>
          <a:xfrm>
            <a:off x="834241" y="1959428"/>
            <a:ext cx="10523517" cy="4251368"/>
          </a:xfrm>
          <a:prstGeom prst="snip2Diag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أدّى النّموُّ في السّياحةِ الثّقافيّةِ وأساليبِ عرضِ المقاصدِ التّراثيةِ إلى تزايدِ أعدادِ السّيّاحِ الّذينَ أصبحتْ لديهم توقّعاتٌ أكبرُ لنوعيّةِ هذهِ المقاصدِ والّذينَ أصبحوا يتطلّعونَ إلى أنماطٍ وتجاربَ ثقافيّةٍ مختلفة</a:t>
            </a:r>
            <a:r>
              <a:rPr lang="ar-EG" sz="2200" dirty="0">
                <a:solidFill>
                  <a:schemeClr val="tx1"/>
                </a:solidFill>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إلّا أنّ التّزايدَ في الطّلبِ على السّياحةِ الثّقافيّةِ لا يقابلُهُ زيادةٌ في العرضِ كما هوَ الحالُ في أنواعِ السّياحةِ الأخرى والّتي تتجاوبُ فيها المقاصدُ السّياحيّةُ معَ الفرصِ المتاحةِ منَ السّياحة، ويعودُ السّببُ إلى أنّ المواردَ التّراثيّةَ وخاصّةً المواردَ التّاريخيّةَ الملموسةَ لا يمكنُ توسيعُها أو إضافةُ مبانٍ تاريخيّةٍ إليها،</a:t>
            </a:r>
            <a:r>
              <a:rPr lang="ar-EG" sz="2200" dirty="0">
                <a:solidFill>
                  <a:schemeClr val="tx1"/>
                </a:solidFill>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ولتتفاعلَ المناطقُ التّراثيّةُ معَ المنافسةِ في السّوقِ السّياحيِّ فإنّهُ يجبُ أن تقومَ بتدعيمِ نوعيّتِها وإثراءِ تميّزِها وتفرّدِها، وهذا التّنافسُ يستوجبُ توجيهَ النّظرِ إلى أذواقِ ورغباتِ المستهلكِ والاهتمامِ الأكبرِ في التّدخّلِ والعرضِ الخلّاقِ للمقاصدِ التّراثيّة. </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873117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2C5F47F-8A42-4820-A33B-1687395073FB}"/>
              </a:ext>
            </a:extLst>
          </p:cNvPr>
          <p:cNvSpPr>
            <a:spLocks noGrp="1"/>
          </p:cNvSpPr>
          <p:nvPr>
            <p:ph sz="quarter" idx="11"/>
          </p:nvPr>
        </p:nvSpPr>
        <p:spPr/>
        <p:txBody>
          <a:bodyPr/>
          <a:lstStyle/>
          <a:p>
            <a:r>
              <a:rPr lang="ar-EG" dirty="0"/>
              <a:t>خصائصُ السّياحةِ والسّائحِ الثّقافيّ</a:t>
            </a:r>
          </a:p>
        </p:txBody>
      </p:sp>
      <p:sp>
        <p:nvSpPr>
          <p:cNvPr id="2" name="Rectangle: Diagonal Corners Snipped 1">
            <a:extLst>
              <a:ext uri="{FF2B5EF4-FFF2-40B4-BE49-F238E27FC236}">
                <a16:creationId xmlns:a16="http://schemas.microsoft.com/office/drawing/2014/main" id="{EF45C7CD-1F99-4481-A0E2-CDDD62EEABA4}"/>
              </a:ext>
            </a:extLst>
          </p:cNvPr>
          <p:cNvSpPr/>
          <p:nvPr/>
        </p:nvSpPr>
        <p:spPr>
          <a:xfrm>
            <a:off x="822960" y="1700784"/>
            <a:ext cx="10625328" cy="4498848"/>
          </a:xfrm>
          <a:prstGeom prst="snip2Diag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من هنا فقد أصبحَ التّوجّهُ لترويجِ المناطقِ التّراثيّةِ من خلالِ دراساتٍ من ناحيةِ المنتَجِ (</a:t>
            </a:r>
            <a:r>
              <a:rPr lang="en-US" sz="2200" dirty="0">
                <a:solidFill>
                  <a:schemeClr val="tx1"/>
                </a:solidFill>
                <a:effectLst/>
                <a:latin typeface="Simplified Arabic" panose="02020603050405020304" pitchFamily="18" charset="-78"/>
                <a:ea typeface="Calibri" panose="020F0502020204030204" pitchFamily="34" charset="0"/>
              </a:rPr>
              <a:t>Product oriented</a:t>
            </a:r>
            <a:r>
              <a:rPr lang="ar-SA" sz="2200" dirty="0">
                <a:solidFill>
                  <a:schemeClr val="tx1"/>
                </a:solidFill>
                <a:effectLst/>
                <a:latin typeface="Calibri" panose="020F0502020204030204" pitchFamily="34" charset="0"/>
                <a:ea typeface="Calibri" panose="020F0502020204030204" pitchFamily="34" charset="0"/>
              </a:rPr>
              <a:t>) هو توجّهٌ منتقد، حيثُ تركّزُ هذهِ الدّراساتُ على قيمِ الحفاظِ على الموقعِ التّراثيِّ أكثرَ من دعمِ فهمِ مستهلكيَّ هذهِ المنتجات، وتبعاً لذلكَ فقد ظهرَ توجّهُ المستخدمِ (</a:t>
            </a:r>
            <a:r>
              <a:rPr lang="en-US" sz="2200" dirty="0">
                <a:solidFill>
                  <a:schemeClr val="tx1"/>
                </a:solidFill>
                <a:effectLst/>
                <a:latin typeface="Simplified Arabic" panose="02020603050405020304" pitchFamily="18" charset="-78"/>
                <a:ea typeface="Calibri" panose="020F0502020204030204" pitchFamily="34" charset="0"/>
              </a:rPr>
              <a:t>User oriented</a:t>
            </a:r>
            <a:r>
              <a:rPr lang="ar-SA" sz="2200" dirty="0">
                <a:solidFill>
                  <a:schemeClr val="tx1"/>
                </a:solidFill>
                <a:effectLst/>
                <a:latin typeface="Calibri" panose="020F0502020204030204" pitchFamily="34" charset="0"/>
                <a:ea typeface="Calibri" panose="020F0502020204030204" pitchFamily="34" charset="0"/>
              </a:rPr>
              <a:t>) والّذي يركّزُ على تقييمِ الاستخدامِ المرغوبِ لتنميةِ هذهِ المواقعِ أو مراقبةِ استخدامِها عندَ دخولِ هذهِ المنتجاتِ السّوق، وذلكَ لضمانِ النّجاحِ التّجاريِّ</a:t>
            </a:r>
            <a:r>
              <a:rPr lang="ar-EG" sz="2200" dirty="0">
                <a:solidFill>
                  <a:schemeClr val="tx1"/>
                </a:solidFill>
                <a:effectLst/>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للمنتجاتِ عندَ دخولِها إلى السّوقِ التّنافسيِّ حيثُ أنّهُ كلّما كانَ السّوقُ متنافِساً</a:t>
            </a:r>
            <a:r>
              <a:rPr lang="ar-EG" sz="2200" dirty="0">
                <a:solidFill>
                  <a:schemeClr val="tx1"/>
                </a:solidFill>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كلّما كانَ على المؤسّسةِ أن تقابلَ أو تفوقَ احتياجاتِ المستهلكينَ إذا رغبتْ في البقاءِ في العملِ والمواردِ التّراثيّةِ الّتي أصبحَ لها نصيبٌ كبيرٌ في السّوقِ في الآونةِ الأخيرة، وهذا التّدخّلُ نفسُهُ أصبحَ في بعضِ الأحيانِ الجاذبَ الرّئيسيَّ للمستهلك.</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740429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2C5F47F-8A42-4820-A33B-1687395073FB}"/>
              </a:ext>
            </a:extLst>
          </p:cNvPr>
          <p:cNvSpPr>
            <a:spLocks noGrp="1"/>
          </p:cNvSpPr>
          <p:nvPr>
            <p:ph sz="quarter" idx="11"/>
          </p:nvPr>
        </p:nvSpPr>
        <p:spPr/>
        <p:txBody>
          <a:bodyPr/>
          <a:lstStyle/>
          <a:p>
            <a:r>
              <a:rPr lang="ar-EG" dirty="0"/>
              <a:t>خصائصُ السّياحةِ والسّائحِ الثّقافيّ</a:t>
            </a:r>
          </a:p>
        </p:txBody>
      </p:sp>
      <p:sp>
        <p:nvSpPr>
          <p:cNvPr id="2" name="Rectangle: Diagonal Corners Snipped 1">
            <a:extLst>
              <a:ext uri="{FF2B5EF4-FFF2-40B4-BE49-F238E27FC236}">
                <a16:creationId xmlns:a16="http://schemas.microsoft.com/office/drawing/2014/main" id="{EF45C7CD-1F99-4481-A0E2-CDDD62EEABA4}"/>
              </a:ext>
            </a:extLst>
          </p:cNvPr>
          <p:cNvSpPr/>
          <p:nvPr/>
        </p:nvSpPr>
        <p:spPr>
          <a:xfrm>
            <a:off x="1244692" y="1902665"/>
            <a:ext cx="9702615" cy="3928120"/>
          </a:xfrm>
          <a:prstGeom prst="snip2Diag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50000"/>
              </a:lnSpc>
              <a:spcBef>
                <a:spcPts val="0"/>
              </a:spcBef>
              <a:spcAft>
                <a:spcPts val="1000"/>
              </a:spcAft>
            </a:pPr>
            <a:r>
              <a:rPr lang="ar-SA" sz="2200" dirty="0">
                <a:solidFill>
                  <a:schemeClr val="tx1"/>
                </a:solidFill>
                <a:effectLst/>
                <a:ea typeface="Calibri" panose="020F0502020204030204" pitchFamily="34" charset="0"/>
              </a:rPr>
              <a:t>وبالرّغمِ من بعضِ الانتقاداتِ الّتي لاقتْها بعضُ تعريفاتِ السّياحةِ والّتي ركّزتْ على جانبِ الطّلبِ فقط للسّياحة</a:t>
            </a:r>
            <a:r>
              <a:rPr lang="ar-SA" sz="2200" dirty="0">
                <a:solidFill>
                  <a:schemeClr val="tx1"/>
                </a:solidFill>
                <a:effectLst/>
                <a:latin typeface="Calibri" panose="020F0502020204030204" pitchFamily="34" charset="0"/>
                <a:ea typeface="Calibri" panose="020F0502020204030204" pitchFamily="34" charset="0"/>
              </a:rPr>
              <a:t>،</a:t>
            </a:r>
            <a:r>
              <a:rPr lang="ar-SA" sz="2200" dirty="0">
                <a:solidFill>
                  <a:schemeClr val="tx1"/>
                </a:solidFill>
                <a:effectLst/>
                <a:ea typeface="Calibri" panose="020F0502020204030204" pitchFamily="34" charset="0"/>
              </a:rPr>
              <a:t> فإنّ تعريفَ السّياحةِ الثّقافيّةِ بناءً على دوافعِ السّيّاحِ وليسَ تبعاً لخصائصِ المنطقةِ يُعَدُّ مفيداً للتّمييزِ بينَ أنواعِ السّيّاحِ المختلفينَ في المنطقةِ التّراثيّةِ لتزويدِها بالخدماتِ المناسبة</a:t>
            </a:r>
            <a:r>
              <a:rPr lang="ar-EG" sz="2200" dirty="0">
                <a:solidFill>
                  <a:schemeClr val="tx1"/>
                </a:solidFill>
                <a:effectLst/>
                <a:ea typeface="Calibri" panose="020F0502020204030204" pitchFamily="34" charset="0"/>
              </a:rPr>
              <a:t>.</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2329026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2C5F47F-8A42-4820-A33B-1687395073FB}"/>
              </a:ext>
            </a:extLst>
          </p:cNvPr>
          <p:cNvSpPr>
            <a:spLocks noGrp="1"/>
          </p:cNvSpPr>
          <p:nvPr>
            <p:ph sz="quarter" idx="11"/>
          </p:nvPr>
        </p:nvSpPr>
        <p:spPr/>
        <p:txBody>
          <a:bodyPr/>
          <a:lstStyle/>
          <a:p>
            <a:r>
              <a:rPr lang="ar-EG" dirty="0"/>
              <a:t>خصائصُ السّياحةِ والسّائحِ الثّقافيّ</a:t>
            </a:r>
          </a:p>
        </p:txBody>
      </p:sp>
      <p:sp>
        <p:nvSpPr>
          <p:cNvPr id="2" name="Rectangle: Diagonal Corners Snipped 1">
            <a:extLst>
              <a:ext uri="{FF2B5EF4-FFF2-40B4-BE49-F238E27FC236}">
                <a16:creationId xmlns:a16="http://schemas.microsoft.com/office/drawing/2014/main" id="{EF45C7CD-1F99-4481-A0E2-CDDD62EEABA4}"/>
              </a:ext>
            </a:extLst>
          </p:cNvPr>
          <p:cNvSpPr/>
          <p:nvPr/>
        </p:nvSpPr>
        <p:spPr>
          <a:xfrm>
            <a:off x="1392976" y="1876301"/>
            <a:ext cx="9651076" cy="4133326"/>
          </a:xfrm>
          <a:prstGeom prst="snip2Diag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1000"/>
              </a:spcAft>
            </a:pPr>
            <a:r>
              <a:rPr lang="ar-SA" sz="2200" dirty="0">
                <a:solidFill>
                  <a:schemeClr val="tx1"/>
                </a:solidFill>
                <a:effectLst/>
                <a:ea typeface="Calibri" panose="020F0502020204030204" pitchFamily="34" charset="0"/>
              </a:rPr>
              <a:t>وفي بحثٍ قامَ بهِ خبيرُ السّياحةِ الدّوليّةِ </a:t>
            </a:r>
            <a:r>
              <a:rPr lang="en-US" sz="2200" dirty="0" err="1">
                <a:solidFill>
                  <a:schemeClr val="tx1"/>
                </a:solidFill>
                <a:effectLst/>
                <a:ea typeface="Calibri" panose="020F0502020204030204" pitchFamily="34" charset="0"/>
              </a:rPr>
              <a:t>Prentic</a:t>
            </a:r>
            <a:r>
              <a:rPr lang="en-US" sz="2200" dirty="0">
                <a:solidFill>
                  <a:schemeClr val="tx1"/>
                </a:solidFill>
                <a:effectLst/>
                <a:ea typeface="Calibri" panose="020F0502020204030204" pitchFamily="34" charset="0"/>
              </a:rPr>
              <a:t> 1992) </a:t>
            </a:r>
            <a:r>
              <a:rPr lang="ar-EG" sz="2200" dirty="0">
                <a:solidFill>
                  <a:schemeClr val="tx1"/>
                </a:solidFill>
                <a:ea typeface="Calibri" panose="020F0502020204030204" pitchFamily="34" charset="0"/>
              </a:rPr>
              <a:t>)</a:t>
            </a:r>
            <a:endParaRPr lang="en-US" sz="2200" dirty="0">
              <a:solidFill>
                <a:schemeClr val="tx1"/>
              </a:solidFill>
              <a:effectLst/>
              <a:ea typeface="Calibri" panose="020F0502020204030204" pitchFamily="34" charset="0"/>
            </a:endParaRPr>
          </a:p>
          <a:p>
            <a:pPr marL="0" marR="0" algn="just" rtl="1">
              <a:lnSpc>
                <a:spcPct val="150000"/>
              </a:lnSpc>
              <a:spcBef>
                <a:spcPts val="0"/>
              </a:spcBef>
              <a:spcAft>
                <a:spcPts val="1000"/>
              </a:spcAft>
            </a:pPr>
            <a:r>
              <a:rPr lang="ar-SA" sz="2200" dirty="0">
                <a:solidFill>
                  <a:schemeClr val="tx1"/>
                </a:solidFill>
                <a:effectLst/>
                <a:ea typeface="Calibri" panose="020F0502020204030204" pitchFamily="34" charset="0"/>
              </a:rPr>
              <a:t>أمكنَ تحديدُ (السّائحِ الثّقافيِّ) ليشمل: السّائحَ الّذي يزورُ الموقعَ التّراثيَّ كجزءٍ ثانويٍّ منَ الإجازة، والسّائحَ الّذي يزورُ المواقعَ التّراثيّةَ فقط ولا يمارسُ أيّةَ أنشطةٍ سياحيّةٍ أخرى كسياحةِ الاستجمامِ في الشّواطئِ أو غيرِها، إلّا أنّهُ يمكنُ اعتبارُ جميعِ السّيّاحِ الّذينَ يزورونَ المنطقةَ التّراثيّةَ أو يستهلكونَ التّراثَ سيّاحاً ثقافيّينَ بدوافعَ واهتماماتٍ مختلفة.</a:t>
            </a:r>
          </a:p>
        </p:txBody>
      </p:sp>
    </p:spTree>
    <p:extLst>
      <p:ext uri="{BB962C8B-B14F-4D97-AF65-F5344CB8AC3E}">
        <p14:creationId xmlns:p14="http://schemas.microsoft.com/office/powerpoint/2010/main" val="210615337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2C5F47F-8A42-4820-A33B-1687395073FB}"/>
              </a:ext>
            </a:extLst>
          </p:cNvPr>
          <p:cNvSpPr>
            <a:spLocks noGrp="1"/>
          </p:cNvSpPr>
          <p:nvPr>
            <p:ph sz="quarter" idx="11"/>
          </p:nvPr>
        </p:nvSpPr>
        <p:spPr/>
        <p:txBody>
          <a:bodyPr/>
          <a:lstStyle/>
          <a:p>
            <a:r>
              <a:rPr lang="ar-EG" dirty="0"/>
              <a:t>خصائصُ السّياحةِ والسّائحِ الثّقافيّ</a:t>
            </a:r>
          </a:p>
        </p:txBody>
      </p:sp>
      <p:sp>
        <p:nvSpPr>
          <p:cNvPr id="2" name="Rectangle: Diagonal Corners Snipped 1">
            <a:extLst>
              <a:ext uri="{FF2B5EF4-FFF2-40B4-BE49-F238E27FC236}">
                <a16:creationId xmlns:a16="http://schemas.microsoft.com/office/drawing/2014/main" id="{EF45C7CD-1F99-4481-A0E2-CDDD62EEABA4}"/>
              </a:ext>
            </a:extLst>
          </p:cNvPr>
          <p:cNvSpPr/>
          <p:nvPr/>
        </p:nvSpPr>
        <p:spPr>
          <a:xfrm>
            <a:off x="841169" y="1816925"/>
            <a:ext cx="10509662" cy="4275117"/>
          </a:xfrm>
          <a:prstGeom prst="snip2DiagRect">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1000"/>
              </a:spcAft>
            </a:pPr>
            <a:r>
              <a:rPr lang="ar-SA" sz="2200" dirty="0">
                <a:solidFill>
                  <a:schemeClr val="tx1"/>
                </a:solidFill>
                <a:effectLst/>
                <a:ea typeface="Calibri" panose="020F0502020204030204" pitchFamily="34" charset="0"/>
              </a:rPr>
              <a:t>وقد تمَّ حصرُ أسبابٍ متعدّدةٍ لطلبِ المنتجاتِ التّراثيّةِ من قِبَلِ السّائحِ الثّقافيّ، "ففي المقامِ الأوّلِ توجدُ الرّغبةُ في مشاهدةِ هذهِ المواقع، والسّببُ الثّاني يرتبطُ بالقيمةِ الموجودةِ في التّراث</a:t>
            </a:r>
            <a:r>
              <a:rPr lang="en-US" sz="2200" dirty="0">
                <a:solidFill>
                  <a:schemeClr val="tx1"/>
                </a:solidFill>
                <a:effectLst/>
                <a:ea typeface="Calibri" panose="020F0502020204030204" pitchFamily="34" charset="0"/>
              </a:rPr>
              <a:t> </a:t>
            </a:r>
            <a:r>
              <a:rPr lang="ar-SA" sz="2200" dirty="0">
                <a:solidFill>
                  <a:schemeClr val="tx1"/>
                </a:solidFill>
                <a:effectLst/>
                <a:ea typeface="Calibri" panose="020F0502020204030204" pitchFamily="34" charset="0"/>
              </a:rPr>
              <a:t>وتكونُ دوافعُ المستهلكِ للسّياحةِ الثّقافيّةِ بدرجاتٍ مختلفة</a:t>
            </a:r>
            <a:r>
              <a:rPr lang="ar-EG" sz="2200" dirty="0">
                <a:solidFill>
                  <a:schemeClr val="tx1"/>
                </a:solidFill>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ومن خلالِ التّحليلِ لدوافعِ السّيّاحِ الثّقافيّينَ يمكنُ استنتاجُ أنّ المتخصّصينَ أوِ المتحمّسينَ للتّراثِ لا يشكّلونَ شريحةَ السّوقِ المسيطرةَ للسّيّاحِ الثّقافيّين، وأنّ أغلبيّتَهم يتطلّعونَ للتّرفيهِ العامِّ وتمثّلُ عناصرُ الجذبِ التّراثيّةُ إحدى الأنشطةِ فقط منَ الزّيارة، حيثُ يجمعُ معظمُ السّيّاحِ أنشطةً أخرى بجانبِ الأنشطةِ المرتبطةِ بالثّقافة،</a:t>
            </a:r>
            <a:r>
              <a:rPr lang="ar-EG" sz="2200" dirty="0">
                <a:solidFill>
                  <a:schemeClr val="tx1"/>
                </a:solidFill>
                <a:effectLst/>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ومن هنا فإنّ تجميعَ المنتجاتِ الثّقافيّةِ وغيرِ الثّقافيّةِ في استراتيجيّةِ تنميةٍ واحدةٍ يمكنُ أن يساعدَ على توسيعِ السّوقِ الثّقافيِّ للسّيّاحِ الّذينَ تمثّلُ لهمُ الثّقافةُ مكمِّلاً لدافعٍ آخرَ وللسّيّاحِ الثّقافيّينَ بالصّدفة</a:t>
            </a:r>
            <a:r>
              <a:rPr lang="ar-EG" sz="2200" dirty="0">
                <a:solidFill>
                  <a:schemeClr val="tx1"/>
                </a:solidFill>
                <a:effectLst/>
                <a:latin typeface="Calibri" panose="020F0502020204030204" pitchFamily="34" charset="0"/>
                <a:ea typeface="Calibri" panose="020F0502020204030204" pitchFamily="34" charset="0"/>
              </a:rPr>
              <a:t>.</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6429740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4C816A-0D85-46FE-B6BF-5E7AA4DA2967}"/>
              </a:ext>
            </a:extLst>
          </p:cNvPr>
          <p:cNvSpPr>
            <a:spLocks noGrp="1"/>
          </p:cNvSpPr>
          <p:nvPr>
            <p:ph sz="quarter" idx="11"/>
          </p:nvPr>
        </p:nvSpPr>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العلاقةُ بينَ التّراثِ الثّقافيِّ والسّياحةِ الثّقافيّة</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أنواعُ الثّقافاتِ في السّياحة</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EG"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مقوّماتُ الجذبِ السّياحيِّ الثّقافيّ</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خصائصُ السّياحةِ والسّائحِ الثّقافيّ</a:t>
            </a:r>
            <a:r>
              <a:rPr lang="ar-SY">
                <a:latin typeface="Arial" panose="020B0604020202020204" pitchFamily="34" charset="0"/>
                <a:ea typeface="Calibri" panose="020F0502020204030204" pitchFamily="34" charset="0"/>
                <a:cs typeface="Arial" panose="020B0604020202020204" pitchFamily="34" charset="0"/>
              </a:rPr>
              <a:t>.</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endParaRPr lang="ar-EG" dirty="0"/>
          </a:p>
          <a:p>
            <a:endParaRPr lang="en-US" dirty="0"/>
          </a:p>
        </p:txBody>
      </p:sp>
    </p:spTree>
    <p:extLst>
      <p:ext uri="{BB962C8B-B14F-4D97-AF65-F5344CB8AC3E}">
        <p14:creationId xmlns:p14="http://schemas.microsoft.com/office/powerpoint/2010/main" val="353029586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العلاقةُ بينَ التّراثِ الثّقافيِّ والسّياحةِ الثّقافيّة</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en-US"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أنواعُ الثّقافاتِ في السّياحة</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EG"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مقوّماتُ الجذبِ السّياحيِّ الثّقافيّ</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en-US"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خصائصُ السّياحةِ والسّائحِ الثّقافيّ</a:t>
            </a:r>
            <a:r>
              <a:rPr lang="ar-SY" sz="2400" b="1" dirty="0">
                <a:latin typeface="Arial" panose="020B0604020202020204" pitchFamily="34" charset="0"/>
                <a:ea typeface="Calibri" panose="020F0502020204030204" pitchFamily="34" charset="0"/>
                <a:cs typeface="Arial" panose="020B0604020202020204" pitchFamily="34" charset="0"/>
              </a:rPr>
              <a:t>.</a:t>
            </a:r>
            <a:endParaRPr lang="ar-SA" sz="24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العلاقةُ بينَ التّراثِ الثّقافيِّ والسّياحةِ الثّقافيّة</a:t>
            </a:r>
            <a:endParaRPr lang="en-US" dirty="0"/>
          </a:p>
        </p:txBody>
      </p:sp>
      <p:sp>
        <p:nvSpPr>
          <p:cNvPr id="10" name="TextBox 9">
            <a:extLst>
              <a:ext uri="{FF2B5EF4-FFF2-40B4-BE49-F238E27FC236}">
                <a16:creationId xmlns:a16="http://schemas.microsoft.com/office/drawing/2014/main" id="{EE1D1D17-E54C-442F-AF54-7700F5765BD4}"/>
              </a:ext>
            </a:extLst>
          </p:cNvPr>
          <p:cNvSpPr txBox="1"/>
          <p:nvPr/>
        </p:nvSpPr>
        <p:spPr>
          <a:xfrm>
            <a:off x="1719072" y="1680836"/>
            <a:ext cx="10040112" cy="545534"/>
          </a:xfrm>
          <a:prstGeom prst="rect">
            <a:avLst/>
          </a:prstGeom>
          <a:noFill/>
        </p:spPr>
        <p:txBody>
          <a:bodyPr wrap="square">
            <a:spAutoFit/>
          </a:bodyPr>
          <a:lstStyle/>
          <a:p>
            <a:pPr algn="r" rtl="1">
              <a:lnSpc>
                <a:spcPct val="150000"/>
              </a:lnSpc>
            </a:pPr>
            <a:r>
              <a:rPr lang="ar-EG" sz="2200" b="1" dirty="0"/>
              <a:t>ويشكّلُ هذا التّراثُ عنصراً رئيسيّاً في البيئةِ الماديّةِ للمنطقةِ التّراثيّة، ويتضمّنُ التّراثُ الثّقافيُّ ما يلي: </a:t>
            </a:r>
            <a:endParaRPr lang="en-US" sz="2200" b="1" dirty="0"/>
          </a:p>
        </p:txBody>
      </p:sp>
      <p:graphicFrame>
        <p:nvGraphicFramePr>
          <p:cNvPr id="11" name="Diagram 10">
            <a:extLst>
              <a:ext uri="{FF2B5EF4-FFF2-40B4-BE49-F238E27FC236}">
                <a16:creationId xmlns:a16="http://schemas.microsoft.com/office/drawing/2014/main" id="{D3648ED7-6F4D-432E-BA09-DA55CE43EA15}"/>
              </a:ext>
            </a:extLst>
          </p:cNvPr>
          <p:cNvGraphicFramePr/>
          <p:nvPr>
            <p:extLst>
              <p:ext uri="{D42A27DB-BD31-4B8C-83A1-F6EECF244321}">
                <p14:modId xmlns:p14="http://schemas.microsoft.com/office/powerpoint/2010/main" val="1516295880"/>
              </p:ext>
            </p:extLst>
          </p:nvPr>
        </p:nvGraphicFramePr>
        <p:xfrm>
          <a:off x="1339061" y="2354028"/>
          <a:ext cx="9776243" cy="407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تعريفُ السّياحةِ الثّقافيّة </a:t>
            </a:r>
            <a:endParaRPr lang="en-US" dirty="0"/>
          </a:p>
        </p:txBody>
      </p:sp>
      <p:graphicFrame>
        <p:nvGraphicFramePr>
          <p:cNvPr id="8" name="Diagram 7">
            <a:extLst>
              <a:ext uri="{FF2B5EF4-FFF2-40B4-BE49-F238E27FC236}">
                <a16:creationId xmlns:a16="http://schemas.microsoft.com/office/drawing/2014/main" id="{301745DF-AFBA-41B4-BD46-F154454D7C3E}"/>
              </a:ext>
            </a:extLst>
          </p:cNvPr>
          <p:cNvGraphicFramePr/>
          <p:nvPr>
            <p:extLst>
              <p:ext uri="{D42A27DB-BD31-4B8C-83A1-F6EECF244321}">
                <p14:modId xmlns:p14="http://schemas.microsoft.com/office/powerpoint/2010/main" val="2228195471"/>
              </p:ext>
            </p:extLst>
          </p:nvPr>
        </p:nvGraphicFramePr>
        <p:xfrm>
          <a:off x="1151906" y="2410690"/>
          <a:ext cx="10117777" cy="4055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192231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تعريفُ السّياحةِ الثّقافيّة </a:t>
            </a:r>
            <a:endParaRPr lang="en-US" dirty="0"/>
          </a:p>
        </p:txBody>
      </p:sp>
      <p:sp>
        <p:nvSpPr>
          <p:cNvPr id="2" name="Frame 1">
            <a:extLst>
              <a:ext uri="{FF2B5EF4-FFF2-40B4-BE49-F238E27FC236}">
                <a16:creationId xmlns:a16="http://schemas.microsoft.com/office/drawing/2014/main" id="{26202678-2DB5-4254-8ECD-5A92959809FF}"/>
              </a:ext>
            </a:extLst>
          </p:cNvPr>
          <p:cNvSpPr/>
          <p:nvPr/>
        </p:nvSpPr>
        <p:spPr>
          <a:xfrm>
            <a:off x="1324375" y="2492867"/>
            <a:ext cx="9565297" cy="3480421"/>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chemeClr val="tx1"/>
                </a:solidFill>
                <a:effectLst/>
                <a:latin typeface="Calibri" panose="020F0502020204030204" pitchFamily="34" charset="0"/>
                <a:ea typeface="Calibri" panose="020F0502020204030204" pitchFamily="34" charset="0"/>
              </a:rPr>
              <a:t>فهي سفرٌ غايتُهُ تمكينُ المسافرِ من إشباعِ الرّغبةِ في زيادةِ معارفِهِ عنِ الموروثِ الثّقافيِّ من عاداتٍ وتقاليدَ وحضارةٍ وفُنونٍ وإنجازاتٍ فكريّةٍ وبشريّةٍ في فترةٍ ما أو لدى شعبٍ منَ الشّعوب. </a:t>
            </a:r>
            <a:endParaRPr lang="ar-EG" sz="2200" dirty="0">
              <a:solidFill>
                <a:schemeClr val="tx1"/>
              </a:solidFill>
              <a:effectLst/>
              <a:latin typeface="Calibri" panose="020F0502020204030204" pitchFamily="34" charset="0"/>
              <a:ea typeface="Calibri" panose="020F0502020204030204" pitchFamily="34" charset="0"/>
            </a:endParaRPr>
          </a:p>
          <a:p>
            <a:pPr algn="just" rtl="1">
              <a:lnSpc>
                <a:spcPct val="150000"/>
              </a:lnSpc>
            </a:pPr>
            <a:r>
              <a:rPr lang="ar-SA" sz="2200" dirty="0">
                <a:solidFill>
                  <a:schemeClr val="tx1"/>
                </a:solidFill>
                <a:effectLst/>
                <a:latin typeface="Calibri" panose="020F0502020204030204" pitchFamily="34" charset="0"/>
                <a:ea typeface="Calibri" panose="020F0502020204030204" pitchFamily="34" charset="0"/>
              </a:rPr>
              <a:t>ووفقَ منظّمةِ السّياحةِ العالميّةِ فإنّ السّياحةَ الثّقافيّةَ تُشكِّلُ نسبةَ 37% من إجماليَّ السّياحةِ العالميّةِ في عامِ 2020، ومنَ المُتوقَّعِ أن تستمرَّ بالنّموِّ بنسبةِ 15% كلَّ عام.</a:t>
            </a:r>
            <a:endParaRPr lang="en-US" sz="2200" dirty="0">
              <a:solidFill>
                <a:schemeClr val="tx1"/>
              </a:solidFill>
            </a:endParaRPr>
          </a:p>
        </p:txBody>
      </p:sp>
    </p:spTree>
    <p:extLst>
      <p:ext uri="{BB962C8B-B14F-4D97-AF65-F5344CB8AC3E}">
        <p14:creationId xmlns:p14="http://schemas.microsoft.com/office/powerpoint/2010/main" val="137520235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	السّياحةُ التّراثيّة</a:t>
            </a:r>
            <a:endParaRPr lang="en-US" dirty="0"/>
          </a:p>
        </p:txBody>
      </p:sp>
      <p:sp>
        <p:nvSpPr>
          <p:cNvPr id="3" name="Frame 2">
            <a:extLst>
              <a:ext uri="{FF2B5EF4-FFF2-40B4-BE49-F238E27FC236}">
                <a16:creationId xmlns:a16="http://schemas.microsoft.com/office/drawing/2014/main" id="{16F2B29E-E24F-4B88-AD9A-F9276D8C31E3}"/>
              </a:ext>
            </a:extLst>
          </p:cNvPr>
          <p:cNvSpPr/>
          <p:nvPr/>
        </p:nvSpPr>
        <p:spPr>
          <a:xfrm>
            <a:off x="1221179" y="2624447"/>
            <a:ext cx="9749641" cy="3241963"/>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السّفرُ من أجلِ تجربةِ الأنشطةِ والأماكنِ والاطّلاعِ على التُحفِ وقصصِ النّاسِ التّاريخيّةِ وثقافاتِهم ومواردِهمُ الطّبيعيّةِ وغيرِها منَ الأمور</a:t>
            </a:r>
            <a:r>
              <a:rPr lang="ar-EG" sz="2200" dirty="0">
                <a:solidFill>
                  <a:schemeClr val="tx1"/>
                </a:solidFill>
                <a:effectLst/>
                <a:latin typeface="Calibri" panose="020F0502020204030204" pitchFamily="34" charset="0"/>
                <a:ea typeface="Calibri" panose="020F0502020204030204" pitchFamily="34" charset="0"/>
              </a:rPr>
              <a:t>.</a:t>
            </a:r>
            <a:endParaRPr lang="en-US" sz="2200" dirty="0">
              <a:solidFill>
                <a:schemeClr val="tx1"/>
              </a:solidFill>
              <a:effectLst/>
              <a:latin typeface="Calibri" panose="020F0502020204030204" pitchFamily="34" charset="0"/>
              <a:ea typeface="Calibri" panose="020F0502020204030204" pitchFamily="34" charset="0"/>
            </a:endParaRPr>
          </a:p>
          <a:p>
            <a:pPr marL="18415" marR="0"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وفي تعريفٍ آخرَ للسّياحةِ التّراثيّةِ بأنّها نوعٌ منَ السّياحةِ الموجَّهةِ نحوَ الثّقافةِ والتّاريخِ من أجلِ الاطّلاعِ على الآثارِ وحضاراتِ النّاسِ في الماضي والحاضر.</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8156557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	السّياحةُ التّراثيّة</a:t>
            </a:r>
            <a:endParaRPr lang="en-US" dirty="0"/>
          </a:p>
        </p:txBody>
      </p:sp>
      <p:sp>
        <p:nvSpPr>
          <p:cNvPr id="7" name="TextBox 6">
            <a:extLst>
              <a:ext uri="{FF2B5EF4-FFF2-40B4-BE49-F238E27FC236}">
                <a16:creationId xmlns:a16="http://schemas.microsoft.com/office/drawing/2014/main" id="{21B26FB1-F249-4BD9-B9F4-DE40BB3E47CE}"/>
              </a:ext>
            </a:extLst>
          </p:cNvPr>
          <p:cNvSpPr txBox="1"/>
          <p:nvPr/>
        </p:nvSpPr>
        <p:spPr>
          <a:xfrm>
            <a:off x="1313071" y="2339182"/>
            <a:ext cx="10219944" cy="557845"/>
          </a:xfrm>
          <a:prstGeom prst="rect">
            <a:avLst/>
          </a:prstGeom>
          <a:noFill/>
        </p:spPr>
        <p:txBody>
          <a:bodyPr wrap="square">
            <a:spAutoFit/>
          </a:bodyPr>
          <a:lstStyle/>
          <a:p>
            <a:pPr marR="0" lvl="0" algn="r" rtl="1">
              <a:lnSpc>
                <a:spcPct val="150000"/>
              </a:lnSpc>
              <a:spcBef>
                <a:spcPts val="1000"/>
              </a:spcBef>
              <a:spcAft>
                <a:spcPts val="0"/>
              </a:spcAft>
            </a:pPr>
            <a:r>
              <a:rPr lang="ar-SA" sz="2200" b="1" dirty="0">
                <a:effectLst/>
                <a:latin typeface="Simplified Arabic" panose="02020603050405020304" pitchFamily="18" charset="-78"/>
                <a:ea typeface="Times New Roman" panose="02020603050405020304" pitchFamily="18" charset="0"/>
                <a:cs typeface="Simplified Arabic" panose="02020603050405020304" pitchFamily="18" charset="-78"/>
              </a:rPr>
              <a:t>كيفيّةُ تطويرِ السّياحةِ التّراثيّة:</a:t>
            </a:r>
            <a:r>
              <a:rPr lang="ar-EG" sz="2200" b="1" dirty="0">
                <a:latin typeface="Simplified Arabic" panose="02020603050405020304" pitchFamily="18" charset="-78"/>
                <a:ea typeface="Times New Roman" panose="02020603050405020304" pitchFamily="18" charset="0"/>
                <a:cs typeface="Simplified Arabic" panose="02020603050405020304" pitchFamily="18" charset="-78"/>
              </a:rPr>
              <a:t> </a:t>
            </a:r>
            <a:r>
              <a:rPr lang="ar-SA" sz="2200" dirty="0">
                <a:effectLst/>
                <a:ea typeface="Calibri" panose="020F0502020204030204" pitchFamily="34" charset="0"/>
                <a:cs typeface="Simplified Arabic" panose="02020603050405020304" pitchFamily="18" charset="-78"/>
              </a:rPr>
              <a:t>فيما يلي عدّةُ عواملَ تعملُ على تقويةِ وتنميةِ قطاعِ السّياحةِ التّراثيّة</a:t>
            </a:r>
            <a:r>
              <a:rPr lang="ar-SY" sz="2200" dirty="0">
                <a:effectLst/>
                <a:ea typeface="Calibri" panose="020F0502020204030204" pitchFamily="34" charset="0"/>
                <a:cs typeface="Simplified Arabic" panose="02020603050405020304" pitchFamily="18" charset="-78"/>
              </a:rPr>
              <a:t>:</a:t>
            </a:r>
            <a:endParaRPr lang="en-US" sz="2200" b="1" dirty="0">
              <a:effectLst/>
              <a:latin typeface="Simplified Arabic" panose="02020603050405020304" pitchFamily="18" charset="-78"/>
              <a:ea typeface="Times New Roman" panose="02020603050405020304" pitchFamily="18" charset="0"/>
              <a:cs typeface="Simplified Arabic" panose="02020603050405020304" pitchFamily="18" charset="-78"/>
            </a:endParaRPr>
          </a:p>
        </p:txBody>
      </p:sp>
      <p:graphicFrame>
        <p:nvGraphicFramePr>
          <p:cNvPr id="4" name="Diagram 3">
            <a:extLst>
              <a:ext uri="{FF2B5EF4-FFF2-40B4-BE49-F238E27FC236}">
                <a16:creationId xmlns:a16="http://schemas.microsoft.com/office/drawing/2014/main" id="{7CB90874-E3D6-4212-A28D-7AD61703B4DB}"/>
              </a:ext>
            </a:extLst>
          </p:cNvPr>
          <p:cNvGraphicFramePr/>
          <p:nvPr>
            <p:extLst>
              <p:ext uri="{D42A27DB-BD31-4B8C-83A1-F6EECF244321}">
                <p14:modId xmlns:p14="http://schemas.microsoft.com/office/powerpoint/2010/main" val="3590077697"/>
              </p:ext>
            </p:extLst>
          </p:nvPr>
        </p:nvGraphicFramePr>
        <p:xfrm>
          <a:off x="1214677" y="3037114"/>
          <a:ext cx="10318338" cy="34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784776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3BC95F5-F5F1-4FEF-A709-410A59CBF7CD}"/>
              </a:ext>
            </a:extLst>
          </p:cNvPr>
          <p:cNvSpPr>
            <a:spLocks noGrp="1"/>
          </p:cNvSpPr>
          <p:nvPr>
            <p:ph sz="quarter" idx="11"/>
          </p:nvPr>
        </p:nvSpPr>
        <p:spPr/>
        <p:txBody>
          <a:bodyPr/>
          <a:lstStyle/>
          <a:p>
            <a:r>
              <a:rPr lang="ar-EG" dirty="0"/>
              <a:t>العلاقةُ بينَ التّراثِ الثّقافيِّ والسّياحةِ الثّقافيّة</a:t>
            </a:r>
          </a:p>
        </p:txBody>
      </p:sp>
      <p:sp>
        <p:nvSpPr>
          <p:cNvPr id="6" name="Content Placeholder 5">
            <a:extLst>
              <a:ext uri="{FF2B5EF4-FFF2-40B4-BE49-F238E27FC236}">
                <a16:creationId xmlns:a16="http://schemas.microsoft.com/office/drawing/2014/main" id="{A2C5F47F-8A42-4820-A33B-1687395073FB}"/>
              </a:ext>
            </a:extLst>
          </p:cNvPr>
          <p:cNvSpPr>
            <a:spLocks noGrp="1"/>
          </p:cNvSpPr>
          <p:nvPr>
            <p:ph sz="quarter" idx="12"/>
          </p:nvPr>
        </p:nvSpPr>
        <p:spPr/>
        <p:txBody>
          <a:bodyPr/>
          <a:lstStyle/>
          <a:p>
            <a:r>
              <a:rPr lang="ar-EG" dirty="0"/>
              <a:t>متطلّباتُ السّياحةِ الثّقافيّة </a:t>
            </a:r>
            <a:endParaRPr lang="en-US" dirty="0"/>
          </a:p>
        </p:txBody>
      </p:sp>
      <p:sp>
        <p:nvSpPr>
          <p:cNvPr id="8" name="TextBox 7">
            <a:extLst>
              <a:ext uri="{FF2B5EF4-FFF2-40B4-BE49-F238E27FC236}">
                <a16:creationId xmlns:a16="http://schemas.microsoft.com/office/drawing/2014/main" id="{8D115B8D-C0A0-4661-B674-58276C94576F}"/>
              </a:ext>
            </a:extLst>
          </p:cNvPr>
          <p:cNvSpPr txBox="1"/>
          <p:nvPr/>
        </p:nvSpPr>
        <p:spPr>
          <a:xfrm>
            <a:off x="5113480" y="2355929"/>
            <a:ext cx="6300216" cy="430887"/>
          </a:xfrm>
          <a:prstGeom prst="rect">
            <a:avLst/>
          </a:prstGeom>
          <a:noFill/>
        </p:spPr>
        <p:txBody>
          <a:bodyPr wrap="square">
            <a:spAutoFit/>
          </a:bodyPr>
          <a:lstStyle/>
          <a:p>
            <a:pPr algn="r" rtl="1"/>
            <a:r>
              <a:rPr lang="ar-SA" sz="2200" b="1" dirty="0">
                <a:effectLst/>
                <a:latin typeface="Calibri" panose="020F0502020204030204" pitchFamily="34" charset="0"/>
                <a:ea typeface="Calibri" panose="020F0502020204030204" pitchFamily="34" charset="0"/>
                <a:cs typeface="Simplified Arabic" panose="02020603050405020304" pitchFamily="18" charset="-78"/>
              </a:rPr>
              <a:t>يجبُ النّظرُ للسّياحةِ الثّقافيّةِ من زاويتينِ مترابطتين</a:t>
            </a:r>
            <a:r>
              <a:rPr lang="ar-SY" sz="2200" b="1" dirty="0">
                <a:effectLst/>
                <a:latin typeface="Calibri" panose="020F0502020204030204" pitchFamily="34" charset="0"/>
                <a:ea typeface="Calibri" panose="020F0502020204030204" pitchFamily="34" charset="0"/>
                <a:cs typeface="Simplified Arabic" panose="02020603050405020304" pitchFamily="18" charset="-78"/>
              </a:rPr>
              <a:t>:</a:t>
            </a:r>
            <a:endParaRPr lang="en-US" sz="2200" b="1" dirty="0"/>
          </a:p>
        </p:txBody>
      </p:sp>
      <p:graphicFrame>
        <p:nvGraphicFramePr>
          <p:cNvPr id="3" name="Diagram 2">
            <a:extLst>
              <a:ext uri="{FF2B5EF4-FFF2-40B4-BE49-F238E27FC236}">
                <a16:creationId xmlns:a16="http://schemas.microsoft.com/office/drawing/2014/main" id="{3892D90D-5C3A-43B4-858D-ACE6E1F9286D}"/>
              </a:ext>
            </a:extLst>
          </p:cNvPr>
          <p:cNvGraphicFramePr/>
          <p:nvPr>
            <p:extLst>
              <p:ext uri="{D42A27DB-BD31-4B8C-83A1-F6EECF244321}">
                <p14:modId xmlns:p14="http://schemas.microsoft.com/office/powerpoint/2010/main" val="985131237"/>
              </p:ext>
            </p:extLst>
          </p:nvPr>
        </p:nvGraphicFramePr>
        <p:xfrm>
          <a:off x="1362206" y="2644311"/>
          <a:ext cx="9562592"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80848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733</TotalTime>
  <Words>1814</Words>
  <Application>Microsoft Office PowerPoint</Application>
  <PresentationFormat>Widescreen</PresentationFormat>
  <Paragraphs>128</Paragraphs>
  <Slides>26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Calibri</vt:lpstr>
      <vt:lpstr>Calibri Light</vt:lpstr>
      <vt:lpstr>inherit</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109</cp:revision>
  <dcterms:created xsi:type="dcterms:W3CDTF">2020-10-20T08:45:47Z</dcterms:created>
  <dcterms:modified xsi:type="dcterms:W3CDTF">2022-09-12T12:36:30Z</dcterms:modified>
</cp:coreProperties>
</file>