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3"/>
  </p:notesMasterIdLst>
  <p:handoutMasterIdLst>
    <p:handoutMasterId r:id="rId24"/>
  </p:handoutMasterIdLst>
  <p:sldIdLst>
    <p:sldId id="259" r:id="rId5"/>
    <p:sldId id="260" r:id="rId6"/>
    <p:sldId id="376" r:id="rId7"/>
    <p:sldId id="377" r:id="rId8"/>
    <p:sldId id="342" r:id="rId9"/>
    <p:sldId id="343" r:id="rId10"/>
    <p:sldId id="378" r:id="rId11"/>
    <p:sldId id="379" r:id="rId12"/>
    <p:sldId id="380" r:id="rId13"/>
    <p:sldId id="381" r:id="rId14"/>
    <p:sldId id="382" r:id="rId15"/>
    <p:sldId id="383" r:id="rId16"/>
    <p:sldId id="384" r:id="rId17"/>
    <p:sldId id="385" r:id="rId18"/>
    <p:sldId id="386" r:id="rId19"/>
    <p:sldId id="389" r:id="rId20"/>
    <p:sldId id="387" r:id="rId21"/>
    <p:sldId id="29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82" d="100"/>
          <a:sy n="82" d="100"/>
        </p:scale>
        <p:origin x="894" y="102"/>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C7D9B5-1DE1-4C44-A7F4-8272992DE689}" type="doc">
      <dgm:prSet loTypeId="urn:microsoft.com/office/officeart/2005/8/layout/pyramid2" loCatId="list" qsTypeId="urn:microsoft.com/office/officeart/2005/8/quickstyle/simple3" qsCatId="simple" csTypeId="urn:microsoft.com/office/officeart/2005/8/colors/accent1_2" csCatId="accent1" phldr="1"/>
      <dgm:spPr/>
    </dgm:pt>
    <dgm:pt modelId="{2C609BB4-644D-4B6E-BA21-1C0CBAA83B8B}">
      <dgm:prSet phldrT="[Text]" custT="1"/>
      <dgm:spPr/>
      <dgm:t>
        <a:bodyPr/>
        <a:lstStyle/>
        <a:p>
          <a:pPr algn="ctr"/>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التفكير</a:t>
          </a:r>
          <a:endParaRPr lang="en-US" sz="2200" dirty="0"/>
        </a:p>
      </dgm:t>
    </dgm:pt>
    <dgm:pt modelId="{6354638B-D741-45BA-9EDF-30BBC72CC032}" type="parTrans" cxnId="{0020E7D3-FB35-4229-939D-4CB8677832F4}">
      <dgm:prSet/>
      <dgm:spPr/>
      <dgm:t>
        <a:bodyPr/>
        <a:lstStyle/>
        <a:p>
          <a:endParaRPr lang="en-US"/>
        </a:p>
      </dgm:t>
    </dgm:pt>
    <dgm:pt modelId="{5DD7329D-6EB9-431A-A9AA-357E81745EF0}" type="sibTrans" cxnId="{0020E7D3-FB35-4229-939D-4CB8677832F4}">
      <dgm:prSet/>
      <dgm:spPr/>
      <dgm:t>
        <a:bodyPr/>
        <a:lstStyle/>
        <a:p>
          <a:endParaRPr lang="en-US"/>
        </a:p>
      </dgm:t>
    </dgm:pt>
    <dgm:pt modelId="{2F8D8133-9DF9-487A-8B6D-72FFBE591C1C}">
      <dgm:prSet phldrT="[Text]" custT="1"/>
      <dgm:spPr/>
      <dgm:t>
        <a:bodyPr/>
        <a:lstStyle/>
        <a:p>
          <a:pPr algn="ctr"/>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التحضير</a:t>
          </a:r>
          <a:endParaRPr lang="en-US" sz="2200" dirty="0"/>
        </a:p>
      </dgm:t>
    </dgm:pt>
    <dgm:pt modelId="{86CC6AF2-8C19-48C4-8F2A-A359E5A7526A}" type="parTrans" cxnId="{B7BB3C30-5329-4F38-A4EC-36A7E0482741}">
      <dgm:prSet/>
      <dgm:spPr/>
      <dgm:t>
        <a:bodyPr/>
        <a:lstStyle/>
        <a:p>
          <a:endParaRPr lang="en-US"/>
        </a:p>
      </dgm:t>
    </dgm:pt>
    <dgm:pt modelId="{7ED62E11-2BB2-473E-972A-8D6C2EC0634E}" type="sibTrans" cxnId="{B7BB3C30-5329-4F38-A4EC-36A7E0482741}">
      <dgm:prSet/>
      <dgm:spPr/>
      <dgm:t>
        <a:bodyPr/>
        <a:lstStyle/>
        <a:p>
          <a:endParaRPr lang="en-US"/>
        </a:p>
      </dgm:t>
    </dgm:pt>
    <dgm:pt modelId="{4945CC92-4800-4705-BC53-19AE962AEB87}">
      <dgm:prSet phldrT="[Text]" custT="1"/>
      <dgm:spPr/>
      <dgm:t>
        <a:bodyPr/>
        <a:lstStyle/>
        <a:p>
          <a:pPr algn="ctr"/>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التنفيذ</a:t>
          </a:r>
          <a:endParaRPr lang="en-US" sz="2200" dirty="0"/>
        </a:p>
      </dgm:t>
    </dgm:pt>
    <dgm:pt modelId="{ADE9BD4D-A8D4-4282-A053-D8993E41958D}" type="parTrans" cxnId="{C09AA782-1FEF-423E-A9B6-304024D32797}">
      <dgm:prSet/>
      <dgm:spPr/>
      <dgm:t>
        <a:bodyPr/>
        <a:lstStyle/>
        <a:p>
          <a:endParaRPr lang="en-US"/>
        </a:p>
      </dgm:t>
    </dgm:pt>
    <dgm:pt modelId="{56F5DC54-1980-4F08-B12B-A76274EDAF51}" type="sibTrans" cxnId="{C09AA782-1FEF-423E-A9B6-304024D32797}">
      <dgm:prSet/>
      <dgm:spPr/>
      <dgm:t>
        <a:bodyPr/>
        <a:lstStyle/>
        <a:p>
          <a:endParaRPr lang="en-US"/>
        </a:p>
      </dgm:t>
    </dgm:pt>
    <dgm:pt modelId="{FEA82CF2-A975-4D63-BD1B-485D122B78A8}" type="pres">
      <dgm:prSet presAssocID="{FEC7D9B5-1DE1-4C44-A7F4-8272992DE689}" presName="compositeShape" presStyleCnt="0">
        <dgm:presLayoutVars>
          <dgm:dir/>
          <dgm:resizeHandles/>
        </dgm:presLayoutVars>
      </dgm:prSet>
      <dgm:spPr/>
    </dgm:pt>
    <dgm:pt modelId="{BE3C9F45-6BAE-4C8D-A48D-0283AB40AA74}" type="pres">
      <dgm:prSet presAssocID="{FEC7D9B5-1DE1-4C44-A7F4-8272992DE689}" presName="pyramid" presStyleLbl="node1" presStyleIdx="0" presStyleCnt="1"/>
      <dgm:spPr/>
    </dgm:pt>
    <dgm:pt modelId="{6EDFB411-11C2-42D5-8BCB-9A31E600B783}" type="pres">
      <dgm:prSet presAssocID="{FEC7D9B5-1DE1-4C44-A7F4-8272992DE689}" presName="theList" presStyleCnt="0"/>
      <dgm:spPr/>
    </dgm:pt>
    <dgm:pt modelId="{12632FEB-AF1D-46B3-9C2A-B932EB937699}" type="pres">
      <dgm:prSet presAssocID="{2C609BB4-644D-4B6E-BA21-1C0CBAA83B8B}" presName="aNode" presStyleLbl="fgAcc1" presStyleIdx="0" presStyleCnt="3">
        <dgm:presLayoutVars>
          <dgm:bulletEnabled val="1"/>
        </dgm:presLayoutVars>
      </dgm:prSet>
      <dgm:spPr/>
    </dgm:pt>
    <dgm:pt modelId="{B247FF32-8AFB-48D7-AA00-D5047EBD7420}" type="pres">
      <dgm:prSet presAssocID="{2C609BB4-644D-4B6E-BA21-1C0CBAA83B8B}" presName="aSpace" presStyleCnt="0"/>
      <dgm:spPr/>
    </dgm:pt>
    <dgm:pt modelId="{06AD3AC2-1ECD-4709-9425-F2D40D76638F}" type="pres">
      <dgm:prSet presAssocID="{2F8D8133-9DF9-487A-8B6D-72FFBE591C1C}" presName="aNode" presStyleLbl="fgAcc1" presStyleIdx="1" presStyleCnt="3">
        <dgm:presLayoutVars>
          <dgm:bulletEnabled val="1"/>
        </dgm:presLayoutVars>
      </dgm:prSet>
      <dgm:spPr/>
    </dgm:pt>
    <dgm:pt modelId="{8C4F6F18-AC30-4702-8C6C-B86972EE6BED}" type="pres">
      <dgm:prSet presAssocID="{2F8D8133-9DF9-487A-8B6D-72FFBE591C1C}" presName="aSpace" presStyleCnt="0"/>
      <dgm:spPr/>
    </dgm:pt>
    <dgm:pt modelId="{29955ADB-1555-4BE8-BE43-9AB5DF1A2F1A}" type="pres">
      <dgm:prSet presAssocID="{4945CC92-4800-4705-BC53-19AE962AEB87}" presName="aNode" presStyleLbl="fgAcc1" presStyleIdx="2" presStyleCnt="3">
        <dgm:presLayoutVars>
          <dgm:bulletEnabled val="1"/>
        </dgm:presLayoutVars>
      </dgm:prSet>
      <dgm:spPr/>
    </dgm:pt>
    <dgm:pt modelId="{4C3EAEAA-7776-41CF-9EB0-F5457B6A39B4}" type="pres">
      <dgm:prSet presAssocID="{4945CC92-4800-4705-BC53-19AE962AEB87}" presName="aSpace" presStyleCnt="0"/>
      <dgm:spPr/>
    </dgm:pt>
  </dgm:ptLst>
  <dgm:cxnLst>
    <dgm:cxn modelId="{9E0E5B12-2132-4EF1-85C5-8FAE820A49EB}" type="presOf" srcId="{4945CC92-4800-4705-BC53-19AE962AEB87}" destId="{29955ADB-1555-4BE8-BE43-9AB5DF1A2F1A}" srcOrd="0" destOrd="0" presId="urn:microsoft.com/office/officeart/2005/8/layout/pyramid2"/>
    <dgm:cxn modelId="{B7BB3C30-5329-4F38-A4EC-36A7E0482741}" srcId="{FEC7D9B5-1DE1-4C44-A7F4-8272992DE689}" destId="{2F8D8133-9DF9-487A-8B6D-72FFBE591C1C}" srcOrd="1" destOrd="0" parTransId="{86CC6AF2-8C19-48C4-8F2A-A359E5A7526A}" sibTransId="{7ED62E11-2BB2-473E-972A-8D6C2EC0634E}"/>
    <dgm:cxn modelId="{4A786A4C-C729-4EFF-8CD9-C563B8CB776F}" type="presOf" srcId="{2C609BB4-644D-4B6E-BA21-1C0CBAA83B8B}" destId="{12632FEB-AF1D-46B3-9C2A-B932EB937699}" srcOrd="0" destOrd="0" presId="urn:microsoft.com/office/officeart/2005/8/layout/pyramid2"/>
    <dgm:cxn modelId="{75F1ED76-A3F7-4E58-86B9-6C6E7523970F}" type="presOf" srcId="{FEC7D9B5-1DE1-4C44-A7F4-8272992DE689}" destId="{FEA82CF2-A975-4D63-BD1B-485D122B78A8}" srcOrd="0" destOrd="0" presId="urn:microsoft.com/office/officeart/2005/8/layout/pyramid2"/>
    <dgm:cxn modelId="{C09AA782-1FEF-423E-A9B6-304024D32797}" srcId="{FEC7D9B5-1DE1-4C44-A7F4-8272992DE689}" destId="{4945CC92-4800-4705-BC53-19AE962AEB87}" srcOrd="2" destOrd="0" parTransId="{ADE9BD4D-A8D4-4282-A053-D8993E41958D}" sibTransId="{56F5DC54-1980-4F08-B12B-A76274EDAF51}"/>
    <dgm:cxn modelId="{187479C4-FA3D-4765-9E98-70732602BF53}" type="presOf" srcId="{2F8D8133-9DF9-487A-8B6D-72FFBE591C1C}" destId="{06AD3AC2-1ECD-4709-9425-F2D40D76638F}" srcOrd="0" destOrd="0" presId="urn:microsoft.com/office/officeart/2005/8/layout/pyramid2"/>
    <dgm:cxn modelId="{0020E7D3-FB35-4229-939D-4CB8677832F4}" srcId="{FEC7D9B5-1DE1-4C44-A7F4-8272992DE689}" destId="{2C609BB4-644D-4B6E-BA21-1C0CBAA83B8B}" srcOrd="0" destOrd="0" parTransId="{6354638B-D741-45BA-9EDF-30BBC72CC032}" sibTransId="{5DD7329D-6EB9-431A-A9AA-357E81745EF0}"/>
    <dgm:cxn modelId="{843BB794-4FA8-4454-9AD5-87F9766D54D9}" type="presParOf" srcId="{FEA82CF2-A975-4D63-BD1B-485D122B78A8}" destId="{BE3C9F45-6BAE-4C8D-A48D-0283AB40AA74}" srcOrd="0" destOrd="0" presId="urn:microsoft.com/office/officeart/2005/8/layout/pyramid2"/>
    <dgm:cxn modelId="{B8E986C6-1890-4EFD-854C-3E1713C0F0CB}" type="presParOf" srcId="{FEA82CF2-A975-4D63-BD1B-485D122B78A8}" destId="{6EDFB411-11C2-42D5-8BCB-9A31E600B783}" srcOrd="1" destOrd="0" presId="urn:microsoft.com/office/officeart/2005/8/layout/pyramid2"/>
    <dgm:cxn modelId="{B2DED35F-A024-4536-A778-6507F9D6CDC6}" type="presParOf" srcId="{6EDFB411-11C2-42D5-8BCB-9A31E600B783}" destId="{12632FEB-AF1D-46B3-9C2A-B932EB937699}" srcOrd="0" destOrd="0" presId="urn:microsoft.com/office/officeart/2005/8/layout/pyramid2"/>
    <dgm:cxn modelId="{8F1FC987-213C-4B34-BD82-0F0685AFBDE9}" type="presParOf" srcId="{6EDFB411-11C2-42D5-8BCB-9A31E600B783}" destId="{B247FF32-8AFB-48D7-AA00-D5047EBD7420}" srcOrd="1" destOrd="0" presId="urn:microsoft.com/office/officeart/2005/8/layout/pyramid2"/>
    <dgm:cxn modelId="{11DD7A02-22D2-4D88-A54C-92A31A28824E}" type="presParOf" srcId="{6EDFB411-11C2-42D5-8BCB-9A31E600B783}" destId="{06AD3AC2-1ECD-4709-9425-F2D40D76638F}" srcOrd="2" destOrd="0" presId="urn:microsoft.com/office/officeart/2005/8/layout/pyramid2"/>
    <dgm:cxn modelId="{6B96E9B0-62FD-4372-8D2D-6CDEE92F0D61}" type="presParOf" srcId="{6EDFB411-11C2-42D5-8BCB-9A31E600B783}" destId="{8C4F6F18-AC30-4702-8C6C-B86972EE6BED}" srcOrd="3" destOrd="0" presId="urn:microsoft.com/office/officeart/2005/8/layout/pyramid2"/>
    <dgm:cxn modelId="{9E9B7FD8-5B7E-4391-B06E-9C4B02B4DCA2}" type="presParOf" srcId="{6EDFB411-11C2-42D5-8BCB-9A31E600B783}" destId="{29955ADB-1555-4BE8-BE43-9AB5DF1A2F1A}" srcOrd="4" destOrd="0" presId="urn:microsoft.com/office/officeart/2005/8/layout/pyramid2"/>
    <dgm:cxn modelId="{60A08B1E-4B10-416F-86A6-301AFCBD7ECA}" type="presParOf" srcId="{6EDFB411-11C2-42D5-8BCB-9A31E600B783}" destId="{4C3EAEAA-7776-41CF-9EB0-F5457B6A39B4}"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2B8A85-2F4C-408F-AF13-65B3F1E35102}"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8D5EFAAF-8F4E-4C12-9569-26A70FEA3218}">
      <dgm:prSet phldrT="[Text]" custT="1"/>
      <dgm:spPr/>
      <dgm:t>
        <a:bodyPr/>
        <a:lstStyle/>
        <a:p>
          <a:pPr algn="ctr" rtl="1"/>
          <a:r>
            <a:rPr lang="ar-SY" sz="2200" b="1" dirty="0">
              <a:effectLst/>
              <a:latin typeface="Arial" panose="020B0604020202020204" pitchFamily="34" charset="0"/>
              <a:ea typeface="Times New Roman" panose="02020603050405020304" pitchFamily="18" charset="0"/>
              <a:cs typeface="Arial" panose="020B0604020202020204" pitchFamily="34" charset="0"/>
            </a:rPr>
            <a:t>أولاً: معيار البدء بالتنفيذ:</a:t>
          </a:r>
          <a:endParaRPr lang="ar-SY" sz="2200" dirty="0">
            <a:latin typeface="Arial" panose="020B0604020202020204" pitchFamily="34" charset="0"/>
            <a:cs typeface="Arial" panose="020B0604020202020204" pitchFamily="34" charset="0"/>
          </a:endParaRPr>
        </a:p>
      </dgm:t>
    </dgm:pt>
    <dgm:pt modelId="{148E5E83-9EAB-4B0D-A05E-21D65A024B1C}" type="parTrans" cxnId="{86C5EA42-3525-48C8-B7BD-2E1D060AEA21}">
      <dgm:prSet/>
      <dgm:spPr/>
      <dgm:t>
        <a:bodyPr/>
        <a:lstStyle/>
        <a:p>
          <a:pPr rtl="1"/>
          <a:endParaRPr lang="ar-SY"/>
        </a:p>
      </dgm:t>
    </dgm:pt>
    <dgm:pt modelId="{95A13647-2EEE-44FB-9B00-908DC4E06328}" type="sibTrans" cxnId="{86C5EA42-3525-48C8-B7BD-2E1D060AEA21}">
      <dgm:prSet/>
      <dgm:spPr/>
      <dgm:t>
        <a:bodyPr/>
        <a:lstStyle/>
        <a:p>
          <a:pPr rtl="1"/>
          <a:endParaRPr lang="ar-SY"/>
        </a:p>
      </dgm:t>
    </dgm:pt>
    <dgm:pt modelId="{8E359503-3A59-42DD-BA75-5C30B2673EE0}">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اختلف الفقهاء في موقفهم حول هذه الناحية، وانقسموا إلى مذهبين، موضوعي وشخصي.</a:t>
          </a:r>
          <a:endParaRPr lang="ar-SY" sz="2200" dirty="0">
            <a:latin typeface="Arial" panose="020B0604020202020204" pitchFamily="34" charset="0"/>
            <a:cs typeface="Arial" panose="020B0604020202020204" pitchFamily="34" charset="0"/>
          </a:endParaRPr>
        </a:p>
      </dgm:t>
    </dgm:pt>
    <dgm:pt modelId="{637E137C-583A-4BD1-99F4-12953DFD80A5}" type="parTrans" cxnId="{C66234BC-A458-456B-8292-71F7FEDDD752}">
      <dgm:prSet/>
      <dgm:spPr/>
      <dgm:t>
        <a:bodyPr/>
        <a:lstStyle/>
        <a:p>
          <a:pPr rtl="1"/>
          <a:endParaRPr lang="ar-SY"/>
        </a:p>
      </dgm:t>
    </dgm:pt>
    <dgm:pt modelId="{EF211EC3-D344-4991-8991-FB9B906C06CC}" type="sibTrans" cxnId="{C66234BC-A458-456B-8292-71F7FEDDD752}">
      <dgm:prSet/>
      <dgm:spPr/>
      <dgm:t>
        <a:bodyPr/>
        <a:lstStyle/>
        <a:p>
          <a:pPr rtl="1"/>
          <a:endParaRPr lang="ar-SY"/>
        </a:p>
      </dgm:t>
    </dgm:pt>
    <dgm:pt modelId="{B3B1C726-B748-42CF-8F86-C59470CA1627}">
      <dgm:prSet phldrT="[Text]" custT="1"/>
      <dgm:spPr/>
      <dgm:t>
        <a:bodyPr/>
        <a:lstStyle/>
        <a:p>
          <a:pPr algn="ctr" rtl="1"/>
          <a:r>
            <a:rPr lang="ar-SY" sz="2200" b="1" dirty="0">
              <a:effectLst/>
              <a:latin typeface="Arial" panose="020B0604020202020204" pitchFamily="34" charset="0"/>
              <a:ea typeface="Times New Roman" panose="02020603050405020304" pitchFamily="18" charset="0"/>
              <a:cs typeface="Arial" panose="020B0604020202020204" pitchFamily="34" charset="0"/>
            </a:rPr>
            <a:t>ثانياً: موقف المشرع السوري من معيار البدء في التنفيذ:</a:t>
          </a:r>
          <a:endParaRPr lang="ar-SY" sz="2200" dirty="0">
            <a:latin typeface="Arial" panose="020B0604020202020204" pitchFamily="34" charset="0"/>
            <a:cs typeface="Arial" panose="020B0604020202020204" pitchFamily="34" charset="0"/>
          </a:endParaRPr>
        </a:p>
      </dgm:t>
    </dgm:pt>
    <dgm:pt modelId="{48789AE8-E69B-4797-9012-0C9AB61D18B9}" type="parTrans" cxnId="{ADC0F344-FCA6-446D-A1A1-1389231D9F67}">
      <dgm:prSet/>
      <dgm:spPr/>
      <dgm:t>
        <a:bodyPr/>
        <a:lstStyle/>
        <a:p>
          <a:pPr rtl="1"/>
          <a:endParaRPr lang="ar-SY"/>
        </a:p>
      </dgm:t>
    </dgm:pt>
    <dgm:pt modelId="{AFE36D6B-0520-4A80-B4E6-2B9BF26DB783}" type="sibTrans" cxnId="{ADC0F344-FCA6-446D-A1A1-1389231D9F67}">
      <dgm:prSet/>
      <dgm:spPr/>
      <dgm:t>
        <a:bodyPr/>
        <a:lstStyle/>
        <a:p>
          <a:pPr rtl="1"/>
          <a:endParaRPr lang="ar-SY"/>
        </a:p>
      </dgm:t>
    </dgm:pt>
    <dgm:pt modelId="{138EA328-712C-4564-9411-647C62114E40}">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أخذ المشرع السوري بالمذهب الشخصي، معتبراً أن البدء بالتنفيذ يقدر بالنظر للفعل الذي يكشف عن أن الجاني متجه إلى ارتكاب الجريمة مباشرة. </a:t>
          </a:r>
          <a:endParaRPr lang="ar-SY" sz="2200" dirty="0">
            <a:latin typeface="Arial" panose="020B0604020202020204" pitchFamily="34" charset="0"/>
            <a:cs typeface="Arial" panose="020B0604020202020204" pitchFamily="34" charset="0"/>
          </a:endParaRPr>
        </a:p>
      </dgm:t>
    </dgm:pt>
    <dgm:pt modelId="{F8679C2E-54F0-42FF-AEA1-65C15EBB471E}" type="parTrans" cxnId="{48935E38-E713-4018-8AD7-D99807152F2B}">
      <dgm:prSet/>
      <dgm:spPr/>
      <dgm:t>
        <a:bodyPr/>
        <a:lstStyle/>
        <a:p>
          <a:pPr rtl="1"/>
          <a:endParaRPr lang="ar-SY"/>
        </a:p>
      </dgm:t>
    </dgm:pt>
    <dgm:pt modelId="{BC9820C4-130D-4D67-9A3E-DD518CFE862B}" type="sibTrans" cxnId="{48935E38-E713-4018-8AD7-D99807152F2B}">
      <dgm:prSet/>
      <dgm:spPr/>
      <dgm:t>
        <a:bodyPr/>
        <a:lstStyle/>
        <a:p>
          <a:pPr rtl="1"/>
          <a:endParaRPr lang="ar-SY"/>
        </a:p>
      </dgm:t>
    </dgm:pt>
    <dgm:pt modelId="{2F37C98F-AC6C-4EC0-B524-72FEB23E3F60}" type="pres">
      <dgm:prSet presAssocID="{552B8A85-2F4C-408F-AF13-65B3F1E35102}" presName="Name0" presStyleCnt="0">
        <dgm:presLayoutVars>
          <dgm:dir val="rev"/>
          <dgm:animLvl val="lvl"/>
          <dgm:resizeHandles/>
        </dgm:presLayoutVars>
      </dgm:prSet>
      <dgm:spPr/>
    </dgm:pt>
    <dgm:pt modelId="{8FD1E37E-0C06-42FC-8A44-E6A5D03973DE}" type="pres">
      <dgm:prSet presAssocID="{8D5EFAAF-8F4E-4C12-9569-26A70FEA3218}" presName="linNode" presStyleCnt="0"/>
      <dgm:spPr/>
    </dgm:pt>
    <dgm:pt modelId="{958A36E8-F9A4-4E60-A8A1-1377A508991C}" type="pres">
      <dgm:prSet presAssocID="{8D5EFAAF-8F4E-4C12-9569-26A70FEA3218}" presName="parentShp" presStyleLbl="node1" presStyleIdx="0" presStyleCnt="2">
        <dgm:presLayoutVars>
          <dgm:bulletEnabled val="1"/>
        </dgm:presLayoutVars>
      </dgm:prSet>
      <dgm:spPr/>
    </dgm:pt>
    <dgm:pt modelId="{31800B14-4BAD-4F04-BB4A-4C2A8F2FEC21}" type="pres">
      <dgm:prSet presAssocID="{8D5EFAAF-8F4E-4C12-9569-26A70FEA3218}" presName="childShp" presStyleLbl="bgAccFollowNode1" presStyleIdx="0" presStyleCnt="2">
        <dgm:presLayoutVars>
          <dgm:bulletEnabled val="1"/>
        </dgm:presLayoutVars>
      </dgm:prSet>
      <dgm:spPr/>
    </dgm:pt>
    <dgm:pt modelId="{7728DAE2-0014-46A2-A642-A58474861260}" type="pres">
      <dgm:prSet presAssocID="{95A13647-2EEE-44FB-9B00-908DC4E06328}" presName="spacing" presStyleCnt="0"/>
      <dgm:spPr/>
    </dgm:pt>
    <dgm:pt modelId="{CD08FDF4-DD64-4B89-807B-CA2D88678A14}" type="pres">
      <dgm:prSet presAssocID="{B3B1C726-B748-42CF-8F86-C59470CA1627}" presName="linNode" presStyleCnt="0"/>
      <dgm:spPr/>
    </dgm:pt>
    <dgm:pt modelId="{DF392589-A284-4F98-97D6-479B8C9734BE}" type="pres">
      <dgm:prSet presAssocID="{B3B1C726-B748-42CF-8F86-C59470CA1627}" presName="parentShp" presStyleLbl="node1" presStyleIdx="1" presStyleCnt="2">
        <dgm:presLayoutVars>
          <dgm:bulletEnabled val="1"/>
        </dgm:presLayoutVars>
      </dgm:prSet>
      <dgm:spPr/>
    </dgm:pt>
    <dgm:pt modelId="{9B91346B-5757-4FDF-954E-44831D92F235}" type="pres">
      <dgm:prSet presAssocID="{B3B1C726-B748-42CF-8F86-C59470CA1627}" presName="childShp" presStyleLbl="bgAccFollowNode1" presStyleIdx="1" presStyleCnt="2">
        <dgm:presLayoutVars>
          <dgm:bulletEnabled val="1"/>
        </dgm:presLayoutVars>
      </dgm:prSet>
      <dgm:spPr/>
    </dgm:pt>
  </dgm:ptLst>
  <dgm:cxnLst>
    <dgm:cxn modelId="{85D07C21-D40D-4CB4-995D-C38C9670FC8A}" type="presOf" srcId="{8D5EFAAF-8F4E-4C12-9569-26A70FEA3218}" destId="{958A36E8-F9A4-4E60-A8A1-1377A508991C}" srcOrd="0" destOrd="0" presId="urn:microsoft.com/office/officeart/2005/8/layout/vList6"/>
    <dgm:cxn modelId="{C5BB5225-2067-4F50-99A4-BBA9102D922E}" type="presOf" srcId="{8E359503-3A59-42DD-BA75-5C30B2673EE0}" destId="{31800B14-4BAD-4F04-BB4A-4C2A8F2FEC21}" srcOrd="0" destOrd="0" presId="urn:microsoft.com/office/officeart/2005/8/layout/vList6"/>
    <dgm:cxn modelId="{48935E38-E713-4018-8AD7-D99807152F2B}" srcId="{B3B1C726-B748-42CF-8F86-C59470CA1627}" destId="{138EA328-712C-4564-9411-647C62114E40}" srcOrd="0" destOrd="0" parTransId="{F8679C2E-54F0-42FF-AEA1-65C15EBB471E}" sibTransId="{BC9820C4-130D-4D67-9A3E-DD518CFE862B}"/>
    <dgm:cxn modelId="{86C5EA42-3525-48C8-B7BD-2E1D060AEA21}" srcId="{552B8A85-2F4C-408F-AF13-65B3F1E35102}" destId="{8D5EFAAF-8F4E-4C12-9569-26A70FEA3218}" srcOrd="0" destOrd="0" parTransId="{148E5E83-9EAB-4B0D-A05E-21D65A024B1C}" sibTransId="{95A13647-2EEE-44FB-9B00-908DC4E06328}"/>
    <dgm:cxn modelId="{ADC0F344-FCA6-446D-A1A1-1389231D9F67}" srcId="{552B8A85-2F4C-408F-AF13-65B3F1E35102}" destId="{B3B1C726-B748-42CF-8F86-C59470CA1627}" srcOrd="1" destOrd="0" parTransId="{48789AE8-E69B-4797-9012-0C9AB61D18B9}" sibTransId="{AFE36D6B-0520-4A80-B4E6-2B9BF26DB783}"/>
    <dgm:cxn modelId="{C66234BC-A458-456B-8292-71F7FEDDD752}" srcId="{8D5EFAAF-8F4E-4C12-9569-26A70FEA3218}" destId="{8E359503-3A59-42DD-BA75-5C30B2673EE0}" srcOrd="0" destOrd="0" parTransId="{637E137C-583A-4BD1-99F4-12953DFD80A5}" sibTransId="{EF211EC3-D344-4991-8991-FB9B906C06CC}"/>
    <dgm:cxn modelId="{C19A9BC6-EEF6-4C5D-B744-55C03BAE40E7}" type="presOf" srcId="{552B8A85-2F4C-408F-AF13-65B3F1E35102}" destId="{2F37C98F-AC6C-4EC0-B524-72FEB23E3F60}" srcOrd="0" destOrd="0" presId="urn:microsoft.com/office/officeart/2005/8/layout/vList6"/>
    <dgm:cxn modelId="{699A4FCF-D8FC-4482-9105-E6DB0A6228AC}" type="presOf" srcId="{B3B1C726-B748-42CF-8F86-C59470CA1627}" destId="{DF392589-A284-4F98-97D6-479B8C9734BE}" srcOrd="0" destOrd="0" presId="urn:microsoft.com/office/officeart/2005/8/layout/vList6"/>
    <dgm:cxn modelId="{85806EE6-8C1C-42D0-8B36-6B219DDE467E}" type="presOf" srcId="{138EA328-712C-4564-9411-647C62114E40}" destId="{9B91346B-5757-4FDF-954E-44831D92F235}" srcOrd="0" destOrd="0" presId="urn:microsoft.com/office/officeart/2005/8/layout/vList6"/>
    <dgm:cxn modelId="{03794CCE-4B0E-40ED-86A2-A815D436129D}" type="presParOf" srcId="{2F37C98F-AC6C-4EC0-B524-72FEB23E3F60}" destId="{8FD1E37E-0C06-42FC-8A44-E6A5D03973DE}" srcOrd="0" destOrd="0" presId="urn:microsoft.com/office/officeart/2005/8/layout/vList6"/>
    <dgm:cxn modelId="{4D67B32B-906B-4E4C-8593-C3864D66EECE}" type="presParOf" srcId="{8FD1E37E-0C06-42FC-8A44-E6A5D03973DE}" destId="{958A36E8-F9A4-4E60-A8A1-1377A508991C}" srcOrd="0" destOrd="0" presId="urn:microsoft.com/office/officeart/2005/8/layout/vList6"/>
    <dgm:cxn modelId="{9F646F34-D2C3-4228-A0EE-21560EF6FDE4}" type="presParOf" srcId="{8FD1E37E-0C06-42FC-8A44-E6A5D03973DE}" destId="{31800B14-4BAD-4F04-BB4A-4C2A8F2FEC21}" srcOrd="1" destOrd="0" presId="urn:microsoft.com/office/officeart/2005/8/layout/vList6"/>
    <dgm:cxn modelId="{2ADBE3BA-42BF-41F6-ADF4-720802ED1F69}" type="presParOf" srcId="{2F37C98F-AC6C-4EC0-B524-72FEB23E3F60}" destId="{7728DAE2-0014-46A2-A642-A58474861260}" srcOrd="1" destOrd="0" presId="urn:microsoft.com/office/officeart/2005/8/layout/vList6"/>
    <dgm:cxn modelId="{E1D40CC5-0DC9-466E-B6C1-93BF6B1C26E0}" type="presParOf" srcId="{2F37C98F-AC6C-4EC0-B524-72FEB23E3F60}" destId="{CD08FDF4-DD64-4B89-807B-CA2D88678A14}" srcOrd="2" destOrd="0" presId="urn:microsoft.com/office/officeart/2005/8/layout/vList6"/>
    <dgm:cxn modelId="{BFE874E3-DFA5-4893-AEF5-C8AFB01F2F4A}" type="presParOf" srcId="{CD08FDF4-DD64-4B89-807B-CA2D88678A14}" destId="{DF392589-A284-4F98-97D6-479B8C9734BE}" srcOrd="0" destOrd="0" presId="urn:microsoft.com/office/officeart/2005/8/layout/vList6"/>
    <dgm:cxn modelId="{DB9F3BC5-406E-479C-81C9-E9802E025ACB}" type="presParOf" srcId="{CD08FDF4-DD64-4B89-807B-CA2D88678A14}" destId="{9B91346B-5757-4FDF-954E-44831D92F23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7F4E74-B62D-4963-B719-C22EF838A52C}"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03AA3313-E328-4A0B-8012-46F70D3BB078}">
      <dgm:prSet custT="1"/>
      <dgm:spPr/>
      <dgm:t>
        <a:bodyPr/>
        <a:lstStyle/>
        <a:p>
          <a:pPr rtl="1"/>
          <a:r>
            <a:rPr lang="ar-SY" sz="2200" b="1">
              <a:effectLst/>
              <a:latin typeface="Arial" panose="020B0604020202020204" pitchFamily="34" charset="0"/>
              <a:ea typeface="Times New Roman" panose="02020603050405020304" pitchFamily="18" charset="0"/>
              <a:cs typeface="Arial" panose="020B0604020202020204" pitchFamily="34" charset="0"/>
            </a:rPr>
            <a:t>أولاً</a:t>
          </a:r>
          <a:r>
            <a:rPr lang="ar-SY" sz="2200">
              <a:effectLst/>
              <a:latin typeface="Arial" panose="020B0604020202020204" pitchFamily="34" charset="0"/>
              <a:ea typeface="Times New Roman" panose="02020603050405020304" pitchFamily="18" charset="0"/>
              <a:cs typeface="Arial" panose="020B0604020202020204" pitchFamily="34" charset="0"/>
            </a:rPr>
            <a:t>: يعاقب الشروع في الجنايات، ولا يعاقب في الجنح إلا إذا نص القانون على ذلك، كما لا يعاقب في المخالفات (م 199 ف 1 م 201).</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69C79AEA-286F-433A-965D-26E325776B66}" type="parTrans" cxnId="{3AD90906-AFBA-4185-BEBE-7FB6D9DF063A}">
      <dgm:prSet/>
      <dgm:spPr/>
      <dgm:t>
        <a:bodyPr/>
        <a:lstStyle/>
        <a:p>
          <a:pPr rtl="1"/>
          <a:endParaRPr lang="ar-SY"/>
        </a:p>
      </dgm:t>
    </dgm:pt>
    <dgm:pt modelId="{B6ED49ED-965D-4FE6-B370-4CE8BB455305}" type="sibTrans" cxnId="{3AD90906-AFBA-4185-BEBE-7FB6D9DF063A}">
      <dgm:prSet/>
      <dgm:spPr/>
      <dgm:t>
        <a:bodyPr/>
        <a:lstStyle/>
        <a:p>
          <a:pPr rtl="1"/>
          <a:endParaRPr lang="ar-SY"/>
        </a:p>
      </dgm:t>
    </dgm:pt>
    <dgm:pt modelId="{D4AB0CF7-3A95-42FD-A064-3FF7F5A3AC9A}">
      <dgm:prSe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ثانياً</a:t>
          </a:r>
          <a:r>
            <a:rPr lang="ar-SY" sz="2200" dirty="0">
              <a:effectLst/>
              <a:latin typeface="Arial" panose="020B0604020202020204" pitchFamily="34" charset="0"/>
              <a:ea typeface="Times New Roman" panose="02020603050405020304" pitchFamily="18" charset="0"/>
              <a:cs typeface="Arial" panose="020B0604020202020204" pitchFamily="34" charset="0"/>
            </a:rPr>
            <a:t>: يعاقب الشروع عقوبة الجريمة التامة، لأنه تبنى المذهب الشخصي، الذي يعتمد على خطورة شخصية الجاني، ولا يفرق بين الجريمة والتامة والجريمة الموقوفة أو الخائبة (م 199 ف1).</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C7802DF1-DDAF-4E99-8CB3-C49D04BCFB43}" type="parTrans" cxnId="{4083716A-4EF4-423E-A2B9-807A275E0F16}">
      <dgm:prSet/>
      <dgm:spPr/>
      <dgm:t>
        <a:bodyPr/>
        <a:lstStyle/>
        <a:p>
          <a:pPr rtl="1"/>
          <a:endParaRPr lang="ar-SY"/>
        </a:p>
      </dgm:t>
    </dgm:pt>
    <dgm:pt modelId="{B1538EDF-B7A3-476B-9D36-C095C8A719F5}" type="sibTrans" cxnId="{4083716A-4EF4-423E-A2B9-807A275E0F16}">
      <dgm:prSet/>
      <dgm:spPr/>
      <dgm:t>
        <a:bodyPr/>
        <a:lstStyle/>
        <a:p>
          <a:pPr rtl="1"/>
          <a:endParaRPr lang="ar-SY"/>
        </a:p>
      </dgm:t>
    </dgm:pt>
    <dgm:pt modelId="{5E8AF346-ABB1-4AE4-9729-106B11FB0156}">
      <dgm:prSet custT="1"/>
      <dgm:spPr/>
      <dgm:t>
        <a:bodyPr/>
        <a:lstStyle/>
        <a:p>
          <a:pPr rtl="1"/>
          <a:r>
            <a:rPr lang="ar-SY" sz="2200" b="1">
              <a:effectLst/>
              <a:latin typeface="Arial" panose="020B0604020202020204" pitchFamily="34" charset="0"/>
              <a:ea typeface="Times New Roman" panose="02020603050405020304" pitchFamily="18" charset="0"/>
              <a:cs typeface="Arial" panose="020B0604020202020204" pitchFamily="34" charset="0"/>
            </a:rPr>
            <a:t>ثالثاً</a:t>
          </a:r>
          <a:r>
            <a:rPr lang="ar-SY" sz="2200">
              <a:effectLst/>
              <a:latin typeface="Arial" panose="020B0604020202020204" pitchFamily="34" charset="0"/>
              <a:ea typeface="Times New Roman" panose="02020603050405020304" pitchFamily="18" charset="0"/>
              <a:cs typeface="Arial" panose="020B0604020202020204" pitchFamily="34" charset="0"/>
            </a:rPr>
            <a:t>: إلا أن المشرع السوري عاد فخرج عن هذه القاعدة العامة التي وضعها في عقاب الشروع، فأجاز للقاضي تخفيض العقوبات المعينة في القانون.</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914DB7B4-0099-42A0-A01D-23BBCDAAD0C2}" type="parTrans" cxnId="{2F9A7C60-6592-402C-890A-9D28400038B6}">
      <dgm:prSet/>
      <dgm:spPr/>
      <dgm:t>
        <a:bodyPr/>
        <a:lstStyle/>
        <a:p>
          <a:pPr rtl="1"/>
          <a:endParaRPr lang="ar-SY"/>
        </a:p>
      </dgm:t>
    </dgm:pt>
    <dgm:pt modelId="{ABB09DBC-6324-4E4A-AF86-9D9B58269A9D}" type="sibTrans" cxnId="{2F9A7C60-6592-402C-890A-9D28400038B6}">
      <dgm:prSet/>
      <dgm:spPr/>
      <dgm:t>
        <a:bodyPr/>
        <a:lstStyle/>
        <a:p>
          <a:pPr rtl="1"/>
          <a:endParaRPr lang="ar-SY"/>
        </a:p>
      </dgm:t>
    </dgm:pt>
    <dgm:pt modelId="{1754ED45-BF19-4F12-9DB1-D43AC81E5F5D}" type="pres">
      <dgm:prSet presAssocID="{EB7F4E74-B62D-4963-B719-C22EF838A52C}" presName="linear" presStyleCnt="0">
        <dgm:presLayoutVars>
          <dgm:dir val="rev"/>
          <dgm:animLvl val="lvl"/>
          <dgm:resizeHandles val="exact"/>
        </dgm:presLayoutVars>
      </dgm:prSet>
      <dgm:spPr/>
    </dgm:pt>
    <dgm:pt modelId="{642AA80C-5EC5-42FB-9C42-526FCB0F2E7C}" type="pres">
      <dgm:prSet presAssocID="{03AA3313-E328-4A0B-8012-46F70D3BB078}" presName="parentLin" presStyleCnt="0"/>
      <dgm:spPr/>
    </dgm:pt>
    <dgm:pt modelId="{EAA39BDB-A36B-4A80-A7E2-48963F363E85}" type="pres">
      <dgm:prSet presAssocID="{03AA3313-E328-4A0B-8012-46F70D3BB078}" presName="parentLeftMargin" presStyleLbl="node1" presStyleIdx="0" presStyleCnt="3"/>
      <dgm:spPr/>
    </dgm:pt>
    <dgm:pt modelId="{483BBB0A-E556-40FA-A8B3-EB68828E278F}" type="pres">
      <dgm:prSet presAssocID="{03AA3313-E328-4A0B-8012-46F70D3BB078}" presName="parentText" presStyleLbl="node1" presStyleIdx="0" presStyleCnt="3" custScaleX="142857">
        <dgm:presLayoutVars>
          <dgm:chMax val="0"/>
          <dgm:bulletEnabled val="1"/>
        </dgm:presLayoutVars>
      </dgm:prSet>
      <dgm:spPr/>
    </dgm:pt>
    <dgm:pt modelId="{BD71D7D2-3A2E-405F-B044-A3FF5C695DF3}" type="pres">
      <dgm:prSet presAssocID="{03AA3313-E328-4A0B-8012-46F70D3BB078}" presName="negativeSpace" presStyleCnt="0"/>
      <dgm:spPr/>
    </dgm:pt>
    <dgm:pt modelId="{EF667FDF-7450-40AA-A162-462A9F2417BD}" type="pres">
      <dgm:prSet presAssocID="{03AA3313-E328-4A0B-8012-46F70D3BB078}" presName="childText" presStyleLbl="conFgAcc1" presStyleIdx="0" presStyleCnt="3">
        <dgm:presLayoutVars>
          <dgm:bulletEnabled val="1"/>
        </dgm:presLayoutVars>
      </dgm:prSet>
      <dgm:spPr/>
    </dgm:pt>
    <dgm:pt modelId="{CE207398-420C-4F97-B0F2-D4B6660C991C}" type="pres">
      <dgm:prSet presAssocID="{B6ED49ED-965D-4FE6-B370-4CE8BB455305}" presName="spaceBetweenRectangles" presStyleCnt="0"/>
      <dgm:spPr/>
    </dgm:pt>
    <dgm:pt modelId="{90CC5614-2E25-4D04-8DFC-972F226A5334}" type="pres">
      <dgm:prSet presAssocID="{D4AB0CF7-3A95-42FD-A064-3FF7F5A3AC9A}" presName="parentLin" presStyleCnt="0"/>
      <dgm:spPr/>
    </dgm:pt>
    <dgm:pt modelId="{EB35DFEA-766D-4E43-BA21-364F8C30D39D}" type="pres">
      <dgm:prSet presAssocID="{D4AB0CF7-3A95-42FD-A064-3FF7F5A3AC9A}" presName="parentLeftMargin" presStyleLbl="node1" presStyleIdx="0" presStyleCnt="3"/>
      <dgm:spPr/>
    </dgm:pt>
    <dgm:pt modelId="{342ACEED-C5E8-4AD0-9D42-F363167394DD}" type="pres">
      <dgm:prSet presAssocID="{D4AB0CF7-3A95-42FD-A064-3FF7F5A3AC9A}" presName="parentText" presStyleLbl="node1" presStyleIdx="1" presStyleCnt="3" custScaleX="142857">
        <dgm:presLayoutVars>
          <dgm:chMax val="0"/>
          <dgm:bulletEnabled val="1"/>
        </dgm:presLayoutVars>
      </dgm:prSet>
      <dgm:spPr/>
    </dgm:pt>
    <dgm:pt modelId="{1744BF1A-BF37-434A-90E1-65FD67AED82D}" type="pres">
      <dgm:prSet presAssocID="{D4AB0CF7-3A95-42FD-A064-3FF7F5A3AC9A}" presName="negativeSpace" presStyleCnt="0"/>
      <dgm:spPr/>
    </dgm:pt>
    <dgm:pt modelId="{AF083E68-586C-4870-9B4F-1FDBA8C5414B}" type="pres">
      <dgm:prSet presAssocID="{D4AB0CF7-3A95-42FD-A064-3FF7F5A3AC9A}" presName="childText" presStyleLbl="conFgAcc1" presStyleIdx="1" presStyleCnt="3">
        <dgm:presLayoutVars>
          <dgm:bulletEnabled val="1"/>
        </dgm:presLayoutVars>
      </dgm:prSet>
      <dgm:spPr/>
    </dgm:pt>
    <dgm:pt modelId="{02CAEA8C-A703-469C-903B-D8EB8E082FC3}" type="pres">
      <dgm:prSet presAssocID="{B1538EDF-B7A3-476B-9D36-C095C8A719F5}" presName="spaceBetweenRectangles" presStyleCnt="0"/>
      <dgm:spPr/>
    </dgm:pt>
    <dgm:pt modelId="{B9EB6523-84B7-4BA1-93A7-CB035E772EC5}" type="pres">
      <dgm:prSet presAssocID="{5E8AF346-ABB1-4AE4-9729-106B11FB0156}" presName="parentLin" presStyleCnt="0"/>
      <dgm:spPr/>
    </dgm:pt>
    <dgm:pt modelId="{F2669544-413F-4C2D-9478-045A1E9E632E}" type="pres">
      <dgm:prSet presAssocID="{5E8AF346-ABB1-4AE4-9729-106B11FB0156}" presName="parentLeftMargin" presStyleLbl="node1" presStyleIdx="1" presStyleCnt="3"/>
      <dgm:spPr/>
    </dgm:pt>
    <dgm:pt modelId="{5083B781-0E29-44B5-A3FE-7DC0CA041E4A}" type="pres">
      <dgm:prSet presAssocID="{5E8AF346-ABB1-4AE4-9729-106B11FB0156}" presName="parentText" presStyleLbl="node1" presStyleIdx="2" presStyleCnt="3" custScaleX="142857">
        <dgm:presLayoutVars>
          <dgm:chMax val="0"/>
          <dgm:bulletEnabled val="1"/>
        </dgm:presLayoutVars>
      </dgm:prSet>
      <dgm:spPr/>
    </dgm:pt>
    <dgm:pt modelId="{5B363E1F-31F0-4422-BECB-520EF1AEFEB3}" type="pres">
      <dgm:prSet presAssocID="{5E8AF346-ABB1-4AE4-9729-106B11FB0156}" presName="negativeSpace" presStyleCnt="0"/>
      <dgm:spPr/>
    </dgm:pt>
    <dgm:pt modelId="{1CBD6DF2-65D0-48AF-BD50-2973077BBFFF}" type="pres">
      <dgm:prSet presAssocID="{5E8AF346-ABB1-4AE4-9729-106B11FB0156}" presName="childText" presStyleLbl="conFgAcc1" presStyleIdx="2" presStyleCnt="3">
        <dgm:presLayoutVars>
          <dgm:bulletEnabled val="1"/>
        </dgm:presLayoutVars>
      </dgm:prSet>
      <dgm:spPr/>
    </dgm:pt>
  </dgm:ptLst>
  <dgm:cxnLst>
    <dgm:cxn modelId="{3AD90906-AFBA-4185-BEBE-7FB6D9DF063A}" srcId="{EB7F4E74-B62D-4963-B719-C22EF838A52C}" destId="{03AA3313-E328-4A0B-8012-46F70D3BB078}" srcOrd="0" destOrd="0" parTransId="{69C79AEA-286F-433A-965D-26E325776B66}" sibTransId="{B6ED49ED-965D-4FE6-B370-4CE8BB455305}"/>
    <dgm:cxn modelId="{48C7230E-8B98-47BF-93F3-2069E250D612}" type="presOf" srcId="{5E8AF346-ABB1-4AE4-9729-106B11FB0156}" destId="{5083B781-0E29-44B5-A3FE-7DC0CA041E4A}" srcOrd="1" destOrd="0" presId="urn:microsoft.com/office/officeart/2005/8/layout/list1"/>
    <dgm:cxn modelId="{EA0AC75B-510A-42AE-9F38-3B290894D47E}" type="presOf" srcId="{D4AB0CF7-3A95-42FD-A064-3FF7F5A3AC9A}" destId="{342ACEED-C5E8-4AD0-9D42-F363167394DD}" srcOrd="1" destOrd="0" presId="urn:microsoft.com/office/officeart/2005/8/layout/list1"/>
    <dgm:cxn modelId="{2F9A7C60-6592-402C-890A-9D28400038B6}" srcId="{EB7F4E74-B62D-4963-B719-C22EF838A52C}" destId="{5E8AF346-ABB1-4AE4-9729-106B11FB0156}" srcOrd="2" destOrd="0" parTransId="{914DB7B4-0099-42A0-A01D-23BBCDAAD0C2}" sibTransId="{ABB09DBC-6324-4E4A-AF86-9D9B58269A9D}"/>
    <dgm:cxn modelId="{4A676262-FDF3-4609-A7D4-598041BBE7CD}" type="presOf" srcId="{03AA3313-E328-4A0B-8012-46F70D3BB078}" destId="{EAA39BDB-A36B-4A80-A7E2-48963F363E85}" srcOrd="0" destOrd="0" presId="urn:microsoft.com/office/officeart/2005/8/layout/list1"/>
    <dgm:cxn modelId="{4083716A-4EF4-423E-A2B9-807A275E0F16}" srcId="{EB7F4E74-B62D-4963-B719-C22EF838A52C}" destId="{D4AB0CF7-3A95-42FD-A064-3FF7F5A3AC9A}" srcOrd="1" destOrd="0" parTransId="{C7802DF1-DDAF-4E99-8CB3-C49D04BCFB43}" sibTransId="{B1538EDF-B7A3-476B-9D36-C095C8A719F5}"/>
    <dgm:cxn modelId="{154B08B2-7307-41FD-8134-E14BBE7704B5}" type="presOf" srcId="{5E8AF346-ABB1-4AE4-9729-106B11FB0156}" destId="{F2669544-413F-4C2D-9478-045A1E9E632E}" srcOrd="0" destOrd="0" presId="urn:microsoft.com/office/officeart/2005/8/layout/list1"/>
    <dgm:cxn modelId="{2C027BC3-0580-40CF-B2C0-146C69BB00D1}" type="presOf" srcId="{EB7F4E74-B62D-4963-B719-C22EF838A52C}" destId="{1754ED45-BF19-4F12-9DB1-D43AC81E5F5D}" srcOrd="0" destOrd="0" presId="urn:microsoft.com/office/officeart/2005/8/layout/list1"/>
    <dgm:cxn modelId="{05DA38E0-C1C6-4BCF-AB1E-9FEA690897AA}" type="presOf" srcId="{D4AB0CF7-3A95-42FD-A064-3FF7F5A3AC9A}" destId="{EB35DFEA-766D-4E43-BA21-364F8C30D39D}" srcOrd="0" destOrd="0" presId="urn:microsoft.com/office/officeart/2005/8/layout/list1"/>
    <dgm:cxn modelId="{2C45DDEE-9FF1-46C3-B250-105F6901849A}" type="presOf" srcId="{03AA3313-E328-4A0B-8012-46F70D3BB078}" destId="{483BBB0A-E556-40FA-A8B3-EB68828E278F}" srcOrd="1" destOrd="0" presId="urn:microsoft.com/office/officeart/2005/8/layout/list1"/>
    <dgm:cxn modelId="{97F95CE1-DDF4-4BEB-85D8-CB4B76617C00}" type="presParOf" srcId="{1754ED45-BF19-4F12-9DB1-D43AC81E5F5D}" destId="{642AA80C-5EC5-42FB-9C42-526FCB0F2E7C}" srcOrd="0" destOrd="0" presId="urn:microsoft.com/office/officeart/2005/8/layout/list1"/>
    <dgm:cxn modelId="{D99137F7-02A0-4A0C-9289-73E7E75ABE78}" type="presParOf" srcId="{642AA80C-5EC5-42FB-9C42-526FCB0F2E7C}" destId="{EAA39BDB-A36B-4A80-A7E2-48963F363E85}" srcOrd="0" destOrd="0" presId="urn:microsoft.com/office/officeart/2005/8/layout/list1"/>
    <dgm:cxn modelId="{B0EBF392-2BFD-4DE2-ADC4-6A9402C130B2}" type="presParOf" srcId="{642AA80C-5EC5-42FB-9C42-526FCB0F2E7C}" destId="{483BBB0A-E556-40FA-A8B3-EB68828E278F}" srcOrd="1" destOrd="0" presId="urn:microsoft.com/office/officeart/2005/8/layout/list1"/>
    <dgm:cxn modelId="{1FE4325F-F92F-4A56-9DA9-E8D49863F58E}" type="presParOf" srcId="{1754ED45-BF19-4F12-9DB1-D43AC81E5F5D}" destId="{BD71D7D2-3A2E-405F-B044-A3FF5C695DF3}" srcOrd="1" destOrd="0" presId="urn:microsoft.com/office/officeart/2005/8/layout/list1"/>
    <dgm:cxn modelId="{52BFAB09-1B2C-4DF7-9F52-E290FFC69AC2}" type="presParOf" srcId="{1754ED45-BF19-4F12-9DB1-D43AC81E5F5D}" destId="{EF667FDF-7450-40AA-A162-462A9F2417BD}" srcOrd="2" destOrd="0" presId="urn:microsoft.com/office/officeart/2005/8/layout/list1"/>
    <dgm:cxn modelId="{20527A48-EB0D-4E2D-8445-95980962CDAC}" type="presParOf" srcId="{1754ED45-BF19-4F12-9DB1-D43AC81E5F5D}" destId="{CE207398-420C-4F97-B0F2-D4B6660C991C}" srcOrd="3" destOrd="0" presId="urn:microsoft.com/office/officeart/2005/8/layout/list1"/>
    <dgm:cxn modelId="{328D6897-F4DD-4183-879B-9206230C80A2}" type="presParOf" srcId="{1754ED45-BF19-4F12-9DB1-D43AC81E5F5D}" destId="{90CC5614-2E25-4D04-8DFC-972F226A5334}" srcOrd="4" destOrd="0" presId="urn:microsoft.com/office/officeart/2005/8/layout/list1"/>
    <dgm:cxn modelId="{8AAC534D-DE86-4DC0-9B16-3A780755422E}" type="presParOf" srcId="{90CC5614-2E25-4D04-8DFC-972F226A5334}" destId="{EB35DFEA-766D-4E43-BA21-364F8C30D39D}" srcOrd="0" destOrd="0" presId="urn:microsoft.com/office/officeart/2005/8/layout/list1"/>
    <dgm:cxn modelId="{FA810393-3C82-4F58-BCEE-00958FEBC8DE}" type="presParOf" srcId="{90CC5614-2E25-4D04-8DFC-972F226A5334}" destId="{342ACEED-C5E8-4AD0-9D42-F363167394DD}" srcOrd="1" destOrd="0" presId="urn:microsoft.com/office/officeart/2005/8/layout/list1"/>
    <dgm:cxn modelId="{5E9DC07A-D540-4656-A545-3B8511302808}" type="presParOf" srcId="{1754ED45-BF19-4F12-9DB1-D43AC81E5F5D}" destId="{1744BF1A-BF37-434A-90E1-65FD67AED82D}" srcOrd="5" destOrd="0" presId="urn:microsoft.com/office/officeart/2005/8/layout/list1"/>
    <dgm:cxn modelId="{9BF3E7DA-A174-4CDD-92F3-7C65713A1E81}" type="presParOf" srcId="{1754ED45-BF19-4F12-9DB1-D43AC81E5F5D}" destId="{AF083E68-586C-4870-9B4F-1FDBA8C5414B}" srcOrd="6" destOrd="0" presId="urn:microsoft.com/office/officeart/2005/8/layout/list1"/>
    <dgm:cxn modelId="{31C09B29-73E1-4630-AF98-C0304665B365}" type="presParOf" srcId="{1754ED45-BF19-4F12-9DB1-D43AC81E5F5D}" destId="{02CAEA8C-A703-469C-903B-D8EB8E082FC3}" srcOrd="7" destOrd="0" presId="urn:microsoft.com/office/officeart/2005/8/layout/list1"/>
    <dgm:cxn modelId="{2C41D9EF-1FA1-4340-A7E0-C828879EA81A}" type="presParOf" srcId="{1754ED45-BF19-4F12-9DB1-D43AC81E5F5D}" destId="{B9EB6523-84B7-4BA1-93A7-CB035E772EC5}" srcOrd="8" destOrd="0" presId="urn:microsoft.com/office/officeart/2005/8/layout/list1"/>
    <dgm:cxn modelId="{ABB8426D-6F36-4792-95A5-27CEB85EBF91}" type="presParOf" srcId="{B9EB6523-84B7-4BA1-93A7-CB035E772EC5}" destId="{F2669544-413F-4C2D-9478-045A1E9E632E}" srcOrd="0" destOrd="0" presId="urn:microsoft.com/office/officeart/2005/8/layout/list1"/>
    <dgm:cxn modelId="{5C60DED9-2C7C-403A-9FB4-0E6B9978D33A}" type="presParOf" srcId="{B9EB6523-84B7-4BA1-93A7-CB035E772EC5}" destId="{5083B781-0E29-44B5-A3FE-7DC0CA041E4A}" srcOrd="1" destOrd="0" presId="urn:microsoft.com/office/officeart/2005/8/layout/list1"/>
    <dgm:cxn modelId="{CA21844F-EE4D-47CB-88BF-DAA004D6C742}" type="presParOf" srcId="{1754ED45-BF19-4F12-9DB1-D43AC81E5F5D}" destId="{5B363E1F-31F0-4422-BECB-520EF1AEFEB3}" srcOrd="9" destOrd="0" presId="urn:microsoft.com/office/officeart/2005/8/layout/list1"/>
    <dgm:cxn modelId="{E52FF4C6-97C0-4E30-A2CA-F99368FCDA18}" type="presParOf" srcId="{1754ED45-BF19-4F12-9DB1-D43AC81E5F5D}" destId="{1CBD6DF2-65D0-48AF-BD50-2973077BBFF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E6DB96-77F2-43A4-8E61-FE91216BF1B0}"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AF2578CF-BCF1-4B64-A45C-4253E2D2D8CF}">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1- يعاقب على الشروع وإن لم يكن في الإمكان بلوغ الهدف بسبب ظرف مادي يجهله الفاعل.</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3E0AA532-B482-4F1A-B4B2-A58428F3B6C8}" type="parTrans" cxnId="{888C835F-B0CE-490C-831F-32D7B47709EB}">
      <dgm:prSet/>
      <dgm:spPr/>
      <dgm:t>
        <a:bodyPr/>
        <a:lstStyle/>
        <a:p>
          <a:pPr rtl="1"/>
          <a:endParaRPr lang="ar-SY"/>
        </a:p>
      </dgm:t>
    </dgm:pt>
    <dgm:pt modelId="{09FF140F-2EE1-435B-B9B6-319B6886F374}" type="sibTrans" cxnId="{888C835F-B0CE-490C-831F-32D7B47709EB}">
      <dgm:prSet/>
      <dgm:spPr/>
      <dgm:t>
        <a:bodyPr/>
        <a:lstStyle/>
        <a:p>
          <a:pPr rtl="1"/>
          <a:endParaRPr lang="ar-SY"/>
        </a:p>
      </dgm:t>
    </dgm:pt>
    <dgm:pt modelId="{1B633923-5B1D-4C96-BB63-3C54D5AA3724}">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2- على أن الفاعل لا يعاقب في هذه الحالة إذا أتى فعله عن غير فهم.</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7D1A2E3E-206D-4CDA-B435-6AC91CBF7C63}" type="parTrans" cxnId="{AC1DDFE2-9F8A-4A2F-9409-D4352AAFF8C9}">
      <dgm:prSet/>
      <dgm:spPr/>
      <dgm:t>
        <a:bodyPr/>
        <a:lstStyle/>
        <a:p>
          <a:pPr rtl="1"/>
          <a:endParaRPr lang="ar-SY"/>
        </a:p>
      </dgm:t>
    </dgm:pt>
    <dgm:pt modelId="{03A3A339-6155-4C5F-9B99-544A8A8D2DBB}" type="sibTrans" cxnId="{AC1DDFE2-9F8A-4A2F-9409-D4352AAFF8C9}">
      <dgm:prSet/>
      <dgm:spPr/>
      <dgm:t>
        <a:bodyPr/>
        <a:lstStyle/>
        <a:p>
          <a:pPr rtl="1"/>
          <a:endParaRPr lang="ar-SY"/>
        </a:p>
      </dgm:t>
    </dgm:pt>
    <dgm:pt modelId="{4F5D8C23-9329-48D1-9541-68097EE34FCF}">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3- وكذلك لا يعاقب من ارتكب فعلاً وظن خطأ أنه يكون جريمة".</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89124494-8022-48B2-97D9-F5AFD95471E5}" type="parTrans" cxnId="{45A63FCD-FBC4-4925-8B15-8A630DBF3AA2}">
      <dgm:prSet/>
      <dgm:spPr/>
      <dgm:t>
        <a:bodyPr/>
        <a:lstStyle/>
        <a:p>
          <a:pPr rtl="1"/>
          <a:endParaRPr lang="ar-SY"/>
        </a:p>
      </dgm:t>
    </dgm:pt>
    <dgm:pt modelId="{58B1FA2F-69CB-4B9B-8132-85CBB87E6F33}" type="sibTrans" cxnId="{45A63FCD-FBC4-4925-8B15-8A630DBF3AA2}">
      <dgm:prSet/>
      <dgm:spPr/>
      <dgm:t>
        <a:bodyPr/>
        <a:lstStyle/>
        <a:p>
          <a:pPr rtl="1"/>
          <a:endParaRPr lang="ar-SY"/>
        </a:p>
      </dgm:t>
    </dgm:pt>
    <dgm:pt modelId="{549F9FF4-DE0B-4938-BC06-34E8221460AE}" type="pres">
      <dgm:prSet presAssocID="{58E6DB96-77F2-43A4-8E61-FE91216BF1B0}" presName="linear" presStyleCnt="0">
        <dgm:presLayoutVars>
          <dgm:dir val="rev"/>
          <dgm:animLvl val="lvl"/>
          <dgm:resizeHandles val="exact"/>
        </dgm:presLayoutVars>
      </dgm:prSet>
      <dgm:spPr/>
    </dgm:pt>
    <dgm:pt modelId="{5735DCFF-50EE-4E8D-9847-158C1072F699}" type="pres">
      <dgm:prSet presAssocID="{AF2578CF-BCF1-4B64-A45C-4253E2D2D8CF}" presName="parentLin" presStyleCnt="0"/>
      <dgm:spPr/>
    </dgm:pt>
    <dgm:pt modelId="{32F7BBF4-B205-46F5-B7C3-127A10B6DE9B}" type="pres">
      <dgm:prSet presAssocID="{AF2578CF-BCF1-4B64-A45C-4253E2D2D8CF}" presName="parentLeftMargin" presStyleLbl="node1" presStyleIdx="0" presStyleCnt="3"/>
      <dgm:spPr/>
    </dgm:pt>
    <dgm:pt modelId="{8DBE990E-A24D-4A96-B151-C1A84E0EEE74}" type="pres">
      <dgm:prSet presAssocID="{AF2578CF-BCF1-4B64-A45C-4253E2D2D8CF}" presName="parentText" presStyleLbl="node1" presStyleIdx="0" presStyleCnt="3" custScaleX="142857">
        <dgm:presLayoutVars>
          <dgm:chMax val="0"/>
          <dgm:bulletEnabled val="1"/>
        </dgm:presLayoutVars>
      </dgm:prSet>
      <dgm:spPr/>
    </dgm:pt>
    <dgm:pt modelId="{308AC20A-D212-49DE-AD61-B3C1B3CBDD12}" type="pres">
      <dgm:prSet presAssocID="{AF2578CF-BCF1-4B64-A45C-4253E2D2D8CF}" presName="negativeSpace" presStyleCnt="0"/>
      <dgm:spPr/>
    </dgm:pt>
    <dgm:pt modelId="{F64B8549-6AFA-46BC-8994-19769254A149}" type="pres">
      <dgm:prSet presAssocID="{AF2578CF-BCF1-4B64-A45C-4253E2D2D8CF}" presName="childText" presStyleLbl="conFgAcc1" presStyleIdx="0" presStyleCnt="3">
        <dgm:presLayoutVars>
          <dgm:bulletEnabled val="1"/>
        </dgm:presLayoutVars>
      </dgm:prSet>
      <dgm:spPr/>
    </dgm:pt>
    <dgm:pt modelId="{3454A4FA-2C7D-445D-ACFB-30D012FBB3A3}" type="pres">
      <dgm:prSet presAssocID="{09FF140F-2EE1-435B-B9B6-319B6886F374}" presName="spaceBetweenRectangles" presStyleCnt="0"/>
      <dgm:spPr/>
    </dgm:pt>
    <dgm:pt modelId="{10B73020-FEE7-4FD9-8ACA-7929DC51596A}" type="pres">
      <dgm:prSet presAssocID="{1B633923-5B1D-4C96-BB63-3C54D5AA3724}" presName="parentLin" presStyleCnt="0"/>
      <dgm:spPr/>
    </dgm:pt>
    <dgm:pt modelId="{F5D5A952-B1C8-45EF-A6B0-8C5954F2B2B0}" type="pres">
      <dgm:prSet presAssocID="{1B633923-5B1D-4C96-BB63-3C54D5AA3724}" presName="parentLeftMargin" presStyleLbl="node1" presStyleIdx="0" presStyleCnt="3"/>
      <dgm:spPr/>
    </dgm:pt>
    <dgm:pt modelId="{6CB2CF1E-EF54-4AEA-8210-51BB87EAE937}" type="pres">
      <dgm:prSet presAssocID="{1B633923-5B1D-4C96-BB63-3C54D5AA3724}" presName="parentText" presStyleLbl="node1" presStyleIdx="1" presStyleCnt="3" custScaleX="142857">
        <dgm:presLayoutVars>
          <dgm:chMax val="0"/>
          <dgm:bulletEnabled val="1"/>
        </dgm:presLayoutVars>
      </dgm:prSet>
      <dgm:spPr/>
    </dgm:pt>
    <dgm:pt modelId="{C54590D2-C9E7-4C77-BEA4-BBB96B8E4902}" type="pres">
      <dgm:prSet presAssocID="{1B633923-5B1D-4C96-BB63-3C54D5AA3724}" presName="negativeSpace" presStyleCnt="0"/>
      <dgm:spPr/>
    </dgm:pt>
    <dgm:pt modelId="{D66BEF25-FCA9-4674-AEA9-A8D3B7609B08}" type="pres">
      <dgm:prSet presAssocID="{1B633923-5B1D-4C96-BB63-3C54D5AA3724}" presName="childText" presStyleLbl="conFgAcc1" presStyleIdx="1" presStyleCnt="3">
        <dgm:presLayoutVars>
          <dgm:bulletEnabled val="1"/>
        </dgm:presLayoutVars>
      </dgm:prSet>
      <dgm:spPr/>
    </dgm:pt>
    <dgm:pt modelId="{EA717749-4C76-404B-8E60-36B102E0B402}" type="pres">
      <dgm:prSet presAssocID="{03A3A339-6155-4C5F-9B99-544A8A8D2DBB}" presName="spaceBetweenRectangles" presStyleCnt="0"/>
      <dgm:spPr/>
    </dgm:pt>
    <dgm:pt modelId="{773B4B76-C552-45E7-937F-3B6EE7BDA677}" type="pres">
      <dgm:prSet presAssocID="{4F5D8C23-9329-48D1-9541-68097EE34FCF}" presName="parentLin" presStyleCnt="0"/>
      <dgm:spPr/>
    </dgm:pt>
    <dgm:pt modelId="{59308880-6074-45FC-BA7F-D547A2C87B48}" type="pres">
      <dgm:prSet presAssocID="{4F5D8C23-9329-48D1-9541-68097EE34FCF}" presName="parentLeftMargin" presStyleLbl="node1" presStyleIdx="1" presStyleCnt="3"/>
      <dgm:spPr/>
    </dgm:pt>
    <dgm:pt modelId="{302741CC-4E5C-4BEB-832E-52F9A250D623}" type="pres">
      <dgm:prSet presAssocID="{4F5D8C23-9329-48D1-9541-68097EE34FCF}" presName="parentText" presStyleLbl="node1" presStyleIdx="2" presStyleCnt="3" custScaleX="142857">
        <dgm:presLayoutVars>
          <dgm:chMax val="0"/>
          <dgm:bulletEnabled val="1"/>
        </dgm:presLayoutVars>
      </dgm:prSet>
      <dgm:spPr/>
    </dgm:pt>
    <dgm:pt modelId="{59A26FE9-3B0B-4B63-ACBE-90DB6F2AF5CB}" type="pres">
      <dgm:prSet presAssocID="{4F5D8C23-9329-48D1-9541-68097EE34FCF}" presName="negativeSpace" presStyleCnt="0"/>
      <dgm:spPr/>
    </dgm:pt>
    <dgm:pt modelId="{E958300A-C983-48C6-958C-0FC7A7237F8B}" type="pres">
      <dgm:prSet presAssocID="{4F5D8C23-9329-48D1-9541-68097EE34FCF}" presName="childText" presStyleLbl="conFgAcc1" presStyleIdx="2" presStyleCnt="3">
        <dgm:presLayoutVars>
          <dgm:bulletEnabled val="1"/>
        </dgm:presLayoutVars>
      </dgm:prSet>
      <dgm:spPr/>
    </dgm:pt>
  </dgm:ptLst>
  <dgm:cxnLst>
    <dgm:cxn modelId="{24DCD41D-5825-47CE-BA49-CA2785C06189}" type="presOf" srcId="{4F5D8C23-9329-48D1-9541-68097EE34FCF}" destId="{302741CC-4E5C-4BEB-832E-52F9A250D623}" srcOrd="1" destOrd="0" presId="urn:microsoft.com/office/officeart/2005/8/layout/list1"/>
    <dgm:cxn modelId="{AB59F040-1402-42F2-8B76-EF3DFD9A4780}" type="presOf" srcId="{AF2578CF-BCF1-4B64-A45C-4253E2D2D8CF}" destId="{8DBE990E-A24D-4A96-B151-C1A84E0EEE74}" srcOrd="1" destOrd="0" presId="urn:microsoft.com/office/officeart/2005/8/layout/list1"/>
    <dgm:cxn modelId="{97B3B55B-7A5D-446E-A72E-44456E4E8117}" type="presOf" srcId="{4F5D8C23-9329-48D1-9541-68097EE34FCF}" destId="{59308880-6074-45FC-BA7F-D547A2C87B48}" srcOrd="0" destOrd="0" presId="urn:microsoft.com/office/officeart/2005/8/layout/list1"/>
    <dgm:cxn modelId="{888C835F-B0CE-490C-831F-32D7B47709EB}" srcId="{58E6DB96-77F2-43A4-8E61-FE91216BF1B0}" destId="{AF2578CF-BCF1-4B64-A45C-4253E2D2D8CF}" srcOrd="0" destOrd="0" parTransId="{3E0AA532-B482-4F1A-B4B2-A58428F3B6C8}" sibTransId="{09FF140F-2EE1-435B-B9B6-319B6886F374}"/>
    <dgm:cxn modelId="{BA5F0D4F-0DA9-461C-9ABA-4D4D3D2AE91C}" type="presOf" srcId="{58E6DB96-77F2-43A4-8E61-FE91216BF1B0}" destId="{549F9FF4-DE0B-4938-BC06-34E8221460AE}" srcOrd="0" destOrd="0" presId="urn:microsoft.com/office/officeart/2005/8/layout/list1"/>
    <dgm:cxn modelId="{284F80A1-30DB-46F4-90ED-E22327483C16}" type="presOf" srcId="{1B633923-5B1D-4C96-BB63-3C54D5AA3724}" destId="{6CB2CF1E-EF54-4AEA-8210-51BB87EAE937}" srcOrd="1" destOrd="0" presId="urn:microsoft.com/office/officeart/2005/8/layout/list1"/>
    <dgm:cxn modelId="{8AC698AE-D786-48D6-B869-E76ACD2CB8A2}" type="presOf" srcId="{AF2578CF-BCF1-4B64-A45C-4253E2D2D8CF}" destId="{32F7BBF4-B205-46F5-B7C3-127A10B6DE9B}" srcOrd="0" destOrd="0" presId="urn:microsoft.com/office/officeart/2005/8/layout/list1"/>
    <dgm:cxn modelId="{45A63FCD-FBC4-4925-8B15-8A630DBF3AA2}" srcId="{58E6DB96-77F2-43A4-8E61-FE91216BF1B0}" destId="{4F5D8C23-9329-48D1-9541-68097EE34FCF}" srcOrd="2" destOrd="0" parTransId="{89124494-8022-48B2-97D9-F5AFD95471E5}" sibTransId="{58B1FA2F-69CB-4B9B-8132-85CBB87E6F33}"/>
    <dgm:cxn modelId="{944B99D0-B328-4A6D-9EC2-04B5AF81F95C}" type="presOf" srcId="{1B633923-5B1D-4C96-BB63-3C54D5AA3724}" destId="{F5D5A952-B1C8-45EF-A6B0-8C5954F2B2B0}" srcOrd="0" destOrd="0" presId="urn:microsoft.com/office/officeart/2005/8/layout/list1"/>
    <dgm:cxn modelId="{AC1DDFE2-9F8A-4A2F-9409-D4352AAFF8C9}" srcId="{58E6DB96-77F2-43A4-8E61-FE91216BF1B0}" destId="{1B633923-5B1D-4C96-BB63-3C54D5AA3724}" srcOrd="1" destOrd="0" parTransId="{7D1A2E3E-206D-4CDA-B435-6AC91CBF7C63}" sibTransId="{03A3A339-6155-4C5F-9B99-544A8A8D2DBB}"/>
    <dgm:cxn modelId="{69154B95-56FB-4000-8307-34D89296AD1B}" type="presParOf" srcId="{549F9FF4-DE0B-4938-BC06-34E8221460AE}" destId="{5735DCFF-50EE-4E8D-9847-158C1072F699}" srcOrd="0" destOrd="0" presId="urn:microsoft.com/office/officeart/2005/8/layout/list1"/>
    <dgm:cxn modelId="{FFFE77BE-23E1-4D3C-9E71-B042AFC756BB}" type="presParOf" srcId="{5735DCFF-50EE-4E8D-9847-158C1072F699}" destId="{32F7BBF4-B205-46F5-B7C3-127A10B6DE9B}" srcOrd="0" destOrd="0" presId="urn:microsoft.com/office/officeart/2005/8/layout/list1"/>
    <dgm:cxn modelId="{1EF9E0B8-34B9-4671-A889-260ED3D7CD1A}" type="presParOf" srcId="{5735DCFF-50EE-4E8D-9847-158C1072F699}" destId="{8DBE990E-A24D-4A96-B151-C1A84E0EEE74}" srcOrd="1" destOrd="0" presId="urn:microsoft.com/office/officeart/2005/8/layout/list1"/>
    <dgm:cxn modelId="{BF8AD65D-836C-416C-9BCB-1C984DF583E9}" type="presParOf" srcId="{549F9FF4-DE0B-4938-BC06-34E8221460AE}" destId="{308AC20A-D212-49DE-AD61-B3C1B3CBDD12}" srcOrd="1" destOrd="0" presId="urn:microsoft.com/office/officeart/2005/8/layout/list1"/>
    <dgm:cxn modelId="{A70E360F-9539-42E5-87DE-51196F226ED8}" type="presParOf" srcId="{549F9FF4-DE0B-4938-BC06-34E8221460AE}" destId="{F64B8549-6AFA-46BC-8994-19769254A149}" srcOrd="2" destOrd="0" presId="urn:microsoft.com/office/officeart/2005/8/layout/list1"/>
    <dgm:cxn modelId="{7BF3EECF-5E18-4B38-8999-B0A7809D7CA2}" type="presParOf" srcId="{549F9FF4-DE0B-4938-BC06-34E8221460AE}" destId="{3454A4FA-2C7D-445D-ACFB-30D012FBB3A3}" srcOrd="3" destOrd="0" presId="urn:microsoft.com/office/officeart/2005/8/layout/list1"/>
    <dgm:cxn modelId="{EB686404-9625-41D7-8717-D2DAE3B5AF72}" type="presParOf" srcId="{549F9FF4-DE0B-4938-BC06-34E8221460AE}" destId="{10B73020-FEE7-4FD9-8ACA-7929DC51596A}" srcOrd="4" destOrd="0" presId="urn:microsoft.com/office/officeart/2005/8/layout/list1"/>
    <dgm:cxn modelId="{C994F094-6892-42C7-B989-3AC872B14473}" type="presParOf" srcId="{10B73020-FEE7-4FD9-8ACA-7929DC51596A}" destId="{F5D5A952-B1C8-45EF-A6B0-8C5954F2B2B0}" srcOrd="0" destOrd="0" presId="urn:microsoft.com/office/officeart/2005/8/layout/list1"/>
    <dgm:cxn modelId="{85609D52-5FFA-4B43-819A-8BC1EF54BD5B}" type="presParOf" srcId="{10B73020-FEE7-4FD9-8ACA-7929DC51596A}" destId="{6CB2CF1E-EF54-4AEA-8210-51BB87EAE937}" srcOrd="1" destOrd="0" presId="urn:microsoft.com/office/officeart/2005/8/layout/list1"/>
    <dgm:cxn modelId="{16D7D608-1A6A-47EC-BAD4-24A511B427DD}" type="presParOf" srcId="{549F9FF4-DE0B-4938-BC06-34E8221460AE}" destId="{C54590D2-C9E7-4C77-BEA4-BBB96B8E4902}" srcOrd="5" destOrd="0" presId="urn:microsoft.com/office/officeart/2005/8/layout/list1"/>
    <dgm:cxn modelId="{F0E52B93-2C1D-4EB8-BC71-5203AC39E7D8}" type="presParOf" srcId="{549F9FF4-DE0B-4938-BC06-34E8221460AE}" destId="{D66BEF25-FCA9-4674-AEA9-A8D3B7609B08}" srcOrd="6" destOrd="0" presId="urn:microsoft.com/office/officeart/2005/8/layout/list1"/>
    <dgm:cxn modelId="{408DA44C-F53E-402A-90D3-163243654B10}" type="presParOf" srcId="{549F9FF4-DE0B-4938-BC06-34E8221460AE}" destId="{EA717749-4C76-404B-8E60-36B102E0B402}" srcOrd="7" destOrd="0" presId="urn:microsoft.com/office/officeart/2005/8/layout/list1"/>
    <dgm:cxn modelId="{C21AF1AB-AED6-43E6-85A7-881482BDC651}" type="presParOf" srcId="{549F9FF4-DE0B-4938-BC06-34E8221460AE}" destId="{773B4B76-C552-45E7-937F-3B6EE7BDA677}" srcOrd="8" destOrd="0" presId="urn:microsoft.com/office/officeart/2005/8/layout/list1"/>
    <dgm:cxn modelId="{BCBD7298-992B-4BA9-92BA-1D31A8A51D05}" type="presParOf" srcId="{773B4B76-C552-45E7-937F-3B6EE7BDA677}" destId="{59308880-6074-45FC-BA7F-D547A2C87B48}" srcOrd="0" destOrd="0" presId="urn:microsoft.com/office/officeart/2005/8/layout/list1"/>
    <dgm:cxn modelId="{DE5B9BD5-294F-49D7-AC2E-5C7437F1562C}" type="presParOf" srcId="{773B4B76-C552-45E7-937F-3B6EE7BDA677}" destId="{302741CC-4E5C-4BEB-832E-52F9A250D623}" srcOrd="1" destOrd="0" presId="urn:microsoft.com/office/officeart/2005/8/layout/list1"/>
    <dgm:cxn modelId="{5B335E77-B186-42AA-A3EB-11823B8C911C}" type="presParOf" srcId="{549F9FF4-DE0B-4938-BC06-34E8221460AE}" destId="{59A26FE9-3B0B-4B63-ACBE-90DB6F2AF5CB}" srcOrd="9" destOrd="0" presId="urn:microsoft.com/office/officeart/2005/8/layout/list1"/>
    <dgm:cxn modelId="{B14D9F72-A21F-40E1-83AB-DCF4853C10A0}" type="presParOf" srcId="{549F9FF4-DE0B-4938-BC06-34E8221460AE}" destId="{E958300A-C983-48C6-958C-0FC7A7237F8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3C9F45-6BAE-4C8D-A48D-0283AB40AA74}">
      <dsp:nvSpPr>
        <dsp:cNvPr id="0" name=""/>
        <dsp:cNvSpPr/>
      </dsp:nvSpPr>
      <dsp:spPr>
        <a:xfrm>
          <a:off x="2145656" y="0"/>
          <a:ext cx="4504405" cy="4504405"/>
        </a:xfrm>
        <a:prstGeom prst="triangl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632FEB-AF1D-46B3-9C2A-B932EB937699}">
      <dsp:nvSpPr>
        <dsp:cNvPr id="0" name=""/>
        <dsp:cNvSpPr/>
      </dsp:nvSpPr>
      <dsp:spPr>
        <a:xfrm>
          <a:off x="4397858" y="452859"/>
          <a:ext cx="2927863" cy="1066277"/>
        </a:xfrm>
        <a:prstGeom prst="round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التفكير</a:t>
          </a:r>
          <a:endParaRPr lang="en-US" sz="2200" kern="1200" dirty="0"/>
        </a:p>
      </dsp:txBody>
      <dsp:txXfrm>
        <a:off x="4449909" y="504910"/>
        <a:ext cx="2823761" cy="962175"/>
      </dsp:txXfrm>
    </dsp:sp>
    <dsp:sp modelId="{06AD3AC2-1ECD-4709-9425-F2D40D76638F}">
      <dsp:nvSpPr>
        <dsp:cNvPr id="0" name=""/>
        <dsp:cNvSpPr/>
      </dsp:nvSpPr>
      <dsp:spPr>
        <a:xfrm>
          <a:off x="4397858" y="1652421"/>
          <a:ext cx="2927863" cy="1066277"/>
        </a:xfrm>
        <a:prstGeom prst="round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التحضير</a:t>
          </a:r>
          <a:endParaRPr lang="en-US" sz="2200" kern="1200" dirty="0"/>
        </a:p>
      </dsp:txBody>
      <dsp:txXfrm>
        <a:off x="4449909" y="1704472"/>
        <a:ext cx="2823761" cy="962175"/>
      </dsp:txXfrm>
    </dsp:sp>
    <dsp:sp modelId="{29955ADB-1555-4BE8-BE43-9AB5DF1A2F1A}">
      <dsp:nvSpPr>
        <dsp:cNvPr id="0" name=""/>
        <dsp:cNvSpPr/>
      </dsp:nvSpPr>
      <dsp:spPr>
        <a:xfrm>
          <a:off x="4397858" y="2851983"/>
          <a:ext cx="2927863" cy="1066277"/>
        </a:xfrm>
        <a:prstGeom prst="round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مرحلة التنفيذ</a:t>
          </a:r>
          <a:endParaRPr lang="en-US" sz="2200" kern="1200" dirty="0"/>
        </a:p>
      </dsp:txBody>
      <dsp:txXfrm>
        <a:off x="4449909" y="2904034"/>
        <a:ext cx="2823761" cy="9621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800B14-4BAD-4F04-BB4A-4C2A8F2FEC21}">
      <dsp:nvSpPr>
        <dsp:cNvPr id="0" name=""/>
        <dsp:cNvSpPr/>
      </dsp:nvSpPr>
      <dsp:spPr>
        <a:xfrm rot="10800000">
          <a:off x="0" y="476"/>
          <a:ext cx="6190826" cy="1859986"/>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اختلف الفقهاء في موقفهم حول هذه الناحية، وانقسموا إلى مذهبين، موضوعي وشخصي.</a:t>
          </a:r>
          <a:endParaRPr lang="ar-SY" sz="2200" kern="1200" dirty="0">
            <a:latin typeface="Arial" panose="020B0604020202020204" pitchFamily="34" charset="0"/>
            <a:cs typeface="Arial" panose="020B0604020202020204" pitchFamily="34" charset="0"/>
          </a:endParaRPr>
        </a:p>
      </dsp:txBody>
      <dsp:txXfrm rot="10800000">
        <a:off x="697495" y="232974"/>
        <a:ext cx="5493331" cy="1394990"/>
      </dsp:txXfrm>
    </dsp:sp>
    <dsp:sp modelId="{958A36E8-F9A4-4E60-A8A1-1377A508991C}">
      <dsp:nvSpPr>
        <dsp:cNvPr id="0" name=""/>
        <dsp:cNvSpPr/>
      </dsp:nvSpPr>
      <dsp:spPr>
        <a:xfrm>
          <a:off x="6190826" y="476"/>
          <a:ext cx="4127217" cy="185998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أولاً: معيار البدء بالتنفيذ:</a:t>
          </a:r>
          <a:endParaRPr lang="ar-SY" sz="2200" kern="1200" dirty="0">
            <a:latin typeface="Arial" panose="020B0604020202020204" pitchFamily="34" charset="0"/>
            <a:cs typeface="Arial" panose="020B0604020202020204" pitchFamily="34" charset="0"/>
          </a:endParaRPr>
        </a:p>
      </dsp:txBody>
      <dsp:txXfrm>
        <a:off x="6281623" y="91273"/>
        <a:ext cx="3945623" cy="1678392"/>
      </dsp:txXfrm>
    </dsp:sp>
    <dsp:sp modelId="{9B91346B-5757-4FDF-954E-44831D92F235}">
      <dsp:nvSpPr>
        <dsp:cNvPr id="0" name=""/>
        <dsp:cNvSpPr/>
      </dsp:nvSpPr>
      <dsp:spPr>
        <a:xfrm rot="10800000">
          <a:off x="0" y="2046462"/>
          <a:ext cx="6190826" cy="1859986"/>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أخذ المشرع السوري بالمذهب الشخصي، معتبراً أن البدء بالتنفيذ يقدر بالنظر للفعل الذي يكشف عن أن الجاني متجه إلى ارتكاب الجريمة مباشرة. </a:t>
          </a:r>
          <a:endParaRPr lang="ar-SY" sz="2200" kern="1200" dirty="0">
            <a:latin typeface="Arial" panose="020B0604020202020204" pitchFamily="34" charset="0"/>
            <a:cs typeface="Arial" panose="020B0604020202020204" pitchFamily="34" charset="0"/>
          </a:endParaRPr>
        </a:p>
      </dsp:txBody>
      <dsp:txXfrm rot="10800000">
        <a:off x="697495" y="2278960"/>
        <a:ext cx="5493331" cy="1394990"/>
      </dsp:txXfrm>
    </dsp:sp>
    <dsp:sp modelId="{DF392589-A284-4F98-97D6-479B8C9734BE}">
      <dsp:nvSpPr>
        <dsp:cNvPr id="0" name=""/>
        <dsp:cNvSpPr/>
      </dsp:nvSpPr>
      <dsp:spPr>
        <a:xfrm>
          <a:off x="6190826" y="2046462"/>
          <a:ext cx="4127217" cy="185998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ثانياً: موقف المشرع السوري من معيار البدء في التنفيذ:</a:t>
          </a:r>
          <a:endParaRPr lang="ar-SY" sz="2200" kern="1200" dirty="0">
            <a:latin typeface="Arial" panose="020B0604020202020204" pitchFamily="34" charset="0"/>
            <a:cs typeface="Arial" panose="020B0604020202020204" pitchFamily="34" charset="0"/>
          </a:endParaRPr>
        </a:p>
      </dsp:txBody>
      <dsp:txXfrm>
        <a:off x="6281623" y="2137259"/>
        <a:ext cx="3945623" cy="16783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67FDF-7450-40AA-A162-462A9F2417BD}">
      <dsp:nvSpPr>
        <dsp:cNvPr id="0" name=""/>
        <dsp:cNvSpPr/>
      </dsp:nvSpPr>
      <dsp:spPr>
        <a:xfrm>
          <a:off x="0" y="501113"/>
          <a:ext cx="10496724" cy="831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83BBB0A-E556-40FA-A8B3-EB68828E278F}">
      <dsp:nvSpPr>
        <dsp:cNvPr id="0" name=""/>
        <dsp:cNvSpPr/>
      </dsp:nvSpPr>
      <dsp:spPr>
        <a:xfrm>
          <a:off x="2572" y="14033"/>
          <a:ext cx="9994429" cy="9741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7726" tIns="0" rIns="277726" bIns="0" numCol="1" spcCol="1270" anchor="ctr" anchorCtr="0">
          <a:noAutofit/>
        </a:bodyPr>
        <a:lstStyle/>
        <a:p>
          <a:pPr marL="0" lvl="0" indent="0" algn="r" defTabSz="977900" rtl="1">
            <a:lnSpc>
              <a:spcPct val="90000"/>
            </a:lnSpc>
            <a:spcBef>
              <a:spcPct val="0"/>
            </a:spcBef>
            <a:spcAft>
              <a:spcPct val="35000"/>
            </a:spcAft>
            <a:buNone/>
          </a:pPr>
          <a:r>
            <a:rPr lang="ar-SY" sz="2200" b="1" kern="1200">
              <a:effectLst/>
              <a:latin typeface="Arial" panose="020B0604020202020204" pitchFamily="34" charset="0"/>
              <a:ea typeface="Times New Roman" panose="02020603050405020304" pitchFamily="18" charset="0"/>
              <a:cs typeface="Arial" panose="020B0604020202020204" pitchFamily="34" charset="0"/>
            </a:rPr>
            <a:t>أولاً</a:t>
          </a:r>
          <a:r>
            <a:rPr lang="ar-SY" sz="2200" kern="1200">
              <a:effectLst/>
              <a:latin typeface="Arial" panose="020B0604020202020204" pitchFamily="34" charset="0"/>
              <a:ea typeface="Times New Roman" panose="02020603050405020304" pitchFamily="18" charset="0"/>
              <a:cs typeface="Arial" panose="020B0604020202020204" pitchFamily="34" charset="0"/>
            </a:rPr>
            <a:t>: يعاقب الشروع في الجنايات، ولا يعاقب في الجنح إلا إذا نص القانون على ذلك، كما لا يعاقب في المخالفات (م 199 ف 1 م 201).</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50127" y="61588"/>
        <a:ext cx="9899319" cy="879050"/>
      </dsp:txXfrm>
    </dsp:sp>
    <dsp:sp modelId="{AF083E68-586C-4870-9B4F-1FDBA8C5414B}">
      <dsp:nvSpPr>
        <dsp:cNvPr id="0" name=""/>
        <dsp:cNvSpPr/>
      </dsp:nvSpPr>
      <dsp:spPr>
        <a:xfrm>
          <a:off x="0" y="1997993"/>
          <a:ext cx="10496724" cy="831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42ACEED-C5E8-4AD0-9D42-F363167394DD}">
      <dsp:nvSpPr>
        <dsp:cNvPr id="0" name=""/>
        <dsp:cNvSpPr/>
      </dsp:nvSpPr>
      <dsp:spPr>
        <a:xfrm>
          <a:off x="2572" y="1510913"/>
          <a:ext cx="9994429" cy="9741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7726" tIns="0" rIns="277726" bIns="0" numCol="1" spcCol="1270" anchor="ctr" anchorCtr="0">
          <a:noAutofit/>
        </a:bodyPr>
        <a:lstStyle/>
        <a:p>
          <a:pPr marL="0" lvl="0" indent="0" algn="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ثانياً</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 يعاقب الشروع عقوبة الجريمة التامة، لأنه تبنى المذهب الشخصي، الذي يعتمد على خطورة شخصية الجاني، ولا يفرق بين الجريمة والتامة والجريمة الموقوفة أو الخائبة (م 199 ف1).</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50127" y="1558468"/>
        <a:ext cx="9899319" cy="879050"/>
      </dsp:txXfrm>
    </dsp:sp>
    <dsp:sp modelId="{1CBD6DF2-65D0-48AF-BD50-2973077BBFFF}">
      <dsp:nvSpPr>
        <dsp:cNvPr id="0" name=""/>
        <dsp:cNvSpPr/>
      </dsp:nvSpPr>
      <dsp:spPr>
        <a:xfrm>
          <a:off x="0" y="3494873"/>
          <a:ext cx="10496724" cy="831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083B781-0E29-44B5-A3FE-7DC0CA041E4A}">
      <dsp:nvSpPr>
        <dsp:cNvPr id="0" name=""/>
        <dsp:cNvSpPr/>
      </dsp:nvSpPr>
      <dsp:spPr>
        <a:xfrm>
          <a:off x="2572" y="3007793"/>
          <a:ext cx="9994429" cy="9741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7726" tIns="0" rIns="277726" bIns="0" numCol="1" spcCol="1270" anchor="ctr" anchorCtr="0">
          <a:noAutofit/>
        </a:bodyPr>
        <a:lstStyle/>
        <a:p>
          <a:pPr marL="0" lvl="0" indent="0" algn="r" defTabSz="977900" rtl="1">
            <a:lnSpc>
              <a:spcPct val="90000"/>
            </a:lnSpc>
            <a:spcBef>
              <a:spcPct val="0"/>
            </a:spcBef>
            <a:spcAft>
              <a:spcPct val="35000"/>
            </a:spcAft>
            <a:buNone/>
          </a:pPr>
          <a:r>
            <a:rPr lang="ar-SY" sz="2200" b="1" kern="1200">
              <a:effectLst/>
              <a:latin typeface="Arial" panose="020B0604020202020204" pitchFamily="34" charset="0"/>
              <a:ea typeface="Times New Roman" panose="02020603050405020304" pitchFamily="18" charset="0"/>
              <a:cs typeface="Arial" panose="020B0604020202020204" pitchFamily="34" charset="0"/>
            </a:rPr>
            <a:t>ثالثاً</a:t>
          </a:r>
          <a:r>
            <a:rPr lang="ar-SY" sz="2200" kern="1200">
              <a:effectLst/>
              <a:latin typeface="Arial" panose="020B0604020202020204" pitchFamily="34" charset="0"/>
              <a:ea typeface="Times New Roman" panose="02020603050405020304" pitchFamily="18" charset="0"/>
              <a:cs typeface="Arial" panose="020B0604020202020204" pitchFamily="34" charset="0"/>
            </a:rPr>
            <a:t>: إلا أن المشرع السوري عاد فخرج عن هذه القاعدة العامة التي وضعها في عقاب الشروع، فأجاز للقاضي تخفيض العقوبات المعينة في القانون.</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50127" y="3055348"/>
        <a:ext cx="9899319" cy="879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4B8549-6AFA-46BC-8994-19769254A149}">
      <dsp:nvSpPr>
        <dsp:cNvPr id="0" name=""/>
        <dsp:cNvSpPr/>
      </dsp:nvSpPr>
      <dsp:spPr>
        <a:xfrm>
          <a:off x="0" y="395451"/>
          <a:ext cx="9505243"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DBE990E-A24D-4A96-B151-C1A84E0EEE74}">
      <dsp:nvSpPr>
        <dsp:cNvPr id="0" name=""/>
        <dsp:cNvSpPr/>
      </dsp:nvSpPr>
      <dsp:spPr>
        <a:xfrm>
          <a:off x="2329" y="26451"/>
          <a:ext cx="9050394"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493" tIns="0" rIns="251493"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1- يعاقب على الشروع وإن لم يكن في الإمكان بلوغ الهدف بسبب ظرف مادي يجهله الفاعل.</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355" y="62477"/>
        <a:ext cx="8978342" cy="665948"/>
      </dsp:txXfrm>
    </dsp:sp>
    <dsp:sp modelId="{D66BEF25-FCA9-4674-AEA9-A8D3B7609B08}">
      <dsp:nvSpPr>
        <dsp:cNvPr id="0" name=""/>
        <dsp:cNvSpPr/>
      </dsp:nvSpPr>
      <dsp:spPr>
        <a:xfrm>
          <a:off x="0" y="1529451"/>
          <a:ext cx="9505243"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CB2CF1E-EF54-4AEA-8210-51BB87EAE937}">
      <dsp:nvSpPr>
        <dsp:cNvPr id="0" name=""/>
        <dsp:cNvSpPr/>
      </dsp:nvSpPr>
      <dsp:spPr>
        <a:xfrm>
          <a:off x="2329" y="1160451"/>
          <a:ext cx="9050394"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493" tIns="0" rIns="251493"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2- على أن الفاعل لا يعاقب في هذه الحالة إذا أتى فعله عن غير فهم.</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355" y="1196477"/>
        <a:ext cx="8978342" cy="665948"/>
      </dsp:txXfrm>
    </dsp:sp>
    <dsp:sp modelId="{E958300A-C983-48C6-958C-0FC7A7237F8B}">
      <dsp:nvSpPr>
        <dsp:cNvPr id="0" name=""/>
        <dsp:cNvSpPr/>
      </dsp:nvSpPr>
      <dsp:spPr>
        <a:xfrm>
          <a:off x="0" y="2663451"/>
          <a:ext cx="9505243"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02741CC-4E5C-4BEB-832E-52F9A250D623}">
      <dsp:nvSpPr>
        <dsp:cNvPr id="0" name=""/>
        <dsp:cNvSpPr/>
      </dsp:nvSpPr>
      <dsp:spPr>
        <a:xfrm>
          <a:off x="2329" y="2294451"/>
          <a:ext cx="9050394"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493" tIns="0" rIns="251493"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3- وكذلك لا يعاقب من ارتكب فعلاً وظن خطأ أنه يكون جريمة".</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8355" y="2330477"/>
        <a:ext cx="8978342"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19/07/1443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19/07/1443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2/20/2022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أركان الشروع</a:t>
            </a:r>
            <a:endParaRPr lang="en-US" dirty="0"/>
          </a:p>
        </p:txBody>
      </p:sp>
      <p:sp>
        <p:nvSpPr>
          <p:cNvPr id="4" name="Rectangle: Rounded Corners 3">
            <a:extLst>
              <a:ext uri="{FF2B5EF4-FFF2-40B4-BE49-F238E27FC236}">
                <a16:creationId xmlns:a16="http://schemas.microsoft.com/office/drawing/2014/main" id="{A0CD13F6-6334-4D06-BF0B-40589FA26D92}"/>
              </a:ext>
            </a:extLst>
          </p:cNvPr>
          <p:cNvSpPr/>
          <p:nvPr/>
        </p:nvSpPr>
        <p:spPr>
          <a:xfrm>
            <a:off x="1144638" y="2032001"/>
            <a:ext cx="10318044" cy="406496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عرف قانون العقوبات السوري الشروع في المادة 199 بأنه: " كل محاولة لارتكاب جناية بدأت بأفعال ترمي مباشرة إلى اقترافها تعتبر كالجناية نفسها إذا لم يحل دون إتمامها سوى ظروف خارجة عن إرادة الفاعل".</a:t>
            </a:r>
          </a:p>
        </p:txBody>
      </p:sp>
    </p:spTree>
    <p:extLst>
      <p:ext uri="{BB962C8B-B14F-4D97-AF65-F5344CB8AC3E}">
        <p14:creationId xmlns:p14="http://schemas.microsoft.com/office/powerpoint/2010/main" val="8513291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أركان الشروع</a:t>
            </a:r>
            <a:endParaRPr lang="en-US" dirty="0"/>
          </a:p>
        </p:txBody>
      </p:sp>
      <p:sp>
        <p:nvSpPr>
          <p:cNvPr id="4" name="Text Placeholder 3">
            <a:extLst>
              <a:ext uri="{FF2B5EF4-FFF2-40B4-BE49-F238E27FC236}">
                <a16:creationId xmlns:a16="http://schemas.microsoft.com/office/drawing/2014/main" id="{3B8C56B6-058B-44DA-9AD9-B0044F990A55}"/>
              </a:ext>
            </a:extLst>
          </p:cNvPr>
          <p:cNvSpPr>
            <a:spLocks noGrp="1"/>
          </p:cNvSpPr>
          <p:nvPr>
            <p:ph type="body" sz="quarter" idx="11"/>
          </p:nvPr>
        </p:nvSpPr>
        <p:spPr/>
        <p:txBody>
          <a:bodyPr/>
          <a:lstStyle/>
          <a:p>
            <a:r>
              <a:rPr lang="ar-SY" dirty="0"/>
              <a:t>المطلب الأول: البدء في تنفيذ الجريمة</a:t>
            </a:r>
            <a:endParaRPr lang="en-US" dirty="0"/>
          </a:p>
        </p:txBody>
      </p:sp>
      <p:graphicFrame>
        <p:nvGraphicFramePr>
          <p:cNvPr id="5" name="Diagram 4">
            <a:extLst>
              <a:ext uri="{FF2B5EF4-FFF2-40B4-BE49-F238E27FC236}">
                <a16:creationId xmlns:a16="http://schemas.microsoft.com/office/drawing/2014/main" id="{EAD98BDF-5638-4DE9-95F1-A70AF28796E1}"/>
              </a:ext>
            </a:extLst>
          </p:cNvPr>
          <p:cNvGraphicFramePr/>
          <p:nvPr>
            <p:extLst>
              <p:ext uri="{D42A27DB-BD31-4B8C-83A1-F6EECF244321}">
                <p14:modId xmlns:p14="http://schemas.microsoft.com/office/powerpoint/2010/main" val="3918219561"/>
              </p:ext>
            </p:extLst>
          </p:nvPr>
        </p:nvGraphicFramePr>
        <p:xfrm>
          <a:off x="1128889" y="2641601"/>
          <a:ext cx="10318044" cy="3906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158551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أركان الشروع</a:t>
            </a:r>
            <a:endParaRPr lang="en-US" dirty="0"/>
          </a:p>
        </p:txBody>
      </p:sp>
      <p:sp>
        <p:nvSpPr>
          <p:cNvPr id="4" name="Text Placeholder 3">
            <a:extLst>
              <a:ext uri="{FF2B5EF4-FFF2-40B4-BE49-F238E27FC236}">
                <a16:creationId xmlns:a16="http://schemas.microsoft.com/office/drawing/2014/main" id="{3B8C56B6-058B-44DA-9AD9-B0044F990A55}"/>
              </a:ext>
            </a:extLst>
          </p:cNvPr>
          <p:cNvSpPr>
            <a:spLocks noGrp="1"/>
          </p:cNvSpPr>
          <p:nvPr>
            <p:ph type="body" sz="quarter" idx="11"/>
          </p:nvPr>
        </p:nvSpPr>
        <p:spPr/>
        <p:txBody>
          <a:bodyPr/>
          <a:lstStyle/>
          <a:p>
            <a:r>
              <a:rPr lang="ar-SY" dirty="0"/>
              <a:t>المطلب الثاني: قصد إتمام الجريمة</a:t>
            </a:r>
            <a:endParaRPr lang="en-US" dirty="0"/>
          </a:p>
        </p:txBody>
      </p:sp>
      <p:sp>
        <p:nvSpPr>
          <p:cNvPr id="5" name="Oval 4">
            <a:extLst>
              <a:ext uri="{FF2B5EF4-FFF2-40B4-BE49-F238E27FC236}">
                <a16:creationId xmlns:a16="http://schemas.microsoft.com/office/drawing/2014/main" id="{953619C4-924D-4A66-A3E3-FB7B349ACFBA}"/>
              </a:ext>
            </a:extLst>
          </p:cNvPr>
          <p:cNvSpPr/>
          <p:nvPr/>
        </p:nvSpPr>
        <p:spPr>
          <a:xfrm>
            <a:off x="1557867" y="2566191"/>
            <a:ext cx="9268178" cy="398233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يشترط لاعتبار الأفعال التي وقعت شروعاً أن يكون قصد الفاعل منصرفاً إلى إتمام الجريمة، لا إلى مجرد الشروع فيها. </a:t>
            </a:r>
          </a:p>
        </p:txBody>
      </p:sp>
    </p:spTree>
    <p:extLst>
      <p:ext uri="{BB962C8B-B14F-4D97-AF65-F5344CB8AC3E}">
        <p14:creationId xmlns:p14="http://schemas.microsoft.com/office/powerpoint/2010/main" val="256911356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أركان الشروع</a:t>
            </a:r>
            <a:endParaRPr lang="en-US" dirty="0"/>
          </a:p>
        </p:txBody>
      </p:sp>
      <p:sp>
        <p:nvSpPr>
          <p:cNvPr id="4" name="Text Placeholder 3">
            <a:extLst>
              <a:ext uri="{FF2B5EF4-FFF2-40B4-BE49-F238E27FC236}">
                <a16:creationId xmlns:a16="http://schemas.microsoft.com/office/drawing/2014/main" id="{3B8C56B6-058B-44DA-9AD9-B0044F990A55}"/>
              </a:ext>
            </a:extLst>
          </p:cNvPr>
          <p:cNvSpPr>
            <a:spLocks noGrp="1"/>
          </p:cNvSpPr>
          <p:nvPr>
            <p:ph type="body" sz="quarter" idx="11"/>
          </p:nvPr>
        </p:nvSpPr>
        <p:spPr>
          <a:xfrm>
            <a:off x="5452533" y="1524266"/>
            <a:ext cx="6400800" cy="617612"/>
          </a:xfrm>
        </p:spPr>
        <p:txBody>
          <a:bodyPr>
            <a:noAutofit/>
          </a:bodyPr>
          <a:lstStyle/>
          <a:p>
            <a:r>
              <a:rPr lang="ar-SY" dirty="0"/>
              <a:t>المطلب الثالث: عدم إتمام الجريمة لظروف خارجة عن إرادة الفاعل: </a:t>
            </a:r>
            <a:endParaRPr lang="en-US" dirty="0"/>
          </a:p>
        </p:txBody>
      </p:sp>
      <p:sp>
        <p:nvSpPr>
          <p:cNvPr id="5" name="Rectangle: Rounded Corners 4">
            <a:extLst>
              <a:ext uri="{FF2B5EF4-FFF2-40B4-BE49-F238E27FC236}">
                <a16:creationId xmlns:a16="http://schemas.microsoft.com/office/drawing/2014/main" id="{DFE4F5C3-9FCF-498B-9D86-2AF9403B1AC6}"/>
              </a:ext>
            </a:extLst>
          </p:cNvPr>
          <p:cNvSpPr/>
          <p:nvPr/>
        </p:nvSpPr>
        <p:spPr>
          <a:xfrm>
            <a:off x="1178505" y="2483557"/>
            <a:ext cx="10318044" cy="406496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يتطلب الشروع وقف تنفيذ الجريمة، أو خيبة أثرها، وعدم تحقق النتيجة التي كان الفاعل يريدها، جزئياً أو كلياً. وهذا هو الذي يميز بين الشروع وبين الجريمة التامة التي يحقق الفاعل فيها غرضه، ويصل إلى النتيجة التي يريدها.</a:t>
            </a:r>
          </a:p>
        </p:txBody>
      </p:sp>
    </p:spTree>
    <p:extLst>
      <p:ext uri="{BB962C8B-B14F-4D97-AF65-F5344CB8AC3E}">
        <p14:creationId xmlns:p14="http://schemas.microsoft.com/office/powerpoint/2010/main" val="22997681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عقاب الشروع</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113240" y="1568074"/>
            <a:ext cx="11625263" cy="5056034"/>
          </a:xfrm>
        </p:spPr>
        <p:txBody>
          <a:bodyPr>
            <a:normAutofit/>
          </a:bodyPr>
          <a:lstStyle/>
          <a:p>
            <a:pPr marL="0" marR="0" indent="0" algn="justLow" rtl="1">
              <a:lnSpc>
                <a:spcPct val="150000"/>
              </a:lnSpc>
              <a:spcBef>
                <a:spcPts val="0"/>
              </a:spcBef>
              <a:spcAft>
                <a:spcPts val="1000"/>
              </a:spcAft>
            </a:pPr>
            <a:r>
              <a:rPr lang="ar-SY" sz="2400" b="1" dirty="0">
                <a:effectLst/>
                <a:ea typeface="Times New Roman" panose="02020603050405020304" pitchFamily="18" charset="0"/>
              </a:rPr>
              <a:t>تبنى المشرع السوري في معاقبة الشروع القواعد الآتية:</a:t>
            </a:r>
            <a:endParaRPr lang="en-US" sz="1800" b="1" dirty="0">
              <a:effectLst/>
              <a:ea typeface="Calibri" panose="020F0502020204030204" pitchFamily="34" charset="0"/>
            </a:endParaRPr>
          </a:p>
        </p:txBody>
      </p:sp>
      <p:graphicFrame>
        <p:nvGraphicFramePr>
          <p:cNvPr id="4" name="Diagram 3">
            <a:extLst>
              <a:ext uri="{FF2B5EF4-FFF2-40B4-BE49-F238E27FC236}">
                <a16:creationId xmlns:a16="http://schemas.microsoft.com/office/drawing/2014/main" id="{E57F1AB0-BD0F-484C-B15E-308A4E362B70}"/>
              </a:ext>
            </a:extLst>
          </p:cNvPr>
          <p:cNvGraphicFramePr/>
          <p:nvPr>
            <p:extLst>
              <p:ext uri="{D42A27DB-BD31-4B8C-83A1-F6EECF244321}">
                <p14:modId xmlns:p14="http://schemas.microsoft.com/office/powerpoint/2010/main" val="3165876347"/>
              </p:ext>
            </p:extLst>
          </p:nvPr>
        </p:nvGraphicFramePr>
        <p:xfrm>
          <a:off x="1241779" y="2235200"/>
          <a:ext cx="10496724" cy="4340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46178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الجريمة المستحيلة </a:t>
            </a:r>
            <a:endParaRPr lang="en-US" dirty="0"/>
          </a:p>
        </p:txBody>
      </p:sp>
      <p:sp>
        <p:nvSpPr>
          <p:cNvPr id="4" name="Text Placeholder 3">
            <a:extLst>
              <a:ext uri="{FF2B5EF4-FFF2-40B4-BE49-F238E27FC236}">
                <a16:creationId xmlns:a16="http://schemas.microsoft.com/office/drawing/2014/main" id="{B946102C-1C02-4FA1-B39E-438944B0B9A5}"/>
              </a:ext>
            </a:extLst>
          </p:cNvPr>
          <p:cNvSpPr>
            <a:spLocks noGrp="1"/>
          </p:cNvSpPr>
          <p:nvPr>
            <p:ph type="body" sz="quarter" idx="11"/>
          </p:nvPr>
        </p:nvSpPr>
        <p:spPr>
          <a:xfrm>
            <a:off x="5565422" y="1524266"/>
            <a:ext cx="5964993" cy="617612"/>
          </a:xfrm>
        </p:spPr>
        <p:txBody>
          <a:bodyPr/>
          <a:lstStyle/>
          <a:p>
            <a:r>
              <a:rPr lang="ar-SY" dirty="0"/>
              <a:t>المطلب الأول:الجريمة المستحيلة في الفقه</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315781" y="2381368"/>
            <a:ext cx="11366667" cy="3737210"/>
          </a:xfrm>
        </p:spPr>
        <p:txBody>
          <a:bodyPr>
            <a:noAutofit/>
          </a:bodyPr>
          <a:lstStyle/>
          <a:p>
            <a:pPr marL="0" marR="0" indent="0" algn="justLow" rtl="1">
              <a:lnSpc>
                <a:spcPct val="150000"/>
              </a:lnSpc>
              <a:spcBef>
                <a:spcPts val="0"/>
              </a:spcBef>
              <a:spcAft>
                <a:spcPts val="1000"/>
              </a:spcAft>
            </a:pPr>
            <a:r>
              <a:rPr lang="ar-SY" dirty="0">
                <a:effectLst/>
                <a:ea typeface="Times New Roman" panose="02020603050405020304" pitchFamily="18" charset="0"/>
              </a:rPr>
              <a:t> تعرف الجريمة المستحيلة  بأنها شروع في ارتكاب فعل يستحيل على الفاعل تحقيق نتيجته . أو هي الجريمة التي يستحيل فيه تحقيق النتيجة الجرمية، التي انصرفت إليها إرادة الفاعل، مهما قام من نشاط . </a:t>
            </a:r>
          </a:p>
          <a:p>
            <a:pPr marL="0" marR="0" indent="0" algn="justLow" rtl="1">
              <a:lnSpc>
                <a:spcPct val="150000"/>
              </a:lnSpc>
              <a:spcBef>
                <a:spcPts val="0"/>
              </a:spcBef>
              <a:spcAft>
                <a:spcPts val="1000"/>
              </a:spcAft>
            </a:pPr>
            <a:r>
              <a:rPr lang="ar-SY" dirty="0">
                <a:effectLst/>
                <a:ea typeface="Times New Roman" panose="02020603050405020304" pitchFamily="18" charset="0"/>
              </a:rPr>
              <a:t>وقد اختلف الفقهاء في مفهوم الجريمة المستحيلة بين اتجاهين: </a:t>
            </a:r>
            <a:endParaRPr lang="en-US" dirty="0">
              <a:effectLst/>
              <a:ea typeface="Calibri" panose="020F0502020204030204" pitchFamily="34" charset="0"/>
            </a:endParaRPr>
          </a:p>
          <a:p>
            <a:pPr marL="0" marR="0" indent="0" algn="r" rtl="1">
              <a:lnSpc>
                <a:spcPct val="115000"/>
              </a:lnSpc>
              <a:spcBef>
                <a:spcPts val="0"/>
              </a:spcBef>
              <a:spcAft>
                <a:spcPts val="1000"/>
              </a:spcAft>
            </a:pPr>
            <a:endParaRPr lang="ar-SY" dirty="0">
              <a:effectLst/>
              <a:ea typeface="Times New Roman" panose="02020603050405020304" pitchFamily="18" charset="0"/>
            </a:endParaRPr>
          </a:p>
          <a:p>
            <a:pPr marL="0" marR="0" indent="0" algn="r" rtl="1">
              <a:lnSpc>
                <a:spcPct val="115000"/>
              </a:lnSpc>
              <a:spcBef>
                <a:spcPts val="0"/>
              </a:spcBef>
              <a:spcAft>
                <a:spcPts val="1000"/>
              </a:spcAft>
            </a:pPr>
            <a:r>
              <a:rPr lang="ar-SY" dirty="0">
                <a:effectLst/>
                <a:ea typeface="Times New Roman" panose="02020603050405020304" pitchFamily="18" charset="0"/>
              </a:rPr>
              <a:t>ويرى أصحاب هذا المذهب أن الجريمة المستحيلة جريمة خائبة لم تتحقق نتيجتها لظروف خارجة عن إرادة الفاعل، ولولا هذه الظروف لنال بغيته وحقق غرضه الإجرامي، فهو إذن يستحق العقاب. </a:t>
            </a:r>
            <a:endParaRPr lang="en-US" dirty="0">
              <a:effectLst/>
              <a:ea typeface="Calibri" panose="020F0502020204030204" pitchFamily="34" charset="0"/>
            </a:endParaRPr>
          </a:p>
        </p:txBody>
      </p:sp>
      <p:sp>
        <p:nvSpPr>
          <p:cNvPr id="5" name="Rectangle: Rounded Corners 4">
            <a:extLst>
              <a:ext uri="{FF2B5EF4-FFF2-40B4-BE49-F238E27FC236}">
                <a16:creationId xmlns:a16="http://schemas.microsoft.com/office/drawing/2014/main" id="{BCDEBE24-09E9-48CE-850A-C1BBEE01510A}"/>
              </a:ext>
            </a:extLst>
          </p:cNvPr>
          <p:cNvSpPr/>
          <p:nvPr/>
        </p:nvSpPr>
        <p:spPr>
          <a:xfrm>
            <a:off x="8538860" y="4064000"/>
            <a:ext cx="2991555" cy="48542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indent="0" algn="r" rtl="1">
              <a:lnSpc>
                <a:spcPct val="115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أولاً: المذهب الشخصي:</a:t>
            </a:r>
          </a:p>
        </p:txBody>
      </p:sp>
    </p:spTree>
    <p:extLst>
      <p:ext uri="{BB962C8B-B14F-4D97-AF65-F5344CB8AC3E}">
        <p14:creationId xmlns:p14="http://schemas.microsoft.com/office/powerpoint/2010/main" val="24782226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الجريمة المستحيلة </a:t>
            </a:r>
            <a:endParaRPr lang="en-US" dirty="0"/>
          </a:p>
        </p:txBody>
      </p:sp>
      <p:sp>
        <p:nvSpPr>
          <p:cNvPr id="4" name="Text Placeholder 3">
            <a:extLst>
              <a:ext uri="{FF2B5EF4-FFF2-40B4-BE49-F238E27FC236}">
                <a16:creationId xmlns:a16="http://schemas.microsoft.com/office/drawing/2014/main" id="{B946102C-1C02-4FA1-B39E-438944B0B9A5}"/>
              </a:ext>
            </a:extLst>
          </p:cNvPr>
          <p:cNvSpPr>
            <a:spLocks noGrp="1"/>
          </p:cNvSpPr>
          <p:nvPr>
            <p:ph type="body" sz="quarter" idx="11"/>
          </p:nvPr>
        </p:nvSpPr>
        <p:spPr>
          <a:xfrm>
            <a:off x="5565422" y="1524266"/>
            <a:ext cx="5964993" cy="617612"/>
          </a:xfrm>
        </p:spPr>
        <p:txBody>
          <a:bodyPr/>
          <a:lstStyle/>
          <a:p>
            <a:r>
              <a:rPr lang="ar-SY" dirty="0"/>
              <a:t>المطلب الأول:الجريمة المستحيلة في الفقه</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Autofit/>
          </a:bodyPr>
          <a:lstStyle/>
          <a:p>
            <a:pPr marL="0" marR="0" indent="0" algn="justLow" rtl="1">
              <a:lnSpc>
                <a:spcPct val="150000"/>
              </a:lnSpc>
              <a:spcBef>
                <a:spcPts val="0"/>
              </a:spcBef>
              <a:spcAft>
                <a:spcPts val="1000"/>
              </a:spcAft>
            </a:pPr>
            <a:endParaRPr lang="ar-SY" dirty="0">
              <a:effectLst/>
              <a:ea typeface="Times New Roman" panose="02020603050405020304" pitchFamily="18" charset="0"/>
            </a:endParaRPr>
          </a:p>
          <a:p>
            <a:pPr marL="0" marR="0" indent="0" algn="justLow" rtl="1">
              <a:lnSpc>
                <a:spcPct val="150000"/>
              </a:lnSpc>
              <a:spcBef>
                <a:spcPts val="0"/>
              </a:spcBef>
              <a:spcAft>
                <a:spcPts val="1000"/>
              </a:spcAft>
            </a:pPr>
            <a:r>
              <a:rPr lang="ar-SY" dirty="0">
                <a:effectLst/>
                <a:ea typeface="Times New Roman" panose="02020603050405020304" pitchFamily="18" charset="0"/>
              </a:rPr>
              <a:t>ويرى أصحاب هذا المذهب أن الجريمة المستحيلة تختلف عن الشروع لأن نتيجتها غير ممكنة التحقيق، وإمكانية الحصول على النتيجة الجرمية شرط لابد منه ليكون البدء في التنفيذ مفترضاً، لذلك فمن غير الجائز المعاقبة عليها.</a:t>
            </a:r>
            <a:endParaRPr lang="en-US" dirty="0">
              <a:effectLst/>
              <a:ea typeface="Calibri" panose="020F0502020204030204" pitchFamily="34" charset="0"/>
            </a:endParaRPr>
          </a:p>
          <a:p>
            <a:pPr marL="0" marR="0" indent="0" algn="justLow" rtl="1">
              <a:lnSpc>
                <a:spcPct val="150000"/>
              </a:lnSpc>
              <a:spcBef>
                <a:spcPts val="0"/>
              </a:spcBef>
              <a:spcAft>
                <a:spcPts val="1000"/>
              </a:spcAft>
            </a:pPr>
            <a:endParaRPr lang="ar-SY" dirty="0">
              <a:effectLst/>
              <a:ea typeface="Times New Roman" panose="02020603050405020304" pitchFamily="18" charset="0"/>
            </a:endParaRPr>
          </a:p>
          <a:p>
            <a:pPr marL="0" marR="0" indent="0" algn="justLow" rtl="1">
              <a:lnSpc>
                <a:spcPct val="150000"/>
              </a:lnSpc>
              <a:spcBef>
                <a:spcPts val="0"/>
              </a:spcBef>
              <a:spcAft>
                <a:spcPts val="1000"/>
              </a:spcAft>
            </a:pPr>
            <a:r>
              <a:rPr lang="ar-SY" dirty="0">
                <a:effectLst/>
                <a:ea typeface="Times New Roman" panose="02020603050405020304" pitchFamily="18" charset="0"/>
              </a:rPr>
              <a:t>ذهب بعض أنصار المذهب المادي إلى التفريق بين الاستحالة المطلقة والاستحالة النسبية</a:t>
            </a:r>
            <a:r>
              <a:rPr lang="ar-SY" b="1" dirty="0">
                <a:effectLst/>
                <a:ea typeface="Times New Roman" panose="02020603050405020304" pitchFamily="18" charset="0"/>
              </a:rPr>
              <a:t>.</a:t>
            </a:r>
          </a:p>
          <a:p>
            <a:pPr marL="0" marR="0" indent="0" algn="justLow" rtl="1">
              <a:lnSpc>
                <a:spcPct val="150000"/>
              </a:lnSpc>
              <a:spcBef>
                <a:spcPts val="0"/>
              </a:spcBef>
              <a:spcAft>
                <a:spcPts val="1000"/>
              </a:spcAft>
            </a:pPr>
            <a:endParaRPr lang="ar-SY" dirty="0">
              <a:effectLst/>
              <a:ea typeface="Times New Roman" panose="02020603050405020304" pitchFamily="18" charset="0"/>
            </a:endParaRPr>
          </a:p>
          <a:p>
            <a:pPr marL="0" marR="0" indent="0" algn="justLow" rtl="1">
              <a:lnSpc>
                <a:spcPct val="150000"/>
              </a:lnSpc>
              <a:spcBef>
                <a:spcPts val="0"/>
              </a:spcBef>
              <a:spcAft>
                <a:spcPts val="1000"/>
              </a:spcAft>
            </a:pPr>
            <a:r>
              <a:rPr lang="ar-SY" dirty="0">
                <a:effectLst/>
                <a:ea typeface="Times New Roman" panose="02020603050405020304" pitchFamily="18" charset="0"/>
              </a:rPr>
              <a:t>وذهب بعض أنصار المذهب الشخصي إلى التفريق بين الاستحالة القانونية والاستحالة المادية</a:t>
            </a:r>
            <a:r>
              <a:rPr lang="ar-SY" b="1" dirty="0">
                <a:effectLst/>
                <a:ea typeface="Times New Roman" panose="02020603050405020304" pitchFamily="18" charset="0"/>
              </a:rPr>
              <a:t>.</a:t>
            </a:r>
          </a:p>
          <a:p>
            <a:pPr marL="0" marR="0" indent="0" algn="justLow" rtl="1">
              <a:lnSpc>
                <a:spcPct val="150000"/>
              </a:lnSpc>
              <a:spcBef>
                <a:spcPts val="0"/>
              </a:spcBef>
              <a:spcAft>
                <a:spcPts val="1000"/>
              </a:spcAft>
            </a:pPr>
            <a:endParaRPr lang="en-US" dirty="0">
              <a:effectLst/>
              <a:ea typeface="Calibri" panose="020F0502020204030204" pitchFamily="34" charset="0"/>
            </a:endParaRPr>
          </a:p>
        </p:txBody>
      </p:sp>
      <p:sp>
        <p:nvSpPr>
          <p:cNvPr id="5" name="Rectangle: Rounded Corners 4">
            <a:extLst>
              <a:ext uri="{FF2B5EF4-FFF2-40B4-BE49-F238E27FC236}">
                <a16:creationId xmlns:a16="http://schemas.microsoft.com/office/drawing/2014/main" id="{AE082861-1BAF-47B3-B461-6F3671F63283}"/>
              </a:ext>
            </a:extLst>
          </p:cNvPr>
          <p:cNvSpPr/>
          <p:nvPr/>
        </p:nvSpPr>
        <p:spPr>
          <a:xfrm>
            <a:off x="7902222" y="2355733"/>
            <a:ext cx="3628193" cy="48542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indent="0" algn="r" rtl="1">
              <a:lnSpc>
                <a:spcPct val="115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ثانياً: المذهب الموضوعي أو المادي:</a:t>
            </a:r>
          </a:p>
        </p:txBody>
      </p:sp>
      <p:sp>
        <p:nvSpPr>
          <p:cNvPr id="6" name="Rectangle: Rounded Corners 5">
            <a:extLst>
              <a:ext uri="{FF2B5EF4-FFF2-40B4-BE49-F238E27FC236}">
                <a16:creationId xmlns:a16="http://schemas.microsoft.com/office/drawing/2014/main" id="{9271E088-831B-4558-97A3-4885E27E11A2}"/>
              </a:ext>
            </a:extLst>
          </p:cNvPr>
          <p:cNvSpPr/>
          <p:nvPr/>
        </p:nvSpPr>
        <p:spPr>
          <a:xfrm>
            <a:off x="7185378" y="4145022"/>
            <a:ext cx="4345037" cy="48542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indent="0" algn="r" rtl="1">
              <a:lnSpc>
                <a:spcPct val="115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ثالثاً: الاستحالة المطلقة والاستحالة النسبية:</a:t>
            </a:r>
          </a:p>
        </p:txBody>
      </p:sp>
      <p:sp>
        <p:nvSpPr>
          <p:cNvPr id="7" name="Rectangle: Rounded Corners 6">
            <a:extLst>
              <a:ext uri="{FF2B5EF4-FFF2-40B4-BE49-F238E27FC236}">
                <a16:creationId xmlns:a16="http://schemas.microsoft.com/office/drawing/2014/main" id="{A41DB56E-DC12-4417-B0E9-053FB4872B0E}"/>
              </a:ext>
            </a:extLst>
          </p:cNvPr>
          <p:cNvSpPr/>
          <p:nvPr/>
        </p:nvSpPr>
        <p:spPr>
          <a:xfrm>
            <a:off x="7185377" y="5481675"/>
            <a:ext cx="4345037" cy="48542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indent="0" algn="r" rtl="1">
              <a:lnSpc>
                <a:spcPct val="115000"/>
              </a:lnSpc>
              <a:spcBef>
                <a:spcPts val="0"/>
              </a:spcBef>
              <a:spcAft>
                <a:spcPts val="100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رابعاً: الاستحالة القانونية والاستحالة المادية:</a:t>
            </a:r>
          </a:p>
        </p:txBody>
      </p:sp>
    </p:spTree>
    <p:extLst>
      <p:ext uri="{BB962C8B-B14F-4D97-AF65-F5344CB8AC3E}">
        <p14:creationId xmlns:p14="http://schemas.microsoft.com/office/powerpoint/2010/main" val="10522194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الجريمة المستحيلة </a:t>
            </a:r>
            <a:endParaRPr lang="en-US" dirty="0"/>
          </a:p>
        </p:txBody>
      </p:sp>
      <p:sp>
        <p:nvSpPr>
          <p:cNvPr id="4" name="Text Placeholder 3">
            <a:extLst>
              <a:ext uri="{FF2B5EF4-FFF2-40B4-BE49-F238E27FC236}">
                <a16:creationId xmlns:a16="http://schemas.microsoft.com/office/drawing/2014/main" id="{B946102C-1C02-4FA1-B39E-438944B0B9A5}"/>
              </a:ext>
            </a:extLst>
          </p:cNvPr>
          <p:cNvSpPr>
            <a:spLocks noGrp="1"/>
          </p:cNvSpPr>
          <p:nvPr>
            <p:ph type="body" sz="quarter" idx="11"/>
          </p:nvPr>
        </p:nvSpPr>
        <p:spPr>
          <a:xfrm>
            <a:off x="5260622" y="1524266"/>
            <a:ext cx="6269793" cy="617612"/>
          </a:xfrm>
        </p:spPr>
        <p:txBody>
          <a:bodyPr>
            <a:noAutofit/>
          </a:bodyPr>
          <a:lstStyle/>
          <a:p>
            <a:r>
              <a:rPr lang="ar-SY" dirty="0"/>
              <a:t>المطلب الثاني: الجريمة المستحيلة في القانون السوري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indent="228600" algn="justLow" rtl="1">
              <a:lnSpc>
                <a:spcPct val="150000"/>
              </a:lnSpc>
              <a:spcBef>
                <a:spcPts val="0"/>
              </a:spcBef>
              <a:spcAft>
                <a:spcPts val="1000"/>
              </a:spcAft>
            </a:pPr>
            <a:r>
              <a:rPr lang="ar-SY" b="1" dirty="0">
                <a:effectLst/>
                <a:ea typeface="Times New Roman" panose="02020603050405020304" pitchFamily="18" charset="0"/>
              </a:rPr>
              <a:t>نصت المادة 202 من قانون العقوبات السوري على ما يلي:</a:t>
            </a:r>
            <a:endParaRPr lang="en-US" b="1" dirty="0">
              <a:effectLst/>
              <a:ea typeface="Calibri" panose="020F0502020204030204" pitchFamily="34" charset="0"/>
            </a:endParaRPr>
          </a:p>
        </p:txBody>
      </p:sp>
      <p:graphicFrame>
        <p:nvGraphicFramePr>
          <p:cNvPr id="5" name="Diagram 4">
            <a:extLst>
              <a:ext uri="{FF2B5EF4-FFF2-40B4-BE49-F238E27FC236}">
                <a16:creationId xmlns:a16="http://schemas.microsoft.com/office/drawing/2014/main" id="{730E6921-6135-4D80-AC97-8E7BC9F0AE8A}"/>
              </a:ext>
            </a:extLst>
          </p:cNvPr>
          <p:cNvGraphicFramePr/>
          <p:nvPr>
            <p:extLst>
              <p:ext uri="{D42A27DB-BD31-4B8C-83A1-F6EECF244321}">
                <p14:modId xmlns:p14="http://schemas.microsoft.com/office/powerpoint/2010/main" val="1153582116"/>
              </p:ext>
            </p:extLst>
          </p:nvPr>
        </p:nvGraphicFramePr>
        <p:xfrm>
          <a:off x="1659467" y="3138311"/>
          <a:ext cx="9505244" cy="33199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905740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655050" y="1608233"/>
            <a:ext cx="10562494" cy="4873286"/>
          </a:xfrm>
        </p:spPr>
        <p:txBody>
          <a:bodyPr>
            <a:noAutofit/>
          </a:bodyPr>
          <a:lstStyle/>
          <a:p>
            <a:pPr>
              <a:lnSpc>
                <a:spcPct val="200000"/>
              </a:lnSpc>
            </a:pPr>
            <a:r>
              <a:rPr lang="ar-SY" b="1" dirty="0"/>
              <a:t>درسنا في هذا الفصل وبإيجاز ما يلي:</a:t>
            </a:r>
          </a:p>
          <a:p>
            <a:pPr marL="342900" indent="-342900">
              <a:lnSpc>
                <a:spcPct val="200000"/>
              </a:lnSpc>
              <a:buFont typeface="Wingdings" panose="05000000000000000000" pitchFamily="2" charset="2"/>
              <a:buChar char="ü"/>
            </a:pPr>
            <a:r>
              <a:rPr lang="ar-SY" dirty="0"/>
              <a:t>مراحل الجريمة</a:t>
            </a:r>
          </a:p>
          <a:p>
            <a:pPr marL="342900" indent="-342900">
              <a:lnSpc>
                <a:spcPct val="200000"/>
              </a:lnSpc>
              <a:buFont typeface="Wingdings" panose="05000000000000000000" pitchFamily="2" charset="2"/>
              <a:buChar char="ü"/>
            </a:pPr>
            <a:r>
              <a:rPr lang="ar-SY" dirty="0"/>
              <a:t>أركان الشروع </a:t>
            </a:r>
          </a:p>
          <a:p>
            <a:pPr marL="342900" indent="-342900">
              <a:lnSpc>
                <a:spcPct val="200000"/>
              </a:lnSpc>
              <a:buFont typeface="Wingdings" panose="05000000000000000000" pitchFamily="2" charset="2"/>
              <a:buChar char="ü"/>
            </a:pPr>
            <a:r>
              <a:rPr lang="ar-SY" dirty="0"/>
              <a:t>العقاب على الشروع</a:t>
            </a:r>
          </a:p>
          <a:p>
            <a:pPr marL="342900" indent="-342900">
              <a:lnSpc>
                <a:spcPct val="200000"/>
              </a:lnSpc>
              <a:buFont typeface="Wingdings" panose="05000000000000000000" pitchFamily="2" charset="2"/>
              <a:buChar char="ü"/>
            </a:pPr>
            <a:r>
              <a:rPr lang="ar-SY" dirty="0"/>
              <a:t>الجريمة المستحيلة</a:t>
            </a:r>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الركن المادي للجريمة 2</a:t>
            </a:r>
            <a:endParaRPr lang="en-US" b="1" dirty="0"/>
          </a:p>
        </p:txBody>
      </p:sp>
      <p:sp>
        <p:nvSpPr>
          <p:cNvPr id="3" name="عنصر نائب للنص 2"/>
          <p:cNvSpPr>
            <a:spLocks noGrp="1"/>
          </p:cNvSpPr>
          <p:nvPr>
            <p:ph type="body" sz="quarter" idx="11"/>
          </p:nvPr>
        </p:nvSpPr>
        <p:spPr/>
        <p:txBody>
          <a:bodyPr/>
          <a:lstStyle/>
          <a:p>
            <a:r>
              <a:rPr lang="ar-SY" dirty="0"/>
              <a:t>12</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06840" y="2226041"/>
            <a:ext cx="10088380" cy="4279691"/>
          </a:xfrm>
        </p:spPr>
        <p:txBody>
          <a:bodyPr>
            <a:normAutofit/>
          </a:bodyPr>
          <a:lstStyle/>
          <a:p>
            <a:pPr marL="342900" indent="-342900">
              <a:lnSpc>
                <a:spcPct val="250000"/>
              </a:lnSpc>
              <a:buFont typeface="Wingdings" panose="05000000000000000000" pitchFamily="2" charset="2"/>
              <a:buChar char="v"/>
            </a:pPr>
            <a:r>
              <a:rPr lang="ar-SY" b="1" dirty="0"/>
              <a:t>المبحث الأول: </a:t>
            </a:r>
            <a:r>
              <a:rPr lang="ar-SY" dirty="0"/>
              <a:t>مراحل الجريمة: </a:t>
            </a:r>
            <a:r>
              <a:rPr lang="en-US" dirty="0"/>
              <a:t>The Criminal Trajectory</a:t>
            </a:r>
          </a:p>
          <a:p>
            <a:pPr marL="342900" indent="-342900">
              <a:lnSpc>
                <a:spcPct val="250000"/>
              </a:lnSpc>
              <a:buFont typeface="Arial" panose="020B0604020202020204" pitchFamily="34" charset="0"/>
              <a:buChar char="•"/>
            </a:pPr>
            <a:r>
              <a:rPr lang="ar-SY" b="1" dirty="0"/>
              <a:t>المطلب الأول: </a:t>
            </a:r>
            <a:r>
              <a:rPr lang="ar-SY" dirty="0"/>
              <a:t>مرحلة التفكير: </a:t>
            </a:r>
            <a:r>
              <a:rPr lang="en-US" dirty="0"/>
              <a:t>Thought</a:t>
            </a:r>
          </a:p>
          <a:p>
            <a:pPr marL="342900" indent="-342900">
              <a:lnSpc>
                <a:spcPct val="250000"/>
              </a:lnSpc>
              <a:buFont typeface="Arial" panose="020B0604020202020204" pitchFamily="34" charset="0"/>
              <a:buChar char="•"/>
            </a:pPr>
            <a:r>
              <a:rPr lang="ar-SY" b="1" dirty="0"/>
              <a:t>المطلب الثاني: </a:t>
            </a:r>
            <a:r>
              <a:rPr lang="ar-SY" dirty="0"/>
              <a:t>مرحلة التحضير: </a:t>
            </a:r>
            <a:r>
              <a:rPr lang="en-US" dirty="0"/>
              <a:t>Preparatory Period</a:t>
            </a:r>
          </a:p>
          <a:p>
            <a:pPr marL="342900" indent="-342900">
              <a:lnSpc>
                <a:spcPct val="250000"/>
              </a:lnSpc>
              <a:buFont typeface="Arial" panose="020B0604020202020204" pitchFamily="34" charset="0"/>
              <a:buChar char="•"/>
            </a:pPr>
            <a:r>
              <a:rPr lang="ar-SY" b="1" dirty="0"/>
              <a:t>المطلب الثالث: </a:t>
            </a:r>
            <a:r>
              <a:rPr lang="ar-SY" dirty="0"/>
              <a:t>مرحلة التنفيذ: </a:t>
            </a:r>
            <a:r>
              <a:rPr lang="en-US" dirty="0"/>
              <a:t>Executory Period</a:t>
            </a:r>
          </a:p>
        </p:txBody>
      </p:sp>
    </p:spTree>
    <p:extLst>
      <p:ext uri="{BB962C8B-B14F-4D97-AF65-F5344CB8AC3E}">
        <p14:creationId xmlns:p14="http://schemas.microsoft.com/office/powerpoint/2010/main" val="6985176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666044" y="2338931"/>
            <a:ext cx="10758312" cy="4279691"/>
          </a:xfrm>
        </p:spPr>
        <p:txBody>
          <a:bodyPr>
            <a:noAutofit/>
          </a:bodyPr>
          <a:lstStyle/>
          <a:p>
            <a:pPr marL="342900" indent="-342900" algn="r">
              <a:buFont typeface="Wingdings" panose="05000000000000000000" pitchFamily="2" charset="2"/>
              <a:buChar char="v"/>
            </a:pPr>
            <a:r>
              <a:rPr lang="ar-SY" b="1" dirty="0"/>
              <a:t>المبحث الثاني: </a:t>
            </a:r>
            <a:r>
              <a:rPr lang="ar-SY" dirty="0"/>
              <a:t>أركان الشروع: </a:t>
            </a:r>
            <a:r>
              <a:rPr lang="en-US" dirty="0"/>
              <a:t>Ingredients of Attempt</a:t>
            </a:r>
          </a:p>
          <a:p>
            <a:pPr marL="342900" indent="-342900" algn="r">
              <a:buFont typeface="Arial" panose="020B0604020202020204" pitchFamily="34" charset="0"/>
              <a:buChar char="•"/>
            </a:pPr>
            <a:r>
              <a:rPr lang="ar-SY" b="1" dirty="0"/>
              <a:t>المطلب الأول: </a:t>
            </a:r>
            <a:r>
              <a:rPr lang="ar-SY" dirty="0"/>
              <a:t>البدء بالتنفيذ: </a:t>
            </a:r>
            <a:r>
              <a:rPr lang="en-US" dirty="0"/>
              <a:t>Where Preparatory Acts end and Attempt Begins</a:t>
            </a:r>
          </a:p>
          <a:p>
            <a:pPr marL="342900" indent="-342900" algn="r">
              <a:buFont typeface="Arial" panose="020B0604020202020204" pitchFamily="34" charset="0"/>
              <a:buChar char="•"/>
            </a:pPr>
            <a:r>
              <a:rPr lang="ar-SY" b="1" dirty="0"/>
              <a:t>المطلب الثاني: </a:t>
            </a:r>
            <a:r>
              <a:rPr lang="ar-SY" dirty="0"/>
              <a:t>قصد إتمام الجريمة: </a:t>
            </a:r>
            <a:r>
              <a:rPr lang="en-US" dirty="0"/>
              <a:t>Intention Irrevocable</a:t>
            </a:r>
          </a:p>
          <a:p>
            <a:pPr marL="342900" indent="-342900" algn="r">
              <a:buFont typeface="Arial" panose="020B0604020202020204" pitchFamily="34" charset="0"/>
              <a:buChar char="•"/>
            </a:pPr>
            <a:r>
              <a:rPr lang="ar-SY" b="1" dirty="0"/>
              <a:t>المطلب الثالث: </a:t>
            </a:r>
            <a:r>
              <a:rPr lang="ar-SY" dirty="0"/>
              <a:t>عدم إتمام الجريمة لظروف خارجة عن إرادة الفاعل: </a:t>
            </a:r>
            <a:r>
              <a:rPr lang="en-US" dirty="0"/>
              <a:t>Involuntary </a:t>
            </a:r>
            <a:r>
              <a:rPr lang="en-US" dirty="0" err="1"/>
              <a:t>Abandonmemt</a:t>
            </a:r>
            <a:endParaRPr lang="en-US" dirty="0"/>
          </a:p>
          <a:p>
            <a:pPr marL="342900" indent="-342900" algn="r">
              <a:buFont typeface="Wingdings" panose="05000000000000000000" pitchFamily="2" charset="2"/>
              <a:buChar char="v"/>
            </a:pPr>
            <a:r>
              <a:rPr lang="ar-SY" b="1" dirty="0"/>
              <a:t>المبحث الثالث: </a:t>
            </a:r>
            <a:r>
              <a:rPr lang="ar-SY" dirty="0"/>
              <a:t>العقاب على الشروع: </a:t>
            </a:r>
            <a:r>
              <a:rPr lang="en-US" dirty="0"/>
              <a:t>Punishment for Attempt</a:t>
            </a:r>
          </a:p>
        </p:txBody>
      </p:sp>
    </p:spTree>
    <p:extLst>
      <p:ext uri="{BB962C8B-B14F-4D97-AF65-F5344CB8AC3E}">
        <p14:creationId xmlns:p14="http://schemas.microsoft.com/office/powerpoint/2010/main" val="417718635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78933" y="2655019"/>
            <a:ext cx="10361257" cy="3440981"/>
          </a:xfrm>
        </p:spPr>
        <p:txBody>
          <a:bodyPr>
            <a:noAutofit/>
          </a:bodyPr>
          <a:lstStyle/>
          <a:p>
            <a:pPr marL="342900" indent="-342900">
              <a:lnSpc>
                <a:spcPct val="200000"/>
              </a:lnSpc>
              <a:buFont typeface="Wingdings" panose="05000000000000000000" pitchFamily="2" charset="2"/>
              <a:buChar char="v"/>
            </a:pPr>
            <a:r>
              <a:rPr lang="ar-SY" b="1" dirty="0"/>
              <a:t>المبحث الرابع: </a:t>
            </a:r>
            <a:r>
              <a:rPr lang="ar-SY" dirty="0"/>
              <a:t>الجريمة المستحيلة:  </a:t>
            </a:r>
            <a:r>
              <a:rPr lang="en-US" dirty="0"/>
              <a:t>Attempting the Impossible</a:t>
            </a:r>
          </a:p>
          <a:p>
            <a:pPr marL="342900" indent="-342900">
              <a:lnSpc>
                <a:spcPct val="200000"/>
              </a:lnSpc>
              <a:buFont typeface="Arial" panose="020B0604020202020204" pitchFamily="34" charset="0"/>
              <a:buChar char="•"/>
            </a:pPr>
            <a:r>
              <a:rPr lang="ar-SY" b="1" dirty="0"/>
              <a:t>المطلب الأول: </a:t>
            </a:r>
            <a:r>
              <a:rPr lang="ar-SY" dirty="0"/>
              <a:t>الجريمة المستحيلة في الفقه: </a:t>
            </a:r>
            <a:r>
              <a:rPr lang="en-US" dirty="0"/>
              <a:t>Attempting the Impossible in Doctrine</a:t>
            </a:r>
          </a:p>
          <a:p>
            <a:pPr marL="342900" indent="-342900">
              <a:lnSpc>
                <a:spcPct val="200000"/>
              </a:lnSpc>
              <a:buFont typeface="Arial" panose="020B0604020202020204" pitchFamily="34" charset="0"/>
              <a:buChar char="•"/>
            </a:pPr>
            <a:r>
              <a:rPr lang="ar-SY" b="1" dirty="0"/>
              <a:t>المطلب الثاني: </a:t>
            </a:r>
            <a:r>
              <a:rPr lang="ar-SY" dirty="0"/>
              <a:t>الجريمة المستحيلة في القانون السوري:</a:t>
            </a:r>
            <a:r>
              <a:rPr lang="en-US" dirty="0"/>
              <a:t>Attempting the Impossible in Syrian Law</a:t>
            </a:r>
          </a:p>
        </p:txBody>
      </p:sp>
    </p:spTree>
    <p:extLst>
      <p:ext uri="{BB962C8B-B14F-4D97-AF65-F5344CB8AC3E}">
        <p14:creationId xmlns:p14="http://schemas.microsoft.com/office/powerpoint/2010/main" val="26437168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مراحل الجريمة</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609600" y="1590652"/>
            <a:ext cx="10993435" cy="5056034"/>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تمر الجريمة عادة بمراحل ثلاث</a:t>
            </a:r>
            <a:r>
              <a:rPr kumimoji="0" lang="ar-SY"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4" name="Diagram 3">
            <a:extLst>
              <a:ext uri="{FF2B5EF4-FFF2-40B4-BE49-F238E27FC236}">
                <a16:creationId xmlns:a16="http://schemas.microsoft.com/office/drawing/2014/main" id="{69E8A36B-BC5E-4B5F-BF78-F911CA7D047D}"/>
              </a:ext>
            </a:extLst>
          </p:cNvPr>
          <p:cNvGraphicFramePr/>
          <p:nvPr>
            <p:extLst>
              <p:ext uri="{D42A27DB-BD31-4B8C-83A1-F6EECF244321}">
                <p14:modId xmlns:p14="http://schemas.microsoft.com/office/powerpoint/2010/main" val="2281376695"/>
              </p:ext>
            </p:extLst>
          </p:nvPr>
        </p:nvGraphicFramePr>
        <p:xfrm>
          <a:off x="1636889" y="2071302"/>
          <a:ext cx="9471378" cy="4504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68036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مراحل الجريمة</a:t>
            </a:r>
            <a:endParaRPr lang="en-US" dirty="0"/>
          </a:p>
        </p:txBody>
      </p:sp>
      <p:sp>
        <p:nvSpPr>
          <p:cNvPr id="5" name="Text Placeholder 4">
            <a:extLst>
              <a:ext uri="{FF2B5EF4-FFF2-40B4-BE49-F238E27FC236}">
                <a16:creationId xmlns:a16="http://schemas.microsoft.com/office/drawing/2014/main" id="{E4BE2A29-A6F8-43F0-BB4C-950756B8A7A7}"/>
              </a:ext>
            </a:extLst>
          </p:cNvPr>
          <p:cNvSpPr>
            <a:spLocks noGrp="1"/>
          </p:cNvSpPr>
          <p:nvPr>
            <p:ph type="body" sz="quarter" idx="11"/>
          </p:nvPr>
        </p:nvSpPr>
        <p:spPr/>
        <p:txBody>
          <a:bodyPr/>
          <a:lstStyle/>
          <a:p>
            <a:r>
              <a:rPr lang="ar-SY" dirty="0"/>
              <a:t>المطلب الأول: مرحلة التفكير</a:t>
            </a:r>
            <a:endParaRPr lang="en-US" dirty="0"/>
          </a:p>
        </p:txBody>
      </p:sp>
      <p:sp>
        <p:nvSpPr>
          <p:cNvPr id="4" name="Rectangle: Rounded Corners 3">
            <a:extLst>
              <a:ext uri="{FF2B5EF4-FFF2-40B4-BE49-F238E27FC236}">
                <a16:creationId xmlns:a16="http://schemas.microsoft.com/office/drawing/2014/main" id="{53A718AE-F7C4-4AA0-9421-7DC7F4E148AD}"/>
              </a:ext>
            </a:extLst>
          </p:cNvPr>
          <p:cNvSpPr/>
          <p:nvPr/>
        </p:nvSpPr>
        <p:spPr>
          <a:xfrm>
            <a:off x="1212371" y="2642569"/>
            <a:ext cx="10318044" cy="383822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وهذه المرحلة تسمى أيضاً بالمرحلة النفسانية والذهنية، وهي الفترة التي تبنّت خلالها فكرة الجريمة في ذهن الجاني، وتتردد هذه الفكرة حتى تستقر في ذهن الجاني وتنعقد لديه النية على ارتكابها. </a:t>
            </a:r>
          </a:p>
        </p:txBody>
      </p:sp>
    </p:spTree>
    <p:extLst>
      <p:ext uri="{BB962C8B-B14F-4D97-AF65-F5344CB8AC3E}">
        <p14:creationId xmlns:p14="http://schemas.microsoft.com/office/powerpoint/2010/main" val="311930516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مراحل الجريمة</a:t>
            </a:r>
            <a:endParaRPr lang="en-US" dirty="0"/>
          </a:p>
        </p:txBody>
      </p:sp>
      <p:sp>
        <p:nvSpPr>
          <p:cNvPr id="5" name="Text Placeholder 4">
            <a:extLst>
              <a:ext uri="{FF2B5EF4-FFF2-40B4-BE49-F238E27FC236}">
                <a16:creationId xmlns:a16="http://schemas.microsoft.com/office/drawing/2014/main" id="{E4BE2A29-A6F8-43F0-BB4C-950756B8A7A7}"/>
              </a:ext>
            </a:extLst>
          </p:cNvPr>
          <p:cNvSpPr>
            <a:spLocks noGrp="1"/>
          </p:cNvSpPr>
          <p:nvPr>
            <p:ph type="body" sz="quarter" idx="11"/>
          </p:nvPr>
        </p:nvSpPr>
        <p:spPr/>
        <p:txBody>
          <a:bodyPr/>
          <a:lstStyle/>
          <a:p>
            <a:r>
              <a:rPr lang="ar-SY" dirty="0"/>
              <a:t>المطلب الثاني: مرحلة التحضير </a:t>
            </a:r>
            <a:endParaRPr lang="en-US" dirty="0"/>
          </a:p>
        </p:txBody>
      </p:sp>
      <p:sp>
        <p:nvSpPr>
          <p:cNvPr id="4" name="Oval 3">
            <a:extLst>
              <a:ext uri="{FF2B5EF4-FFF2-40B4-BE49-F238E27FC236}">
                <a16:creationId xmlns:a16="http://schemas.microsoft.com/office/drawing/2014/main" id="{FF02415E-6C06-40DA-940B-CBA8CE53B68C}"/>
              </a:ext>
            </a:extLst>
          </p:cNvPr>
          <p:cNvSpPr/>
          <p:nvPr/>
        </p:nvSpPr>
        <p:spPr>
          <a:xfrm>
            <a:off x="1535289" y="2438220"/>
            <a:ext cx="9268178" cy="398233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وهذه المرحلة تأتي عقب الاقتناع بفكرة الجريمة والتصميم عليها. </a:t>
            </a:r>
          </a:p>
        </p:txBody>
      </p:sp>
    </p:spTree>
    <p:extLst>
      <p:ext uri="{BB962C8B-B14F-4D97-AF65-F5344CB8AC3E}">
        <p14:creationId xmlns:p14="http://schemas.microsoft.com/office/powerpoint/2010/main" val="34360127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مراحل الجريمة</a:t>
            </a:r>
            <a:endParaRPr lang="en-US" dirty="0"/>
          </a:p>
        </p:txBody>
      </p:sp>
      <p:sp>
        <p:nvSpPr>
          <p:cNvPr id="5" name="Text Placeholder 4">
            <a:extLst>
              <a:ext uri="{FF2B5EF4-FFF2-40B4-BE49-F238E27FC236}">
                <a16:creationId xmlns:a16="http://schemas.microsoft.com/office/drawing/2014/main" id="{E4BE2A29-A6F8-43F0-BB4C-950756B8A7A7}"/>
              </a:ext>
            </a:extLst>
          </p:cNvPr>
          <p:cNvSpPr>
            <a:spLocks noGrp="1"/>
          </p:cNvSpPr>
          <p:nvPr>
            <p:ph type="body" sz="quarter" idx="11"/>
          </p:nvPr>
        </p:nvSpPr>
        <p:spPr/>
        <p:txBody>
          <a:bodyPr/>
          <a:lstStyle/>
          <a:p>
            <a:r>
              <a:rPr lang="ar-SY" dirty="0"/>
              <a:t>المطلب الثالث: مرحلة التنفيذ </a:t>
            </a:r>
            <a:endParaRPr lang="en-US" dirty="0"/>
          </a:p>
        </p:txBody>
      </p:sp>
      <p:sp>
        <p:nvSpPr>
          <p:cNvPr id="6" name="Oval 5">
            <a:extLst>
              <a:ext uri="{FF2B5EF4-FFF2-40B4-BE49-F238E27FC236}">
                <a16:creationId xmlns:a16="http://schemas.microsoft.com/office/drawing/2014/main" id="{024E187B-7067-48E6-9AFA-789AB456BB84}"/>
              </a:ext>
            </a:extLst>
          </p:cNvPr>
          <p:cNvSpPr/>
          <p:nvPr/>
        </p:nvSpPr>
        <p:spPr>
          <a:xfrm>
            <a:off x="1557867" y="2566191"/>
            <a:ext cx="9268178" cy="398233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justLow" defTabSz="914400" rtl="1" eaLnBrk="1" fontAlgn="auto" latinLnBrk="0" hangingPunct="1">
              <a:lnSpc>
                <a:spcPct val="200000"/>
              </a:lnSpc>
              <a:spcBef>
                <a:spcPts val="0"/>
              </a:spcBef>
              <a:spcAft>
                <a:spcPts val="0"/>
              </a:spcAft>
              <a:buClrTx/>
              <a:buSzTx/>
              <a:buFontTx/>
              <a:buNone/>
              <a:tabLst/>
              <a:defRPr/>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وهي المرحلة التي يدخل فيها الجاني طور تنفيذ الجريمة.</a:t>
            </a:r>
          </a:p>
        </p:txBody>
      </p:sp>
    </p:spTree>
    <p:extLst>
      <p:ext uri="{BB962C8B-B14F-4D97-AF65-F5344CB8AC3E}">
        <p14:creationId xmlns:p14="http://schemas.microsoft.com/office/powerpoint/2010/main" val="36093261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2645</TotalTime>
  <Words>830</Words>
  <Application>Microsoft Office PowerPoint</Application>
  <PresentationFormat>Widescreen</PresentationFormat>
  <Paragraphs>80</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409</cp:revision>
  <dcterms:created xsi:type="dcterms:W3CDTF">2020-10-27T07:33:32Z</dcterms:created>
  <dcterms:modified xsi:type="dcterms:W3CDTF">2022-02-20T09:08:03Z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