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16"/>
  </p:notesMasterIdLst>
  <p:handoutMasterIdLst>
    <p:handoutMasterId r:id="rId17"/>
  </p:handoutMasterIdLst>
  <p:sldIdLst>
    <p:sldId id="257" r:id="rId5"/>
    <p:sldId id="263" r:id="rId6"/>
    <p:sldId id="259" r:id="rId7"/>
    <p:sldId id="260" r:id="rId8"/>
    <p:sldId id="264" r:id="rId9"/>
    <p:sldId id="268" r:id="rId10"/>
    <p:sldId id="265" r:id="rId11"/>
    <p:sldId id="266" r:id="rId12"/>
    <p:sldId id="269" r:id="rId13"/>
    <p:sldId id="267" r:id="rId14"/>
    <p:sldId id="270"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62207"/>
    <a:srgbClr val="414A4D"/>
    <a:srgbClr val="576368"/>
    <a:srgbClr val="D23000"/>
    <a:srgbClr val="F5C000"/>
    <a:srgbClr val="D5E1E3"/>
    <a:srgbClr val="1E2C2E"/>
    <a:srgbClr val="95B6BB"/>
    <a:srgbClr val="E6EDEE"/>
    <a:srgbClr val="EAE6E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19" autoAdjust="0"/>
  </p:normalViewPr>
  <p:slideViewPr>
    <p:cSldViewPr snapToGrid="0">
      <p:cViewPr varScale="1">
        <p:scale>
          <a:sx n="72" d="100"/>
          <a:sy n="72" d="100"/>
        </p:scale>
        <p:origin x="660" y="96"/>
      </p:cViewPr>
      <p:guideLst/>
    </p:cSldViewPr>
  </p:slideViewPr>
  <p:notesTextViewPr>
    <p:cViewPr>
      <p:scale>
        <a:sx n="1" d="1"/>
        <a:sy n="1" d="1"/>
      </p:scale>
      <p:origin x="0" y="0"/>
    </p:cViewPr>
  </p:notesTextViewPr>
  <p:notesViewPr>
    <p:cSldViewPr snapToGrid="0">
      <p:cViewPr varScale="1">
        <p:scale>
          <a:sx n="81" d="100"/>
          <a:sy n="81" d="100"/>
        </p:scale>
        <p:origin x="2058" y="1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C0D16F9-4980-49CC-A725-47C7E9F8504C}" type="doc">
      <dgm:prSet loTypeId="urn:microsoft.com/office/officeart/2008/layout/VerticalCurvedList" loCatId="list" qsTypeId="urn:microsoft.com/office/officeart/2005/8/quickstyle/simple1" qsCatId="simple" csTypeId="urn:microsoft.com/office/officeart/2005/8/colors/colorful3" csCatId="colorful" phldr="1"/>
      <dgm:spPr/>
      <dgm:t>
        <a:bodyPr/>
        <a:lstStyle/>
        <a:p>
          <a:endParaRPr lang="en-US"/>
        </a:p>
      </dgm:t>
    </dgm:pt>
    <dgm:pt modelId="{14411827-E937-4E72-ACF7-909DFD95BD7D}">
      <dgm:prSet custT="1"/>
      <dgm:spPr/>
      <dgm:t>
        <a:bodyPr/>
        <a:lstStyle/>
        <a:p>
          <a:pPr rtl="1"/>
          <a:r>
            <a:rPr lang="ar-SY" sz="2200" dirty="0">
              <a:solidFill>
                <a:schemeClr val="tx1"/>
              </a:solidFill>
              <a:latin typeface="Arial" panose="020B0604020202020204" pitchFamily="34" charset="0"/>
              <a:cs typeface="Arial" panose="020B0604020202020204" pitchFamily="34" charset="0"/>
            </a:rPr>
            <a:t>التمييز بين المسؤولية المدنية والمسؤولية الأدبية.</a:t>
          </a:r>
        </a:p>
      </dgm:t>
    </dgm:pt>
    <dgm:pt modelId="{174607AE-88F0-4036-B69D-A92856EE07F9}" type="parTrans" cxnId="{FCAD5CED-0F48-44EF-A723-3AF4FC72916F}">
      <dgm:prSet/>
      <dgm:spPr/>
      <dgm:t>
        <a:bodyPr/>
        <a:lstStyle/>
        <a:p>
          <a:endParaRPr lang="en-US"/>
        </a:p>
      </dgm:t>
    </dgm:pt>
    <dgm:pt modelId="{A09E1DA5-D449-4DC7-A7C2-C7B7B1A18BE9}" type="sibTrans" cxnId="{FCAD5CED-0F48-44EF-A723-3AF4FC72916F}">
      <dgm:prSet/>
      <dgm:spPr/>
      <dgm:t>
        <a:bodyPr/>
        <a:lstStyle/>
        <a:p>
          <a:pPr rtl="1"/>
          <a:endParaRPr lang="en-US" sz="2200">
            <a:solidFill>
              <a:schemeClr val="tx1"/>
            </a:solidFill>
            <a:latin typeface="Arial" panose="020B0604020202020204" pitchFamily="34" charset="0"/>
            <a:cs typeface="Arial" panose="020B0604020202020204" pitchFamily="34" charset="0"/>
          </a:endParaRPr>
        </a:p>
      </dgm:t>
    </dgm:pt>
    <dgm:pt modelId="{A7D95C06-031D-4E7C-8B18-47F8AF768B80}">
      <dgm:prSet custT="1"/>
      <dgm:spPr/>
      <dgm:t>
        <a:bodyPr/>
        <a:lstStyle/>
        <a:p>
          <a:pPr rtl="1"/>
          <a:r>
            <a:rPr lang="ar-SY" sz="2200">
              <a:solidFill>
                <a:schemeClr val="tx1"/>
              </a:solidFill>
              <a:latin typeface="Arial" panose="020B0604020202020204" pitchFamily="34" charset="0"/>
              <a:cs typeface="Arial" panose="020B0604020202020204" pitchFamily="34" charset="0"/>
            </a:rPr>
            <a:t>التمييز بين المسؤولية المدنية والمسؤولية القانونية. </a:t>
          </a:r>
          <a:endParaRPr lang="ar-SY" sz="2200" dirty="0">
            <a:solidFill>
              <a:schemeClr val="tx1"/>
            </a:solidFill>
            <a:latin typeface="Arial" panose="020B0604020202020204" pitchFamily="34" charset="0"/>
            <a:cs typeface="Arial" panose="020B0604020202020204" pitchFamily="34" charset="0"/>
          </a:endParaRPr>
        </a:p>
      </dgm:t>
    </dgm:pt>
    <dgm:pt modelId="{17032290-494C-4FC3-9B9C-987EC2BFD738}" type="parTrans" cxnId="{A298067F-5ADD-423B-B4C2-D1C1C2DA26B1}">
      <dgm:prSet/>
      <dgm:spPr/>
      <dgm:t>
        <a:bodyPr/>
        <a:lstStyle/>
        <a:p>
          <a:endParaRPr lang="en-US"/>
        </a:p>
      </dgm:t>
    </dgm:pt>
    <dgm:pt modelId="{CA1319C0-CFF0-4849-8AA4-B31C482D0F96}" type="sibTrans" cxnId="{A298067F-5ADD-423B-B4C2-D1C1C2DA26B1}">
      <dgm:prSet/>
      <dgm:spPr/>
      <dgm:t>
        <a:bodyPr/>
        <a:lstStyle/>
        <a:p>
          <a:endParaRPr lang="en-US"/>
        </a:p>
      </dgm:t>
    </dgm:pt>
    <dgm:pt modelId="{4AF6E1ED-0376-46A0-91A2-ADE19C4B9C26}">
      <dgm:prSet custT="1"/>
      <dgm:spPr/>
      <dgm:t>
        <a:bodyPr/>
        <a:lstStyle/>
        <a:p>
          <a:pPr rtl="1"/>
          <a:r>
            <a:rPr lang="ar-SY" sz="2200">
              <a:solidFill>
                <a:schemeClr val="tx1"/>
              </a:solidFill>
              <a:latin typeface="Arial" panose="020B0604020202020204" pitchFamily="34" charset="0"/>
              <a:cs typeface="Arial" panose="020B0604020202020204" pitchFamily="34" charset="0"/>
            </a:rPr>
            <a:t>التمييز بين المسؤولية المدنية والمسؤولية الجزائية.</a:t>
          </a:r>
          <a:endParaRPr lang="ar-SY" sz="2200" dirty="0">
            <a:solidFill>
              <a:schemeClr val="tx1"/>
            </a:solidFill>
            <a:latin typeface="Arial" panose="020B0604020202020204" pitchFamily="34" charset="0"/>
            <a:cs typeface="Arial" panose="020B0604020202020204" pitchFamily="34" charset="0"/>
          </a:endParaRPr>
        </a:p>
      </dgm:t>
    </dgm:pt>
    <dgm:pt modelId="{435B1A92-A929-46B0-BFE5-0CA552585D69}" type="parTrans" cxnId="{169E4125-2253-492E-AA09-89AB8695E985}">
      <dgm:prSet/>
      <dgm:spPr/>
      <dgm:t>
        <a:bodyPr/>
        <a:lstStyle/>
        <a:p>
          <a:endParaRPr lang="en-US"/>
        </a:p>
      </dgm:t>
    </dgm:pt>
    <dgm:pt modelId="{BF939BE8-326B-4B4E-8320-050BF68501AC}" type="sibTrans" cxnId="{169E4125-2253-492E-AA09-89AB8695E985}">
      <dgm:prSet/>
      <dgm:spPr/>
      <dgm:t>
        <a:bodyPr/>
        <a:lstStyle/>
        <a:p>
          <a:endParaRPr lang="en-US"/>
        </a:p>
      </dgm:t>
    </dgm:pt>
    <dgm:pt modelId="{615DFA4B-66BB-457C-B787-9D21CCE54414}" type="pres">
      <dgm:prSet presAssocID="{5C0D16F9-4980-49CC-A725-47C7E9F8504C}" presName="Name0" presStyleCnt="0">
        <dgm:presLayoutVars>
          <dgm:chMax val="7"/>
          <dgm:chPref val="7"/>
          <dgm:dir val="rev"/>
        </dgm:presLayoutVars>
      </dgm:prSet>
      <dgm:spPr/>
    </dgm:pt>
    <dgm:pt modelId="{CE91D9F6-26FF-4280-8681-D54A6755B299}" type="pres">
      <dgm:prSet presAssocID="{5C0D16F9-4980-49CC-A725-47C7E9F8504C}" presName="Name1" presStyleCnt="0"/>
      <dgm:spPr/>
    </dgm:pt>
    <dgm:pt modelId="{5D407EA7-9161-46A1-9DD0-C89097E8EB8C}" type="pres">
      <dgm:prSet presAssocID="{5C0D16F9-4980-49CC-A725-47C7E9F8504C}" presName="cycle" presStyleCnt="0"/>
      <dgm:spPr/>
    </dgm:pt>
    <dgm:pt modelId="{33A5C542-97C1-4B81-A4D2-387F1DC4901F}" type="pres">
      <dgm:prSet presAssocID="{5C0D16F9-4980-49CC-A725-47C7E9F8504C}" presName="srcNode" presStyleLbl="node1" presStyleIdx="0" presStyleCnt="3"/>
      <dgm:spPr/>
    </dgm:pt>
    <dgm:pt modelId="{26233FD7-D0C9-4CE8-81C4-9AF7EF03248A}" type="pres">
      <dgm:prSet presAssocID="{5C0D16F9-4980-49CC-A725-47C7E9F8504C}" presName="conn" presStyleLbl="parChTrans1D2" presStyleIdx="0" presStyleCnt="1"/>
      <dgm:spPr/>
    </dgm:pt>
    <dgm:pt modelId="{BEDAC8E5-4EDF-4B97-AA95-1515A5E854BF}" type="pres">
      <dgm:prSet presAssocID="{5C0D16F9-4980-49CC-A725-47C7E9F8504C}" presName="extraNode" presStyleLbl="node1" presStyleIdx="0" presStyleCnt="3"/>
      <dgm:spPr/>
    </dgm:pt>
    <dgm:pt modelId="{B606D741-98B3-4871-B337-79369E946293}" type="pres">
      <dgm:prSet presAssocID="{5C0D16F9-4980-49CC-A725-47C7E9F8504C}" presName="dstNode" presStyleLbl="node1" presStyleIdx="0" presStyleCnt="3"/>
      <dgm:spPr/>
    </dgm:pt>
    <dgm:pt modelId="{E8CCA013-FE8B-40F3-9029-5AEB2BBA1295}" type="pres">
      <dgm:prSet presAssocID="{14411827-E937-4E72-ACF7-909DFD95BD7D}" presName="text_1" presStyleLbl="node1" presStyleIdx="0" presStyleCnt="3">
        <dgm:presLayoutVars>
          <dgm:bulletEnabled val="1"/>
        </dgm:presLayoutVars>
      </dgm:prSet>
      <dgm:spPr/>
    </dgm:pt>
    <dgm:pt modelId="{A7588949-2068-4A23-9233-409008A66F70}" type="pres">
      <dgm:prSet presAssocID="{14411827-E937-4E72-ACF7-909DFD95BD7D}" presName="accent_1" presStyleCnt="0"/>
      <dgm:spPr/>
    </dgm:pt>
    <dgm:pt modelId="{89B9D2A0-8A35-44E1-AB19-5C6AA179DFF9}" type="pres">
      <dgm:prSet presAssocID="{14411827-E937-4E72-ACF7-909DFD95BD7D}" presName="accentRepeatNode" presStyleLbl="solidFgAcc1" presStyleIdx="0" presStyleCnt="3"/>
      <dgm:spPr/>
    </dgm:pt>
    <dgm:pt modelId="{634B7E3E-0D86-4694-845D-37893374BFF5}" type="pres">
      <dgm:prSet presAssocID="{A7D95C06-031D-4E7C-8B18-47F8AF768B80}" presName="text_2" presStyleLbl="node1" presStyleIdx="1" presStyleCnt="3" custLinFactNeighborX="583" custLinFactNeighborY="1663">
        <dgm:presLayoutVars>
          <dgm:bulletEnabled val="1"/>
        </dgm:presLayoutVars>
      </dgm:prSet>
      <dgm:spPr/>
    </dgm:pt>
    <dgm:pt modelId="{6E43DA74-2998-444D-B6CB-35DCD4575F49}" type="pres">
      <dgm:prSet presAssocID="{A7D95C06-031D-4E7C-8B18-47F8AF768B80}" presName="accent_2" presStyleCnt="0"/>
      <dgm:spPr/>
    </dgm:pt>
    <dgm:pt modelId="{3A953651-9C64-4D84-84BE-6151C6009B5E}" type="pres">
      <dgm:prSet presAssocID="{A7D95C06-031D-4E7C-8B18-47F8AF768B80}" presName="accentRepeatNode" presStyleLbl="solidFgAcc1" presStyleIdx="1" presStyleCnt="3"/>
      <dgm:spPr/>
    </dgm:pt>
    <dgm:pt modelId="{947C25EB-23CD-4D22-AB84-E6E134F47499}" type="pres">
      <dgm:prSet presAssocID="{4AF6E1ED-0376-46A0-91A2-ADE19C4B9C26}" presName="text_3" presStyleLbl="node1" presStyleIdx="2" presStyleCnt="3">
        <dgm:presLayoutVars>
          <dgm:bulletEnabled val="1"/>
        </dgm:presLayoutVars>
      </dgm:prSet>
      <dgm:spPr/>
    </dgm:pt>
    <dgm:pt modelId="{B5F206AB-5126-4E2D-BFE4-8CAF92AFA7AE}" type="pres">
      <dgm:prSet presAssocID="{4AF6E1ED-0376-46A0-91A2-ADE19C4B9C26}" presName="accent_3" presStyleCnt="0"/>
      <dgm:spPr/>
    </dgm:pt>
    <dgm:pt modelId="{33A9C97A-04A2-4A46-83E2-32DBEBD1C285}" type="pres">
      <dgm:prSet presAssocID="{4AF6E1ED-0376-46A0-91A2-ADE19C4B9C26}" presName="accentRepeatNode" presStyleLbl="solidFgAcc1" presStyleIdx="2" presStyleCnt="3"/>
      <dgm:spPr/>
    </dgm:pt>
  </dgm:ptLst>
  <dgm:cxnLst>
    <dgm:cxn modelId="{169E4125-2253-492E-AA09-89AB8695E985}" srcId="{5C0D16F9-4980-49CC-A725-47C7E9F8504C}" destId="{4AF6E1ED-0376-46A0-91A2-ADE19C4B9C26}" srcOrd="2" destOrd="0" parTransId="{435B1A92-A929-46B0-BFE5-0CA552585D69}" sibTransId="{BF939BE8-326B-4B4E-8320-050BF68501AC}"/>
    <dgm:cxn modelId="{3E406A67-9B67-4BBB-BF79-B348E20EEB83}" type="presOf" srcId="{5C0D16F9-4980-49CC-A725-47C7E9F8504C}" destId="{615DFA4B-66BB-457C-B787-9D21CCE54414}" srcOrd="0" destOrd="0" presId="urn:microsoft.com/office/officeart/2008/layout/VerticalCurvedList"/>
    <dgm:cxn modelId="{8C141A54-3996-4D83-BA5B-678377D08A66}" type="presOf" srcId="{A7D95C06-031D-4E7C-8B18-47F8AF768B80}" destId="{634B7E3E-0D86-4694-845D-37893374BFF5}" srcOrd="0" destOrd="0" presId="urn:microsoft.com/office/officeart/2008/layout/VerticalCurvedList"/>
    <dgm:cxn modelId="{A298067F-5ADD-423B-B4C2-D1C1C2DA26B1}" srcId="{5C0D16F9-4980-49CC-A725-47C7E9F8504C}" destId="{A7D95C06-031D-4E7C-8B18-47F8AF768B80}" srcOrd="1" destOrd="0" parTransId="{17032290-494C-4FC3-9B9C-987EC2BFD738}" sibTransId="{CA1319C0-CFF0-4849-8AA4-B31C482D0F96}"/>
    <dgm:cxn modelId="{7942DAB0-94E0-4319-AF9D-B1929FC29376}" type="presOf" srcId="{14411827-E937-4E72-ACF7-909DFD95BD7D}" destId="{E8CCA013-FE8B-40F3-9029-5AEB2BBA1295}" srcOrd="0" destOrd="0" presId="urn:microsoft.com/office/officeart/2008/layout/VerticalCurvedList"/>
    <dgm:cxn modelId="{37BBA0C8-4162-44B3-B16E-D30CD77CD3E1}" type="presOf" srcId="{A09E1DA5-D449-4DC7-A7C2-C7B7B1A18BE9}" destId="{26233FD7-D0C9-4CE8-81C4-9AF7EF03248A}" srcOrd="0" destOrd="0" presId="urn:microsoft.com/office/officeart/2008/layout/VerticalCurvedList"/>
    <dgm:cxn modelId="{47DFA6CE-59DA-4FE3-B6CF-7296D7DF038E}" type="presOf" srcId="{4AF6E1ED-0376-46A0-91A2-ADE19C4B9C26}" destId="{947C25EB-23CD-4D22-AB84-E6E134F47499}" srcOrd="0" destOrd="0" presId="urn:microsoft.com/office/officeart/2008/layout/VerticalCurvedList"/>
    <dgm:cxn modelId="{FCAD5CED-0F48-44EF-A723-3AF4FC72916F}" srcId="{5C0D16F9-4980-49CC-A725-47C7E9F8504C}" destId="{14411827-E937-4E72-ACF7-909DFD95BD7D}" srcOrd="0" destOrd="0" parTransId="{174607AE-88F0-4036-B69D-A92856EE07F9}" sibTransId="{A09E1DA5-D449-4DC7-A7C2-C7B7B1A18BE9}"/>
    <dgm:cxn modelId="{7D285DCA-D81B-4818-A97F-271FC496D754}" type="presParOf" srcId="{615DFA4B-66BB-457C-B787-9D21CCE54414}" destId="{CE91D9F6-26FF-4280-8681-D54A6755B299}" srcOrd="0" destOrd="0" presId="urn:microsoft.com/office/officeart/2008/layout/VerticalCurvedList"/>
    <dgm:cxn modelId="{328ABD00-8ACA-4395-AC0A-ED8F7FD67C54}" type="presParOf" srcId="{CE91D9F6-26FF-4280-8681-D54A6755B299}" destId="{5D407EA7-9161-46A1-9DD0-C89097E8EB8C}" srcOrd="0" destOrd="0" presId="urn:microsoft.com/office/officeart/2008/layout/VerticalCurvedList"/>
    <dgm:cxn modelId="{C11AA423-D1B0-456C-A490-0FE2F8FF210C}" type="presParOf" srcId="{5D407EA7-9161-46A1-9DD0-C89097E8EB8C}" destId="{33A5C542-97C1-4B81-A4D2-387F1DC4901F}" srcOrd="0" destOrd="0" presId="urn:microsoft.com/office/officeart/2008/layout/VerticalCurvedList"/>
    <dgm:cxn modelId="{2458B352-5F68-4E6F-ADA1-9D6E6CC23611}" type="presParOf" srcId="{5D407EA7-9161-46A1-9DD0-C89097E8EB8C}" destId="{26233FD7-D0C9-4CE8-81C4-9AF7EF03248A}" srcOrd="1" destOrd="0" presId="urn:microsoft.com/office/officeart/2008/layout/VerticalCurvedList"/>
    <dgm:cxn modelId="{E5DFBA64-1F8F-4CD1-855A-32FB035C6C1A}" type="presParOf" srcId="{5D407EA7-9161-46A1-9DD0-C89097E8EB8C}" destId="{BEDAC8E5-4EDF-4B97-AA95-1515A5E854BF}" srcOrd="2" destOrd="0" presId="urn:microsoft.com/office/officeart/2008/layout/VerticalCurvedList"/>
    <dgm:cxn modelId="{282AD81D-91E7-43A3-8D79-53BF135F2A48}" type="presParOf" srcId="{5D407EA7-9161-46A1-9DD0-C89097E8EB8C}" destId="{B606D741-98B3-4871-B337-79369E946293}" srcOrd="3" destOrd="0" presId="urn:microsoft.com/office/officeart/2008/layout/VerticalCurvedList"/>
    <dgm:cxn modelId="{6893FA04-5B2A-4F83-8ACB-991F979F40D7}" type="presParOf" srcId="{CE91D9F6-26FF-4280-8681-D54A6755B299}" destId="{E8CCA013-FE8B-40F3-9029-5AEB2BBA1295}" srcOrd="1" destOrd="0" presId="urn:microsoft.com/office/officeart/2008/layout/VerticalCurvedList"/>
    <dgm:cxn modelId="{E62723AE-9675-4726-9DC1-737C82F00031}" type="presParOf" srcId="{CE91D9F6-26FF-4280-8681-D54A6755B299}" destId="{A7588949-2068-4A23-9233-409008A66F70}" srcOrd="2" destOrd="0" presId="urn:microsoft.com/office/officeart/2008/layout/VerticalCurvedList"/>
    <dgm:cxn modelId="{9D3B5DA4-BCF2-4A8A-848F-62F43F659523}" type="presParOf" srcId="{A7588949-2068-4A23-9233-409008A66F70}" destId="{89B9D2A0-8A35-44E1-AB19-5C6AA179DFF9}" srcOrd="0" destOrd="0" presId="urn:microsoft.com/office/officeart/2008/layout/VerticalCurvedList"/>
    <dgm:cxn modelId="{7693A8F8-A01E-4A27-A62C-2F4783DFD4FD}" type="presParOf" srcId="{CE91D9F6-26FF-4280-8681-D54A6755B299}" destId="{634B7E3E-0D86-4694-845D-37893374BFF5}" srcOrd="3" destOrd="0" presId="urn:microsoft.com/office/officeart/2008/layout/VerticalCurvedList"/>
    <dgm:cxn modelId="{7A7EC595-E233-4B95-9C68-5480EB8C7C65}" type="presParOf" srcId="{CE91D9F6-26FF-4280-8681-D54A6755B299}" destId="{6E43DA74-2998-444D-B6CB-35DCD4575F49}" srcOrd="4" destOrd="0" presId="urn:microsoft.com/office/officeart/2008/layout/VerticalCurvedList"/>
    <dgm:cxn modelId="{5DC12D78-5FED-45B4-BA6A-E85F98C6C850}" type="presParOf" srcId="{6E43DA74-2998-444D-B6CB-35DCD4575F49}" destId="{3A953651-9C64-4D84-84BE-6151C6009B5E}" srcOrd="0" destOrd="0" presId="urn:microsoft.com/office/officeart/2008/layout/VerticalCurvedList"/>
    <dgm:cxn modelId="{B08693CC-434C-4777-86ED-66805410EB5F}" type="presParOf" srcId="{CE91D9F6-26FF-4280-8681-D54A6755B299}" destId="{947C25EB-23CD-4D22-AB84-E6E134F47499}" srcOrd="5" destOrd="0" presId="urn:microsoft.com/office/officeart/2008/layout/VerticalCurvedList"/>
    <dgm:cxn modelId="{04DD6201-8081-4827-B422-DCDC8E09F94F}" type="presParOf" srcId="{CE91D9F6-26FF-4280-8681-D54A6755B299}" destId="{B5F206AB-5126-4E2D-BFE4-8CAF92AFA7AE}" srcOrd="6" destOrd="0" presId="urn:microsoft.com/office/officeart/2008/layout/VerticalCurvedList"/>
    <dgm:cxn modelId="{1E85F9ED-78F2-4043-9A5F-0B2B1C8AE5EE}" type="presParOf" srcId="{B5F206AB-5126-4E2D-BFE4-8CAF92AFA7AE}" destId="{33A9C97A-04A2-4A46-83E2-32DBEBD1C285}"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233FD7-D0C9-4CE8-81C4-9AF7EF03248A}">
      <dsp:nvSpPr>
        <dsp:cNvPr id="0" name=""/>
        <dsp:cNvSpPr/>
      </dsp:nvSpPr>
      <dsp:spPr>
        <a:xfrm>
          <a:off x="8563074" y="-722009"/>
          <a:ext cx="5610355" cy="5610355"/>
        </a:xfrm>
        <a:prstGeom prst="blockArc">
          <a:avLst>
            <a:gd name="adj1" fmla="val 8100000"/>
            <a:gd name="adj2" fmla="val 13500000"/>
            <a:gd name="adj3" fmla="val 385"/>
          </a:avLst>
        </a:prstGeom>
        <a:noFill/>
        <a:ln w="22225" cap="rnd"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8CCA013-FE8B-40F3-9029-5AEB2BBA1295}">
      <dsp:nvSpPr>
        <dsp:cNvPr id="0" name=""/>
        <dsp:cNvSpPr/>
      </dsp:nvSpPr>
      <dsp:spPr>
        <a:xfrm>
          <a:off x="56802" y="416633"/>
          <a:ext cx="8827530" cy="833267"/>
        </a:xfrm>
        <a:prstGeom prst="rect">
          <a:avLst/>
        </a:prstGeom>
        <a:solidFill>
          <a:schemeClr val="accent3">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661406" bIns="55880" numCol="1" spcCol="1270" anchor="ctr" anchorCtr="0">
          <a:noAutofit/>
        </a:bodyPr>
        <a:lstStyle/>
        <a:p>
          <a:pPr marL="0" lvl="0" indent="0" algn="r" defTabSz="977900" rtl="1">
            <a:lnSpc>
              <a:spcPct val="90000"/>
            </a:lnSpc>
            <a:spcBef>
              <a:spcPct val="0"/>
            </a:spcBef>
            <a:spcAft>
              <a:spcPct val="35000"/>
            </a:spcAft>
            <a:buNone/>
          </a:pPr>
          <a:r>
            <a:rPr lang="ar-SY" sz="2200" kern="1200" dirty="0">
              <a:solidFill>
                <a:schemeClr val="tx1"/>
              </a:solidFill>
              <a:latin typeface="Arial" panose="020B0604020202020204" pitchFamily="34" charset="0"/>
              <a:cs typeface="Arial" panose="020B0604020202020204" pitchFamily="34" charset="0"/>
            </a:rPr>
            <a:t>التمييز بين المسؤولية المدنية والمسؤولية الأدبية.</a:t>
          </a:r>
        </a:p>
      </dsp:txBody>
      <dsp:txXfrm>
        <a:off x="56802" y="416633"/>
        <a:ext cx="8827530" cy="833267"/>
      </dsp:txXfrm>
    </dsp:sp>
    <dsp:sp modelId="{89B9D2A0-8A35-44E1-AB19-5C6AA179DFF9}">
      <dsp:nvSpPr>
        <dsp:cNvPr id="0" name=""/>
        <dsp:cNvSpPr/>
      </dsp:nvSpPr>
      <dsp:spPr>
        <a:xfrm>
          <a:off x="8363540" y="312475"/>
          <a:ext cx="1041584" cy="1041584"/>
        </a:xfrm>
        <a:prstGeom prst="ellipse">
          <a:avLst/>
        </a:prstGeom>
        <a:solidFill>
          <a:schemeClr val="lt1">
            <a:hueOff val="0"/>
            <a:satOff val="0"/>
            <a:lumOff val="0"/>
            <a:alphaOff val="0"/>
          </a:schemeClr>
        </a:solidFill>
        <a:ln w="22225" cap="rnd"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34B7E3E-0D86-4694-845D-37893374BFF5}">
      <dsp:nvSpPr>
        <dsp:cNvPr id="0" name=""/>
        <dsp:cNvSpPr/>
      </dsp:nvSpPr>
      <dsp:spPr>
        <a:xfrm>
          <a:off x="106501" y="1680391"/>
          <a:ext cx="8524637" cy="833267"/>
        </a:xfrm>
        <a:prstGeom prst="rect">
          <a:avLst/>
        </a:prstGeom>
        <a:solidFill>
          <a:schemeClr val="accent3">
            <a:hueOff val="-707096"/>
            <a:satOff val="3212"/>
            <a:lumOff val="-3725"/>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661406" bIns="55880" numCol="1" spcCol="1270" anchor="ctr" anchorCtr="0">
          <a:noAutofit/>
        </a:bodyPr>
        <a:lstStyle/>
        <a:p>
          <a:pPr marL="0" lvl="0" indent="0" algn="r" defTabSz="977900" rtl="1">
            <a:lnSpc>
              <a:spcPct val="90000"/>
            </a:lnSpc>
            <a:spcBef>
              <a:spcPct val="0"/>
            </a:spcBef>
            <a:spcAft>
              <a:spcPct val="35000"/>
            </a:spcAft>
            <a:buNone/>
          </a:pPr>
          <a:r>
            <a:rPr lang="ar-SY" sz="2200" kern="1200">
              <a:solidFill>
                <a:schemeClr val="tx1"/>
              </a:solidFill>
              <a:latin typeface="Arial" panose="020B0604020202020204" pitchFamily="34" charset="0"/>
              <a:cs typeface="Arial" panose="020B0604020202020204" pitchFamily="34" charset="0"/>
            </a:rPr>
            <a:t>التمييز بين المسؤولية المدنية والمسؤولية القانونية. </a:t>
          </a:r>
          <a:endParaRPr lang="ar-SY" sz="2200" kern="1200" dirty="0">
            <a:solidFill>
              <a:schemeClr val="tx1"/>
            </a:solidFill>
            <a:latin typeface="Arial" panose="020B0604020202020204" pitchFamily="34" charset="0"/>
            <a:cs typeface="Arial" panose="020B0604020202020204" pitchFamily="34" charset="0"/>
          </a:endParaRPr>
        </a:p>
      </dsp:txBody>
      <dsp:txXfrm>
        <a:off x="106501" y="1680391"/>
        <a:ext cx="8524637" cy="833267"/>
      </dsp:txXfrm>
    </dsp:sp>
    <dsp:sp modelId="{3A953651-9C64-4D84-84BE-6151C6009B5E}">
      <dsp:nvSpPr>
        <dsp:cNvPr id="0" name=""/>
        <dsp:cNvSpPr/>
      </dsp:nvSpPr>
      <dsp:spPr>
        <a:xfrm>
          <a:off x="8060648" y="1562376"/>
          <a:ext cx="1041584" cy="1041584"/>
        </a:xfrm>
        <a:prstGeom prst="ellipse">
          <a:avLst/>
        </a:prstGeom>
        <a:solidFill>
          <a:schemeClr val="lt1">
            <a:hueOff val="0"/>
            <a:satOff val="0"/>
            <a:lumOff val="0"/>
            <a:alphaOff val="0"/>
          </a:schemeClr>
        </a:solidFill>
        <a:ln w="22225" cap="rnd" cmpd="sng" algn="ctr">
          <a:solidFill>
            <a:schemeClr val="accent3">
              <a:hueOff val="-707096"/>
              <a:satOff val="3212"/>
              <a:lumOff val="-3725"/>
              <a:alphaOff val="0"/>
            </a:schemeClr>
          </a:solidFill>
          <a:prstDash val="solid"/>
        </a:ln>
        <a:effectLst/>
      </dsp:spPr>
      <dsp:style>
        <a:lnRef idx="2">
          <a:scrgbClr r="0" g="0" b="0"/>
        </a:lnRef>
        <a:fillRef idx="1">
          <a:scrgbClr r="0" g="0" b="0"/>
        </a:fillRef>
        <a:effectRef idx="0">
          <a:scrgbClr r="0" g="0" b="0"/>
        </a:effectRef>
        <a:fontRef idx="minor"/>
      </dsp:style>
    </dsp:sp>
    <dsp:sp modelId="{947C25EB-23CD-4D22-AB84-E6E134F47499}">
      <dsp:nvSpPr>
        <dsp:cNvPr id="0" name=""/>
        <dsp:cNvSpPr/>
      </dsp:nvSpPr>
      <dsp:spPr>
        <a:xfrm>
          <a:off x="56802" y="2916435"/>
          <a:ext cx="8827530" cy="833267"/>
        </a:xfrm>
        <a:prstGeom prst="rect">
          <a:avLst/>
        </a:prstGeom>
        <a:solidFill>
          <a:schemeClr val="accent3">
            <a:hueOff val="-1414192"/>
            <a:satOff val="6425"/>
            <a:lumOff val="-7451"/>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661406" bIns="55880" numCol="1" spcCol="1270" anchor="ctr" anchorCtr="0">
          <a:noAutofit/>
        </a:bodyPr>
        <a:lstStyle/>
        <a:p>
          <a:pPr marL="0" lvl="0" indent="0" algn="r" defTabSz="977900" rtl="1">
            <a:lnSpc>
              <a:spcPct val="90000"/>
            </a:lnSpc>
            <a:spcBef>
              <a:spcPct val="0"/>
            </a:spcBef>
            <a:spcAft>
              <a:spcPct val="35000"/>
            </a:spcAft>
            <a:buNone/>
          </a:pPr>
          <a:r>
            <a:rPr lang="ar-SY" sz="2200" kern="1200">
              <a:solidFill>
                <a:schemeClr val="tx1"/>
              </a:solidFill>
              <a:latin typeface="Arial" panose="020B0604020202020204" pitchFamily="34" charset="0"/>
              <a:cs typeface="Arial" panose="020B0604020202020204" pitchFamily="34" charset="0"/>
            </a:rPr>
            <a:t>التمييز بين المسؤولية المدنية والمسؤولية الجزائية.</a:t>
          </a:r>
          <a:endParaRPr lang="ar-SY" sz="2200" kern="1200" dirty="0">
            <a:solidFill>
              <a:schemeClr val="tx1"/>
            </a:solidFill>
            <a:latin typeface="Arial" panose="020B0604020202020204" pitchFamily="34" charset="0"/>
            <a:cs typeface="Arial" panose="020B0604020202020204" pitchFamily="34" charset="0"/>
          </a:endParaRPr>
        </a:p>
      </dsp:txBody>
      <dsp:txXfrm>
        <a:off x="56802" y="2916435"/>
        <a:ext cx="8827530" cy="833267"/>
      </dsp:txXfrm>
    </dsp:sp>
    <dsp:sp modelId="{33A9C97A-04A2-4A46-83E2-32DBEBD1C285}">
      <dsp:nvSpPr>
        <dsp:cNvPr id="0" name=""/>
        <dsp:cNvSpPr/>
      </dsp:nvSpPr>
      <dsp:spPr>
        <a:xfrm>
          <a:off x="8363540" y="2812276"/>
          <a:ext cx="1041584" cy="1041584"/>
        </a:xfrm>
        <a:prstGeom prst="ellipse">
          <a:avLst/>
        </a:prstGeom>
        <a:solidFill>
          <a:schemeClr val="lt1">
            <a:hueOff val="0"/>
            <a:satOff val="0"/>
            <a:lumOff val="0"/>
            <a:alphaOff val="0"/>
          </a:schemeClr>
        </a:solidFill>
        <a:ln w="22225" cap="rnd" cmpd="sng" algn="ctr">
          <a:solidFill>
            <a:schemeClr val="accent3">
              <a:hueOff val="-1414192"/>
              <a:satOff val="6425"/>
              <a:lumOff val="-7451"/>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3D5A18F-CA43-4A79-8AC8-7A0DB42D71B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r">
              <a:defRPr sz="1200"/>
            </a:lvl1pPr>
          </a:lstStyle>
          <a:p>
            <a:endParaRPr lang="ar-EG"/>
          </a:p>
        </p:txBody>
      </p:sp>
      <p:sp>
        <p:nvSpPr>
          <p:cNvPr id="3" name="Date Placeholder 2">
            <a:extLst>
              <a:ext uri="{FF2B5EF4-FFF2-40B4-BE49-F238E27FC236}">
                <a16:creationId xmlns:a16="http://schemas.microsoft.com/office/drawing/2014/main" id="{C30FF71C-C1A7-45BB-87C7-DFD419D375C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l">
              <a:defRPr sz="1200"/>
            </a:lvl1pPr>
          </a:lstStyle>
          <a:p>
            <a:fld id="{707646E0-AC83-48EE-A32C-6ED2A6C8C045}" type="datetimeFigureOut">
              <a:rPr lang="ar-EG" smtClean="0"/>
              <a:t>02/02/1444</a:t>
            </a:fld>
            <a:endParaRPr lang="ar-EG"/>
          </a:p>
        </p:txBody>
      </p:sp>
      <p:sp>
        <p:nvSpPr>
          <p:cNvPr id="4" name="Footer Placeholder 3">
            <a:extLst>
              <a:ext uri="{FF2B5EF4-FFF2-40B4-BE49-F238E27FC236}">
                <a16:creationId xmlns:a16="http://schemas.microsoft.com/office/drawing/2014/main" id="{A951260F-8C4E-40D9-B41E-4EFF90BBA24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r">
              <a:defRPr sz="1200"/>
            </a:lvl1pPr>
          </a:lstStyle>
          <a:p>
            <a:endParaRPr lang="ar-EG"/>
          </a:p>
        </p:txBody>
      </p:sp>
      <p:sp>
        <p:nvSpPr>
          <p:cNvPr id="5" name="Slide Number Placeholder 4">
            <a:extLst>
              <a:ext uri="{FF2B5EF4-FFF2-40B4-BE49-F238E27FC236}">
                <a16:creationId xmlns:a16="http://schemas.microsoft.com/office/drawing/2014/main" id="{42DE7B4D-8506-40A7-9FAA-125BD6D6911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l">
              <a:defRPr sz="1200"/>
            </a:lvl1pPr>
          </a:lstStyle>
          <a:p>
            <a:fld id="{9070E25D-3BE7-4DAC-81FD-DD875F0F64E1}" type="slidenum">
              <a:rPr lang="ar-EG" smtClean="0"/>
              <a:t>‹#›</a:t>
            </a:fld>
            <a:endParaRPr lang="ar-EG"/>
          </a:p>
        </p:txBody>
      </p:sp>
    </p:spTree>
    <p:extLst>
      <p:ext uri="{BB962C8B-B14F-4D97-AF65-F5344CB8AC3E}">
        <p14:creationId xmlns:p14="http://schemas.microsoft.com/office/powerpoint/2010/main" val="13144067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r">
              <a:defRPr sz="1200"/>
            </a:lvl1pPr>
          </a:lstStyle>
          <a:p>
            <a:endParaRPr lang="ar-SY"/>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l">
              <a:defRPr sz="1200"/>
            </a:lvl1pPr>
          </a:lstStyle>
          <a:p>
            <a:fld id="{1256C42C-7DD3-4563-B31F-AA2975560F2D}" type="datetimeFigureOut">
              <a:rPr lang="ar-SY" smtClean="0"/>
              <a:t>02/02/1444</a:t>
            </a:fld>
            <a:endParaRPr lang="ar-SY"/>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ar-SY"/>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SY"/>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r">
              <a:defRPr sz="1200"/>
            </a:lvl1pPr>
          </a:lstStyle>
          <a:p>
            <a:endParaRPr lang="ar-SY"/>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l">
              <a:defRPr sz="1200"/>
            </a:lvl1pPr>
          </a:lstStyle>
          <a:p>
            <a:fld id="{7BCE31E2-926A-495C-AC6D-3F5D9D8FFD7B}" type="slidenum">
              <a:rPr lang="ar-SY" smtClean="0"/>
              <a:t>‹#›</a:t>
            </a:fld>
            <a:endParaRPr lang="ar-SY"/>
          </a:p>
        </p:txBody>
      </p:sp>
    </p:spTree>
    <p:extLst>
      <p:ext uri="{BB962C8B-B14F-4D97-AF65-F5344CB8AC3E}">
        <p14:creationId xmlns:p14="http://schemas.microsoft.com/office/powerpoint/2010/main" val="8693843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g"/><Relationship Id="rId1" Type="http://schemas.openxmlformats.org/officeDocument/2006/relationships/slideMaster" Target="../slideMasters/slideMaster1.xml"/><Relationship Id="rId6" Type="http://schemas.openxmlformats.org/officeDocument/2006/relationships/image" Target="../media/image3.png"/><Relationship Id="rId5" Type="http://schemas.openxmlformats.org/officeDocument/2006/relationships/image" Target="../media/image2.jpeg"/><Relationship Id="rId4" Type="http://schemas.openxmlformats.org/officeDocument/2006/relationships/image" Target="../media/image5.sv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jp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3.png"/><Relationship Id="rId4" Type="http://schemas.openxmlformats.org/officeDocument/2006/relationships/image" Target="../media/image11.sv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jp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3.png"/><Relationship Id="rId4" Type="http://schemas.openxmlformats.org/officeDocument/2006/relationships/image" Target="../media/image14.sv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6.svg"/><Relationship Id="rId2" Type="http://schemas.openxmlformats.org/officeDocument/2006/relationships/image" Target="../media/image15.png"/><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عنوان الكتاب">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BAF68861-9257-4704-826F-F029DAA087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Gill Sans MT" panose="020B0502020104020203"/>
              <a:ea typeface="+mn-ea"/>
              <a:cs typeface="+mn-cs"/>
            </a:endParaRPr>
          </a:p>
        </p:txBody>
      </p:sp>
      <p:sp>
        <p:nvSpPr>
          <p:cNvPr id="12" name="Rectangle 11">
            <a:extLst>
              <a:ext uri="{FF2B5EF4-FFF2-40B4-BE49-F238E27FC236}">
                <a16:creationId xmlns:a16="http://schemas.microsoft.com/office/drawing/2014/main" id="{7D2AFD17-94F2-4B67-A2DA-F789FAF5FE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0" y="0"/>
            <a:ext cx="12192000" cy="6858000"/>
          </a:xfrm>
          <a:prstGeom prst="rect">
            <a:avLst/>
          </a:prstGeom>
          <a:solidFill>
            <a:schemeClr val="bg1">
              <a:lumMod val="85000"/>
              <a:lumOff val="1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15">
            <a:extLst>
              <a:ext uri="{FF2B5EF4-FFF2-40B4-BE49-F238E27FC236}">
                <a16:creationId xmlns:a16="http://schemas.microsoft.com/office/drawing/2014/main" id="{42B692AA-1643-407D-9278-5E33383AC2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8109235" y="457200"/>
            <a:ext cx="3511233" cy="91439"/>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8" name="Rectangle 17">
            <a:extLst>
              <a:ext uri="{FF2B5EF4-FFF2-40B4-BE49-F238E27FC236}">
                <a16:creationId xmlns:a16="http://schemas.microsoft.com/office/drawing/2014/main" id="{952E5FE8-0FBE-4F95-8458-904015724F86}"/>
              </a:ext>
            </a:extLst>
          </p:cNvPr>
          <p:cNvSpPr/>
          <p:nvPr userDrawn="1"/>
        </p:nvSpPr>
        <p:spPr>
          <a:xfrm>
            <a:off x="7787642" y="0"/>
            <a:ext cx="4404358" cy="6858000"/>
          </a:xfrm>
          <a:prstGeom prst="rect">
            <a:avLst/>
          </a:prstGeom>
          <a:solidFill>
            <a:srgbClr val="1206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a:extLst>
              <a:ext uri="{FF2B5EF4-FFF2-40B4-BE49-F238E27FC236}">
                <a16:creationId xmlns:a16="http://schemas.microsoft.com/office/drawing/2014/main" id="{E64697D2-B78A-4001-823F-5670CB90E278}"/>
              </a:ext>
            </a:extLst>
          </p:cNvPr>
          <p:cNvPicPr>
            <a:picLocks noChangeAspect="1"/>
          </p:cNvPicPr>
          <p:nvPr userDrawn="1"/>
        </p:nvPicPr>
        <p:blipFill rotWithShape="1">
          <a:blip r:embed="rId2"/>
          <a:srcRect l="24296"/>
          <a:stretch/>
        </p:blipFill>
        <p:spPr>
          <a:xfrm>
            <a:off x="0" y="0"/>
            <a:ext cx="7787642" cy="6858000"/>
          </a:xfrm>
          <a:prstGeom prst="rect">
            <a:avLst/>
          </a:prstGeom>
        </p:spPr>
      </p:pic>
      <p:sp>
        <p:nvSpPr>
          <p:cNvPr id="19" name="Rectangle 18">
            <a:extLst>
              <a:ext uri="{FF2B5EF4-FFF2-40B4-BE49-F238E27FC236}">
                <a16:creationId xmlns:a16="http://schemas.microsoft.com/office/drawing/2014/main" id="{12251AEA-5D2C-4460-9C40-4C06BEA705AC}"/>
              </a:ext>
            </a:extLst>
          </p:cNvPr>
          <p:cNvSpPr/>
          <p:nvPr userDrawn="1"/>
        </p:nvSpPr>
        <p:spPr>
          <a:xfrm>
            <a:off x="8109803" y="1337287"/>
            <a:ext cx="3760036" cy="91439"/>
          </a:xfrm>
          <a:prstGeom prst="rect">
            <a:avLst/>
          </a:prstGeom>
          <a:solidFill>
            <a:srgbClr val="FF59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ext Placeholder 20">
            <a:extLst>
              <a:ext uri="{FF2B5EF4-FFF2-40B4-BE49-F238E27FC236}">
                <a16:creationId xmlns:a16="http://schemas.microsoft.com/office/drawing/2014/main" id="{6F1B66B1-D7DC-402B-9027-A8A55E9A9AC1}"/>
              </a:ext>
            </a:extLst>
          </p:cNvPr>
          <p:cNvSpPr>
            <a:spLocks noGrp="1"/>
          </p:cNvSpPr>
          <p:nvPr>
            <p:ph type="body" sz="quarter" idx="10"/>
          </p:nvPr>
        </p:nvSpPr>
        <p:spPr>
          <a:xfrm>
            <a:off x="8082340" y="1418215"/>
            <a:ext cx="3822505" cy="3727526"/>
          </a:xfrm>
        </p:spPr>
        <p:txBody>
          <a:bodyPr>
            <a:normAutofit/>
          </a:bodyPr>
          <a:lstStyle>
            <a:lvl1pPr algn="ctr" rtl="1">
              <a:buNone/>
              <a:defRPr sz="3200" b="1">
                <a:solidFill>
                  <a:schemeClr val="bg1"/>
                </a:solidFill>
                <a:latin typeface="Arial" panose="020B0604020202020204" pitchFamily="34" charset="0"/>
                <a:cs typeface="Arial" panose="020B0604020202020204" pitchFamily="34" charset="0"/>
              </a:defRPr>
            </a:lvl1pPr>
          </a:lstStyle>
          <a:p>
            <a:pPr lvl="0"/>
            <a:endParaRPr lang="en-US" dirty="0"/>
          </a:p>
        </p:txBody>
      </p:sp>
      <p:sp>
        <p:nvSpPr>
          <p:cNvPr id="23" name="Text Placeholder 22">
            <a:extLst>
              <a:ext uri="{FF2B5EF4-FFF2-40B4-BE49-F238E27FC236}">
                <a16:creationId xmlns:a16="http://schemas.microsoft.com/office/drawing/2014/main" id="{D9732719-1859-444A-8424-A887E0F1181C}"/>
              </a:ext>
            </a:extLst>
          </p:cNvPr>
          <p:cNvSpPr>
            <a:spLocks noGrp="1"/>
          </p:cNvSpPr>
          <p:nvPr>
            <p:ph type="body" sz="quarter" idx="11"/>
          </p:nvPr>
        </p:nvSpPr>
        <p:spPr>
          <a:xfrm>
            <a:off x="8063754" y="5439786"/>
            <a:ext cx="3556714" cy="1283278"/>
          </a:xfrm>
        </p:spPr>
        <p:txBody>
          <a:bodyPr>
            <a:normAutofit/>
          </a:bodyPr>
          <a:lstStyle>
            <a:lvl1pPr algn="r" rtl="1">
              <a:buNone/>
              <a:defRPr sz="2200" b="1">
                <a:solidFill>
                  <a:schemeClr val="bg1"/>
                </a:solidFill>
                <a:latin typeface="Arial" panose="020B0604020202020204" pitchFamily="34" charset="0"/>
                <a:cs typeface="Arial" panose="020B0604020202020204" pitchFamily="34" charset="0"/>
              </a:defRPr>
            </a:lvl1pPr>
          </a:lstStyle>
          <a:p>
            <a:pPr lvl="0"/>
            <a:endParaRPr lang="en-US" dirty="0"/>
          </a:p>
        </p:txBody>
      </p:sp>
      <p:cxnSp>
        <p:nvCxnSpPr>
          <p:cNvPr id="28" name="Straight Connector 27">
            <a:extLst>
              <a:ext uri="{FF2B5EF4-FFF2-40B4-BE49-F238E27FC236}">
                <a16:creationId xmlns:a16="http://schemas.microsoft.com/office/drawing/2014/main" id="{8BF4FB8D-C9CC-4F3D-8C7B-583EF4CC4F2D}"/>
              </a:ext>
            </a:extLst>
          </p:cNvPr>
          <p:cNvCxnSpPr/>
          <p:nvPr userDrawn="1"/>
        </p:nvCxnSpPr>
        <p:spPr>
          <a:xfrm>
            <a:off x="11755120" y="5567680"/>
            <a:ext cx="0" cy="985520"/>
          </a:xfrm>
          <a:prstGeom prst="line">
            <a:avLst/>
          </a:prstGeom>
          <a:ln w="381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99B647F7-9176-491F-A7A7-E5744518E009}"/>
              </a:ext>
            </a:extLst>
          </p:cNvPr>
          <p:cNvSpPr/>
          <p:nvPr userDrawn="1"/>
        </p:nvSpPr>
        <p:spPr>
          <a:xfrm>
            <a:off x="0" y="-26126"/>
            <a:ext cx="12192000" cy="112058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7" name="Picture 16">
            <a:extLst>
              <a:ext uri="{FF2B5EF4-FFF2-40B4-BE49-F238E27FC236}">
                <a16:creationId xmlns:a16="http://schemas.microsoft.com/office/drawing/2014/main" id="{B72612ED-94A1-4C10-89BC-C62018B319E6}"/>
              </a:ext>
            </a:extLst>
          </p:cNvPr>
          <p:cNvPicPr>
            <a:picLocks noChangeAspect="1"/>
          </p:cNvPicPr>
          <p:nvPr userDrawn="1"/>
        </p:nvPicPr>
        <p:blipFill>
          <a:blip r:embed="rId3"/>
          <a:stretch>
            <a:fillRect/>
          </a:stretch>
        </p:blipFill>
        <p:spPr>
          <a:xfrm>
            <a:off x="10640292" y="-26125"/>
            <a:ext cx="1516083" cy="1105506"/>
          </a:xfrm>
          <a:prstGeom prst="rect">
            <a:avLst/>
          </a:prstGeom>
        </p:spPr>
      </p:pic>
      <p:pic>
        <p:nvPicPr>
          <p:cNvPr id="20" name="Picture 19">
            <a:extLst>
              <a:ext uri="{FF2B5EF4-FFF2-40B4-BE49-F238E27FC236}">
                <a16:creationId xmlns:a16="http://schemas.microsoft.com/office/drawing/2014/main" id="{799A3F89-0077-4698-937A-60E893667C3E}"/>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285006" y="244237"/>
            <a:ext cx="1474414" cy="658288"/>
          </a:xfrm>
          <a:prstGeom prst="rect">
            <a:avLst/>
          </a:prstGeom>
        </p:spPr>
      </p:pic>
      <p:sp>
        <p:nvSpPr>
          <p:cNvPr id="24" name="Arrow: Pentagon 23">
            <a:extLst>
              <a:ext uri="{FF2B5EF4-FFF2-40B4-BE49-F238E27FC236}">
                <a16:creationId xmlns:a16="http://schemas.microsoft.com/office/drawing/2014/main" id="{B5ED3EFD-3C34-403B-AC07-2841BCF71E65}"/>
              </a:ext>
            </a:extLst>
          </p:cNvPr>
          <p:cNvSpPr/>
          <p:nvPr userDrawn="1"/>
        </p:nvSpPr>
        <p:spPr>
          <a:xfrm>
            <a:off x="455296" y="61769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67913328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عنوان الوحدة التعليمية">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9CD7F9A6-2B94-456F-A8AE-B854A1BD03FB}"/>
              </a:ext>
            </a:extLst>
          </p:cNvPr>
          <p:cNvPicPr>
            <a:picLocks noChangeAspect="1"/>
          </p:cNvPicPr>
          <p:nvPr userDrawn="1"/>
        </p:nvPicPr>
        <p:blipFill>
          <a:blip r:embed="rId2"/>
          <a:stretch>
            <a:fillRect/>
          </a:stretch>
        </p:blipFill>
        <p:spPr>
          <a:xfrm>
            <a:off x="0" y="0"/>
            <a:ext cx="12192000" cy="6857999"/>
          </a:xfrm>
          <a:prstGeom prst="rect">
            <a:avLst/>
          </a:prstGeom>
        </p:spPr>
      </p:pic>
      <p:sp>
        <p:nvSpPr>
          <p:cNvPr id="6" name="Rectangle 5">
            <a:extLst>
              <a:ext uri="{FF2B5EF4-FFF2-40B4-BE49-F238E27FC236}">
                <a16:creationId xmlns:a16="http://schemas.microsoft.com/office/drawing/2014/main" id="{A0159C50-587E-4246-9F49-C2BD9865E4EE}"/>
              </a:ext>
            </a:extLst>
          </p:cNvPr>
          <p:cNvSpPr/>
          <p:nvPr userDrawn="1"/>
        </p:nvSpPr>
        <p:spPr>
          <a:xfrm>
            <a:off x="0" y="0"/>
            <a:ext cx="12191999" cy="6858000"/>
          </a:xfrm>
          <a:prstGeom prst="rect">
            <a:avLst/>
          </a:prstGeom>
          <a:solidFill>
            <a:schemeClr val="accent5">
              <a:lumMod val="50000"/>
              <a:alpha val="52000"/>
            </a:schemeClr>
          </a:solidFill>
          <a:ln>
            <a:noFill/>
          </a:ln>
          <a:effectLst>
            <a:outerShdw blurRad="50800" dist="50800" dir="5400000" algn="ctr" rotWithShape="0">
              <a:srgbClr val="000000"/>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Flowchart: Predefined Process 6">
            <a:extLst>
              <a:ext uri="{FF2B5EF4-FFF2-40B4-BE49-F238E27FC236}">
                <a16:creationId xmlns:a16="http://schemas.microsoft.com/office/drawing/2014/main" id="{B441E017-0655-42C8-80EB-AD99EA76682A}"/>
              </a:ext>
            </a:extLst>
          </p:cNvPr>
          <p:cNvSpPr/>
          <p:nvPr userDrawn="1"/>
        </p:nvSpPr>
        <p:spPr>
          <a:xfrm>
            <a:off x="1221738" y="2448559"/>
            <a:ext cx="9748521" cy="1818640"/>
          </a:xfrm>
          <a:prstGeom prst="flowChartPredefinedProcess">
            <a:avLst/>
          </a:prstGeom>
          <a:solidFill>
            <a:schemeClr val="accent5">
              <a:lumMod val="20000"/>
              <a:lumOff val="80000"/>
              <a:alpha val="68000"/>
            </a:schemeClr>
          </a:solidFill>
          <a:ln w="57150">
            <a:solidFill>
              <a:srgbClr val="5D534B"/>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Graphic 12" descr="Judge">
            <a:extLst>
              <a:ext uri="{FF2B5EF4-FFF2-40B4-BE49-F238E27FC236}">
                <a16:creationId xmlns:a16="http://schemas.microsoft.com/office/drawing/2014/main" id="{830FACAB-8F27-4605-98CA-5FF8474D168E}"/>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9900918" y="2900679"/>
            <a:ext cx="914400" cy="914400"/>
          </a:xfrm>
          <a:prstGeom prst="rect">
            <a:avLst/>
          </a:prstGeom>
        </p:spPr>
      </p:pic>
      <p:sp>
        <p:nvSpPr>
          <p:cNvPr id="15" name="Text Placeholder 14">
            <a:extLst>
              <a:ext uri="{FF2B5EF4-FFF2-40B4-BE49-F238E27FC236}">
                <a16:creationId xmlns:a16="http://schemas.microsoft.com/office/drawing/2014/main" id="{2F44125F-7519-46A5-B1B4-7E5467F271A5}"/>
              </a:ext>
            </a:extLst>
          </p:cNvPr>
          <p:cNvSpPr>
            <a:spLocks noGrp="1"/>
          </p:cNvSpPr>
          <p:nvPr>
            <p:ph type="body" sz="quarter" idx="10"/>
          </p:nvPr>
        </p:nvSpPr>
        <p:spPr>
          <a:xfrm>
            <a:off x="2438400" y="2447925"/>
            <a:ext cx="7307263" cy="1819275"/>
          </a:xfrm>
        </p:spPr>
        <p:txBody>
          <a:bodyPr>
            <a:normAutofit/>
          </a:bodyPr>
          <a:lstStyle>
            <a:lvl1pPr algn="ctr" rtl="1">
              <a:buNone/>
              <a:defRPr sz="3000">
                <a:solidFill>
                  <a:srgbClr val="33261F"/>
                </a:solidFill>
                <a:latin typeface="Arial" panose="020B0604020202020204" pitchFamily="34" charset="0"/>
                <a:cs typeface="Arial" panose="020B0604020202020204" pitchFamily="34" charset="0"/>
              </a:defRPr>
            </a:lvl1pPr>
          </a:lstStyle>
          <a:p>
            <a:pPr lvl="0"/>
            <a:endParaRPr lang="en-US" dirty="0"/>
          </a:p>
        </p:txBody>
      </p:sp>
      <p:sp>
        <p:nvSpPr>
          <p:cNvPr id="3" name="Text Placeholder 2">
            <a:extLst>
              <a:ext uri="{FF2B5EF4-FFF2-40B4-BE49-F238E27FC236}">
                <a16:creationId xmlns:a16="http://schemas.microsoft.com/office/drawing/2014/main" id="{6C143C26-C02C-409F-8BB2-FE988ED3C179}"/>
              </a:ext>
            </a:extLst>
          </p:cNvPr>
          <p:cNvSpPr>
            <a:spLocks noGrp="1"/>
          </p:cNvSpPr>
          <p:nvPr>
            <p:ph type="body" sz="quarter" idx="11"/>
          </p:nvPr>
        </p:nvSpPr>
        <p:spPr>
          <a:xfrm>
            <a:off x="1390650" y="2643188"/>
            <a:ext cx="892175" cy="1390650"/>
          </a:xfrm>
        </p:spPr>
        <p:txBody>
          <a:bodyPr>
            <a:noAutofit/>
          </a:bodyPr>
          <a:lstStyle>
            <a:lvl1pPr algn="ctr" rtl="1">
              <a:buNone/>
              <a:defRPr sz="3600" b="1">
                <a:solidFill>
                  <a:srgbClr val="D23000"/>
                </a:solidFill>
              </a:defRPr>
            </a:lvl1pPr>
            <a:lvl2pPr>
              <a:defRPr sz="3200"/>
            </a:lvl2pPr>
            <a:lvl3pPr>
              <a:defRPr sz="2800"/>
            </a:lvl3pPr>
            <a:lvl4pPr>
              <a:defRPr sz="2400"/>
            </a:lvl4pPr>
            <a:lvl5pPr>
              <a:buNone/>
              <a:defRPr sz="2400"/>
            </a:lvl5pPr>
          </a:lstStyle>
          <a:p>
            <a:pPr lvl="0"/>
            <a:endParaRPr lang="en-US" dirty="0"/>
          </a:p>
        </p:txBody>
      </p:sp>
      <p:sp>
        <p:nvSpPr>
          <p:cNvPr id="8" name="Rectangle 7">
            <a:extLst>
              <a:ext uri="{FF2B5EF4-FFF2-40B4-BE49-F238E27FC236}">
                <a16:creationId xmlns:a16="http://schemas.microsoft.com/office/drawing/2014/main" id="{4E2A63B0-39F0-4749-9F33-997EF92853A6}"/>
              </a:ext>
            </a:extLst>
          </p:cNvPr>
          <p:cNvSpPr/>
          <p:nvPr userDrawn="1"/>
        </p:nvSpPr>
        <p:spPr>
          <a:xfrm>
            <a:off x="0" y="-26126"/>
            <a:ext cx="12192000" cy="112058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a:extLst>
              <a:ext uri="{FF2B5EF4-FFF2-40B4-BE49-F238E27FC236}">
                <a16:creationId xmlns:a16="http://schemas.microsoft.com/office/drawing/2014/main" id="{6CA067AD-4629-4DED-885E-C151DC767776}"/>
              </a:ext>
            </a:extLst>
          </p:cNvPr>
          <p:cNvPicPr>
            <a:picLocks noChangeAspect="1"/>
          </p:cNvPicPr>
          <p:nvPr userDrawn="1"/>
        </p:nvPicPr>
        <p:blipFill>
          <a:blip r:embed="rId5"/>
          <a:stretch>
            <a:fillRect/>
          </a:stretch>
        </p:blipFill>
        <p:spPr>
          <a:xfrm>
            <a:off x="10640292" y="-26125"/>
            <a:ext cx="1516083" cy="1105506"/>
          </a:xfrm>
          <a:prstGeom prst="rect">
            <a:avLst/>
          </a:prstGeom>
        </p:spPr>
      </p:pic>
      <p:pic>
        <p:nvPicPr>
          <p:cNvPr id="10" name="Picture 9">
            <a:extLst>
              <a:ext uri="{FF2B5EF4-FFF2-40B4-BE49-F238E27FC236}">
                <a16:creationId xmlns:a16="http://schemas.microsoft.com/office/drawing/2014/main" id="{AC687E2E-315D-4600-B52B-552408BC18CF}"/>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285006" y="244237"/>
            <a:ext cx="1474414" cy="658288"/>
          </a:xfrm>
          <a:prstGeom prst="rect">
            <a:avLst/>
          </a:prstGeom>
        </p:spPr>
      </p:pic>
      <p:sp>
        <p:nvSpPr>
          <p:cNvPr id="12" name="Arrow: Pentagon 11">
            <a:extLst>
              <a:ext uri="{FF2B5EF4-FFF2-40B4-BE49-F238E27FC236}">
                <a16:creationId xmlns:a16="http://schemas.microsoft.com/office/drawing/2014/main" id="{7573C8C7-C7A1-4905-BA1A-ADF435B2321F}"/>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206511698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محتويات الوحدة">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4B5ADDF-F721-486A-B596-E591B5DDD7C5}"/>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Rounded Corners 14">
            <a:extLst>
              <a:ext uri="{FF2B5EF4-FFF2-40B4-BE49-F238E27FC236}">
                <a16:creationId xmlns:a16="http://schemas.microsoft.com/office/drawing/2014/main" id="{D43C0069-354E-470A-8AF8-83A3F7BB17CA}"/>
              </a:ext>
            </a:extLst>
          </p:cNvPr>
          <p:cNvSpPr/>
          <p:nvPr userDrawn="1"/>
        </p:nvSpPr>
        <p:spPr>
          <a:xfrm>
            <a:off x="406401" y="1513841"/>
            <a:ext cx="11379200" cy="5100320"/>
          </a:xfrm>
          <a:prstGeom prst="roundRect">
            <a:avLst/>
          </a:prstGeom>
          <a:noFill/>
          <a:ln w="38100">
            <a:solidFill>
              <a:schemeClr val="accent5">
                <a:lumMod val="50000"/>
              </a:schemeClr>
            </a:solidFill>
            <a:prstDash val="sysDot"/>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6" name="Straight Connector 15">
            <a:extLst>
              <a:ext uri="{FF2B5EF4-FFF2-40B4-BE49-F238E27FC236}">
                <a16:creationId xmlns:a16="http://schemas.microsoft.com/office/drawing/2014/main" id="{E12008B0-7849-4BA9-9A41-B5EEDE631A8F}"/>
              </a:ext>
            </a:extLst>
          </p:cNvPr>
          <p:cNvCxnSpPr/>
          <p:nvPr userDrawn="1"/>
        </p:nvCxnSpPr>
        <p:spPr>
          <a:xfrm>
            <a:off x="8644078" y="910603"/>
            <a:ext cx="0" cy="487680"/>
          </a:xfrm>
          <a:prstGeom prst="line">
            <a:avLst/>
          </a:prstGeom>
          <a:ln w="38100">
            <a:solidFill>
              <a:schemeClr val="tx2">
                <a:lumMod val="90000"/>
                <a:lumOff val="10000"/>
              </a:schemeClr>
            </a:solidFill>
            <a:prstDash val="sysDot"/>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16EC4182-DCB1-4623-848A-10ADCC1AF8B2}"/>
              </a:ext>
            </a:extLst>
          </p:cNvPr>
          <p:cNvSpPr/>
          <p:nvPr userDrawn="1"/>
        </p:nvSpPr>
        <p:spPr>
          <a:xfrm>
            <a:off x="106680" y="11175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Arrow: Pentagon 17">
            <a:extLst>
              <a:ext uri="{FF2B5EF4-FFF2-40B4-BE49-F238E27FC236}">
                <a16:creationId xmlns:a16="http://schemas.microsoft.com/office/drawing/2014/main" id="{B545F1D4-A46D-49E8-A2B9-08E2ED657294}"/>
              </a:ext>
            </a:extLst>
          </p:cNvPr>
          <p:cNvSpPr/>
          <p:nvPr userDrawn="1"/>
        </p:nvSpPr>
        <p:spPr>
          <a:xfrm rot="5400000">
            <a:off x="8180029" y="966403"/>
            <a:ext cx="965388" cy="1706868"/>
          </a:xfrm>
          <a:prstGeom prst="homePlate">
            <a:avLst/>
          </a:prstGeom>
          <a:solidFill>
            <a:srgbClr val="4C413A"/>
          </a:solidFill>
          <a:ln w="76200">
            <a:solidFill>
              <a:srgbClr val="4C413A"/>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ar-SY" sz="2400" b="1" dirty="0">
                <a:solidFill>
                  <a:srgbClr val="F0EBE2"/>
                </a:solidFill>
                <a:latin typeface="Calibri" panose="020F0502020204030204" pitchFamily="34" charset="0"/>
                <a:cs typeface="Calibri" panose="020F0502020204030204" pitchFamily="34" charset="0"/>
              </a:rPr>
              <a:t>المحتوى</a:t>
            </a:r>
            <a:endParaRPr lang="en-US" b="1" dirty="0">
              <a:solidFill>
                <a:srgbClr val="F0EBE2"/>
              </a:solidFill>
              <a:latin typeface="Calibri" panose="020F0502020204030204" pitchFamily="34" charset="0"/>
              <a:cs typeface="Calibri" panose="020F0502020204030204" pitchFamily="34" charset="0"/>
            </a:endParaRPr>
          </a:p>
        </p:txBody>
      </p:sp>
      <p:cxnSp>
        <p:nvCxnSpPr>
          <p:cNvPr id="22" name="Straight Connector 21">
            <a:extLst>
              <a:ext uri="{FF2B5EF4-FFF2-40B4-BE49-F238E27FC236}">
                <a16:creationId xmlns:a16="http://schemas.microsoft.com/office/drawing/2014/main" id="{9F5D4615-46F6-4889-A19D-FB1E3BE7ED07}"/>
              </a:ext>
            </a:extLst>
          </p:cNvPr>
          <p:cNvCxnSpPr>
            <a:cxnSpLocks/>
          </p:cNvCxnSpPr>
          <p:nvPr userDrawn="1"/>
        </p:nvCxnSpPr>
        <p:spPr>
          <a:xfrm>
            <a:off x="1925624" y="885268"/>
            <a:ext cx="2175100" cy="11018"/>
          </a:xfrm>
          <a:prstGeom prst="line">
            <a:avLst/>
          </a:prstGeom>
          <a:ln w="571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24" name="Text Placeholder 23">
            <a:extLst>
              <a:ext uri="{FF2B5EF4-FFF2-40B4-BE49-F238E27FC236}">
                <a16:creationId xmlns:a16="http://schemas.microsoft.com/office/drawing/2014/main" id="{F4DFEBA8-56F4-4063-A369-EC75380A3C9C}"/>
              </a:ext>
            </a:extLst>
          </p:cNvPr>
          <p:cNvSpPr>
            <a:spLocks noGrp="1"/>
          </p:cNvSpPr>
          <p:nvPr>
            <p:ph type="body" sz="quarter" idx="10"/>
          </p:nvPr>
        </p:nvSpPr>
        <p:spPr>
          <a:xfrm>
            <a:off x="803275" y="2387598"/>
            <a:ext cx="10656888" cy="4033839"/>
          </a:xfrm>
        </p:spPr>
        <p:txBody>
          <a:bodyPr anchor="t">
            <a:normAutofit/>
          </a:bodyPr>
          <a:lstStyle>
            <a:lvl1pPr algn="just" rtl="1">
              <a:lnSpc>
                <a:spcPct val="150000"/>
              </a:lnSpc>
              <a:buNone/>
              <a:defRPr sz="2400">
                <a:solidFill>
                  <a:schemeClr val="accent6">
                    <a:lumMod val="50000"/>
                  </a:schemeClr>
                </a:solidFill>
                <a:latin typeface="Arial" panose="020B0604020202020204" pitchFamily="34" charset="0"/>
                <a:cs typeface="Arial" panose="020B0604020202020204" pitchFamily="34" charset="0"/>
              </a:defRPr>
            </a:lvl1pPr>
          </a:lstStyle>
          <a:p>
            <a:pPr lvl="0"/>
            <a:endParaRPr lang="en-US" dirty="0"/>
          </a:p>
        </p:txBody>
      </p:sp>
      <p:cxnSp>
        <p:nvCxnSpPr>
          <p:cNvPr id="25" name="Straight Connector 24">
            <a:extLst>
              <a:ext uri="{FF2B5EF4-FFF2-40B4-BE49-F238E27FC236}">
                <a16:creationId xmlns:a16="http://schemas.microsoft.com/office/drawing/2014/main" id="{BC070780-C6D3-4CF0-8477-38BF62D622CC}"/>
              </a:ext>
            </a:extLst>
          </p:cNvPr>
          <p:cNvCxnSpPr>
            <a:cxnSpLocks/>
          </p:cNvCxnSpPr>
          <p:nvPr userDrawn="1"/>
        </p:nvCxnSpPr>
        <p:spPr>
          <a:xfrm>
            <a:off x="7491469" y="863231"/>
            <a:ext cx="2352835" cy="0"/>
          </a:xfrm>
          <a:prstGeom prst="line">
            <a:avLst/>
          </a:prstGeom>
          <a:ln w="57150">
            <a:solidFill>
              <a:srgbClr val="49413C"/>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AEB201EE-9604-434E-9494-A7E0C0B3E6D9}"/>
              </a:ext>
            </a:extLst>
          </p:cNvPr>
          <p:cNvCxnSpPr>
            <a:cxnSpLocks/>
          </p:cNvCxnSpPr>
          <p:nvPr userDrawn="1"/>
        </p:nvCxnSpPr>
        <p:spPr>
          <a:xfrm>
            <a:off x="4759288" y="866089"/>
            <a:ext cx="2175100" cy="19179"/>
          </a:xfrm>
          <a:prstGeom prst="line">
            <a:avLst/>
          </a:prstGeom>
          <a:ln w="571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pic>
        <p:nvPicPr>
          <p:cNvPr id="13" name="Picture 12">
            <a:extLst>
              <a:ext uri="{FF2B5EF4-FFF2-40B4-BE49-F238E27FC236}">
                <a16:creationId xmlns:a16="http://schemas.microsoft.com/office/drawing/2014/main" id="{45C05196-6F27-4E73-A5A5-988B10993A4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23" name="Picture 22">
            <a:extLst>
              <a:ext uri="{FF2B5EF4-FFF2-40B4-BE49-F238E27FC236}">
                <a16:creationId xmlns:a16="http://schemas.microsoft.com/office/drawing/2014/main" id="{0F8EAD22-F231-4ECC-86C1-A21ABC4D1894}"/>
              </a:ext>
            </a:extLst>
          </p:cNvPr>
          <p:cNvPicPr>
            <a:picLocks noChangeAspect="1"/>
          </p:cNvPicPr>
          <p:nvPr userDrawn="1"/>
        </p:nvPicPr>
        <p:blipFill>
          <a:blip r:embed="rId3"/>
          <a:stretch>
            <a:fillRect/>
          </a:stretch>
        </p:blipFill>
        <p:spPr>
          <a:xfrm>
            <a:off x="10401385" y="172782"/>
            <a:ext cx="1559665" cy="1178902"/>
          </a:xfrm>
          <a:prstGeom prst="rect">
            <a:avLst/>
          </a:prstGeom>
        </p:spPr>
      </p:pic>
      <p:sp>
        <p:nvSpPr>
          <p:cNvPr id="20" name="Arrow: Pentagon 19">
            <a:extLst>
              <a:ext uri="{FF2B5EF4-FFF2-40B4-BE49-F238E27FC236}">
                <a16:creationId xmlns:a16="http://schemas.microsoft.com/office/drawing/2014/main" id="{6DC9FF76-9ABA-4B19-8187-F6BD513543EC}"/>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391938618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المحتوى مع العنوان الفرعي">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2996C3E-40E1-417F-996E-A7B8228F6721}"/>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2F3571B9-951B-4ED0-AE87-7BA6AF5C96B7}"/>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4" name="Picture 23">
            <a:extLst>
              <a:ext uri="{FF2B5EF4-FFF2-40B4-BE49-F238E27FC236}">
                <a16:creationId xmlns:a16="http://schemas.microsoft.com/office/drawing/2014/main" id="{A2C2D3CF-938B-4960-8DCE-3616EB68BAA9}"/>
              </a:ext>
            </a:extLst>
          </p:cNvPr>
          <p:cNvPicPr>
            <a:picLocks noChangeAspect="1"/>
          </p:cNvPicPr>
          <p:nvPr userDrawn="1"/>
        </p:nvPicPr>
        <p:blipFill>
          <a:blip r:embed="rId2"/>
          <a:stretch>
            <a:fillRect/>
          </a:stretch>
        </p:blipFill>
        <p:spPr>
          <a:xfrm>
            <a:off x="1388126" y="-400329"/>
            <a:ext cx="9199084" cy="2196077"/>
          </a:xfrm>
          <a:prstGeom prst="rect">
            <a:avLst/>
          </a:prstGeom>
        </p:spPr>
      </p:pic>
      <p:cxnSp>
        <p:nvCxnSpPr>
          <p:cNvPr id="28" name="Straight Connector 27">
            <a:extLst>
              <a:ext uri="{FF2B5EF4-FFF2-40B4-BE49-F238E27FC236}">
                <a16:creationId xmlns:a16="http://schemas.microsoft.com/office/drawing/2014/main" id="{50A855DC-22A7-466A-B70E-D86BA79CFD7E}"/>
              </a:ext>
            </a:extLst>
          </p:cNvPr>
          <p:cNvCxnSpPr/>
          <p:nvPr userDrawn="1"/>
        </p:nvCxnSpPr>
        <p:spPr>
          <a:xfrm>
            <a:off x="11908972" y="106679"/>
            <a:ext cx="0" cy="6644641"/>
          </a:xfrm>
          <a:prstGeom prst="line">
            <a:avLst/>
          </a:prstGeom>
          <a:ln w="28575">
            <a:solidFill>
              <a:srgbClr val="535F65"/>
            </a:solidFill>
          </a:ln>
        </p:spPr>
        <p:style>
          <a:lnRef idx="1">
            <a:schemeClr val="accent1"/>
          </a:lnRef>
          <a:fillRef idx="0">
            <a:schemeClr val="accent1"/>
          </a:fillRef>
          <a:effectRef idx="0">
            <a:schemeClr val="accent1"/>
          </a:effectRef>
          <a:fontRef idx="minor">
            <a:schemeClr val="tx1"/>
          </a:fontRef>
        </p:style>
      </p:cxnSp>
      <p:pic>
        <p:nvPicPr>
          <p:cNvPr id="26" name="Picture 25">
            <a:extLst>
              <a:ext uri="{FF2B5EF4-FFF2-40B4-BE49-F238E27FC236}">
                <a16:creationId xmlns:a16="http://schemas.microsoft.com/office/drawing/2014/main" id="{37591F19-4433-4DA0-A14B-15B70188B1E6}"/>
              </a:ext>
            </a:extLst>
          </p:cNvPr>
          <p:cNvPicPr>
            <a:picLocks noChangeAspect="1"/>
          </p:cNvPicPr>
          <p:nvPr userDrawn="1"/>
        </p:nvPicPr>
        <p:blipFill>
          <a:blip r:embed="rId3">
            <a:duotone>
              <a:prstClr val="black"/>
              <a:schemeClr val="accent1">
                <a:tint val="45000"/>
                <a:satMod val="400000"/>
              </a:schemeClr>
            </a:duotone>
          </a:blip>
          <a:stretch>
            <a:fillRect/>
          </a:stretch>
        </p:blipFill>
        <p:spPr>
          <a:xfrm rot="10800000">
            <a:off x="4583016" y="1395751"/>
            <a:ext cx="8185246" cy="1229491"/>
          </a:xfrm>
          <a:prstGeom prst="rect">
            <a:avLst/>
          </a:prstGeom>
          <a:effectLst>
            <a:outerShdw blurRad="50800" dist="38100" dir="5400000" algn="t" rotWithShape="0">
              <a:prstClr val="black">
                <a:alpha val="40000"/>
              </a:prstClr>
            </a:outerShdw>
          </a:effectLst>
        </p:spPr>
      </p:pic>
      <p:sp>
        <p:nvSpPr>
          <p:cNvPr id="32" name="Text Placeholder 31">
            <a:extLst>
              <a:ext uri="{FF2B5EF4-FFF2-40B4-BE49-F238E27FC236}">
                <a16:creationId xmlns:a16="http://schemas.microsoft.com/office/drawing/2014/main" id="{B30EC1C9-C032-45D7-A0AE-2B1EE105B508}"/>
              </a:ext>
            </a:extLst>
          </p:cNvPr>
          <p:cNvSpPr>
            <a:spLocks noGrp="1"/>
          </p:cNvSpPr>
          <p:nvPr>
            <p:ph type="body" sz="quarter" idx="10"/>
          </p:nvPr>
        </p:nvSpPr>
        <p:spPr>
          <a:xfrm>
            <a:off x="2688832" y="309474"/>
            <a:ext cx="6507677" cy="918450"/>
          </a:xfrm>
        </p:spPr>
        <p:txBody>
          <a:bodyPr>
            <a:normAutofit/>
          </a:bodyPr>
          <a:lstStyle>
            <a:lvl1pPr algn="ctr" rtl="1">
              <a:buNone/>
              <a:defRPr sz="2800" b="1">
                <a:solidFill>
                  <a:srgbClr val="576368"/>
                </a:solidFill>
                <a:latin typeface="Calibri" panose="020F0502020204030204" pitchFamily="34" charset="0"/>
                <a:cs typeface="Calibri" panose="020F0502020204030204" pitchFamily="34" charset="0"/>
              </a:defRPr>
            </a:lvl1pPr>
          </a:lstStyle>
          <a:p>
            <a:pPr lvl="0"/>
            <a:endParaRPr lang="en-US" dirty="0"/>
          </a:p>
        </p:txBody>
      </p:sp>
      <p:sp>
        <p:nvSpPr>
          <p:cNvPr id="34" name="Text Placeholder 33">
            <a:extLst>
              <a:ext uri="{FF2B5EF4-FFF2-40B4-BE49-F238E27FC236}">
                <a16:creationId xmlns:a16="http://schemas.microsoft.com/office/drawing/2014/main" id="{C588C701-2D1C-44DF-AE5E-C402B5F8EC08}"/>
              </a:ext>
            </a:extLst>
          </p:cNvPr>
          <p:cNvSpPr>
            <a:spLocks noGrp="1"/>
          </p:cNvSpPr>
          <p:nvPr>
            <p:ph type="body" sz="quarter" idx="11"/>
          </p:nvPr>
        </p:nvSpPr>
        <p:spPr>
          <a:xfrm>
            <a:off x="6103343" y="1524266"/>
            <a:ext cx="5427072" cy="617612"/>
          </a:xfrm>
        </p:spPr>
        <p:txBody>
          <a:bodyPr>
            <a:normAutofit/>
          </a:bodyPr>
          <a:lstStyle>
            <a:lvl1pPr algn="ctr" rtl="1">
              <a:buNone/>
              <a:defRPr sz="2400" b="1">
                <a:solidFill>
                  <a:srgbClr val="F0EBE2"/>
                </a:solidFill>
                <a:latin typeface="Calibri" panose="020F0502020204030204" pitchFamily="34" charset="0"/>
                <a:cs typeface="Calibri" panose="020F0502020204030204" pitchFamily="34" charset="0"/>
              </a:defRPr>
            </a:lvl1pPr>
          </a:lstStyle>
          <a:p>
            <a:pPr lvl="0"/>
            <a:endParaRPr lang="en-US" dirty="0"/>
          </a:p>
        </p:txBody>
      </p:sp>
      <p:sp>
        <p:nvSpPr>
          <p:cNvPr id="3" name="Content Placeholder 2">
            <a:extLst>
              <a:ext uri="{FF2B5EF4-FFF2-40B4-BE49-F238E27FC236}">
                <a16:creationId xmlns:a16="http://schemas.microsoft.com/office/drawing/2014/main" id="{99649C7B-0A08-4262-A207-07884729548C}"/>
              </a:ext>
            </a:extLst>
          </p:cNvPr>
          <p:cNvSpPr>
            <a:spLocks noGrp="1"/>
          </p:cNvSpPr>
          <p:nvPr>
            <p:ph sz="quarter" idx="12"/>
          </p:nvPr>
        </p:nvSpPr>
        <p:spPr>
          <a:xfrm>
            <a:off x="283027" y="2321866"/>
            <a:ext cx="11366667" cy="4336108"/>
          </a:xfrm>
        </p:spPr>
        <p:txBody>
          <a:bodyPr anchor="t">
            <a:normAutofit/>
          </a:bodyPr>
          <a:lstStyle>
            <a:lvl1pPr algn="just" rtl="1">
              <a:lnSpc>
                <a:spcPct val="150000"/>
              </a:lnSpc>
              <a:buNone/>
              <a:defRPr sz="2200">
                <a:solidFill>
                  <a:schemeClr val="accent6">
                    <a:lumMod val="50000"/>
                  </a:schemeClr>
                </a:solidFill>
                <a:latin typeface="Arial" panose="020B0604020202020204" pitchFamily="34" charset="0"/>
                <a:cs typeface="Arial" panose="020B0604020202020204" pitchFamily="34" charset="0"/>
              </a:defRPr>
            </a:lvl1pPr>
          </a:lstStyle>
          <a:p>
            <a:pPr lvl="0"/>
            <a:endParaRPr lang="ar-SA" dirty="0"/>
          </a:p>
        </p:txBody>
      </p:sp>
      <p:pic>
        <p:nvPicPr>
          <p:cNvPr id="10" name="Picture 9">
            <a:extLst>
              <a:ext uri="{FF2B5EF4-FFF2-40B4-BE49-F238E27FC236}">
                <a16:creationId xmlns:a16="http://schemas.microsoft.com/office/drawing/2014/main" id="{827DB20C-8535-4899-9A49-7108838F5DA4}"/>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3" name="Picture 12">
            <a:extLst>
              <a:ext uri="{FF2B5EF4-FFF2-40B4-BE49-F238E27FC236}">
                <a16:creationId xmlns:a16="http://schemas.microsoft.com/office/drawing/2014/main" id="{96259726-3673-43BD-AFB1-F95B17EFEAF6}"/>
              </a:ext>
            </a:extLst>
          </p:cNvPr>
          <p:cNvPicPr>
            <a:picLocks noChangeAspect="1"/>
          </p:cNvPicPr>
          <p:nvPr userDrawn="1"/>
        </p:nvPicPr>
        <p:blipFill>
          <a:blip r:embed="rId5"/>
          <a:stretch>
            <a:fillRect/>
          </a:stretch>
        </p:blipFill>
        <p:spPr>
          <a:xfrm>
            <a:off x="10401385" y="172782"/>
            <a:ext cx="1559665" cy="1178902"/>
          </a:xfrm>
          <a:prstGeom prst="rect">
            <a:avLst/>
          </a:prstGeom>
        </p:spPr>
      </p:pic>
      <p:sp>
        <p:nvSpPr>
          <p:cNvPr id="14" name="Arrow: Pentagon 13">
            <a:extLst>
              <a:ext uri="{FF2B5EF4-FFF2-40B4-BE49-F238E27FC236}">
                <a16:creationId xmlns:a16="http://schemas.microsoft.com/office/drawing/2014/main" id="{B2235A67-8768-436C-A9B3-619DD8B0D974}"/>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164599395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المحتوى مع العنوان الرئيسي">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2996C3E-40E1-417F-996E-A7B8228F6721}"/>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2F3571B9-951B-4ED0-AE87-7BA6AF5C96B7}"/>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4" name="Picture 23">
            <a:extLst>
              <a:ext uri="{FF2B5EF4-FFF2-40B4-BE49-F238E27FC236}">
                <a16:creationId xmlns:a16="http://schemas.microsoft.com/office/drawing/2014/main" id="{A2C2D3CF-938B-4960-8DCE-3616EB68BAA9}"/>
              </a:ext>
            </a:extLst>
          </p:cNvPr>
          <p:cNvPicPr>
            <a:picLocks noChangeAspect="1"/>
          </p:cNvPicPr>
          <p:nvPr userDrawn="1"/>
        </p:nvPicPr>
        <p:blipFill>
          <a:blip r:embed="rId2"/>
          <a:stretch>
            <a:fillRect/>
          </a:stretch>
        </p:blipFill>
        <p:spPr>
          <a:xfrm>
            <a:off x="1388126" y="-401186"/>
            <a:ext cx="9540608" cy="2174901"/>
          </a:xfrm>
          <a:prstGeom prst="rect">
            <a:avLst/>
          </a:prstGeom>
        </p:spPr>
      </p:pic>
      <p:sp>
        <p:nvSpPr>
          <p:cNvPr id="32" name="Text Placeholder 31">
            <a:extLst>
              <a:ext uri="{FF2B5EF4-FFF2-40B4-BE49-F238E27FC236}">
                <a16:creationId xmlns:a16="http://schemas.microsoft.com/office/drawing/2014/main" id="{B30EC1C9-C032-45D7-A0AE-2B1EE105B508}"/>
              </a:ext>
            </a:extLst>
          </p:cNvPr>
          <p:cNvSpPr>
            <a:spLocks noGrp="1"/>
          </p:cNvSpPr>
          <p:nvPr>
            <p:ph type="body" sz="quarter" idx="10"/>
          </p:nvPr>
        </p:nvSpPr>
        <p:spPr>
          <a:xfrm>
            <a:off x="2710151" y="282293"/>
            <a:ext cx="6874525" cy="940579"/>
          </a:xfrm>
        </p:spPr>
        <p:txBody>
          <a:bodyPr>
            <a:normAutofit/>
          </a:bodyPr>
          <a:lstStyle>
            <a:lvl1pPr algn="ctr" rtl="1">
              <a:buNone/>
              <a:defRPr sz="2800" b="1">
                <a:solidFill>
                  <a:srgbClr val="576368"/>
                </a:solidFill>
                <a:latin typeface="Calibri" panose="020F0502020204030204" pitchFamily="34" charset="0"/>
                <a:cs typeface="Calibri" panose="020F0502020204030204" pitchFamily="34" charset="0"/>
              </a:defRPr>
            </a:lvl1pPr>
          </a:lstStyle>
          <a:p>
            <a:pPr lvl="0"/>
            <a:endParaRPr lang="en-US" dirty="0"/>
          </a:p>
        </p:txBody>
      </p:sp>
      <p:sp>
        <p:nvSpPr>
          <p:cNvPr id="6" name="Content Placeholder 2">
            <a:extLst>
              <a:ext uri="{FF2B5EF4-FFF2-40B4-BE49-F238E27FC236}">
                <a16:creationId xmlns:a16="http://schemas.microsoft.com/office/drawing/2014/main" id="{466E7A49-0CA4-4C40-B713-613302350446}"/>
              </a:ext>
            </a:extLst>
          </p:cNvPr>
          <p:cNvSpPr>
            <a:spLocks noGrp="1"/>
          </p:cNvSpPr>
          <p:nvPr>
            <p:ph sz="quarter" idx="12"/>
          </p:nvPr>
        </p:nvSpPr>
        <p:spPr>
          <a:xfrm>
            <a:off x="282575" y="1601941"/>
            <a:ext cx="11625263" cy="5056034"/>
          </a:xfrm>
        </p:spPr>
        <p:txBody>
          <a:bodyPr anchor="t">
            <a:normAutofit/>
          </a:bodyPr>
          <a:lstStyle>
            <a:lvl1pPr algn="just" rtl="1">
              <a:lnSpc>
                <a:spcPct val="150000"/>
              </a:lnSpc>
              <a:buNone/>
              <a:defRPr sz="2200">
                <a:solidFill>
                  <a:schemeClr val="accent6">
                    <a:lumMod val="50000"/>
                  </a:schemeClr>
                </a:solidFill>
                <a:latin typeface="Arial" panose="020B0604020202020204" pitchFamily="34" charset="0"/>
                <a:cs typeface="Arial" panose="020B0604020202020204" pitchFamily="34" charset="0"/>
              </a:defRPr>
            </a:lvl1pPr>
          </a:lstStyle>
          <a:p>
            <a:pPr lvl="0"/>
            <a:endParaRPr lang="en-US" dirty="0"/>
          </a:p>
        </p:txBody>
      </p:sp>
      <p:pic>
        <p:nvPicPr>
          <p:cNvPr id="7" name="Picture 6">
            <a:extLst>
              <a:ext uri="{FF2B5EF4-FFF2-40B4-BE49-F238E27FC236}">
                <a16:creationId xmlns:a16="http://schemas.microsoft.com/office/drawing/2014/main" id="{63273FED-B3B3-4D25-9E02-47830172CF0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0" name="Picture 9">
            <a:extLst>
              <a:ext uri="{FF2B5EF4-FFF2-40B4-BE49-F238E27FC236}">
                <a16:creationId xmlns:a16="http://schemas.microsoft.com/office/drawing/2014/main" id="{4794E661-F0DA-42FF-80C7-AD278045E644}"/>
              </a:ext>
            </a:extLst>
          </p:cNvPr>
          <p:cNvPicPr>
            <a:picLocks noChangeAspect="1"/>
          </p:cNvPicPr>
          <p:nvPr userDrawn="1"/>
        </p:nvPicPr>
        <p:blipFill>
          <a:blip r:embed="rId4"/>
          <a:stretch>
            <a:fillRect/>
          </a:stretch>
        </p:blipFill>
        <p:spPr>
          <a:xfrm>
            <a:off x="10401385" y="172782"/>
            <a:ext cx="1559665" cy="1178902"/>
          </a:xfrm>
          <a:prstGeom prst="rect">
            <a:avLst/>
          </a:prstGeom>
        </p:spPr>
      </p:pic>
      <p:sp>
        <p:nvSpPr>
          <p:cNvPr id="12" name="Arrow: Pentagon 11">
            <a:extLst>
              <a:ext uri="{FF2B5EF4-FFF2-40B4-BE49-F238E27FC236}">
                <a16:creationId xmlns:a16="http://schemas.microsoft.com/office/drawing/2014/main" id="{0AC078A9-8DA8-4AC6-B52B-21B9287D22A5}"/>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4158458170"/>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تمرين">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2996C3E-40E1-417F-996E-A7B8228F6721}"/>
              </a:ext>
            </a:extLst>
          </p:cNvPr>
          <p:cNvSpPr/>
          <p:nvPr userDrawn="1"/>
        </p:nvSpPr>
        <p:spPr>
          <a:xfrm>
            <a:off x="0" y="-26178"/>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anose="020F0502020204030204" pitchFamily="34" charset="0"/>
              <a:cs typeface="Calibri" panose="020F0502020204030204" pitchFamily="34" charset="0"/>
            </a:endParaRPr>
          </a:p>
        </p:txBody>
      </p:sp>
      <p:sp>
        <p:nvSpPr>
          <p:cNvPr id="5" name="Half Frame 4">
            <a:extLst>
              <a:ext uri="{FF2B5EF4-FFF2-40B4-BE49-F238E27FC236}">
                <a16:creationId xmlns:a16="http://schemas.microsoft.com/office/drawing/2014/main" id="{FB80023C-1266-4316-B70A-536A24692CE5}"/>
              </a:ext>
            </a:extLst>
          </p:cNvPr>
          <p:cNvSpPr/>
          <p:nvPr userDrawn="1"/>
        </p:nvSpPr>
        <p:spPr>
          <a:xfrm rot="10800000">
            <a:off x="10159133" y="705079"/>
            <a:ext cx="1821051" cy="5946662"/>
          </a:xfrm>
          <a:prstGeom prst="halfFrame">
            <a:avLst>
              <a:gd name="adj1" fmla="val 11990"/>
              <a:gd name="adj2" fmla="val 12482"/>
            </a:avLst>
          </a:prstGeom>
          <a:solidFill>
            <a:srgbClr val="F5C000"/>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 name="Rectangle 10">
            <a:extLst>
              <a:ext uri="{FF2B5EF4-FFF2-40B4-BE49-F238E27FC236}">
                <a16:creationId xmlns:a16="http://schemas.microsoft.com/office/drawing/2014/main" id="{2F3571B9-951B-4ED0-AE87-7BA6AF5C96B7}"/>
              </a:ext>
            </a:extLst>
          </p:cNvPr>
          <p:cNvSpPr/>
          <p:nvPr userDrawn="1"/>
        </p:nvSpPr>
        <p:spPr>
          <a:xfrm>
            <a:off x="116840" y="98925"/>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 name="Group 5">
            <a:extLst>
              <a:ext uri="{FF2B5EF4-FFF2-40B4-BE49-F238E27FC236}">
                <a16:creationId xmlns:a16="http://schemas.microsoft.com/office/drawing/2014/main" id="{96340468-850C-45CF-B458-9B59FBBC3657}"/>
              </a:ext>
            </a:extLst>
          </p:cNvPr>
          <p:cNvGrpSpPr/>
          <p:nvPr userDrawn="1"/>
        </p:nvGrpSpPr>
        <p:grpSpPr>
          <a:xfrm>
            <a:off x="278603" y="1072335"/>
            <a:ext cx="5240848" cy="5579145"/>
            <a:chOff x="895335" y="205996"/>
            <a:chExt cx="3278844" cy="6445484"/>
          </a:xfrm>
        </p:grpSpPr>
        <p:pic>
          <p:nvPicPr>
            <p:cNvPr id="18" name="Picture 17">
              <a:extLst>
                <a:ext uri="{FF2B5EF4-FFF2-40B4-BE49-F238E27FC236}">
                  <a16:creationId xmlns:a16="http://schemas.microsoft.com/office/drawing/2014/main" id="{1ED7A47C-3D37-4680-8FF1-0B2B4848ED1A}"/>
                </a:ext>
              </a:extLst>
            </p:cNvPr>
            <p:cNvPicPr>
              <a:picLocks noChangeAspect="1"/>
            </p:cNvPicPr>
            <p:nvPr userDrawn="1"/>
          </p:nvPicPr>
          <p:blipFill rotWithShape="1">
            <a:blip r:embed="rId2"/>
            <a:srcRect r="-206"/>
            <a:stretch/>
          </p:blipFill>
          <p:spPr>
            <a:xfrm>
              <a:off x="895335" y="206324"/>
              <a:ext cx="3278844" cy="6445156"/>
            </a:xfrm>
            <a:prstGeom prst="rect">
              <a:avLst/>
            </a:prstGeom>
          </p:spPr>
        </p:pic>
        <p:sp>
          <p:nvSpPr>
            <p:cNvPr id="12" name="Isosceles Triangle 11">
              <a:extLst>
                <a:ext uri="{FF2B5EF4-FFF2-40B4-BE49-F238E27FC236}">
                  <a16:creationId xmlns:a16="http://schemas.microsoft.com/office/drawing/2014/main" id="{7336BA77-53EB-49A0-BCAD-F687C928529C}"/>
                </a:ext>
              </a:extLst>
            </p:cNvPr>
            <p:cNvSpPr/>
            <p:nvPr userDrawn="1"/>
          </p:nvSpPr>
          <p:spPr>
            <a:xfrm rot="5400000">
              <a:off x="999080" y="119991"/>
              <a:ext cx="1842246" cy="2014256"/>
            </a:xfrm>
            <a:prstGeom prst="triangle">
              <a:avLst>
                <a:gd name="adj" fmla="val 0"/>
              </a:avLst>
            </a:prstGeom>
            <a:solidFill>
              <a:schemeClr val="accent1">
                <a:lumMod val="75000"/>
              </a:schemeClr>
            </a:solidFill>
            <a:ln w="57150">
              <a:solidFill>
                <a:srgbClr val="F0EBE2"/>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0934FE84-EB54-4893-A5CE-4F8B9318600D}"/>
                </a:ext>
              </a:extLst>
            </p:cNvPr>
            <p:cNvSpPr txBox="1"/>
            <p:nvPr userDrawn="1"/>
          </p:nvSpPr>
          <p:spPr>
            <a:xfrm rot="19140051">
              <a:off x="988158" y="584655"/>
              <a:ext cx="1252130" cy="523220"/>
            </a:xfrm>
            <a:prstGeom prst="rect">
              <a:avLst/>
            </a:prstGeom>
            <a:noFill/>
          </p:spPr>
          <p:txBody>
            <a:bodyPr wrap="square" rtlCol="0">
              <a:spAutoFit/>
            </a:bodyPr>
            <a:lstStyle/>
            <a:p>
              <a:pPr algn="ctr"/>
              <a:r>
                <a:rPr lang="ar-SY" sz="2800" b="1" dirty="0">
                  <a:solidFill>
                    <a:schemeClr val="bg1"/>
                  </a:solidFill>
                  <a:latin typeface="Calibri" panose="020F0502020204030204" pitchFamily="34" charset="0"/>
                  <a:cs typeface="Calibri" panose="020F0502020204030204" pitchFamily="34" charset="0"/>
                </a:rPr>
                <a:t>التمارين</a:t>
              </a:r>
              <a:endParaRPr lang="en-US" sz="2000" b="1" dirty="0">
                <a:solidFill>
                  <a:schemeClr val="bg1"/>
                </a:solidFill>
                <a:latin typeface="Calibri" panose="020F0502020204030204" pitchFamily="34" charset="0"/>
                <a:cs typeface="Calibri" panose="020F0502020204030204" pitchFamily="34" charset="0"/>
              </a:endParaRPr>
            </a:p>
          </p:txBody>
        </p:sp>
      </p:grpSp>
      <p:sp>
        <p:nvSpPr>
          <p:cNvPr id="19" name="Rectangle 18">
            <a:extLst>
              <a:ext uri="{FF2B5EF4-FFF2-40B4-BE49-F238E27FC236}">
                <a16:creationId xmlns:a16="http://schemas.microsoft.com/office/drawing/2014/main" id="{9A28428F-19CF-4C8D-89D9-8ABE271801B3}"/>
              </a:ext>
            </a:extLst>
          </p:cNvPr>
          <p:cNvSpPr/>
          <p:nvPr userDrawn="1"/>
        </p:nvSpPr>
        <p:spPr>
          <a:xfrm>
            <a:off x="254854" y="1072466"/>
            <a:ext cx="5171690" cy="5567348"/>
          </a:xfrm>
          <a:prstGeom prst="rect">
            <a:avLst/>
          </a:prstGeom>
          <a:solidFill>
            <a:schemeClr val="accent6">
              <a:lumMod val="50000"/>
              <a:alpha val="6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Parallelogram 15">
            <a:extLst>
              <a:ext uri="{FF2B5EF4-FFF2-40B4-BE49-F238E27FC236}">
                <a16:creationId xmlns:a16="http://schemas.microsoft.com/office/drawing/2014/main" id="{8201B3C1-4D72-420F-A0A3-2A092B958A19}"/>
              </a:ext>
            </a:extLst>
          </p:cNvPr>
          <p:cNvSpPr/>
          <p:nvPr userDrawn="1"/>
        </p:nvSpPr>
        <p:spPr>
          <a:xfrm>
            <a:off x="3685078" y="129798"/>
            <a:ext cx="7463245" cy="6521814"/>
          </a:xfrm>
          <a:prstGeom prst="parallelogram">
            <a:avLst>
              <a:gd name="adj" fmla="val 31584"/>
            </a:avLst>
          </a:prstGeom>
          <a:solidFill>
            <a:srgbClr val="EAE6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23F0904E-19BA-4809-B39E-DA9EF8A83B04}"/>
              </a:ext>
            </a:extLst>
          </p:cNvPr>
          <p:cNvGrpSpPr/>
          <p:nvPr userDrawn="1"/>
        </p:nvGrpSpPr>
        <p:grpSpPr>
          <a:xfrm rot="10800000">
            <a:off x="10631277" y="1208658"/>
            <a:ext cx="1042422" cy="1226067"/>
            <a:chOff x="195216" y="176348"/>
            <a:chExt cx="1970589" cy="2009504"/>
          </a:xfrm>
        </p:grpSpPr>
        <p:sp>
          <p:nvSpPr>
            <p:cNvPr id="2" name="Isosceles Triangle 1">
              <a:extLst>
                <a:ext uri="{FF2B5EF4-FFF2-40B4-BE49-F238E27FC236}">
                  <a16:creationId xmlns:a16="http://schemas.microsoft.com/office/drawing/2014/main" id="{57448FA0-1537-437F-9F55-7CBF3F5698BC}"/>
                </a:ext>
              </a:extLst>
            </p:cNvPr>
            <p:cNvSpPr/>
            <p:nvPr userDrawn="1"/>
          </p:nvSpPr>
          <p:spPr>
            <a:xfrm rot="5400000">
              <a:off x="175759" y="195805"/>
              <a:ext cx="2009504" cy="1970589"/>
            </a:xfrm>
            <a:prstGeom prst="triangle">
              <a:avLst/>
            </a:prstGeom>
            <a:solidFill>
              <a:schemeClr val="accent1">
                <a:lumMod val="75000"/>
              </a:schemeClr>
            </a:solidFill>
            <a:ln w="57150">
              <a:solidFill>
                <a:srgbClr val="F0EBE2"/>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Graphic 6" descr="Lightbulb and pencil">
              <a:extLst>
                <a:ext uri="{FF2B5EF4-FFF2-40B4-BE49-F238E27FC236}">
                  <a16:creationId xmlns:a16="http://schemas.microsoft.com/office/drawing/2014/main" id="{B84F1AF6-2BED-4321-819D-21E1A979A8D3}"/>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10800000">
              <a:off x="462366" y="723900"/>
              <a:ext cx="914400" cy="914400"/>
            </a:xfrm>
            <a:prstGeom prst="rect">
              <a:avLst/>
            </a:prstGeom>
          </p:spPr>
        </p:pic>
      </p:grpSp>
      <p:sp>
        <p:nvSpPr>
          <p:cNvPr id="3" name="TextBox 2">
            <a:extLst>
              <a:ext uri="{FF2B5EF4-FFF2-40B4-BE49-F238E27FC236}">
                <a16:creationId xmlns:a16="http://schemas.microsoft.com/office/drawing/2014/main" id="{5A7272C9-96F4-4150-AAB8-950027DDD675}"/>
              </a:ext>
            </a:extLst>
          </p:cNvPr>
          <p:cNvSpPr txBox="1"/>
          <p:nvPr userDrawn="1"/>
        </p:nvSpPr>
        <p:spPr>
          <a:xfrm>
            <a:off x="4842061" y="1600499"/>
            <a:ext cx="5672375" cy="461665"/>
          </a:xfrm>
          <a:prstGeom prst="rect">
            <a:avLst/>
          </a:prstGeom>
          <a:noFill/>
        </p:spPr>
        <p:txBody>
          <a:bodyPr wrap="square" rtlCol="0">
            <a:spAutoFit/>
          </a:bodyPr>
          <a:lstStyle/>
          <a:p>
            <a:pPr algn="r" rtl="1"/>
            <a:r>
              <a:rPr lang="ar-SY" sz="2400" b="1" dirty="0">
                <a:latin typeface="Calibri" panose="020F0502020204030204" pitchFamily="34" charset="0"/>
                <a:cs typeface="Calibri" panose="020F0502020204030204" pitchFamily="34" charset="0"/>
              </a:rPr>
              <a:t>أجب عن الأسئلة التالية:</a:t>
            </a:r>
            <a:endParaRPr lang="en-US" sz="2400" b="1" dirty="0">
              <a:latin typeface="Calibri" panose="020F0502020204030204" pitchFamily="34" charset="0"/>
              <a:cs typeface="Calibri" panose="020F0502020204030204" pitchFamily="34" charset="0"/>
            </a:endParaRPr>
          </a:p>
        </p:txBody>
      </p:sp>
      <p:sp>
        <p:nvSpPr>
          <p:cNvPr id="21" name="Text Placeholder 20">
            <a:extLst>
              <a:ext uri="{FF2B5EF4-FFF2-40B4-BE49-F238E27FC236}">
                <a16:creationId xmlns:a16="http://schemas.microsoft.com/office/drawing/2014/main" id="{6572BC3A-F9CA-403F-9017-0AFBA63E457B}"/>
              </a:ext>
            </a:extLst>
          </p:cNvPr>
          <p:cNvSpPr>
            <a:spLocks noGrp="1"/>
          </p:cNvSpPr>
          <p:nvPr>
            <p:ph type="body" sz="quarter" idx="10"/>
          </p:nvPr>
        </p:nvSpPr>
        <p:spPr>
          <a:xfrm>
            <a:off x="4076241" y="2154250"/>
            <a:ext cx="7304183" cy="4497230"/>
          </a:xfrm>
        </p:spPr>
        <p:txBody>
          <a:bodyPr anchor="t">
            <a:normAutofit/>
          </a:bodyPr>
          <a:lstStyle>
            <a:lvl1pPr algn="just" rtl="1">
              <a:buNone/>
              <a:defRPr sz="2200">
                <a:latin typeface="Arial" panose="020B0604020202020204" pitchFamily="34" charset="0"/>
                <a:cs typeface="Arial" panose="020B0604020202020204" pitchFamily="34" charset="0"/>
              </a:defRPr>
            </a:lvl1pPr>
          </a:lstStyle>
          <a:p>
            <a:pPr lvl="0"/>
            <a:endParaRPr lang="en-US" dirty="0"/>
          </a:p>
        </p:txBody>
      </p:sp>
      <p:pic>
        <p:nvPicPr>
          <p:cNvPr id="17" name="Picture 16">
            <a:extLst>
              <a:ext uri="{FF2B5EF4-FFF2-40B4-BE49-F238E27FC236}">
                <a16:creationId xmlns:a16="http://schemas.microsoft.com/office/drawing/2014/main" id="{90CBC393-12DB-4F68-A1F7-A1F1816A2D6D}"/>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22" name="Picture 21">
            <a:extLst>
              <a:ext uri="{FF2B5EF4-FFF2-40B4-BE49-F238E27FC236}">
                <a16:creationId xmlns:a16="http://schemas.microsoft.com/office/drawing/2014/main" id="{3FEA0636-8713-4970-857B-4010E94E20FD}"/>
              </a:ext>
            </a:extLst>
          </p:cNvPr>
          <p:cNvPicPr>
            <a:picLocks noChangeAspect="1"/>
          </p:cNvPicPr>
          <p:nvPr userDrawn="1"/>
        </p:nvPicPr>
        <p:blipFill>
          <a:blip r:embed="rId6"/>
          <a:stretch>
            <a:fillRect/>
          </a:stretch>
        </p:blipFill>
        <p:spPr>
          <a:xfrm>
            <a:off x="10305097" y="127443"/>
            <a:ext cx="1434704" cy="1084448"/>
          </a:xfrm>
          <a:prstGeom prst="rect">
            <a:avLst/>
          </a:prstGeom>
        </p:spPr>
      </p:pic>
      <p:sp>
        <p:nvSpPr>
          <p:cNvPr id="23" name="Arrow: Pentagon 22">
            <a:extLst>
              <a:ext uri="{FF2B5EF4-FFF2-40B4-BE49-F238E27FC236}">
                <a16:creationId xmlns:a16="http://schemas.microsoft.com/office/drawing/2014/main" id="{7DACEDBF-068B-434C-9693-044375007D07}"/>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82641615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حالة عملية">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BC26988C-811D-4B89-9F7C-BDF7373DACA8}"/>
              </a:ext>
            </a:extLst>
          </p:cNvPr>
          <p:cNvSpPr/>
          <p:nvPr userDrawn="1"/>
        </p:nvSpPr>
        <p:spPr>
          <a:xfrm>
            <a:off x="-55131" y="12228"/>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71352763-2406-4DAC-A83A-8EEF08D18B39}"/>
              </a:ext>
            </a:extLst>
          </p:cNvPr>
          <p:cNvSpPr/>
          <p:nvPr userDrawn="1"/>
        </p:nvSpPr>
        <p:spPr>
          <a:xfrm>
            <a:off x="116840" y="118908"/>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a:extLst>
              <a:ext uri="{FF2B5EF4-FFF2-40B4-BE49-F238E27FC236}">
                <a16:creationId xmlns:a16="http://schemas.microsoft.com/office/drawing/2014/main" id="{23A4C107-F52B-48DE-8696-32178E522B2B}"/>
              </a:ext>
            </a:extLst>
          </p:cNvPr>
          <p:cNvPicPr>
            <a:picLocks noChangeAspect="1"/>
          </p:cNvPicPr>
          <p:nvPr userDrawn="1"/>
        </p:nvPicPr>
        <p:blipFill rotWithShape="1">
          <a:blip r:embed="rId2"/>
          <a:srcRect r="18359"/>
          <a:stretch/>
        </p:blipFill>
        <p:spPr>
          <a:xfrm>
            <a:off x="5227384" y="1458364"/>
            <a:ext cx="6802121" cy="5148175"/>
          </a:xfrm>
          <a:prstGeom prst="rect">
            <a:avLst/>
          </a:prstGeom>
        </p:spPr>
      </p:pic>
      <p:sp>
        <p:nvSpPr>
          <p:cNvPr id="16" name="Isosceles Triangle 15">
            <a:extLst>
              <a:ext uri="{FF2B5EF4-FFF2-40B4-BE49-F238E27FC236}">
                <a16:creationId xmlns:a16="http://schemas.microsoft.com/office/drawing/2014/main" id="{E7374AE0-6233-463A-A995-CC369E07AA99}"/>
              </a:ext>
            </a:extLst>
          </p:cNvPr>
          <p:cNvSpPr/>
          <p:nvPr userDrawn="1"/>
        </p:nvSpPr>
        <p:spPr>
          <a:xfrm rot="10800000">
            <a:off x="6081311" y="1461511"/>
            <a:ext cx="5927054" cy="5010415"/>
          </a:xfrm>
          <a:prstGeom prst="triangle">
            <a:avLst>
              <a:gd name="adj" fmla="val 100000"/>
            </a:avLst>
          </a:prstGeom>
          <a:solidFill>
            <a:schemeClr val="bg1">
              <a:lumMod val="65000"/>
              <a:alpha val="5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Flowchart: Manual Input 6">
            <a:extLst>
              <a:ext uri="{FF2B5EF4-FFF2-40B4-BE49-F238E27FC236}">
                <a16:creationId xmlns:a16="http://schemas.microsoft.com/office/drawing/2014/main" id="{E04CFBBB-D106-44B8-9DFA-D00E6748BFF2}"/>
              </a:ext>
            </a:extLst>
          </p:cNvPr>
          <p:cNvSpPr/>
          <p:nvPr userDrawn="1"/>
        </p:nvSpPr>
        <p:spPr>
          <a:xfrm rot="5400000">
            <a:off x="1938922" y="-664578"/>
            <a:ext cx="5576035" cy="8976365"/>
          </a:xfrm>
          <a:prstGeom prst="flowChartManualInput">
            <a:avLst/>
          </a:prstGeom>
          <a:solidFill>
            <a:srgbClr val="576368"/>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lang="en-US" dirty="0"/>
          </a:p>
        </p:txBody>
      </p:sp>
      <p:grpSp>
        <p:nvGrpSpPr>
          <p:cNvPr id="4" name="Group 3">
            <a:extLst>
              <a:ext uri="{FF2B5EF4-FFF2-40B4-BE49-F238E27FC236}">
                <a16:creationId xmlns:a16="http://schemas.microsoft.com/office/drawing/2014/main" id="{6B9B5DB2-F82D-4CD9-A692-E548506E54A7}"/>
              </a:ext>
            </a:extLst>
          </p:cNvPr>
          <p:cNvGrpSpPr/>
          <p:nvPr userDrawn="1"/>
        </p:nvGrpSpPr>
        <p:grpSpPr>
          <a:xfrm>
            <a:off x="7046725" y="1475682"/>
            <a:ext cx="2748280" cy="1508385"/>
            <a:chOff x="7046725" y="1475682"/>
            <a:chExt cx="2748280" cy="1508385"/>
          </a:xfrm>
        </p:grpSpPr>
        <p:sp>
          <p:nvSpPr>
            <p:cNvPr id="20" name="Isosceles Triangle 19">
              <a:extLst>
                <a:ext uri="{FF2B5EF4-FFF2-40B4-BE49-F238E27FC236}">
                  <a16:creationId xmlns:a16="http://schemas.microsoft.com/office/drawing/2014/main" id="{E51251EB-6425-4A01-B765-EF6B6B9FE907}"/>
                </a:ext>
              </a:extLst>
            </p:cNvPr>
            <p:cNvSpPr/>
            <p:nvPr userDrawn="1"/>
          </p:nvSpPr>
          <p:spPr>
            <a:xfrm rot="12188885">
              <a:off x="7046725" y="1475682"/>
              <a:ext cx="2748280" cy="1508385"/>
            </a:xfrm>
            <a:prstGeom prst="triangle">
              <a:avLst>
                <a:gd name="adj" fmla="val 51478"/>
              </a:avLst>
            </a:prstGeom>
            <a:solidFill>
              <a:schemeClr val="accent2">
                <a:lumMod val="75000"/>
              </a:schemeClr>
            </a:solidFill>
            <a:ln w="76200">
              <a:solidFill>
                <a:srgbClr val="EAE6E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1" name="TextBox 20">
              <a:extLst>
                <a:ext uri="{FF2B5EF4-FFF2-40B4-BE49-F238E27FC236}">
                  <a16:creationId xmlns:a16="http://schemas.microsoft.com/office/drawing/2014/main" id="{108BFB81-8C43-414B-922E-D8970598ADE4}"/>
                </a:ext>
              </a:extLst>
            </p:cNvPr>
            <p:cNvSpPr txBox="1"/>
            <p:nvPr userDrawn="1"/>
          </p:nvSpPr>
          <p:spPr>
            <a:xfrm rot="1303134">
              <a:off x="7929183" y="1656436"/>
              <a:ext cx="1682945" cy="461665"/>
            </a:xfrm>
            <a:prstGeom prst="rect">
              <a:avLst/>
            </a:prstGeom>
            <a:noFill/>
          </p:spPr>
          <p:txBody>
            <a:bodyPr wrap="square" rtlCol="0">
              <a:spAutoFit/>
            </a:bodyPr>
            <a:lstStyle/>
            <a:p>
              <a:r>
                <a:rPr lang="ar-SY" sz="2400" b="1" dirty="0">
                  <a:solidFill>
                    <a:schemeClr val="bg1"/>
                  </a:solidFill>
                  <a:latin typeface="Calibri" panose="020F0502020204030204" pitchFamily="34" charset="0"/>
                  <a:cs typeface="Calibri" panose="020F0502020204030204" pitchFamily="34" charset="0"/>
                </a:rPr>
                <a:t>حالة عملية</a:t>
              </a:r>
              <a:endParaRPr lang="en-US" sz="2400" b="1" dirty="0">
                <a:solidFill>
                  <a:schemeClr val="bg1"/>
                </a:solidFill>
                <a:latin typeface="Calibri" panose="020F0502020204030204" pitchFamily="34" charset="0"/>
                <a:cs typeface="Calibri" panose="020F0502020204030204" pitchFamily="34" charset="0"/>
              </a:endParaRPr>
            </a:p>
          </p:txBody>
        </p:sp>
        <p:pic>
          <p:nvPicPr>
            <p:cNvPr id="23" name="Graphic 22" descr="Gears">
              <a:extLst>
                <a:ext uri="{FF2B5EF4-FFF2-40B4-BE49-F238E27FC236}">
                  <a16:creationId xmlns:a16="http://schemas.microsoft.com/office/drawing/2014/main" id="{2D4C2A2D-2936-4086-A111-B38D33646727}"/>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4564408">
              <a:off x="7963664" y="1809091"/>
              <a:ext cx="914400" cy="914400"/>
            </a:xfrm>
            <a:prstGeom prst="rect">
              <a:avLst/>
            </a:prstGeom>
          </p:spPr>
        </p:pic>
      </p:grpSp>
      <p:sp>
        <p:nvSpPr>
          <p:cNvPr id="3" name="Content Placeholder 2"/>
          <p:cNvSpPr>
            <a:spLocks noGrp="1"/>
          </p:cNvSpPr>
          <p:nvPr userDrawn="1">
            <p:ph idx="1"/>
          </p:nvPr>
        </p:nvSpPr>
        <p:spPr>
          <a:xfrm>
            <a:off x="345440" y="1674565"/>
            <a:ext cx="7133213" cy="4878634"/>
          </a:xfrm>
        </p:spPr>
        <p:txBody>
          <a:bodyPr anchor="t">
            <a:normAutofit/>
          </a:bodyPr>
          <a:lstStyle>
            <a:lvl1pPr algn="just" rtl="1">
              <a:lnSpc>
                <a:spcPct val="150000"/>
              </a:lnSpc>
              <a:buNone/>
              <a:defRPr sz="2400">
                <a:solidFill>
                  <a:schemeClr val="bg1"/>
                </a:solidFill>
                <a:latin typeface="Arial" panose="020B0604020202020204" pitchFamily="34" charset="0"/>
                <a:cs typeface="Arial" panose="020B0604020202020204" pitchFamily="34" charset="0"/>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endParaRPr lang="ar-SA" dirty="0"/>
          </a:p>
        </p:txBody>
      </p:sp>
      <p:pic>
        <p:nvPicPr>
          <p:cNvPr id="11" name="Picture 10">
            <a:extLst>
              <a:ext uri="{FF2B5EF4-FFF2-40B4-BE49-F238E27FC236}">
                <a16:creationId xmlns:a16="http://schemas.microsoft.com/office/drawing/2014/main" id="{85075D30-DBCE-42C6-B6AE-C72CC2DB7BAB}"/>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5" name="Picture 14">
            <a:extLst>
              <a:ext uri="{FF2B5EF4-FFF2-40B4-BE49-F238E27FC236}">
                <a16:creationId xmlns:a16="http://schemas.microsoft.com/office/drawing/2014/main" id="{1F56FA16-2B53-4D45-B629-37C6FC37583A}"/>
              </a:ext>
            </a:extLst>
          </p:cNvPr>
          <p:cNvPicPr>
            <a:picLocks noChangeAspect="1"/>
          </p:cNvPicPr>
          <p:nvPr userDrawn="1"/>
        </p:nvPicPr>
        <p:blipFill>
          <a:blip r:embed="rId6"/>
          <a:stretch>
            <a:fillRect/>
          </a:stretch>
        </p:blipFill>
        <p:spPr>
          <a:xfrm>
            <a:off x="10401385" y="172782"/>
            <a:ext cx="1559665" cy="1178902"/>
          </a:xfrm>
          <a:prstGeom prst="rect">
            <a:avLst/>
          </a:prstGeom>
        </p:spPr>
      </p:pic>
      <p:sp>
        <p:nvSpPr>
          <p:cNvPr id="17" name="Arrow: Pentagon 16">
            <a:extLst>
              <a:ext uri="{FF2B5EF4-FFF2-40B4-BE49-F238E27FC236}">
                <a16:creationId xmlns:a16="http://schemas.microsoft.com/office/drawing/2014/main" id="{CF207123-500E-48A2-B4B1-F8C1149E0AB7}"/>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1928855768"/>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استنتاج ">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D31700D-97ED-48B3-BB77-1798A5344800}"/>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F9AD5724-3F18-46AE-867F-D5E4ED3E3C86}"/>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Isosceles Triangle 1">
            <a:extLst>
              <a:ext uri="{FF2B5EF4-FFF2-40B4-BE49-F238E27FC236}">
                <a16:creationId xmlns:a16="http://schemas.microsoft.com/office/drawing/2014/main" id="{63DBE50A-1D99-44A5-9376-453C58052673}"/>
              </a:ext>
            </a:extLst>
          </p:cNvPr>
          <p:cNvSpPr/>
          <p:nvPr userDrawn="1"/>
        </p:nvSpPr>
        <p:spPr>
          <a:xfrm rot="9574598">
            <a:off x="9081169" y="1357745"/>
            <a:ext cx="2363542" cy="5516412"/>
          </a:xfrm>
          <a:prstGeom prst="triangle">
            <a:avLst>
              <a:gd name="adj" fmla="val 56994"/>
            </a:avLst>
          </a:prstGeom>
          <a:solidFill>
            <a:srgbClr val="D5E1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Flowchart: Manual Input 12">
            <a:extLst>
              <a:ext uri="{FF2B5EF4-FFF2-40B4-BE49-F238E27FC236}">
                <a16:creationId xmlns:a16="http://schemas.microsoft.com/office/drawing/2014/main" id="{C00AF17F-10E7-4A00-94BC-88770EFD6FE6}"/>
              </a:ext>
            </a:extLst>
          </p:cNvPr>
          <p:cNvSpPr/>
          <p:nvPr userDrawn="1"/>
        </p:nvSpPr>
        <p:spPr>
          <a:xfrm rot="5400000">
            <a:off x="2895578" y="-1640536"/>
            <a:ext cx="5585757" cy="11026139"/>
          </a:xfrm>
          <a:prstGeom prst="flowChartManualInput">
            <a:avLst/>
          </a:prstGeom>
          <a:solidFill>
            <a:srgbClr val="95B6BB"/>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lang="en-US" dirty="0"/>
          </a:p>
        </p:txBody>
      </p:sp>
      <p:grpSp>
        <p:nvGrpSpPr>
          <p:cNvPr id="3" name="Group 2">
            <a:extLst>
              <a:ext uri="{FF2B5EF4-FFF2-40B4-BE49-F238E27FC236}">
                <a16:creationId xmlns:a16="http://schemas.microsoft.com/office/drawing/2014/main" id="{344116C4-390C-49E0-85A7-249944986B4B}"/>
              </a:ext>
            </a:extLst>
          </p:cNvPr>
          <p:cNvGrpSpPr/>
          <p:nvPr userDrawn="1"/>
        </p:nvGrpSpPr>
        <p:grpSpPr>
          <a:xfrm>
            <a:off x="9840536" y="1351684"/>
            <a:ext cx="2134093" cy="5338222"/>
            <a:chOff x="9840536" y="168093"/>
            <a:chExt cx="2134093" cy="6521813"/>
          </a:xfrm>
        </p:grpSpPr>
        <p:sp>
          <p:nvSpPr>
            <p:cNvPr id="31" name="Half Frame 30">
              <a:extLst>
                <a:ext uri="{FF2B5EF4-FFF2-40B4-BE49-F238E27FC236}">
                  <a16:creationId xmlns:a16="http://schemas.microsoft.com/office/drawing/2014/main" id="{C1A5C2E1-65E1-4974-B1CE-5F9D7F20D4A2}"/>
                </a:ext>
              </a:extLst>
            </p:cNvPr>
            <p:cNvSpPr/>
            <p:nvPr userDrawn="1"/>
          </p:nvSpPr>
          <p:spPr>
            <a:xfrm rot="10800000">
              <a:off x="10153578" y="168093"/>
              <a:ext cx="1821051" cy="6521813"/>
            </a:xfrm>
            <a:prstGeom prst="halfFrame">
              <a:avLst>
                <a:gd name="adj1" fmla="val 11990"/>
                <a:gd name="adj2" fmla="val 12482"/>
              </a:avLst>
            </a:prstGeom>
            <a:solidFill>
              <a:srgbClr val="F5C000"/>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4" name="Isosceles Triangle 13">
              <a:extLst>
                <a:ext uri="{FF2B5EF4-FFF2-40B4-BE49-F238E27FC236}">
                  <a16:creationId xmlns:a16="http://schemas.microsoft.com/office/drawing/2014/main" id="{D989ADC1-71F4-49B5-A3B8-D155077E6C6A}"/>
                </a:ext>
              </a:extLst>
            </p:cNvPr>
            <p:cNvSpPr/>
            <p:nvPr userDrawn="1"/>
          </p:nvSpPr>
          <p:spPr>
            <a:xfrm rot="16200000">
              <a:off x="9376921" y="1457937"/>
              <a:ext cx="2748280" cy="1821050"/>
            </a:xfrm>
            <a:prstGeom prst="triangle">
              <a:avLst>
                <a:gd name="adj" fmla="val 51478"/>
              </a:avLst>
            </a:prstGeom>
            <a:solidFill>
              <a:schemeClr val="accent2">
                <a:lumMod val="75000"/>
              </a:schemeClr>
            </a:solidFill>
            <a:ln w="76200">
              <a:solidFill>
                <a:srgbClr val="EAE6E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4" name="TextBox 23">
              <a:extLst>
                <a:ext uri="{FF2B5EF4-FFF2-40B4-BE49-F238E27FC236}">
                  <a16:creationId xmlns:a16="http://schemas.microsoft.com/office/drawing/2014/main" id="{4A4C1BC1-196B-4552-B70E-69419DF951CA}"/>
                </a:ext>
              </a:extLst>
            </p:cNvPr>
            <p:cNvSpPr txBox="1"/>
            <p:nvPr userDrawn="1"/>
          </p:nvSpPr>
          <p:spPr>
            <a:xfrm rot="19965327">
              <a:off x="10061193" y="1600950"/>
              <a:ext cx="1682945" cy="523220"/>
            </a:xfrm>
            <a:prstGeom prst="rect">
              <a:avLst/>
            </a:prstGeom>
            <a:noFill/>
          </p:spPr>
          <p:txBody>
            <a:bodyPr wrap="square" rtlCol="0">
              <a:spAutoFit/>
            </a:bodyPr>
            <a:lstStyle/>
            <a:p>
              <a:pPr algn="ctr"/>
              <a:r>
                <a:rPr lang="ar-SY" sz="2800" b="1" dirty="0">
                  <a:solidFill>
                    <a:schemeClr val="bg1"/>
                  </a:solidFill>
                  <a:latin typeface="Calibri" panose="020F0502020204030204" pitchFamily="34" charset="0"/>
                  <a:cs typeface="Calibri" panose="020F0502020204030204" pitchFamily="34" charset="0"/>
                </a:rPr>
                <a:t>استنتج</a:t>
              </a:r>
              <a:endParaRPr lang="en-US" sz="2800" b="1" dirty="0">
                <a:solidFill>
                  <a:schemeClr val="bg1"/>
                </a:solidFill>
                <a:latin typeface="Calibri" panose="020F0502020204030204" pitchFamily="34" charset="0"/>
                <a:cs typeface="Calibri" panose="020F0502020204030204" pitchFamily="34" charset="0"/>
              </a:endParaRPr>
            </a:p>
          </p:txBody>
        </p:sp>
        <p:pic>
          <p:nvPicPr>
            <p:cNvPr id="29" name="Graphic 28" descr="Lightbulb">
              <a:extLst>
                <a:ext uri="{FF2B5EF4-FFF2-40B4-BE49-F238E27FC236}">
                  <a16:creationId xmlns:a16="http://schemas.microsoft.com/office/drawing/2014/main" id="{EB3B419D-D3EF-489C-B143-F43B8C9F92A4}"/>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080097">
              <a:off x="10724021" y="2242348"/>
              <a:ext cx="914400" cy="914401"/>
            </a:xfrm>
            <a:prstGeom prst="rect">
              <a:avLst/>
            </a:prstGeom>
          </p:spPr>
        </p:pic>
      </p:grpSp>
      <p:sp>
        <p:nvSpPr>
          <p:cNvPr id="6" name="Content Placeholder 5">
            <a:extLst>
              <a:ext uri="{FF2B5EF4-FFF2-40B4-BE49-F238E27FC236}">
                <a16:creationId xmlns:a16="http://schemas.microsoft.com/office/drawing/2014/main" id="{D27DB137-D3B3-481D-8486-425D328E64ED}"/>
              </a:ext>
            </a:extLst>
          </p:cNvPr>
          <p:cNvSpPr>
            <a:spLocks noGrp="1"/>
          </p:cNvSpPr>
          <p:nvPr>
            <p:ph sz="quarter" idx="10"/>
          </p:nvPr>
        </p:nvSpPr>
        <p:spPr>
          <a:xfrm>
            <a:off x="296863" y="1245140"/>
            <a:ext cx="8689975" cy="5338223"/>
          </a:xfrm>
        </p:spPr>
        <p:txBody>
          <a:bodyPr anchor="t">
            <a:normAutofit/>
          </a:bodyPr>
          <a:lstStyle>
            <a:lvl1pPr algn="just" rtl="1">
              <a:lnSpc>
                <a:spcPct val="150000"/>
              </a:lnSpc>
              <a:buNone/>
              <a:defRPr sz="2400">
                <a:solidFill>
                  <a:srgbClr val="414A4D"/>
                </a:solidFill>
                <a:latin typeface="Arial" panose="020B0604020202020204" pitchFamily="34" charset="0"/>
                <a:cs typeface="Arial" panose="020B0604020202020204" pitchFamily="34" charset="0"/>
              </a:defRPr>
            </a:lvl1pPr>
          </a:lstStyle>
          <a:p>
            <a:pPr lvl="0"/>
            <a:endParaRPr lang="en-US" dirty="0"/>
          </a:p>
        </p:txBody>
      </p:sp>
      <p:pic>
        <p:nvPicPr>
          <p:cNvPr id="18" name="Picture 17">
            <a:extLst>
              <a:ext uri="{FF2B5EF4-FFF2-40B4-BE49-F238E27FC236}">
                <a16:creationId xmlns:a16="http://schemas.microsoft.com/office/drawing/2014/main" id="{1254BAC5-4DB9-4EB4-B88A-B04F9D395BEC}"/>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20" name="Picture 19">
            <a:extLst>
              <a:ext uri="{FF2B5EF4-FFF2-40B4-BE49-F238E27FC236}">
                <a16:creationId xmlns:a16="http://schemas.microsoft.com/office/drawing/2014/main" id="{56FB426A-E168-4D4C-83B5-FFAF9664591C}"/>
              </a:ext>
            </a:extLst>
          </p:cNvPr>
          <p:cNvPicPr>
            <a:picLocks noChangeAspect="1"/>
          </p:cNvPicPr>
          <p:nvPr userDrawn="1"/>
        </p:nvPicPr>
        <p:blipFill>
          <a:blip r:embed="rId5"/>
          <a:stretch>
            <a:fillRect/>
          </a:stretch>
        </p:blipFill>
        <p:spPr>
          <a:xfrm>
            <a:off x="10401385" y="172782"/>
            <a:ext cx="1559665" cy="1178902"/>
          </a:xfrm>
          <a:prstGeom prst="rect">
            <a:avLst/>
          </a:prstGeom>
        </p:spPr>
      </p:pic>
      <p:sp>
        <p:nvSpPr>
          <p:cNvPr id="15" name="Arrow: Pentagon 14">
            <a:extLst>
              <a:ext uri="{FF2B5EF4-FFF2-40B4-BE49-F238E27FC236}">
                <a16:creationId xmlns:a16="http://schemas.microsoft.com/office/drawing/2014/main" id="{8A85B059-A439-4205-8482-437FABD4E0F3}"/>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181914652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الخلاصة">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843C1115-BF32-4BA1-BD21-4E7DE13B9F8B}"/>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DB1BF204-8E64-4EAD-9DCE-CF5010EADEB8}"/>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id="{F25E97D4-0C71-4049-A87C-4313C5ECCDC8}"/>
              </a:ext>
            </a:extLst>
          </p:cNvPr>
          <p:cNvPicPr>
            <a:picLocks noChangeAspect="1"/>
          </p:cNvPicPr>
          <p:nvPr userDrawn="1"/>
        </p:nvPicPr>
        <p:blipFill>
          <a:blip r:embed="rId2"/>
          <a:stretch>
            <a:fillRect/>
          </a:stretch>
        </p:blipFill>
        <p:spPr>
          <a:xfrm>
            <a:off x="1816925" y="-356260"/>
            <a:ext cx="8716487" cy="1757548"/>
          </a:xfrm>
          <a:prstGeom prst="rect">
            <a:avLst/>
          </a:prstGeom>
        </p:spPr>
      </p:pic>
      <p:sp>
        <p:nvSpPr>
          <p:cNvPr id="14" name="Content Placeholder 2">
            <a:extLst>
              <a:ext uri="{FF2B5EF4-FFF2-40B4-BE49-F238E27FC236}">
                <a16:creationId xmlns:a16="http://schemas.microsoft.com/office/drawing/2014/main" id="{A5A9339D-1E9F-4F99-83B1-17711D2D8EEB}"/>
              </a:ext>
            </a:extLst>
          </p:cNvPr>
          <p:cNvSpPr>
            <a:spLocks noGrp="1"/>
          </p:cNvSpPr>
          <p:nvPr>
            <p:ph sz="quarter" idx="12"/>
          </p:nvPr>
        </p:nvSpPr>
        <p:spPr>
          <a:xfrm>
            <a:off x="672028" y="1757547"/>
            <a:ext cx="10961171" cy="4605153"/>
          </a:xfrm>
        </p:spPr>
        <p:txBody>
          <a:bodyPr anchor="t">
            <a:normAutofit/>
          </a:bodyPr>
          <a:lstStyle>
            <a:lvl1pPr algn="just" rtl="1">
              <a:lnSpc>
                <a:spcPct val="150000"/>
              </a:lnSpc>
              <a:buNone/>
              <a:defRPr sz="2400">
                <a:solidFill>
                  <a:schemeClr val="accent6">
                    <a:lumMod val="50000"/>
                  </a:schemeClr>
                </a:solidFill>
                <a:latin typeface="Arial" panose="020B0604020202020204" pitchFamily="34" charset="0"/>
                <a:cs typeface="Arial" panose="020B0604020202020204" pitchFamily="34" charset="0"/>
              </a:defRPr>
            </a:lvl1pPr>
          </a:lstStyle>
          <a:p>
            <a:pPr lvl="0"/>
            <a:endParaRPr lang="en-US" dirty="0"/>
          </a:p>
        </p:txBody>
      </p:sp>
      <p:sp>
        <p:nvSpPr>
          <p:cNvPr id="8" name="Half Frame 7">
            <a:extLst>
              <a:ext uri="{FF2B5EF4-FFF2-40B4-BE49-F238E27FC236}">
                <a16:creationId xmlns:a16="http://schemas.microsoft.com/office/drawing/2014/main" id="{846FC264-CDAC-473F-9F68-6912E4BF6840}"/>
              </a:ext>
            </a:extLst>
          </p:cNvPr>
          <p:cNvSpPr/>
          <p:nvPr userDrawn="1"/>
        </p:nvSpPr>
        <p:spPr>
          <a:xfrm rot="10800000">
            <a:off x="10159132" y="1507967"/>
            <a:ext cx="1821051" cy="5120524"/>
          </a:xfrm>
          <a:prstGeom prst="halfFrame">
            <a:avLst>
              <a:gd name="adj1" fmla="val 11990"/>
              <a:gd name="adj2" fmla="val 12482"/>
            </a:avLst>
          </a:prstGeom>
          <a:solidFill>
            <a:schemeClr val="accent2">
              <a:lumMod val="75000"/>
            </a:schemeClr>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7" name="Half Frame 16">
            <a:extLst>
              <a:ext uri="{FF2B5EF4-FFF2-40B4-BE49-F238E27FC236}">
                <a16:creationId xmlns:a16="http://schemas.microsoft.com/office/drawing/2014/main" id="{C905C8FF-4534-4085-A1C8-622F3BA0B739}"/>
              </a:ext>
            </a:extLst>
          </p:cNvPr>
          <p:cNvSpPr/>
          <p:nvPr userDrawn="1"/>
        </p:nvSpPr>
        <p:spPr>
          <a:xfrm>
            <a:off x="211815" y="896938"/>
            <a:ext cx="1821051" cy="5792968"/>
          </a:xfrm>
          <a:prstGeom prst="halfFrame">
            <a:avLst>
              <a:gd name="adj1" fmla="val 11990"/>
              <a:gd name="adj2" fmla="val 12482"/>
            </a:avLst>
          </a:prstGeom>
          <a:solidFill>
            <a:schemeClr val="accent2">
              <a:lumMod val="75000"/>
            </a:schemeClr>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 name="Arrow: Pentagon 8">
            <a:extLst>
              <a:ext uri="{FF2B5EF4-FFF2-40B4-BE49-F238E27FC236}">
                <a16:creationId xmlns:a16="http://schemas.microsoft.com/office/drawing/2014/main" id="{CC4B9EAD-0AD1-4E61-A597-775E0DACFE7D}"/>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pic>
        <p:nvPicPr>
          <p:cNvPr id="15" name="Picture 14">
            <a:extLst>
              <a:ext uri="{FF2B5EF4-FFF2-40B4-BE49-F238E27FC236}">
                <a16:creationId xmlns:a16="http://schemas.microsoft.com/office/drawing/2014/main" id="{820D3346-D1CA-4C5C-9C25-DCD67F4484AC}"/>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6" name="Picture 15">
            <a:extLst>
              <a:ext uri="{FF2B5EF4-FFF2-40B4-BE49-F238E27FC236}">
                <a16:creationId xmlns:a16="http://schemas.microsoft.com/office/drawing/2014/main" id="{F8D4E0FA-1C9B-4E96-8D43-FCD3E4DB0F68}"/>
              </a:ext>
            </a:extLst>
          </p:cNvPr>
          <p:cNvPicPr>
            <a:picLocks noChangeAspect="1"/>
          </p:cNvPicPr>
          <p:nvPr userDrawn="1"/>
        </p:nvPicPr>
        <p:blipFill>
          <a:blip r:embed="rId4"/>
          <a:stretch>
            <a:fillRect/>
          </a:stretch>
        </p:blipFill>
        <p:spPr>
          <a:xfrm>
            <a:off x="10401385" y="172782"/>
            <a:ext cx="1559665" cy="1178902"/>
          </a:xfrm>
          <a:prstGeom prst="rect">
            <a:avLst/>
          </a:prstGeom>
        </p:spPr>
      </p:pic>
      <p:sp>
        <p:nvSpPr>
          <p:cNvPr id="2" name="TextBox 1">
            <a:extLst>
              <a:ext uri="{FF2B5EF4-FFF2-40B4-BE49-F238E27FC236}">
                <a16:creationId xmlns:a16="http://schemas.microsoft.com/office/drawing/2014/main" id="{3D9FEFAB-B994-422D-9792-1FC813B838A7}"/>
              </a:ext>
            </a:extLst>
          </p:cNvPr>
          <p:cNvSpPr txBox="1"/>
          <p:nvPr userDrawn="1"/>
        </p:nvSpPr>
        <p:spPr>
          <a:xfrm>
            <a:off x="3558448" y="330506"/>
            <a:ext cx="4880472" cy="523220"/>
          </a:xfrm>
          <a:prstGeom prst="rect">
            <a:avLst/>
          </a:prstGeom>
          <a:noFill/>
        </p:spPr>
        <p:txBody>
          <a:bodyPr wrap="square" rtlCol="1">
            <a:spAutoFit/>
          </a:bodyPr>
          <a:lstStyle/>
          <a:p>
            <a:pPr algn="ctr"/>
            <a:r>
              <a:rPr lang="ar-SY" sz="2800" b="1" dirty="0">
                <a:latin typeface="Calibri" panose="020F0502020204030204" pitchFamily="34" charset="0"/>
                <a:cs typeface="Calibri" panose="020F0502020204030204" pitchFamily="34" charset="0"/>
              </a:rPr>
              <a:t>الخلاصة</a:t>
            </a:r>
          </a:p>
        </p:txBody>
      </p:sp>
    </p:spTree>
    <p:extLst>
      <p:ext uri="{BB962C8B-B14F-4D97-AF65-F5344CB8AC3E}">
        <p14:creationId xmlns:p14="http://schemas.microsoft.com/office/powerpoint/2010/main" val="277397772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2"/>
            <a:ext cx="11029616" cy="365204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7138FC37-D6B8-4C6B-8B49-08548E07148E}" type="datetime1">
              <a:rPr lang="en-US" smtClean="0"/>
              <a:t>8/29/2022</a:t>
            </a:fld>
            <a:endParaRPr lang="en-US" dirty="0"/>
          </a:p>
        </p:txBody>
      </p:sp>
      <p:sp>
        <p:nvSpPr>
          <p:cNvPr id="5" name="Footer Placeholder 4"/>
          <p:cNvSpPr>
            <a:spLocks noGrp="1"/>
          </p:cNvSpPr>
          <p:nvPr>
            <p:ph type="ftr" sz="quarter" idx="3"/>
          </p:nvPr>
        </p:nvSpPr>
        <p:spPr>
          <a:xfrm>
            <a:off x="581192" y="6423914"/>
            <a:ext cx="6917210"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558300" y="6423914"/>
            <a:ext cx="1052510"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3A98EE3D-8CD1-4C3F-BD1C-C98C9596463C}" type="slidenum">
              <a:rPr lang="en-US" smtClean="0"/>
              <a:t>‹#›</a:t>
            </a:fld>
            <a:endParaRPr lang="en-US" dirty="0"/>
          </a:p>
        </p:txBody>
      </p:sp>
      <p:sp>
        <p:nvSpPr>
          <p:cNvPr id="9" name="Rectangle 8"/>
          <p:cNvSpPr/>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8978907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74" r:id="rId5"/>
    <p:sldLayoutId id="2147483675" r:id="rId6"/>
    <p:sldLayoutId id="2147483668" r:id="rId7"/>
    <p:sldLayoutId id="2147483669" r:id="rId8"/>
    <p:sldLayoutId id="2147483670" r:id="rId9"/>
  </p:sldLayoutIdLst>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hf hdr="0" ftr="0" dt="0"/>
  <p:txStyles>
    <p:titleStyle>
      <a:lvl1pPr algn="l" defTabSz="457200" rtl="0" eaLnBrk="1" latinLnBrk="0" hangingPunct="1">
        <a:lnSpc>
          <a:spcPct val="100000"/>
        </a:lnSpc>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5.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8104642" y="1413690"/>
            <a:ext cx="3822505" cy="3852199"/>
          </a:xfrm>
        </p:spPr>
        <p:txBody>
          <a:bodyPr>
            <a:normAutofit/>
          </a:bodyPr>
          <a:lstStyle/>
          <a:p>
            <a:r>
              <a:rPr lang="ar-SA" dirty="0"/>
              <a:t>القانون المدني 2</a:t>
            </a:r>
            <a:endParaRPr lang="en-US" dirty="0"/>
          </a:p>
          <a:p>
            <a:r>
              <a:rPr lang="en-US" dirty="0"/>
              <a:t>Civil Law 2</a:t>
            </a:r>
          </a:p>
          <a:p>
            <a:endParaRPr lang="ar-SY" sz="1800" dirty="0"/>
          </a:p>
          <a:p>
            <a:r>
              <a:rPr lang="en-US" sz="3200" dirty="0">
                <a:effectLst/>
                <a:latin typeface="Simplified Arabic" panose="02020603050405020304" pitchFamily="18" charset="-78"/>
                <a:ea typeface="Batang" panose="02030600000101010101" pitchFamily="18" charset="-127"/>
              </a:rPr>
              <a:t>CIV306</a:t>
            </a:r>
          </a:p>
          <a:p>
            <a:endParaRPr lang="en-US" sz="1800" dirty="0"/>
          </a:p>
          <a:p>
            <a:r>
              <a:rPr lang="ar-SY" dirty="0"/>
              <a:t>السنة: الثانية</a:t>
            </a:r>
          </a:p>
        </p:txBody>
      </p:sp>
      <p:sp>
        <p:nvSpPr>
          <p:cNvPr id="3" name="عنصر نائب للنص 2"/>
          <p:cNvSpPr>
            <a:spLocks noGrp="1"/>
          </p:cNvSpPr>
          <p:nvPr>
            <p:ph type="body" sz="quarter" idx="11"/>
          </p:nvPr>
        </p:nvSpPr>
        <p:spPr>
          <a:xfrm>
            <a:off x="8881967" y="5444310"/>
            <a:ext cx="3045180" cy="1283278"/>
          </a:xfrm>
        </p:spPr>
        <p:txBody>
          <a:bodyPr/>
          <a:lstStyle/>
          <a:p>
            <a:r>
              <a:rPr lang="en-US" dirty="0"/>
              <a:t>    </a:t>
            </a:r>
            <a:r>
              <a:rPr lang="ar-SA" dirty="0"/>
              <a:t>د. أحمد عبد الدائم                   د. عبد الكريم ظلّام</a:t>
            </a:r>
            <a:endParaRPr lang="en-US" dirty="0"/>
          </a:p>
        </p:txBody>
      </p:sp>
    </p:spTree>
    <p:extLst>
      <p:ext uri="{BB962C8B-B14F-4D97-AF65-F5344CB8AC3E}">
        <p14:creationId xmlns:p14="http://schemas.microsoft.com/office/powerpoint/2010/main" val="3070127643"/>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p:txBody>
          <a:bodyPr/>
          <a:lstStyle/>
          <a:p>
            <a:r>
              <a:rPr lang="ar-SY" dirty="0"/>
              <a:t>أجب عن الأسئلة التالية:</a:t>
            </a:r>
          </a:p>
          <a:p>
            <a:pPr marL="457200" indent="-457200">
              <a:buFont typeface="+mj-lt"/>
              <a:buAutoNum type="arabicParenR"/>
            </a:pPr>
            <a:r>
              <a:rPr lang="ar-SY" dirty="0"/>
              <a:t>ما هي أهمية التمييز بين المسؤولية العقدية والمسؤولية التقصيرية من حيث مدى التعويض؟</a:t>
            </a:r>
          </a:p>
          <a:p>
            <a:pPr marL="457200" indent="-457200">
              <a:buFont typeface="+mj-lt"/>
              <a:buAutoNum type="arabicParenR"/>
            </a:pPr>
            <a:r>
              <a:rPr lang="ar-SY" dirty="0"/>
              <a:t>ما الفرق بين النظرية الذاتية والنظرية الموضوعية في مجال المسؤولية التقصيرية؟</a:t>
            </a:r>
          </a:p>
        </p:txBody>
      </p:sp>
    </p:spTree>
    <p:extLst>
      <p:ext uri="{BB962C8B-B14F-4D97-AF65-F5344CB8AC3E}">
        <p14:creationId xmlns:p14="http://schemas.microsoft.com/office/powerpoint/2010/main" val="95619440"/>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9966D6D-334E-4788-A6B8-D942B2664D0C}"/>
              </a:ext>
            </a:extLst>
          </p:cNvPr>
          <p:cNvSpPr>
            <a:spLocks noGrp="1"/>
          </p:cNvSpPr>
          <p:nvPr>
            <p:ph sz="quarter" idx="12"/>
          </p:nvPr>
        </p:nvSpPr>
        <p:spPr>
          <a:xfrm>
            <a:off x="406986" y="2009338"/>
            <a:ext cx="10961171" cy="4179427"/>
          </a:xfrm>
        </p:spPr>
        <p:txBody>
          <a:bodyPr/>
          <a:lstStyle/>
          <a:p>
            <a:r>
              <a:rPr lang="ar-SY" dirty="0"/>
              <a:t>تم التعرف في هذا الفصل على :</a:t>
            </a:r>
          </a:p>
          <a:p>
            <a:pPr marL="342900" indent="-342900">
              <a:lnSpc>
                <a:spcPct val="200000"/>
              </a:lnSpc>
              <a:buFont typeface="Wingdings" panose="05000000000000000000" pitchFamily="2" charset="2"/>
              <a:buChar char="Ø"/>
            </a:pPr>
            <a:r>
              <a:rPr lang="ar-SA" dirty="0"/>
              <a:t>تمييز المسؤولية المدنية عن غيرها من أنواع المسؤولية</a:t>
            </a:r>
            <a:r>
              <a:rPr lang="ar-SY" dirty="0"/>
              <a:t>.</a:t>
            </a:r>
          </a:p>
          <a:p>
            <a:pPr marL="342900" indent="-342900">
              <a:lnSpc>
                <a:spcPct val="200000"/>
              </a:lnSpc>
              <a:buFont typeface="Wingdings" panose="05000000000000000000" pitchFamily="2" charset="2"/>
              <a:buChar char="Ø"/>
            </a:pPr>
            <a:endParaRPr lang="en-US" dirty="0"/>
          </a:p>
          <a:p>
            <a:pPr marL="342900" indent="-342900">
              <a:lnSpc>
                <a:spcPct val="200000"/>
              </a:lnSpc>
              <a:buFont typeface="Wingdings" panose="05000000000000000000" pitchFamily="2" charset="2"/>
              <a:buChar char="Ø"/>
            </a:pPr>
            <a:r>
              <a:rPr lang="ar-SA" dirty="0"/>
              <a:t>تقسيم المسؤولية المدني</a:t>
            </a:r>
            <a:r>
              <a:rPr lang="ar-SY" dirty="0"/>
              <a:t>ة.</a:t>
            </a:r>
            <a:endParaRPr lang="en-US" dirty="0"/>
          </a:p>
          <a:p>
            <a:pPr marL="342900" indent="-342900">
              <a:lnSpc>
                <a:spcPct val="200000"/>
              </a:lnSpc>
              <a:buFont typeface="Wingdings" panose="05000000000000000000" pitchFamily="2" charset="2"/>
              <a:buChar char="Ø"/>
            </a:pPr>
            <a:endParaRPr lang="ar-SY" dirty="0"/>
          </a:p>
          <a:p>
            <a:endParaRPr lang="en-US" dirty="0"/>
          </a:p>
        </p:txBody>
      </p:sp>
    </p:spTree>
    <p:extLst>
      <p:ext uri="{BB962C8B-B14F-4D97-AF65-F5344CB8AC3E}">
        <p14:creationId xmlns:p14="http://schemas.microsoft.com/office/powerpoint/2010/main" val="377505850"/>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sz="3200" dirty="0"/>
              <a:t>مفهوم المسؤولية المدنية</a:t>
            </a:r>
          </a:p>
        </p:txBody>
      </p:sp>
      <p:sp>
        <p:nvSpPr>
          <p:cNvPr id="3" name="عنصر نائب للنص 2"/>
          <p:cNvSpPr>
            <a:spLocks noGrp="1"/>
          </p:cNvSpPr>
          <p:nvPr>
            <p:ph type="body" sz="quarter" idx="11"/>
          </p:nvPr>
        </p:nvSpPr>
        <p:spPr>
          <a:xfrm>
            <a:off x="1223681" y="2643188"/>
            <a:ext cx="1314637" cy="1390650"/>
          </a:xfrm>
        </p:spPr>
        <p:txBody>
          <a:bodyPr/>
          <a:lstStyle/>
          <a:p>
            <a:r>
              <a:rPr lang="ar-SY" dirty="0"/>
              <a:t> 1</a:t>
            </a:r>
          </a:p>
        </p:txBody>
      </p:sp>
    </p:spTree>
    <p:extLst>
      <p:ext uri="{BB962C8B-B14F-4D97-AF65-F5344CB8AC3E}">
        <p14:creationId xmlns:p14="http://schemas.microsoft.com/office/powerpoint/2010/main" val="403088967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767556" y="2668304"/>
            <a:ext cx="10656888" cy="3652984"/>
          </a:xfrm>
        </p:spPr>
        <p:txBody>
          <a:bodyPr/>
          <a:lstStyle/>
          <a:p>
            <a:pPr marL="342900" indent="-342900">
              <a:lnSpc>
                <a:spcPct val="200000"/>
              </a:lnSpc>
              <a:buFont typeface="Wingdings" panose="05000000000000000000" pitchFamily="2" charset="2"/>
              <a:buChar char="v"/>
            </a:pPr>
            <a:r>
              <a:rPr lang="ar-SA" b="1" dirty="0"/>
              <a:t>المبحث الأول: </a:t>
            </a:r>
            <a:r>
              <a:rPr lang="ar-SA" dirty="0"/>
              <a:t>تمييز المسؤولية المدنية عن غيرها من أنواع المسؤولية</a:t>
            </a:r>
            <a:r>
              <a:rPr lang="en-US" dirty="0"/>
              <a:t>.</a:t>
            </a:r>
            <a:endParaRPr lang="ar-SY" dirty="0"/>
          </a:p>
          <a:p>
            <a:pPr marL="342900" indent="-342900">
              <a:lnSpc>
                <a:spcPct val="200000"/>
              </a:lnSpc>
              <a:buFont typeface="Wingdings" panose="05000000000000000000" pitchFamily="2" charset="2"/>
              <a:buChar char="v"/>
            </a:pPr>
            <a:endParaRPr lang="en-US" dirty="0"/>
          </a:p>
          <a:p>
            <a:pPr marL="342900" indent="-342900">
              <a:lnSpc>
                <a:spcPct val="200000"/>
              </a:lnSpc>
              <a:buFont typeface="Wingdings" panose="05000000000000000000" pitchFamily="2" charset="2"/>
              <a:buChar char="v"/>
            </a:pPr>
            <a:r>
              <a:rPr lang="ar-SA" b="1" dirty="0"/>
              <a:t>المبحث الثاني: </a:t>
            </a:r>
            <a:r>
              <a:rPr lang="ar-SA" dirty="0"/>
              <a:t>تقسيم المسؤولية المدني</a:t>
            </a:r>
            <a:r>
              <a:rPr lang="ar-SY" dirty="0"/>
              <a:t>ة</a:t>
            </a:r>
            <a:r>
              <a:rPr lang="en-US" dirty="0"/>
              <a:t>.</a:t>
            </a:r>
          </a:p>
          <a:p>
            <a:pPr marL="342900" indent="-342900">
              <a:lnSpc>
                <a:spcPct val="200000"/>
              </a:lnSpc>
              <a:buFont typeface="Wingdings" panose="05000000000000000000" pitchFamily="2" charset="2"/>
              <a:buChar char="v"/>
            </a:pPr>
            <a:endParaRPr lang="ar-SY" dirty="0"/>
          </a:p>
        </p:txBody>
      </p:sp>
    </p:spTree>
    <p:extLst>
      <p:ext uri="{BB962C8B-B14F-4D97-AF65-F5344CB8AC3E}">
        <p14:creationId xmlns:p14="http://schemas.microsoft.com/office/powerpoint/2010/main" val="3182184813"/>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fontScale="55000" lnSpcReduction="20000"/>
          </a:bodyPr>
          <a:lstStyle/>
          <a:p>
            <a:endParaRPr lang="ar-SY" dirty="0"/>
          </a:p>
          <a:p>
            <a:r>
              <a:rPr lang="ar-SA" sz="5100" dirty="0"/>
              <a:t>تمييز المسؤولية المدنية عن غيرها من أنواع المسؤولية</a:t>
            </a:r>
            <a:endParaRPr lang="en-US" sz="5100" dirty="0"/>
          </a:p>
          <a:p>
            <a:endParaRPr lang="ar-SY" dirty="0"/>
          </a:p>
        </p:txBody>
      </p:sp>
      <p:sp>
        <p:nvSpPr>
          <p:cNvPr id="3" name="عنصر نائب للمحتوى 2"/>
          <p:cNvSpPr>
            <a:spLocks noGrp="1"/>
          </p:cNvSpPr>
          <p:nvPr>
            <p:ph sz="quarter" idx="12"/>
          </p:nvPr>
        </p:nvSpPr>
        <p:spPr/>
        <p:txBody>
          <a:bodyPr/>
          <a:lstStyle/>
          <a:p>
            <a:r>
              <a:rPr lang="ar-SY" dirty="0"/>
              <a:t>في نهاية هذا المبحث يجب على الطالب أن يكون قادراً على:</a:t>
            </a:r>
          </a:p>
        </p:txBody>
      </p:sp>
      <p:graphicFrame>
        <p:nvGraphicFramePr>
          <p:cNvPr id="4" name="Diagram 3">
            <a:extLst>
              <a:ext uri="{FF2B5EF4-FFF2-40B4-BE49-F238E27FC236}">
                <a16:creationId xmlns:a16="http://schemas.microsoft.com/office/drawing/2014/main" id="{E8632447-7C59-4900-9ED1-82CC90F84A7E}"/>
              </a:ext>
            </a:extLst>
          </p:cNvPr>
          <p:cNvGraphicFramePr/>
          <p:nvPr>
            <p:extLst>
              <p:ext uri="{D42A27DB-BD31-4B8C-83A1-F6EECF244321}">
                <p14:modId xmlns:p14="http://schemas.microsoft.com/office/powerpoint/2010/main" val="2703109685"/>
              </p:ext>
            </p:extLst>
          </p:nvPr>
        </p:nvGraphicFramePr>
        <p:xfrm>
          <a:off x="1727200" y="2409372"/>
          <a:ext cx="9463313" cy="41663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29757537"/>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lstStyle/>
          <a:p>
            <a:r>
              <a:rPr lang="ar-SY" dirty="0"/>
              <a:t>تقسيم المسؤولية المدنية</a:t>
            </a:r>
          </a:p>
        </p:txBody>
      </p:sp>
      <p:sp>
        <p:nvSpPr>
          <p:cNvPr id="3" name="عنصر نائب للنص 2"/>
          <p:cNvSpPr>
            <a:spLocks noGrp="1"/>
          </p:cNvSpPr>
          <p:nvPr>
            <p:ph type="body" sz="quarter" idx="11"/>
          </p:nvPr>
        </p:nvSpPr>
        <p:spPr>
          <a:xfrm>
            <a:off x="5791200" y="1524266"/>
            <a:ext cx="5739215" cy="617612"/>
          </a:xfrm>
        </p:spPr>
        <p:txBody>
          <a:bodyPr/>
          <a:lstStyle/>
          <a:p>
            <a:r>
              <a:rPr lang="ar-SY" dirty="0"/>
              <a:t>المسؤولية العقدية والمسؤولية التقصيرية</a:t>
            </a:r>
          </a:p>
        </p:txBody>
      </p:sp>
      <p:sp>
        <p:nvSpPr>
          <p:cNvPr id="5" name="Rectangle: Rounded Corners 4">
            <a:extLst>
              <a:ext uri="{FF2B5EF4-FFF2-40B4-BE49-F238E27FC236}">
                <a16:creationId xmlns:a16="http://schemas.microsoft.com/office/drawing/2014/main" id="{10162DED-079B-497C-AB5E-A2A443902634}"/>
              </a:ext>
            </a:extLst>
          </p:cNvPr>
          <p:cNvSpPr/>
          <p:nvPr/>
        </p:nvSpPr>
        <p:spPr>
          <a:xfrm>
            <a:off x="1060175" y="2438220"/>
            <a:ext cx="10628242" cy="4073236"/>
          </a:xfrm>
          <a:prstGeom prst="roundRect">
            <a:avLst>
              <a:gd name="adj" fmla="val 8459"/>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Low" rtl="1">
              <a:spcBef>
                <a:spcPts val="600"/>
              </a:spcBef>
              <a:spcAft>
                <a:spcPts val="600"/>
              </a:spcAft>
            </a:pPr>
            <a:r>
              <a:rPr lang="ar-SY" sz="2200" dirty="0">
                <a:solidFill>
                  <a:schemeClr val="tx1"/>
                </a:solidFill>
                <a:latin typeface="Arial" panose="020B0604020202020204" pitchFamily="34" charset="0"/>
                <a:cs typeface="Arial" panose="020B0604020202020204" pitchFamily="34" charset="0"/>
              </a:rPr>
              <a:t> تتحقق المسؤولية العقدية إذا امتنع المدين عن تنفيذ التزامه العقدي أو نفذّه على وجهٍ معيب ألحق ضرراً بالدائن، أمّا المسؤولية التقصيرية فتتحقق إذا أخلّ شخص بما يفرضه القانون من واجب بعدم الإضرار بالغير.</a:t>
            </a:r>
          </a:p>
          <a:p>
            <a:pPr algn="justLow" rtl="1">
              <a:spcBef>
                <a:spcPts val="600"/>
              </a:spcBef>
              <a:spcAft>
                <a:spcPts val="600"/>
              </a:spcAft>
            </a:pPr>
            <a:r>
              <a:rPr lang="ar-SY" sz="2200" dirty="0">
                <a:solidFill>
                  <a:schemeClr val="tx1"/>
                </a:solidFill>
                <a:latin typeface="Arial" panose="020B0604020202020204" pitchFamily="34" charset="0"/>
                <a:cs typeface="Arial" panose="020B0604020202020204" pitchFamily="34" charset="0"/>
              </a:rPr>
              <a:t>ويجب لقيام المسؤولية العقدية توافر عدة شروط وهي: أولها: وجود عقد صحيح بين الدائن والمدين، وثانيها: يجب أن يكون العقد مبرماً بين المسؤول والمضرور، وثالثها: أن يكون الضرر ناشئاً عن عدم تنفيذ العقد</a:t>
            </a:r>
            <a:r>
              <a:rPr lang="en-US" sz="2200" dirty="0">
                <a:solidFill>
                  <a:schemeClr val="tx1"/>
                </a:solidFill>
                <a:latin typeface="Arial" panose="020B0604020202020204" pitchFamily="34" charset="0"/>
                <a:cs typeface="Arial" panose="020B0604020202020204" pitchFamily="34" charset="0"/>
              </a:rPr>
              <a:t>.</a:t>
            </a:r>
            <a:endParaRPr lang="ar-SY" sz="2200" dirty="0">
              <a:solidFill>
                <a:schemeClr val="tx1"/>
              </a:solidFill>
              <a:latin typeface="Arial" panose="020B0604020202020204" pitchFamily="34" charset="0"/>
              <a:cs typeface="Arial" panose="020B0604020202020204" pitchFamily="34" charset="0"/>
            </a:endParaRPr>
          </a:p>
          <a:p>
            <a:pPr algn="justLow" rtl="1">
              <a:spcBef>
                <a:spcPts val="600"/>
              </a:spcBef>
              <a:spcAft>
                <a:spcPts val="600"/>
              </a:spcAft>
            </a:pPr>
            <a:r>
              <a:rPr lang="ar-SY" sz="2200" dirty="0">
                <a:solidFill>
                  <a:schemeClr val="tx1"/>
                </a:solidFill>
                <a:latin typeface="Arial" panose="020B0604020202020204" pitchFamily="34" charset="0"/>
                <a:cs typeface="Arial" panose="020B0604020202020204" pitchFamily="34" charset="0"/>
              </a:rPr>
              <a:t>وتتمثل فائدة التمييز بين المسؤوليتين في تحديد الطرف الذي يتحمل عبء الإثبات. فالمضرور أي الدائن في المسؤولية التقصيرية هو الذي يتحمل عبء الإثبات، في حين أنّ الأمر ليس كذلك دائماً في المسؤولية العقدية</a:t>
            </a:r>
          </a:p>
          <a:p>
            <a:pPr algn="justLow" rtl="1">
              <a:spcBef>
                <a:spcPts val="600"/>
              </a:spcBef>
              <a:spcAft>
                <a:spcPts val="600"/>
              </a:spcAft>
            </a:pPr>
            <a:r>
              <a:rPr lang="ar-SY" sz="2200" dirty="0">
                <a:solidFill>
                  <a:schemeClr val="tx1"/>
                </a:solidFill>
                <a:latin typeface="Arial" panose="020B0604020202020204" pitchFamily="34" charset="0"/>
                <a:cs typeface="Arial" panose="020B0604020202020204" pitchFamily="34" charset="0"/>
              </a:rPr>
              <a:t>ويلاحظ أنّ هناك تراجعاً للقانون المدني الفرنسي في المسؤولية القائمة على الخطأ وفي التمييز بين المسؤولية التقصيرية والمسؤولية العقدية، أمام المسؤولية الموضوعية التي تسمح بتعويض الضرر الواقع على الأشخاص إلى جانب تعويض الضرر الواقع على الأموال</a:t>
            </a:r>
            <a:r>
              <a:rPr lang="en-US" sz="2200" dirty="0">
                <a:solidFill>
                  <a:schemeClr val="tx1"/>
                </a:solidFill>
                <a:latin typeface="Arial" panose="020B0604020202020204" pitchFamily="34" charset="0"/>
                <a:cs typeface="Arial" panose="020B0604020202020204" pitchFamily="34" charset="0"/>
              </a:rPr>
              <a:t>.</a:t>
            </a:r>
            <a:endParaRPr lang="ar-SY" sz="22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57169130"/>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lstStyle/>
          <a:p>
            <a:r>
              <a:rPr lang="ar-SY" dirty="0"/>
              <a:t>تقسيم المسؤولية المدنية</a:t>
            </a:r>
          </a:p>
        </p:txBody>
      </p:sp>
      <p:sp>
        <p:nvSpPr>
          <p:cNvPr id="3" name="عنصر نائب للنص 2"/>
          <p:cNvSpPr>
            <a:spLocks noGrp="1"/>
          </p:cNvSpPr>
          <p:nvPr>
            <p:ph type="body" sz="quarter" idx="11"/>
          </p:nvPr>
        </p:nvSpPr>
        <p:spPr>
          <a:xfrm>
            <a:off x="6103343" y="1551160"/>
            <a:ext cx="5427072" cy="617612"/>
          </a:xfrm>
        </p:spPr>
        <p:txBody>
          <a:bodyPr/>
          <a:lstStyle/>
          <a:p>
            <a:r>
              <a:rPr lang="ar-SY" dirty="0"/>
              <a:t>المسؤولية العقدية والمسؤولية التقصيرية</a:t>
            </a:r>
          </a:p>
        </p:txBody>
      </p:sp>
      <p:sp>
        <p:nvSpPr>
          <p:cNvPr id="5" name="Rectangle: Rounded Corners 4">
            <a:extLst>
              <a:ext uri="{FF2B5EF4-FFF2-40B4-BE49-F238E27FC236}">
                <a16:creationId xmlns:a16="http://schemas.microsoft.com/office/drawing/2014/main" id="{521003F1-B716-4962-9B78-5A194A0A70CE}"/>
              </a:ext>
            </a:extLst>
          </p:cNvPr>
          <p:cNvSpPr/>
          <p:nvPr/>
        </p:nvSpPr>
        <p:spPr>
          <a:xfrm>
            <a:off x="1302327" y="2438220"/>
            <a:ext cx="10228087" cy="4073236"/>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Low" rtl="1">
              <a:lnSpc>
                <a:spcPct val="150000"/>
              </a:lnSpc>
            </a:pPr>
            <a:r>
              <a:rPr lang="ar-SY" sz="2200" dirty="0">
                <a:solidFill>
                  <a:schemeClr val="tx1"/>
                </a:solidFill>
                <a:latin typeface="Arial" panose="020B0604020202020204" pitchFamily="34" charset="0"/>
                <a:cs typeface="Arial" panose="020B0604020202020204" pitchFamily="34" charset="0"/>
              </a:rPr>
              <a:t>تتحقق المسؤولية العقدية إذا امتنع المدين عن تنفيذ التزامه العقدي أو نفذّه على وجهٍ معيب ألحق ضرراً بالدائن، أمّا المسؤولية التقصيرية فتتحقق إذا أخلّ شخص بما يفرضه القانون من واجب بعدم الإضرار بالغير.</a:t>
            </a:r>
          </a:p>
          <a:p>
            <a:pPr algn="justLow" rtl="1">
              <a:lnSpc>
                <a:spcPct val="150000"/>
              </a:lnSpc>
            </a:pPr>
            <a:r>
              <a:rPr lang="ar-SY" sz="2200" dirty="0">
                <a:solidFill>
                  <a:schemeClr val="tx1"/>
                </a:solidFill>
                <a:latin typeface="Arial" panose="020B0604020202020204" pitchFamily="34" charset="0"/>
                <a:cs typeface="Arial" panose="020B0604020202020204" pitchFamily="34" charset="0"/>
              </a:rPr>
              <a:t>ويجب لقيام المسؤولية العقدية توافر عدة شروط وهي: أولها: وجود عقد صحيح بين الدائن والمدين، وثانيها: يجب أن يكون العقد مبرماً بين المسؤول والمضرور، وثالثها: أن يكون الضرر ناشئاً عن عدم تنفيذ العقد.</a:t>
            </a:r>
          </a:p>
          <a:p>
            <a:pPr algn="justLow" rtl="1">
              <a:lnSpc>
                <a:spcPct val="150000"/>
              </a:lnSpc>
            </a:pPr>
            <a:r>
              <a:rPr lang="ar-SY" sz="2200" dirty="0">
                <a:solidFill>
                  <a:schemeClr val="tx1"/>
                </a:solidFill>
                <a:latin typeface="Arial" panose="020B0604020202020204" pitchFamily="34" charset="0"/>
                <a:cs typeface="Arial" panose="020B0604020202020204" pitchFamily="34" charset="0"/>
              </a:rPr>
              <a:t> وتتمثل فائدة التمييز بين المسؤوليتين في تحديد الطرف الذي يتحمل عبء الإثبات. فالمضرور أي الدائن في المسؤولية التقصيرية هو الذي يتحمل عبء الإثبات، في حين أنّ الأمر ليس كذلك دائماً في المسؤولية العقدية.</a:t>
            </a:r>
          </a:p>
        </p:txBody>
      </p:sp>
    </p:spTree>
    <p:extLst>
      <p:ext uri="{BB962C8B-B14F-4D97-AF65-F5344CB8AC3E}">
        <p14:creationId xmlns:p14="http://schemas.microsoft.com/office/powerpoint/2010/main" val="19125340"/>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lstStyle/>
          <a:p>
            <a:r>
              <a:rPr lang="ar-SY" dirty="0"/>
              <a:t>تقسيم المسؤولية المدنية</a:t>
            </a:r>
          </a:p>
        </p:txBody>
      </p:sp>
      <p:sp>
        <p:nvSpPr>
          <p:cNvPr id="3" name="عنصر نائب للنص 2"/>
          <p:cNvSpPr>
            <a:spLocks noGrp="1"/>
          </p:cNvSpPr>
          <p:nvPr>
            <p:ph type="body" sz="quarter" idx="11"/>
          </p:nvPr>
        </p:nvSpPr>
        <p:spPr/>
        <p:txBody>
          <a:bodyPr/>
          <a:lstStyle/>
          <a:p>
            <a:r>
              <a:rPr lang="ar-SY" dirty="0"/>
              <a:t>أساس المسؤولية التقصيرية</a:t>
            </a:r>
          </a:p>
        </p:txBody>
      </p:sp>
      <p:sp>
        <p:nvSpPr>
          <p:cNvPr id="5" name="Rectangle: Rounded Corners 4">
            <a:extLst>
              <a:ext uri="{FF2B5EF4-FFF2-40B4-BE49-F238E27FC236}">
                <a16:creationId xmlns:a16="http://schemas.microsoft.com/office/drawing/2014/main" id="{F47A5878-EAFA-4DD9-9769-6B19C85046E6}"/>
              </a:ext>
            </a:extLst>
          </p:cNvPr>
          <p:cNvSpPr/>
          <p:nvPr/>
        </p:nvSpPr>
        <p:spPr>
          <a:xfrm>
            <a:off x="1060175" y="2438400"/>
            <a:ext cx="10681252" cy="4126064"/>
          </a:xfrm>
          <a:prstGeom prst="roundRect">
            <a:avLst>
              <a:gd name="adj" fmla="val 4304"/>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Low" rtl="1">
              <a:lnSpc>
                <a:spcPct val="150000"/>
              </a:lnSpc>
              <a:buClr>
                <a:srgbClr val="D34817"/>
              </a:buClr>
            </a:pPr>
            <a:r>
              <a:rPr lang="ar-SY" sz="2200" dirty="0">
                <a:solidFill>
                  <a:schemeClr val="tx1"/>
                </a:solidFill>
                <a:latin typeface="Arial" panose="020B0604020202020204" pitchFamily="34" charset="0"/>
                <a:cs typeface="Arial" panose="020B0604020202020204" pitchFamily="34" charset="0"/>
              </a:rPr>
              <a:t>تسند المسؤولية التقصيرية إما إلى النظرية الذاتية أو النظرية الموضوعية.</a:t>
            </a:r>
          </a:p>
          <a:p>
            <a:pPr lvl="0" algn="justLow" rtl="1">
              <a:lnSpc>
                <a:spcPct val="150000"/>
              </a:lnSpc>
              <a:buClr>
                <a:srgbClr val="D34817"/>
              </a:buClr>
            </a:pPr>
            <a:r>
              <a:rPr lang="ar-SY" sz="2200" dirty="0">
                <a:solidFill>
                  <a:schemeClr val="tx1"/>
                </a:solidFill>
                <a:latin typeface="Arial" panose="020B0604020202020204" pitchFamily="34" charset="0"/>
                <a:cs typeface="Arial" panose="020B0604020202020204" pitchFamily="34" charset="0"/>
              </a:rPr>
              <a:t>النظرية الذاتية: تقوم النظرية الذاتية على فكرة الخطأ.</a:t>
            </a:r>
          </a:p>
          <a:p>
            <a:pPr lvl="0" algn="justLow" rtl="1">
              <a:lnSpc>
                <a:spcPct val="150000"/>
              </a:lnSpc>
              <a:buClr>
                <a:srgbClr val="D34817"/>
              </a:buClr>
            </a:pPr>
            <a:r>
              <a:rPr lang="ar-SY" sz="2200" dirty="0">
                <a:solidFill>
                  <a:schemeClr val="tx1"/>
                </a:solidFill>
                <a:latin typeface="Arial" panose="020B0604020202020204" pitchFamily="34" charset="0"/>
                <a:cs typeface="Arial" panose="020B0604020202020204" pitchFamily="34" charset="0"/>
              </a:rPr>
              <a:t>النظرية الموضوعية: تقيم النظرية الموضوعية المسؤولية على فكرة الضرر وحده.</a:t>
            </a:r>
          </a:p>
          <a:p>
            <a:pPr lvl="0" algn="justLow" rtl="1">
              <a:lnSpc>
                <a:spcPct val="150000"/>
              </a:lnSpc>
              <a:buClr>
                <a:srgbClr val="D34817"/>
              </a:buClr>
            </a:pPr>
            <a:r>
              <a:rPr lang="ar-SY" sz="2200" dirty="0">
                <a:solidFill>
                  <a:schemeClr val="tx1"/>
                </a:solidFill>
                <a:latin typeface="Arial" panose="020B0604020202020204" pitchFamily="34" charset="0"/>
                <a:cs typeface="Arial" panose="020B0604020202020204" pitchFamily="34" charset="0"/>
              </a:rPr>
              <a:t>يتجلى الفرق بين النظرية الذاتية والنظرية الموضوعية من حيث عبء الإثبات: ففي النظرية الذاتية يجب على المضرور إثبات</a:t>
            </a:r>
          </a:p>
          <a:p>
            <a:pPr lvl="0" algn="justLow" rtl="1">
              <a:lnSpc>
                <a:spcPct val="150000"/>
              </a:lnSpc>
              <a:buClr>
                <a:srgbClr val="D34817"/>
              </a:buClr>
            </a:pPr>
            <a:r>
              <a:rPr lang="ar-SY" sz="2200" dirty="0">
                <a:solidFill>
                  <a:schemeClr val="tx1"/>
                </a:solidFill>
                <a:latin typeface="Arial" panose="020B0604020202020204" pitchFamily="34" charset="0"/>
                <a:cs typeface="Arial" panose="020B0604020202020204" pitchFamily="34" charset="0"/>
              </a:rPr>
              <a:t>الخطأ لكي يحصل على التعويض. أمّا في النظرية الموضوعية فيكفي أن يثبت الدائن وقوع الضرر بسبب نشاط المدين.</a:t>
            </a:r>
          </a:p>
          <a:p>
            <a:pPr lvl="0" algn="justLow" rtl="1">
              <a:lnSpc>
                <a:spcPct val="150000"/>
              </a:lnSpc>
              <a:buClr>
                <a:srgbClr val="D34817"/>
              </a:buClr>
            </a:pPr>
            <a:r>
              <a:rPr lang="ar-SY" sz="2200" dirty="0">
                <a:solidFill>
                  <a:schemeClr val="tx1"/>
                </a:solidFill>
                <a:latin typeface="Arial" panose="020B0604020202020204" pitchFamily="34" charset="0"/>
                <a:cs typeface="Arial" panose="020B0604020202020204" pitchFamily="34" charset="0"/>
              </a:rPr>
              <a:t>وأساس المسؤولية التقصيرية في القانون المدني هو فكرة الخطأ، والخطأ يتطلب إثباته في المسؤولية عن الأخطاء الشخصية على حين أنّه يفترض وقوعه في المسؤولية عن عمل الغير وفي المسؤولية عن الأشياء.</a:t>
            </a:r>
          </a:p>
        </p:txBody>
      </p:sp>
    </p:spTree>
    <p:extLst>
      <p:ext uri="{BB962C8B-B14F-4D97-AF65-F5344CB8AC3E}">
        <p14:creationId xmlns:p14="http://schemas.microsoft.com/office/powerpoint/2010/main" val="2172644423"/>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pPr>
              <a:lnSpc>
                <a:spcPct val="200000"/>
              </a:lnSpc>
            </a:pPr>
            <a:r>
              <a:rPr lang="ar-SY" sz="2400" dirty="0"/>
              <a:t>أجب بـــ صح / خطأ:</a:t>
            </a:r>
          </a:p>
          <a:p>
            <a:pPr>
              <a:lnSpc>
                <a:spcPct val="200000"/>
              </a:lnSpc>
            </a:pPr>
            <a:r>
              <a:rPr lang="ar-SY" sz="2400" dirty="0"/>
              <a:t>1-	تكون المسؤولية قانونية عند مخالفة قاعدة أخلاقية.</a:t>
            </a:r>
          </a:p>
          <a:p>
            <a:pPr>
              <a:lnSpc>
                <a:spcPct val="200000"/>
              </a:lnSpc>
            </a:pPr>
            <a:r>
              <a:rPr lang="ar-SY" sz="2400" dirty="0"/>
              <a:t>2-	أهلية التمييز تكفي لقيام المسؤولية التقصيرية.</a:t>
            </a:r>
          </a:p>
          <a:p>
            <a:pPr>
              <a:lnSpc>
                <a:spcPct val="200000"/>
              </a:lnSpc>
            </a:pPr>
            <a:r>
              <a:rPr lang="ar-SY" sz="2400" dirty="0"/>
              <a:t>3-	يمكن رفع الدعوى المدنية بتعويض الضرر أمام المحكمة الجزائية.</a:t>
            </a:r>
          </a:p>
          <a:p>
            <a:pPr>
              <a:lnSpc>
                <a:spcPct val="200000"/>
              </a:lnSpc>
            </a:pPr>
            <a:endParaRPr lang="ar-SY" sz="2400" dirty="0"/>
          </a:p>
        </p:txBody>
      </p:sp>
    </p:spTree>
    <p:extLst>
      <p:ext uri="{BB962C8B-B14F-4D97-AF65-F5344CB8AC3E}">
        <p14:creationId xmlns:p14="http://schemas.microsoft.com/office/powerpoint/2010/main" val="4161159717"/>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sz="2400" dirty="0"/>
              <a:t>حدّد الإجابة الصحيحة:</a:t>
            </a:r>
          </a:p>
          <a:p>
            <a:r>
              <a:rPr lang="ar-SY" sz="2400" dirty="0"/>
              <a:t>-	إذا اجتمعت المسؤولية الجزائية مع المسؤولية المدنية:</a:t>
            </a:r>
          </a:p>
          <a:p>
            <a:pPr marL="457200" indent="-457200">
              <a:buFont typeface="+mj-lt"/>
              <a:buAutoNum type="alphaUcPeriod"/>
            </a:pPr>
            <a:r>
              <a:rPr lang="ar-SY" sz="2400" dirty="0"/>
              <a:t>فإن عدم تقادم الدعوى الجزائية يمنع من تقادم الدعوى المدنية.</a:t>
            </a:r>
          </a:p>
          <a:p>
            <a:pPr marL="457200" indent="-457200">
              <a:buFont typeface="+mj-lt"/>
              <a:buAutoNum type="alphaUcPeriod"/>
            </a:pPr>
            <a:r>
              <a:rPr lang="ar-SY" sz="2400" dirty="0"/>
              <a:t>فإن عدم تقادم الدعوى المدنية يمنع من تقادم الدعوى الجزائية.</a:t>
            </a:r>
          </a:p>
          <a:p>
            <a:pPr marL="457200" indent="-457200">
              <a:buFont typeface="+mj-lt"/>
              <a:buAutoNum type="alphaUcPeriod"/>
            </a:pPr>
            <a:r>
              <a:rPr lang="ar-SY" sz="2400" dirty="0"/>
              <a:t>يلتزم القاضي المدني بالحكم الجزائي في التكييف القانوني للوقائع.</a:t>
            </a:r>
          </a:p>
          <a:p>
            <a:pPr marL="457200" indent="-457200">
              <a:buFont typeface="+mj-lt"/>
              <a:buAutoNum type="alphaUcPeriod"/>
            </a:pPr>
            <a:r>
              <a:rPr lang="ar-SY" sz="2400" dirty="0"/>
              <a:t>يمتنع على المدعي الشخصي رفع الدعوى أمام المحكمة المدنية.</a:t>
            </a:r>
          </a:p>
          <a:p>
            <a:endParaRPr lang="ar-SY" sz="2400" dirty="0"/>
          </a:p>
        </p:txBody>
      </p:sp>
    </p:spTree>
    <p:extLst>
      <p:ext uri="{BB962C8B-B14F-4D97-AF65-F5344CB8AC3E}">
        <p14:creationId xmlns:p14="http://schemas.microsoft.com/office/powerpoint/2010/main" val="90459393"/>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theme/theme1.xml><?xml version="1.0" encoding="utf-8"?>
<a:theme xmlns:a="http://schemas.openxmlformats.org/drawingml/2006/main" name="DividendVTI">
  <a:themeElements>
    <a:clrScheme name="Orange Red">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Dividend">
      <a:majorFont>
        <a:latin typeface="Franklin Gothic Demi"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VTI" id="{97558BDE-0B66-457C-BB6F-7B1B22DAA9B8}" vid="{F53508A3-AC60-448A-AF37-934D5F1A0D5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a410dd7f93c95333ffa1b60ed6adedd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a936d9baba76aa3866493feff160faab"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Props1.xml><?xml version="1.0" encoding="utf-8"?>
<ds:datastoreItem xmlns:ds="http://schemas.openxmlformats.org/officeDocument/2006/customXml" ds:itemID="{CDF95FD5-1F25-4FA5-84C8-2AB1AFB896F4}">
  <ds:schemaRefs>
    <ds:schemaRef ds:uri="http://schemas.microsoft.com/office/2006/metadata/contentType"/>
    <ds:schemaRef ds:uri="http://schemas.microsoft.com/office/2006/metadata/properties/metaAttributes"/>
    <ds:schemaRef ds:uri="http://www.w3.org/2000/xmlns/"/>
    <ds:schemaRef ds:uri="http://www.w3.org/2001/XMLSchema"/>
    <ds:schemaRef ds:uri="71af3243-3dd4-4a8d-8c0d-dd76da1f02a5"/>
    <ds:schemaRef ds:uri="16c05727-aa75-4e4a-9b5f-8a80a1165891"/>
    <ds:schemaRef ds:uri="http://schemas.microsoft.com/office/2006/metadata/propertie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8C6403A-684A-431F-8F36-A24C99E28661}">
  <ds:schemaRefs>
    <ds:schemaRef ds:uri="http://schemas.microsoft.com/sharepoint/v3/contenttype/forms"/>
  </ds:schemaRefs>
</ds:datastoreItem>
</file>

<file path=customXml/itemProps3.xml><?xml version="1.0" encoding="utf-8"?>
<ds:datastoreItem xmlns:ds="http://schemas.openxmlformats.org/officeDocument/2006/customXml" ds:itemID="{F2455B2D-BAB7-438A-85DA-0266A24CB79F}">
  <ds:schemaRefs>
    <ds:schemaRef ds:uri="http://schemas.microsoft.com/office/2006/metadata/properties"/>
    <ds:schemaRef ds:uri="http://www.w3.org/2000/xmlns/"/>
    <ds:schemaRef ds:uri="71af3243-3dd4-4a8d-8c0d-dd76da1f02a5"/>
    <ds:schemaRef ds:uri="http://www.w3.org/2001/XMLSchema-instance"/>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{EF5A84C8-6E47-4BA8-A626-2C183E30E3FB}tf11964407_win32</Template>
  <TotalTime>1786</TotalTime>
  <Words>618</Words>
  <Application>Microsoft Office PowerPoint</Application>
  <PresentationFormat>Widescreen</PresentationFormat>
  <Paragraphs>54</Paragraphs>
  <Slides>11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11</vt:i4>
      </vt:variant>
    </vt:vector>
  </HeadingPairs>
  <TitlesOfParts>
    <vt:vector size="20" baseType="lpstr">
      <vt:lpstr>Arial</vt:lpstr>
      <vt:lpstr>Calibri</vt:lpstr>
      <vt:lpstr>Franklin Gothic Book</vt:lpstr>
      <vt:lpstr>Franklin Gothic Demi</vt:lpstr>
      <vt:lpstr>Gill Sans MT</vt:lpstr>
      <vt:lpstr>Simplified Arabic</vt:lpstr>
      <vt:lpstr>Wingdings</vt:lpstr>
      <vt:lpstr>Wingdings 2</vt:lpstr>
      <vt:lpstr>DividendVTI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Lorem Ipsum</dc:title>
  <dc:creator>Roula Sulaiman</dc:creator>
  <cp:lastModifiedBy>Meray</cp:lastModifiedBy>
  <cp:revision>289</cp:revision>
  <dcterms:created xsi:type="dcterms:W3CDTF">2020-10-27T07:33:32Z</dcterms:created>
  <dcterms:modified xsi:type="dcterms:W3CDTF">2022-08-29T07:59:53Z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