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7"/>
  </p:notesMasterIdLst>
  <p:handoutMasterIdLst>
    <p:handoutMasterId r:id="rId18"/>
  </p:handoutMasterIdLst>
  <p:sldIdLst>
    <p:sldId id="257" r:id="rId5"/>
    <p:sldId id="291" r:id="rId6"/>
    <p:sldId id="292" r:id="rId7"/>
    <p:sldId id="293" r:id="rId8"/>
    <p:sldId id="294" r:id="rId9"/>
    <p:sldId id="295" r:id="rId10"/>
    <p:sldId id="296" r:id="rId11"/>
    <p:sldId id="297" r:id="rId12"/>
    <p:sldId id="298" r:id="rId13"/>
    <p:sldId id="299" r:id="rId14"/>
    <p:sldId id="300" r:id="rId15"/>
    <p:sldId id="30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2207"/>
    <a:srgbClr val="414A4D"/>
    <a:srgbClr val="576368"/>
    <a:srgbClr val="D23000"/>
    <a:srgbClr val="F5C000"/>
    <a:srgbClr val="D5E1E3"/>
    <a:srgbClr val="1E2C2E"/>
    <a:srgbClr val="95B6BB"/>
    <a:srgbClr val="E6EDEE"/>
    <a:srgbClr val="EAE6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19" autoAdjust="0"/>
  </p:normalViewPr>
  <p:slideViewPr>
    <p:cSldViewPr snapToGrid="0">
      <p:cViewPr varScale="1">
        <p:scale>
          <a:sx n="72" d="100"/>
          <a:sy n="72" d="100"/>
        </p:scale>
        <p:origin x="660" y="96"/>
      </p:cViewPr>
      <p:guideLst/>
    </p:cSldViewPr>
  </p:slideViewPr>
  <p:notesTextViewPr>
    <p:cViewPr>
      <p:scale>
        <a:sx n="1" d="1"/>
        <a:sy n="1" d="1"/>
      </p:scale>
      <p:origin x="0" y="0"/>
    </p:cViewPr>
  </p:notesTextViewPr>
  <p:notesViewPr>
    <p:cSldViewPr snapToGrid="0">
      <p:cViewPr varScale="1">
        <p:scale>
          <a:sx n="81" d="100"/>
          <a:sy n="81" d="100"/>
        </p:scale>
        <p:origin x="2058"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3D5A18F-CA43-4A79-8AC8-7A0DB42D71B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EG"/>
          </a:p>
        </p:txBody>
      </p:sp>
      <p:sp>
        <p:nvSpPr>
          <p:cNvPr id="3" name="Date Placeholder 2">
            <a:extLst>
              <a:ext uri="{FF2B5EF4-FFF2-40B4-BE49-F238E27FC236}">
                <a16:creationId xmlns:a16="http://schemas.microsoft.com/office/drawing/2014/main" id="{C30FF71C-C1A7-45BB-87C7-DFD419D375C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a:defRPr sz="1200"/>
            </a:lvl1pPr>
          </a:lstStyle>
          <a:p>
            <a:fld id="{707646E0-AC83-48EE-A32C-6ED2A6C8C045}" type="datetimeFigureOut">
              <a:rPr lang="ar-EG" smtClean="0"/>
              <a:t>02/02/1444</a:t>
            </a:fld>
            <a:endParaRPr lang="ar-EG"/>
          </a:p>
        </p:txBody>
      </p:sp>
      <p:sp>
        <p:nvSpPr>
          <p:cNvPr id="4" name="Footer Placeholder 3">
            <a:extLst>
              <a:ext uri="{FF2B5EF4-FFF2-40B4-BE49-F238E27FC236}">
                <a16:creationId xmlns:a16="http://schemas.microsoft.com/office/drawing/2014/main" id="{A951260F-8C4E-40D9-B41E-4EFF90BBA2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r">
              <a:defRPr sz="1200"/>
            </a:lvl1pPr>
          </a:lstStyle>
          <a:p>
            <a:endParaRPr lang="ar-EG"/>
          </a:p>
        </p:txBody>
      </p:sp>
      <p:sp>
        <p:nvSpPr>
          <p:cNvPr id="5" name="Slide Number Placeholder 4">
            <a:extLst>
              <a:ext uri="{FF2B5EF4-FFF2-40B4-BE49-F238E27FC236}">
                <a16:creationId xmlns:a16="http://schemas.microsoft.com/office/drawing/2014/main" id="{42DE7B4D-8506-40A7-9FAA-125BD6D6911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a:defRPr sz="1200"/>
            </a:lvl1pPr>
          </a:lstStyle>
          <a:p>
            <a:fld id="{9070E25D-3BE7-4DAC-81FD-DD875F0F64E1}" type="slidenum">
              <a:rPr lang="ar-EG" smtClean="0"/>
              <a:t>‹#›</a:t>
            </a:fld>
            <a:endParaRPr lang="ar-EG"/>
          </a:p>
        </p:txBody>
      </p:sp>
    </p:spTree>
    <p:extLst>
      <p:ext uri="{BB962C8B-B14F-4D97-AF65-F5344CB8AC3E}">
        <p14:creationId xmlns:p14="http://schemas.microsoft.com/office/powerpoint/2010/main" val="13144067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S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1256C42C-7DD3-4563-B31F-AA2975560F2D}" type="datetimeFigureOut">
              <a:rPr lang="ar-SY" smtClean="0"/>
              <a:t>02/02/1444</a:t>
            </a:fld>
            <a:endParaRPr lang="ar-S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ar-S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ar-S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7BCE31E2-926A-495C-AC6D-3F5D9D8FFD7B}" type="slidenum">
              <a:rPr lang="ar-SY" smtClean="0"/>
              <a:t>‹#›</a:t>
            </a:fld>
            <a:endParaRPr lang="ar-SY"/>
          </a:p>
        </p:txBody>
      </p:sp>
    </p:spTree>
    <p:extLst>
      <p:ext uri="{BB962C8B-B14F-4D97-AF65-F5344CB8AC3E}">
        <p14:creationId xmlns:p14="http://schemas.microsoft.com/office/powerpoint/2010/main" val="869384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image" Target="../media/image5.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1.sv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4.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AF68861-9257-4704-826F-F029DAA087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7D2AFD17-94F2-4B67-A2DA-F789FAF5FE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42B692AA-1643-407D-9278-5E33383AC2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8109235"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17">
            <a:extLst>
              <a:ext uri="{FF2B5EF4-FFF2-40B4-BE49-F238E27FC236}">
                <a16:creationId xmlns:a16="http://schemas.microsoft.com/office/drawing/2014/main" id="{952E5FE8-0FBE-4F95-8458-904015724F86}"/>
              </a:ext>
            </a:extLst>
          </p:cNvPr>
          <p:cNvSpPr/>
          <p:nvPr userDrawn="1"/>
        </p:nvSpPr>
        <p:spPr>
          <a:xfrm>
            <a:off x="7787642" y="0"/>
            <a:ext cx="4404358" cy="6858000"/>
          </a:xfrm>
          <a:prstGeom prst="rect">
            <a:avLst/>
          </a:prstGeom>
          <a:solidFill>
            <a:srgbClr val="120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E64697D2-B78A-4001-823F-5670CB90E278}"/>
              </a:ext>
            </a:extLst>
          </p:cNvPr>
          <p:cNvPicPr>
            <a:picLocks noChangeAspect="1"/>
          </p:cNvPicPr>
          <p:nvPr userDrawn="1"/>
        </p:nvPicPr>
        <p:blipFill rotWithShape="1">
          <a:blip r:embed="rId2"/>
          <a:srcRect l="24296"/>
          <a:stretch/>
        </p:blipFill>
        <p:spPr>
          <a:xfrm>
            <a:off x="0" y="0"/>
            <a:ext cx="7787642" cy="6858000"/>
          </a:xfrm>
          <a:prstGeom prst="rect">
            <a:avLst/>
          </a:prstGeom>
        </p:spPr>
      </p:pic>
      <p:sp>
        <p:nvSpPr>
          <p:cNvPr id="19" name="Rectangle 18">
            <a:extLst>
              <a:ext uri="{FF2B5EF4-FFF2-40B4-BE49-F238E27FC236}">
                <a16:creationId xmlns:a16="http://schemas.microsoft.com/office/drawing/2014/main" id="{12251AEA-5D2C-4460-9C40-4C06BEA705AC}"/>
              </a:ext>
            </a:extLst>
          </p:cNvPr>
          <p:cNvSpPr/>
          <p:nvPr userDrawn="1"/>
        </p:nvSpPr>
        <p:spPr>
          <a:xfrm>
            <a:off x="8109803" y="1337287"/>
            <a:ext cx="3760036" cy="91439"/>
          </a:xfrm>
          <a:prstGeom prst="rect">
            <a:avLst/>
          </a:prstGeom>
          <a:solidFill>
            <a:srgbClr val="FF5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 Placeholder 20">
            <a:extLst>
              <a:ext uri="{FF2B5EF4-FFF2-40B4-BE49-F238E27FC236}">
                <a16:creationId xmlns:a16="http://schemas.microsoft.com/office/drawing/2014/main" id="{6F1B66B1-D7DC-402B-9027-A8A55E9A9AC1}"/>
              </a:ext>
            </a:extLst>
          </p:cNvPr>
          <p:cNvSpPr>
            <a:spLocks noGrp="1"/>
          </p:cNvSpPr>
          <p:nvPr>
            <p:ph type="body" sz="quarter" idx="10"/>
          </p:nvPr>
        </p:nvSpPr>
        <p:spPr>
          <a:xfrm>
            <a:off x="8082340" y="1418215"/>
            <a:ext cx="3822505" cy="3727526"/>
          </a:xfrm>
        </p:spPr>
        <p:txBody>
          <a:bodyPr>
            <a:normAutofit/>
          </a:bodyPr>
          <a:lstStyle>
            <a:lvl1pPr algn="ctr" rtl="1">
              <a:buNone/>
              <a:defRPr sz="3200" b="1">
                <a:solidFill>
                  <a:schemeClr val="bg1"/>
                </a:solidFill>
                <a:latin typeface="Arial" panose="020B0604020202020204" pitchFamily="34" charset="0"/>
                <a:cs typeface="Arial" panose="020B0604020202020204" pitchFamily="34" charset="0"/>
              </a:defRPr>
            </a:lvl1pPr>
          </a:lstStyle>
          <a:p>
            <a:pPr lvl="0"/>
            <a:endParaRPr lang="en-US" dirty="0"/>
          </a:p>
        </p:txBody>
      </p:sp>
      <p:sp>
        <p:nvSpPr>
          <p:cNvPr id="23" name="Text Placeholder 22">
            <a:extLst>
              <a:ext uri="{FF2B5EF4-FFF2-40B4-BE49-F238E27FC236}">
                <a16:creationId xmlns:a16="http://schemas.microsoft.com/office/drawing/2014/main" id="{D9732719-1859-444A-8424-A887E0F1181C}"/>
              </a:ext>
            </a:extLst>
          </p:cNvPr>
          <p:cNvSpPr>
            <a:spLocks noGrp="1"/>
          </p:cNvSpPr>
          <p:nvPr>
            <p:ph type="body" sz="quarter" idx="11"/>
          </p:nvPr>
        </p:nvSpPr>
        <p:spPr>
          <a:xfrm>
            <a:off x="8063754" y="5439786"/>
            <a:ext cx="3556714" cy="1283278"/>
          </a:xfrm>
        </p:spPr>
        <p:txBody>
          <a:bodyPr>
            <a:normAutofit/>
          </a:bodyPr>
          <a:lstStyle>
            <a:lvl1pPr algn="r" rtl="1">
              <a:buNone/>
              <a:defRPr sz="2200" b="1">
                <a:solidFill>
                  <a:schemeClr val="bg1"/>
                </a:solidFill>
                <a:latin typeface="Arial" panose="020B0604020202020204" pitchFamily="34" charset="0"/>
                <a:cs typeface="Arial" panose="020B0604020202020204" pitchFamily="34" charset="0"/>
              </a:defRPr>
            </a:lvl1pPr>
          </a:lstStyle>
          <a:p>
            <a:pPr lvl="0"/>
            <a:endParaRPr lang="en-US" dirty="0"/>
          </a:p>
        </p:txBody>
      </p:sp>
      <p:cxnSp>
        <p:nvCxnSpPr>
          <p:cNvPr id="28" name="Straight Connector 27">
            <a:extLst>
              <a:ext uri="{FF2B5EF4-FFF2-40B4-BE49-F238E27FC236}">
                <a16:creationId xmlns:a16="http://schemas.microsoft.com/office/drawing/2014/main" id="{8BF4FB8D-C9CC-4F3D-8C7B-583EF4CC4F2D}"/>
              </a:ext>
            </a:extLst>
          </p:cNvPr>
          <p:cNvCxnSpPr/>
          <p:nvPr userDrawn="1"/>
        </p:nvCxnSpPr>
        <p:spPr>
          <a:xfrm>
            <a:off x="11755120" y="5567680"/>
            <a:ext cx="0" cy="98552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99B647F7-9176-491F-A7A7-E5744518E009}"/>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Picture 16">
            <a:extLst>
              <a:ext uri="{FF2B5EF4-FFF2-40B4-BE49-F238E27FC236}">
                <a16:creationId xmlns:a16="http://schemas.microsoft.com/office/drawing/2014/main" id="{B72612ED-94A1-4C10-89BC-C62018B319E6}"/>
              </a:ext>
            </a:extLst>
          </p:cNvPr>
          <p:cNvPicPr>
            <a:picLocks noChangeAspect="1"/>
          </p:cNvPicPr>
          <p:nvPr userDrawn="1"/>
        </p:nvPicPr>
        <p:blipFill>
          <a:blip r:embed="rId3"/>
          <a:stretch>
            <a:fillRect/>
          </a:stretch>
        </p:blipFill>
        <p:spPr>
          <a:xfrm>
            <a:off x="10640292" y="-26125"/>
            <a:ext cx="1516083" cy="1105506"/>
          </a:xfrm>
          <a:prstGeom prst="rect">
            <a:avLst/>
          </a:prstGeom>
        </p:spPr>
      </p:pic>
      <p:pic>
        <p:nvPicPr>
          <p:cNvPr id="20" name="Picture 19">
            <a:extLst>
              <a:ext uri="{FF2B5EF4-FFF2-40B4-BE49-F238E27FC236}">
                <a16:creationId xmlns:a16="http://schemas.microsoft.com/office/drawing/2014/main" id="{799A3F89-0077-4698-937A-60E893667C3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24" name="Arrow: Pentagon 23">
            <a:extLst>
              <a:ext uri="{FF2B5EF4-FFF2-40B4-BE49-F238E27FC236}">
                <a16:creationId xmlns:a16="http://schemas.microsoft.com/office/drawing/2014/main" id="{B5ED3EFD-3C34-403B-AC07-2841BCF71E65}"/>
              </a:ext>
            </a:extLst>
          </p:cNvPr>
          <p:cNvSpPr/>
          <p:nvPr userDrawn="1"/>
        </p:nvSpPr>
        <p:spPr>
          <a:xfrm>
            <a:off x="455296" y="61769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6791332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CD7F9A6-2B94-456F-A8AE-B854A1BD03FB}"/>
              </a:ext>
            </a:extLst>
          </p:cNvPr>
          <p:cNvPicPr>
            <a:picLocks noChangeAspect="1"/>
          </p:cNvPicPr>
          <p:nvPr userDrawn="1"/>
        </p:nvPicPr>
        <p:blipFill>
          <a:blip r:embed="rId2"/>
          <a:stretch>
            <a:fillRect/>
          </a:stretch>
        </p:blipFill>
        <p:spPr>
          <a:xfrm>
            <a:off x="0" y="0"/>
            <a:ext cx="12192000" cy="6857999"/>
          </a:xfrm>
          <a:prstGeom prst="rect">
            <a:avLst/>
          </a:prstGeom>
        </p:spPr>
      </p:pic>
      <p:sp>
        <p:nvSpPr>
          <p:cNvPr id="6" name="Rectangle 5">
            <a:extLst>
              <a:ext uri="{FF2B5EF4-FFF2-40B4-BE49-F238E27FC236}">
                <a16:creationId xmlns:a16="http://schemas.microsoft.com/office/drawing/2014/main" id="{A0159C50-587E-4246-9F49-C2BD9865E4EE}"/>
              </a:ext>
            </a:extLst>
          </p:cNvPr>
          <p:cNvSpPr/>
          <p:nvPr userDrawn="1"/>
        </p:nvSpPr>
        <p:spPr>
          <a:xfrm>
            <a:off x="0" y="0"/>
            <a:ext cx="12191999" cy="6858000"/>
          </a:xfrm>
          <a:prstGeom prst="rect">
            <a:avLst/>
          </a:prstGeom>
          <a:solidFill>
            <a:schemeClr val="accent5">
              <a:lumMod val="50000"/>
              <a:alpha val="52000"/>
            </a:schemeClr>
          </a:solidFill>
          <a:ln>
            <a:noFill/>
          </a:ln>
          <a:effectLst>
            <a:outerShdw blurRad="50800" dist="50800" dir="5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Predefined Process 6">
            <a:extLst>
              <a:ext uri="{FF2B5EF4-FFF2-40B4-BE49-F238E27FC236}">
                <a16:creationId xmlns:a16="http://schemas.microsoft.com/office/drawing/2014/main" id="{B441E017-0655-42C8-80EB-AD99EA76682A}"/>
              </a:ext>
            </a:extLst>
          </p:cNvPr>
          <p:cNvSpPr/>
          <p:nvPr userDrawn="1"/>
        </p:nvSpPr>
        <p:spPr>
          <a:xfrm>
            <a:off x="1221738" y="2448559"/>
            <a:ext cx="9748521" cy="1818640"/>
          </a:xfrm>
          <a:prstGeom prst="flowChartPredefinedProcess">
            <a:avLst/>
          </a:prstGeom>
          <a:solidFill>
            <a:schemeClr val="accent5">
              <a:lumMod val="20000"/>
              <a:lumOff val="80000"/>
              <a:alpha val="68000"/>
            </a:schemeClr>
          </a:solidFill>
          <a:ln w="57150">
            <a:solidFill>
              <a:srgbClr val="5D534B"/>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descr="Judge">
            <a:extLst>
              <a:ext uri="{FF2B5EF4-FFF2-40B4-BE49-F238E27FC236}">
                <a16:creationId xmlns:a16="http://schemas.microsoft.com/office/drawing/2014/main" id="{830FACAB-8F27-4605-98CA-5FF8474D168E}"/>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9900918" y="2900679"/>
            <a:ext cx="914400" cy="914400"/>
          </a:xfrm>
          <a:prstGeom prst="rect">
            <a:avLst/>
          </a:prstGeom>
        </p:spPr>
      </p:pic>
      <p:sp>
        <p:nvSpPr>
          <p:cNvPr id="15" name="Text Placeholder 14">
            <a:extLst>
              <a:ext uri="{FF2B5EF4-FFF2-40B4-BE49-F238E27FC236}">
                <a16:creationId xmlns:a16="http://schemas.microsoft.com/office/drawing/2014/main" id="{2F44125F-7519-46A5-B1B4-7E5467F271A5}"/>
              </a:ext>
            </a:extLst>
          </p:cNvPr>
          <p:cNvSpPr>
            <a:spLocks noGrp="1"/>
          </p:cNvSpPr>
          <p:nvPr>
            <p:ph type="body" sz="quarter" idx="10"/>
          </p:nvPr>
        </p:nvSpPr>
        <p:spPr>
          <a:xfrm>
            <a:off x="2438400" y="2447925"/>
            <a:ext cx="7307263" cy="1819275"/>
          </a:xfrm>
        </p:spPr>
        <p:txBody>
          <a:bodyPr>
            <a:normAutofit/>
          </a:bodyPr>
          <a:lstStyle>
            <a:lvl1pPr algn="ctr" rtl="1">
              <a:buNone/>
              <a:defRPr sz="3000">
                <a:solidFill>
                  <a:srgbClr val="33261F"/>
                </a:solidFill>
                <a:latin typeface="Arial" panose="020B0604020202020204" pitchFamily="34" charset="0"/>
                <a:cs typeface="Arial" panose="020B0604020202020204" pitchFamily="34" charset="0"/>
              </a:defRPr>
            </a:lvl1pPr>
          </a:lstStyle>
          <a:p>
            <a:pPr lvl="0"/>
            <a:endParaRPr lang="en-US" dirty="0"/>
          </a:p>
        </p:txBody>
      </p:sp>
      <p:sp>
        <p:nvSpPr>
          <p:cNvPr id="3" name="Text Placeholder 2">
            <a:extLst>
              <a:ext uri="{FF2B5EF4-FFF2-40B4-BE49-F238E27FC236}">
                <a16:creationId xmlns:a16="http://schemas.microsoft.com/office/drawing/2014/main" id="{6C143C26-C02C-409F-8BB2-FE988ED3C179}"/>
              </a:ext>
            </a:extLst>
          </p:cNvPr>
          <p:cNvSpPr>
            <a:spLocks noGrp="1"/>
          </p:cNvSpPr>
          <p:nvPr>
            <p:ph type="body" sz="quarter" idx="11"/>
          </p:nvPr>
        </p:nvSpPr>
        <p:spPr>
          <a:xfrm>
            <a:off x="1390650" y="2643188"/>
            <a:ext cx="892175" cy="1390650"/>
          </a:xfrm>
        </p:spPr>
        <p:txBody>
          <a:bodyPr>
            <a:noAutofit/>
          </a:bodyPr>
          <a:lstStyle>
            <a:lvl1pPr algn="ctr" rtl="1">
              <a:buNone/>
              <a:defRPr sz="3600" b="1">
                <a:solidFill>
                  <a:srgbClr val="D23000"/>
                </a:solidFill>
              </a:defRPr>
            </a:lvl1pPr>
            <a:lvl2pPr>
              <a:defRPr sz="3200"/>
            </a:lvl2pPr>
            <a:lvl3pPr>
              <a:defRPr sz="2800"/>
            </a:lvl3pPr>
            <a:lvl4pPr>
              <a:defRPr sz="2400"/>
            </a:lvl4pPr>
            <a:lvl5pPr>
              <a:buNone/>
              <a:defRPr sz="2400"/>
            </a:lvl5pPr>
          </a:lstStyle>
          <a:p>
            <a:pPr lvl="0"/>
            <a:endParaRPr lang="en-US" dirty="0"/>
          </a:p>
        </p:txBody>
      </p:sp>
      <p:sp>
        <p:nvSpPr>
          <p:cNvPr id="8" name="Rectangle 7">
            <a:extLst>
              <a:ext uri="{FF2B5EF4-FFF2-40B4-BE49-F238E27FC236}">
                <a16:creationId xmlns:a16="http://schemas.microsoft.com/office/drawing/2014/main" id="{4E2A63B0-39F0-4749-9F33-997EF92853A6}"/>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6CA067AD-4629-4DED-885E-C151DC767776}"/>
              </a:ext>
            </a:extLst>
          </p:cNvPr>
          <p:cNvPicPr>
            <a:picLocks noChangeAspect="1"/>
          </p:cNvPicPr>
          <p:nvPr userDrawn="1"/>
        </p:nvPicPr>
        <p:blipFill>
          <a:blip r:embed="rId5"/>
          <a:stretch>
            <a:fillRect/>
          </a:stretch>
        </p:blipFill>
        <p:spPr>
          <a:xfrm>
            <a:off x="10640292" y="-26125"/>
            <a:ext cx="1516083" cy="1105506"/>
          </a:xfrm>
          <a:prstGeom prst="rect">
            <a:avLst/>
          </a:prstGeom>
        </p:spPr>
      </p:pic>
      <p:pic>
        <p:nvPicPr>
          <p:cNvPr id="10" name="Picture 9">
            <a:extLst>
              <a:ext uri="{FF2B5EF4-FFF2-40B4-BE49-F238E27FC236}">
                <a16:creationId xmlns:a16="http://schemas.microsoft.com/office/drawing/2014/main" id="{AC687E2E-315D-4600-B52B-552408BC18CF}"/>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12" name="Arrow: Pentagon 11">
            <a:extLst>
              <a:ext uri="{FF2B5EF4-FFF2-40B4-BE49-F238E27FC236}">
                <a16:creationId xmlns:a16="http://schemas.microsoft.com/office/drawing/2014/main" id="{7573C8C7-C7A1-4905-BA1A-ADF435B2321F}"/>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20651169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محتويات الوحدة">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4B5ADDF-F721-486A-B596-E591B5DDD7C5}"/>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Rounded Corners 14">
            <a:extLst>
              <a:ext uri="{FF2B5EF4-FFF2-40B4-BE49-F238E27FC236}">
                <a16:creationId xmlns:a16="http://schemas.microsoft.com/office/drawing/2014/main" id="{D43C0069-354E-470A-8AF8-83A3F7BB17CA}"/>
              </a:ext>
            </a:extLst>
          </p:cNvPr>
          <p:cNvSpPr/>
          <p:nvPr userDrawn="1"/>
        </p:nvSpPr>
        <p:spPr>
          <a:xfrm>
            <a:off x="406401" y="1513841"/>
            <a:ext cx="11379200" cy="5100320"/>
          </a:xfrm>
          <a:prstGeom prst="roundRect">
            <a:avLst/>
          </a:prstGeom>
          <a:noFill/>
          <a:ln w="38100">
            <a:solidFill>
              <a:schemeClr val="accent5">
                <a:lumMod val="50000"/>
              </a:schemeClr>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 name="Straight Connector 15">
            <a:extLst>
              <a:ext uri="{FF2B5EF4-FFF2-40B4-BE49-F238E27FC236}">
                <a16:creationId xmlns:a16="http://schemas.microsoft.com/office/drawing/2014/main" id="{E12008B0-7849-4BA9-9A41-B5EEDE631A8F}"/>
              </a:ext>
            </a:extLst>
          </p:cNvPr>
          <p:cNvCxnSpPr/>
          <p:nvPr userDrawn="1"/>
        </p:nvCxnSpPr>
        <p:spPr>
          <a:xfrm>
            <a:off x="8644078" y="910603"/>
            <a:ext cx="0" cy="487680"/>
          </a:xfrm>
          <a:prstGeom prst="line">
            <a:avLst/>
          </a:prstGeom>
          <a:ln w="38100">
            <a:solidFill>
              <a:schemeClr val="tx2">
                <a:lumMod val="90000"/>
                <a:lumOff val="10000"/>
              </a:schemeClr>
            </a:solidFill>
            <a:prstDash val="sysDot"/>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16EC4182-DCB1-4623-848A-10ADCC1AF8B2}"/>
              </a:ext>
            </a:extLst>
          </p:cNvPr>
          <p:cNvSpPr/>
          <p:nvPr userDrawn="1"/>
        </p:nvSpPr>
        <p:spPr>
          <a:xfrm>
            <a:off x="106680" y="11175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Arrow: Pentagon 17">
            <a:extLst>
              <a:ext uri="{FF2B5EF4-FFF2-40B4-BE49-F238E27FC236}">
                <a16:creationId xmlns:a16="http://schemas.microsoft.com/office/drawing/2014/main" id="{B545F1D4-A46D-49E8-A2B9-08E2ED657294}"/>
              </a:ext>
            </a:extLst>
          </p:cNvPr>
          <p:cNvSpPr/>
          <p:nvPr userDrawn="1"/>
        </p:nvSpPr>
        <p:spPr>
          <a:xfrm rot="5400000">
            <a:off x="8180029" y="966403"/>
            <a:ext cx="965388" cy="1706868"/>
          </a:xfrm>
          <a:prstGeom prst="homePlate">
            <a:avLst/>
          </a:prstGeom>
          <a:solidFill>
            <a:srgbClr val="4C413A"/>
          </a:solidFill>
          <a:ln w="76200">
            <a:solidFill>
              <a:srgbClr val="4C413A"/>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ar-SY" sz="2400" b="1" dirty="0">
                <a:solidFill>
                  <a:srgbClr val="F0EBE2"/>
                </a:solidFill>
                <a:latin typeface="Calibri" panose="020F0502020204030204" pitchFamily="34" charset="0"/>
                <a:cs typeface="Calibri" panose="020F0502020204030204" pitchFamily="34" charset="0"/>
              </a:rPr>
              <a:t>المحتوى</a:t>
            </a:r>
            <a:endParaRPr lang="en-US" b="1" dirty="0">
              <a:solidFill>
                <a:srgbClr val="F0EBE2"/>
              </a:solidFill>
              <a:latin typeface="Calibri" panose="020F0502020204030204" pitchFamily="34" charset="0"/>
              <a:cs typeface="Calibri" panose="020F0502020204030204" pitchFamily="34" charset="0"/>
            </a:endParaRPr>
          </a:p>
        </p:txBody>
      </p:sp>
      <p:cxnSp>
        <p:nvCxnSpPr>
          <p:cNvPr id="22" name="Straight Connector 21">
            <a:extLst>
              <a:ext uri="{FF2B5EF4-FFF2-40B4-BE49-F238E27FC236}">
                <a16:creationId xmlns:a16="http://schemas.microsoft.com/office/drawing/2014/main" id="{9F5D4615-46F6-4889-A19D-FB1E3BE7ED07}"/>
              </a:ext>
            </a:extLst>
          </p:cNvPr>
          <p:cNvCxnSpPr>
            <a:cxnSpLocks/>
          </p:cNvCxnSpPr>
          <p:nvPr userDrawn="1"/>
        </p:nvCxnSpPr>
        <p:spPr>
          <a:xfrm>
            <a:off x="1925624" y="885268"/>
            <a:ext cx="2175100" cy="11018"/>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4" name="Text Placeholder 23">
            <a:extLst>
              <a:ext uri="{FF2B5EF4-FFF2-40B4-BE49-F238E27FC236}">
                <a16:creationId xmlns:a16="http://schemas.microsoft.com/office/drawing/2014/main" id="{F4DFEBA8-56F4-4063-A369-EC75380A3C9C}"/>
              </a:ext>
            </a:extLst>
          </p:cNvPr>
          <p:cNvSpPr>
            <a:spLocks noGrp="1"/>
          </p:cNvSpPr>
          <p:nvPr>
            <p:ph type="body" sz="quarter" idx="10"/>
          </p:nvPr>
        </p:nvSpPr>
        <p:spPr>
          <a:xfrm>
            <a:off x="803275" y="2387598"/>
            <a:ext cx="10656888" cy="4033839"/>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cxnSp>
        <p:nvCxnSpPr>
          <p:cNvPr id="25" name="Straight Connector 24">
            <a:extLst>
              <a:ext uri="{FF2B5EF4-FFF2-40B4-BE49-F238E27FC236}">
                <a16:creationId xmlns:a16="http://schemas.microsoft.com/office/drawing/2014/main" id="{BC070780-C6D3-4CF0-8477-38BF62D622CC}"/>
              </a:ext>
            </a:extLst>
          </p:cNvPr>
          <p:cNvCxnSpPr>
            <a:cxnSpLocks/>
          </p:cNvCxnSpPr>
          <p:nvPr userDrawn="1"/>
        </p:nvCxnSpPr>
        <p:spPr>
          <a:xfrm>
            <a:off x="7491469" y="863231"/>
            <a:ext cx="2352835" cy="0"/>
          </a:xfrm>
          <a:prstGeom prst="line">
            <a:avLst/>
          </a:prstGeom>
          <a:ln w="57150">
            <a:solidFill>
              <a:srgbClr val="49413C"/>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EB201EE-9604-434E-9494-A7E0C0B3E6D9}"/>
              </a:ext>
            </a:extLst>
          </p:cNvPr>
          <p:cNvCxnSpPr>
            <a:cxnSpLocks/>
          </p:cNvCxnSpPr>
          <p:nvPr userDrawn="1"/>
        </p:nvCxnSpPr>
        <p:spPr>
          <a:xfrm>
            <a:off x="4759288" y="866089"/>
            <a:ext cx="2175100" cy="19179"/>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45C05196-6F27-4E73-A5A5-988B10993A4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3" name="Picture 22">
            <a:extLst>
              <a:ext uri="{FF2B5EF4-FFF2-40B4-BE49-F238E27FC236}">
                <a16:creationId xmlns:a16="http://schemas.microsoft.com/office/drawing/2014/main" id="{0F8EAD22-F231-4ECC-86C1-A21ABC4D1894}"/>
              </a:ext>
            </a:extLst>
          </p:cNvPr>
          <p:cNvPicPr>
            <a:picLocks noChangeAspect="1"/>
          </p:cNvPicPr>
          <p:nvPr userDrawn="1"/>
        </p:nvPicPr>
        <p:blipFill>
          <a:blip r:embed="rId3"/>
          <a:stretch>
            <a:fillRect/>
          </a:stretch>
        </p:blipFill>
        <p:spPr>
          <a:xfrm>
            <a:off x="10401385" y="172782"/>
            <a:ext cx="1559665" cy="1178902"/>
          </a:xfrm>
          <a:prstGeom prst="rect">
            <a:avLst/>
          </a:prstGeom>
        </p:spPr>
      </p:pic>
      <p:sp>
        <p:nvSpPr>
          <p:cNvPr id="20" name="Arrow: Pentagon 19">
            <a:extLst>
              <a:ext uri="{FF2B5EF4-FFF2-40B4-BE49-F238E27FC236}">
                <a16:creationId xmlns:a16="http://schemas.microsoft.com/office/drawing/2014/main" id="{6DC9FF76-9ABA-4B19-8187-F6BD513543EC}"/>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39193861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0329"/>
            <a:ext cx="9199084" cy="2196077"/>
          </a:xfrm>
          <a:prstGeom prst="rect">
            <a:avLst/>
          </a:prstGeom>
        </p:spPr>
      </p:pic>
      <p:cxnSp>
        <p:nvCxnSpPr>
          <p:cNvPr id="28" name="Straight Connector 27">
            <a:extLst>
              <a:ext uri="{FF2B5EF4-FFF2-40B4-BE49-F238E27FC236}">
                <a16:creationId xmlns:a16="http://schemas.microsoft.com/office/drawing/2014/main" id="{50A855DC-22A7-466A-B70E-D86BA79CFD7E}"/>
              </a:ext>
            </a:extLst>
          </p:cNvPr>
          <p:cNvCxnSpPr/>
          <p:nvPr userDrawn="1"/>
        </p:nvCxnSpPr>
        <p:spPr>
          <a:xfrm>
            <a:off x="11908972" y="106679"/>
            <a:ext cx="0" cy="6644641"/>
          </a:xfrm>
          <a:prstGeom prst="line">
            <a:avLst/>
          </a:prstGeom>
          <a:ln w="28575">
            <a:solidFill>
              <a:srgbClr val="535F65"/>
            </a:solidFill>
          </a:ln>
        </p:spPr>
        <p:style>
          <a:lnRef idx="1">
            <a:schemeClr val="accent1"/>
          </a:lnRef>
          <a:fillRef idx="0">
            <a:schemeClr val="accent1"/>
          </a:fillRef>
          <a:effectRef idx="0">
            <a:schemeClr val="accent1"/>
          </a:effectRef>
          <a:fontRef idx="minor">
            <a:schemeClr val="tx1"/>
          </a:fontRef>
        </p:style>
      </p:cxnSp>
      <p:pic>
        <p:nvPicPr>
          <p:cNvPr id="26" name="Picture 25">
            <a:extLst>
              <a:ext uri="{FF2B5EF4-FFF2-40B4-BE49-F238E27FC236}">
                <a16:creationId xmlns:a16="http://schemas.microsoft.com/office/drawing/2014/main" id="{37591F19-4433-4DA0-A14B-15B70188B1E6}"/>
              </a:ext>
            </a:extLst>
          </p:cNvPr>
          <p:cNvPicPr>
            <a:picLocks noChangeAspect="1"/>
          </p:cNvPicPr>
          <p:nvPr userDrawn="1"/>
        </p:nvPicPr>
        <p:blipFill>
          <a:blip r:embed="rId3">
            <a:duotone>
              <a:prstClr val="black"/>
              <a:schemeClr val="accent1">
                <a:tint val="45000"/>
                <a:satMod val="400000"/>
              </a:schemeClr>
            </a:duotone>
          </a:blip>
          <a:stretch>
            <a:fillRect/>
          </a:stretch>
        </p:blipFill>
        <p:spPr>
          <a:xfrm rot="10800000">
            <a:off x="4583016" y="1395751"/>
            <a:ext cx="8185246" cy="1229491"/>
          </a:xfrm>
          <a:prstGeom prst="rect">
            <a:avLst/>
          </a:prstGeom>
          <a:effectLst>
            <a:outerShdw blurRad="50800" dist="38100" dir="5400000" algn="t" rotWithShape="0">
              <a:prstClr val="black">
                <a:alpha val="40000"/>
              </a:prstClr>
            </a:outerShdw>
          </a:effectLst>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688832" y="309474"/>
            <a:ext cx="6507677" cy="918450"/>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34" name="Text Placeholder 33">
            <a:extLst>
              <a:ext uri="{FF2B5EF4-FFF2-40B4-BE49-F238E27FC236}">
                <a16:creationId xmlns:a16="http://schemas.microsoft.com/office/drawing/2014/main" id="{C588C701-2D1C-44DF-AE5E-C402B5F8EC08}"/>
              </a:ext>
            </a:extLst>
          </p:cNvPr>
          <p:cNvSpPr>
            <a:spLocks noGrp="1"/>
          </p:cNvSpPr>
          <p:nvPr>
            <p:ph type="body" sz="quarter" idx="11"/>
          </p:nvPr>
        </p:nvSpPr>
        <p:spPr>
          <a:xfrm>
            <a:off x="6103343" y="1524266"/>
            <a:ext cx="5427072" cy="617612"/>
          </a:xfrm>
        </p:spPr>
        <p:txBody>
          <a:bodyPr>
            <a:normAutofit/>
          </a:bodyPr>
          <a:lstStyle>
            <a:lvl1pPr algn="ctr" rtl="1">
              <a:buNone/>
              <a:defRPr sz="2400" b="1">
                <a:solidFill>
                  <a:srgbClr val="F0EBE2"/>
                </a:solidFill>
                <a:latin typeface="Calibri" panose="020F0502020204030204" pitchFamily="34" charset="0"/>
                <a:cs typeface="Calibri" panose="020F0502020204030204" pitchFamily="34" charset="0"/>
              </a:defRPr>
            </a:lvl1pPr>
          </a:lstStyle>
          <a:p>
            <a:pPr lvl="0"/>
            <a:endParaRPr lang="en-US" dirty="0"/>
          </a:p>
        </p:txBody>
      </p:sp>
      <p:sp>
        <p:nvSpPr>
          <p:cNvPr id="3" name="Content Placeholder 2">
            <a:extLst>
              <a:ext uri="{FF2B5EF4-FFF2-40B4-BE49-F238E27FC236}">
                <a16:creationId xmlns:a16="http://schemas.microsoft.com/office/drawing/2014/main" id="{99649C7B-0A08-4262-A207-07884729548C}"/>
              </a:ext>
            </a:extLst>
          </p:cNvPr>
          <p:cNvSpPr>
            <a:spLocks noGrp="1"/>
          </p:cNvSpPr>
          <p:nvPr>
            <p:ph sz="quarter" idx="12"/>
          </p:nvPr>
        </p:nvSpPr>
        <p:spPr>
          <a:xfrm>
            <a:off x="283027" y="2321866"/>
            <a:ext cx="11366667" cy="4336108"/>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ar-SA" dirty="0"/>
          </a:p>
        </p:txBody>
      </p:sp>
      <p:pic>
        <p:nvPicPr>
          <p:cNvPr id="10" name="Picture 9">
            <a:extLst>
              <a:ext uri="{FF2B5EF4-FFF2-40B4-BE49-F238E27FC236}">
                <a16:creationId xmlns:a16="http://schemas.microsoft.com/office/drawing/2014/main" id="{827DB20C-8535-4899-9A49-7108838F5DA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3" name="Picture 12">
            <a:extLst>
              <a:ext uri="{FF2B5EF4-FFF2-40B4-BE49-F238E27FC236}">
                <a16:creationId xmlns:a16="http://schemas.microsoft.com/office/drawing/2014/main" id="{96259726-3673-43BD-AFB1-F95B17EFEAF6}"/>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4" name="Arrow: Pentagon 13">
            <a:extLst>
              <a:ext uri="{FF2B5EF4-FFF2-40B4-BE49-F238E27FC236}">
                <a16:creationId xmlns:a16="http://schemas.microsoft.com/office/drawing/2014/main" id="{B2235A67-8768-436C-A9B3-619DD8B0D974}"/>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64599395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1186"/>
            <a:ext cx="9540608" cy="2174901"/>
          </a:xfrm>
          <a:prstGeom prst="rect">
            <a:avLst/>
          </a:prstGeom>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710151" y="282293"/>
            <a:ext cx="6874525" cy="940579"/>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6" name="Content Placeholder 2">
            <a:extLst>
              <a:ext uri="{FF2B5EF4-FFF2-40B4-BE49-F238E27FC236}">
                <a16:creationId xmlns:a16="http://schemas.microsoft.com/office/drawing/2014/main" id="{466E7A49-0CA4-4C40-B713-613302350446}"/>
              </a:ext>
            </a:extLst>
          </p:cNvPr>
          <p:cNvSpPr>
            <a:spLocks noGrp="1"/>
          </p:cNvSpPr>
          <p:nvPr>
            <p:ph sz="quarter" idx="12"/>
          </p:nvPr>
        </p:nvSpPr>
        <p:spPr>
          <a:xfrm>
            <a:off x="282575" y="1601941"/>
            <a:ext cx="11625263" cy="5056034"/>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pic>
        <p:nvPicPr>
          <p:cNvPr id="7" name="Picture 6">
            <a:extLst>
              <a:ext uri="{FF2B5EF4-FFF2-40B4-BE49-F238E27FC236}">
                <a16:creationId xmlns:a16="http://schemas.microsoft.com/office/drawing/2014/main" id="{63273FED-B3B3-4D25-9E02-47830172CF0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0" name="Picture 9">
            <a:extLst>
              <a:ext uri="{FF2B5EF4-FFF2-40B4-BE49-F238E27FC236}">
                <a16:creationId xmlns:a16="http://schemas.microsoft.com/office/drawing/2014/main" id="{4794E661-F0DA-42FF-80C7-AD278045E644}"/>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12" name="Arrow: Pentagon 11">
            <a:extLst>
              <a:ext uri="{FF2B5EF4-FFF2-40B4-BE49-F238E27FC236}">
                <a16:creationId xmlns:a16="http://schemas.microsoft.com/office/drawing/2014/main" id="{0AC078A9-8DA8-4AC6-B52B-21B9287D22A5}"/>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415845817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تمرين">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2617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cs typeface="Calibri" panose="020F0502020204030204" pitchFamily="34" charset="0"/>
            </a:endParaRPr>
          </a:p>
        </p:txBody>
      </p:sp>
      <p:sp>
        <p:nvSpPr>
          <p:cNvPr id="5" name="Half Frame 4">
            <a:extLst>
              <a:ext uri="{FF2B5EF4-FFF2-40B4-BE49-F238E27FC236}">
                <a16:creationId xmlns:a16="http://schemas.microsoft.com/office/drawing/2014/main" id="{FB80023C-1266-4316-B70A-536A24692CE5}"/>
              </a:ext>
            </a:extLst>
          </p:cNvPr>
          <p:cNvSpPr/>
          <p:nvPr userDrawn="1"/>
        </p:nvSpPr>
        <p:spPr>
          <a:xfrm rot="10800000">
            <a:off x="10159133" y="705079"/>
            <a:ext cx="1821051" cy="5946662"/>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98925"/>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96340468-850C-45CF-B458-9B59FBBC3657}"/>
              </a:ext>
            </a:extLst>
          </p:cNvPr>
          <p:cNvGrpSpPr/>
          <p:nvPr userDrawn="1"/>
        </p:nvGrpSpPr>
        <p:grpSpPr>
          <a:xfrm>
            <a:off x="278603" y="1072335"/>
            <a:ext cx="5240848" cy="5579145"/>
            <a:chOff x="895335" y="205996"/>
            <a:chExt cx="3278844" cy="6445484"/>
          </a:xfrm>
        </p:grpSpPr>
        <p:pic>
          <p:nvPicPr>
            <p:cNvPr id="18" name="Picture 17">
              <a:extLst>
                <a:ext uri="{FF2B5EF4-FFF2-40B4-BE49-F238E27FC236}">
                  <a16:creationId xmlns:a16="http://schemas.microsoft.com/office/drawing/2014/main" id="{1ED7A47C-3D37-4680-8FF1-0B2B4848ED1A}"/>
                </a:ext>
              </a:extLst>
            </p:cNvPr>
            <p:cNvPicPr>
              <a:picLocks noChangeAspect="1"/>
            </p:cNvPicPr>
            <p:nvPr userDrawn="1"/>
          </p:nvPicPr>
          <p:blipFill rotWithShape="1">
            <a:blip r:embed="rId2"/>
            <a:srcRect r="-206"/>
            <a:stretch/>
          </p:blipFill>
          <p:spPr>
            <a:xfrm>
              <a:off x="895335" y="206324"/>
              <a:ext cx="3278844" cy="6445156"/>
            </a:xfrm>
            <a:prstGeom prst="rect">
              <a:avLst/>
            </a:prstGeom>
          </p:spPr>
        </p:pic>
        <p:sp>
          <p:nvSpPr>
            <p:cNvPr id="12" name="Isosceles Triangle 11">
              <a:extLst>
                <a:ext uri="{FF2B5EF4-FFF2-40B4-BE49-F238E27FC236}">
                  <a16:creationId xmlns:a16="http://schemas.microsoft.com/office/drawing/2014/main" id="{7336BA77-53EB-49A0-BCAD-F687C928529C}"/>
                </a:ext>
              </a:extLst>
            </p:cNvPr>
            <p:cNvSpPr/>
            <p:nvPr userDrawn="1"/>
          </p:nvSpPr>
          <p:spPr>
            <a:xfrm rot="5400000">
              <a:off x="999080" y="119991"/>
              <a:ext cx="1842246" cy="2014256"/>
            </a:xfrm>
            <a:prstGeom prst="triangle">
              <a:avLst>
                <a:gd name="adj" fmla="val 0"/>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0934FE84-EB54-4893-A5CE-4F8B9318600D}"/>
                </a:ext>
              </a:extLst>
            </p:cNvPr>
            <p:cNvSpPr txBox="1"/>
            <p:nvPr userDrawn="1"/>
          </p:nvSpPr>
          <p:spPr>
            <a:xfrm rot="19140051">
              <a:off x="988158" y="584655"/>
              <a:ext cx="1252130"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التمارين</a:t>
              </a:r>
              <a:endParaRPr lang="en-US" sz="2000" b="1" dirty="0">
                <a:solidFill>
                  <a:schemeClr val="bg1"/>
                </a:solidFill>
                <a:latin typeface="Calibri" panose="020F0502020204030204" pitchFamily="34" charset="0"/>
                <a:cs typeface="Calibri" panose="020F0502020204030204" pitchFamily="34" charset="0"/>
              </a:endParaRPr>
            </a:p>
          </p:txBody>
        </p:sp>
      </p:grpSp>
      <p:sp>
        <p:nvSpPr>
          <p:cNvPr id="19" name="Rectangle 18">
            <a:extLst>
              <a:ext uri="{FF2B5EF4-FFF2-40B4-BE49-F238E27FC236}">
                <a16:creationId xmlns:a16="http://schemas.microsoft.com/office/drawing/2014/main" id="{9A28428F-19CF-4C8D-89D9-8ABE271801B3}"/>
              </a:ext>
            </a:extLst>
          </p:cNvPr>
          <p:cNvSpPr/>
          <p:nvPr userDrawn="1"/>
        </p:nvSpPr>
        <p:spPr>
          <a:xfrm>
            <a:off x="254854" y="1072466"/>
            <a:ext cx="5171690" cy="5567348"/>
          </a:xfrm>
          <a:prstGeom prst="rect">
            <a:avLst/>
          </a:prstGeom>
          <a:solidFill>
            <a:schemeClr val="accent6">
              <a:lumMod val="50000"/>
              <a:alpha val="6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Parallelogram 15">
            <a:extLst>
              <a:ext uri="{FF2B5EF4-FFF2-40B4-BE49-F238E27FC236}">
                <a16:creationId xmlns:a16="http://schemas.microsoft.com/office/drawing/2014/main" id="{8201B3C1-4D72-420F-A0A3-2A092B958A19}"/>
              </a:ext>
            </a:extLst>
          </p:cNvPr>
          <p:cNvSpPr/>
          <p:nvPr userDrawn="1"/>
        </p:nvSpPr>
        <p:spPr>
          <a:xfrm>
            <a:off x="3685078" y="129798"/>
            <a:ext cx="7463245" cy="6521814"/>
          </a:xfrm>
          <a:prstGeom prst="parallelogram">
            <a:avLst>
              <a:gd name="adj" fmla="val 31584"/>
            </a:avLst>
          </a:prstGeom>
          <a:solidFill>
            <a:srgbClr val="EAE6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23F0904E-19BA-4809-B39E-DA9EF8A83B04}"/>
              </a:ext>
            </a:extLst>
          </p:cNvPr>
          <p:cNvGrpSpPr/>
          <p:nvPr userDrawn="1"/>
        </p:nvGrpSpPr>
        <p:grpSpPr>
          <a:xfrm rot="10800000">
            <a:off x="10631277" y="1208658"/>
            <a:ext cx="1042422" cy="1226067"/>
            <a:chOff x="195216" y="176348"/>
            <a:chExt cx="1970589" cy="2009504"/>
          </a:xfrm>
        </p:grpSpPr>
        <p:sp>
          <p:nvSpPr>
            <p:cNvPr id="2" name="Isosceles Triangle 1">
              <a:extLst>
                <a:ext uri="{FF2B5EF4-FFF2-40B4-BE49-F238E27FC236}">
                  <a16:creationId xmlns:a16="http://schemas.microsoft.com/office/drawing/2014/main" id="{57448FA0-1537-437F-9F55-7CBF3F5698BC}"/>
                </a:ext>
              </a:extLst>
            </p:cNvPr>
            <p:cNvSpPr/>
            <p:nvPr userDrawn="1"/>
          </p:nvSpPr>
          <p:spPr>
            <a:xfrm rot="5400000">
              <a:off x="175759" y="195805"/>
              <a:ext cx="2009504" cy="1970589"/>
            </a:xfrm>
            <a:prstGeom prst="triangle">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Lightbulb and pencil">
              <a:extLst>
                <a:ext uri="{FF2B5EF4-FFF2-40B4-BE49-F238E27FC236}">
                  <a16:creationId xmlns:a16="http://schemas.microsoft.com/office/drawing/2014/main" id="{B84F1AF6-2BED-4321-819D-21E1A979A8D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0800000">
              <a:off x="462366" y="723900"/>
              <a:ext cx="914400" cy="914400"/>
            </a:xfrm>
            <a:prstGeom prst="rect">
              <a:avLst/>
            </a:prstGeom>
          </p:spPr>
        </p:pic>
      </p:grpSp>
      <p:sp>
        <p:nvSpPr>
          <p:cNvPr id="3" name="TextBox 2">
            <a:extLst>
              <a:ext uri="{FF2B5EF4-FFF2-40B4-BE49-F238E27FC236}">
                <a16:creationId xmlns:a16="http://schemas.microsoft.com/office/drawing/2014/main" id="{5A7272C9-96F4-4150-AAB8-950027DDD675}"/>
              </a:ext>
            </a:extLst>
          </p:cNvPr>
          <p:cNvSpPr txBox="1"/>
          <p:nvPr userDrawn="1"/>
        </p:nvSpPr>
        <p:spPr>
          <a:xfrm>
            <a:off x="4842061" y="1600499"/>
            <a:ext cx="5672375" cy="461665"/>
          </a:xfrm>
          <a:prstGeom prst="rect">
            <a:avLst/>
          </a:prstGeom>
          <a:noFill/>
        </p:spPr>
        <p:txBody>
          <a:bodyPr wrap="square" rtlCol="0">
            <a:spAutoFit/>
          </a:bodyPr>
          <a:lstStyle/>
          <a:p>
            <a:pPr algn="r" rtl="1"/>
            <a:r>
              <a:rPr lang="ar-SY" sz="2400" b="1" dirty="0">
                <a:latin typeface="Calibri" panose="020F0502020204030204" pitchFamily="34" charset="0"/>
                <a:cs typeface="Calibri" panose="020F0502020204030204" pitchFamily="34" charset="0"/>
              </a:rPr>
              <a:t>أجب عن الأسئلة التالية:</a:t>
            </a:r>
            <a:endParaRPr lang="en-US" sz="2400" b="1" dirty="0">
              <a:latin typeface="Calibri" panose="020F0502020204030204" pitchFamily="34" charset="0"/>
              <a:cs typeface="Calibri" panose="020F0502020204030204" pitchFamily="34" charset="0"/>
            </a:endParaRPr>
          </a:p>
        </p:txBody>
      </p:sp>
      <p:sp>
        <p:nvSpPr>
          <p:cNvPr id="21" name="Text Placeholder 20">
            <a:extLst>
              <a:ext uri="{FF2B5EF4-FFF2-40B4-BE49-F238E27FC236}">
                <a16:creationId xmlns:a16="http://schemas.microsoft.com/office/drawing/2014/main" id="{6572BC3A-F9CA-403F-9017-0AFBA63E457B}"/>
              </a:ext>
            </a:extLst>
          </p:cNvPr>
          <p:cNvSpPr>
            <a:spLocks noGrp="1"/>
          </p:cNvSpPr>
          <p:nvPr>
            <p:ph type="body" sz="quarter" idx="10"/>
          </p:nvPr>
        </p:nvSpPr>
        <p:spPr>
          <a:xfrm>
            <a:off x="4076241" y="2154250"/>
            <a:ext cx="7304183" cy="4497230"/>
          </a:xfrm>
        </p:spPr>
        <p:txBody>
          <a:bodyPr anchor="t">
            <a:normAutofit/>
          </a:bodyPr>
          <a:lstStyle>
            <a:lvl1pPr algn="just" rtl="1">
              <a:buNone/>
              <a:defRPr sz="2200">
                <a:latin typeface="Arial" panose="020B0604020202020204" pitchFamily="34" charset="0"/>
                <a:cs typeface="Arial" panose="020B0604020202020204" pitchFamily="34" charset="0"/>
              </a:defRPr>
            </a:lvl1pPr>
          </a:lstStyle>
          <a:p>
            <a:pPr lvl="0"/>
            <a:endParaRPr lang="en-US" dirty="0"/>
          </a:p>
        </p:txBody>
      </p:sp>
      <p:pic>
        <p:nvPicPr>
          <p:cNvPr id="17" name="Picture 16">
            <a:extLst>
              <a:ext uri="{FF2B5EF4-FFF2-40B4-BE49-F238E27FC236}">
                <a16:creationId xmlns:a16="http://schemas.microsoft.com/office/drawing/2014/main" id="{90CBC393-12DB-4F68-A1F7-A1F1816A2D6D}"/>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2" name="Picture 21">
            <a:extLst>
              <a:ext uri="{FF2B5EF4-FFF2-40B4-BE49-F238E27FC236}">
                <a16:creationId xmlns:a16="http://schemas.microsoft.com/office/drawing/2014/main" id="{3FEA0636-8713-4970-857B-4010E94E20FD}"/>
              </a:ext>
            </a:extLst>
          </p:cNvPr>
          <p:cNvPicPr>
            <a:picLocks noChangeAspect="1"/>
          </p:cNvPicPr>
          <p:nvPr userDrawn="1"/>
        </p:nvPicPr>
        <p:blipFill>
          <a:blip r:embed="rId6"/>
          <a:stretch>
            <a:fillRect/>
          </a:stretch>
        </p:blipFill>
        <p:spPr>
          <a:xfrm>
            <a:off x="10305097" y="127443"/>
            <a:ext cx="1434704" cy="1084448"/>
          </a:xfrm>
          <a:prstGeom prst="rect">
            <a:avLst/>
          </a:prstGeom>
        </p:spPr>
      </p:pic>
      <p:sp>
        <p:nvSpPr>
          <p:cNvPr id="23" name="Arrow: Pentagon 22">
            <a:extLst>
              <a:ext uri="{FF2B5EF4-FFF2-40B4-BE49-F238E27FC236}">
                <a16:creationId xmlns:a16="http://schemas.microsoft.com/office/drawing/2014/main" id="{7DACEDBF-068B-434C-9693-044375007D0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82641615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C26988C-811D-4B89-9F7C-BDF7373DACA8}"/>
              </a:ext>
            </a:extLst>
          </p:cNvPr>
          <p:cNvSpPr/>
          <p:nvPr userDrawn="1"/>
        </p:nvSpPr>
        <p:spPr>
          <a:xfrm>
            <a:off x="-55131" y="1222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1352763-2406-4DAC-A83A-8EEF08D18B39}"/>
              </a:ext>
            </a:extLst>
          </p:cNvPr>
          <p:cNvSpPr/>
          <p:nvPr userDrawn="1"/>
        </p:nvSpPr>
        <p:spPr>
          <a:xfrm>
            <a:off x="116840" y="118908"/>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23A4C107-F52B-48DE-8696-32178E522B2B}"/>
              </a:ext>
            </a:extLst>
          </p:cNvPr>
          <p:cNvPicPr>
            <a:picLocks noChangeAspect="1"/>
          </p:cNvPicPr>
          <p:nvPr userDrawn="1"/>
        </p:nvPicPr>
        <p:blipFill rotWithShape="1">
          <a:blip r:embed="rId2"/>
          <a:srcRect r="18359"/>
          <a:stretch/>
        </p:blipFill>
        <p:spPr>
          <a:xfrm>
            <a:off x="5227384" y="1458364"/>
            <a:ext cx="6802121" cy="5148175"/>
          </a:xfrm>
          <a:prstGeom prst="rect">
            <a:avLst/>
          </a:prstGeom>
        </p:spPr>
      </p:pic>
      <p:sp>
        <p:nvSpPr>
          <p:cNvPr id="16" name="Isosceles Triangle 15">
            <a:extLst>
              <a:ext uri="{FF2B5EF4-FFF2-40B4-BE49-F238E27FC236}">
                <a16:creationId xmlns:a16="http://schemas.microsoft.com/office/drawing/2014/main" id="{E7374AE0-6233-463A-A995-CC369E07AA99}"/>
              </a:ext>
            </a:extLst>
          </p:cNvPr>
          <p:cNvSpPr/>
          <p:nvPr userDrawn="1"/>
        </p:nvSpPr>
        <p:spPr>
          <a:xfrm rot="10800000">
            <a:off x="6081311" y="1461511"/>
            <a:ext cx="5927054" cy="5010415"/>
          </a:xfrm>
          <a:prstGeom prst="triangle">
            <a:avLst>
              <a:gd name="adj" fmla="val 100000"/>
            </a:avLst>
          </a:prstGeom>
          <a:solidFill>
            <a:schemeClr val="bg1">
              <a:lumMod val="6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Manual Input 6">
            <a:extLst>
              <a:ext uri="{FF2B5EF4-FFF2-40B4-BE49-F238E27FC236}">
                <a16:creationId xmlns:a16="http://schemas.microsoft.com/office/drawing/2014/main" id="{E04CFBBB-D106-44B8-9DFA-D00E6748BFF2}"/>
              </a:ext>
            </a:extLst>
          </p:cNvPr>
          <p:cNvSpPr/>
          <p:nvPr userDrawn="1"/>
        </p:nvSpPr>
        <p:spPr>
          <a:xfrm rot="5400000">
            <a:off x="1938922" y="-664578"/>
            <a:ext cx="5576035" cy="8976365"/>
          </a:xfrm>
          <a:prstGeom prst="flowChartManualInput">
            <a:avLst/>
          </a:prstGeom>
          <a:solidFill>
            <a:srgbClr val="576368"/>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4" name="Group 3">
            <a:extLst>
              <a:ext uri="{FF2B5EF4-FFF2-40B4-BE49-F238E27FC236}">
                <a16:creationId xmlns:a16="http://schemas.microsoft.com/office/drawing/2014/main" id="{6B9B5DB2-F82D-4CD9-A692-E548506E54A7}"/>
              </a:ext>
            </a:extLst>
          </p:cNvPr>
          <p:cNvGrpSpPr/>
          <p:nvPr userDrawn="1"/>
        </p:nvGrpSpPr>
        <p:grpSpPr>
          <a:xfrm>
            <a:off x="7046725" y="1475682"/>
            <a:ext cx="2748280" cy="1508385"/>
            <a:chOff x="7046725" y="1475682"/>
            <a:chExt cx="2748280" cy="1508385"/>
          </a:xfrm>
        </p:grpSpPr>
        <p:sp>
          <p:nvSpPr>
            <p:cNvPr id="20" name="Isosceles Triangle 19">
              <a:extLst>
                <a:ext uri="{FF2B5EF4-FFF2-40B4-BE49-F238E27FC236}">
                  <a16:creationId xmlns:a16="http://schemas.microsoft.com/office/drawing/2014/main" id="{E51251EB-6425-4A01-B765-EF6B6B9FE907}"/>
                </a:ext>
              </a:extLst>
            </p:cNvPr>
            <p:cNvSpPr/>
            <p:nvPr userDrawn="1"/>
          </p:nvSpPr>
          <p:spPr>
            <a:xfrm rot="12188885">
              <a:off x="7046725" y="1475682"/>
              <a:ext cx="2748280" cy="1508385"/>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TextBox 20">
              <a:extLst>
                <a:ext uri="{FF2B5EF4-FFF2-40B4-BE49-F238E27FC236}">
                  <a16:creationId xmlns:a16="http://schemas.microsoft.com/office/drawing/2014/main" id="{108BFB81-8C43-414B-922E-D8970598ADE4}"/>
                </a:ext>
              </a:extLst>
            </p:cNvPr>
            <p:cNvSpPr txBox="1"/>
            <p:nvPr userDrawn="1"/>
          </p:nvSpPr>
          <p:spPr>
            <a:xfrm rot="1303134">
              <a:off x="7929183" y="1656436"/>
              <a:ext cx="1682945" cy="461665"/>
            </a:xfrm>
            <a:prstGeom prst="rect">
              <a:avLst/>
            </a:prstGeom>
            <a:noFill/>
          </p:spPr>
          <p:txBody>
            <a:bodyPr wrap="square" rtlCol="0">
              <a:spAutoFit/>
            </a:bodyPr>
            <a:lstStyle/>
            <a:p>
              <a:r>
                <a:rPr lang="ar-SY" sz="2400" b="1" dirty="0">
                  <a:solidFill>
                    <a:schemeClr val="bg1"/>
                  </a:solidFill>
                  <a:latin typeface="Calibri" panose="020F0502020204030204" pitchFamily="34" charset="0"/>
                  <a:cs typeface="Calibri" panose="020F0502020204030204" pitchFamily="34" charset="0"/>
                </a:rPr>
                <a:t>حالة عملية</a:t>
              </a:r>
              <a:endParaRPr lang="en-US" sz="2400" b="1" dirty="0">
                <a:solidFill>
                  <a:schemeClr val="bg1"/>
                </a:solidFill>
                <a:latin typeface="Calibri" panose="020F0502020204030204" pitchFamily="34" charset="0"/>
                <a:cs typeface="Calibri" panose="020F0502020204030204" pitchFamily="34" charset="0"/>
              </a:endParaRPr>
            </a:p>
          </p:txBody>
        </p:sp>
        <p:pic>
          <p:nvPicPr>
            <p:cNvPr id="23" name="Graphic 22" descr="Gears">
              <a:extLst>
                <a:ext uri="{FF2B5EF4-FFF2-40B4-BE49-F238E27FC236}">
                  <a16:creationId xmlns:a16="http://schemas.microsoft.com/office/drawing/2014/main" id="{2D4C2A2D-2936-4086-A111-B38D33646727}"/>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4564408">
              <a:off x="7963664" y="1809091"/>
              <a:ext cx="914400" cy="914400"/>
            </a:xfrm>
            <a:prstGeom prst="rect">
              <a:avLst/>
            </a:prstGeom>
          </p:spPr>
        </p:pic>
      </p:grpSp>
      <p:sp>
        <p:nvSpPr>
          <p:cNvPr id="3" name="Content Placeholder 2"/>
          <p:cNvSpPr>
            <a:spLocks noGrp="1"/>
          </p:cNvSpPr>
          <p:nvPr userDrawn="1">
            <p:ph idx="1"/>
          </p:nvPr>
        </p:nvSpPr>
        <p:spPr>
          <a:xfrm>
            <a:off x="345440" y="1674565"/>
            <a:ext cx="7133213" cy="4878634"/>
          </a:xfrm>
        </p:spPr>
        <p:txBody>
          <a:bodyPr anchor="t">
            <a:normAutofit/>
          </a:bodyPr>
          <a:lstStyle>
            <a:lvl1pPr algn="just" rtl="1">
              <a:lnSpc>
                <a:spcPct val="150000"/>
              </a:lnSpc>
              <a:buNone/>
              <a:defRPr sz="2400">
                <a:solidFill>
                  <a:schemeClr val="bg1"/>
                </a:solidFill>
                <a:latin typeface="Arial" panose="020B0604020202020204" pitchFamily="34" charset="0"/>
                <a:cs typeface="Arial" panose="020B0604020202020204" pitchFamily="34" charset="0"/>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endParaRPr lang="ar-SA" dirty="0"/>
          </a:p>
        </p:txBody>
      </p:sp>
      <p:pic>
        <p:nvPicPr>
          <p:cNvPr id="11" name="Picture 10">
            <a:extLst>
              <a:ext uri="{FF2B5EF4-FFF2-40B4-BE49-F238E27FC236}">
                <a16:creationId xmlns:a16="http://schemas.microsoft.com/office/drawing/2014/main" id="{85075D30-DBCE-42C6-B6AE-C72CC2DB7BAB}"/>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5" name="Picture 14">
            <a:extLst>
              <a:ext uri="{FF2B5EF4-FFF2-40B4-BE49-F238E27FC236}">
                <a16:creationId xmlns:a16="http://schemas.microsoft.com/office/drawing/2014/main" id="{1F56FA16-2B53-4D45-B629-37C6FC37583A}"/>
              </a:ext>
            </a:extLst>
          </p:cNvPr>
          <p:cNvPicPr>
            <a:picLocks noChangeAspect="1"/>
          </p:cNvPicPr>
          <p:nvPr userDrawn="1"/>
        </p:nvPicPr>
        <p:blipFill>
          <a:blip r:embed="rId6"/>
          <a:stretch>
            <a:fillRect/>
          </a:stretch>
        </p:blipFill>
        <p:spPr>
          <a:xfrm>
            <a:off x="10401385" y="172782"/>
            <a:ext cx="1559665" cy="1178902"/>
          </a:xfrm>
          <a:prstGeom prst="rect">
            <a:avLst/>
          </a:prstGeom>
        </p:spPr>
      </p:pic>
      <p:sp>
        <p:nvSpPr>
          <p:cNvPr id="17" name="Arrow: Pentagon 16">
            <a:extLst>
              <a:ext uri="{FF2B5EF4-FFF2-40B4-BE49-F238E27FC236}">
                <a16:creationId xmlns:a16="http://schemas.microsoft.com/office/drawing/2014/main" id="{CF207123-500E-48A2-B4B1-F8C1149E0AB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92885576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ستنتاج ">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31700D-97ED-48B3-BB77-1798A5344800}"/>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F9AD5724-3F18-46AE-867F-D5E4ED3E3C86}"/>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Isosceles Triangle 1">
            <a:extLst>
              <a:ext uri="{FF2B5EF4-FFF2-40B4-BE49-F238E27FC236}">
                <a16:creationId xmlns:a16="http://schemas.microsoft.com/office/drawing/2014/main" id="{63DBE50A-1D99-44A5-9376-453C58052673}"/>
              </a:ext>
            </a:extLst>
          </p:cNvPr>
          <p:cNvSpPr/>
          <p:nvPr userDrawn="1"/>
        </p:nvSpPr>
        <p:spPr>
          <a:xfrm rot="9574598">
            <a:off x="9081169" y="1357745"/>
            <a:ext cx="2363542" cy="5516412"/>
          </a:xfrm>
          <a:prstGeom prst="triangle">
            <a:avLst>
              <a:gd name="adj" fmla="val 56994"/>
            </a:avLst>
          </a:prstGeom>
          <a:solidFill>
            <a:srgbClr val="D5E1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lowchart: Manual Input 12">
            <a:extLst>
              <a:ext uri="{FF2B5EF4-FFF2-40B4-BE49-F238E27FC236}">
                <a16:creationId xmlns:a16="http://schemas.microsoft.com/office/drawing/2014/main" id="{C00AF17F-10E7-4A00-94BC-88770EFD6FE6}"/>
              </a:ext>
            </a:extLst>
          </p:cNvPr>
          <p:cNvSpPr/>
          <p:nvPr userDrawn="1"/>
        </p:nvSpPr>
        <p:spPr>
          <a:xfrm rot="5400000">
            <a:off x="2895578" y="-1640536"/>
            <a:ext cx="5585757" cy="11026139"/>
          </a:xfrm>
          <a:prstGeom prst="flowChartManualInput">
            <a:avLst/>
          </a:prstGeom>
          <a:solidFill>
            <a:srgbClr val="95B6BB"/>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3" name="Group 2">
            <a:extLst>
              <a:ext uri="{FF2B5EF4-FFF2-40B4-BE49-F238E27FC236}">
                <a16:creationId xmlns:a16="http://schemas.microsoft.com/office/drawing/2014/main" id="{344116C4-390C-49E0-85A7-249944986B4B}"/>
              </a:ext>
            </a:extLst>
          </p:cNvPr>
          <p:cNvGrpSpPr/>
          <p:nvPr userDrawn="1"/>
        </p:nvGrpSpPr>
        <p:grpSpPr>
          <a:xfrm>
            <a:off x="9840536" y="1351684"/>
            <a:ext cx="2134093" cy="5338222"/>
            <a:chOff x="9840536" y="168093"/>
            <a:chExt cx="2134093" cy="6521813"/>
          </a:xfrm>
        </p:grpSpPr>
        <p:sp>
          <p:nvSpPr>
            <p:cNvPr id="31" name="Half Frame 30">
              <a:extLst>
                <a:ext uri="{FF2B5EF4-FFF2-40B4-BE49-F238E27FC236}">
                  <a16:creationId xmlns:a16="http://schemas.microsoft.com/office/drawing/2014/main" id="{C1A5C2E1-65E1-4974-B1CE-5F9D7F20D4A2}"/>
                </a:ext>
              </a:extLst>
            </p:cNvPr>
            <p:cNvSpPr/>
            <p:nvPr userDrawn="1"/>
          </p:nvSpPr>
          <p:spPr>
            <a:xfrm rot="10800000">
              <a:off x="10153578" y="168093"/>
              <a:ext cx="1821051" cy="6521813"/>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Isosceles Triangle 13">
              <a:extLst>
                <a:ext uri="{FF2B5EF4-FFF2-40B4-BE49-F238E27FC236}">
                  <a16:creationId xmlns:a16="http://schemas.microsoft.com/office/drawing/2014/main" id="{D989ADC1-71F4-49B5-A3B8-D155077E6C6A}"/>
                </a:ext>
              </a:extLst>
            </p:cNvPr>
            <p:cNvSpPr/>
            <p:nvPr userDrawn="1"/>
          </p:nvSpPr>
          <p:spPr>
            <a:xfrm rot="16200000">
              <a:off x="9376921" y="1457937"/>
              <a:ext cx="2748280" cy="1821050"/>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4" name="TextBox 23">
              <a:extLst>
                <a:ext uri="{FF2B5EF4-FFF2-40B4-BE49-F238E27FC236}">
                  <a16:creationId xmlns:a16="http://schemas.microsoft.com/office/drawing/2014/main" id="{4A4C1BC1-196B-4552-B70E-69419DF951CA}"/>
                </a:ext>
              </a:extLst>
            </p:cNvPr>
            <p:cNvSpPr txBox="1"/>
            <p:nvPr userDrawn="1"/>
          </p:nvSpPr>
          <p:spPr>
            <a:xfrm rot="19965327">
              <a:off x="10061193" y="1600950"/>
              <a:ext cx="1682945"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استنتج</a:t>
              </a:r>
              <a:endParaRPr lang="en-US" sz="2800" b="1" dirty="0">
                <a:solidFill>
                  <a:schemeClr val="bg1"/>
                </a:solidFill>
                <a:latin typeface="Calibri" panose="020F0502020204030204" pitchFamily="34" charset="0"/>
                <a:cs typeface="Calibri" panose="020F0502020204030204" pitchFamily="34" charset="0"/>
              </a:endParaRPr>
            </a:p>
          </p:txBody>
        </p:sp>
        <p:pic>
          <p:nvPicPr>
            <p:cNvPr id="29" name="Graphic 28" descr="Lightbulb">
              <a:extLst>
                <a:ext uri="{FF2B5EF4-FFF2-40B4-BE49-F238E27FC236}">
                  <a16:creationId xmlns:a16="http://schemas.microsoft.com/office/drawing/2014/main" id="{EB3B419D-D3EF-489C-B143-F43B8C9F92A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080097">
              <a:off x="10724021" y="2242348"/>
              <a:ext cx="914400" cy="914401"/>
            </a:xfrm>
            <a:prstGeom prst="rect">
              <a:avLst/>
            </a:prstGeom>
          </p:spPr>
        </p:pic>
      </p:grpSp>
      <p:sp>
        <p:nvSpPr>
          <p:cNvPr id="6" name="Content Placeholder 5">
            <a:extLst>
              <a:ext uri="{FF2B5EF4-FFF2-40B4-BE49-F238E27FC236}">
                <a16:creationId xmlns:a16="http://schemas.microsoft.com/office/drawing/2014/main" id="{D27DB137-D3B3-481D-8486-425D328E64ED}"/>
              </a:ext>
            </a:extLst>
          </p:cNvPr>
          <p:cNvSpPr>
            <a:spLocks noGrp="1"/>
          </p:cNvSpPr>
          <p:nvPr>
            <p:ph sz="quarter" idx="10"/>
          </p:nvPr>
        </p:nvSpPr>
        <p:spPr>
          <a:xfrm>
            <a:off x="296863" y="1245140"/>
            <a:ext cx="8689975" cy="5338223"/>
          </a:xfrm>
        </p:spPr>
        <p:txBody>
          <a:bodyPr anchor="t">
            <a:normAutofit/>
          </a:bodyPr>
          <a:lstStyle>
            <a:lvl1pPr algn="just" rtl="1">
              <a:lnSpc>
                <a:spcPct val="150000"/>
              </a:lnSpc>
              <a:buNone/>
              <a:defRPr sz="2400">
                <a:solidFill>
                  <a:srgbClr val="414A4D"/>
                </a:solidFill>
                <a:latin typeface="Arial" panose="020B0604020202020204" pitchFamily="34" charset="0"/>
                <a:cs typeface="Arial" panose="020B0604020202020204" pitchFamily="34" charset="0"/>
              </a:defRPr>
            </a:lvl1pPr>
          </a:lstStyle>
          <a:p>
            <a:pPr lvl="0"/>
            <a:endParaRPr lang="en-US" dirty="0"/>
          </a:p>
        </p:txBody>
      </p:sp>
      <p:pic>
        <p:nvPicPr>
          <p:cNvPr id="18" name="Picture 17">
            <a:extLst>
              <a:ext uri="{FF2B5EF4-FFF2-40B4-BE49-F238E27FC236}">
                <a16:creationId xmlns:a16="http://schemas.microsoft.com/office/drawing/2014/main" id="{1254BAC5-4DB9-4EB4-B88A-B04F9D395BE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0" name="Picture 19">
            <a:extLst>
              <a:ext uri="{FF2B5EF4-FFF2-40B4-BE49-F238E27FC236}">
                <a16:creationId xmlns:a16="http://schemas.microsoft.com/office/drawing/2014/main" id="{56FB426A-E168-4D4C-83B5-FFAF9664591C}"/>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5" name="Arrow: Pentagon 14">
            <a:extLst>
              <a:ext uri="{FF2B5EF4-FFF2-40B4-BE49-F238E27FC236}">
                <a16:creationId xmlns:a16="http://schemas.microsoft.com/office/drawing/2014/main" id="{8A85B059-A439-4205-8482-437FABD4E0F3}"/>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81914652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لخلاصة">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43C1115-BF32-4BA1-BD21-4E7DE13B9F8B}"/>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DB1BF204-8E64-4EAD-9DCE-CF5010EADEB8}"/>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F25E97D4-0C71-4049-A87C-4313C5ECCDC8}"/>
              </a:ext>
            </a:extLst>
          </p:cNvPr>
          <p:cNvPicPr>
            <a:picLocks noChangeAspect="1"/>
          </p:cNvPicPr>
          <p:nvPr userDrawn="1"/>
        </p:nvPicPr>
        <p:blipFill>
          <a:blip r:embed="rId2"/>
          <a:stretch>
            <a:fillRect/>
          </a:stretch>
        </p:blipFill>
        <p:spPr>
          <a:xfrm>
            <a:off x="1816925" y="-356260"/>
            <a:ext cx="8716487" cy="1757548"/>
          </a:xfrm>
          <a:prstGeom prst="rect">
            <a:avLst/>
          </a:prstGeom>
        </p:spPr>
      </p:pic>
      <p:sp>
        <p:nvSpPr>
          <p:cNvPr id="14" name="Content Placeholder 2">
            <a:extLst>
              <a:ext uri="{FF2B5EF4-FFF2-40B4-BE49-F238E27FC236}">
                <a16:creationId xmlns:a16="http://schemas.microsoft.com/office/drawing/2014/main" id="{A5A9339D-1E9F-4F99-83B1-17711D2D8EEB}"/>
              </a:ext>
            </a:extLst>
          </p:cNvPr>
          <p:cNvSpPr>
            <a:spLocks noGrp="1"/>
          </p:cNvSpPr>
          <p:nvPr>
            <p:ph sz="quarter" idx="12"/>
          </p:nvPr>
        </p:nvSpPr>
        <p:spPr>
          <a:xfrm>
            <a:off x="672028" y="1757547"/>
            <a:ext cx="10961171" cy="4605153"/>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sp>
        <p:nvSpPr>
          <p:cNvPr id="8" name="Half Frame 7">
            <a:extLst>
              <a:ext uri="{FF2B5EF4-FFF2-40B4-BE49-F238E27FC236}">
                <a16:creationId xmlns:a16="http://schemas.microsoft.com/office/drawing/2014/main" id="{846FC264-CDAC-473F-9F68-6912E4BF6840}"/>
              </a:ext>
            </a:extLst>
          </p:cNvPr>
          <p:cNvSpPr/>
          <p:nvPr userDrawn="1"/>
        </p:nvSpPr>
        <p:spPr>
          <a:xfrm rot="10800000">
            <a:off x="10159132" y="1507967"/>
            <a:ext cx="1821051" cy="5120524"/>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 name="Half Frame 16">
            <a:extLst>
              <a:ext uri="{FF2B5EF4-FFF2-40B4-BE49-F238E27FC236}">
                <a16:creationId xmlns:a16="http://schemas.microsoft.com/office/drawing/2014/main" id="{C905C8FF-4534-4085-A1C8-622F3BA0B739}"/>
              </a:ext>
            </a:extLst>
          </p:cNvPr>
          <p:cNvSpPr/>
          <p:nvPr userDrawn="1"/>
        </p:nvSpPr>
        <p:spPr>
          <a:xfrm>
            <a:off x="211815" y="896938"/>
            <a:ext cx="1821051" cy="5792968"/>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Arrow: Pentagon 8">
            <a:extLst>
              <a:ext uri="{FF2B5EF4-FFF2-40B4-BE49-F238E27FC236}">
                <a16:creationId xmlns:a16="http://schemas.microsoft.com/office/drawing/2014/main" id="{CC4B9EAD-0AD1-4E61-A597-775E0DACFE7D}"/>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pic>
        <p:nvPicPr>
          <p:cNvPr id="15" name="Picture 14">
            <a:extLst>
              <a:ext uri="{FF2B5EF4-FFF2-40B4-BE49-F238E27FC236}">
                <a16:creationId xmlns:a16="http://schemas.microsoft.com/office/drawing/2014/main" id="{820D3346-D1CA-4C5C-9C25-DCD67F4484A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6" name="Picture 15">
            <a:extLst>
              <a:ext uri="{FF2B5EF4-FFF2-40B4-BE49-F238E27FC236}">
                <a16:creationId xmlns:a16="http://schemas.microsoft.com/office/drawing/2014/main" id="{F8D4E0FA-1C9B-4E96-8D43-FCD3E4DB0F68}"/>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2" name="TextBox 1">
            <a:extLst>
              <a:ext uri="{FF2B5EF4-FFF2-40B4-BE49-F238E27FC236}">
                <a16:creationId xmlns:a16="http://schemas.microsoft.com/office/drawing/2014/main" id="{3D9FEFAB-B994-422D-9792-1FC813B838A7}"/>
              </a:ext>
            </a:extLst>
          </p:cNvPr>
          <p:cNvSpPr txBox="1"/>
          <p:nvPr userDrawn="1"/>
        </p:nvSpPr>
        <p:spPr>
          <a:xfrm>
            <a:off x="3558448" y="330506"/>
            <a:ext cx="4880472" cy="523220"/>
          </a:xfrm>
          <a:prstGeom prst="rect">
            <a:avLst/>
          </a:prstGeom>
          <a:noFill/>
        </p:spPr>
        <p:txBody>
          <a:bodyPr wrap="square" rtlCol="1">
            <a:spAutoFit/>
          </a:bodyPr>
          <a:lstStyle/>
          <a:p>
            <a:pPr algn="ctr"/>
            <a:r>
              <a:rPr lang="ar-SY" sz="2800" b="1" dirty="0">
                <a:latin typeface="Calibri" panose="020F0502020204030204" pitchFamily="34" charset="0"/>
                <a:cs typeface="Calibri" panose="020F0502020204030204" pitchFamily="34" charset="0"/>
              </a:rPr>
              <a:t>الخلاصة</a:t>
            </a:r>
          </a:p>
        </p:txBody>
      </p:sp>
    </p:spTree>
    <p:extLst>
      <p:ext uri="{BB962C8B-B14F-4D97-AF65-F5344CB8AC3E}">
        <p14:creationId xmlns:p14="http://schemas.microsoft.com/office/powerpoint/2010/main" val="277397772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7138FC37-D6B8-4C6B-8B49-08548E07148E}" type="datetime1">
              <a:rPr lang="en-US" smtClean="0"/>
              <a:t>8/29/2022</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8978907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4" r:id="rId5"/>
    <p:sldLayoutId id="2147483675" r:id="rId6"/>
    <p:sldLayoutId id="2147483668" r:id="rId7"/>
    <p:sldLayoutId id="2147483669" r:id="rId8"/>
    <p:sldLayoutId id="2147483670" r:id="rId9"/>
  </p:sldLayoutIdLst>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hf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8104642" y="1413690"/>
            <a:ext cx="3822505" cy="3852199"/>
          </a:xfrm>
        </p:spPr>
        <p:txBody>
          <a:bodyPr>
            <a:normAutofit/>
          </a:bodyPr>
          <a:lstStyle/>
          <a:p>
            <a:r>
              <a:rPr lang="ar-SA" dirty="0"/>
              <a:t>القانون المدني 2</a:t>
            </a:r>
            <a:endParaRPr lang="en-US" dirty="0"/>
          </a:p>
          <a:p>
            <a:r>
              <a:rPr lang="en-US" dirty="0"/>
              <a:t>Civil Law 2</a:t>
            </a:r>
          </a:p>
          <a:p>
            <a:endParaRPr lang="ar-SY" sz="1800" dirty="0"/>
          </a:p>
          <a:p>
            <a:r>
              <a:rPr lang="en-US" sz="3200" dirty="0">
                <a:effectLst/>
                <a:latin typeface="Simplified Arabic" panose="02020603050405020304" pitchFamily="18" charset="-78"/>
                <a:ea typeface="Batang" panose="02030600000101010101" pitchFamily="18" charset="-127"/>
              </a:rPr>
              <a:t>CIV306</a:t>
            </a:r>
          </a:p>
          <a:p>
            <a:endParaRPr lang="en-US" sz="1800" dirty="0"/>
          </a:p>
          <a:p>
            <a:r>
              <a:rPr lang="ar-SY" dirty="0"/>
              <a:t>السنة: الثانية</a:t>
            </a:r>
          </a:p>
        </p:txBody>
      </p:sp>
      <p:sp>
        <p:nvSpPr>
          <p:cNvPr id="3" name="عنصر نائب للنص 2"/>
          <p:cNvSpPr>
            <a:spLocks noGrp="1"/>
          </p:cNvSpPr>
          <p:nvPr>
            <p:ph type="body" sz="quarter" idx="11"/>
          </p:nvPr>
        </p:nvSpPr>
        <p:spPr>
          <a:xfrm>
            <a:off x="8881967" y="5444310"/>
            <a:ext cx="3045180" cy="1283278"/>
          </a:xfrm>
        </p:spPr>
        <p:txBody>
          <a:bodyPr/>
          <a:lstStyle/>
          <a:p>
            <a:r>
              <a:rPr lang="en-US" dirty="0"/>
              <a:t>    </a:t>
            </a:r>
            <a:r>
              <a:rPr lang="ar-SA" dirty="0"/>
              <a:t>د. أحمد عبد الدائم                   د. عبد الكريم ظلّام</a:t>
            </a:r>
            <a:endParaRPr lang="en-US" dirty="0"/>
          </a:p>
        </p:txBody>
      </p:sp>
    </p:spTree>
    <p:extLst>
      <p:ext uri="{BB962C8B-B14F-4D97-AF65-F5344CB8AC3E}">
        <p14:creationId xmlns:p14="http://schemas.microsoft.com/office/powerpoint/2010/main" val="307012764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4110572" y="2407848"/>
            <a:ext cx="7304183" cy="4112221"/>
          </a:xfrm>
        </p:spPr>
        <p:txBody>
          <a:bodyPr>
            <a:normAutofit/>
          </a:bodyPr>
          <a:lstStyle/>
          <a:p>
            <a:r>
              <a:rPr lang="ar-SY" sz="2400" dirty="0"/>
              <a:t>حدّد الإجابة الخاطئة:</a:t>
            </a:r>
          </a:p>
          <a:p>
            <a:pPr marL="342900" indent="-342900">
              <a:buFontTx/>
              <a:buChar char="-"/>
            </a:pPr>
            <a:r>
              <a:rPr lang="ar-SY" sz="2400" dirty="0"/>
              <a:t>إثبات الدعوى:</a:t>
            </a:r>
          </a:p>
          <a:p>
            <a:pPr marL="457200" indent="-457200">
              <a:buFont typeface="+mj-lt"/>
              <a:buAutoNum type="alphaUcPeriod"/>
            </a:pPr>
            <a:r>
              <a:rPr lang="ar-SY" sz="2400" dirty="0"/>
              <a:t>افتراض الخطأ قد يكون غير قابل لإثبات العكس.</a:t>
            </a:r>
          </a:p>
          <a:p>
            <a:pPr marL="457200" indent="-457200">
              <a:buFont typeface="+mj-lt"/>
              <a:buAutoNum type="alphaUcPeriod"/>
            </a:pPr>
            <a:r>
              <a:rPr lang="ar-SY" sz="2400" dirty="0"/>
              <a:t>افتراض الخطأ يقبل دائماً إثبات العكس.</a:t>
            </a:r>
          </a:p>
          <a:p>
            <a:pPr marL="457200" indent="-457200">
              <a:buFont typeface="+mj-lt"/>
              <a:buAutoNum type="alphaUcPeriod"/>
            </a:pPr>
            <a:r>
              <a:rPr lang="ar-SY" sz="2400" dirty="0"/>
              <a:t>افتراض الضرر قد يكون غير قابل لإثبات العكس.</a:t>
            </a:r>
          </a:p>
          <a:p>
            <a:pPr marL="457200" indent="-457200">
              <a:buFont typeface="+mj-lt"/>
              <a:buAutoNum type="alphaUcPeriod"/>
            </a:pPr>
            <a:r>
              <a:rPr lang="ar-SY" sz="2400" dirty="0"/>
              <a:t>افتراض علاقة السببية يقبل دائماً إثبات العكس.</a:t>
            </a:r>
          </a:p>
        </p:txBody>
      </p:sp>
    </p:spTree>
    <p:extLst>
      <p:ext uri="{BB962C8B-B14F-4D97-AF65-F5344CB8AC3E}">
        <p14:creationId xmlns:p14="http://schemas.microsoft.com/office/powerpoint/2010/main" val="234373623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r>
              <a:rPr lang="ar-SY" dirty="0"/>
              <a:t>أجب عن الأسئلة التالية:</a:t>
            </a:r>
          </a:p>
          <a:p>
            <a:pPr marL="457200" indent="-457200">
              <a:buFont typeface="+mj-lt"/>
              <a:buAutoNum type="arabicParenR"/>
            </a:pPr>
            <a:r>
              <a:rPr lang="ar-SY" dirty="0"/>
              <a:t>يعفى المدعي (المضرور) من إثبات أحد الأركان الثلاثة للمسؤولية المدنية إذا كان القانون قد افترض وجود هذا الركن، والسؤال هو: بماذا يختلف افتراض الخطأ عن افتراض العلاقة السببية؟</a:t>
            </a:r>
          </a:p>
          <a:p>
            <a:pPr marL="457200" indent="-457200">
              <a:buFont typeface="+mj-lt"/>
              <a:buAutoNum type="arabicParenR"/>
            </a:pPr>
            <a:r>
              <a:rPr lang="ar-SY" dirty="0"/>
              <a:t>تحدث عن تقادم دعوى المسؤولية المدنية.</a:t>
            </a:r>
          </a:p>
        </p:txBody>
      </p:sp>
    </p:spTree>
    <p:extLst>
      <p:ext uri="{BB962C8B-B14F-4D97-AF65-F5344CB8AC3E}">
        <p14:creationId xmlns:p14="http://schemas.microsoft.com/office/powerpoint/2010/main" val="313792724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2113DD8-F09C-43AC-A19F-2AD3E8505163}"/>
              </a:ext>
            </a:extLst>
          </p:cNvPr>
          <p:cNvSpPr>
            <a:spLocks noGrp="1"/>
          </p:cNvSpPr>
          <p:nvPr>
            <p:ph sz="quarter" idx="12"/>
          </p:nvPr>
        </p:nvSpPr>
        <p:spPr>
          <a:xfrm>
            <a:off x="353976" y="1770800"/>
            <a:ext cx="10961171" cy="4605153"/>
          </a:xfrm>
        </p:spPr>
        <p:txBody>
          <a:bodyPr/>
          <a:lstStyle/>
          <a:p>
            <a:r>
              <a:rPr lang="ar-SY" dirty="0"/>
              <a:t>تم التعرف في هذا الفصل على :</a:t>
            </a:r>
          </a:p>
          <a:p>
            <a:pPr marL="342900" indent="-342900">
              <a:buFont typeface="Wingdings" panose="05000000000000000000" pitchFamily="2" charset="2"/>
              <a:buChar char="Ø"/>
            </a:pPr>
            <a:r>
              <a:rPr lang="ar-SY" dirty="0"/>
              <a:t>أطراف الدعوى.</a:t>
            </a:r>
          </a:p>
          <a:p>
            <a:pPr marL="342900" indent="-342900">
              <a:buFont typeface="Wingdings" panose="05000000000000000000" pitchFamily="2" charset="2"/>
              <a:buChar char="Ø"/>
            </a:pPr>
            <a:r>
              <a:rPr lang="ar-SY" dirty="0"/>
              <a:t>سبب الدعوى وموضوعها.</a:t>
            </a:r>
          </a:p>
          <a:p>
            <a:pPr marL="342900" indent="-342900">
              <a:buFont typeface="Wingdings" panose="05000000000000000000" pitchFamily="2" charset="2"/>
              <a:buChar char="Ø"/>
            </a:pPr>
            <a:r>
              <a:rPr lang="ar-SY" dirty="0"/>
              <a:t>إثبات الدعوى.</a:t>
            </a:r>
          </a:p>
          <a:p>
            <a:pPr marL="342900" indent="-342900">
              <a:buFont typeface="Wingdings" panose="05000000000000000000" pitchFamily="2" charset="2"/>
              <a:buChar char="Ø"/>
            </a:pPr>
            <a:r>
              <a:rPr lang="ar-SY" dirty="0"/>
              <a:t>الحكم الصادر في دعوى المسؤولية.</a:t>
            </a:r>
          </a:p>
          <a:p>
            <a:pPr marL="342900" indent="-342900">
              <a:buFont typeface="Wingdings" panose="05000000000000000000" pitchFamily="2" charset="2"/>
              <a:buChar char="Ø"/>
            </a:pPr>
            <a:r>
              <a:rPr lang="ar-SY" dirty="0"/>
              <a:t>تقادم الدعوى.</a:t>
            </a:r>
          </a:p>
          <a:p>
            <a:pPr marL="342900" indent="-342900">
              <a:buFont typeface="Wingdings" panose="05000000000000000000" pitchFamily="2" charset="2"/>
              <a:buChar char="v"/>
            </a:pPr>
            <a:endParaRPr lang="ar-SY" dirty="0"/>
          </a:p>
          <a:p>
            <a:endParaRPr lang="en-US" dirty="0"/>
          </a:p>
        </p:txBody>
      </p:sp>
    </p:spTree>
    <p:extLst>
      <p:ext uri="{BB962C8B-B14F-4D97-AF65-F5344CB8AC3E}">
        <p14:creationId xmlns:p14="http://schemas.microsoft.com/office/powerpoint/2010/main" val="52123555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sz="3200" dirty="0"/>
              <a:t>دعوى المسؤولية</a:t>
            </a:r>
          </a:p>
        </p:txBody>
      </p:sp>
      <p:sp>
        <p:nvSpPr>
          <p:cNvPr id="3" name="عنصر نائب للنص 2"/>
          <p:cNvSpPr>
            <a:spLocks noGrp="1"/>
          </p:cNvSpPr>
          <p:nvPr>
            <p:ph type="body" sz="quarter" idx="11"/>
          </p:nvPr>
        </p:nvSpPr>
        <p:spPr>
          <a:xfrm>
            <a:off x="1210236" y="2670082"/>
            <a:ext cx="1398493" cy="1390650"/>
          </a:xfrm>
        </p:spPr>
        <p:txBody>
          <a:bodyPr/>
          <a:lstStyle/>
          <a:p>
            <a:r>
              <a:rPr lang="ar-SY" dirty="0"/>
              <a:t>4</a:t>
            </a:r>
          </a:p>
        </p:txBody>
      </p:sp>
    </p:spTree>
    <p:extLst>
      <p:ext uri="{BB962C8B-B14F-4D97-AF65-F5344CB8AC3E}">
        <p14:creationId xmlns:p14="http://schemas.microsoft.com/office/powerpoint/2010/main" val="298674657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767556" y="2401452"/>
            <a:ext cx="10656888" cy="4033839"/>
          </a:xfrm>
        </p:spPr>
        <p:txBody>
          <a:bodyPr/>
          <a:lstStyle/>
          <a:p>
            <a:pPr marL="342900" indent="-342900">
              <a:buFont typeface="Wingdings" panose="05000000000000000000" pitchFamily="2" charset="2"/>
              <a:buChar char="v"/>
            </a:pPr>
            <a:r>
              <a:rPr lang="ar-SY" dirty="0"/>
              <a:t>المبحث الأول: أطراف الدعوى</a:t>
            </a:r>
            <a:r>
              <a:rPr lang="en-US" dirty="0"/>
              <a:t>.</a:t>
            </a:r>
            <a:endParaRPr lang="ar-SY" dirty="0"/>
          </a:p>
          <a:p>
            <a:pPr marL="342900" indent="-342900">
              <a:buFont typeface="Wingdings" panose="05000000000000000000" pitchFamily="2" charset="2"/>
              <a:buChar char="v"/>
            </a:pPr>
            <a:r>
              <a:rPr lang="ar-SY" dirty="0"/>
              <a:t>المبحث الثاني: سبب الدعوى وموضوعها</a:t>
            </a:r>
            <a:r>
              <a:rPr lang="en-US" dirty="0"/>
              <a:t>.</a:t>
            </a:r>
            <a:endParaRPr lang="ar-SY" dirty="0"/>
          </a:p>
          <a:p>
            <a:pPr marL="342900" indent="-342900">
              <a:buFont typeface="Wingdings" panose="05000000000000000000" pitchFamily="2" charset="2"/>
              <a:buChar char="v"/>
            </a:pPr>
            <a:r>
              <a:rPr lang="ar-SY" dirty="0"/>
              <a:t>المبحث الثالث: إثبات الدعوى</a:t>
            </a:r>
            <a:r>
              <a:rPr lang="en-US" dirty="0"/>
              <a:t>.</a:t>
            </a:r>
            <a:endParaRPr lang="ar-SY" dirty="0"/>
          </a:p>
          <a:p>
            <a:pPr marL="342900" indent="-342900">
              <a:buFont typeface="Wingdings" panose="05000000000000000000" pitchFamily="2" charset="2"/>
              <a:buChar char="v"/>
            </a:pPr>
            <a:r>
              <a:rPr lang="ar-SY" dirty="0"/>
              <a:t>المبحث الرابع: الحكم الصادر في دعوى المسؤولية</a:t>
            </a:r>
            <a:r>
              <a:rPr lang="en-US" dirty="0"/>
              <a:t>.</a:t>
            </a:r>
            <a:endParaRPr lang="ar-SY" dirty="0"/>
          </a:p>
          <a:p>
            <a:pPr marL="342900" indent="-342900">
              <a:buFont typeface="Wingdings" panose="05000000000000000000" pitchFamily="2" charset="2"/>
              <a:buChar char="v"/>
            </a:pPr>
            <a:r>
              <a:rPr lang="ar-SY" dirty="0"/>
              <a:t>المبحث الخامس: تقادم الدعوى</a:t>
            </a:r>
            <a:r>
              <a:rPr lang="en-US" dirty="0"/>
              <a:t>.</a:t>
            </a:r>
            <a:endParaRPr lang="ar-SY" dirty="0"/>
          </a:p>
          <a:p>
            <a:pPr marL="342900" indent="-342900">
              <a:buFont typeface="Wingdings" panose="05000000000000000000" pitchFamily="2" charset="2"/>
              <a:buChar char="v"/>
            </a:pPr>
            <a:endParaRPr lang="ar-SY" dirty="0"/>
          </a:p>
        </p:txBody>
      </p:sp>
    </p:spTree>
    <p:extLst>
      <p:ext uri="{BB962C8B-B14F-4D97-AF65-F5344CB8AC3E}">
        <p14:creationId xmlns:p14="http://schemas.microsoft.com/office/powerpoint/2010/main" val="54132889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dirty="0"/>
              <a:t>أطراف الدعوى</a:t>
            </a:r>
          </a:p>
        </p:txBody>
      </p:sp>
      <p:sp>
        <p:nvSpPr>
          <p:cNvPr id="4" name="Rectangle: Rounded Corners 3">
            <a:extLst>
              <a:ext uri="{FF2B5EF4-FFF2-40B4-BE49-F238E27FC236}">
                <a16:creationId xmlns:a16="http://schemas.microsoft.com/office/drawing/2014/main" id="{31C37D21-6BA4-42E9-AFC4-91ED1051B121}"/>
              </a:ext>
            </a:extLst>
          </p:cNvPr>
          <p:cNvSpPr/>
          <p:nvPr/>
        </p:nvSpPr>
        <p:spPr>
          <a:xfrm>
            <a:off x="1260764" y="1801091"/>
            <a:ext cx="10295132" cy="4488874"/>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Low" rtl="1">
              <a:lnSpc>
                <a:spcPct val="150000"/>
              </a:lnSpc>
            </a:pPr>
            <a:r>
              <a:rPr lang="ar-SY" sz="2200" dirty="0">
                <a:solidFill>
                  <a:schemeClr val="tx1"/>
                </a:solidFill>
                <a:latin typeface="Arial" panose="020B0604020202020204" pitchFamily="34" charset="0"/>
                <a:cs typeface="Arial" panose="020B0604020202020204" pitchFamily="34" charset="0"/>
              </a:rPr>
              <a:t>في نهاية هذا المبحث يجب على الطالب أن يكون قادراً على معرفة أطراف دعوى المسؤولية وهما: المدعي والمدعى عليه.</a:t>
            </a:r>
          </a:p>
          <a:p>
            <a:pPr algn="justLow" rtl="1">
              <a:lnSpc>
                <a:spcPct val="150000"/>
              </a:lnSpc>
            </a:pPr>
            <a:r>
              <a:rPr lang="ar-SY" sz="2200" dirty="0">
                <a:solidFill>
                  <a:schemeClr val="tx1"/>
                </a:solidFill>
                <a:latin typeface="Arial" panose="020B0604020202020204" pitchFamily="34" charset="0"/>
                <a:cs typeface="Arial" panose="020B0604020202020204" pitchFamily="34" charset="0"/>
              </a:rPr>
              <a:t>فالمدعي وهو المضرور، والأصل أن ترفع دعوى المسؤولية من المضرور إلا إذا لم تكن له أهلية التقاضي فترفع من نائبه كالولي أو الوصي أو القيم.</a:t>
            </a:r>
          </a:p>
          <a:p>
            <a:pPr algn="justLow" rtl="1">
              <a:lnSpc>
                <a:spcPct val="150000"/>
              </a:lnSpc>
            </a:pPr>
            <a:r>
              <a:rPr lang="ar-SY" sz="2200" dirty="0">
                <a:solidFill>
                  <a:schemeClr val="tx1"/>
                </a:solidFill>
                <a:latin typeface="Arial" panose="020B0604020202020204" pitchFamily="34" charset="0"/>
                <a:cs typeface="Arial" panose="020B0604020202020204" pitchFamily="34" charset="0"/>
              </a:rPr>
              <a:t>والمدعى عليه هو من ارتكب الفعل سواء كان مسؤولاً عن فعله الشخصي أم كان مسؤولاً عن فعل الغير أو عن فعل الأشياء التي تقع تحت حراسته.</a:t>
            </a:r>
          </a:p>
        </p:txBody>
      </p:sp>
    </p:spTree>
    <p:extLst>
      <p:ext uri="{BB962C8B-B14F-4D97-AF65-F5344CB8AC3E}">
        <p14:creationId xmlns:p14="http://schemas.microsoft.com/office/powerpoint/2010/main" val="59111443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dirty="0"/>
              <a:t>سبب الدعوى وموضوعها</a:t>
            </a:r>
          </a:p>
        </p:txBody>
      </p:sp>
      <p:sp>
        <p:nvSpPr>
          <p:cNvPr id="4" name="Rectangle: Rounded Corners 3">
            <a:extLst>
              <a:ext uri="{FF2B5EF4-FFF2-40B4-BE49-F238E27FC236}">
                <a16:creationId xmlns:a16="http://schemas.microsoft.com/office/drawing/2014/main" id="{93F14BC6-2C3B-4FA7-8131-96F9B4605894}"/>
              </a:ext>
            </a:extLst>
          </p:cNvPr>
          <p:cNvSpPr/>
          <p:nvPr/>
        </p:nvSpPr>
        <p:spPr>
          <a:xfrm>
            <a:off x="1260764" y="1801091"/>
            <a:ext cx="10002981" cy="4488874"/>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Low" rtl="1">
              <a:lnSpc>
                <a:spcPct val="150000"/>
              </a:lnSpc>
            </a:pPr>
            <a:r>
              <a:rPr lang="ar-SY" sz="2200" dirty="0">
                <a:solidFill>
                  <a:schemeClr val="tx1"/>
                </a:solidFill>
                <a:latin typeface="Arial" panose="020B0604020202020204" pitchFamily="34" charset="0"/>
                <a:cs typeface="Arial" panose="020B0604020202020204" pitchFamily="34" charset="0"/>
              </a:rPr>
              <a:t>في نهاية هذا المبحث يجب على الطالب أن يكون قادراً على التمييز بين سبب دعوى المسؤولية وموضوعها.</a:t>
            </a:r>
          </a:p>
          <a:p>
            <a:pPr algn="justLow" rtl="1">
              <a:lnSpc>
                <a:spcPct val="150000"/>
              </a:lnSpc>
            </a:pPr>
            <a:r>
              <a:rPr lang="ar-SY" sz="2200" dirty="0">
                <a:solidFill>
                  <a:schemeClr val="tx1"/>
                </a:solidFill>
                <a:latin typeface="Arial" panose="020B0604020202020204" pitchFamily="34" charset="0"/>
                <a:cs typeface="Arial" panose="020B0604020202020204" pitchFamily="34" charset="0"/>
              </a:rPr>
              <a:t>ففيما يتعلق بسبب الدعوى، ثمة اتجاهان في الفقه: اتجاه أول يرى أن سبب دعوى المسؤولية هو الفعل الضار، واتجاه ثانٍ يرى أن سبب دعوى المسؤولية ليس الفعل الضار بل النص القانوني. </a:t>
            </a:r>
          </a:p>
          <a:p>
            <a:pPr algn="justLow" rtl="1">
              <a:lnSpc>
                <a:spcPct val="150000"/>
              </a:lnSpc>
            </a:pPr>
            <a:r>
              <a:rPr lang="ar-SY" sz="2200" dirty="0">
                <a:solidFill>
                  <a:schemeClr val="tx1"/>
                </a:solidFill>
                <a:latin typeface="Arial" panose="020B0604020202020204" pitchFamily="34" charset="0"/>
                <a:cs typeface="Arial" panose="020B0604020202020204" pitchFamily="34" charset="0"/>
              </a:rPr>
              <a:t>أما موضوع دعوى المسؤولية، فهو التعويض عن الضرر، ولا يجوز للقاضي زيادة التعويض عمّا طلبه المضرور، ولكن له أن ينقصه.</a:t>
            </a:r>
          </a:p>
        </p:txBody>
      </p:sp>
    </p:spTree>
    <p:extLst>
      <p:ext uri="{BB962C8B-B14F-4D97-AF65-F5344CB8AC3E}">
        <p14:creationId xmlns:p14="http://schemas.microsoft.com/office/powerpoint/2010/main" val="207850753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dirty="0"/>
              <a:t>إثبات الدعوى</a:t>
            </a:r>
          </a:p>
        </p:txBody>
      </p:sp>
      <p:sp>
        <p:nvSpPr>
          <p:cNvPr id="4" name="Rectangle: Rounded Corners 3">
            <a:extLst>
              <a:ext uri="{FF2B5EF4-FFF2-40B4-BE49-F238E27FC236}">
                <a16:creationId xmlns:a16="http://schemas.microsoft.com/office/drawing/2014/main" id="{3C1EF31B-2C17-4A0C-8B7B-CC0EE53D95D7}"/>
              </a:ext>
            </a:extLst>
          </p:cNvPr>
          <p:cNvSpPr/>
          <p:nvPr/>
        </p:nvSpPr>
        <p:spPr>
          <a:xfrm>
            <a:off x="1260764" y="1801091"/>
            <a:ext cx="10002981" cy="4488874"/>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Low" rtl="1">
              <a:lnSpc>
                <a:spcPct val="150000"/>
              </a:lnSpc>
            </a:pPr>
            <a:r>
              <a:rPr lang="ar-SY" sz="2200" dirty="0">
                <a:solidFill>
                  <a:schemeClr val="tx1"/>
                </a:solidFill>
                <a:latin typeface="Arial" panose="020B0604020202020204" pitchFamily="34" charset="0"/>
                <a:cs typeface="Arial" panose="020B0604020202020204" pitchFamily="34" charset="0"/>
              </a:rPr>
              <a:t>في نهاية هذا المبحث يجب على الطالب أن يكون قادراً على معرفة كيفية إثبات دعوى المسؤولية.</a:t>
            </a:r>
          </a:p>
          <a:p>
            <a:pPr algn="justLow" rtl="1">
              <a:lnSpc>
                <a:spcPct val="150000"/>
              </a:lnSpc>
            </a:pPr>
            <a:r>
              <a:rPr lang="ar-SY" sz="2200" dirty="0">
                <a:solidFill>
                  <a:schemeClr val="tx1"/>
                </a:solidFill>
                <a:latin typeface="Arial" panose="020B0604020202020204" pitchFamily="34" charset="0"/>
                <a:cs typeface="Arial" panose="020B0604020202020204" pitchFamily="34" charset="0"/>
              </a:rPr>
              <a:t>فالمبدأ يقضي أن عبء إثبات أركان المسؤولية يقع على عاتق المدعي، ولكن قد يعفى المدعي من إثبات أحد هذه الأركان إذا كان القانون قد افترض وجوده، سواء كان هذا الافتراض قابلاً لإثبات العكس أم كان غير قابل لذلك.</a:t>
            </a:r>
          </a:p>
        </p:txBody>
      </p:sp>
    </p:spTree>
    <p:extLst>
      <p:ext uri="{BB962C8B-B14F-4D97-AF65-F5344CB8AC3E}">
        <p14:creationId xmlns:p14="http://schemas.microsoft.com/office/powerpoint/2010/main" val="112454503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dirty="0"/>
              <a:t>الحكم الصادر في دعوى المسؤولية</a:t>
            </a:r>
          </a:p>
        </p:txBody>
      </p:sp>
      <p:sp>
        <p:nvSpPr>
          <p:cNvPr id="4" name="Oval 3">
            <a:extLst>
              <a:ext uri="{FF2B5EF4-FFF2-40B4-BE49-F238E27FC236}">
                <a16:creationId xmlns:a16="http://schemas.microsoft.com/office/drawing/2014/main" id="{2B784CB9-C65B-404F-8B45-E9D25042F410}"/>
              </a:ext>
            </a:extLst>
          </p:cNvPr>
          <p:cNvSpPr/>
          <p:nvPr/>
        </p:nvSpPr>
        <p:spPr>
          <a:xfrm>
            <a:off x="1000449" y="2050472"/>
            <a:ext cx="10293927" cy="4220239"/>
          </a:xfrm>
          <a:prstGeom prst="ellipse">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lnSpc>
                <a:spcPct val="150000"/>
              </a:lnSpc>
            </a:pPr>
            <a:r>
              <a:rPr lang="ar-SY" sz="2200" dirty="0">
                <a:solidFill>
                  <a:schemeClr val="tx1"/>
                </a:solidFill>
                <a:latin typeface="Arial" panose="020B0604020202020204" pitchFamily="34" charset="0"/>
                <a:cs typeface="Arial" panose="020B0604020202020204" pitchFamily="34" charset="0"/>
              </a:rPr>
              <a:t>في نهاية هذا المبحث يجب على الطالب أن يكون قادراً على معرفة الحكم الصادر في دعوى المسؤولية.</a:t>
            </a:r>
          </a:p>
          <a:p>
            <a:pPr algn="ctr" rtl="1">
              <a:lnSpc>
                <a:spcPct val="150000"/>
              </a:lnSpc>
            </a:pPr>
            <a:r>
              <a:rPr lang="ar-SY" sz="2200" dirty="0">
                <a:solidFill>
                  <a:schemeClr val="tx1"/>
                </a:solidFill>
                <a:latin typeface="Arial" panose="020B0604020202020204" pitchFamily="34" charset="0"/>
                <a:cs typeface="Arial" panose="020B0604020202020204" pitchFamily="34" charset="0"/>
              </a:rPr>
              <a:t> فطبيعة الحكم الصادر في دعوى المسؤولية المدنية تتحدد من خلال التمييز بين الالتزام بإصلاح الضرر وبين الالتزام بدفع التعويض. فحق المضرور في التعويض ينشأ من وقت وقوع العمل غير المشروع، ما الالتزام بدفع التعويض فلا يكون إلا من وقت صدور الحكم.</a:t>
            </a:r>
          </a:p>
        </p:txBody>
      </p:sp>
    </p:spTree>
    <p:extLst>
      <p:ext uri="{BB962C8B-B14F-4D97-AF65-F5344CB8AC3E}">
        <p14:creationId xmlns:p14="http://schemas.microsoft.com/office/powerpoint/2010/main" val="304172399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dirty="0"/>
              <a:t> تقادم الدعوى</a:t>
            </a:r>
          </a:p>
        </p:txBody>
      </p:sp>
      <p:sp>
        <p:nvSpPr>
          <p:cNvPr id="4" name="Oval 3">
            <a:extLst>
              <a:ext uri="{FF2B5EF4-FFF2-40B4-BE49-F238E27FC236}">
                <a16:creationId xmlns:a16="http://schemas.microsoft.com/office/drawing/2014/main" id="{51795ACE-BCA5-4B76-B3C8-9C3F60771454}"/>
              </a:ext>
            </a:extLst>
          </p:cNvPr>
          <p:cNvSpPr/>
          <p:nvPr/>
        </p:nvSpPr>
        <p:spPr>
          <a:xfrm>
            <a:off x="1000449" y="2050472"/>
            <a:ext cx="10293927" cy="4220239"/>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lnSpc>
                <a:spcPct val="150000"/>
              </a:lnSpc>
            </a:pPr>
            <a:r>
              <a:rPr lang="ar-SY" sz="2200" dirty="0">
                <a:solidFill>
                  <a:schemeClr val="tx1"/>
                </a:solidFill>
                <a:latin typeface="Arial" panose="020B0604020202020204" pitchFamily="34" charset="0"/>
                <a:cs typeface="Arial" panose="020B0604020202020204" pitchFamily="34" charset="0"/>
              </a:rPr>
              <a:t>في نهاية هذا المبحث يجب على الطالب أن يكون قادراً على معرفة تقادم دعوى المسؤولية.</a:t>
            </a:r>
          </a:p>
          <a:p>
            <a:pPr algn="ctr" rtl="1">
              <a:lnSpc>
                <a:spcPct val="150000"/>
              </a:lnSpc>
            </a:pPr>
            <a:r>
              <a:rPr lang="ar-SY" sz="2200" dirty="0">
                <a:solidFill>
                  <a:schemeClr val="tx1"/>
                </a:solidFill>
                <a:latin typeface="Arial" panose="020B0604020202020204" pitchFamily="34" charset="0"/>
                <a:cs typeface="Arial" panose="020B0604020202020204" pitchFamily="34" charset="0"/>
              </a:rPr>
              <a:t> حيث تتقادم دعوى المسؤولية التقصيرية بأقصر المدتين إما بمرور ثلاث سنوات أو بمرور خمس عشرة سنة.</a:t>
            </a:r>
          </a:p>
        </p:txBody>
      </p:sp>
    </p:spTree>
    <p:extLst>
      <p:ext uri="{BB962C8B-B14F-4D97-AF65-F5344CB8AC3E}">
        <p14:creationId xmlns:p14="http://schemas.microsoft.com/office/powerpoint/2010/main" val="402931694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4762349" y="2381946"/>
            <a:ext cx="6669879" cy="3780315"/>
          </a:xfrm>
        </p:spPr>
        <p:txBody>
          <a:bodyPr>
            <a:normAutofit/>
          </a:bodyPr>
          <a:lstStyle/>
          <a:p>
            <a:r>
              <a:rPr lang="ar-SY" sz="2400" dirty="0"/>
              <a:t>أجب بـــ صح / خطأ:</a:t>
            </a:r>
          </a:p>
          <a:p>
            <a:r>
              <a:rPr lang="ar-SY" sz="2400" dirty="0"/>
              <a:t>1-	يقع عبء إثبات الضرر على المدعى عليه.</a:t>
            </a:r>
          </a:p>
          <a:p>
            <a:r>
              <a:rPr lang="ar-SY" sz="2400" dirty="0"/>
              <a:t>2-	يتقيد القاضي المدني في الوقائع التي فصل فيها الحكم الجزائي وكان</a:t>
            </a:r>
            <a:r>
              <a:rPr lang="en-US" sz="2400" dirty="0"/>
              <a:t> </a:t>
            </a:r>
            <a:r>
              <a:rPr lang="ar-SY" sz="2400" dirty="0"/>
              <a:t>فصله فيها ضرورياً.</a:t>
            </a:r>
          </a:p>
          <a:p>
            <a:r>
              <a:rPr lang="ar-SY" sz="2400" dirty="0"/>
              <a:t>3-	الالتزام بدفع التعويض يكون من وقت صدور الحكم.</a:t>
            </a:r>
          </a:p>
        </p:txBody>
      </p:sp>
    </p:spTree>
    <p:extLst>
      <p:ext uri="{BB962C8B-B14F-4D97-AF65-F5344CB8AC3E}">
        <p14:creationId xmlns:p14="http://schemas.microsoft.com/office/powerpoint/2010/main" val="74952312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theme/theme1.xml><?xml version="1.0" encoding="utf-8"?>
<a:theme xmlns:a="http://schemas.openxmlformats.org/drawingml/2006/main" name="DividendVTI">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2455B2D-BAB7-438A-85DA-0266A24CB79F}">
  <ds:schemaRefs>
    <ds:schemaRef ds:uri="http://schemas.microsoft.com/office/2006/metadata/properties"/>
    <ds:schemaRef ds:uri="http://www.w3.org/2000/xmlns/"/>
    <ds:schemaRef ds:uri="71af3243-3dd4-4a8d-8c0d-dd76da1f02a5"/>
    <ds:schemaRef ds:uri="http://www.w3.org/2001/XMLSchema-instance"/>
    <ds:schemaRef ds:uri="http://schemas.microsoft.com/office/infopath/2007/PartnerControls"/>
  </ds:schemaRefs>
</ds:datastoreItem>
</file>

<file path=customXml/itemProps2.xml><?xml version="1.0" encoding="utf-8"?>
<ds:datastoreItem xmlns:ds="http://schemas.openxmlformats.org/officeDocument/2006/customXml" ds:itemID="{D8C6403A-684A-431F-8F36-A24C99E28661}">
  <ds:schemaRefs>
    <ds:schemaRef ds:uri="http://schemas.microsoft.com/sharepoint/v3/contenttype/forms"/>
  </ds:schemaRefs>
</ds:datastoreItem>
</file>

<file path=customXml/itemProps3.xml><?xml version="1.0" encoding="utf-8"?>
<ds:datastoreItem xmlns:ds="http://schemas.openxmlformats.org/officeDocument/2006/customXml" ds:itemID="{CDF95FD5-1F25-4FA5-84C8-2AB1AFB896F4}">
  <ds:schemaRefs>
    <ds:schemaRef ds:uri="http://schemas.microsoft.com/office/2006/metadata/contentType"/>
    <ds:schemaRef ds:uri="http://schemas.microsoft.com/office/2006/metadata/properties/metaAttributes"/>
    <ds:schemaRef ds:uri="http://www.w3.org/2000/xmlns/"/>
    <ds:schemaRef ds:uri="http://www.w3.org/2001/XMLSchema"/>
    <ds:schemaRef ds:uri="71af3243-3dd4-4a8d-8c0d-dd76da1f02a5"/>
    <ds:schemaRef ds:uri="16c05727-aa75-4e4a-9b5f-8a80a1165891"/>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{EF5A84C8-6E47-4BA8-A626-2C183E30E3FB}tf11964407_win32</Template>
  <TotalTime>1805</TotalTime>
  <Words>535</Words>
  <Application>Microsoft Office PowerPoint</Application>
  <PresentationFormat>Widescreen</PresentationFormat>
  <Paragraphs>50</Paragraphs>
  <Slides>12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Arial</vt:lpstr>
      <vt:lpstr>Calibri</vt:lpstr>
      <vt:lpstr>Franklin Gothic Book</vt:lpstr>
      <vt:lpstr>Franklin Gothic Demi</vt:lpstr>
      <vt:lpstr>Gill Sans MT</vt:lpstr>
      <vt:lpstr>Simplified Arabic</vt:lpstr>
      <vt:lpstr>Wingdings</vt:lpstr>
      <vt:lpstr>Wingdings 2</vt:lpstr>
      <vt:lpstr>DividendVTI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Lorem Ipsum</dc:title>
  <dc:creator>Roula Sulaiman</dc:creator>
  <cp:lastModifiedBy>Meray</cp:lastModifiedBy>
  <cp:revision>284</cp:revision>
  <dcterms:created xsi:type="dcterms:W3CDTF">2020-10-27T07:33:32Z</dcterms:created>
  <dcterms:modified xsi:type="dcterms:W3CDTF">2022-08-29T08:32:16Z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