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0"/>
  </p:notesMasterIdLst>
  <p:sldIdLst>
    <p:sldId id="257" r:id="rId2"/>
    <p:sldId id="258" r:id="rId3"/>
    <p:sldId id="259"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4293" autoAdjust="0"/>
  </p:normalViewPr>
  <p:slideViewPr>
    <p:cSldViewPr snapToGrid="0">
      <p:cViewPr varScale="1">
        <p:scale>
          <a:sx n="64" d="100"/>
          <a:sy n="64" d="100"/>
        </p:scale>
        <p:origin x="930"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0BD0D3-32EF-45D2-A571-DA2503538068}"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2ACAF934-5467-4C4F-81F1-1856D6871010}">
      <dgm:prSet phldrT="[Text]" custT="1"/>
      <dgm:spPr>
        <a:ln>
          <a:solidFill>
            <a:schemeClr val="accent6">
              <a:lumMod val="50000"/>
            </a:schemeClr>
          </a:solidFill>
        </a:ln>
      </dgm:spPr>
      <dgm:t>
        <a:bodyPr/>
        <a:lstStyle/>
        <a:p>
          <a:pPr algn="just" rtl="1">
            <a:lnSpc>
              <a:spcPct val="150000"/>
            </a:lnSpc>
          </a:pPr>
          <a:r>
            <a:rPr lang="ar-SA" sz="2200" b="1" dirty="0">
              <a:solidFill>
                <a:schemeClr val="tx1"/>
              </a:solidFill>
            </a:rPr>
            <a:t>وتعرّفُ "اليونسكو" التّراثَ بأنّه</a:t>
          </a:r>
          <a:endParaRPr lang="en-US" sz="2200" b="1" dirty="0">
            <a:solidFill>
              <a:schemeClr val="tx1"/>
            </a:solidFill>
          </a:endParaRPr>
        </a:p>
      </dgm:t>
    </dgm:pt>
    <dgm:pt modelId="{418998E4-AFB5-489D-AE2E-2DC6E2C93CEF}" type="parTrans" cxnId="{2DAA7482-E92A-4062-A9FF-C1615FE76F89}">
      <dgm:prSet/>
      <dgm:spPr/>
      <dgm:t>
        <a:bodyPr/>
        <a:lstStyle/>
        <a:p>
          <a:pPr algn="just" rtl="1">
            <a:lnSpc>
              <a:spcPct val="150000"/>
            </a:lnSpc>
          </a:pPr>
          <a:endParaRPr lang="en-US" sz="2200">
            <a:solidFill>
              <a:schemeClr val="tx1"/>
            </a:solidFill>
          </a:endParaRPr>
        </a:p>
      </dgm:t>
    </dgm:pt>
    <dgm:pt modelId="{93ADD5F3-4768-4783-BF99-661D7C1BC1B6}" type="sibTrans" cxnId="{2DAA7482-E92A-4062-A9FF-C1615FE76F89}">
      <dgm:prSet/>
      <dgm:spPr/>
      <dgm:t>
        <a:bodyPr/>
        <a:lstStyle/>
        <a:p>
          <a:pPr algn="just" rtl="1">
            <a:lnSpc>
              <a:spcPct val="150000"/>
            </a:lnSpc>
          </a:pPr>
          <a:endParaRPr lang="en-US" sz="2200">
            <a:solidFill>
              <a:schemeClr val="tx1"/>
            </a:solidFill>
          </a:endParaRPr>
        </a:p>
      </dgm:t>
    </dgm:pt>
    <dgm:pt modelId="{795557C7-BC9C-4DC1-A113-0C89857B0738}">
      <dgm:prSet phldrT="[Text]" custT="1"/>
      <dgm:spPr>
        <a:ln>
          <a:solidFill>
            <a:schemeClr val="accent6">
              <a:lumMod val="50000"/>
            </a:schemeClr>
          </a:solidFill>
        </a:ln>
      </dgm:spPr>
      <dgm:t>
        <a:bodyPr/>
        <a:lstStyle/>
        <a:p>
          <a:pPr algn="just" rtl="1">
            <a:lnSpc>
              <a:spcPct val="150000"/>
            </a:lnSpc>
          </a:pPr>
          <a:r>
            <a:rPr lang="ar-DZ" sz="2200" b="1" dirty="0">
              <a:solidFill>
                <a:schemeClr val="tx1"/>
              </a:solidFill>
            </a:rPr>
            <a:t>وتعتبرُ اليونسكو</a:t>
          </a:r>
          <a:r>
            <a:rPr lang="ar-SA" sz="2200" b="1" dirty="0">
              <a:solidFill>
                <a:schemeClr val="tx1"/>
              </a:solidFill>
            </a:rPr>
            <a:t> التّراثَ الثّقافيَّ بأنّه</a:t>
          </a:r>
          <a:endParaRPr lang="en-US" sz="2200" b="1" dirty="0">
            <a:solidFill>
              <a:schemeClr val="tx1"/>
            </a:solidFill>
          </a:endParaRPr>
        </a:p>
      </dgm:t>
    </dgm:pt>
    <dgm:pt modelId="{6D086250-8252-4819-B809-FE8C18F77861}" type="parTrans" cxnId="{36380E59-3435-4CCC-A0C0-7937155CC206}">
      <dgm:prSet/>
      <dgm:spPr/>
      <dgm:t>
        <a:bodyPr/>
        <a:lstStyle/>
        <a:p>
          <a:pPr algn="just" rtl="1">
            <a:lnSpc>
              <a:spcPct val="150000"/>
            </a:lnSpc>
          </a:pPr>
          <a:endParaRPr lang="en-US" sz="2200">
            <a:solidFill>
              <a:schemeClr val="tx1"/>
            </a:solidFill>
          </a:endParaRPr>
        </a:p>
      </dgm:t>
    </dgm:pt>
    <dgm:pt modelId="{E4092F13-563E-4875-9E6D-DAFEEEDC1F88}" type="sibTrans" cxnId="{36380E59-3435-4CCC-A0C0-7937155CC206}">
      <dgm:prSet/>
      <dgm:spPr/>
      <dgm:t>
        <a:bodyPr/>
        <a:lstStyle/>
        <a:p>
          <a:pPr algn="just" rtl="1">
            <a:lnSpc>
              <a:spcPct val="150000"/>
            </a:lnSpc>
          </a:pPr>
          <a:endParaRPr lang="en-US" sz="2200">
            <a:solidFill>
              <a:schemeClr val="tx1"/>
            </a:solidFill>
          </a:endParaRPr>
        </a:p>
      </dgm:t>
    </dgm:pt>
    <dgm:pt modelId="{2075B5E8-8D53-4AE5-B67E-6E5240EAE7CE}">
      <dgm:prSet custT="1"/>
      <dgm:spPr>
        <a:ln>
          <a:solidFill>
            <a:schemeClr val="accent6">
              <a:lumMod val="50000"/>
            </a:schemeClr>
          </a:solidFill>
        </a:ln>
      </dgm:spPr>
      <dgm:t>
        <a:bodyPr/>
        <a:lstStyle/>
        <a:p>
          <a:pPr algn="just" rtl="1">
            <a:lnSpc>
              <a:spcPct val="150000"/>
            </a:lnSpc>
          </a:pPr>
          <a:r>
            <a:rPr lang="ar-SA" sz="2200" dirty="0">
              <a:solidFill>
                <a:schemeClr val="tx1"/>
              </a:solidFill>
            </a:rPr>
            <a:t>ميراثُ الماضي الّذي نتمتّعُ بهِ في الحاضرِ وننقلُهُ إلى الأجيالِ القادمة</a:t>
          </a:r>
          <a:r>
            <a:rPr lang="ar-SY" sz="2200" dirty="0">
              <a:solidFill>
                <a:schemeClr val="tx1"/>
              </a:solidFill>
            </a:rPr>
            <a:t>.</a:t>
          </a:r>
          <a:endParaRPr lang="en-US" sz="2200" dirty="0">
            <a:solidFill>
              <a:schemeClr val="tx1"/>
            </a:solidFill>
          </a:endParaRPr>
        </a:p>
      </dgm:t>
    </dgm:pt>
    <dgm:pt modelId="{42E52C9F-5063-4A8A-95DC-50D987D09C93}" type="parTrans" cxnId="{C9495B35-62B9-44C2-9EC7-CFD070103899}">
      <dgm:prSet/>
      <dgm:spPr/>
      <dgm:t>
        <a:bodyPr/>
        <a:lstStyle/>
        <a:p>
          <a:pPr algn="just" rtl="1">
            <a:lnSpc>
              <a:spcPct val="150000"/>
            </a:lnSpc>
          </a:pPr>
          <a:endParaRPr lang="en-US" sz="2200">
            <a:solidFill>
              <a:schemeClr val="tx1"/>
            </a:solidFill>
          </a:endParaRPr>
        </a:p>
      </dgm:t>
    </dgm:pt>
    <dgm:pt modelId="{8EB30345-8771-47F7-B3A7-4404B34D3F07}" type="sibTrans" cxnId="{C9495B35-62B9-44C2-9EC7-CFD070103899}">
      <dgm:prSet/>
      <dgm:spPr/>
      <dgm:t>
        <a:bodyPr/>
        <a:lstStyle/>
        <a:p>
          <a:pPr algn="just" rtl="1">
            <a:lnSpc>
              <a:spcPct val="150000"/>
            </a:lnSpc>
          </a:pPr>
          <a:endParaRPr lang="en-US" sz="2200">
            <a:solidFill>
              <a:schemeClr val="tx1"/>
            </a:solidFill>
          </a:endParaRPr>
        </a:p>
      </dgm:t>
    </dgm:pt>
    <dgm:pt modelId="{B250D19D-830E-49B4-97BE-FA445CD4DCB7}">
      <dgm:prSet custT="1"/>
      <dgm:spPr>
        <a:ln>
          <a:solidFill>
            <a:schemeClr val="accent6">
              <a:lumMod val="50000"/>
            </a:schemeClr>
          </a:solidFill>
        </a:ln>
      </dgm:spPr>
      <dgm:t>
        <a:bodyPr/>
        <a:lstStyle/>
        <a:p>
          <a:pPr algn="just" rtl="1">
            <a:lnSpc>
              <a:spcPct val="150000"/>
            </a:lnSpc>
          </a:pPr>
          <a:r>
            <a:rPr lang="ar-SA" sz="2200" dirty="0">
              <a:solidFill>
                <a:schemeClr val="tx1"/>
              </a:solidFill>
            </a:rPr>
            <a:t>ميراثُ المقتنياتِ الماديّةِ وغيرِ الماديّةِ الّتي تخصُّ مجموعةً ما أو مجتمعاً لديهِ موروثاتٌ منَ الأجيالِ السّابقة، وظلّتْ باقيةً حتّـى الوقــتِ الحـاضـــرِ ووُهِبَتْ للأجيالِ المقبِلة</a:t>
          </a:r>
          <a:r>
            <a:rPr lang="ar-SY" sz="2200" dirty="0">
              <a:solidFill>
                <a:schemeClr val="tx1"/>
              </a:solidFill>
            </a:rPr>
            <a:t>.</a:t>
          </a:r>
          <a:endParaRPr lang="en-US" sz="2200" dirty="0">
            <a:solidFill>
              <a:schemeClr val="tx1"/>
            </a:solidFill>
          </a:endParaRPr>
        </a:p>
      </dgm:t>
    </dgm:pt>
    <dgm:pt modelId="{BAFF1D00-FB52-42F0-9CF6-457B22F1A33C}" type="parTrans" cxnId="{ECB58C5C-AADA-421D-A80B-912C346BE3A4}">
      <dgm:prSet/>
      <dgm:spPr/>
      <dgm:t>
        <a:bodyPr/>
        <a:lstStyle/>
        <a:p>
          <a:pPr algn="just" rtl="1">
            <a:lnSpc>
              <a:spcPct val="150000"/>
            </a:lnSpc>
          </a:pPr>
          <a:endParaRPr lang="en-US" sz="2200">
            <a:solidFill>
              <a:schemeClr val="tx1"/>
            </a:solidFill>
          </a:endParaRPr>
        </a:p>
      </dgm:t>
    </dgm:pt>
    <dgm:pt modelId="{8D709703-5F85-4EA9-8A95-7005E96DA6F4}" type="sibTrans" cxnId="{ECB58C5C-AADA-421D-A80B-912C346BE3A4}">
      <dgm:prSet/>
      <dgm:spPr/>
      <dgm:t>
        <a:bodyPr/>
        <a:lstStyle/>
        <a:p>
          <a:pPr algn="just" rtl="1">
            <a:lnSpc>
              <a:spcPct val="150000"/>
            </a:lnSpc>
          </a:pPr>
          <a:endParaRPr lang="en-US" sz="2200">
            <a:solidFill>
              <a:schemeClr val="tx1"/>
            </a:solidFill>
          </a:endParaRPr>
        </a:p>
      </dgm:t>
    </dgm:pt>
    <dgm:pt modelId="{D59CDB4B-69DC-44BA-80F4-690E9D67A1A3}" type="pres">
      <dgm:prSet presAssocID="{130BD0D3-32EF-45D2-A571-DA2503538068}" presName="linear" presStyleCnt="0">
        <dgm:presLayoutVars>
          <dgm:dir val="rev"/>
          <dgm:animLvl val="lvl"/>
          <dgm:resizeHandles val="exact"/>
        </dgm:presLayoutVars>
      </dgm:prSet>
      <dgm:spPr/>
    </dgm:pt>
    <dgm:pt modelId="{5B4FFBEA-2692-49F5-8297-40F21A807360}" type="pres">
      <dgm:prSet presAssocID="{2ACAF934-5467-4C4F-81F1-1856D6871010}" presName="parentLin" presStyleCnt="0"/>
      <dgm:spPr/>
    </dgm:pt>
    <dgm:pt modelId="{F0AB640D-752C-42A8-826A-BE8C36E7513C}" type="pres">
      <dgm:prSet presAssocID="{2ACAF934-5467-4C4F-81F1-1856D6871010}" presName="parentLeftMargin" presStyleLbl="node1" presStyleIdx="0" presStyleCnt="2"/>
      <dgm:spPr/>
    </dgm:pt>
    <dgm:pt modelId="{D8791C4F-193C-4CF4-A95C-494BBDB19CCD}" type="pres">
      <dgm:prSet presAssocID="{2ACAF934-5467-4C4F-81F1-1856D6871010}" presName="parentText" presStyleLbl="node1" presStyleIdx="0" presStyleCnt="2">
        <dgm:presLayoutVars>
          <dgm:chMax val="0"/>
          <dgm:bulletEnabled val="1"/>
        </dgm:presLayoutVars>
      </dgm:prSet>
      <dgm:spPr/>
    </dgm:pt>
    <dgm:pt modelId="{C693E332-D1B2-43C8-816F-84A4F2F5C5CF}" type="pres">
      <dgm:prSet presAssocID="{2ACAF934-5467-4C4F-81F1-1856D6871010}" presName="negativeSpace" presStyleCnt="0"/>
      <dgm:spPr/>
    </dgm:pt>
    <dgm:pt modelId="{1DCFD862-0065-4C90-B8F5-0C7E8E6BCF1E}" type="pres">
      <dgm:prSet presAssocID="{2ACAF934-5467-4C4F-81F1-1856D6871010}" presName="childText" presStyleLbl="conFgAcc1" presStyleIdx="0" presStyleCnt="2">
        <dgm:presLayoutVars>
          <dgm:bulletEnabled val="1"/>
        </dgm:presLayoutVars>
      </dgm:prSet>
      <dgm:spPr/>
    </dgm:pt>
    <dgm:pt modelId="{0A6F55DD-ABC3-43A6-A844-277F846D3F17}" type="pres">
      <dgm:prSet presAssocID="{93ADD5F3-4768-4783-BF99-661D7C1BC1B6}" presName="spaceBetweenRectangles" presStyleCnt="0"/>
      <dgm:spPr/>
    </dgm:pt>
    <dgm:pt modelId="{D252AD17-AA88-4BEC-B681-363676C0EC84}" type="pres">
      <dgm:prSet presAssocID="{795557C7-BC9C-4DC1-A113-0C89857B0738}" presName="parentLin" presStyleCnt="0"/>
      <dgm:spPr/>
    </dgm:pt>
    <dgm:pt modelId="{66AFCBD6-C185-41A9-8E40-CD4B382B0B97}" type="pres">
      <dgm:prSet presAssocID="{795557C7-BC9C-4DC1-A113-0C89857B0738}" presName="parentLeftMargin" presStyleLbl="node1" presStyleIdx="0" presStyleCnt="2"/>
      <dgm:spPr/>
    </dgm:pt>
    <dgm:pt modelId="{93599E57-9405-49D5-B67C-BC8431AE7BE6}" type="pres">
      <dgm:prSet presAssocID="{795557C7-BC9C-4DC1-A113-0C89857B0738}" presName="parentText" presStyleLbl="node1" presStyleIdx="1" presStyleCnt="2">
        <dgm:presLayoutVars>
          <dgm:chMax val="0"/>
          <dgm:bulletEnabled val="1"/>
        </dgm:presLayoutVars>
      </dgm:prSet>
      <dgm:spPr/>
    </dgm:pt>
    <dgm:pt modelId="{7418D090-28E6-4B59-9CA2-586B77E0D4DB}" type="pres">
      <dgm:prSet presAssocID="{795557C7-BC9C-4DC1-A113-0C89857B0738}" presName="negativeSpace" presStyleCnt="0"/>
      <dgm:spPr/>
    </dgm:pt>
    <dgm:pt modelId="{41203FD0-B3DE-42DF-BC0B-1FE782CF2DF3}" type="pres">
      <dgm:prSet presAssocID="{795557C7-BC9C-4DC1-A113-0C89857B0738}" presName="childText" presStyleLbl="conFgAcc1" presStyleIdx="1" presStyleCnt="2">
        <dgm:presLayoutVars>
          <dgm:bulletEnabled val="1"/>
        </dgm:presLayoutVars>
      </dgm:prSet>
      <dgm:spPr/>
    </dgm:pt>
  </dgm:ptLst>
  <dgm:cxnLst>
    <dgm:cxn modelId="{C8111916-26AC-42D8-8434-75E69F85409A}" type="presOf" srcId="{2075B5E8-8D53-4AE5-B67E-6E5240EAE7CE}" destId="{1DCFD862-0065-4C90-B8F5-0C7E8E6BCF1E}" srcOrd="0" destOrd="0" presId="urn:microsoft.com/office/officeart/2005/8/layout/list1"/>
    <dgm:cxn modelId="{C9495B35-62B9-44C2-9EC7-CFD070103899}" srcId="{2ACAF934-5467-4C4F-81F1-1856D6871010}" destId="{2075B5E8-8D53-4AE5-B67E-6E5240EAE7CE}" srcOrd="0" destOrd="0" parTransId="{42E52C9F-5063-4A8A-95DC-50D987D09C93}" sibTransId="{8EB30345-8771-47F7-B3A7-4404B34D3F07}"/>
    <dgm:cxn modelId="{C990703F-E202-40B1-882D-5097C986285C}" type="presOf" srcId="{2ACAF934-5467-4C4F-81F1-1856D6871010}" destId="{F0AB640D-752C-42A8-826A-BE8C36E7513C}" srcOrd="0" destOrd="0" presId="urn:microsoft.com/office/officeart/2005/8/layout/list1"/>
    <dgm:cxn modelId="{ECB58C5C-AADA-421D-A80B-912C346BE3A4}" srcId="{795557C7-BC9C-4DC1-A113-0C89857B0738}" destId="{B250D19D-830E-49B4-97BE-FA445CD4DCB7}" srcOrd="0" destOrd="0" parTransId="{BAFF1D00-FB52-42F0-9CF6-457B22F1A33C}" sibTransId="{8D709703-5F85-4EA9-8A95-7005E96DA6F4}"/>
    <dgm:cxn modelId="{AEC4036D-E594-4415-A891-F2928903A617}" type="presOf" srcId="{130BD0D3-32EF-45D2-A571-DA2503538068}" destId="{D59CDB4B-69DC-44BA-80F4-690E9D67A1A3}" srcOrd="0" destOrd="0" presId="urn:microsoft.com/office/officeart/2005/8/layout/list1"/>
    <dgm:cxn modelId="{36380E59-3435-4CCC-A0C0-7937155CC206}" srcId="{130BD0D3-32EF-45D2-A571-DA2503538068}" destId="{795557C7-BC9C-4DC1-A113-0C89857B0738}" srcOrd="1" destOrd="0" parTransId="{6D086250-8252-4819-B809-FE8C18F77861}" sibTransId="{E4092F13-563E-4875-9E6D-DAFEEEDC1F88}"/>
    <dgm:cxn modelId="{2DAA7482-E92A-4062-A9FF-C1615FE76F89}" srcId="{130BD0D3-32EF-45D2-A571-DA2503538068}" destId="{2ACAF934-5467-4C4F-81F1-1856D6871010}" srcOrd="0" destOrd="0" parTransId="{418998E4-AFB5-489D-AE2E-2DC6E2C93CEF}" sibTransId="{93ADD5F3-4768-4783-BF99-661D7C1BC1B6}"/>
    <dgm:cxn modelId="{3E2250BF-4AC2-4137-94DE-79A5B6B8DDF6}" type="presOf" srcId="{795557C7-BC9C-4DC1-A113-0C89857B0738}" destId="{93599E57-9405-49D5-B67C-BC8431AE7BE6}" srcOrd="1" destOrd="0" presId="urn:microsoft.com/office/officeart/2005/8/layout/list1"/>
    <dgm:cxn modelId="{2D902ACE-D54D-40EB-A3FD-2DD8E993CDCA}" type="presOf" srcId="{2ACAF934-5467-4C4F-81F1-1856D6871010}" destId="{D8791C4F-193C-4CF4-A95C-494BBDB19CCD}" srcOrd="1" destOrd="0" presId="urn:microsoft.com/office/officeart/2005/8/layout/list1"/>
    <dgm:cxn modelId="{A2F493D4-A34F-4F09-B720-9AC904245441}" type="presOf" srcId="{B250D19D-830E-49B4-97BE-FA445CD4DCB7}" destId="{41203FD0-B3DE-42DF-BC0B-1FE782CF2DF3}" srcOrd="0" destOrd="0" presId="urn:microsoft.com/office/officeart/2005/8/layout/list1"/>
    <dgm:cxn modelId="{1F36A4E6-EE99-435C-A6AA-AF8BCE055AE6}" type="presOf" srcId="{795557C7-BC9C-4DC1-A113-0C89857B0738}" destId="{66AFCBD6-C185-41A9-8E40-CD4B382B0B97}" srcOrd="0" destOrd="0" presId="urn:microsoft.com/office/officeart/2005/8/layout/list1"/>
    <dgm:cxn modelId="{AA4C5772-D6E8-477B-BE60-69CFEB3E2E97}" type="presParOf" srcId="{D59CDB4B-69DC-44BA-80F4-690E9D67A1A3}" destId="{5B4FFBEA-2692-49F5-8297-40F21A807360}" srcOrd="0" destOrd="0" presId="urn:microsoft.com/office/officeart/2005/8/layout/list1"/>
    <dgm:cxn modelId="{5DB92516-E20C-4D88-8DFE-A7F81B0EE399}" type="presParOf" srcId="{5B4FFBEA-2692-49F5-8297-40F21A807360}" destId="{F0AB640D-752C-42A8-826A-BE8C36E7513C}" srcOrd="0" destOrd="0" presId="urn:microsoft.com/office/officeart/2005/8/layout/list1"/>
    <dgm:cxn modelId="{57B435BF-2AA0-482B-BF5D-D01BA8CA9893}" type="presParOf" srcId="{5B4FFBEA-2692-49F5-8297-40F21A807360}" destId="{D8791C4F-193C-4CF4-A95C-494BBDB19CCD}" srcOrd="1" destOrd="0" presId="urn:microsoft.com/office/officeart/2005/8/layout/list1"/>
    <dgm:cxn modelId="{BA0D62E9-E4F5-4FA1-A592-764B830AEB8D}" type="presParOf" srcId="{D59CDB4B-69DC-44BA-80F4-690E9D67A1A3}" destId="{C693E332-D1B2-43C8-816F-84A4F2F5C5CF}" srcOrd="1" destOrd="0" presId="urn:microsoft.com/office/officeart/2005/8/layout/list1"/>
    <dgm:cxn modelId="{B8C3B2A8-277D-4171-91A3-E35F104F5578}" type="presParOf" srcId="{D59CDB4B-69DC-44BA-80F4-690E9D67A1A3}" destId="{1DCFD862-0065-4C90-B8F5-0C7E8E6BCF1E}" srcOrd="2" destOrd="0" presId="urn:microsoft.com/office/officeart/2005/8/layout/list1"/>
    <dgm:cxn modelId="{B28E9663-9553-44EB-8319-D816AF35584C}" type="presParOf" srcId="{D59CDB4B-69DC-44BA-80F4-690E9D67A1A3}" destId="{0A6F55DD-ABC3-43A6-A844-277F846D3F17}" srcOrd="3" destOrd="0" presId="urn:microsoft.com/office/officeart/2005/8/layout/list1"/>
    <dgm:cxn modelId="{5A8BE986-60DF-4B3D-9ABA-A26FB6B2ADF7}" type="presParOf" srcId="{D59CDB4B-69DC-44BA-80F4-690E9D67A1A3}" destId="{D252AD17-AA88-4BEC-B681-363676C0EC84}" srcOrd="4" destOrd="0" presId="urn:microsoft.com/office/officeart/2005/8/layout/list1"/>
    <dgm:cxn modelId="{27C90DF8-4F04-4901-9F79-4E318E2AA7EA}" type="presParOf" srcId="{D252AD17-AA88-4BEC-B681-363676C0EC84}" destId="{66AFCBD6-C185-41A9-8E40-CD4B382B0B97}" srcOrd="0" destOrd="0" presId="urn:microsoft.com/office/officeart/2005/8/layout/list1"/>
    <dgm:cxn modelId="{67F5B5ED-0A49-4343-B692-9AAE20A711A0}" type="presParOf" srcId="{D252AD17-AA88-4BEC-B681-363676C0EC84}" destId="{93599E57-9405-49D5-B67C-BC8431AE7BE6}" srcOrd="1" destOrd="0" presId="urn:microsoft.com/office/officeart/2005/8/layout/list1"/>
    <dgm:cxn modelId="{77E8F2D6-46AD-495A-BF0B-31D3B19882C8}" type="presParOf" srcId="{D59CDB4B-69DC-44BA-80F4-690E9D67A1A3}" destId="{7418D090-28E6-4B59-9CA2-586B77E0D4DB}" srcOrd="5" destOrd="0" presId="urn:microsoft.com/office/officeart/2005/8/layout/list1"/>
    <dgm:cxn modelId="{F9474260-E453-42E1-A1CA-950DCEAE108A}" type="presParOf" srcId="{D59CDB4B-69DC-44BA-80F4-690E9D67A1A3}" destId="{41203FD0-B3DE-42DF-BC0B-1FE782CF2DF3}"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A177DE-AEBE-411D-A5FE-E2178FD59B61}"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5D534E1E-5B65-4588-B1D6-ED27536C5D02}">
      <dgm:prSet phldrT="[Text]" custT="1"/>
      <dgm:spPr>
        <a:ln>
          <a:solidFill>
            <a:schemeClr val="accent6">
              <a:lumMod val="50000"/>
            </a:schemeClr>
          </a:solidFill>
        </a:ln>
      </dgm:spPr>
      <dgm:t>
        <a:bodyPr/>
        <a:lstStyle/>
        <a:p>
          <a:r>
            <a:rPr lang="ar-SA" sz="2200" dirty="0">
              <a:solidFill>
                <a:schemeClr val="tx1"/>
              </a:solidFill>
            </a:rPr>
            <a:t>ا</a:t>
          </a:r>
          <a:r>
            <a:rPr lang="ar-SA" sz="2200" b="1" dirty="0">
              <a:solidFill>
                <a:schemeClr val="tx1"/>
              </a:solidFill>
            </a:rPr>
            <a:t>لآثار</a:t>
          </a:r>
          <a:endParaRPr lang="ar-EG" sz="2200" b="1" dirty="0">
            <a:solidFill>
              <a:schemeClr val="tx1"/>
            </a:solidFill>
          </a:endParaRPr>
        </a:p>
        <a:p>
          <a:r>
            <a:rPr lang="ar-SA" sz="2200" dirty="0">
              <a:solidFill>
                <a:schemeClr val="tx1"/>
              </a:solidFill>
            </a:rPr>
            <a:t> الأعمالُ المعماريّة، وأعمالُ النّحتِ والتّصويرِ على المباني</a:t>
          </a:r>
          <a:r>
            <a:rPr lang="ar-SY" sz="2200" dirty="0">
              <a:solidFill>
                <a:schemeClr val="tx1"/>
              </a:solidFill>
            </a:rPr>
            <a:t>.</a:t>
          </a:r>
          <a:endParaRPr lang="en-US" sz="2200" dirty="0">
            <a:solidFill>
              <a:schemeClr val="tx1"/>
            </a:solidFill>
          </a:endParaRPr>
        </a:p>
      </dgm:t>
    </dgm:pt>
    <dgm:pt modelId="{88045DF8-0663-430F-A094-AA423B2E279C}" type="parTrans" cxnId="{CB19A59A-2A5F-47D4-B366-B46DC945C7FB}">
      <dgm:prSet/>
      <dgm:spPr/>
      <dgm:t>
        <a:bodyPr/>
        <a:lstStyle/>
        <a:p>
          <a:endParaRPr lang="en-US" sz="2200">
            <a:solidFill>
              <a:schemeClr val="tx1"/>
            </a:solidFill>
          </a:endParaRPr>
        </a:p>
      </dgm:t>
    </dgm:pt>
    <dgm:pt modelId="{DC440C75-B27B-4934-A306-8B58CE3F1FEA}" type="sibTrans" cxnId="{CB19A59A-2A5F-47D4-B366-B46DC945C7FB}">
      <dgm:prSet/>
      <dgm:spPr/>
      <dgm:t>
        <a:bodyPr/>
        <a:lstStyle/>
        <a:p>
          <a:endParaRPr lang="en-US" sz="2200">
            <a:solidFill>
              <a:schemeClr val="tx1"/>
            </a:solidFill>
          </a:endParaRPr>
        </a:p>
      </dgm:t>
    </dgm:pt>
    <dgm:pt modelId="{C4B22706-BB82-437C-904B-ED933575B721}">
      <dgm:prSet phldrT="[Text]" custT="1"/>
      <dgm:spPr>
        <a:ln>
          <a:solidFill>
            <a:schemeClr val="accent6">
              <a:lumMod val="50000"/>
            </a:schemeClr>
          </a:solidFill>
        </a:ln>
      </dgm:spPr>
      <dgm:t>
        <a:bodyPr/>
        <a:lstStyle/>
        <a:p>
          <a:r>
            <a:rPr lang="ar-SA" sz="2200" b="1" dirty="0">
              <a:solidFill>
                <a:schemeClr val="tx1"/>
              </a:solidFill>
            </a:rPr>
            <a:t>المجمّعات</a:t>
          </a:r>
          <a:endParaRPr lang="ar-EG" sz="2200" b="1" dirty="0">
            <a:solidFill>
              <a:schemeClr val="tx1"/>
            </a:solidFill>
          </a:endParaRPr>
        </a:p>
        <a:p>
          <a:r>
            <a:rPr lang="ar-SA" sz="2200" dirty="0">
              <a:solidFill>
                <a:schemeClr val="tx1"/>
              </a:solidFill>
            </a:rPr>
            <a:t> مجموعاتُ المباني المنعزلةِ أوِ المتّصلة</a:t>
          </a:r>
          <a:r>
            <a:rPr lang="ar-SY" sz="2200" dirty="0">
              <a:solidFill>
                <a:schemeClr val="tx1"/>
              </a:solidFill>
            </a:rPr>
            <a:t>.</a:t>
          </a:r>
          <a:endParaRPr lang="en-US" sz="2200" dirty="0">
            <a:solidFill>
              <a:schemeClr val="tx1"/>
            </a:solidFill>
          </a:endParaRPr>
        </a:p>
      </dgm:t>
    </dgm:pt>
    <dgm:pt modelId="{646491B4-4FA8-4A81-B31F-26BE79BD9668}" type="parTrans" cxnId="{EFBD1D85-CB49-48EC-879A-FB8C129A974C}">
      <dgm:prSet/>
      <dgm:spPr/>
      <dgm:t>
        <a:bodyPr/>
        <a:lstStyle/>
        <a:p>
          <a:endParaRPr lang="en-US" sz="2200">
            <a:solidFill>
              <a:schemeClr val="tx1"/>
            </a:solidFill>
          </a:endParaRPr>
        </a:p>
      </dgm:t>
    </dgm:pt>
    <dgm:pt modelId="{1C522514-45D7-4F41-AF29-F5FE48634334}" type="sibTrans" cxnId="{EFBD1D85-CB49-48EC-879A-FB8C129A974C}">
      <dgm:prSet/>
      <dgm:spPr/>
      <dgm:t>
        <a:bodyPr/>
        <a:lstStyle/>
        <a:p>
          <a:endParaRPr lang="en-US" sz="2200">
            <a:solidFill>
              <a:schemeClr val="tx1"/>
            </a:solidFill>
          </a:endParaRPr>
        </a:p>
      </dgm:t>
    </dgm:pt>
    <dgm:pt modelId="{F2350555-F43A-4D1D-BE5A-411252F4F738}">
      <dgm:prSet phldrT="[Text]" custT="1"/>
      <dgm:spPr>
        <a:ln>
          <a:solidFill>
            <a:schemeClr val="accent6">
              <a:lumMod val="50000"/>
            </a:schemeClr>
          </a:solidFill>
        </a:ln>
      </dgm:spPr>
      <dgm:t>
        <a:bodyPr/>
        <a:lstStyle/>
        <a:p>
          <a:r>
            <a:rPr lang="ar-SA" sz="2200" b="1" dirty="0">
              <a:solidFill>
                <a:schemeClr val="tx1"/>
              </a:solidFill>
            </a:rPr>
            <a:t>المواقع</a:t>
          </a:r>
          <a:endParaRPr lang="ar-EG" sz="2200" b="1" dirty="0">
            <a:solidFill>
              <a:schemeClr val="tx1"/>
            </a:solidFill>
          </a:endParaRPr>
        </a:p>
        <a:p>
          <a:r>
            <a:rPr lang="ar-SA" sz="2200" dirty="0">
              <a:solidFill>
                <a:schemeClr val="tx1"/>
              </a:solidFill>
            </a:rPr>
            <a:t> أعمالُ الإنسانِ أوِ الأعمالُ المشتركةُ بينَ الإنسانِ والطّبيعة</a:t>
          </a:r>
          <a:r>
            <a:rPr lang="ar-SY" sz="2200" dirty="0">
              <a:solidFill>
                <a:schemeClr val="tx1"/>
              </a:solidFill>
            </a:rPr>
            <a:t>.</a:t>
          </a:r>
          <a:endParaRPr lang="en-US" sz="2200" dirty="0">
            <a:solidFill>
              <a:schemeClr val="tx1"/>
            </a:solidFill>
          </a:endParaRPr>
        </a:p>
      </dgm:t>
    </dgm:pt>
    <dgm:pt modelId="{F0E1312B-FCC9-4C43-A4A5-5CEC0847FFBA}" type="parTrans" cxnId="{5B2F78E1-4E38-4115-BEA5-A4333C628252}">
      <dgm:prSet/>
      <dgm:spPr/>
      <dgm:t>
        <a:bodyPr/>
        <a:lstStyle/>
        <a:p>
          <a:endParaRPr lang="en-US" sz="2200">
            <a:solidFill>
              <a:schemeClr val="tx1"/>
            </a:solidFill>
          </a:endParaRPr>
        </a:p>
      </dgm:t>
    </dgm:pt>
    <dgm:pt modelId="{F3F727ED-297F-4ECA-A4BD-37909EC2F388}" type="sibTrans" cxnId="{5B2F78E1-4E38-4115-BEA5-A4333C628252}">
      <dgm:prSet/>
      <dgm:spPr/>
      <dgm:t>
        <a:bodyPr/>
        <a:lstStyle/>
        <a:p>
          <a:endParaRPr lang="en-US" sz="2200">
            <a:solidFill>
              <a:schemeClr val="tx1"/>
            </a:solidFill>
          </a:endParaRPr>
        </a:p>
      </dgm:t>
    </dgm:pt>
    <dgm:pt modelId="{DB8780B7-E2B0-4F78-BBA8-0F5A88B0AD37}">
      <dgm:prSet phldrT="[Text]" custT="1"/>
      <dgm:spPr>
        <a:ln>
          <a:solidFill>
            <a:schemeClr val="accent6">
              <a:lumMod val="50000"/>
            </a:schemeClr>
          </a:solidFill>
        </a:ln>
      </dgm:spPr>
      <dgm:t>
        <a:bodyPr/>
        <a:lstStyle/>
        <a:p>
          <a:r>
            <a:rPr lang="ar-SA" sz="2200" b="1" dirty="0">
              <a:solidFill>
                <a:schemeClr val="tx1"/>
              </a:solidFill>
            </a:rPr>
            <a:t>التّراثُ الطّبيعيّ</a:t>
          </a:r>
          <a:endParaRPr lang="ar-EG" sz="2200" b="1" dirty="0">
            <a:solidFill>
              <a:schemeClr val="tx1"/>
            </a:solidFill>
          </a:endParaRPr>
        </a:p>
        <a:p>
          <a:r>
            <a:rPr lang="ar-SA" sz="2200" dirty="0">
              <a:solidFill>
                <a:schemeClr val="tx1"/>
              </a:solidFill>
            </a:rPr>
            <a:t>المعالمُ الطّبيعيّةُ المتألّفةُ منَ التّشكيلاتِ الفيزيائيّةِ أوِ البيولوجيّةِ أو من مجموعاتِ هذهِ التّشكيلاتِ الّتي لها قيمةٌ عالميّةٌ استثنائيّةٌ من وجهةِ النّظرِ الجماليّةِ أوِ الفنّيّة.</a:t>
          </a:r>
          <a:endParaRPr lang="en-US" sz="2200" dirty="0">
            <a:solidFill>
              <a:schemeClr val="tx1"/>
            </a:solidFill>
          </a:endParaRPr>
        </a:p>
        <a:p>
          <a:r>
            <a:rPr lang="ar-SA" sz="2200" dirty="0">
              <a:solidFill>
                <a:schemeClr val="tx1"/>
              </a:solidFill>
            </a:rPr>
            <a:t>التّشكيلاتُ الجيولوجيّةُ أوِ الفيزيوغرافيّة</a:t>
          </a:r>
          <a:r>
            <a:rPr lang="ar-SY" sz="2200" dirty="0">
              <a:solidFill>
                <a:schemeClr val="tx1"/>
              </a:solidFill>
            </a:rPr>
            <a:t> </a:t>
          </a:r>
          <a:r>
            <a:rPr lang="ar-SA" sz="2200" dirty="0">
              <a:solidFill>
                <a:schemeClr val="tx1"/>
              </a:solidFill>
            </a:rPr>
            <a:t>المواقعُ الطّبيعيّةُ والمناطقُ الطّبيعيّةُ المحدّدةُ بدقّة</a:t>
          </a:r>
          <a:r>
            <a:rPr lang="ar-SY" sz="2200" dirty="0">
              <a:solidFill>
                <a:schemeClr val="tx1"/>
              </a:solidFill>
            </a:rPr>
            <a:t>.</a:t>
          </a:r>
          <a:endParaRPr lang="en-US" sz="2200" dirty="0">
            <a:solidFill>
              <a:schemeClr val="tx1"/>
            </a:solidFill>
          </a:endParaRPr>
        </a:p>
      </dgm:t>
    </dgm:pt>
    <dgm:pt modelId="{9DAB358E-51F0-4312-9C95-C3666A012501}" type="parTrans" cxnId="{F348BFE5-F8E0-4568-A57F-36BCE778C2E1}">
      <dgm:prSet/>
      <dgm:spPr/>
      <dgm:t>
        <a:bodyPr/>
        <a:lstStyle/>
        <a:p>
          <a:endParaRPr lang="en-US" sz="2200">
            <a:solidFill>
              <a:schemeClr val="tx1"/>
            </a:solidFill>
          </a:endParaRPr>
        </a:p>
      </dgm:t>
    </dgm:pt>
    <dgm:pt modelId="{B9EBEEA1-5C7E-40BB-98A9-7EA9DB7E9C4B}" type="sibTrans" cxnId="{F348BFE5-F8E0-4568-A57F-36BCE778C2E1}">
      <dgm:prSet/>
      <dgm:spPr/>
      <dgm:t>
        <a:bodyPr/>
        <a:lstStyle/>
        <a:p>
          <a:endParaRPr lang="en-US" sz="2200">
            <a:solidFill>
              <a:schemeClr val="tx1"/>
            </a:solidFill>
          </a:endParaRPr>
        </a:p>
      </dgm:t>
    </dgm:pt>
    <dgm:pt modelId="{190CF09E-891D-4D36-9AD5-F30B17EBD894}" type="pres">
      <dgm:prSet presAssocID="{01A177DE-AEBE-411D-A5FE-E2178FD59B61}" presName="diagram" presStyleCnt="0">
        <dgm:presLayoutVars>
          <dgm:dir val="rev"/>
          <dgm:resizeHandles val="exact"/>
        </dgm:presLayoutVars>
      </dgm:prSet>
      <dgm:spPr/>
    </dgm:pt>
    <dgm:pt modelId="{C8926EB3-9A34-4A34-AF6D-400E668C35C3}" type="pres">
      <dgm:prSet presAssocID="{5D534E1E-5B65-4588-B1D6-ED27536C5D02}" presName="node" presStyleLbl="node1" presStyleIdx="0" presStyleCnt="4" custScaleX="75812" custScaleY="211007">
        <dgm:presLayoutVars>
          <dgm:bulletEnabled val="1"/>
        </dgm:presLayoutVars>
      </dgm:prSet>
      <dgm:spPr/>
    </dgm:pt>
    <dgm:pt modelId="{2DB2881F-A9E3-461E-A96D-E390B4D91241}" type="pres">
      <dgm:prSet presAssocID="{DC440C75-B27B-4934-A306-8B58CE3F1FEA}" presName="sibTrans" presStyleCnt="0"/>
      <dgm:spPr/>
    </dgm:pt>
    <dgm:pt modelId="{CA17014D-D590-4ED4-B8E8-3123263234B7}" type="pres">
      <dgm:prSet presAssocID="{C4B22706-BB82-437C-904B-ED933575B721}" presName="node" presStyleLbl="node1" presStyleIdx="1" presStyleCnt="4" custScaleX="75812" custScaleY="211007">
        <dgm:presLayoutVars>
          <dgm:bulletEnabled val="1"/>
        </dgm:presLayoutVars>
      </dgm:prSet>
      <dgm:spPr/>
    </dgm:pt>
    <dgm:pt modelId="{E385B14C-A20F-4847-A254-B48099180850}" type="pres">
      <dgm:prSet presAssocID="{1C522514-45D7-4F41-AF29-F5FE48634334}" presName="sibTrans" presStyleCnt="0"/>
      <dgm:spPr/>
    </dgm:pt>
    <dgm:pt modelId="{2DB9FB40-E0EA-4D98-AA7D-4EAD4CAF7AD7}" type="pres">
      <dgm:prSet presAssocID="{F2350555-F43A-4D1D-BE5A-411252F4F738}" presName="node" presStyleLbl="node1" presStyleIdx="2" presStyleCnt="4" custScaleX="75812" custScaleY="211007">
        <dgm:presLayoutVars>
          <dgm:bulletEnabled val="1"/>
        </dgm:presLayoutVars>
      </dgm:prSet>
      <dgm:spPr/>
    </dgm:pt>
    <dgm:pt modelId="{600BAFC8-6946-4401-A3C7-B4A8493AE589}" type="pres">
      <dgm:prSet presAssocID="{F3F727ED-297F-4ECA-A4BD-37909EC2F388}" presName="sibTrans" presStyleCnt="0"/>
      <dgm:spPr/>
    </dgm:pt>
    <dgm:pt modelId="{CA99BEE6-E35B-4158-8FA1-862E000BB404}" type="pres">
      <dgm:prSet presAssocID="{DB8780B7-E2B0-4F78-BBA8-0F5A88B0AD37}" presName="node" presStyleLbl="node1" presStyleIdx="3" presStyleCnt="4" custScaleX="126389" custScaleY="211007">
        <dgm:presLayoutVars>
          <dgm:bulletEnabled val="1"/>
        </dgm:presLayoutVars>
      </dgm:prSet>
      <dgm:spPr/>
    </dgm:pt>
  </dgm:ptLst>
  <dgm:cxnLst>
    <dgm:cxn modelId="{3B751A01-AC00-4996-83C1-9D3A80C9AEF8}" type="presOf" srcId="{DB8780B7-E2B0-4F78-BBA8-0F5A88B0AD37}" destId="{CA99BEE6-E35B-4158-8FA1-862E000BB404}" srcOrd="0" destOrd="0" presId="urn:microsoft.com/office/officeart/2005/8/layout/default"/>
    <dgm:cxn modelId="{EFBD1D85-CB49-48EC-879A-FB8C129A974C}" srcId="{01A177DE-AEBE-411D-A5FE-E2178FD59B61}" destId="{C4B22706-BB82-437C-904B-ED933575B721}" srcOrd="1" destOrd="0" parTransId="{646491B4-4FA8-4A81-B31F-26BE79BD9668}" sibTransId="{1C522514-45D7-4F41-AF29-F5FE48634334}"/>
    <dgm:cxn modelId="{CB19A59A-2A5F-47D4-B366-B46DC945C7FB}" srcId="{01A177DE-AEBE-411D-A5FE-E2178FD59B61}" destId="{5D534E1E-5B65-4588-B1D6-ED27536C5D02}" srcOrd="0" destOrd="0" parTransId="{88045DF8-0663-430F-A094-AA423B2E279C}" sibTransId="{DC440C75-B27B-4934-A306-8B58CE3F1FEA}"/>
    <dgm:cxn modelId="{0D6878B9-D51C-49AE-B257-1FDF66449686}" type="presOf" srcId="{C4B22706-BB82-437C-904B-ED933575B721}" destId="{CA17014D-D590-4ED4-B8E8-3123263234B7}" srcOrd="0" destOrd="0" presId="urn:microsoft.com/office/officeart/2005/8/layout/default"/>
    <dgm:cxn modelId="{CF4B3EC0-36DD-48C4-AD39-E474D9458C30}" type="presOf" srcId="{F2350555-F43A-4D1D-BE5A-411252F4F738}" destId="{2DB9FB40-E0EA-4D98-AA7D-4EAD4CAF7AD7}" srcOrd="0" destOrd="0" presId="urn:microsoft.com/office/officeart/2005/8/layout/default"/>
    <dgm:cxn modelId="{C4E13BDC-171C-477E-9236-E492DCDF929E}" type="presOf" srcId="{01A177DE-AEBE-411D-A5FE-E2178FD59B61}" destId="{190CF09E-891D-4D36-9AD5-F30B17EBD894}" srcOrd="0" destOrd="0" presId="urn:microsoft.com/office/officeart/2005/8/layout/default"/>
    <dgm:cxn modelId="{5B2F78E1-4E38-4115-BEA5-A4333C628252}" srcId="{01A177DE-AEBE-411D-A5FE-E2178FD59B61}" destId="{F2350555-F43A-4D1D-BE5A-411252F4F738}" srcOrd="2" destOrd="0" parTransId="{F0E1312B-FCC9-4C43-A4A5-5CEC0847FFBA}" sibTransId="{F3F727ED-297F-4ECA-A4BD-37909EC2F388}"/>
    <dgm:cxn modelId="{F348BFE5-F8E0-4568-A57F-36BCE778C2E1}" srcId="{01A177DE-AEBE-411D-A5FE-E2178FD59B61}" destId="{DB8780B7-E2B0-4F78-BBA8-0F5A88B0AD37}" srcOrd="3" destOrd="0" parTransId="{9DAB358E-51F0-4312-9C95-C3666A012501}" sibTransId="{B9EBEEA1-5C7E-40BB-98A9-7EA9DB7E9C4B}"/>
    <dgm:cxn modelId="{8A6231E7-9941-4654-AC59-F203F1845CA5}" type="presOf" srcId="{5D534E1E-5B65-4588-B1D6-ED27536C5D02}" destId="{C8926EB3-9A34-4A34-AF6D-400E668C35C3}" srcOrd="0" destOrd="0" presId="urn:microsoft.com/office/officeart/2005/8/layout/default"/>
    <dgm:cxn modelId="{3B9D85D6-B03C-49D6-8197-D658157B7457}" type="presParOf" srcId="{190CF09E-891D-4D36-9AD5-F30B17EBD894}" destId="{C8926EB3-9A34-4A34-AF6D-400E668C35C3}" srcOrd="0" destOrd="0" presId="urn:microsoft.com/office/officeart/2005/8/layout/default"/>
    <dgm:cxn modelId="{E5C59D17-AAAF-4CF9-81C4-41C445251B6F}" type="presParOf" srcId="{190CF09E-891D-4D36-9AD5-F30B17EBD894}" destId="{2DB2881F-A9E3-461E-A96D-E390B4D91241}" srcOrd="1" destOrd="0" presId="urn:microsoft.com/office/officeart/2005/8/layout/default"/>
    <dgm:cxn modelId="{8B1AEB4B-C273-42B0-BC27-59FE699D0DF7}" type="presParOf" srcId="{190CF09E-891D-4D36-9AD5-F30B17EBD894}" destId="{CA17014D-D590-4ED4-B8E8-3123263234B7}" srcOrd="2" destOrd="0" presId="urn:microsoft.com/office/officeart/2005/8/layout/default"/>
    <dgm:cxn modelId="{CC71674B-55ED-4ABB-8128-8BEDD9CD4247}" type="presParOf" srcId="{190CF09E-891D-4D36-9AD5-F30B17EBD894}" destId="{E385B14C-A20F-4847-A254-B48099180850}" srcOrd="3" destOrd="0" presId="urn:microsoft.com/office/officeart/2005/8/layout/default"/>
    <dgm:cxn modelId="{87F74402-BB15-4832-9265-AB362B850217}" type="presParOf" srcId="{190CF09E-891D-4D36-9AD5-F30B17EBD894}" destId="{2DB9FB40-E0EA-4D98-AA7D-4EAD4CAF7AD7}" srcOrd="4" destOrd="0" presId="urn:microsoft.com/office/officeart/2005/8/layout/default"/>
    <dgm:cxn modelId="{FD58AB27-C554-488E-80FF-80DEEEBDAE99}" type="presParOf" srcId="{190CF09E-891D-4D36-9AD5-F30B17EBD894}" destId="{600BAFC8-6946-4401-A3C7-B4A8493AE589}" srcOrd="5" destOrd="0" presId="urn:microsoft.com/office/officeart/2005/8/layout/default"/>
    <dgm:cxn modelId="{811B5D40-76FA-4B20-85E6-EB75C3E274FC}" type="presParOf" srcId="{190CF09E-891D-4D36-9AD5-F30B17EBD894}" destId="{CA99BEE6-E35B-4158-8FA1-862E000BB404}"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139579-EE8D-4D58-8E61-4CCEE0033ED6}"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048EBC7F-5B26-4E1E-8827-25BC290B6A43}">
      <dgm:prSet phldrT="[Text]" custT="1"/>
      <dgm:spPr>
        <a:ln>
          <a:solidFill>
            <a:schemeClr val="accent6">
              <a:lumMod val="50000"/>
            </a:schemeClr>
          </a:solidFill>
        </a:ln>
      </dgm:spPr>
      <dgm:t>
        <a:bodyPr/>
        <a:lstStyle/>
        <a:p>
          <a:pPr rtl="1"/>
          <a:r>
            <a:rPr lang="ar-SA" sz="2200" b="1" dirty="0">
              <a:solidFill>
                <a:schemeClr val="tx1"/>
              </a:solidFill>
            </a:rPr>
            <a:t>تراثٌ ثابت: </a:t>
          </a:r>
          <a:r>
            <a:rPr lang="ar-SA" sz="2200" dirty="0">
              <a:solidFill>
                <a:schemeClr val="tx1"/>
              </a:solidFill>
            </a:rPr>
            <a:t>كالمباني والمواقعِ الأثريّة، النّقوش، الرّسومِ الصّخريّة، المتاحف، والمراكزِ التّاريخيّةِ ويشمل:</a:t>
          </a:r>
          <a:endParaRPr lang="en-US" sz="2200" dirty="0">
            <a:solidFill>
              <a:schemeClr val="tx1"/>
            </a:solidFill>
          </a:endParaRPr>
        </a:p>
      </dgm:t>
    </dgm:pt>
    <dgm:pt modelId="{05290AEA-C327-4A06-855A-46F378C8B038}" type="parTrans" cxnId="{6E6A25A7-AE43-4FBD-9ED3-ED3C4E6E903C}">
      <dgm:prSet/>
      <dgm:spPr/>
      <dgm:t>
        <a:bodyPr/>
        <a:lstStyle/>
        <a:p>
          <a:pPr rtl="1"/>
          <a:endParaRPr lang="en-US" sz="2200">
            <a:solidFill>
              <a:schemeClr val="tx1"/>
            </a:solidFill>
          </a:endParaRPr>
        </a:p>
      </dgm:t>
    </dgm:pt>
    <dgm:pt modelId="{B002C6AF-E1E4-42F5-AD64-0E8CF9417429}" type="sibTrans" cxnId="{6E6A25A7-AE43-4FBD-9ED3-ED3C4E6E903C}">
      <dgm:prSet/>
      <dgm:spPr/>
      <dgm:t>
        <a:bodyPr/>
        <a:lstStyle/>
        <a:p>
          <a:pPr rtl="1"/>
          <a:endParaRPr lang="en-US" sz="2200">
            <a:solidFill>
              <a:schemeClr val="tx1"/>
            </a:solidFill>
          </a:endParaRPr>
        </a:p>
      </dgm:t>
    </dgm:pt>
    <dgm:pt modelId="{4973AC1B-711C-4D33-9161-F4C1C7DDB9FB}">
      <dgm:prSet phldrT="[Text]" custT="1"/>
      <dgm:spPr/>
      <dgm:t>
        <a:bodyPr/>
        <a:lstStyle/>
        <a:p>
          <a:pPr rtl="1">
            <a:buFont typeface="Wingdings" panose="05000000000000000000" pitchFamily="2" charset="2"/>
            <a:buChar char=""/>
          </a:pPr>
          <a:r>
            <a:rPr lang="ar-SA" sz="2200" b="0" dirty="0">
              <a:solidFill>
                <a:schemeClr val="tx1"/>
              </a:solidFill>
              <a:uFillTx/>
            </a:rPr>
            <a:t>التّراثَ الأثريّ</a:t>
          </a:r>
          <a:r>
            <a:rPr lang="ar-SY" sz="2200" b="0" dirty="0">
              <a:solidFill>
                <a:schemeClr val="tx1"/>
              </a:solidFill>
              <a:uFillTx/>
            </a:rPr>
            <a:t>.</a:t>
          </a:r>
          <a:endParaRPr lang="en-US" sz="2200" b="0" dirty="0">
            <a:solidFill>
              <a:schemeClr val="tx1"/>
            </a:solidFill>
          </a:endParaRPr>
        </a:p>
      </dgm:t>
    </dgm:pt>
    <dgm:pt modelId="{F0B84161-ADE5-4B54-9397-4EE1D9C1B261}" type="parTrans" cxnId="{8003BBF2-2FAB-4424-9852-34B89EBC47FD}">
      <dgm:prSet/>
      <dgm:spPr/>
      <dgm:t>
        <a:bodyPr/>
        <a:lstStyle/>
        <a:p>
          <a:pPr rtl="1"/>
          <a:endParaRPr lang="en-US" sz="2200">
            <a:solidFill>
              <a:schemeClr val="tx1"/>
            </a:solidFill>
          </a:endParaRPr>
        </a:p>
      </dgm:t>
    </dgm:pt>
    <dgm:pt modelId="{CEFCBE37-EDEB-4B79-8A68-273982FB9567}" type="sibTrans" cxnId="{8003BBF2-2FAB-4424-9852-34B89EBC47FD}">
      <dgm:prSet/>
      <dgm:spPr/>
      <dgm:t>
        <a:bodyPr/>
        <a:lstStyle/>
        <a:p>
          <a:pPr rtl="1"/>
          <a:endParaRPr lang="en-US" sz="2200">
            <a:solidFill>
              <a:schemeClr val="tx1"/>
            </a:solidFill>
          </a:endParaRPr>
        </a:p>
      </dgm:t>
    </dgm:pt>
    <dgm:pt modelId="{47901919-C4D4-4B7E-9B70-71B87A621E92}">
      <dgm:prSet phldrT="[Text]" custT="1"/>
      <dgm:spPr>
        <a:ln>
          <a:solidFill>
            <a:schemeClr val="accent6">
              <a:lumMod val="50000"/>
            </a:schemeClr>
          </a:solidFill>
        </a:ln>
      </dgm:spPr>
      <dgm:t>
        <a:bodyPr/>
        <a:lstStyle/>
        <a:p>
          <a:pPr rtl="1"/>
          <a:r>
            <a:rPr lang="ar-SA" sz="2200" b="1" dirty="0">
              <a:solidFill>
                <a:schemeClr val="tx1"/>
              </a:solidFill>
            </a:rPr>
            <a:t>تراثٌ منقول:</a:t>
          </a:r>
          <a:r>
            <a:rPr lang="ar-SA" sz="2200" dirty="0">
              <a:solidFill>
                <a:schemeClr val="tx1"/>
              </a:solidFill>
            </a:rPr>
            <a:t>كالقطعِ الأثريّةِ المتحفيّة، العملات، الأختامِ المحفورة، اللّوحات، الرّسوم، الصّورِ المنحوتةِ أوِ المنقوشة، المخطوطاتِ والطّوابعِ ويشملُ على الجانب الآتي:</a:t>
          </a:r>
          <a:endParaRPr lang="en-US" sz="2200" dirty="0">
            <a:solidFill>
              <a:schemeClr val="tx1"/>
            </a:solidFill>
          </a:endParaRPr>
        </a:p>
      </dgm:t>
    </dgm:pt>
    <dgm:pt modelId="{78D82D34-EE9F-44EA-BADE-C26C067232F2}" type="parTrans" cxnId="{41A0E5FC-5A94-47B4-9DD0-E88A8EAC68F7}">
      <dgm:prSet/>
      <dgm:spPr/>
      <dgm:t>
        <a:bodyPr/>
        <a:lstStyle/>
        <a:p>
          <a:pPr rtl="1"/>
          <a:endParaRPr lang="en-US" sz="2200">
            <a:solidFill>
              <a:schemeClr val="tx1"/>
            </a:solidFill>
          </a:endParaRPr>
        </a:p>
      </dgm:t>
    </dgm:pt>
    <dgm:pt modelId="{FA811BC6-3FCA-4785-B384-D78F13A43689}" type="sibTrans" cxnId="{41A0E5FC-5A94-47B4-9DD0-E88A8EAC68F7}">
      <dgm:prSet/>
      <dgm:spPr/>
      <dgm:t>
        <a:bodyPr/>
        <a:lstStyle/>
        <a:p>
          <a:pPr rtl="1"/>
          <a:endParaRPr lang="en-US" sz="2200">
            <a:solidFill>
              <a:schemeClr val="tx1"/>
            </a:solidFill>
          </a:endParaRPr>
        </a:p>
      </dgm:t>
    </dgm:pt>
    <dgm:pt modelId="{512294D4-6E56-4000-BC39-8F76D5E0E827}">
      <dgm:prSet phldrT="[Text]" custT="1"/>
      <dgm:spPr/>
      <dgm:t>
        <a:bodyPr/>
        <a:lstStyle/>
        <a:p>
          <a:pPr rtl="1">
            <a:buFont typeface="Wingdings" panose="05000000000000000000" pitchFamily="2" charset="2"/>
            <a:buChar char=""/>
          </a:pPr>
          <a:r>
            <a:rPr lang="ar-SA" sz="2200" b="0" dirty="0">
              <a:solidFill>
                <a:schemeClr val="tx1"/>
              </a:solidFill>
              <a:uFillTx/>
            </a:rPr>
            <a:t>التّراثُ الوثائقيّ</a:t>
          </a:r>
          <a:r>
            <a:rPr lang="ar-SY" sz="2200" b="0" dirty="0">
              <a:solidFill>
                <a:schemeClr val="tx1"/>
              </a:solidFill>
              <a:uFillTx/>
            </a:rPr>
            <a:t>.</a:t>
          </a:r>
          <a:endParaRPr lang="en-US" sz="2200" b="0" dirty="0">
            <a:solidFill>
              <a:schemeClr val="tx1"/>
            </a:solidFill>
          </a:endParaRPr>
        </a:p>
      </dgm:t>
    </dgm:pt>
    <dgm:pt modelId="{87392113-639C-49AD-B5E8-3566CCE9BEF9}" type="parTrans" cxnId="{D80C8E58-0F24-4615-878F-F7B52C0DE428}">
      <dgm:prSet/>
      <dgm:spPr/>
      <dgm:t>
        <a:bodyPr/>
        <a:lstStyle/>
        <a:p>
          <a:pPr rtl="1"/>
          <a:endParaRPr lang="en-US" sz="2200">
            <a:solidFill>
              <a:schemeClr val="tx1"/>
            </a:solidFill>
          </a:endParaRPr>
        </a:p>
      </dgm:t>
    </dgm:pt>
    <dgm:pt modelId="{7032D517-B4AF-4D9F-A9E5-73BF74ED0C9B}" type="sibTrans" cxnId="{D80C8E58-0F24-4615-878F-F7B52C0DE428}">
      <dgm:prSet/>
      <dgm:spPr/>
      <dgm:t>
        <a:bodyPr/>
        <a:lstStyle/>
        <a:p>
          <a:pPr rtl="1"/>
          <a:endParaRPr lang="en-US" sz="2200">
            <a:solidFill>
              <a:schemeClr val="tx1"/>
            </a:solidFill>
          </a:endParaRPr>
        </a:p>
      </dgm:t>
    </dgm:pt>
    <dgm:pt modelId="{5F719803-8B47-462D-8FF5-02617116FC0E}">
      <dgm:prSet custT="1"/>
      <dgm:spPr/>
      <dgm:t>
        <a:bodyPr/>
        <a:lstStyle/>
        <a:p>
          <a:pPr rtl="1">
            <a:buFont typeface="Wingdings" panose="05000000000000000000" pitchFamily="2" charset="2"/>
            <a:buChar char=""/>
          </a:pPr>
          <a:r>
            <a:rPr lang="ar-SA" sz="2200" b="0" dirty="0">
              <a:solidFill>
                <a:schemeClr val="tx1"/>
              </a:solidFill>
              <a:uFillTx/>
            </a:rPr>
            <a:t>التّراثُ العمرانيّ</a:t>
          </a:r>
          <a:r>
            <a:rPr lang="ar-SY" sz="2200" b="0" dirty="0">
              <a:solidFill>
                <a:schemeClr val="tx1"/>
              </a:solidFill>
              <a:uFillTx/>
            </a:rPr>
            <a:t>.</a:t>
          </a:r>
          <a:endParaRPr lang="en-US" sz="2200" b="0" dirty="0">
            <a:solidFill>
              <a:schemeClr val="tx1"/>
            </a:solidFill>
            <a:uFillTx/>
          </a:endParaRPr>
        </a:p>
      </dgm:t>
    </dgm:pt>
    <dgm:pt modelId="{0B65B5F3-FCC7-4B93-BC90-F22ACB4A22A1}" type="parTrans" cxnId="{D87871B3-09A6-48CF-8121-548EE6D51FD1}">
      <dgm:prSet/>
      <dgm:spPr/>
      <dgm:t>
        <a:bodyPr/>
        <a:lstStyle/>
        <a:p>
          <a:pPr rtl="1"/>
          <a:endParaRPr lang="en-US" sz="2200">
            <a:solidFill>
              <a:schemeClr val="tx1"/>
            </a:solidFill>
          </a:endParaRPr>
        </a:p>
      </dgm:t>
    </dgm:pt>
    <dgm:pt modelId="{D093587D-ECE7-45E5-889A-A658CEFF636A}" type="sibTrans" cxnId="{D87871B3-09A6-48CF-8121-548EE6D51FD1}">
      <dgm:prSet/>
      <dgm:spPr/>
      <dgm:t>
        <a:bodyPr/>
        <a:lstStyle/>
        <a:p>
          <a:pPr rtl="1"/>
          <a:endParaRPr lang="en-US" sz="2200">
            <a:solidFill>
              <a:schemeClr val="tx1"/>
            </a:solidFill>
          </a:endParaRPr>
        </a:p>
      </dgm:t>
    </dgm:pt>
    <dgm:pt modelId="{8CE2518F-0D54-49B0-92F0-F97992B7DFBA}" type="pres">
      <dgm:prSet presAssocID="{0B139579-EE8D-4D58-8E61-4CCEE0033ED6}" presName="linear" presStyleCnt="0">
        <dgm:presLayoutVars>
          <dgm:animLvl val="lvl"/>
          <dgm:resizeHandles val="exact"/>
        </dgm:presLayoutVars>
      </dgm:prSet>
      <dgm:spPr/>
    </dgm:pt>
    <dgm:pt modelId="{8B1A4E8C-E962-41BB-B11A-E861576B5184}" type="pres">
      <dgm:prSet presAssocID="{048EBC7F-5B26-4E1E-8827-25BC290B6A43}" presName="parentText" presStyleLbl="node1" presStyleIdx="0" presStyleCnt="2">
        <dgm:presLayoutVars>
          <dgm:chMax val="0"/>
          <dgm:bulletEnabled val="1"/>
        </dgm:presLayoutVars>
      </dgm:prSet>
      <dgm:spPr/>
    </dgm:pt>
    <dgm:pt modelId="{4CA532AC-7720-4D3C-BAB9-DFAE4FEEA22C}" type="pres">
      <dgm:prSet presAssocID="{048EBC7F-5B26-4E1E-8827-25BC290B6A43}" presName="childText" presStyleLbl="revTx" presStyleIdx="0" presStyleCnt="2" custLinFactNeighborY="5295">
        <dgm:presLayoutVars>
          <dgm:bulletEnabled val="1"/>
        </dgm:presLayoutVars>
      </dgm:prSet>
      <dgm:spPr/>
    </dgm:pt>
    <dgm:pt modelId="{0747E598-C602-4731-A0ED-3D062B310F24}" type="pres">
      <dgm:prSet presAssocID="{47901919-C4D4-4B7E-9B70-71B87A621E92}" presName="parentText" presStyleLbl="node1" presStyleIdx="1" presStyleCnt="2" custLinFactNeighborY="-3274">
        <dgm:presLayoutVars>
          <dgm:chMax val="0"/>
          <dgm:bulletEnabled val="1"/>
        </dgm:presLayoutVars>
      </dgm:prSet>
      <dgm:spPr/>
    </dgm:pt>
    <dgm:pt modelId="{CA02DEF5-D38F-4252-BF0B-6D7DB600BA6F}" type="pres">
      <dgm:prSet presAssocID="{47901919-C4D4-4B7E-9B70-71B87A621E92}" presName="childText" presStyleLbl="revTx" presStyleIdx="1" presStyleCnt="2" custLinFactNeighborY="4096">
        <dgm:presLayoutVars>
          <dgm:bulletEnabled val="1"/>
        </dgm:presLayoutVars>
      </dgm:prSet>
      <dgm:spPr/>
    </dgm:pt>
  </dgm:ptLst>
  <dgm:cxnLst>
    <dgm:cxn modelId="{3C140203-0822-4C34-BF93-3C76C942BD45}" type="presOf" srcId="{5F719803-8B47-462D-8FF5-02617116FC0E}" destId="{4CA532AC-7720-4D3C-BAB9-DFAE4FEEA22C}" srcOrd="0" destOrd="1" presId="urn:microsoft.com/office/officeart/2005/8/layout/vList2"/>
    <dgm:cxn modelId="{CF6B0112-F267-4186-BAF5-6D21D8211379}" type="presOf" srcId="{048EBC7F-5B26-4E1E-8827-25BC290B6A43}" destId="{8B1A4E8C-E962-41BB-B11A-E861576B5184}" srcOrd="0" destOrd="0" presId="urn:microsoft.com/office/officeart/2005/8/layout/vList2"/>
    <dgm:cxn modelId="{AC5CC531-85ED-427D-9052-A66C5E804C38}" type="presOf" srcId="{4973AC1B-711C-4D33-9161-F4C1C7DDB9FB}" destId="{4CA532AC-7720-4D3C-BAB9-DFAE4FEEA22C}" srcOrd="0" destOrd="0" presId="urn:microsoft.com/office/officeart/2005/8/layout/vList2"/>
    <dgm:cxn modelId="{22D4C23E-A760-4916-AB6C-BBA28BF3D716}" type="presOf" srcId="{0B139579-EE8D-4D58-8E61-4CCEE0033ED6}" destId="{8CE2518F-0D54-49B0-92F0-F97992B7DFBA}" srcOrd="0" destOrd="0" presId="urn:microsoft.com/office/officeart/2005/8/layout/vList2"/>
    <dgm:cxn modelId="{D80C8E58-0F24-4615-878F-F7B52C0DE428}" srcId="{47901919-C4D4-4B7E-9B70-71B87A621E92}" destId="{512294D4-6E56-4000-BC39-8F76D5E0E827}" srcOrd="0" destOrd="0" parTransId="{87392113-639C-49AD-B5E8-3566CCE9BEF9}" sibTransId="{7032D517-B4AF-4D9F-A9E5-73BF74ED0C9B}"/>
    <dgm:cxn modelId="{ADEFC08A-CD6F-4FB3-AAC5-1B0CC66B2555}" type="presOf" srcId="{512294D4-6E56-4000-BC39-8F76D5E0E827}" destId="{CA02DEF5-D38F-4252-BF0B-6D7DB600BA6F}" srcOrd="0" destOrd="0" presId="urn:microsoft.com/office/officeart/2005/8/layout/vList2"/>
    <dgm:cxn modelId="{3B04399D-3158-4F05-9B80-DD07F0D68CEF}" type="presOf" srcId="{47901919-C4D4-4B7E-9B70-71B87A621E92}" destId="{0747E598-C602-4731-A0ED-3D062B310F24}" srcOrd="0" destOrd="0" presId="urn:microsoft.com/office/officeart/2005/8/layout/vList2"/>
    <dgm:cxn modelId="{6E6A25A7-AE43-4FBD-9ED3-ED3C4E6E903C}" srcId="{0B139579-EE8D-4D58-8E61-4CCEE0033ED6}" destId="{048EBC7F-5B26-4E1E-8827-25BC290B6A43}" srcOrd="0" destOrd="0" parTransId="{05290AEA-C327-4A06-855A-46F378C8B038}" sibTransId="{B002C6AF-E1E4-42F5-AD64-0E8CF9417429}"/>
    <dgm:cxn modelId="{D87871B3-09A6-48CF-8121-548EE6D51FD1}" srcId="{048EBC7F-5B26-4E1E-8827-25BC290B6A43}" destId="{5F719803-8B47-462D-8FF5-02617116FC0E}" srcOrd="1" destOrd="0" parTransId="{0B65B5F3-FCC7-4B93-BC90-F22ACB4A22A1}" sibTransId="{D093587D-ECE7-45E5-889A-A658CEFF636A}"/>
    <dgm:cxn modelId="{8003BBF2-2FAB-4424-9852-34B89EBC47FD}" srcId="{048EBC7F-5B26-4E1E-8827-25BC290B6A43}" destId="{4973AC1B-711C-4D33-9161-F4C1C7DDB9FB}" srcOrd="0" destOrd="0" parTransId="{F0B84161-ADE5-4B54-9397-4EE1D9C1B261}" sibTransId="{CEFCBE37-EDEB-4B79-8A68-273982FB9567}"/>
    <dgm:cxn modelId="{41A0E5FC-5A94-47B4-9DD0-E88A8EAC68F7}" srcId="{0B139579-EE8D-4D58-8E61-4CCEE0033ED6}" destId="{47901919-C4D4-4B7E-9B70-71B87A621E92}" srcOrd="1" destOrd="0" parTransId="{78D82D34-EE9F-44EA-BADE-C26C067232F2}" sibTransId="{FA811BC6-3FCA-4785-B384-D78F13A43689}"/>
    <dgm:cxn modelId="{959CFB45-7138-446E-970C-D1EFA89EA607}" type="presParOf" srcId="{8CE2518F-0D54-49B0-92F0-F97992B7DFBA}" destId="{8B1A4E8C-E962-41BB-B11A-E861576B5184}" srcOrd="0" destOrd="0" presId="urn:microsoft.com/office/officeart/2005/8/layout/vList2"/>
    <dgm:cxn modelId="{0B7E3971-C1F1-4602-BC82-905644587309}" type="presParOf" srcId="{8CE2518F-0D54-49B0-92F0-F97992B7DFBA}" destId="{4CA532AC-7720-4D3C-BAB9-DFAE4FEEA22C}" srcOrd="1" destOrd="0" presId="urn:microsoft.com/office/officeart/2005/8/layout/vList2"/>
    <dgm:cxn modelId="{EAF32553-6C6F-4128-B3AA-ACF7DE31F279}" type="presParOf" srcId="{8CE2518F-0D54-49B0-92F0-F97992B7DFBA}" destId="{0747E598-C602-4731-A0ED-3D062B310F24}" srcOrd="2" destOrd="0" presId="urn:microsoft.com/office/officeart/2005/8/layout/vList2"/>
    <dgm:cxn modelId="{1B90D3FC-33A9-4A8A-B3CB-C05672E8C54D}" type="presParOf" srcId="{8CE2518F-0D54-49B0-92F0-F97992B7DFBA}" destId="{CA02DEF5-D38F-4252-BF0B-6D7DB600BA6F}"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191420A-F7C0-47CE-B8C7-A1408C97DAE0}"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4D0B9D9B-1080-4DDE-813A-C900712EAD11}">
      <dgm:prSet custT="1"/>
      <dgm:spPr>
        <a:ln>
          <a:solidFill>
            <a:schemeClr val="accent6">
              <a:lumMod val="50000"/>
            </a:schemeClr>
          </a:solidFill>
        </a:ln>
      </dgm:spPr>
      <dgm:t>
        <a:bodyPr/>
        <a:lstStyle/>
        <a:p>
          <a:pPr>
            <a:buFont typeface="+mj-lt"/>
            <a:buAutoNum type="arabicPeriod"/>
          </a:pPr>
          <a:r>
            <a:rPr lang="ar-SA" sz="2200">
              <a:solidFill>
                <a:schemeClr val="tx1"/>
              </a:solidFill>
            </a:rPr>
            <a:t>التّقاليدُ وأشكالُ التّعبيرِ الشّفهيّ، بما في ذلكَ اللّغةُ كواسطةٍ للتّعبيرِ عنِ التّراثِ الثّقافيِّ غيرِ الماديّ.</a:t>
          </a:r>
          <a:endParaRPr lang="en-US" sz="2200">
            <a:solidFill>
              <a:schemeClr val="tx1"/>
            </a:solidFill>
          </a:endParaRPr>
        </a:p>
      </dgm:t>
    </dgm:pt>
    <dgm:pt modelId="{27971920-DAFF-43D8-8405-8597AA001E0F}" type="parTrans" cxnId="{46C1D8D7-B489-456C-8862-51E19B6358D0}">
      <dgm:prSet/>
      <dgm:spPr/>
      <dgm:t>
        <a:bodyPr/>
        <a:lstStyle/>
        <a:p>
          <a:endParaRPr lang="en-US"/>
        </a:p>
      </dgm:t>
    </dgm:pt>
    <dgm:pt modelId="{F8EFA52D-53AD-41C7-ABBD-B5717C886063}" type="sibTrans" cxnId="{46C1D8D7-B489-456C-8862-51E19B6358D0}">
      <dgm:prSet/>
      <dgm:spPr/>
      <dgm:t>
        <a:bodyPr/>
        <a:lstStyle/>
        <a:p>
          <a:endParaRPr lang="en-US"/>
        </a:p>
      </dgm:t>
    </dgm:pt>
    <dgm:pt modelId="{25676DB5-F57F-4AED-AA38-FFC3374A65B7}">
      <dgm:prSet custT="1"/>
      <dgm:spPr>
        <a:ln>
          <a:solidFill>
            <a:schemeClr val="accent6">
              <a:lumMod val="50000"/>
            </a:schemeClr>
          </a:solidFill>
        </a:ln>
      </dgm:spPr>
      <dgm:t>
        <a:bodyPr/>
        <a:lstStyle/>
        <a:p>
          <a:pPr>
            <a:buFont typeface="+mj-lt"/>
            <a:buAutoNum type="arabicPeriod"/>
          </a:pPr>
          <a:r>
            <a:rPr lang="ar-SA" sz="2200" dirty="0">
              <a:solidFill>
                <a:schemeClr val="tx1"/>
              </a:solidFill>
            </a:rPr>
            <a:t>فنونُ وتقاليدُ أداءِ العروض.</a:t>
          </a:r>
          <a:endParaRPr lang="en-US" sz="2200" dirty="0">
            <a:solidFill>
              <a:schemeClr val="tx1"/>
            </a:solidFill>
          </a:endParaRPr>
        </a:p>
      </dgm:t>
    </dgm:pt>
    <dgm:pt modelId="{5B92915A-3613-4E1F-83F6-F9744E9214BE}" type="parTrans" cxnId="{D7ACAABF-CF37-49F0-AF17-60CC5D013B11}">
      <dgm:prSet/>
      <dgm:spPr/>
      <dgm:t>
        <a:bodyPr/>
        <a:lstStyle/>
        <a:p>
          <a:endParaRPr lang="en-US"/>
        </a:p>
      </dgm:t>
    </dgm:pt>
    <dgm:pt modelId="{8BECFAB6-5097-43A6-80D9-7E11F3610454}" type="sibTrans" cxnId="{D7ACAABF-CF37-49F0-AF17-60CC5D013B11}">
      <dgm:prSet/>
      <dgm:spPr/>
      <dgm:t>
        <a:bodyPr/>
        <a:lstStyle/>
        <a:p>
          <a:endParaRPr lang="en-US"/>
        </a:p>
      </dgm:t>
    </dgm:pt>
    <dgm:pt modelId="{AE01B812-589A-4307-A064-9A6BE5B5F274}">
      <dgm:prSet custT="1"/>
      <dgm:spPr>
        <a:ln>
          <a:solidFill>
            <a:schemeClr val="accent6">
              <a:lumMod val="50000"/>
            </a:schemeClr>
          </a:solidFill>
        </a:ln>
      </dgm:spPr>
      <dgm:t>
        <a:bodyPr/>
        <a:lstStyle/>
        <a:p>
          <a:pPr>
            <a:buFont typeface="+mj-lt"/>
            <a:buAutoNum type="arabicPeriod"/>
          </a:pPr>
          <a:r>
            <a:rPr lang="ar-SA" sz="2200">
              <a:solidFill>
                <a:schemeClr val="tx1"/>
              </a:solidFill>
            </a:rPr>
            <a:t>الممارساتُ الاجتماعيّةُ والطّقوسُ والاحتفالات.</a:t>
          </a:r>
          <a:endParaRPr lang="en-US" sz="2200">
            <a:solidFill>
              <a:schemeClr val="tx1"/>
            </a:solidFill>
          </a:endParaRPr>
        </a:p>
      </dgm:t>
    </dgm:pt>
    <dgm:pt modelId="{7D878AFB-8CE7-44C0-9151-DA900A0186C1}" type="parTrans" cxnId="{90831CF5-9E6C-44B5-A284-F2E20B74888A}">
      <dgm:prSet/>
      <dgm:spPr/>
      <dgm:t>
        <a:bodyPr/>
        <a:lstStyle/>
        <a:p>
          <a:endParaRPr lang="en-US"/>
        </a:p>
      </dgm:t>
    </dgm:pt>
    <dgm:pt modelId="{C049418A-977E-466F-BFA8-0D4A869387EF}" type="sibTrans" cxnId="{90831CF5-9E6C-44B5-A284-F2E20B74888A}">
      <dgm:prSet/>
      <dgm:spPr/>
      <dgm:t>
        <a:bodyPr/>
        <a:lstStyle/>
        <a:p>
          <a:endParaRPr lang="en-US"/>
        </a:p>
      </dgm:t>
    </dgm:pt>
    <dgm:pt modelId="{52748F7F-BFA7-4FCD-811B-06E093AB90EB}">
      <dgm:prSet custT="1"/>
      <dgm:spPr>
        <a:ln>
          <a:solidFill>
            <a:schemeClr val="accent6">
              <a:lumMod val="50000"/>
            </a:schemeClr>
          </a:solidFill>
        </a:ln>
      </dgm:spPr>
      <dgm:t>
        <a:bodyPr/>
        <a:lstStyle/>
        <a:p>
          <a:pPr>
            <a:buFont typeface="+mj-lt"/>
            <a:buAutoNum type="arabicPeriod"/>
          </a:pPr>
          <a:r>
            <a:rPr lang="ar-SA" sz="2200">
              <a:solidFill>
                <a:schemeClr val="tx1"/>
              </a:solidFill>
            </a:rPr>
            <a:t>المعارفُ والممارساتُ المتعلّقةُ بالطّبيعةِ والكون.</a:t>
          </a:r>
          <a:endParaRPr lang="en-US" sz="2200">
            <a:solidFill>
              <a:schemeClr val="tx1"/>
            </a:solidFill>
          </a:endParaRPr>
        </a:p>
      </dgm:t>
    </dgm:pt>
    <dgm:pt modelId="{701ECD43-F308-4761-8530-EFCF56E06B84}" type="parTrans" cxnId="{DEF7B7FB-DF92-4BA0-8D2D-09CD8BCA17F2}">
      <dgm:prSet/>
      <dgm:spPr/>
      <dgm:t>
        <a:bodyPr/>
        <a:lstStyle/>
        <a:p>
          <a:endParaRPr lang="en-US"/>
        </a:p>
      </dgm:t>
    </dgm:pt>
    <dgm:pt modelId="{DC959487-6D8C-4A6A-AF5E-4C09004FF9CD}" type="sibTrans" cxnId="{DEF7B7FB-DF92-4BA0-8D2D-09CD8BCA17F2}">
      <dgm:prSet/>
      <dgm:spPr/>
      <dgm:t>
        <a:bodyPr/>
        <a:lstStyle/>
        <a:p>
          <a:endParaRPr lang="en-US"/>
        </a:p>
      </dgm:t>
    </dgm:pt>
    <dgm:pt modelId="{EB445D4A-9FC8-4139-B116-3FE76F5AE6BD}">
      <dgm:prSet custT="1"/>
      <dgm:spPr>
        <a:ln>
          <a:solidFill>
            <a:schemeClr val="accent6">
              <a:lumMod val="50000"/>
            </a:schemeClr>
          </a:solidFill>
        </a:ln>
      </dgm:spPr>
      <dgm:t>
        <a:bodyPr/>
        <a:lstStyle/>
        <a:p>
          <a:r>
            <a:rPr lang="ar-SA" sz="2200" dirty="0">
              <a:solidFill>
                <a:schemeClr val="tx1"/>
              </a:solidFill>
            </a:rPr>
            <a:t>المهاراتُ المرتبطةُ بالفنونِ الحرفيّةِ التّقليديّة</a:t>
          </a:r>
          <a:r>
            <a:rPr lang="ar-SY" sz="2200" dirty="0">
              <a:solidFill>
                <a:schemeClr val="tx1"/>
              </a:solidFill>
            </a:rPr>
            <a:t>.</a:t>
          </a:r>
          <a:endParaRPr lang="en-US" sz="2200" dirty="0">
            <a:solidFill>
              <a:schemeClr val="tx1"/>
            </a:solidFill>
          </a:endParaRPr>
        </a:p>
      </dgm:t>
    </dgm:pt>
    <dgm:pt modelId="{325CEF47-28F4-431B-9242-52AA370BCD69}" type="parTrans" cxnId="{5748B301-5E30-477C-AFF4-FEF7F266C78F}">
      <dgm:prSet/>
      <dgm:spPr/>
      <dgm:t>
        <a:bodyPr/>
        <a:lstStyle/>
        <a:p>
          <a:endParaRPr lang="en-US"/>
        </a:p>
      </dgm:t>
    </dgm:pt>
    <dgm:pt modelId="{AA17A861-5851-47BD-BBC0-3A85ADD15CDD}" type="sibTrans" cxnId="{5748B301-5E30-477C-AFF4-FEF7F266C78F}">
      <dgm:prSet/>
      <dgm:spPr/>
      <dgm:t>
        <a:bodyPr/>
        <a:lstStyle/>
        <a:p>
          <a:endParaRPr lang="en-US"/>
        </a:p>
      </dgm:t>
    </dgm:pt>
    <dgm:pt modelId="{58C5AF07-CC9B-4B12-8ABA-3C596F9B410E}" type="pres">
      <dgm:prSet presAssocID="{7191420A-F7C0-47CE-B8C7-A1408C97DAE0}" presName="diagram" presStyleCnt="0">
        <dgm:presLayoutVars>
          <dgm:dir val="rev"/>
          <dgm:resizeHandles val="exact"/>
        </dgm:presLayoutVars>
      </dgm:prSet>
      <dgm:spPr/>
    </dgm:pt>
    <dgm:pt modelId="{CA0242AB-8BE5-4802-AC93-768661D08181}" type="pres">
      <dgm:prSet presAssocID="{4D0B9D9B-1080-4DDE-813A-C900712EAD11}" presName="node" presStyleLbl="node1" presStyleIdx="0" presStyleCnt="5" custScaleY="169614">
        <dgm:presLayoutVars>
          <dgm:bulletEnabled val="1"/>
        </dgm:presLayoutVars>
      </dgm:prSet>
      <dgm:spPr/>
    </dgm:pt>
    <dgm:pt modelId="{1F3321B2-CCCF-4DF3-915F-09F1AB49B104}" type="pres">
      <dgm:prSet presAssocID="{F8EFA52D-53AD-41C7-ABBD-B5717C886063}" presName="sibTrans" presStyleCnt="0"/>
      <dgm:spPr/>
    </dgm:pt>
    <dgm:pt modelId="{B896B84B-6865-46A4-A160-F3A125E8F482}" type="pres">
      <dgm:prSet presAssocID="{25676DB5-F57F-4AED-AA38-FFC3374A65B7}" presName="node" presStyleLbl="node1" presStyleIdx="1" presStyleCnt="5" custScaleY="169614">
        <dgm:presLayoutVars>
          <dgm:bulletEnabled val="1"/>
        </dgm:presLayoutVars>
      </dgm:prSet>
      <dgm:spPr/>
    </dgm:pt>
    <dgm:pt modelId="{3AB98605-8971-494B-AC3A-70CCD66EA107}" type="pres">
      <dgm:prSet presAssocID="{8BECFAB6-5097-43A6-80D9-7E11F3610454}" presName="sibTrans" presStyleCnt="0"/>
      <dgm:spPr/>
    </dgm:pt>
    <dgm:pt modelId="{46B84A1B-5663-44DA-A50D-E5907994C45C}" type="pres">
      <dgm:prSet presAssocID="{AE01B812-589A-4307-A064-9A6BE5B5F274}" presName="node" presStyleLbl="node1" presStyleIdx="2" presStyleCnt="5" custScaleY="169614">
        <dgm:presLayoutVars>
          <dgm:bulletEnabled val="1"/>
        </dgm:presLayoutVars>
      </dgm:prSet>
      <dgm:spPr/>
    </dgm:pt>
    <dgm:pt modelId="{ACC1A561-2C73-4F84-A73A-05566DEE1FF1}" type="pres">
      <dgm:prSet presAssocID="{C049418A-977E-466F-BFA8-0D4A869387EF}" presName="sibTrans" presStyleCnt="0"/>
      <dgm:spPr/>
    </dgm:pt>
    <dgm:pt modelId="{8F3CE513-0C05-42E0-9823-EC86E98F0505}" type="pres">
      <dgm:prSet presAssocID="{52748F7F-BFA7-4FCD-811B-06E093AB90EB}" presName="node" presStyleLbl="node1" presStyleIdx="3" presStyleCnt="5" custScaleY="169614">
        <dgm:presLayoutVars>
          <dgm:bulletEnabled val="1"/>
        </dgm:presLayoutVars>
      </dgm:prSet>
      <dgm:spPr/>
    </dgm:pt>
    <dgm:pt modelId="{C89B6626-5636-4925-9BBC-393497CFCBCD}" type="pres">
      <dgm:prSet presAssocID="{DC959487-6D8C-4A6A-AF5E-4C09004FF9CD}" presName="sibTrans" presStyleCnt="0"/>
      <dgm:spPr/>
    </dgm:pt>
    <dgm:pt modelId="{7DB5D6FE-62FD-41D4-AF6B-B89DF8A4A15A}" type="pres">
      <dgm:prSet presAssocID="{EB445D4A-9FC8-4139-B116-3FE76F5AE6BD}" presName="node" presStyleLbl="node1" presStyleIdx="4" presStyleCnt="5" custScaleY="169614">
        <dgm:presLayoutVars>
          <dgm:bulletEnabled val="1"/>
        </dgm:presLayoutVars>
      </dgm:prSet>
      <dgm:spPr/>
    </dgm:pt>
  </dgm:ptLst>
  <dgm:cxnLst>
    <dgm:cxn modelId="{5748B301-5E30-477C-AFF4-FEF7F266C78F}" srcId="{7191420A-F7C0-47CE-B8C7-A1408C97DAE0}" destId="{EB445D4A-9FC8-4139-B116-3FE76F5AE6BD}" srcOrd="4" destOrd="0" parTransId="{325CEF47-28F4-431B-9242-52AA370BCD69}" sibTransId="{AA17A861-5851-47BD-BBC0-3A85ADD15CDD}"/>
    <dgm:cxn modelId="{05F7FC0D-DC13-47AD-B731-E0532A0D093A}" type="presOf" srcId="{7191420A-F7C0-47CE-B8C7-A1408C97DAE0}" destId="{58C5AF07-CC9B-4B12-8ABA-3C596F9B410E}" srcOrd="0" destOrd="0" presId="urn:microsoft.com/office/officeart/2005/8/layout/default"/>
    <dgm:cxn modelId="{CEBD2448-8913-49B6-842B-B93A780C3F35}" type="presOf" srcId="{AE01B812-589A-4307-A064-9A6BE5B5F274}" destId="{46B84A1B-5663-44DA-A50D-E5907994C45C}" srcOrd="0" destOrd="0" presId="urn:microsoft.com/office/officeart/2005/8/layout/default"/>
    <dgm:cxn modelId="{6DB51D87-B6F7-498C-8535-011D2F07C802}" type="presOf" srcId="{25676DB5-F57F-4AED-AA38-FFC3374A65B7}" destId="{B896B84B-6865-46A4-A160-F3A125E8F482}" srcOrd="0" destOrd="0" presId="urn:microsoft.com/office/officeart/2005/8/layout/default"/>
    <dgm:cxn modelId="{E3DC7F8A-7AF9-400B-8BDB-F6364A1E7466}" type="presOf" srcId="{4D0B9D9B-1080-4DDE-813A-C900712EAD11}" destId="{CA0242AB-8BE5-4802-AC93-768661D08181}" srcOrd="0" destOrd="0" presId="urn:microsoft.com/office/officeart/2005/8/layout/default"/>
    <dgm:cxn modelId="{D7ACAABF-CF37-49F0-AF17-60CC5D013B11}" srcId="{7191420A-F7C0-47CE-B8C7-A1408C97DAE0}" destId="{25676DB5-F57F-4AED-AA38-FFC3374A65B7}" srcOrd="1" destOrd="0" parTransId="{5B92915A-3613-4E1F-83F6-F9744E9214BE}" sibTransId="{8BECFAB6-5097-43A6-80D9-7E11F3610454}"/>
    <dgm:cxn modelId="{46C1D8D7-B489-456C-8862-51E19B6358D0}" srcId="{7191420A-F7C0-47CE-B8C7-A1408C97DAE0}" destId="{4D0B9D9B-1080-4DDE-813A-C900712EAD11}" srcOrd="0" destOrd="0" parTransId="{27971920-DAFF-43D8-8405-8597AA001E0F}" sibTransId="{F8EFA52D-53AD-41C7-ABBD-B5717C886063}"/>
    <dgm:cxn modelId="{8555E2DB-952A-498F-8CD5-685699224EF3}" type="presOf" srcId="{52748F7F-BFA7-4FCD-811B-06E093AB90EB}" destId="{8F3CE513-0C05-42E0-9823-EC86E98F0505}" srcOrd="0" destOrd="0" presId="urn:microsoft.com/office/officeart/2005/8/layout/default"/>
    <dgm:cxn modelId="{123CE3F4-F55C-4F96-B5D5-A98E956A6FCA}" type="presOf" srcId="{EB445D4A-9FC8-4139-B116-3FE76F5AE6BD}" destId="{7DB5D6FE-62FD-41D4-AF6B-B89DF8A4A15A}" srcOrd="0" destOrd="0" presId="urn:microsoft.com/office/officeart/2005/8/layout/default"/>
    <dgm:cxn modelId="{90831CF5-9E6C-44B5-A284-F2E20B74888A}" srcId="{7191420A-F7C0-47CE-B8C7-A1408C97DAE0}" destId="{AE01B812-589A-4307-A064-9A6BE5B5F274}" srcOrd="2" destOrd="0" parTransId="{7D878AFB-8CE7-44C0-9151-DA900A0186C1}" sibTransId="{C049418A-977E-466F-BFA8-0D4A869387EF}"/>
    <dgm:cxn modelId="{DEF7B7FB-DF92-4BA0-8D2D-09CD8BCA17F2}" srcId="{7191420A-F7C0-47CE-B8C7-A1408C97DAE0}" destId="{52748F7F-BFA7-4FCD-811B-06E093AB90EB}" srcOrd="3" destOrd="0" parTransId="{701ECD43-F308-4761-8530-EFCF56E06B84}" sibTransId="{DC959487-6D8C-4A6A-AF5E-4C09004FF9CD}"/>
    <dgm:cxn modelId="{BF5695E7-9807-4A8A-A699-2C5252F03E4F}" type="presParOf" srcId="{58C5AF07-CC9B-4B12-8ABA-3C596F9B410E}" destId="{CA0242AB-8BE5-4802-AC93-768661D08181}" srcOrd="0" destOrd="0" presId="urn:microsoft.com/office/officeart/2005/8/layout/default"/>
    <dgm:cxn modelId="{78C8EA51-91A4-4CC2-B71E-30A490543C6B}" type="presParOf" srcId="{58C5AF07-CC9B-4B12-8ABA-3C596F9B410E}" destId="{1F3321B2-CCCF-4DF3-915F-09F1AB49B104}" srcOrd="1" destOrd="0" presId="urn:microsoft.com/office/officeart/2005/8/layout/default"/>
    <dgm:cxn modelId="{3370AD0A-BE73-4418-8303-AFB5E919CF67}" type="presParOf" srcId="{58C5AF07-CC9B-4B12-8ABA-3C596F9B410E}" destId="{B896B84B-6865-46A4-A160-F3A125E8F482}" srcOrd="2" destOrd="0" presId="urn:microsoft.com/office/officeart/2005/8/layout/default"/>
    <dgm:cxn modelId="{D5F45C3F-21DB-4605-ABBF-52E16C1CABED}" type="presParOf" srcId="{58C5AF07-CC9B-4B12-8ABA-3C596F9B410E}" destId="{3AB98605-8971-494B-AC3A-70CCD66EA107}" srcOrd="3" destOrd="0" presId="urn:microsoft.com/office/officeart/2005/8/layout/default"/>
    <dgm:cxn modelId="{2CC4D203-79FD-4BC3-9E1E-44EA7849A896}" type="presParOf" srcId="{58C5AF07-CC9B-4B12-8ABA-3C596F9B410E}" destId="{46B84A1B-5663-44DA-A50D-E5907994C45C}" srcOrd="4" destOrd="0" presId="urn:microsoft.com/office/officeart/2005/8/layout/default"/>
    <dgm:cxn modelId="{66758ABC-12CA-4A9E-8AD6-F26CCA689260}" type="presParOf" srcId="{58C5AF07-CC9B-4B12-8ABA-3C596F9B410E}" destId="{ACC1A561-2C73-4F84-A73A-05566DEE1FF1}" srcOrd="5" destOrd="0" presId="urn:microsoft.com/office/officeart/2005/8/layout/default"/>
    <dgm:cxn modelId="{D0FB1DC7-6205-4B1A-B13D-67DEED66EC32}" type="presParOf" srcId="{58C5AF07-CC9B-4B12-8ABA-3C596F9B410E}" destId="{8F3CE513-0C05-42E0-9823-EC86E98F0505}" srcOrd="6" destOrd="0" presId="urn:microsoft.com/office/officeart/2005/8/layout/default"/>
    <dgm:cxn modelId="{7CDD6C9B-2A79-45EB-9974-40A354D61139}" type="presParOf" srcId="{58C5AF07-CC9B-4B12-8ABA-3C596F9B410E}" destId="{C89B6626-5636-4925-9BBC-393497CFCBCD}" srcOrd="7" destOrd="0" presId="urn:microsoft.com/office/officeart/2005/8/layout/default"/>
    <dgm:cxn modelId="{94CC7A6E-3F2B-43E5-A131-EA69E70FC0C1}" type="presParOf" srcId="{58C5AF07-CC9B-4B12-8ABA-3C596F9B410E}" destId="{7DB5D6FE-62FD-41D4-AF6B-B89DF8A4A15A}"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B7E2EC1-9498-4BF0-9C2D-CF60F02791B7}"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8384083D-30BC-4A6B-9A95-812D686899DC}">
      <dgm:prSet phldrT="[Text]" custT="1"/>
      <dgm:spPr>
        <a:ln>
          <a:solidFill>
            <a:schemeClr val="accent6">
              <a:lumMod val="50000"/>
            </a:schemeClr>
          </a:solidFill>
        </a:ln>
      </dgm:spPr>
      <dgm:t>
        <a:bodyPr/>
        <a:lstStyle/>
        <a:p>
          <a:pPr>
            <a:lnSpc>
              <a:spcPct val="150000"/>
            </a:lnSpc>
          </a:pPr>
          <a:r>
            <a:rPr lang="ar-SA" sz="2200" b="1" dirty="0">
              <a:solidFill>
                <a:schemeClr val="tx1"/>
              </a:solidFill>
              <a:latin typeface="Arial" panose="020B0604020202020204" pitchFamily="34" charset="0"/>
              <a:cs typeface="Arial" panose="020B0604020202020204" pitchFamily="34" charset="0"/>
            </a:rPr>
            <a:t>تراثٌ ماديّ </a:t>
          </a:r>
          <a:endParaRPr lang="en-US" sz="2200" b="1" dirty="0">
            <a:solidFill>
              <a:schemeClr val="tx1"/>
            </a:solidFill>
            <a:latin typeface="Arial" panose="020B0604020202020204" pitchFamily="34" charset="0"/>
            <a:cs typeface="Arial" panose="020B0604020202020204" pitchFamily="34" charset="0"/>
          </a:endParaRPr>
        </a:p>
        <a:p>
          <a:pPr>
            <a:lnSpc>
              <a:spcPct val="150000"/>
            </a:lnSpc>
          </a:pPr>
          <a:r>
            <a:rPr lang="ar-SA" sz="2200" dirty="0">
              <a:solidFill>
                <a:schemeClr val="tx1"/>
              </a:solidFill>
              <a:latin typeface="Arial" panose="020B0604020202020204" pitchFamily="34" charset="0"/>
              <a:cs typeface="Arial" panose="020B0604020202020204" pitchFamily="34" charset="0"/>
            </a:rPr>
            <a:t>مثلُ المنحوتاتِ والنّقوش، المخطوطات، المسكوكات</a:t>
          </a:r>
          <a:r>
            <a:rPr lang="ar-SY" sz="2200" dirty="0">
              <a:solidFill>
                <a:schemeClr val="tx1"/>
              </a:solidFill>
              <a:latin typeface="Arial" panose="020B0604020202020204" pitchFamily="34" charset="0"/>
              <a:cs typeface="Arial" panose="020B0604020202020204" pitchFamily="34" charset="0"/>
            </a:rPr>
            <a:t>.</a:t>
          </a:r>
          <a:endParaRPr lang="en-US" sz="2200" dirty="0">
            <a:solidFill>
              <a:schemeClr val="tx1"/>
            </a:solidFill>
            <a:latin typeface="Arial" panose="020B0604020202020204" pitchFamily="34" charset="0"/>
            <a:cs typeface="Arial" panose="020B0604020202020204" pitchFamily="34" charset="0"/>
          </a:endParaRPr>
        </a:p>
      </dgm:t>
    </dgm:pt>
    <dgm:pt modelId="{9DD39012-3ABC-4987-B503-6C573893E0BB}" type="parTrans" cxnId="{8E6D7FF7-85F7-4884-AE41-27FB56DE929F}">
      <dgm:prSet/>
      <dgm:spPr/>
      <dgm:t>
        <a:bodyPr/>
        <a:lstStyle/>
        <a:p>
          <a:pPr>
            <a:lnSpc>
              <a:spcPct val="150000"/>
            </a:lnSpc>
          </a:pPr>
          <a:endParaRPr lang="en-US" sz="2200">
            <a:solidFill>
              <a:schemeClr val="tx1"/>
            </a:solidFill>
            <a:latin typeface="Arial" panose="020B0604020202020204" pitchFamily="34" charset="0"/>
            <a:cs typeface="Arial" panose="020B0604020202020204" pitchFamily="34" charset="0"/>
          </a:endParaRPr>
        </a:p>
      </dgm:t>
    </dgm:pt>
    <dgm:pt modelId="{9F9B5653-BCCE-46CD-8ADA-9F5B3E7333AE}" type="sibTrans" cxnId="{8E6D7FF7-85F7-4884-AE41-27FB56DE929F}">
      <dgm:prSet/>
      <dgm:spPr/>
      <dgm:t>
        <a:bodyPr/>
        <a:lstStyle/>
        <a:p>
          <a:pPr>
            <a:lnSpc>
              <a:spcPct val="150000"/>
            </a:lnSpc>
          </a:pPr>
          <a:endParaRPr lang="en-US" sz="2200">
            <a:solidFill>
              <a:schemeClr val="tx1"/>
            </a:solidFill>
            <a:latin typeface="Arial" panose="020B0604020202020204" pitchFamily="34" charset="0"/>
            <a:cs typeface="Arial" panose="020B0604020202020204" pitchFamily="34" charset="0"/>
          </a:endParaRPr>
        </a:p>
      </dgm:t>
    </dgm:pt>
    <dgm:pt modelId="{F097611E-1E8B-4C2C-8AC0-0A085C2A64F4}">
      <dgm:prSet phldrT="[Text]" custT="1"/>
      <dgm:spPr>
        <a:ln>
          <a:solidFill>
            <a:schemeClr val="accent6">
              <a:lumMod val="50000"/>
            </a:schemeClr>
          </a:solidFill>
        </a:ln>
      </dgm:spPr>
      <dgm:t>
        <a:bodyPr/>
        <a:lstStyle/>
        <a:p>
          <a:pPr>
            <a:lnSpc>
              <a:spcPct val="150000"/>
            </a:lnSpc>
          </a:pPr>
          <a:r>
            <a:rPr lang="ar-SA" sz="2200" b="1" dirty="0">
              <a:solidFill>
                <a:schemeClr val="tx1"/>
              </a:solidFill>
              <a:latin typeface="Arial" panose="020B0604020202020204" pitchFamily="34" charset="0"/>
              <a:cs typeface="Arial" panose="020B0604020202020204" pitchFamily="34" charset="0"/>
            </a:rPr>
            <a:t>تراثٌ فكريّ</a:t>
          </a:r>
          <a:endParaRPr lang="en-US" sz="2200" b="1" dirty="0">
            <a:solidFill>
              <a:schemeClr val="tx1"/>
            </a:solidFill>
            <a:latin typeface="Arial" panose="020B0604020202020204" pitchFamily="34" charset="0"/>
            <a:cs typeface="Arial" panose="020B0604020202020204" pitchFamily="34" charset="0"/>
          </a:endParaRPr>
        </a:p>
        <a:p>
          <a:pPr>
            <a:lnSpc>
              <a:spcPct val="150000"/>
            </a:lnSpc>
          </a:pPr>
          <a:r>
            <a:rPr lang="ar-SA" sz="2200" dirty="0">
              <a:solidFill>
                <a:schemeClr val="tx1"/>
              </a:solidFill>
              <a:latin typeface="Arial" panose="020B0604020202020204" pitchFamily="34" charset="0"/>
              <a:cs typeface="Arial" panose="020B0604020202020204" pitchFamily="34" charset="0"/>
            </a:rPr>
            <a:t>قوامُهُ ما وُرِثَ عنِ السّلفِ منَ العلومِ والمعارفِ الدّينيّة، والعلومِ والمعارفِ الطّبيعيّةِ</a:t>
          </a:r>
          <a:r>
            <a:rPr lang="ar-SY" sz="2200" dirty="0">
              <a:solidFill>
                <a:schemeClr val="tx1"/>
              </a:solidFill>
              <a:latin typeface="Arial" panose="020B0604020202020204" pitchFamily="34" charset="0"/>
              <a:cs typeface="Arial" panose="020B0604020202020204" pitchFamily="34" charset="0"/>
            </a:rPr>
            <a:t>.</a:t>
          </a:r>
          <a:r>
            <a:rPr lang="ar-SA" sz="2200" dirty="0">
              <a:solidFill>
                <a:schemeClr val="tx1"/>
              </a:solidFill>
              <a:latin typeface="Arial" panose="020B0604020202020204" pitchFamily="34" charset="0"/>
              <a:cs typeface="Arial" panose="020B0604020202020204" pitchFamily="34" charset="0"/>
            </a:rPr>
            <a:t> </a:t>
          </a:r>
          <a:endParaRPr lang="en-US" sz="2200" dirty="0">
            <a:solidFill>
              <a:schemeClr val="tx1"/>
            </a:solidFill>
            <a:latin typeface="Arial" panose="020B0604020202020204" pitchFamily="34" charset="0"/>
            <a:cs typeface="Arial" panose="020B0604020202020204" pitchFamily="34" charset="0"/>
          </a:endParaRPr>
        </a:p>
      </dgm:t>
    </dgm:pt>
    <dgm:pt modelId="{38F2FD7F-FDF9-4874-94EF-16C0E93DFAB4}" type="parTrans" cxnId="{70A5A51E-A0BE-4244-8527-0F84EC2C49DE}">
      <dgm:prSet/>
      <dgm:spPr/>
      <dgm:t>
        <a:bodyPr/>
        <a:lstStyle/>
        <a:p>
          <a:pPr>
            <a:lnSpc>
              <a:spcPct val="150000"/>
            </a:lnSpc>
          </a:pPr>
          <a:endParaRPr lang="en-US" sz="2200">
            <a:solidFill>
              <a:schemeClr val="tx1"/>
            </a:solidFill>
            <a:latin typeface="Arial" panose="020B0604020202020204" pitchFamily="34" charset="0"/>
            <a:cs typeface="Arial" panose="020B0604020202020204" pitchFamily="34" charset="0"/>
          </a:endParaRPr>
        </a:p>
      </dgm:t>
    </dgm:pt>
    <dgm:pt modelId="{DA7B1500-1CD3-435D-84B0-D90A48707C6E}" type="sibTrans" cxnId="{70A5A51E-A0BE-4244-8527-0F84EC2C49DE}">
      <dgm:prSet/>
      <dgm:spPr/>
      <dgm:t>
        <a:bodyPr/>
        <a:lstStyle/>
        <a:p>
          <a:pPr>
            <a:lnSpc>
              <a:spcPct val="150000"/>
            </a:lnSpc>
          </a:pPr>
          <a:endParaRPr lang="en-US" sz="2200">
            <a:solidFill>
              <a:schemeClr val="tx1"/>
            </a:solidFill>
            <a:latin typeface="Arial" panose="020B0604020202020204" pitchFamily="34" charset="0"/>
            <a:cs typeface="Arial" panose="020B0604020202020204" pitchFamily="34" charset="0"/>
          </a:endParaRPr>
        </a:p>
      </dgm:t>
    </dgm:pt>
    <dgm:pt modelId="{2CC63CA3-4FD4-4EAA-B80A-0511DFFA1192}">
      <dgm:prSet phldrT="[Text]" custT="1"/>
      <dgm:spPr>
        <a:ln>
          <a:solidFill>
            <a:schemeClr val="accent6">
              <a:lumMod val="50000"/>
            </a:schemeClr>
          </a:solidFill>
        </a:ln>
      </dgm:spPr>
      <dgm:t>
        <a:bodyPr/>
        <a:lstStyle/>
        <a:p>
          <a:pPr>
            <a:lnSpc>
              <a:spcPct val="150000"/>
            </a:lnSpc>
          </a:pPr>
          <a:r>
            <a:rPr lang="ar-SA" sz="2200" b="1" dirty="0">
              <a:solidFill>
                <a:schemeClr val="tx1"/>
              </a:solidFill>
              <a:latin typeface="Arial" panose="020B0604020202020204" pitchFamily="34" charset="0"/>
              <a:cs typeface="Arial" panose="020B0604020202020204" pitchFamily="34" charset="0"/>
            </a:rPr>
            <a:t>تراثٌ اجتماعيّ</a:t>
          </a:r>
          <a:endParaRPr lang="en-US" sz="2200" b="1" dirty="0">
            <a:solidFill>
              <a:schemeClr val="tx1"/>
            </a:solidFill>
            <a:latin typeface="Arial" panose="020B0604020202020204" pitchFamily="34" charset="0"/>
            <a:cs typeface="Arial" panose="020B0604020202020204" pitchFamily="34" charset="0"/>
          </a:endParaRPr>
        </a:p>
        <a:p>
          <a:pPr>
            <a:lnSpc>
              <a:spcPct val="150000"/>
            </a:lnSpc>
          </a:pPr>
          <a:r>
            <a:rPr lang="ar-SA" sz="2200" dirty="0">
              <a:solidFill>
                <a:schemeClr val="tx1"/>
              </a:solidFill>
              <a:latin typeface="Arial" panose="020B0604020202020204" pitchFamily="34" charset="0"/>
              <a:cs typeface="Arial" panose="020B0604020202020204" pitchFamily="34" charset="0"/>
            </a:rPr>
            <a:t>كالموروثاتِ الشّفهيّةِ مثلَ الحكايات، الأمثال، واللّهجاتِ</a:t>
          </a:r>
          <a:r>
            <a:rPr lang="ar-SY" sz="2200" dirty="0">
              <a:solidFill>
                <a:schemeClr val="tx1"/>
              </a:solidFill>
              <a:latin typeface="Arial" panose="020B0604020202020204" pitchFamily="34" charset="0"/>
              <a:cs typeface="Arial" panose="020B0604020202020204" pitchFamily="34" charset="0"/>
            </a:rPr>
            <a:t>.</a:t>
          </a:r>
          <a:r>
            <a:rPr lang="ar-SA" sz="2200" dirty="0">
              <a:solidFill>
                <a:schemeClr val="tx1"/>
              </a:solidFill>
              <a:latin typeface="Arial" panose="020B0604020202020204" pitchFamily="34" charset="0"/>
              <a:cs typeface="Arial" panose="020B0604020202020204" pitchFamily="34" charset="0"/>
            </a:rPr>
            <a:t> </a:t>
          </a:r>
          <a:endParaRPr lang="en-US" sz="2200" dirty="0">
            <a:solidFill>
              <a:schemeClr val="tx1"/>
            </a:solidFill>
            <a:latin typeface="Arial" panose="020B0604020202020204" pitchFamily="34" charset="0"/>
            <a:cs typeface="Arial" panose="020B0604020202020204" pitchFamily="34" charset="0"/>
          </a:endParaRPr>
        </a:p>
      </dgm:t>
    </dgm:pt>
    <dgm:pt modelId="{43338058-BEBC-4A93-920D-E99D61DF7D53}" type="parTrans" cxnId="{085378E4-8128-4FA3-BE46-7AA5612C0B7B}">
      <dgm:prSet/>
      <dgm:spPr/>
      <dgm:t>
        <a:bodyPr/>
        <a:lstStyle/>
        <a:p>
          <a:pPr>
            <a:lnSpc>
              <a:spcPct val="150000"/>
            </a:lnSpc>
          </a:pPr>
          <a:endParaRPr lang="en-US" sz="2200">
            <a:solidFill>
              <a:schemeClr val="tx1"/>
            </a:solidFill>
            <a:latin typeface="Arial" panose="020B0604020202020204" pitchFamily="34" charset="0"/>
            <a:cs typeface="Arial" panose="020B0604020202020204" pitchFamily="34" charset="0"/>
          </a:endParaRPr>
        </a:p>
      </dgm:t>
    </dgm:pt>
    <dgm:pt modelId="{43A60042-4DA4-467D-BF5D-A796790FA3E6}" type="sibTrans" cxnId="{085378E4-8128-4FA3-BE46-7AA5612C0B7B}">
      <dgm:prSet/>
      <dgm:spPr/>
      <dgm:t>
        <a:bodyPr/>
        <a:lstStyle/>
        <a:p>
          <a:pPr>
            <a:lnSpc>
              <a:spcPct val="150000"/>
            </a:lnSpc>
          </a:pPr>
          <a:endParaRPr lang="en-US" sz="2200">
            <a:solidFill>
              <a:schemeClr val="tx1"/>
            </a:solidFill>
            <a:latin typeface="Arial" panose="020B0604020202020204" pitchFamily="34" charset="0"/>
            <a:cs typeface="Arial" panose="020B0604020202020204" pitchFamily="34" charset="0"/>
          </a:endParaRPr>
        </a:p>
      </dgm:t>
    </dgm:pt>
    <dgm:pt modelId="{9E90FC0E-56DD-4C54-9CC0-9853B6C88CE4}" type="pres">
      <dgm:prSet presAssocID="{2B7E2EC1-9498-4BF0-9C2D-CF60F02791B7}" presName="diagram" presStyleCnt="0">
        <dgm:presLayoutVars>
          <dgm:dir val="rev"/>
          <dgm:resizeHandles val="exact"/>
        </dgm:presLayoutVars>
      </dgm:prSet>
      <dgm:spPr/>
    </dgm:pt>
    <dgm:pt modelId="{B26D6E00-13DE-4A9C-A6D0-F01F342992F4}" type="pres">
      <dgm:prSet presAssocID="{8384083D-30BC-4A6B-9A95-812D686899DC}" presName="node" presStyleLbl="node1" presStyleIdx="0" presStyleCnt="3" custScaleY="119323">
        <dgm:presLayoutVars>
          <dgm:bulletEnabled val="1"/>
        </dgm:presLayoutVars>
      </dgm:prSet>
      <dgm:spPr/>
    </dgm:pt>
    <dgm:pt modelId="{B324992F-04BA-4784-A594-C98EE0BEA6C7}" type="pres">
      <dgm:prSet presAssocID="{9F9B5653-BCCE-46CD-8ADA-9F5B3E7333AE}" presName="sibTrans" presStyleCnt="0"/>
      <dgm:spPr/>
    </dgm:pt>
    <dgm:pt modelId="{7487E142-15B9-4DB4-B1BB-FD27DB5BB845}" type="pres">
      <dgm:prSet presAssocID="{F097611E-1E8B-4C2C-8AC0-0A085C2A64F4}" presName="node" presStyleLbl="node1" presStyleIdx="1" presStyleCnt="3" custScaleY="119323">
        <dgm:presLayoutVars>
          <dgm:bulletEnabled val="1"/>
        </dgm:presLayoutVars>
      </dgm:prSet>
      <dgm:spPr/>
    </dgm:pt>
    <dgm:pt modelId="{BADE5EA4-C67D-4D57-BB90-ED4DC925D96D}" type="pres">
      <dgm:prSet presAssocID="{DA7B1500-1CD3-435D-84B0-D90A48707C6E}" presName="sibTrans" presStyleCnt="0"/>
      <dgm:spPr/>
    </dgm:pt>
    <dgm:pt modelId="{6FB92570-7D33-4755-8901-A1767E37DF43}" type="pres">
      <dgm:prSet presAssocID="{2CC63CA3-4FD4-4EAA-B80A-0511DFFA1192}" presName="node" presStyleLbl="node1" presStyleIdx="2" presStyleCnt="3" custScaleY="119323">
        <dgm:presLayoutVars>
          <dgm:bulletEnabled val="1"/>
        </dgm:presLayoutVars>
      </dgm:prSet>
      <dgm:spPr/>
    </dgm:pt>
  </dgm:ptLst>
  <dgm:cxnLst>
    <dgm:cxn modelId="{749C7318-2F98-4544-AC51-582F9521A307}" type="presOf" srcId="{8384083D-30BC-4A6B-9A95-812D686899DC}" destId="{B26D6E00-13DE-4A9C-A6D0-F01F342992F4}" srcOrd="0" destOrd="0" presId="urn:microsoft.com/office/officeart/2005/8/layout/default"/>
    <dgm:cxn modelId="{70A5A51E-A0BE-4244-8527-0F84EC2C49DE}" srcId="{2B7E2EC1-9498-4BF0-9C2D-CF60F02791B7}" destId="{F097611E-1E8B-4C2C-8AC0-0A085C2A64F4}" srcOrd="1" destOrd="0" parTransId="{38F2FD7F-FDF9-4874-94EF-16C0E93DFAB4}" sibTransId="{DA7B1500-1CD3-435D-84B0-D90A48707C6E}"/>
    <dgm:cxn modelId="{4622E09E-BBE4-436B-9382-C833140E9EA3}" type="presOf" srcId="{F097611E-1E8B-4C2C-8AC0-0A085C2A64F4}" destId="{7487E142-15B9-4DB4-B1BB-FD27DB5BB845}" srcOrd="0" destOrd="0" presId="urn:microsoft.com/office/officeart/2005/8/layout/default"/>
    <dgm:cxn modelId="{A38460B6-5652-40F4-9506-4B8EE228EE4B}" type="presOf" srcId="{2CC63CA3-4FD4-4EAA-B80A-0511DFFA1192}" destId="{6FB92570-7D33-4755-8901-A1767E37DF43}" srcOrd="0" destOrd="0" presId="urn:microsoft.com/office/officeart/2005/8/layout/default"/>
    <dgm:cxn modelId="{62100BDB-D05F-4AD2-8266-0A53486128B7}" type="presOf" srcId="{2B7E2EC1-9498-4BF0-9C2D-CF60F02791B7}" destId="{9E90FC0E-56DD-4C54-9CC0-9853B6C88CE4}" srcOrd="0" destOrd="0" presId="urn:microsoft.com/office/officeart/2005/8/layout/default"/>
    <dgm:cxn modelId="{085378E4-8128-4FA3-BE46-7AA5612C0B7B}" srcId="{2B7E2EC1-9498-4BF0-9C2D-CF60F02791B7}" destId="{2CC63CA3-4FD4-4EAA-B80A-0511DFFA1192}" srcOrd="2" destOrd="0" parTransId="{43338058-BEBC-4A93-920D-E99D61DF7D53}" sibTransId="{43A60042-4DA4-467D-BF5D-A796790FA3E6}"/>
    <dgm:cxn modelId="{8E6D7FF7-85F7-4884-AE41-27FB56DE929F}" srcId="{2B7E2EC1-9498-4BF0-9C2D-CF60F02791B7}" destId="{8384083D-30BC-4A6B-9A95-812D686899DC}" srcOrd="0" destOrd="0" parTransId="{9DD39012-3ABC-4987-B503-6C573893E0BB}" sibTransId="{9F9B5653-BCCE-46CD-8ADA-9F5B3E7333AE}"/>
    <dgm:cxn modelId="{D4B39321-7685-4D83-BF6C-7627B0E4A8CA}" type="presParOf" srcId="{9E90FC0E-56DD-4C54-9CC0-9853B6C88CE4}" destId="{B26D6E00-13DE-4A9C-A6D0-F01F342992F4}" srcOrd="0" destOrd="0" presId="urn:microsoft.com/office/officeart/2005/8/layout/default"/>
    <dgm:cxn modelId="{1AB7CA06-1BC8-47B4-A8C1-BBF5EA0F1482}" type="presParOf" srcId="{9E90FC0E-56DD-4C54-9CC0-9853B6C88CE4}" destId="{B324992F-04BA-4784-A594-C98EE0BEA6C7}" srcOrd="1" destOrd="0" presId="urn:microsoft.com/office/officeart/2005/8/layout/default"/>
    <dgm:cxn modelId="{E7591D04-3FAD-4AC8-87E5-F2E705041EF9}" type="presParOf" srcId="{9E90FC0E-56DD-4C54-9CC0-9853B6C88CE4}" destId="{7487E142-15B9-4DB4-B1BB-FD27DB5BB845}" srcOrd="2" destOrd="0" presId="urn:microsoft.com/office/officeart/2005/8/layout/default"/>
    <dgm:cxn modelId="{4972BA42-FE59-4419-90F6-289241097CE1}" type="presParOf" srcId="{9E90FC0E-56DD-4C54-9CC0-9853B6C88CE4}" destId="{BADE5EA4-C67D-4D57-BB90-ED4DC925D96D}" srcOrd="3" destOrd="0" presId="urn:microsoft.com/office/officeart/2005/8/layout/default"/>
    <dgm:cxn modelId="{2A2CF1DD-5E17-49BE-ACCF-683D10B54045}" type="presParOf" srcId="{9E90FC0E-56DD-4C54-9CC0-9853B6C88CE4}" destId="{6FB92570-7D33-4755-8901-A1767E37DF43}"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065AEED-6940-4121-BFA9-14E04A9BF458}"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781A63C4-48B6-4EDF-934E-1FF4103B8D9A}">
      <dgm:prSet custT="1"/>
      <dgm:spPr>
        <a:ln>
          <a:solidFill>
            <a:schemeClr val="accent6">
              <a:lumMod val="50000"/>
            </a:schemeClr>
          </a:solidFill>
        </a:ln>
      </dgm:spPr>
      <dgm:t>
        <a:bodyPr/>
        <a:lstStyle/>
        <a:p>
          <a:pPr rtl="1"/>
          <a:r>
            <a:rPr lang="ar-JO" sz="2200" dirty="0">
              <a:solidFill>
                <a:schemeClr val="tx1"/>
              </a:solidFill>
            </a:rPr>
            <a:t>المهاراتُ المرتبطةُ بفنونِ الحرفِ التّقليديّة (46) عنصراً منها البروكار – الأغباني</a:t>
          </a:r>
          <a:r>
            <a:rPr lang="ar-SY" sz="2200" dirty="0">
              <a:solidFill>
                <a:schemeClr val="tx1"/>
              </a:solidFill>
            </a:rPr>
            <a:t>.</a:t>
          </a:r>
          <a:endParaRPr lang="en-US" sz="2200" dirty="0">
            <a:solidFill>
              <a:schemeClr val="tx1"/>
            </a:solidFill>
          </a:endParaRPr>
        </a:p>
      </dgm:t>
    </dgm:pt>
    <dgm:pt modelId="{0D748188-65CD-42C5-83EF-7C443DC7124A}" type="parTrans" cxnId="{D1321697-F651-42D7-A012-0A2D425E893F}">
      <dgm:prSet/>
      <dgm:spPr/>
      <dgm:t>
        <a:bodyPr/>
        <a:lstStyle/>
        <a:p>
          <a:endParaRPr lang="en-US">
            <a:solidFill>
              <a:schemeClr val="tx1"/>
            </a:solidFill>
          </a:endParaRPr>
        </a:p>
      </dgm:t>
    </dgm:pt>
    <dgm:pt modelId="{0EEB2BE2-97B1-45AF-8477-60743CA46FDB}" type="sibTrans" cxnId="{D1321697-F651-42D7-A012-0A2D425E893F}">
      <dgm:prSet/>
      <dgm:spPr/>
      <dgm:t>
        <a:bodyPr/>
        <a:lstStyle/>
        <a:p>
          <a:endParaRPr lang="en-US">
            <a:solidFill>
              <a:schemeClr val="tx1"/>
            </a:solidFill>
          </a:endParaRPr>
        </a:p>
      </dgm:t>
    </dgm:pt>
    <dgm:pt modelId="{F0369488-0A0A-4536-93C1-64AD7A3F21D0}">
      <dgm:prSet custT="1"/>
      <dgm:spPr>
        <a:ln>
          <a:solidFill>
            <a:schemeClr val="accent6">
              <a:lumMod val="50000"/>
            </a:schemeClr>
          </a:solidFill>
        </a:ln>
      </dgm:spPr>
      <dgm:t>
        <a:bodyPr/>
        <a:lstStyle/>
        <a:p>
          <a:pPr rtl="1"/>
          <a:r>
            <a:rPr lang="ar-JO" sz="2200" dirty="0">
              <a:solidFill>
                <a:schemeClr val="tx1"/>
              </a:solidFill>
            </a:rPr>
            <a:t>التّقاليدُ وأشكالُ التّعبيرِ الشّفهيِّ بما في ذلكَ اللّغةُ كوسيلةٍ للتّعبيرِ عنِ التّراثِ (14) عنصراً منها الدّلعونا</a:t>
          </a:r>
          <a:r>
            <a:rPr lang="ar-SY" sz="2200" dirty="0">
              <a:solidFill>
                <a:schemeClr val="tx1"/>
              </a:solidFill>
            </a:rPr>
            <a:t>.</a:t>
          </a:r>
          <a:r>
            <a:rPr lang="ar-JO" sz="2200" dirty="0">
              <a:solidFill>
                <a:schemeClr val="tx1"/>
              </a:solidFill>
            </a:rPr>
            <a:t> </a:t>
          </a:r>
          <a:endParaRPr lang="en-US" sz="2200" dirty="0">
            <a:solidFill>
              <a:schemeClr val="tx1"/>
            </a:solidFill>
          </a:endParaRPr>
        </a:p>
      </dgm:t>
    </dgm:pt>
    <dgm:pt modelId="{27E353A9-2C91-4AAC-B29F-9C277F97ADEE}" type="parTrans" cxnId="{65E3DCE5-D1F8-4649-8AFD-C1FF9E34C67F}">
      <dgm:prSet/>
      <dgm:spPr/>
      <dgm:t>
        <a:bodyPr/>
        <a:lstStyle/>
        <a:p>
          <a:endParaRPr lang="en-US">
            <a:solidFill>
              <a:schemeClr val="tx1"/>
            </a:solidFill>
          </a:endParaRPr>
        </a:p>
      </dgm:t>
    </dgm:pt>
    <dgm:pt modelId="{99B962A5-EAE4-4027-9AA9-AAC91A308BD4}" type="sibTrans" cxnId="{65E3DCE5-D1F8-4649-8AFD-C1FF9E34C67F}">
      <dgm:prSet/>
      <dgm:spPr/>
      <dgm:t>
        <a:bodyPr/>
        <a:lstStyle/>
        <a:p>
          <a:endParaRPr lang="en-US">
            <a:solidFill>
              <a:schemeClr val="tx1"/>
            </a:solidFill>
          </a:endParaRPr>
        </a:p>
      </dgm:t>
    </dgm:pt>
    <dgm:pt modelId="{127B1F6B-BD0A-4D5C-8EB7-15D38523497C}">
      <dgm:prSet custT="1"/>
      <dgm:spPr>
        <a:ln>
          <a:solidFill>
            <a:schemeClr val="accent6">
              <a:lumMod val="50000"/>
            </a:schemeClr>
          </a:solidFill>
        </a:ln>
      </dgm:spPr>
      <dgm:t>
        <a:bodyPr/>
        <a:lstStyle/>
        <a:p>
          <a:pPr rtl="1"/>
          <a:r>
            <a:rPr lang="ar-JO" sz="2200" dirty="0">
              <a:solidFill>
                <a:schemeClr val="tx1"/>
              </a:solidFill>
            </a:rPr>
            <a:t>فنونُ وتقاليدُ أداءِ العروضِ (12) عنصراً منها العراضةُ الشّاميةُ وخيالُ الظّلّ - ألعابُ السّيفِ والتّرس</a:t>
          </a:r>
          <a:r>
            <a:rPr lang="ar-SY" sz="2200" dirty="0">
              <a:solidFill>
                <a:schemeClr val="tx1"/>
              </a:solidFill>
            </a:rPr>
            <a:t>.</a:t>
          </a:r>
          <a:endParaRPr lang="en-US" sz="2200" dirty="0">
            <a:solidFill>
              <a:schemeClr val="tx1"/>
            </a:solidFill>
          </a:endParaRPr>
        </a:p>
      </dgm:t>
    </dgm:pt>
    <dgm:pt modelId="{297CE108-0C5D-46DD-BC06-D4EABB1E425B}" type="parTrans" cxnId="{A5DCED18-4C87-4B41-9431-5EE30F0E76D1}">
      <dgm:prSet/>
      <dgm:spPr/>
      <dgm:t>
        <a:bodyPr/>
        <a:lstStyle/>
        <a:p>
          <a:endParaRPr lang="en-US">
            <a:solidFill>
              <a:schemeClr val="tx1"/>
            </a:solidFill>
          </a:endParaRPr>
        </a:p>
      </dgm:t>
    </dgm:pt>
    <dgm:pt modelId="{52811CAC-E0CD-4F8A-A5B9-5FA2CB3AF237}" type="sibTrans" cxnId="{A5DCED18-4C87-4B41-9431-5EE30F0E76D1}">
      <dgm:prSet/>
      <dgm:spPr/>
      <dgm:t>
        <a:bodyPr/>
        <a:lstStyle/>
        <a:p>
          <a:endParaRPr lang="en-US">
            <a:solidFill>
              <a:schemeClr val="tx1"/>
            </a:solidFill>
          </a:endParaRPr>
        </a:p>
      </dgm:t>
    </dgm:pt>
    <dgm:pt modelId="{7CDE62AB-2977-4719-9C36-A4CA6E75865C}">
      <dgm:prSet custT="1"/>
      <dgm:spPr>
        <a:ln>
          <a:solidFill>
            <a:schemeClr val="accent6">
              <a:lumMod val="50000"/>
            </a:schemeClr>
          </a:solidFill>
        </a:ln>
      </dgm:spPr>
      <dgm:t>
        <a:bodyPr/>
        <a:lstStyle/>
        <a:p>
          <a:pPr rtl="1"/>
          <a:r>
            <a:rPr lang="ar-JO" sz="2200" dirty="0">
              <a:solidFill>
                <a:schemeClr val="tx1"/>
              </a:solidFill>
            </a:rPr>
            <a:t>الممارساتُ الاجتماعيّةُ والطّقوسُ والاحتفالاتُ (23) منها الأعياد – لعبةُ المنقلة – المونة</a:t>
          </a:r>
          <a:r>
            <a:rPr lang="ar-SY" sz="2200" dirty="0">
              <a:solidFill>
                <a:schemeClr val="tx1"/>
              </a:solidFill>
            </a:rPr>
            <a:t>.</a:t>
          </a:r>
          <a:r>
            <a:rPr lang="ar-JO" sz="2200" dirty="0">
              <a:solidFill>
                <a:schemeClr val="tx1"/>
              </a:solidFill>
            </a:rPr>
            <a:t> </a:t>
          </a:r>
          <a:endParaRPr lang="en-US" sz="2200" dirty="0">
            <a:solidFill>
              <a:schemeClr val="tx1"/>
            </a:solidFill>
          </a:endParaRPr>
        </a:p>
      </dgm:t>
    </dgm:pt>
    <dgm:pt modelId="{859E4B1E-339B-464C-8FDA-366571B769D3}" type="parTrans" cxnId="{B42A6F0B-97B3-4C76-B5D3-7ACFBC9CDA30}">
      <dgm:prSet/>
      <dgm:spPr/>
      <dgm:t>
        <a:bodyPr/>
        <a:lstStyle/>
        <a:p>
          <a:endParaRPr lang="en-US">
            <a:solidFill>
              <a:schemeClr val="tx1"/>
            </a:solidFill>
          </a:endParaRPr>
        </a:p>
      </dgm:t>
    </dgm:pt>
    <dgm:pt modelId="{47EB419F-5AB2-4650-BB2E-28C4B81B216C}" type="sibTrans" cxnId="{B42A6F0B-97B3-4C76-B5D3-7ACFBC9CDA30}">
      <dgm:prSet/>
      <dgm:spPr/>
      <dgm:t>
        <a:bodyPr/>
        <a:lstStyle/>
        <a:p>
          <a:endParaRPr lang="en-US">
            <a:solidFill>
              <a:schemeClr val="tx1"/>
            </a:solidFill>
          </a:endParaRPr>
        </a:p>
      </dgm:t>
    </dgm:pt>
    <dgm:pt modelId="{DD35F3BB-0784-4CDB-BE1A-E840A7B45F7F}">
      <dgm:prSet custT="1"/>
      <dgm:spPr>
        <a:ln>
          <a:solidFill>
            <a:schemeClr val="accent6">
              <a:lumMod val="50000"/>
            </a:schemeClr>
          </a:solidFill>
        </a:ln>
      </dgm:spPr>
      <dgm:t>
        <a:bodyPr/>
        <a:lstStyle/>
        <a:p>
          <a:pPr rtl="1"/>
          <a:r>
            <a:rPr lang="ar-JO" sz="2200" dirty="0">
              <a:solidFill>
                <a:schemeClr val="tx1"/>
              </a:solidFill>
            </a:rPr>
            <a:t>المعارفُ والممارساتُ المتعلّقةُ بالطّبيعةِ والكونِ (5) عناصرَ منها الحجامة - الصّقّارةُ والقنصُ</a:t>
          </a:r>
          <a:r>
            <a:rPr lang="ar-SY" sz="2200" dirty="0">
              <a:solidFill>
                <a:schemeClr val="tx1"/>
              </a:solidFill>
            </a:rPr>
            <a:t>.</a:t>
          </a:r>
          <a:endParaRPr lang="en-US" sz="2200" dirty="0">
            <a:solidFill>
              <a:schemeClr val="tx1"/>
            </a:solidFill>
          </a:endParaRPr>
        </a:p>
      </dgm:t>
    </dgm:pt>
    <dgm:pt modelId="{8D1B65FE-D3AF-43FE-B0EF-C2503A22DA1D}" type="parTrans" cxnId="{097009CB-6D75-4763-8B8A-AF18447396DD}">
      <dgm:prSet/>
      <dgm:spPr/>
      <dgm:t>
        <a:bodyPr/>
        <a:lstStyle/>
        <a:p>
          <a:endParaRPr lang="en-US">
            <a:solidFill>
              <a:schemeClr val="tx1"/>
            </a:solidFill>
          </a:endParaRPr>
        </a:p>
      </dgm:t>
    </dgm:pt>
    <dgm:pt modelId="{FEC38BBD-C0DF-4D92-8E15-7F14D8DB984A}" type="sibTrans" cxnId="{097009CB-6D75-4763-8B8A-AF18447396DD}">
      <dgm:prSet/>
      <dgm:spPr/>
      <dgm:t>
        <a:bodyPr/>
        <a:lstStyle/>
        <a:p>
          <a:endParaRPr lang="en-US">
            <a:solidFill>
              <a:schemeClr val="tx1"/>
            </a:solidFill>
          </a:endParaRPr>
        </a:p>
      </dgm:t>
    </dgm:pt>
    <dgm:pt modelId="{BB026B00-515B-4EBC-9356-0EE6BF54061D}" type="pres">
      <dgm:prSet presAssocID="{1065AEED-6940-4121-BFA9-14E04A9BF458}" presName="diagram" presStyleCnt="0">
        <dgm:presLayoutVars>
          <dgm:dir val="rev"/>
          <dgm:resizeHandles val="exact"/>
        </dgm:presLayoutVars>
      </dgm:prSet>
      <dgm:spPr/>
    </dgm:pt>
    <dgm:pt modelId="{A6B7C36A-41EC-428D-B193-8110FA567AB2}" type="pres">
      <dgm:prSet presAssocID="{781A63C4-48B6-4EDF-934E-1FF4103B8D9A}" presName="node" presStyleLbl="node1" presStyleIdx="0" presStyleCnt="5" custScaleY="196644">
        <dgm:presLayoutVars>
          <dgm:bulletEnabled val="1"/>
        </dgm:presLayoutVars>
      </dgm:prSet>
      <dgm:spPr/>
    </dgm:pt>
    <dgm:pt modelId="{76ADF839-EB97-49ED-BA6E-29CB5708119E}" type="pres">
      <dgm:prSet presAssocID="{0EEB2BE2-97B1-45AF-8477-60743CA46FDB}" presName="sibTrans" presStyleCnt="0"/>
      <dgm:spPr/>
    </dgm:pt>
    <dgm:pt modelId="{ACC7FDAF-C202-47B0-9CF6-FABE7A9FADAC}" type="pres">
      <dgm:prSet presAssocID="{F0369488-0A0A-4536-93C1-64AD7A3F21D0}" presName="node" presStyleLbl="node1" presStyleIdx="1" presStyleCnt="5" custScaleY="196644">
        <dgm:presLayoutVars>
          <dgm:bulletEnabled val="1"/>
        </dgm:presLayoutVars>
      </dgm:prSet>
      <dgm:spPr/>
    </dgm:pt>
    <dgm:pt modelId="{23B94FAA-66C9-4075-8B5A-BC28B66D919F}" type="pres">
      <dgm:prSet presAssocID="{99B962A5-EAE4-4027-9AA9-AAC91A308BD4}" presName="sibTrans" presStyleCnt="0"/>
      <dgm:spPr/>
    </dgm:pt>
    <dgm:pt modelId="{E85DD085-D2B4-46F5-AFF0-5E11F18DA239}" type="pres">
      <dgm:prSet presAssocID="{127B1F6B-BD0A-4D5C-8EB7-15D38523497C}" presName="node" presStyleLbl="node1" presStyleIdx="2" presStyleCnt="5" custScaleY="196644">
        <dgm:presLayoutVars>
          <dgm:bulletEnabled val="1"/>
        </dgm:presLayoutVars>
      </dgm:prSet>
      <dgm:spPr/>
    </dgm:pt>
    <dgm:pt modelId="{69F60D84-0C9A-4CE5-91ED-0EB21E452981}" type="pres">
      <dgm:prSet presAssocID="{52811CAC-E0CD-4F8A-A5B9-5FA2CB3AF237}" presName="sibTrans" presStyleCnt="0"/>
      <dgm:spPr/>
    </dgm:pt>
    <dgm:pt modelId="{F7CC1D5D-4238-49CB-8CD9-F5FFF9A60343}" type="pres">
      <dgm:prSet presAssocID="{7CDE62AB-2977-4719-9C36-A4CA6E75865C}" presName="node" presStyleLbl="node1" presStyleIdx="3" presStyleCnt="5" custScaleY="196644">
        <dgm:presLayoutVars>
          <dgm:bulletEnabled val="1"/>
        </dgm:presLayoutVars>
      </dgm:prSet>
      <dgm:spPr/>
    </dgm:pt>
    <dgm:pt modelId="{65409585-D2F9-4411-B0A7-B192558704FB}" type="pres">
      <dgm:prSet presAssocID="{47EB419F-5AB2-4650-BB2E-28C4B81B216C}" presName="sibTrans" presStyleCnt="0"/>
      <dgm:spPr/>
    </dgm:pt>
    <dgm:pt modelId="{7C69964B-7B90-4D80-9F16-10976D8B5FF4}" type="pres">
      <dgm:prSet presAssocID="{DD35F3BB-0784-4CDB-BE1A-E840A7B45F7F}" presName="node" presStyleLbl="node1" presStyleIdx="4" presStyleCnt="5" custScaleY="196644">
        <dgm:presLayoutVars>
          <dgm:bulletEnabled val="1"/>
        </dgm:presLayoutVars>
      </dgm:prSet>
      <dgm:spPr/>
    </dgm:pt>
  </dgm:ptLst>
  <dgm:cxnLst>
    <dgm:cxn modelId="{FE527204-3AB8-4663-A344-1ABEAA799134}" type="presOf" srcId="{7CDE62AB-2977-4719-9C36-A4CA6E75865C}" destId="{F7CC1D5D-4238-49CB-8CD9-F5FFF9A60343}" srcOrd="0" destOrd="0" presId="urn:microsoft.com/office/officeart/2005/8/layout/default"/>
    <dgm:cxn modelId="{B42A6F0B-97B3-4C76-B5D3-7ACFBC9CDA30}" srcId="{1065AEED-6940-4121-BFA9-14E04A9BF458}" destId="{7CDE62AB-2977-4719-9C36-A4CA6E75865C}" srcOrd="3" destOrd="0" parTransId="{859E4B1E-339B-464C-8FDA-366571B769D3}" sibTransId="{47EB419F-5AB2-4650-BB2E-28C4B81B216C}"/>
    <dgm:cxn modelId="{A5DCED18-4C87-4B41-9431-5EE30F0E76D1}" srcId="{1065AEED-6940-4121-BFA9-14E04A9BF458}" destId="{127B1F6B-BD0A-4D5C-8EB7-15D38523497C}" srcOrd="2" destOrd="0" parTransId="{297CE108-0C5D-46DD-BC06-D4EABB1E425B}" sibTransId="{52811CAC-E0CD-4F8A-A5B9-5FA2CB3AF237}"/>
    <dgm:cxn modelId="{4329E147-3C10-4902-9DDB-1DC7F442C397}" type="presOf" srcId="{127B1F6B-BD0A-4D5C-8EB7-15D38523497C}" destId="{E85DD085-D2B4-46F5-AFF0-5E11F18DA239}" srcOrd="0" destOrd="0" presId="urn:microsoft.com/office/officeart/2005/8/layout/default"/>
    <dgm:cxn modelId="{242AAF51-83D5-43E7-95CB-B60C9A609E71}" type="presOf" srcId="{F0369488-0A0A-4536-93C1-64AD7A3F21D0}" destId="{ACC7FDAF-C202-47B0-9CF6-FABE7A9FADAC}" srcOrd="0" destOrd="0" presId="urn:microsoft.com/office/officeart/2005/8/layout/default"/>
    <dgm:cxn modelId="{D1321697-F651-42D7-A012-0A2D425E893F}" srcId="{1065AEED-6940-4121-BFA9-14E04A9BF458}" destId="{781A63C4-48B6-4EDF-934E-1FF4103B8D9A}" srcOrd="0" destOrd="0" parTransId="{0D748188-65CD-42C5-83EF-7C443DC7124A}" sibTransId="{0EEB2BE2-97B1-45AF-8477-60743CA46FDB}"/>
    <dgm:cxn modelId="{98378AA4-B596-4113-9B3C-A95EB3B300E3}" type="presOf" srcId="{DD35F3BB-0784-4CDB-BE1A-E840A7B45F7F}" destId="{7C69964B-7B90-4D80-9F16-10976D8B5FF4}" srcOrd="0" destOrd="0" presId="urn:microsoft.com/office/officeart/2005/8/layout/default"/>
    <dgm:cxn modelId="{F1134ECA-18A2-4BF3-8D3A-B10E132921EA}" type="presOf" srcId="{1065AEED-6940-4121-BFA9-14E04A9BF458}" destId="{BB026B00-515B-4EBC-9356-0EE6BF54061D}" srcOrd="0" destOrd="0" presId="urn:microsoft.com/office/officeart/2005/8/layout/default"/>
    <dgm:cxn modelId="{097009CB-6D75-4763-8B8A-AF18447396DD}" srcId="{1065AEED-6940-4121-BFA9-14E04A9BF458}" destId="{DD35F3BB-0784-4CDB-BE1A-E840A7B45F7F}" srcOrd="4" destOrd="0" parTransId="{8D1B65FE-D3AF-43FE-B0EF-C2503A22DA1D}" sibTransId="{FEC38BBD-C0DF-4D92-8E15-7F14D8DB984A}"/>
    <dgm:cxn modelId="{43090ED2-4100-4066-8C30-4F8157DA5336}" type="presOf" srcId="{781A63C4-48B6-4EDF-934E-1FF4103B8D9A}" destId="{A6B7C36A-41EC-428D-B193-8110FA567AB2}" srcOrd="0" destOrd="0" presId="urn:microsoft.com/office/officeart/2005/8/layout/default"/>
    <dgm:cxn modelId="{65E3DCE5-D1F8-4649-8AFD-C1FF9E34C67F}" srcId="{1065AEED-6940-4121-BFA9-14E04A9BF458}" destId="{F0369488-0A0A-4536-93C1-64AD7A3F21D0}" srcOrd="1" destOrd="0" parTransId="{27E353A9-2C91-4AAC-B29F-9C277F97ADEE}" sibTransId="{99B962A5-EAE4-4027-9AA9-AAC91A308BD4}"/>
    <dgm:cxn modelId="{66F9A5E2-5F95-441B-BB43-706DFD9F73E3}" type="presParOf" srcId="{BB026B00-515B-4EBC-9356-0EE6BF54061D}" destId="{A6B7C36A-41EC-428D-B193-8110FA567AB2}" srcOrd="0" destOrd="0" presId="urn:microsoft.com/office/officeart/2005/8/layout/default"/>
    <dgm:cxn modelId="{927AFE8F-0E61-4D2F-A54F-375444F49B0A}" type="presParOf" srcId="{BB026B00-515B-4EBC-9356-0EE6BF54061D}" destId="{76ADF839-EB97-49ED-BA6E-29CB5708119E}" srcOrd="1" destOrd="0" presId="urn:microsoft.com/office/officeart/2005/8/layout/default"/>
    <dgm:cxn modelId="{425AC662-0477-4107-8E24-5388A1936424}" type="presParOf" srcId="{BB026B00-515B-4EBC-9356-0EE6BF54061D}" destId="{ACC7FDAF-C202-47B0-9CF6-FABE7A9FADAC}" srcOrd="2" destOrd="0" presId="urn:microsoft.com/office/officeart/2005/8/layout/default"/>
    <dgm:cxn modelId="{E9FB0C5C-D266-4B06-986D-4FC5CF97D56D}" type="presParOf" srcId="{BB026B00-515B-4EBC-9356-0EE6BF54061D}" destId="{23B94FAA-66C9-4075-8B5A-BC28B66D919F}" srcOrd="3" destOrd="0" presId="urn:microsoft.com/office/officeart/2005/8/layout/default"/>
    <dgm:cxn modelId="{47972A0E-B37D-44D3-884D-B41886FD67E8}" type="presParOf" srcId="{BB026B00-515B-4EBC-9356-0EE6BF54061D}" destId="{E85DD085-D2B4-46F5-AFF0-5E11F18DA239}" srcOrd="4" destOrd="0" presId="urn:microsoft.com/office/officeart/2005/8/layout/default"/>
    <dgm:cxn modelId="{5A6DC641-77A7-468E-B68F-D038B47E1FED}" type="presParOf" srcId="{BB026B00-515B-4EBC-9356-0EE6BF54061D}" destId="{69F60D84-0C9A-4CE5-91ED-0EB21E452981}" srcOrd="5" destOrd="0" presId="urn:microsoft.com/office/officeart/2005/8/layout/default"/>
    <dgm:cxn modelId="{B1853097-39A7-4D21-8E39-B07EFBDC5000}" type="presParOf" srcId="{BB026B00-515B-4EBC-9356-0EE6BF54061D}" destId="{F7CC1D5D-4238-49CB-8CD9-F5FFF9A60343}" srcOrd="6" destOrd="0" presId="urn:microsoft.com/office/officeart/2005/8/layout/default"/>
    <dgm:cxn modelId="{0D3834F1-FB30-40B4-B396-B6B2D20B9CAF}" type="presParOf" srcId="{BB026B00-515B-4EBC-9356-0EE6BF54061D}" destId="{65409585-D2F9-4411-B0A7-B192558704FB}" srcOrd="7" destOrd="0" presId="urn:microsoft.com/office/officeart/2005/8/layout/default"/>
    <dgm:cxn modelId="{9F7984E6-10CB-47E6-AA95-ADB5F4A88176}" type="presParOf" srcId="{BB026B00-515B-4EBC-9356-0EE6BF54061D}" destId="{7C69964B-7B90-4D80-9F16-10976D8B5FF4}"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894A6EF-5295-4E6B-BA56-18D58D6FAE0F}"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97592DA6-C18F-4C9F-81AF-01ADA6838ADA}">
      <dgm:prSet phldrT="[Text]" custT="1"/>
      <dgm:spPr>
        <a:ln>
          <a:solidFill>
            <a:schemeClr val="accent6">
              <a:lumMod val="50000"/>
            </a:schemeClr>
          </a:solidFill>
        </a:ln>
      </dgm:spPr>
      <dgm:t>
        <a:bodyPr/>
        <a:lstStyle/>
        <a:p>
          <a:pPr algn="just" rtl="1">
            <a:lnSpc>
              <a:spcPct val="150000"/>
            </a:lnSpc>
            <a:buFont typeface="Symbol" panose="05050102010706020507" pitchFamily="18" charset="2"/>
            <a:buChar char=""/>
          </a:pPr>
          <a:r>
            <a:rPr lang="ar-SA" sz="2200" b="1" dirty="0">
              <a:solidFill>
                <a:schemeClr val="tx1"/>
              </a:solidFill>
            </a:rPr>
            <a:t>الصّقّارةُ والقنص </a:t>
          </a:r>
          <a:endParaRPr lang="en-US" sz="2200" dirty="0">
            <a:solidFill>
              <a:schemeClr val="tx1"/>
            </a:solidFill>
          </a:endParaRPr>
        </a:p>
      </dgm:t>
    </dgm:pt>
    <dgm:pt modelId="{6574303F-9D59-4E97-B610-0EC9E8F133D8}" type="parTrans" cxnId="{F8F52D45-7504-46F7-B1A1-DEA490917574}">
      <dgm:prSet/>
      <dgm:spPr/>
      <dgm:t>
        <a:bodyPr/>
        <a:lstStyle/>
        <a:p>
          <a:pPr algn="just" rtl="1">
            <a:lnSpc>
              <a:spcPct val="150000"/>
            </a:lnSpc>
          </a:pPr>
          <a:endParaRPr lang="en-US" sz="2200">
            <a:solidFill>
              <a:schemeClr val="tx1"/>
            </a:solidFill>
          </a:endParaRPr>
        </a:p>
      </dgm:t>
    </dgm:pt>
    <dgm:pt modelId="{BB2B7F6E-51CB-4A50-9B1F-1E8354A7BAB5}" type="sibTrans" cxnId="{F8F52D45-7504-46F7-B1A1-DEA490917574}">
      <dgm:prSet/>
      <dgm:spPr/>
      <dgm:t>
        <a:bodyPr/>
        <a:lstStyle/>
        <a:p>
          <a:pPr algn="just" rtl="1">
            <a:lnSpc>
              <a:spcPct val="150000"/>
            </a:lnSpc>
          </a:pPr>
          <a:endParaRPr lang="en-US" sz="2200">
            <a:solidFill>
              <a:schemeClr val="tx1"/>
            </a:solidFill>
          </a:endParaRPr>
        </a:p>
      </dgm:t>
    </dgm:pt>
    <dgm:pt modelId="{7352BEC7-30F3-42D4-AB7E-9B5C886B8CF3}">
      <dgm:prSet phldrT="[Text]" custT="1"/>
      <dgm:spPr/>
      <dgm:t>
        <a:bodyPr/>
        <a:lstStyle/>
        <a:p>
          <a:pPr algn="just" rtl="1">
            <a:lnSpc>
              <a:spcPct val="150000"/>
            </a:lnSpc>
          </a:pPr>
          <a:r>
            <a:rPr lang="ar-SA" sz="2200" dirty="0">
              <a:solidFill>
                <a:schemeClr val="tx1"/>
              </a:solidFill>
            </a:rPr>
            <a:t>القنصُ هو صيدُ الطّيورِ والحيواناتِ باستخدامِ الجوارح، ويُطلَقُ عليها أحياناً البيزرةُ أوِ البذدرة، ويُطلَقُ على الشّخصِ الّذي يُمارسُ هذا النّوعَ منَ الفنِّ اسمُ البازيارِ أوِ القانوصِ</a:t>
          </a:r>
          <a:r>
            <a:rPr lang="ar-EG" sz="2200" dirty="0">
              <a:solidFill>
                <a:schemeClr val="tx1"/>
              </a:solidFill>
            </a:rPr>
            <a:t>.</a:t>
          </a:r>
          <a:endParaRPr lang="en-US" sz="2200" dirty="0">
            <a:solidFill>
              <a:schemeClr val="tx1"/>
            </a:solidFill>
          </a:endParaRPr>
        </a:p>
      </dgm:t>
    </dgm:pt>
    <dgm:pt modelId="{CF8CE0C4-8F38-4502-BC94-D85789E5EA2E}" type="parTrans" cxnId="{C2F46D77-1ED8-4202-9146-D96A726D3941}">
      <dgm:prSet/>
      <dgm:spPr/>
      <dgm:t>
        <a:bodyPr/>
        <a:lstStyle/>
        <a:p>
          <a:pPr algn="just" rtl="1">
            <a:lnSpc>
              <a:spcPct val="150000"/>
            </a:lnSpc>
          </a:pPr>
          <a:endParaRPr lang="en-US" sz="2200">
            <a:solidFill>
              <a:schemeClr val="tx1"/>
            </a:solidFill>
          </a:endParaRPr>
        </a:p>
      </dgm:t>
    </dgm:pt>
    <dgm:pt modelId="{AC3B61D3-5E72-4BD4-B57A-98A503F00B47}" type="sibTrans" cxnId="{C2F46D77-1ED8-4202-9146-D96A726D3941}">
      <dgm:prSet/>
      <dgm:spPr/>
      <dgm:t>
        <a:bodyPr/>
        <a:lstStyle/>
        <a:p>
          <a:pPr algn="just" rtl="1">
            <a:lnSpc>
              <a:spcPct val="150000"/>
            </a:lnSpc>
          </a:pPr>
          <a:endParaRPr lang="en-US" sz="2200">
            <a:solidFill>
              <a:schemeClr val="tx1"/>
            </a:solidFill>
          </a:endParaRPr>
        </a:p>
      </dgm:t>
    </dgm:pt>
    <dgm:pt modelId="{428DD546-EDFF-4D6D-A098-29896D6874B9}">
      <dgm:prSet phldrT="[Text]" custT="1"/>
      <dgm:spPr>
        <a:ln>
          <a:solidFill>
            <a:schemeClr val="accent6">
              <a:lumMod val="50000"/>
            </a:schemeClr>
          </a:solidFill>
        </a:ln>
      </dgm:spPr>
      <dgm:t>
        <a:bodyPr/>
        <a:lstStyle/>
        <a:p>
          <a:pPr algn="just" rtl="1">
            <a:lnSpc>
              <a:spcPct val="150000"/>
            </a:lnSpc>
            <a:buFont typeface="Symbol" panose="05050102010706020507" pitchFamily="18" charset="2"/>
            <a:buChar char=""/>
          </a:pPr>
          <a:r>
            <a:rPr lang="ar-SA" sz="2200" b="1" dirty="0">
              <a:solidFill>
                <a:schemeClr val="tx1"/>
              </a:solidFill>
            </a:rPr>
            <a:t>مسرحُ خيالِ الظلّ </a:t>
          </a:r>
          <a:endParaRPr lang="en-US" sz="2200" dirty="0">
            <a:solidFill>
              <a:schemeClr val="tx1"/>
            </a:solidFill>
          </a:endParaRPr>
        </a:p>
      </dgm:t>
    </dgm:pt>
    <dgm:pt modelId="{62233B6E-7766-43CD-B4A0-E451927E520A}" type="parTrans" cxnId="{CF9745A9-E529-4700-9E76-93706DB4DA45}">
      <dgm:prSet/>
      <dgm:spPr/>
      <dgm:t>
        <a:bodyPr/>
        <a:lstStyle/>
        <a:p>
          <a:pPr algn="just" rtl="1">
            <a:lnSpc>
              <a:spcPct val="150000"/>
            </a:lnSpc>
          </a:pPr>
          <a:endParaRPr lang="en-US" sz="2200">
            <a:solidFill>
              <a:schemeClr val="tx1"/>
            </a:solidFill>
          </a:endParaRPr>
        </a:p>
      </dgm:t>
    </dgm:pt>
    <dgm:pt modelId="{9BBC3201-6DCD-4C9E-B4CA-166BCB9CB54D}" type="sibTrans" cxnId="{CF9745A9-E529-4700-9E76-93706DB4DA45}">
      <dgm:prSet/>
      <dgm:spPr/>
      <dgm:t>
        <a:bodyPr/>
        <a:lstStyle/>
        <a:p>
          <a:pPr algn="just" rtl="1">
            <a:lnSpc>
              <a:spcPct val="150000"/>
            </a:lnSpc>
          </a:pPr>
          <a:endParaRPr lang="en-US" sz="2200">
            <a:solidFill>
              <a:schemeClr val="tx1"/>
            </a:solidFill>
          </a:endParaRPr>
        </a:p>
      </dgm:t>
    </dgm:pt>
    <dgm:pt modelId="{7A7D06FE-26E6-4B2D-9448-847B2E01DBD5}">
      <dgm:prSet phldrT="[Text]" custT="1"/>
      <dgm:spPr/>
      <dgm:t>
        <a:bodyPr/>
        <a:lstStyle/>
        <a:p>
          <a:pPr algn="just" rtl="1">
            <a:lnSpc>
              <a:spcPct val="150000"/>
            </a:lnSpc>
          </a:pPr>
          <a:r>
            <a:rPr lang="ar-SA" sz="2200" dirty="0">
              <a:solidFill>
                <a:schemeClr val="tx1"/>
              </a:solidFill>
            </a:rPr>
            <a:t>مسرحُ خيالِ الظلِّ هو نوعٌ منَ المسارحِ الشّعبيّة، قوامُهُ تحريكُ مجموعةٍ منَ الدّمى وراءَ ستارةٍ رقيقةٍ بعدَ إطفاءِ النّورِ في قاعةِ العرضِ وتسليطِهِ على الدّمى فتبدو ظلالُها على السّتارةِ المواجهةِ للمتفرّجين.</a:t>
          </a:r>
          <a:endParaRPr lang="en-US" sz="2200" dirty="0">
            <a:solidFill>
              <a:schemeClr val="tx1"/>
            </a:solidFill>
          </a:endParaRPr>
        </a:p>
      </dgm:t>
    </dgm:pt>
    <dgm:pt modelId="{59C2FEEC-7517-45D9-8078-EA0A4ECD920B}" type="parTrans" cxnId="{F003D554-53C0-44FE-BA2F-4129A2AF3A5C}">
      <dgm:prSet/>
      <dgm:spPr/>
      <dgm:t>
        <a:bodyPr/>
        <a:lstStyle/>
        <a:p>
          <a:pPr algn="just" rtl="1">
            <a:lnSpc>
              <a:spcPct val="150000"/>
            </a:lnSpc>
          </a:pPr>
          <a:endParaRPr lang="en-US" sz="2200">
            <a:solidFill>
              <a:schemeClr val="tx1"/>
            </a:solidFill>
          </a:endParaRPr>
        </a:p>
      </dgm:t>
    </dgm:pt>
    <dgm:pt modelId="{DAAEB67A-DE1D-4DAD-BC22-486DCE9EC13C}" type="sibTrans" cxnId="{F003D554-53C0-44FE-BA2F-4129A2AF3A5C}">
      <dgm:prSet/>
      <dgm:spPr/>
      <dgm:t>
        <a:bodyPr/>
        <a:lstStyle/>
        <a:p>
          <a:pPr algn="just" rtl="1">
            <a:lnSpc>
              <a:spcPct val="150000"/>
            </a:lnSpc>
          </a:pPr>
          <a:endParaRPr lang="en-US" sz="2200">
            <a:solidFill>
              <a:schemeClr val="tx1"/>
            </a:solidFill>
          </a:endParaRPr>
        </a:p>
      </dgm:t>
    </dgm:pt>
    <dgm:pt modelId="{B55A0137-F1FC-43EB-929B-AB6A13181723}" type="pres">
      <dgm:prSet presAssocID="{2894A6EF-5295-4E6B-BA56-18D58D6FAE0F}" presName="linear" presStyleCnt="0">
        <dgm:presLayoutVars>
          <dgm:animLvl val="lvl"/>
          <dgm:resizeHandles val="exact"/>
        </dgm:presLayoutVars>
      </dgm:prSet>
      <dgm:spPr/>
    </dgm:pt>
    <dgm:pt modelId="{21C9065B-C21A-4919-B15F-FDAD63134DB7}" type="pres">
      <dgm:prSet presAssocID="{97592DA6-C18F-4C9F-81AF-01ADA6838ADA}" presName="parentText" presStyleLbl="node1" presStyleIdx="0" presStyleCnt="2">
        <dgm:presLayoutVars>
          <dgm:chMax val="0"/>
          <dgm:bulletEnabled val="1"/>
        </dgm:presLayoutVars>
      </dgm:prSet>
      <dgm:spPr/>
    </dgm:pt>
    <dgm:pt modelId="{45EAC1D0-40AB-4BCD-B7D4-E96E938B4CCA}" type="pres">
      <dgm:prSet presAssocID="{97592DA6-C18F-4C9F-81AF-01ADA6838ADA}" presName="childText" presStyleLbl="revTx" presStyleIdx="0" presStyleCnt="2">
        <dgm:presLayoutVars>
          <dgm:bulletEnabled val="1"/>
        </dgm:presLayoutVars>
      </dgm:prSet>
      <dgm:spPr/>
    </dgm:pt>
    <dgm:pt modelId="{4B660750-DD30-4B82-A2A6-18634AE95883}" type="pres">
      <dgm:prSet presAssocID="{428DD546-EDFF-4D6D-A098-29896D6874B9}" presName="parentText" presStyleLbl="node1" presStyleIdx="1" presStyleCnt="2">
        <dgm:presLayoutVars>
          <dgm:chMax val="0"/>
          <dgm:bulletEnabled val="1"/>
        </dgm:presLayoutVars>
      </dgm:prSet>
      <dgm:spPr/>
    </dgm:pt>
    <dgm:pt modelId="{293DC67F-1419-487E-99E1-9B44B9D7457E}" type="pres">
      <dgm:prSet presAssocID="{428DD546-EDFF-4D6D-A098-29896D6874B9}" presName="childText" presStyleLbl="revTx" presStyleIdx="1" presStyleCnt="2">
        <dgm:presLayoutVars>
          <dgm:bulletEnabled val="1"/>
        </dgm:presLayoutVars>
      </dgm:prSet>
      <dgm:spPr/>
    </dgm:pt>
  </dgm:ptLst>
  <dgm:cxnLst>
    <dgm:cxn modelId="{E9F3FF1A-E118-43AE-8D68-4E1B37A6725A}" type="presOf" srcId="{7A7D06FE-26E6-4B2D-9448-847B2E01DBD5}" destId="{293DC67F-1419-487E-99E1-9B44B9D7457E}" srcOrd="0" destOrd="0" presId="urn:microsoft.com/office/officeart/2005/8/layout/vList2"/>
    <dgm:cxn modelId="{3889792A-6906-496B-92DD-4BEB0200CD63}" type="presOf" srcId="{2894A6EF-5295-4E6B-BA56-18D58D6FAE0F}" destId="{B55A0137-F1FC-43EB-929B-AB6A13181723}" srcOrd="0" destOrd="0" presId="urn:microsoft.com/office/officeart/2005/8/layout/vList2"/>
    <dgm:cxn modelId="{3ADDC636-5D27-47E3-AF84-682090EB2CA6}" type="presOf" srcId="{7352BEC7-30F3-42D4-AB7E-9B5C886B8CF3}" destId="{45EAC1D0-40AB-4BCD-B7D4-E96E938B4CCA}" srcOrd="0" destOrd="0" presId="urn:microsoft.com/office/officeart/2005/8/layout/vList2"/>
    <dgm:cxn modelId="{F8F52D45-7504-46F7-B1A1-DEA490917574}" srcId="{2894A6EF-5295-4E6B-BA56-18D58D6FAE0F}" destId="{97592DA6-C18F-4C9F-81AF-01ADA6838ADA}" srcOrd="0" destOrd="0" parTransId="{6574303F-9D59-4E97-B610-0EC9E8F133D8}" sibTransId="{BB2B7F6E-51CB-4A50-9B1F-1E8354A7BAB5}"/>
    <dgm:cxn modelId="{F3F19950-A472-4F21-986E-1FA802CB1BEF}" type="presOf" srcId="{97592DA6-C18F-4C9F-81AF-01ADA6838ADA}" destId="{21C9065B-C21A-4919-B15F-FDAD63134DB7}" srcOrd="0" destOrd="0" presId="urn:microsoft.com/office/officeart/2005/8/layout/vList2"/>
    <dgm:cxn modelId="{F003D554-53C0-44FE-BA2F-4129A2AF3A5C}" srcId="{428DD546-EDFF-4D6D-A098-29896D6874B9}" destId="{7A7D06FE-26E6-4B2D-9448-847B2E01DBD5}" srcOrd="0" destOrd="0" parTransId="{59C2FEEC-7517-45D9-8078-EA0A4ECD920B}" sibTransId="{DAAEB67A-DE1D-4DAD-BC22-486DCE9EC13C}"/>
    <dgm:cxn modelId="{C2F46D77-1ED8-4202-9146-D96A726D3941}" srcId="{97592DA6-C18F-4C9F-81AF-01ADA6838ADA}" destId="{7352BEC7-30F3-42D4-AB7E-9B5C886B8CF3}" srcOrd="0" destOrd="0" parTransId="{CF8CE0C4-8F38-4502-BC94-D85789E5EA2E}" sibTransId="{AC3B61D3-5E72-4BD4-B57A-98A503F00B47}"/>
    <dgm:cxn modelId="{CF9745A9-E529-4700-9E76-93706DB4DA45}" srcId="{2894A6EF-5295-4E6B-BA56-18D58D6FAE0F}" destId="{428DD546-EDFF-4D6D-A098-29896D6874B9}" srcOrd="1" destOrd="0" parTransId="{62233B6E-7766-43CD-B4A0-E451927E520A}" sibTransId="{9BBC3201-6DCD-4C9E-B4CA-166BCB9CB54D}"/>
    <dgm:cxn modelId="{52F30FDE-FC74-4B34-B529-E7E4EE9AF34E}" type="presOf" srcId="{428DD546-EDFF-4D6D-A098-29896D6874B9}" destId="{4B660750-DD30-4B82-A2A6-18634AE95883}" srcOrd="0" destOrd="0" presId="urn:microsoft.com/office/officeart/2005/8/layout/vList2"/>
    <dgm:cxn modelId="{E17105EE-9606-465D-BF91-5A03561ED17C}" type="presParOf" srcId="{B55A0137-F1FC-43EB-929B-AB6A13181723}" destId="{21C9065B-C21A-4919-B15F-FDAD63134DB7}" srcOrd="0" destOrd="0" presId="urn:microsoft.com/office/officeart/2005/8/layout/vList2"/>
    <dgm:cxn modelId="{A0B99B85-19A2-47A3-BEC2-FF634D3AC9B2}" type="presParOf" srcId="{B55A0137-F1FC-43EB-929B-AB6A13181723}" destId="{45EAC1D0-40AB-4BCD-B7D4-E96E938B4CCA}" srcOrd="1" destOrd="0" presId="urn:microsoft.com/office/officeart/2005/8/layout/vList2"/>
    <dgm:cxn modelId="{72D2FCBF-5897-4937-8318-ADCB55F61AA6}" type="presParOf" srcId="{B55A0137-F1FC-43EB-929B-AB6A13181723}" destId="{4B660750-DD30-4B82-A2A6-18634AE95883}" srcOrd="2" destOrd="0" presId="urn:microsoft.com/office/officeart/2005/8/layout/vList2"/>
    <dgm:cxn modelId="{CEBD7A64-05A3-4835-8CDA-071BC3196969}" type="presParOf" srcId="{B55A0137-F1FC-43EB-929B-AB6A13181723}" destId="{293DC67F-1419-487E-99E1-9B44B9D7457E}"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894A6EF-5295-4E6B-BA56-18D58D6FAE0F}"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97592DA6-C18F-4C9F-81AF-01ADA6838ADA}">
      <dgm:prSet phldrT="[Text]" custT="1"/>
      <dgm:spPr>
        <a:ln>
          <a:solidFill>
            <a:schemeClr val="accent6">
              <a:lumMod val="50000"/>
            </a:schemeClr>
          </a:solidFill>
        </a:ln>
      </dgm:spPr>
      <dgm:t>
        <a:bodyPr/>
        <a:lstStyle/>
        <a:p>
          <a:pPr algn="just" rtl="1">
            <a:lnSpc>
              <a:spcPct val="130000"/>
            </a:lnSpc>
            <a:buFont typeface="Symbol" panose="05050102010706020507" pitchFamily="18" charset="2"/>
            <a:buChar char=""/>
          </a:pPr>
          <a:r>
            <a:rPr lang="ar-SA" sz="2200" b="1" dirty="0">
              <a:solidFill>
                <a:schemeClr val="tx1"/>
              </a:solidFill>
            </a:rPr>
            <a:t>الحرفُ والممارساتُ المرتبطةُ بالوردةِ الشّاميّة </a:t>
          </a:r>
          <a:endParaRPr lang="en-US" sz="2200" dirty="0">
            <a:solidFill>
              <a:schemeClr val="tx1"/>
            </a:solidFill>
          </a:endParaRPr>
        </a:p>
      </dgm:t>
    </dgm:pt>
    <dgm:pt modelId="{6574303F-9D59-4E97-B610-0EC9E8F133D8}" type="parTrans" cxnId="{F8F52D45-7504-46F7-B1A1-DEA490917574}">
      <dgm:prSet/>
      <dgm:spPr/>
      <dgm:t>
        <a:bodyPr/>
        <a:lstStyle/>
        <a:p>
          <a:pPr algn="just" rtl="1">
            <a:lnSpc>
              <a:spcPct val="130000"/>
            </a:lnSpc>
          </a:pPr>
          <a:endParaRPr lang="en-US" sz="2200">
            <a:solidFill>
              <a:schemeClr val="tx1"/>
            </a:solidFill>
          </a:endParaRPr>
        </a:p>
      </dgm:t>
    </dgm:pt>
    <dgm:pt modelId="{BB2B7F6E-51CB-4A50-9B1F-1E8354A7BAB5}" type="sibTrans" cxnId="{F8F52D45-7504-46F7-B1A1-DEA490917574}">
      <dgm:prSet/>
      <dgm:spPr/>
      <dgm:t>
        <a:bodyPr/>
        <a:lstStyle/>
        <a:p>
          <a:pPr algn="just" rtl="1">
            <a:lnSpc>
              <a:spcPct val="130000"/>
            </a:lnSpc>
          </a:pPr>
          <a:endParaRPr lang="en-US" sz="2200">
            <a:solidFill>
              <a:schemeClr val="tx1"/>
            </a:solidFill>
          </a:endParaRPr>
        </a:p>
      </dgm:t>
    </dgm:pt>
    <dgm:pt modelId="{7352BEC7-30F3-42D4-AB7E-9B5C886B8CF3}">
      <dgm:prSet phldrT="[Text]" custT="1"/>
      <dgm:spPr/>
      <dgm:t>
        <a:bodyPr/>
        <a:lstStyle/>
        <a:p>
          <a:pPr algn="just" rtl="1">
            <a:lnSpc>
              <a:spcPct val="130000"/>
            </a:lnSpc>
          </a:pPr>
          <a:r>
            <a:rPr lang="ar-SA" sz="2200" dirty="0">
              <a:solidFill>
                <a:schemeClr val="tx1"/>
              </a:solidFill>
            </a:rPr>
            <a:t>ويُعَدُّ ابنُ سينا أوّلَ منِ اكتشفَ الفائدةَ العطريّةَ والتّقطيريّةَ لهذهِ الوردة، وهو من بدأَ باستخراجِ الزّيتِ العطريِّ منَ الوردةِ الشّاميّةِ منذُ القرنِ 11م.  انتقلتْ هذهِ الصّناعةُ إلى دمشقَ عن طريقِ التّبادلاتِ التّجاريّةِ بينَ مدينةِ بخارى وبلادِ الشام، ومنها انتقلتْ إلى دولِ العالم</a:t>
          </a:r>
          <a:r>
            <a:rPr lang="ar-EG" sz="2200" dirty="0">
              <a:solidFill>
                <a:schemeClr val="tx1"/>
              </a:solidFill>
            </a:rPr>
            <a:t> </a:t>
          </a:r>
          <a:r>
            <a:rPr lang="ar-SA" sz="2200" dirty="0">
              <a:solidFill>
                <a:schemeClr val="tx1"/>
              </a:solidFill>
            </a:rPr>
            <a:t>يرتبطُ بالوردةِ الشّاميّةِ كثيرٌ منَ الممارساتِ والحرفِ التّقليديّةِ كصناعةِ مربّى الورد</a:t>
          </a:r>
          <a:r>
            <a:rPr lang="ar-EG" sz="2200" dirty="0">
              <a:solidFill>
                <a:schemeClr val="tx1"/>
              </a:solidFill>
            </a:rPr>
            <a:t>.</a:t>
          </a:r>
          <a:r>
            <a:rPr lang="ar-SA" sz="2200" dirty="0">
              <a:solidFill>
                <a:schemeClr val="tx1"/>
              </a:solidFill>
            </a:rPr>
            <a:t> </a:t>
          </a:r>
          <a:endParaRPr lang="en-US" sz="2200" dirty="0">
            <a:solidFill>
              <a:schemeClr val="tx1"/>
            </a:solidFill>
          </a:endParaRPr>
        </a:p>
      </dgm:t>
    </dgm:pt>
    <dgm:pt modelId="{CF8CE0C4-8F38-4502-BC94-D85789E5EA2E}" type="parTrans" cxnId="{C2F46D77-1ED8-4202-9146-D96A726D3941}">
      <dgm:prSet/>
      <dgm:spPr/>
      <dgm:t>
        <a:bodyPr/>
        <a:lstStyle/>
        <a:p>
          <a:pPr algn="just" rtl="1">
            <a:lnSpc>
              <a:spcPct val="130000"/>
            </a:lnSpc>
          </a:pPr>
          <a:endParaRPr lang="en-US" sz="2200">
            <a:solidFill>
              <a:schemeClr val="tx1"/>
            </a:solidFill>
          </a:endParaRPr>
        </a:p>
      </dgm:t>
    </dgm:pt>
    <dgm:pt modelId="{AC3B61D3-5E72-4BD4-B57A-98A503F00B47}" type="sibTrans" cxnId="{C2F46D77-1ED8-4202-9146-D96A726D3941}">
      <dgm:prSet/>
      <dgm:spPr/>
      <dgm:t>
        <a:bodyPr/>
        <a:lstStyle/>
        <a:p>
          <a:pPr algn="just" rtl="1">
            <a:lnSpc>
              <a:spcPct val="130000"/>
            </a:lnSpc>
          </a:pPr>
          <a:endParaRPr lang="en-US" sz="2200">
            <a:solidFill>
              <a:schemeClr val="tx1"/>
            </a:solidFill>
          </a:endParaRPr>
        </a:p>
      </dgm:t>
    </dgm:pt>
    <dgm:pt modelId="{7A7D06FE-26E6-4B2D-9448-847B2E01DBD5}">
      <dgm:prSet phldrT="[Text]" custT="1"/>
      <dgm:spPr/>
      <dgm:t>
        <a:bodyPr/>
        <a:lstStyle/>
        <a:p>
          <a:pPr algn="just" rtl="1">
            <a:lnSpc>
              <a:spcPct val="130000"/>
            </a:lnSpc>
          </a:pPr>
          <a:r>
            <a:rPr lang="ar-EG" sz="2200" dirty="0">
              <a:solidFill>
                <a:schemeClr val="tx1"/>
              </a:solidFill>
            </a:rPr>
            <a:t>فالقدودُ هي نوعٌ منَ الغناءِ التّقليديِّ اشتهرتْ بهِ مدينةُ حلب، والقدودُ أغانٍ قديمةٌ حُذِفَ النّصُّ الأصليُّ منها ووُضِعَ بدلاً عنهُ شعرٌ أو زجلٌ عربيّ، وذلكَ (بقدِّ) الوزنِ تماماً معَ الحفاظِ على المنظومةِ الملحَّنة، وسُمِّيَتْ بالقدِّ لأنّها على قدِّ غيرِها نظماً ولحناً.</a:t>
          </a:r>
          <a:endParaRPr lang="en-US" sz="2200" dirty="0">
            <a:solidFill>
              <a:schemeClr val="tx1"/>
            </a:solidFill>
          </a:endParaRPr>
        </a:p>
      </dgm:t>
    </dgm:pt>
    <dgm:pt modelId="{59C2FEEC-7517-45D9-8078-EA0A4ECD920B}" type="parTrans" cxnId="{F003D554-53C0-44FE-BA2F-4129A2AF3A5C}">
      <dgm:prSet/>
      <dgm:spPr/>
      <dgm:t>
        <a:bodyPr/>
        <a:lstStyle/>
        <a:p>
          <a:pPr algn="just" rtl="1">
            <a:lnSpc>
              <a:spcPct val="130000"/>
            </a:lnSpc>
          </a:pPr>
          <a:endParaRPr lang="en-US" sz="2200">
            <a:solidFill>
              <a:schemeClr val="tx1"/>
            </a:solidFill>
          </a:endParaRPr>
        </a:p>
      </dgm:t>
    </dgm:pt>
    <dgm:pt modelId="{DAAEB67A-DE1D-4DAD-BC22-486DCE9EC13C}" type="sibTrans" cxnId="{F003D554-53C0-44FE-BA2F-4129A2AF3A5C}">
      <dgm:prSet/>
      <dgm:spPr/>
      <dgm:t>
        <a:bodyPr/>
        <a:lstStyle/>
        <a:p>
          <a:pPr algn="just" rtl="1">
            <a:lnSpc>
              <a:spcPct val="130000"/>
            </a:lnSpc>
          </a:pPr>
          <a:endParaRPr lang="en-US" sz="2200">
            <a:solidFill>
              <a:schemeClr val="tx1"/>
            </a:solidFill>
          </a:endParaRPr>
        </a:p>
      </dgm:t>
    </dgm:pt>
    <dgm:pt modelId="{428DD546-EDFF-4D6D-A098-29896D6874B9}">
      <dgm:prSet phldrT="[Text]" custT="1"/>
      <dgm:spPr>
        <a:ln>
          <a:solidFill>
            <a:schemeClr val="accent6">
              <a:lumMod val="50000"/>
            </a:schemeClr>
          </a:solidFill>
        </a:ln>
      </dgm:spPr>
      <dgm:t>
        <a:bodyPr/>
        <a:lstStyle/>
        <a:p>
          <a:pPr algn="just" rtl="1">
            <a:lnSpc>
              <a:spcPct val="130000"/>
            </a:lnSpc>
            <a:buFont typeface="Symbol" panose="05050102010706020507" pitchFamily="18" charset="2"/>
            <a:buChar char=""/>
          </a:pPr>
          <a:r>
            <a:rPr lang="ar-SA" sz="2200" b="1" dirty="0">
              <a:solidFill>
                <a:schemeClr val="tx1"/>
              </a:solidFill>
            </a:rPr>
            <a:t>القدودُ الحلبيّة </a:t>
          </a:r>
          <a:endParaRPr lang="en-US" sz="2200" dirty="0">
            <a:solidFill>
              <a:schemeClr val="tx1"/>
            </a:solidFill>
          </a:endParaRPr>
        </a:p>
      </dgm:t>
    </dgm:pt>
    <dgm:pt modelId="{9BBC3201-6DCD-4C9E-B4CA-166BCB9CB54D}" type="sibTrans" cxnId="{CF9745A9-E529-4700-9E76-93706DB4DA45}">
      <dgm:prSet/>
      <dgm:spPr/>
      <dgm:t>
        <a:bodyPr/>
        <a:lstStyle/>
        <a:p>
          <a:pPr algn="just" rtl="1">
            <a:lnSpc>
              <a:spcPct val="130000"/>
            </a:lnSpc>
          </a:pPr>
          <a:endParaRPr lang="en-US" sz="2200">
            <a:solidFill>
              <a:schemeClr val="tx1"/>
            </a:solidFill>
          </a:endParaRPr>
        </a:p>
      </dgm:t>
    </dgm:pt>
    <dgm:pt modelId="{62233B6E-7766-43CD-B4A0-E451927E520A}" type="parTrans" cxnId="{CF9745A9-E529-4700-9E76-93706DB4DA45}">
      <dgm:prSet/>
      <dgm:spPr/>
      <dgm:t>
        <a:bodyPr/>
        <a:lstStyle/>
        <a:p>
          <a:pPr algn="just" rtl="1">
            <a:lnSpc>
              <a:spcPct val="130000"/>
            </a:lnSpc>
          </a:pPr>
          <a:endParaRPr lang="en-US" sz="2200">
            <a:solidFill>
              <a:schemeClr val="tx1"/>
            </a:solidFill>
          </a:endParaRPr>
        </a:p>
      </dgm:t>
    </dgm:pt>
    <dgm:pt modelId="{B55A0137-F1FC-43EB-929B-AB6A13181723}" type="pres">
      <dgm:prSet presAssocID="{2894A6EF-5295-4E6B-BA56-18D58D6FAE0F}" presName="linear" presStyleCnt="0">
        <dgm:presLayoutVars>
          <dgm:animLvl val="lvl"/>
          <dgm:resizeHandles val="exact"/>
        </dgm:presLayoutVars>
      </dgm:prSet>
      <dgm:spPr/>
    </dgm:pt>
    <dgm:pt modelId="{21C9065B-C21A-4919-B15F-FDAD63134DB7}" type="pres">
      <dgm:prSet presAssocID="{97592DA6-C18F-4C9F-81AF-01ADA6838ADA}" presName="parentText" presStyleLbl="node1" presStyleIdx="0" presStyleCnt="2" custScaleY="71515">
        <dgm:presLayoutVars>
          <dgm:chMax val="0"/>
          <dgm:bulletEnabled val="1"/>
        </dgm:presLayoutVars>
      </dgm:prSet>
      <dgm:spPr/>
    </dgm:pt>
    <dgm:pt modelId="{45EAC1D0-40AB-4BCD-B7D4-E96E938B4CCA}" type="pres">
      <dgm:prSet presAssocID="{97592DA6-C18F-4C9F-81AF-01ADA6838ADA}" presName="childText" presStyleLbl="revTx" presStyleIdx="0" presStyleCnt="2">
        <dgm:presLayoutVars>
          <dgm:bulletEnabled val="1"/>
        </dgm:presLayoutVars>
      </dgm:prSet>
      <dgm:spPr/>
    </dgm:pt>
    <dgm:pt modelId="{4B660750-DD30-4B82-A2A6-18634AE95883}" type="pres">
      <dgm:prSet presAssocID="{428DD546-EDFF-4D6D-A098-29896D6874B9}" presName="parentText" presStyleLbl="node1" presStyleIdx="1" presStyleCnt="2" custScaleY="71515" custLinFactNeighborY="2381">
        <dgm:presLayoutVars>
          <dgm:chMax val="0"/>
          <dgm:bulletEnabled val="1"/>
        </dgm:presLayoutVars>
      </dgm:prSet>
      <dgm:spPr/>
    </dgm:pt>
    <dgm:pt modelId="{293DC67F-1419-487E-99E1-9B44B9D7457E}" type="pres">
      <dgm:prSet presAssocID="{428DD546-EDFF-4D6D-A098-29896D6874B9}" presName="childText" presStyleLbl="revTx" presStyleIdx="1" presStyleCnt="2" custLinFactNeighborY="2555">
        <dgm:presLayoutVars>
          <dgm:bulletEnabled val="1"/>
        </dgm:presLayoutVars>
      </dgm:prSet>
      <dgm:spPr/>
    </dgm:pt>
  </dgm:ptLst>
  <dgm:cxnLst>
    <dgm:cxn modelId="{E9F3FF1A-E118-43AE-8D68-4E1B37A6725A}" type="presOf" srcId="{7A7D06FE-26E6-4B2D-9448-847B2E01DBD5}" destId="{293DC67F-1419-487E-99E1-9B44B9D7457E}" srcOrd="0" destOrd="0" presId="urn:microsoft.com/office/officeart/2005/8/layout/vList2"/>
    <dgm:cxn modelId="{3889792A-6906-496B-92DD-4BEB0200CD63}" type="presOf" srcId="{2894A6EF-5295-4E6B-BA56-18D58D6FAE0F}" destId="{B55A0137-F1FC-43EB-929B-AB6A13181723}" srcOrd="0" destOrd="0" presId="urn:microsoft.com/office/officeart/2005/8/layout/vList2"/>
    <dgm:cxn modelId="{3ADDC636-5D27-47E3-AF84-682090EB2CA6}" type="presOf" srcId="{7352BEC7-30F3-42D4-AB7E-9B5C886B8CF3}" destId="{45EAC1D0-40AB-4BCD-B7D4-E96E938B4CCA}" srcOrd="0" destOrd="0" presId="urn:microsoft.com/office/officeart/2005/8/layout/vList2"/>
    <dgm:cxn modelId="{F8F52D45-7504-46F7-B1A1-DEA490917574}" srcId="{2894A6EF-5295-4E6B-BA56-18D58D6FAE0F}" destId="{97592DA6-C18F-4C9F-81AF-01ADA6838ADA}" srcOrd="0" destOrd="0" parTransId="{6574303F-9D59-4E97-B610-0EC9E8F133D8}" sibTransId="{BB2B7F6E-51CB-4A50-9B1F-1E8354A7BAB5}"/>
    <dgm:cxn modelId="{F3F19950-A472-4F21-986E-1FA802CB1BEF}" type="presOf" srcId="{97592DA6-C18F-4C9F-81AF-01ADA6838ADA}" destId="{21C9065B-C21A-4919-B15F-FDAD63134DB7}" srcOrd="0" destOrd="0" presId="urn:microsoft.com/office/officeart/2005/8/layout/vList2"/>
    <dgm:cxn modelId="{F003D554-53C0-44FE-BA2F-4129A2AF3A5C}" srcId="{428DD546-EDFF-4D6D-A098-29896D6874B9}" destId="{7A7D06FE-26E6-4B2D-9448-847B2E01DBD5}" srcOrd="0" destOrd="0" parTransId="{59C2FEEC-7517-45D9-8078-EA0A4ECD920B}" sibTransId="{DAAEB67A-DE1D-4DAD-BC22-486DCE9EC13C}"/>
    <dgm:cxn modelId="{C2F46D77-1ED8-4202-9146-D96A726D3941}" srcId="{97592DA6-C18F-4C9F-81AF-01ADA6838ADA}" destId="{7352BEC7-30F3-42D4-AB7E-9B5C886B8CF3}" srcOrd="0" destOrd="0" parTransId="{CF8CE0C4-8F38-4502-BC94-D85789E5EA2E}" sibTransId="{AC3B61D3-5E72-4BD4-B57A-98A503F00B47}"/>
    <dgm:cxn modelId="{CF9745A9-E529-4700-9E76-93706DB4DA45}" srcId="{2894A6EF-5295-4E6B-BA56-18D58D6FAE0F}" destId="{428DD546-EDFF-4D6D-A098-29896D6874B9}" srcOrd="1" destOrd="0" parTransId="{62233B6E-7766-43CD-B4A0-E451927E520A}" sibTransId="{9BBC3201-6DCD-4C9E-B4CA-166BCB9CB54D}"/>
    <dgm:cxn modelId="{52F30FDE-FC74-4B34-B529-E7E4EE9AF34E}" type="presOf" srcId="{428DD546-EDFF-4D6D-A098-29896D6874B9}" destId="{4B660750-DD30-4B82-A2A6-18634AE95883}" srcOrd="0" destOrd="0" presId="urn:microsoft.com/office/officeart/2005/8/layout/vList2"/>
    <dgm:cxn modelId="{E17105EE-9606-465D-BF91-5A03561ED17C}" type="presParOf" srcId="{B55A0137-F1FC-43EB-929B-AB6A13181723}" destId="{21C9065B-C21A-4919-B15F-FDAD63134DB7}" srcOrd="0" destOrd="0" presId="urn:microsoft.com/office/officeart/2005/8/layout/vList2"/>
    <dgm:cxn modelId="{A0B99B85-19A2-47A3-BEC2-FF634D3AC9B2}" type="presParOf" srcId="{B55A0137-F1FC-43EB-929B-AB6A13181723}" destId="{45EAC1D0-40AB-4BCD-B7D4-E96E938B4CCA}" srcOrd="1" destOrd="0" presId="urn:microsoft.com/office/officeart/2005/8/layout/vList2"/>
    <dgm:cxn modelId="{72D2FCBF-5897-4937-8318-ADCB55F61AA6}" type="presParOf" srcId="{B55A0137-F1FC-43EB-929B-AB6A13181723}" destId="{4B660750-DD30-4B82-A2A6-18634AE95883}" srcOrd="2" destOrd="0" presId="urn:microsoft.com/office/officeart/2005/8/layout/vList2"/>
    <dgm:cxn modelId="{CEBD7A64-05A3-4835-8CDA-071BC3196969}" type="presParOf" srcId="{B55A0137-F1FC-43EB-929B-AB6A13181723}" destId="{293DC67F-1419-487E-99E1-9B44B9D7457E}"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CFD862-0065-4C90-B8F5-0C7E8E6BCF1E}">
      <dsp:nvSpPr>
        <dsp:cNvPr id="0" name=""/>
        <dsp:cNvSpPr/>
      </dsp:nvSpPr>
      <dsp:spPr>
        <a:xfrm>
          <a:off x="0" y="316590"/>
          <a:ext cx="9832959" cy="10584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3147" tIns="437388" rIns="763147" bIns="156464" numCol="1" spcCol="1270" anchor="t" anchorCtr="0">
          <a:noAutofit/>
        </a:bodyPr>
        <a:lstStyle/>
        <a:p>
          <a:pPr marL="228600" lvl="1" indent="-228600" algn="just" defTabSz="977900" rtl="1">
            <a:lnSpc>
              <a:spcPct val="150000"/>
            </a:lnSpc>
            <a:spcBef>
              <a:spcPct val="0"/>
            </a:spcBef>
            <a:spcAft>
              <a:spcPct val="15000"/>
            </a:spcAft>
            <a:buChar char="•"/>
          </a:pPr>
          <a:r>
            <a:rPr lang="ar-SA" sz="2200" kern="1200" dirty="0">
              <a:solidFill>
                <a:schemeClr val="tx1"/>
              </a:solidFill>
            </a:rPr>
            <a:t>ميراثُ الماضي الّذي نتمتّعُ بهِ في الحاضرِ وننقلُهُ إلى الأجيالِ القادمة</a:t>
          </a:r>
          <a:r>
            <a:rPr lang="ar-SY" sz="2200" kern="1200" dirty="0">
              <a:solidFill>
                <a:schemeClr val="tx1"/>
              </a:solidFill>
            </a:rPr>
            <a:t>.</a:t>
          </a:r>
          <a:endParaRPr lang="en-US" sz="2200" kern="1200" dirty="0">
            <a:solidFill>
              <a:schemeClr val="tx1"/>
            </a:solidFill>
          </a:endParaRPr>
        </a:p>
      </dsp:txBody>
      <dsp:txXfrm>
        <a:off x="0" y="316590"/>
        <a:ext cx="9832959" cy="1058400"/>
      </dsp:txXfrm>
    </dsp:sp>
    <dsp:sp modelId="{D8791C4F-193C-4CF4-A95C-494BBDB19CCD}">
      <dsp:nvSpPr>
        <dsp:cNvPr id="0" name=""/>
        <dsp:cNvSpPr/>
      </dsp:nvSpPr>
      <dsp:spPr>
        <a:xfrm>
          <a:off x="2458239" y="6630"/>
          <a:ext cx="6883071" cy="61992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0164" tIns="0" rIns="260164" bIns="0" numCol="1" spcCol="1270" anchor="ctr" anchorCtr="0">
          <a:noAutofit/>
        </a:bodyPr>
        <a:lstStyle/>
        <a:p>
          <a:pPr marL="0" lvl="0" indent="0" algn="just" defTabSz="977900" rtl="1">
            <a:lnSpc>
              <a:spcPct val="150000"/>
            </a:lnSpc>
            <a:spcBef>
              <a:spcPct val="0"/>
            </a:spcBef>
            <a:spcAft>
              <a:spcPct val="35000"/>
            </a:spcAft>
            <a:buNone/>
          </a:pPr>
          <a:r>
            <a:rPr lang="ar-SA" sz="2200" b="1" kern="1200" dirty="0">
              <a:solidFill>
                <a:schemeClr val="tx1"/>
              </a:solidFill>
            </a:rPr>
            <a:t>وتعرّفُ "اليونسكو" التّراثَ بأنّه</a:t>
          </a:r>
          <a:endParaRPr lang="en-US" sz="2200" b="1" kern="1200" dirty="0">
            <a:solidFill>
              <a:schemeClr val="tx1"/>
            </a:solidFill>
          </a:endParaRPr>
        </a:p>
      </dsp:txBody>
      <dsp:txXfrm>
        <a:off x="2488501" y="36892"/>
        <a:ext cx="6822547" cy="559396"/>
      </dsp:txXfrm>
    </dsp:sp>
    <dsp:sp modelId="{41203FD0-B3DE-42DF-BC0B-1FE782CF2DF3}">
      <dsp:nvSpPr>
        <dsp:cNvPr id="0" name=""/>
        <dsp:cNvSpPr/>
      </dsp:nvSpPr>
      <dsp:spPr>
        <a:xfrm>
          <a:off x="0" y="1798351"/>
          <a:ext cx="9832959" cy="1554525"/>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3147" tIns="437388" rIns="763147" bIns="156464" numCol="1" spcCol="1270" anchor="t" anchorCtr="0">
          <a:noAutofit/>
        </a:bodyPr>
        <a:lstStyle/>
        <a:p>
          <a:pPr marL="228600" lvl="1" indent="-228600" algn="just" defTabSz="977900" rtl="1">
            <a:lnSpc>
              <a:spcPct val="150000"/>
            </a:lnSpc>
            <a:spcBef>
              <a:spcPct val="0"/>
            </a:spcBef>
            <a:spcAft>
              <a:spcPct val="15000"/>
            </a:spcAft>
            <a:buChar char="•"/>
          </a:pPr>
          <a:r>
            <a:rPr lang="ar-SA" sz="2200" kern="1200" dirty="0">
              <a:solidFill>
                <a:schemeClr val="tx1"/>
              </a:solidFill>
            </a:rPr>
            <a:t>ميراثُ المقتنياتِ الماديّةِ وغيرِ الماديّةِ الّتي تخصُّ مجموعةً ما أو مجتمعاً لديهِ موروثاتٌ منَ الأجيالِ السّابقة، وظلّتْ باقيةً حتّـى الوقــتِ الحـاضـــرِ ووُهِبَتْ للأجيالِ المقبِلة</a:t>
          </a:r>
          <a:r>
            <a:rPr lang="ar-SY" sz="2200" kern="1200" dirty="0">
              <a:solidFill>
                <a:schemeClr val="tx1"/>
              </a:solidFill>
            </a:rPr>
            <a:t>.</a:t>
          </a:r>
          <a:endParaRPr lang="en-US" sz="2200" kern="1200" dirty="0">
            <a:solidFill>
              <a:schemeClr val="tx1"/>
            </a:solidFill>
          </a:endParaRPr>
        </a:p>
      </dsp:txBody>
      <dsp:txXfrm>
        <a:off x="0" y="1798351"/>
        <a:ext cx="9832959" cy="1554525"/>
      </dsp:txXfrm>
    </dsp:sp>
    <dsp:sp modelId="{93599E57-9405-49D5-B67C-BC8431AE7BE6}">
      <dsp:nvSpPr>
        <dsp:cNvPr id="0" name=""/>
        <dsp:cNvSpPr/>
      </dsp:nvSpPr>
      <dsp:spPr>
        <a:xfrm>
          <a:off x="2458239" y="1488390"/>
          <a:ext cx="6883071" cy="61992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0164" tIns="0" rIns="260164" bIns="0" numCol="1" spcCol="1270" anchor="ctr" anchorCtr="0">
          <a:noAutofit/>
        </a:bodyPr>
        <a:lstStyle/>
        <a:p>
          <a:pPr marL="0" lvl="0" indent="0" algn="just" defTabSz="977900" rtl="1">
            <a:lnSpc>
              <a:spcPct val="150000"/>
            </a:lnSpc>
            <a:spcBef>
              <a:spcPct val="0"/>
            </a:spcBef>
            <a:spcAft>
              <a:spcPct val="35000"/>
            </a:spcAft>
            <a:buNone/>
          </a:pPr>
          <a:r>
            <a:rPr lang="ar-DZ" sz="2200" b="1" kern="1200" dirty="0">
              <a:solidFill>
                <a:schemeClr val="tx1"/>
              </a:solidFill>
            </a:rPr>
            <a:t>وتعتبرُ اليونسكو</a:t>
          </a:r>
          <a:r>
            <a:rPr lang="ar-SA" sz="2200" b="1" kern="1200" dirty="0">
              <a:solidFill>
                <a:schemeClr val="tx1"/>
              </a:solidFill>
            </a:rPr>
            <a:t> التّراثَ الثّقافيَّ بأنّه</a:t>
          </a:r>
          <a:endParaRPr lang="en-US" sz="2200" b="1" kern="1200" dirty="0">
            <a:solidFill>
              <a:schemeClr val="tx1"/>
            </a:solidFill>
          </a:endParaRPr>
        </a:p>
      </dsp:txBody>
      <dsp:txXfrm>
        <a:off x="2488501" y="1518652"/>
        <a:ext cx="6822547" cy="5593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926EB3-9A34-4A34-AF6D-400E668C35C3}">
      <dsp:nvSpPr>
        <dsp:cNvPr id="0" name=""/>
        <dsp:cNvSpPr/>
      </dsp:nvSpPr>
      <dsp:spPr>
        <a:xfrm>
          <a:off x="8382761" y="226182"/>
          <a:ext cx="2061880" cy="3443289"/>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A" sz="2200" kern="1200" dirty="0">
              <a:solidFill>
                <a:schemeClr val="tx1"/>
              </a:solidFill>
            </a:rPr>
            <a:t>ا</a:t>
          </a:r>
          <a:r>
            <a:rPr lang="ar-SA" sz="2200" b="1" kern="1200" dirty="0">
              <a:solidFill>
                <a:schemeClr val="tx1"/>
              </a:solidFill>
            </a:rPr>
            <a:t>لآثار</a:t>
          </a:r>
          <a:endParaRPr lang="ar-EG" sz="2200" b="1" kern="1200" dirty="0">
            <a:solidFill>
              <a:schemeClr val="tx1"/>
            </a:solidFill>
          </a:endParaRPr>
        </a:p>
        <a:p>
          <a:pPr marL="0" lvl="0" indent="0" algn="ctr" defTabSz="977900">
            <a:lnSpc>
              <a:spcPct val="90000"/>
            </a:lnSpc>
            <a:spcBef>
              <a:spcPct val="0"/>
            </a:spcBef>
            <a:spcAft>
              <a:spcPct val="35000"/>
            </a:spcAft>
            <a:buNone/>
          </a:pPr>
          <a:r>
            <a:rPr lang="ar-SA" sz="2200" kern="1200" dirty="0">
              <a:solidFill>
                <a:schemeClr val="tx1"/>
              </a:solidFill>
            </a:rPr>
            <a:t> الأعمالُ المعماريّة، وأعمالُ النّحتِ والتّصويرِ على المباني</a:t>
          </a:r>
          <a:r>
            <a:rPr lang="ar-SY" sz="2200" kern="1200" dirty="0">
              <a:solidFill>
                <a:schemeClr val="tx1"/>
              </a:solidFill>
            </a:rPr>
            <a:t>.</a:t>
          </a:r>
          <a:endParaRPr lang="en-US" sz="2200" kern="1200" dirty="0">
            <a:solidFill>
              <a:schemeClr val="tx1"/>
            </a:solidFill>
          </a:endParaRPr>
        </a:p>
      </dsp:txBody>
      <dsp:txXfrm>
        <a:off x="8382761" y="226182"/>
        <a:ext cx="2061880" cy="3443289"/>
      </dsp:txXfrm>
    </dsp:sp>
    <dsp:sp modelId="{CA17014D-D590-4ED4-B8E8-3123263234B7}">
      <dsp:nvSpPr>
        <dsp:cNvPr id="0" name=""/>
        <dsp:cNvSpPr/>
      </dsp:nvSpPr>
      <dsp:spPr>
        <a:xfrm>
          <a:off x="6048908" y="226182"/>
          <a:ext cx="2061880" cy="3443289"/>
        </a:xfrm>
        <a:prstGeom prst="rect">
          <a:avLst/>
        </a:prstGeom>
        <a:solidFill>
          <a:schemeClr val="accent2">
            <a:shade val="80000"/>
            <a:hueOff val="28202"/>
            <a:satOff val="45"/>
            <a:lumOff val="812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A" sz="2200" b="1" kern="1200" dirty="0">
              <a:solidFill>
                <a:schemeClr val="tx1"/>
              </a:solidFill>
            </a:rPr>
            <a:t>المجمّعات</a:t>
          </a:r>
          <a:endParaRPr lang="ar-EG" sz="2200" b="1" kern="1200" dirty="0">
            <a:solidFill>
              <a:schemeClr val="tx1"/>
            </a:solidFill>
          </a:endParaRPr>
        </a:p>
        <a:p>
          <a:pPr marL="0" lvl="0" indent="0" algn="ctr" defTabSz="977900">
            <a:lnSpc>
              <a:spcPct val="90000"/>
            </a:lnSpc>
            <a:spcBef>
              <a:spcPct val="0"/>
            </a:spcBef>
            <a:spcAft>
              <a:spcPct val="35000"/>
            </a:spcAft>
            <a:buNone/>
          </a:pPr>
          <a:r>
            <a:rPr lang="ar-SA" sz="2200" kern="1200" dirty="0">
              <a:solidFill>
                <a:schemeClr val="tx1"/>
              </a:solidFill>
            </a:rPr>
            <a:t> مجموعاتُ المباني المنعزلةِ أوِ المتّصلة</a:t>
          </a:r>
          <a:r>
            <a:rPr lang="ar-SY" sz="2200" kern="1200" dirty="0">
              <a:solidFill>
                <a:schemeClr val="tx1"/>
              </a:solidFill>
            </a:rPr>
            <a:t>.</a:t>
          </a:r>
          <a:endParaRPr lang="en-US" sz="2200" kern="1200" dirty="0">
            <a:solidFill>
              <a:schemeClr val="tx1"/>
            </a:solidFill>
          </a:endParaRPr>
        </a:p>
      </dsp:txBody>
      <dsp:txXfrm>
        <a:off x="6048908" y="226182"/>
        <a:ext cx="2061880" cy="3443289"/>
      </dsp:txXfrm>
    </dsp:sp>
    <dsp:sp modelId="{2DB9FB40-E0EA-4D98-AA7D-4EAD4CAF7AD7}">
      <dsp:nvSpPr>
        <dsp:cNvPr id="0" name=""/>
        <dsp:cNvSpPr/>
      </dsp:nvSpPr>
      <dsp:spPr>
        <a:xfrm>
          <a:off x="3715055" y="226182"/>
          <a:ext cx="2061880" cy="3443289"/>
        </a:xfrm>
        <a:prstGeom prst="rect">
          <a:avLst/>
        </a:prstGeom>
        <a:solidFill>
          <a:schemeClr val="accent2">
            <a:shade val="80000"/>
            <a:hueOff val="56403"/>
            <a:satOff val="91"/>
            <a:lumOff val="1624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A" sz="2200" b="1" kern="1200" dirty="0">
              <a:solidFill>
                <a:schemeClr val="tx1"/>
              </a:solidFill>
            </a:rPr>
            <a:t>المواقع</a:t>
          </a:r>
          <a:endParaRPr lang="ar-EG" sz="2200" b="1" kern="1200" dirty="0">
            <a:solidFill>
              <a:schemeClr val="tx1"/>
            </a:solidFill>
          </a:endParaRPr>
        </a:p>
        <a:p>
          <a:pPr marL="0" lvl="0" indent="0" algn="ctr" defTabSz="977900">
            <a:lnSpc>
              <a:spcPct val="90000"/>
            </a:lnSpc>
            <a:spcBef>
              <a:spcPct val="0"/>
            </a:spcBef>
            <a:spcAft>
              <a:spcPct val="35000"/>
            </a:spcAft>
            <a:buNone/>
          </a:pPr>
          <a:r>
            <a:rPr lang="ar-SA" sz="2200" kern="1200" dirty="0">
              <a:solidFill>
                <a:schemeClr val="tx1"/>
              </a:solidFill>
            </a:rPr>
            <a:t> أعمالُ الإنسانِ أوِ الأعمالُ المشتركةُ بينَ الإنسانِ والطّبيعة</a:t>
          </a:r>
          <a:r>
            <a:rPr lang="ar-SY" sz="2200" kern="1200" dirty="0">
              <a:solidFill>
                <a:schemeClr val="tx1"/>
              </a:solidFill>
            </a:rPr>
            <a:t>.</a:t>
          </a:r>
          <a:endParaRPr lang="en-US" sz="2200" kern="1200" dirty="0">
            <a:solidFill>
              <a:schemeClr val="tx1"/>
            </a:solidFill>
          </a:endParaRPr>
        </a:p>
      </dsp:txBody>
      <dsp:txXfrm>
        <a:off x="3715055" y="226182"/>
        <a:ext cx="2061880" cy="3443289"/>
      </dsp:txXfrm>
    </dsp:sp>
    <dsp:sp modelId="{CA99BEE6-E35B-4158-8FA1-862E000BB404}">
      <dsp:nvSpPr>
        <dsp:cNvPr id="0" name=""/>
        <dsp:cNvSpPr/>
      </dsp:nvSpPr>
      <dsp:spPr>
        <a:xfrm>
          <a:off x="5645" y="226182"/>
          <a:ext cx="3437437" cy="3443289"/>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A" sz="2200" b="1" kern="1200" dirty="0">
              <a:solidFill>
                <a:schemeClr val="tx1"/>
              </a:solidFill>
            </a:rPr>
            <a:t>التّراثُ الطّبيعيّ</a:t>
          </a:r>
          <a:endParaRPr lang="ar-EG" sz="2200" b="1" kern="1200" dirty="0">
            <a:solidFill>
              <a:schemeClr val="tx1"/>
            </a:solidFill>
          </a:endParaRPr>
        </a:p>
        <a:p>
          <a:pPr marL="0" lvl="0" indent="0" algn="ctr" defTabSz="977900">
            <a:lnSpc>
              <a:spcPct val="90000"/>
            </a:lnSpc>
            <a:spcBef>
              <a:spcPct val="0"/>
            </a:spcBef>
            <a:spcAft>
              <a:spcPct val="35000"/>
            </a:spcAft>
            <a:buNone/>
          </a:pPr>
          <a:r>
            <a:rPr lang="ar-SA" sz="2200" kern="1200" dirty="0">
              <a:solidFill>
                <a:schemeClr val="tx1"/>
              </a:solidFill>
            </a:rPr>
            <a:t>المعالمُ الطّبيعيّةُ المتألّفةُ منَ التّشكيلاتِ الفيزيائيّةِ أوِ البيولوجيّةِ أو من مجموعاتِ هذهِ التّشكيلاتِ الّتي لها قيمةٌ عالميّةٌ استثنائيّةٌ من وجهةِ النّظرِ الجماليّةِ أوِ الفنّيّة.</a:t>
          </a:r>
          <a:endParaRPr lang="en-US" sz="2200" kern="1200" dirty="0">
            <a:solidFill>
              <a:schemeClr val="tx1"/>
            </a:solidFill>
          </a:endParaRPr>
        </a:p>
        <a:p>
          <a:pPr marL="0" lvl="0" indent="0" algn="ctr" defTabSz="977900">
            <a:lnSpc>
              <a:spcPct val="90000"/>
            </a:lnSpc>
            <a:spcBef>
              <a:spcPct val="0"/>
            </a:spcBef>
            <a:spcAft>
              <a:spcPct val="35000"/>
            </a:spcAft>
            <a:buNone/>
          </a:pPr>
          <a:r>
            <a:rPr lang="ar-SA" sz="2200" kern="1200" dirty="0">
              <a:solidFill>
                <a:schemeClr val="tx1"/>
              </a:solidFill>
            </a:rPr>
            <a:t>التّشكيلاتُ الجيولوجيّةُ أوِ الفيزيوغرافيّة</a:t>
          </a:r>
          <a:r>
            <a:rPr lang="ar-SY" sz="2200" kern="1200" dirty="0">
              <a:solidFill>
                <a:schemeClr val="tx1"/>
              </a:solidFill>
            </a:rPr>
            <a:t> </a:t>
          </a:r>
          <a:r>
            <a:rPr lang="ar-SA" sz="2200" kern="1200" dirty="0">
              <a:solidFill>
                <a:schemeClr val="tx1"/>
              </a:solidFill>
            </a:rPr>
            <a:t>المواقعُ الطّبيعيّةُ والمناطقُ الطّبيعيّةُ المحدّدةُ بدقّة</a:t>
          </a:r>
          <a:r>
            <a:rPr lang="ar-SY" sz="2200" kern="1200" dirty="0">
              <a:solidFill>
                <a:schemeClr val="tx1"/>
              </a:solidFill>
            </a:rPr>
            <a:t>.</a:t>
          </a:r>
          <a:endParaRPr lang="en-US" sz="2200" kern="1200" dirty="0">
            <a:solidFill>
              <a:schemeClr val="tx1"/>
            </a:solidFill>
          </a:endParaRPr>
        </a:p>
      </dsp:txBody>
      <dsp:txXfrm>
        <a:off x="5645" y="226182"/>
        <a:ext cx="3437437" cy="34432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1A4E8C-E962-41BB-B11A-E861576B5184}">
      <dsp:nvSpPr>
        <dsp:cNvPr id="0" name=""/>
        <dsp:cNvSpPr/>
      </dsp:nvSpPr>
      <dsp:spPr>
        <a:xfrm>
          <a:off x="0" y="16510"/>
          <a:ext cx="10370273" cy="91728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تراثٌ ثابت: </a:t>
          </a:r>
          <a:r>
            <a:rPr lang="ar-SA" sz="2200" kern="1200" dirty="0">
              <a:solidFill>
                <a:schemeClr val="tx1"/>
              </a:solidFill>
            </a:rPr>
            <a:t>كالمباني والمواقعِ الأثريّة، النّقوش، الرّسومِ الصّخريّة، المتاحف، والمراكزِ التّاريخيّةِ ويشمل:</a:t>
          </a:r>
          <a:endParaRPr lang="en-US" sz="2200" kern="1200" dirty="0">
            <a:solidFill>
              <a:schemeClr val="tx1"/>
            </a:solidFill>
          </a:endParaRPr>
        </a:p>
      </dsp:txBody>
      <dsp:txXfrm>
        <a:off x="44778" y="61288"/>
        <a:ext cx="10280717" cy="827724"/>
      </dsp:txXfrm>
    </dsp:sp>
    <dsp:sp modelId="{4CA532AC-7720-4D3C-BAB9-DFAE4FEEA22C}">
      <dsp:nvSpPr>
        <dsp:cNvPr id="0" name=""/>
        <dsp:cNvSpPr/>
      </dsp:nvSpPr>
      <dsp:spPr>
        <a:xfrm>
          <a:off x="0" y="982360"/>
          <a:ext cx="10370273" cy="811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9256" tIns="27940" rIns="156464" bIns="27940" numCol="1" spcCol="1270" anchor="t" anchorCtr="0">
          <a:noAutofit/>
        </a:bodyPr>
        <a:lstStyle/>
        <a:p>
          <a:pPr marL="228600" lvl="1" indent="-228600" algn="r" defTabSz="977900" rtl="1">
            <a:lnSpc>
              <a:spcPct val="90000"/>
            </a:lnSpc>
            <a:spcBef>
              <a:spcPct val="0"/>
            </a:spcBef>
            <a:spcAft>
              <a:spcPct val="20000"/>
            </a:spcAft>
            <a:buFont typeface="Wingdings" panose="05000000000000000000" pitchFamily="2" charset="2"/>
            <a:buChar char=""/>
          </a:pPr>
          <a:r>
            <a:rPr lang="ar-SA" sz="2200" b="0" kern="1200" dirty="0">
              <a:solidFill>
                <a:schemeClr val="tx1"/>
              </a:solidFill>
              <a:uFillTx/>
            </a:rPr>
            <a:t>التّراثَ الأثريّ</a:t>
          </a:r>
          <a:r>
            <a:rPr lang="ar-SY" sz="2200" b="0" kern="1200" dirty="0">
              <a:solidFill>
                <a:schemeClr val="tx1"/>
              </a:solidFill>
              <a:uFillTx/>
            </a:rPr>
            <a:t>.</a:t>
          </a:r>
          <a:endParaRPr lang="en-US" sz="2200" b="0" kern="1200" dirty="0">
            <a:solidFill>
              <a:schemeClr val="tx1"/>
            </a:solidFill>
          </a:endParaRPr>
        </a:p>
        <a:p>
          <a:pPr marL="228600" lvl="1" indent="-228600" algn="r" defTabSz="977900" rtl="1">
            <a:lnSpc>
              <a:spcPct val="90000"/>
            </a:lnSpc>
            <a:spcBef>
              <a:spcPct val="0"/>
            </a:spcBef>
            <a:spcAft>
              <a:spcPct val="20000"/>
            </a:spcAft>
            <a:buFont typeface="Wingdings" panose="05000000000000000000" pitchFamily="2" charset="2"/>
            <a:buChar char=""/>
          </a:pPr>
          <a:r>
            <a:rPr lang="ar-SA" sz="2200" b="0" kern="1200" dirty="0">
              <a:solidFill>
                <a:schemeClr val="tx1"/>
              </a:solidFill>
              <a:uFillTx/>
            </a:rPr>
            <a:t>التّراثُ العمرانيّ</a:t>
          </a:r>
          <a:r>
            <a:rPr lang="ar-SY" sz="2200" b="0" kern="1200" dirty="0">
              <a:solidFill>
                <a:schemeClr val="tx1"/>
              </a:solidFill>
              <a:uFillTx/>
            </a:rPr>
            <a:t>.</a:t>
          </a:r>
          <a:endParaRPr lang="en-US" sz="2200" b="0" kern="1200" dirty="0">
            <a:solidFill>
              <a:schemeClr val="tx1"/>
            </a:solidFill>
            <a:uFillTx/>
          </a:endParaRPr>
        </a:p>
      </dsp:txBody>
      <dsp:txXfrm>
        <a:off x="0" y="982360"/>
        <a:ext cx="10370273" cy="811440"/>
      </dsp:txXfrm>
    </dsp:sp>
    <dsp:sp modelId="{0747E598-C602-4731-A0ED-3D062B310F24}">
      <dsp:nvSpPr>
        <dsp:cNvPr id="0" name=""/>
        <dsp:cNvSpPr/>
      </dsp:nvSpPr>
      <dsp:spPr>
        <a:xfrm>
          <a:off x="0" y="1718663"/>
          <a:ext cx="10370273" cy="91728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تراثٌ منقول:</a:t>
          </a:r>
          <a:r>
            <a:rPr lang="ar-SA" sz="2200" kern="1200" dirty="0">
              <a:solidFill>
                <a:schemeClr val="tx1"/>
              </a:solidFill>
            </a:rPr>
            <a:t>كالقطعِ الأثريّةِ المتحفيّة، العملات، الأختامِ المحفورة، اللّوحات، الرّسوم، الصّورِ المنحوتةِ أوِ المنقوشة، المخطوطاتِ والطّوابعِ ويشملُ على الجانب الآتي:</a:t>
          </a:r>
          <a:endParaRPr lang="en-US" sz="2200" kern="1200" dirty="0">
            <a:solidFill>
              <a:schemeClr val="tx1"/>
            </a:solidFill>
          </a:endParaRPr>
        </a:p>
      </dsp:txBody>
      <dsp:txXfrm>
        <a:off x="44778" y="1763441"/>
        <a:ext cx="10280717" cy="827724"/>
      </dsp:txXfrm>
    </dsp:sp>
    <dsp:sp modelId="{CA02DEF5-D38F-4252-BF0B-6D7DB600BA6F}">
      <dsp:nvSpPr>
        <dsp:cNvPr id="0" name=""/>
        <dsp:cNvSpPr/>
      </dsp:nvSpPr>
      <dsp:spPr>
        <a:xfrm>
          <a:off x="0" y="2679021"/>
          <a:ext cx="10370273" cy="811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9256" tIns="27940" rIns="156464" bIns="27940" numCol="1" spcCol="1270" anchor="t" anchorCtr="0">
          <a:noAutofit/>
        </a:bodyPr>
        <a:lstStyle/>
        <a:p>
          <a:pPr marL="228600" lvl="1" indent="-228600" algn="r" defTabSz="977900" rtl="1">
            <a:lnSpc>
              <a:spcPct val="90000"/>
            </a:lnSpc>
            <a:spcBef>
              <a:spcPct val="0"/>
            </a:spcBef>
            <a:spcAft>
              <a:spcPct val="20000"/>
            </a:spcAft>
            <a:buFont typeface="Wingdings" panose="05000000000000000000" pitchFamily="2" charset="2"/>
            <a:buChar char=""/>
          </a:pPr>
          <a:r>
            <a:rPr lang="ar-SA" sz="2200" b="0" kern="1200" dirty="0">
              <a:solidFill>
                <a:schemeClr val="tx1"/>
              </a:solidFill>
              <a:uFillTx/>
            </a:rPr>
            <a:t>التّراثُ الوثائقيّ</a:t>
          </a:r>
          <a:r>
            <a:rPr lang="ar-SY" sz="2200" b="0" kern="1200" dirty="0">
              <a:solidFill>
                <a:schemeClr val="tx1"/>
              </a:solidFill>
              <a:uFillTx/>
            </a:rPr>
            <a:t>.</a:t>
          </a:r>
          <a:endParaRPr lang="en-US" sz="2200" b="0" kern="1200" dirty="0">
            <a:solidFill>
              <a:schemeClr val="tx1"/>
            </a:solidFill>
          </a:endParaRPr>
        </a:p>
      </dsp:txBody>
      <dsp:txXfrm>
        <a:off x="0" y="2679021"/>
        <a:ext cx="10370273" cy="8114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0242AB-8BE5-4802-AC93-768661D08181}">
      <dsp:nvSpPr>
        <dsp:cNvPr id="0" name=""/>
        <dsp:cNvSpPr/>
      </dsp:nvSpPr>
      <dsp:spPr>
        <a:xfrm>
          <a:off x="8291729" y="109672"/>
          <a:ext cx="1883693" cy="1917004"/>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Font typeface="+mj-lt"/>
            <a:buNone/>
          </a:pPr>
          <a:r>
            <a:rPr lang="ar-SA" sz="2200" kern="1200">
              <a:solidFill>
                <a:schemeClr val="tx1"/>
              </a:solidFill>
            </a:rPr>
            <a:t>التّقاليدُ وأشكالُ التّعبيرِ الشّفهيّ، بما في ذلكَ اللّغةُ كواسطةٍ للتّعبيرِ عنِ التّراثِ الثّقافيِّ غيرِ الماديّ.</a:t>
          </a:r>
          <a:endParaRPr lang="en-US" sz="2200" kern="1200">
            <a:solidFill>
              <a:schemeClr val="tx1"/>
            </a:solidFill>
          </a:endParaRPr>
        </a:p>
      </dsp:txBody>
      <dsp:txXfrm>
        <a:off x="8291729" y="109672"/>
        <a:ext cx="1883693" cy="1917004"/>
      </dsp:txXfrm>
    </dsp:sp>
    <dsp:sp modelId="{B896B84B-6865-46A4-A160-F3A125E8F482}">
      <dsp:nvSpPr>
        <dsp:cNvPr id="0" name=""/>
        <dsp:cNvSpPr/>
      </dsp:nvSpPr>
      <dsp:spPr>
        <a:xfrm>
          <a:off x="6219666" y="109672"/>
          <a:ext cx="1883693" cy="1917004"/>
        </a:xfrm>
        <a:prstGeom prst="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Font typeface="+mj-lt"/>
            <a:buNone/>
          </a:pPr>
          <a:r>
            <a:rPr lang="ar-SA" sz="2200" kern="1200" dirty="0">
              <a:solidFill>
                <a:schemeClr val="tx1"/>
              </a:solidFill>
            </a:rPr>
            <a:t>فنونُ وتقاليدُ أداءِ العروض.</a:t>
          </a:r>
          <a:endParaRPr lang="en-US" sz="2200" kern="1200" dirty="0">
            <a:solidFill>
              <a:schemeClr val="tx1"/>
            </a:solidFill>
          </a:endParaRPr>
        </a:p>
      </dsp:txBody>
      <dsp:txXfrm>
        <a:off x="6219666" y="109672"/>
        <a:ext cx="1883693" cy="1917004"/>
      </dsp:txXfrm>
    </dsp:sp>
    <dsp:sp modelId="{46B84A1B-5663-44DA-A50D-E5907994C45C}">
      <dsp:nvSpPr>
        <dsp:cNvPr id="0" name=""/>
        <dsp:cNvSpPr/>
      </dsp:nvSpPr>
      <dsp:spPr>
        <a:xfrm>
          <a:off x="4147604" y="109672"/>
          <a:ext cx="1883693" cy="1917004"/>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Font typeface="+mj-lt"/>
            <a:buNone/>
          </a:pPr>
          <a:r>
            <a:rPr lang="ar-SA" sz="2200" kern="1200">
              <a:solidFill>
                <a:schemeClr val="tx1"/>
              </a:solidFill>
            </a:rPr>
            <a:t>الممارساتُ الاجتماعيّةُ والطّقوسُ والاحتفالات.</a:t>
          </a:r>
          <a:endParaRPr lang="en-US" sz="2200" kern="1200">
            <a:solidFill>
              <a:schemeClr val="tx1"/>
            </a:solidFill>
          </a:endParaRPr>
        </a:p>
      </dsp:txBody>
      <dsp:txXfrm>
        <a:off x="4147604" y="109672"/>
        <a:ext cx="1883693" cy="1917004"/>
      </dsp:txXfrm>
    </dsp:sp>
    <dsp:sp modelId="{8F3CE513-0C05-42E0-9823-EC86E98F0505}">
      <dsp:nvSpPr>
        <dsp:cNvPr id="0" name=""/>
        <dsp:cNvSpPr/>
      </dsp:nvSpPr>
      <dsp:spPr>
        <a:xfrm>
          <a:off x="2075541" y="109672"/>
          <a:ext cx="1883693" cy="1917004"/>
        </a:xfrm>
        <a:prstGeom prst="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Font typeface="+mj-lt"/>
            <a:buNone/>
          </a:pPr>
          <a:r>
            <a:rPr lang="ar-SA" sz="2200" kern="1200">
              <a:solidFill>
                <a:schemeClr val="tx1"/>
              </a:solidFill>
            </a:rPr>
            <a:t>المعارفُ والممارساتُ المتعلّقةُ بالطّبيعةِ والكون.</a:t>
          </a:r>
          <a:endParaRPr lang="en-US" sz="2200" kern="1200">
            <a:solidFill>
              <a:schemeClr val="tx1"/>
            </a:solidFill>
          </a:endParaRPr>
        </a:p>
      </dsp:txBody>
      <dsp:txXfrm>
        <a:off x="2075541" y="109672"/>
        <a:ext cx="1883693" cy="1917004"/>
      </dsp:txXfrm>
    </dsp:sp>
    <dsp:sp modelId="{7DB5D6FE-62FD-41D4-AF6B-B89DF8A4A15A}">
      <dsp:nvSpPr>
        <dsp:cNvPr id="0" name=""/>
        <dsp:cNvSpPr/>
      </dsp:nvSpPr>
      <dsp:spPr>
        <a:xfrm>
          <a:off x="3479" y="109672"/>
          <a:ext cx="1883693" cy="1917004"/>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A" sz="2200" kern="1200" dirty="0">
              <a:solidFill>
                <a:schemeClr val="tx1"/>
              </a:solidFill>
            </a:rPr>
            <a:t>المهاراتُ المرتبطةُ بالفنونِ الحرفيّةِ التّقليديّة</a:t>
          </a:r>
          <a:r>
            <a:rPr lang="ar-SY" sz="2200" kern="1200" dirty="0">
              <a:solidFill>
                <a:schemeClr val="tx1"/>
              </a:solidFill>
            </a:rPr>
            <a:t>.</a:t>
          </a:r>
          <a:endParaRPr lang="en-US" sz="2200" kern="1200" dirty="0">
            <a:solidFill>
              <a:schemeClr val="tx1"/>
            </a:solidFill>
          </a:endParaRPr>
        </a:p>
      </dsp:txBody>
      <dsp:txXfrm>
        <a:off x="3479" y="109672"/>
        <a:ext cx="1883693" cy="19170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6D6E00-13DE-4A9C-A6D0-F01F342992F4}">
      <dsp:nvSpPr>
        <dsp:cNvPr id="0" name=""/>
        <dsp:cNvSpPr/>
      </dsp:nvSpPr>
      <dsp:spPr>
        <a:xfrm>
          <a:off x="6865257" y="261254"/>
          <a:ext cx="3120571" cy="2234135"/>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50000"/>
            </a:lnSpc>
            <a:spcBef>
              <a:spcPct val="0"/>
            </a:spcBef>
            <a:spcAft>
              <a:spcPct val="35000"/>
            </a:spcAft>
            <a:buNone/>
          </a:pPr>
          <a:r>
            <a:rPr lang="ar-SA" sz="2200" b="1" kern="1200" dirty="0">
              <a:solidFill>
                <a:schemeClr val="tx1"/>
              </a:solidFill>
              <a:latin typeface="Arial" panose="020B0604020202020204" pitchFamily="34" charset="0"/>
              <a:cs typeface="Arial" panose="020B0604020202020204" pitchFamily="34" charset="0"/>
            </a:rPr>
            <a:t>تراثٌ ماديّ </a:t>
          </a:r>
          <a:endParaRPr lang="en-US" sz="2200" b="1" kern="1200" dirty="0">
            <a:solidFill>
              <a:schemeClr val="tx1"/>
            </a:solidFill>
            <a:latin typeface="Arial" panose="020B0604020202020204" pitchFamily="34" charset="0"/>
            <a:cs typeface="Arial" panose="020B0604020202020204" pitchFamily="34" charset="0"/>
          </a:endParaRPr>
        </a:p>
        <a:p>
          <a:pPr marL="0" lvl="0" indent="0" algn="ctr" defTabSz="977900">
            <a:lnSpc>
              <a:spcPct val="150000"/>
            </a:lnSpc>
            <a:spcBef>
              <a:spcPct val="0"/>
            </a:spcBef>
            <a:spcAft>
              <a:spcPct val="35000"/>
            </a:spcAft>
            <a:buNone/>
          </a:pPr>
          <a:r>
            <a:rPr lang="ar-SA" sz="2200" kern="1200" dirty="0">
              <a:solidFill>
                <a:schemeClr val="tx1"/>
              </a:solidFill>
              <a:latin typeface="Arial" panose="020B0604020202020204" pitchFamily="34" charset="0"/>
              <a:cs typeface="Arial" panose="020B0604020202020204" pitchFamily="34" charset="0"/>
            </a:rPr>
            <a:t>مثلُ المنحوتاتِ والنّقوش، المخطوطات، المسكوكات</a:t>
          </a:r>
          <a:r>
            <a:rPr lang="ar-SY" sz="2200" kern="1200" dirty="0">
              <a:solidFill>
                <a:schemeClr val="tx1"/>
              </a:solidFill>
              <a:latin typeface="Arial" panose="020B0604020202020204" pitchFamily="34" charset="0"/>
              <a:cs typeface="Arial" panose="020B0604020202020204" pitchFamily="34" charset="0"/>
            </a:rPr>
            <a:t>.</a:t>
          </a:r>
          <a:endParaRPr lang="en-US" sz="2200" kern="1200" dirty="0">
            <a:solidFill>
              <a:schemeClr val="tx1"/>
            </a:solidFill>
            <a:latin typeface="Arial" panose="020B0604020202020204" pitchFamily="34" charset="0"/>
            <a:cs typeface="Arial" panose="020B0604020202020204" pitchFamily="34" charset="0"/>
          </a:endParaRPr>
        </a:p>
      </dsp:txBody>
      <dsp:txXfrm>
        <a:off x="6865257" y="261254"/>
        <a:ext cx="3120571" cy="2234135"/>
      </dsp:txXfrm>
    </dsp:sp>
    <dsp:sp modelId="{7487E142-15B9-4DB4-B1BB-FD27DB5BB845}">
      <dsp:nvSpPr>
        <dsp:cNvPr id="0" name=""/>
        <dsp:cNvSpPr/>
      </dsp:nvSpPr>
      <dsp:spPr>
        <a:xfrm>
          <a:off x="3432628" y="261254"/>
          <a:ext cx="3120571" cy="2234135"/>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50000"/>
            </a:lnSpc>
            <a:spcBef>
              <a:spcPct val="0"/>
            </a:spcBef>
            <a:spcAft>
              <a:spcPct val="35000"/>
            </a:spcAft>
            <a:buNone/>
          </a:pPr>
          <a:r>
            <a:rPr lang="ar-SA" sz="2200" b="1" kern="1200" dirty="0">
              <a:solidFill>
                <a:schemeClr val="tx1"/>
              </a:solidFill>
              <a:latin typeface="Arial" panose="020B0604020202020204" pitchFamily="34" charset="0"/>
              <a:cs typeface="Arial" panose="020B0604020202020204" pitchFamily="34" charset="0"/>
            </a:rPr>
            <a:t>تراثٌ فكريّ</a:t>
          </a:r>
          <a:endParaRPr lang="en-US" sz="2200" b="1" kern="1200" dirty="0">
            <a:solidFill>
              <a:schemeClr val="tx1"/>
            </a:solidFill>
            <a:latin typeface="Arial" panose="020B0604020202020204" pitchFamily="34" charset="0"/>
            <a:cs typeface="Arial" panose="020B0604020202020204" pitchFamily="34" charset="0"/>
          </a:endParaRPr>
        </a:p>
        <a:p>
          <a:pPr marL="0" lvl="0" indent="0" algn="ctr" defTabSz="977900">
            <a:lnSpc>
              <a:spcPct val="150000"/>
            </a:lnSpc>
            <a:spcBef>
              <a:spcPct val="0"/>
            </a:spcBef>
            <a:spcAft>
              <a:spcPct val="35000"/>
            </a:spcAft>
            <a:buNone/>
          </a:pPr>
          <a:r>
            <a:rPr lang="ar-SA" sz="2200" kern="1200" dirty="0">
              <a:solidFill>
                <a:schemeClr val="tx1"/>
              </a:solidFill>
              <a:latin typeface="Arial" panose="020B0604020202020204" pitchFamily="34" charset="0"/>
              <a:cs typeface="Arial" panose="020B0604020202020204" pitchFamily="34" charset="0"/>
            </a:rPr>
            <a:t>قوامُهُ ما وُرِثَ عنِ السّلفِ منَ العلومِ والمعارفِ الدّينيّة، والعلومِ والمعارفِ الطّبيعيّةِ</a:t>
          </a:r>
          <a:r>
            <a:rPr lang="ar-SY" sz="2200" kern="1200" dirty="0">
              <a:solidFill>
                <a:schemeClr val="tx1"/>
              </a:solidFill>
              <a:latin typeface="Arial" panose="020B0604020202020204" pitchFamily="34" charset="0"/>
              <a:cs typeface="Arial" panose="020B0604020202020204" pitchFamily="34" charset="0"/>
            </a:rPr>
            <a:t>.</a:t>
          </a:r>
          <a:r>
            <a:rPr lang="ar-SA" sz="2200" kern="1200" dirty="0">
              <a:solidFill>
                <a:schemeClr val="tx1"/>
              </a:solidFill>
              <a:latin typeface="Arial" panose="020B0604020202020204" pitchFamily="34" charset="0"/>
              <a:cs typeface="Arial" panose="020B0604020202020204" pitchFamily="34" charset="0"/>
            </a:rPr>
            <a:t> </a:t>
          </a:r>
          <a:endParaRPr lang="en-US" sz="2200" kern="1200" dirty="0">
            <a:solidFill>
              <a:schemeClr val="tx1"/>
            </a:solidFill>
            <a:latin typeface="Arial" panose="020B0604020202020204" pitchFamily="34" charset="0"/>
            <a:cs typeface="Arial" panose="020B0604020202020204" pitchFamily="34" charset="0"/>
          </a:endParaRPr>
        </a:p>
      </dsp:txBody>
      <dsp:txXfrm>
        <a:off x="3432628" y="261254"/>
        <a:ext cx="3120571" cy="2234135"/>
      </dsp:txXfrm>
    </dsp:sp>
    <dsp:sp modelId="{6FB92570-7D33-4755-8901-A1767E37DF43}">
      <dsp:nvSpPr>
        <dsp:cNvPr id="0" name=""/>
        <dsp:cNvSpPr/>
      </dsp:nvSpPr>
      <dsp:spPr>
        <a:xfrm>
          <a:off x="0" y="261254"/>
          <a:ext cx="3120571" cy="2234135"/>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150000"/>
            </a:lnSpc>
            <a:spcBef>
              <a:spcPct val="0"/>
            </a:spcBef>
            <a:spcAft>
              <a:spcPct val="35000"/>
            </a:spcAft>
            <a:buNone/>
          </a:pPr>
          <a:r>
            <a:rPr lang="ar-SA" sz="2200" b="1" kern="1200" dirty="0">
              <a:solidFill>
                <a:schemeClr val="tx1"/>
              </a:solidFill>
              <a:latin typeface="Arial" panose="020B0604020202020204" pitchFamily="34" charset="0"/>
              <a:cs typeface="Arial" panose="020B0604020202020204" pitchFamily="34" charset="0"/>
            </a:rPr>
            <a:t>تراثٌ اجتماعيّ</a:t>
          </a:r>
          <a:endParaRPr lang="en-US" sz="2200" b="1" kern="1200" dirty="0">
            <a:solidFill>
              <a:schemeClr val="tx1"/>
            </a:solidFill>
            <a:latin typeface="Arial" panose="020B0604020202020204" pitchFamily="34" charset="0"/>
            <a:cs typeface="Arial" panose="020B0604020202020204" pitchFamily="34" charset="0"/>
          </a:endParaRPr>
        </a:p>
        <a:p>
          <a:pPr marL="0" lvl="0" indent="0" algn="ctr" defTabSz="977900">
            <a:lnSpc>
              <a:spcPct val="150000"/>
            </a:lnSpc>
            <a:spcBef>
              <a:spcPct val="0"/>
            </a:spcBef>
            <a:spcAft>
              <a:spcPct val="35000"/>
            </a:spcAft>
            <a:buNone/>
          </a:pPr>
          <a:r>
            <a:rPr lang="ar-SA" sz="2200" kern="1200" dirty="0">
              <a:solidFill>
                <a:schemeClr val="tx1"/>
              </a:solidFill>
              <a:latin typeface="Arial" panose="020B0604020202020204" pitchFamily="34" charset="0"/>
              <a:cs typeface="Arial" panose="020B0604020202020204" pitchFamily="34" charset="0"/>
            </a:rPr>
            <a:t>كالموروثاتِ الشّفهيّةِ مثلَ الحكايات، الأمثال، واللّهجاتِ</a:t>
          </a:r>
          <a:r>
            <a:rPr lang="ar-SY" sz="2200" kern="1200" dirty="0">
              <a:solidFill>
                <a:schemeClr val="tx1"/>
              </a:solidFill>
              <a:latin typeface="Arial" panose="020B0604020202020204" pitchFamily="34" charset="0"/>
              <a:cs typeface="Arial" panose="020B0604020202020204" pitchFamily="34" charset="0"/>
            </a:rPr>
            <a:t>.</a:t>
          </a:r>
          <a:r>
            <a:rPr lang="ar-SA" sz="2200" kern="1200" dirty="0">
              <a:solidFill>
                <a:schemeClr val="tx1"/>
              </a:solidFill>
              <a:latin typeface="Arial" panose="020B0604020202020204" pitchFamily="34" charset="0"/>
              <a:cs typeface="Arial" panose="020B0604020202020204" pitchFamily="34" charset="0"/>
            </a:rPr>
            <a:t> </a:t>
          </a:r>
          <a:endParaRPr lang="en-US" sz="2200" kern="1200" dirty="0">
            <a:solidFill>
              <a:schemeClr val="tx1"/>
            </a:solidFill>
            <a:latin typeface="Arial" panose="020B0604020202020204" pitchFamily="34" charset="0"/>
            <a:cs typeface="Arial" panose="020B0604020202020204" pitchFamily="34" charset="0"/>
          </a:endParaRPr>
        </a:p>
      </dsp:txBody>
      <dsp:txXfrm>
        <a:off x="0" y="261254"/>
        <a:ext cx="3120571" cy="223413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B7C36A-41EC-428D-B193-8110FA567AB2}">
      <dsp:nvSpPr>
        <dsp:cNvPr id="0" name=""/>
        <dsp:cNvSpPr/>
      </dsp:nvSpPr>
      <dsp:spPr>
        <a:xfrm>
          <a:off x="8191998" y="137479"/>
          <a:ext cx="1861036" cy="2195770"/>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JO" sz="2200" kern="1200" dirty="0">
              <a:solidFill>
                <a:schemeClr val="tx1"/>
              </a:solidFill>
            </a:rPr>
            <a:t>المهاراتُ المرتبطةُ بفنونِ الحرفِ التّقليديّة (46) عنصراً منها البروكار – الأغباني</a:t>
          </a:r>
          <a:r>
            <a:rPr lang="ar-SY" sz="2200" kern="1200" dirty="0">
              <a:solidFill>
                <a:schemeClr val="tx1"/>
              </a:solidFill>
            </a:rPr>
            <a:t>.</a:t>
          </a:r>
          <a:endParaRPr lang="en-US" sz="2200" kern="1200" dirty="0">
            <a:solidFill>
              <a:schemeClr val="tx1"/>
            </a:solidFill>
          </a:endParaRPr>
        </a:p>
      </dsp:txBody>
      <dsp:txXfrm>
        <a:off x="8191998" y="137479"/>
        <a:ext cx="1861036" cy="2195770"/>
      </dsp:txXfrm>
    </dsp:sp>
    <dsp:sp modelId="{ACC7FDAF-C202-47B0-9CF6-FABE7A9FADAC}">
      <dsp:nvSpPr>
        <dsp:cNvPr id="0" name=""/>
        <dsp:cNvSpPr/>
      </dsp:nvSpPr>
      <dsp:spPr>
        <a:xfrm>
          <a:off x="6144857" y="137479"/>
          <a:ext cx="1861036" cy="2195770"/>
        </a:xfrm>
        <a:prstGeom prst="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JO" sz="2200" kern="1200" dirty="0">
              <a:solidFill>
                <a:schemeClr val="tx1"/>
              </a:solidFill>
            </a:rPr>
            <a:t>التّقاليدُ وأشكالُ التّعبيرِ الشّفهيِّ بما في ذلكَ اللّغةُ كوسيلةٍ للتّعبيرِ عنِ التّراثِ (14) عنصراً منها الدّلعونا</a:t>
          </a:r>
          <a:r>
            <a:rPr lang="ar-SY" sz="2200" kern="1200" dirty="0">
              <a:solidFill>
                <a:schemeClr val="tx1"/>
              </a:solidFill>
            </a:rPr>
            <a:t>.</a:t>
          </a:r>
          <a:r>
            <a:rPr lang="ar-JO" sz="2200" kern="1200" dirty="0">
              <a:solidFill>
                <a:schemeClr val="tx1"/>
              </a:solidFill>
            </a:rPr>
            <a:t> </a:t>
          </a:r>
          <a:endParaRPr lang="en-US" sz="2200" kern="1200" dirty="0">
            <a:solidFill>
              <a:schemeClr val="tx1"/>
            </a:solidFill>
          </a:endParaRPr>
        </a:p>
      </dsp:txBody>
      <dsp:txXfrm>
        <a:off x="6144857" y="137479"/>
        <a:ext cx="1861036" cy="2195770"/>
      </dsp:txXfrm>
    </dsp:sp>
    <dsp:sp modelId="{E85DD085-D2B4-46F5-AFF0-5E11F18DA239}">
      <dsp:nvSpPr>
        <dsp:cNvPr id="0" name=""/>
        <dsp:cNvSpPr/>
      </dsp:nvSpPr>
      <dsp:spPr>
        <a:xfrm>
          <a:off x="4097717" y="137479"/>
          <a:ext cx="1861036" cy="2195770"/>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JO" sz="2200" kern="1200" dirty="0">
              <a:solidFill>
                <a:schemeClr val="tx1"/>
              </a:solidFill>
            </a:rPr>
            <a:t>فنونُ وتقاليدُ أداءِ العروضِ (12) عنصراً منها العراضةُ الشّاميةُ وخيالُ الظّلّ - ألعابُ السّيفِ والتّرس</a:t>
          </a:r>
          <a:r>
            <a:rPr lang="ar-SY" sz="2200" kern="1200" dirty="0">
              <a:solidFill>
                <a:schemeClr val="tx1"/>
              </a:solidFill>
            </a:rPr>
            <a:t>.</a:t>
          </a:r>
          <a:endParaRPr lang="en-US" sz="2200" kern="1200" dirty="0">
            <a:solidFill>
              <a:schemeClr val="tx1"/>
            </a:solidFill>
          </a:endParaRPr>
        </a:p>
      </dsp:txBody>
      <dsp:txXfrm>
        <a:off x="4097717" y="137479"/>
        <a:ext cx="1861036" cy="2195770"/>
      </dsp:txXfrm>
    </dsp:sp>
    <dsp:sp modelId="{F7CC1D5D-4238-49CB-8CD9-F5FFF9A60343}">
      <dsp:nvSpPr>
        <dsp:cNvPr id="0" name=""/>
        <dsp:cNvSpPr/>
      </dsp:nvSpPr>
      <dsp:spPr>
        <a:xfrm>
          <a:off x="2050577" y="137479"/>
          <a:ext cx="1861036" cy="2195770"/>
        </a:xfrm>
        <a:prstGeom prst="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JO" sz="2200" kern="1200" dirty="0">
              <a:solidFill>
                <a:schemeClr val="tx1"/>
              </a:solidFill>
            </a:rPr>
            <a:t>الممارساتُ الاجتماعيّةُ والطّقوسُ والاحتفالاتُ (23) منها الأعياد – لعبةُ المنقلة – المونة</a:t>
          </a:r>
          <a:r>
            <a:rPr lang="ar-SY" sz="2200" kern="1200" dirty="0">
              <a:solidFill>
                <a:schemeClr val="tx1"/>
              </a:solidFill>
            </a:rPr>
            <a:t>.</a:t>
          </a:r>
          <a:r>
            <a:rPr lang="ar-JO" sz="2200" kern="1200" dirty="0">
              <a:solidFill>
                <a:schemeClr val="tx1"/>
              </a:solidFill>
            </a:rPr>
            <a:t> </a:t>
          </a:r>
          <a:endParaRPr lang="en-US" sz="2200" kern="1200" dirty="0">
            <a:solidFill>
              <a:schemeClr val="tx1"/>
            </a:solidFill>
          </a:endParaRPr>
        </a:p>
      </dsp:txBody>
      <dsp:txXfrm>
        <a:off x="2050577" y="137479"/>
        <a:ext cx="1861036" cy="2195770"/>
      </dsp:txXfrm>
    </dsp:sp>
    <dsp:sp modelId="{7C69964B-7B90-4D80-9F16-10976D8B5FF4}">
      <dsp:nvSpPr>
        <dsp:cNvPr id="0" name=""/>
        <dsp:cNvSpPr/>
      </dsp:nvSpPr>
      <dsp:spPr>
        <a:xfrm>
          <a:off x="3437" y="137479"/>
          <a:ext cx="1861036" cy="2195770"/>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JO" sz="2200" kern="1200" dirty="0">
              <a:solidFill>
                <a:schemeClr val="tx1"/>
              </a:solidFill>
            </a:rPr>
            <a:t>المعارفُ والممارساتُ المتعلّقةُ بالطّبيعةِ والكونِ (5) عناصرَ منها الحجامة - الصّقّارةُ والقنصُ</a:t>
          </a:r>
          <a:r>
            <a:rPr lang="ar-SY" sz="2200" kern="1200" dirty="0">
              <a:solidFill>
                <a:schemeClr val="tx1"/>
              </a:solidFill>
            </a:rPr>
            <a:t>.</a:t>
          </a:r>
          <a:endParaRPr lang="en-US" sz="2200" kern="1200" dirty="0">
            <a:solidFill>
              <a:schemeClr val="tx1"/>
            </a:solidFill>
          </a:endParaRPr>
        </a:p>
      </dsp:txBody>
      <dsp:txXfrm>
        <a:off x="3437" y="137479"/>
        <a:ext cx="1861036" cy="219577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C9065B-C21A-4919-B15F-FDAD63134DB7}">
      <dsp:nvSpPr>
        <dsp:cNvPr id="0" name=""/>
        <dsp:cNvSpPr/>
      </dsp:nvSpPr>
      <dsp:spPr>
        <a:xfrm>
          <a:off x="0" y="25958"/>
          <a:ext cx="9926452" cy="87984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rPr>
            <a:t>الصّقّارةُ والقنص </a:t>
          </a:r>
          <a:endParaRPr lang="en-US" sz="2200" kern="1200" dirty="0">
            <a:solidFill>
              <a:schemeClr val="tx1"/>
            </a:solidFill>
          </a:endParaRPr>
        </a:p>
      </dsp:txBody>
      <dsp:txXfrm>
        <a:off x="42950" y="68908"/>
        <a:ext cx="9840552" cy="793940"/>
      </dsp:txXfrm>
    </dsp:sp>
    <dsp:sp modelId="{45EAC1D0-40AB-4BCD-B7D4-E96E938B4CCA}">
      <dsp:nvSpPr>
        <dsp:cNvPr id="0" name=""/>
        <dsp:cNvSpPr/>
      </dsp:nvSpPr>
      <dsp:spPr>
        <a:xfrm>
          <a:off x="0" y="905798"/>
          <a:ext cx="9926452" cy="9972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165"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kern="1200" dirty="0">
              <a:solidFill>
                <a:schemeClr val="tx1"/>
              </a:solidFill>
            </a:rPr>
            <a:t>القنصُ هو صيدُ الطّيورِ والحيواناتِ باستخدامِ الجوارح، ويُطلَقُ عليها أحياناً البيزرةُ أوِ البذدرة، ويُطلَقُ على الشّخصِ الّذي يُمارسُ هذا النّوعَ منَ الفنِّ اسمُ البازيارِ أوِ القانوصِ</a:t>
          </a:r>
          <a:r>
            <a:rPr lang="ar-EG" sz="2200" kern="1200" dirty="0">
              <a:solidFill>
                <a:schemeClr val="tx1"/>
              </a:solidFill>
            </a:rPr>
            <a:t>.</a:t>
          </a:r>
          <a:endParaRPr lang="en-US" sz="2200" kern="1200" dirty="0">
            <a:solidFill>
              <a:schemeClr val="tx1"/>
            </a:solidFill>
          </a:endParaRPr>
        </a:p>
      </dsp:txBody>
      <dsp:txXfrm>
        <a:off x="0" y="905798"/>
        <a:ext cx="9926452" cy="997222"/>
      </dsp:txXfrm>
    </dsp:sp>
    <dsp:sp modelId="{4B660750-DD30-4B82-A2A6-18634AE95883}">
      <dsp:nvSpPr>
        <dsp:cNvPr id="0" name=""/>
        <dsp:cNvSpPr/>
      </dsp:nvSpPr>
      <dsp:spPr>
        <a:xfrm>
          <a:off x="0" y="1903020"/>
          <a:ext cx="9926452" cy="87984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rPr>
            <a:t>مسرحُ خيالِ الظلّ </a:t>
          </a:r>
          <a:endParaRPr lang="en-US" sz="2200" kern="1200" dirty="0">
            <a:solidFill>
              <a:schemeClr val="tx1"/>
            </a:solidFill>
          </a:endParaRPr>
        </a:p>
      </dsp:txBody>
      <dsp:txXfrm>
        <a:off x="42950" y="1945970"/>
        <a:ext cx="9840552" cy="793940"/>
      </dsp:txXfrm>
    </dsp:sp>
    <dsp:sp modelId="{293DC67F-1419-487E-99E1-9B44B9D7457E}">
      <dsp:nvSpPr>
        <dsp:cNvPr id="0" name=""/>
        <dsp:cNvSpPr/>
      </dsp:nvSpPr>
      <dsp:spPr>
        <a:xfrm>
          <a:off x="0" y="2782860"/>
          <a:ext cx="9926452" cy="9972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165"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kern="1200" dirty="0">
              <a:solidFill>
                <a:schemeClr val="tx1"/>
              </a:solidFill>
            </a:rPr>
            <a:t>مسرحُ خيالِ الظلِّ هو نوعٌ منَ المسارحِ الشّعبيّة، قوامُهُ تحريكُ مجموعةٍ منَ الدّمى وراءَ ستارةٍ رقيقةٍ بعدَ إطفاءِ النّورِ في قاعةِ العرضِ وتسليطِهِ على الدّمى فتبدو ظلالُها على السّتارةِ المواجهةِ للمتفرّجين.</a:t>
          </a:r>
          <a:endParaRPr lang="en-US" sz="2200" kern="1200" dirty="0">
            <a:solidFill>
              <a:schemeClr val="tx1"/>
            </a:solidFill>
          </a:endParaRPr>
        </a:p>
      </dsp:txBody>
      <dsp:txXfrm>
        <a:off x="0" y="2782860"/>
        <a:ext cx="9926452" cy="99722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C9065B-C21A-4919-B15F-FDAD63134DB7}">
      <dsp:nvSpPr>
        <dsp:cNvPr id="0" name=""/>
        <dsp:cNvSpPr/>
      </dsp:nvSpPr>
      <dsp:spPr>
        <a:xfrm>
          <a:off x="0" y="25784"/>
          <a:ext cx="10247086" cy="495341"/>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30000"/>
            </a:lnSpc>
            <a:spcBef>
              <a:spcPct val="0"/>
            </a:spcBef>
            <a:spcAft>
              <a:spcPct val="35000"/>
            </a:spcAft>
            <a:buFont typeface="Symbol" panose="05050102010706020507" pitchFamily="18" charset="2"/>
            <a:buNone/>
          </a:pPr>
          <a:r>
            <a:rPr lang="ar-SA" sz="2200" b="1" kern="1200" dirty="0">
              <a:solidFill>
                <a:schemeClr val="tx1"/>
              </a:solidFill>
            </a:rPr>
            <a:t>الحرفُ والممارساتُ المرتبطةُ بالوردةِ الشّاميّة </a:t>
          </a:r>
          <a:endParaRPr lang="en-US" sz="2200" kern="1200" dirty="0">
            <a:solidFill>
              <a:schemeClr val="tx1"/>
            </a:solidFill>
          </a:endParaRPr>
        </a:p>
      </dsp:txBody>
      <dsp:txXfrm>
        <a:off x="24181" y="49965"/>
        <a:ext cx="10198724" cy="446979"/>
      </dsp:txXfrm>
    </dsp:sp>
    <dsp:sp modelId="{45EAC1D0-40AB-4BCD-B7D4-E96E938B4CCA}">
      <dsp:nvSpPr>
        <dsp:cNvPr id="0" name=""/>
        <dsp:cNvSpPr/>
      </dsp:nvSpPr>
      <dsp:spPr>
        <a:xfrm>
          <a:off x="0" y="521125"/>
          <a:ext cx="10247086" cy="1723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5345" tIns="27940" rIns="156464" bIns="27940" numCol="1" spcCol="1270" anchor="t" anchorCtr="0">
          <a:noAutofit/>
        </a:bodyPr>
        <a:lstStyle/>
        <a:p>
          <a:pPr marL="228600" lvl="1" indent="-228600" algn="just" defTabSz="977900" rtl="1">
            <a:lnSpc>
              <a:spcPct val="130000"/>
            </a:lnSpc>
            <a:spcBef>
              <a:spcPct val="0"/>
            </a:spcBef>
            <a:spcAft>
              <a:spcPct val="20000"/>
            </a:spcAft>
            <a:buChar char="•"/>
          </a:pPr>
          <a:r>
            <a:rPr lang="ar-SA" sz="2200" kern="1200" dirty="0">
              <a:solidFill>
                <a:schemeClr val="tx1"/>
              </a:solidFill>
            </a:rPr>
            <a:t>ويُعَدُّ ابنُ سينا أوّلَ منِ اكتشفَ الفائدةَ العطريّةَ والتّقطيريّةَ لهذهِ الوردة، وهو من بدأَ باستخراجِ الزّيتِ العطريِّ منَ الوردةِ الشّاميّةِ منذُ القرنِ 11م.  انتقلتْ هذهِ الصّناعةُ إلى دمشقَ عن طريقِ التّبادلاتِ التّجاريّةِ بينَ مدينةِ بخارى وبلادِ الشام، ومنها انتقلتْ إلى دولِ العالم</a:t>
          </a:r>
          <a:r>
            <a:rPr lang="ar-EG" sz="2200" kern="1200" dirty="0">
              <a:solidFill>
                <a:schemeClr val="tx1"/>
              </a:solidFill>
            </a:rPr>
            <a:t> </a:t>
          </a:r>
          <a:r>
            <a:rPr lang="ar-SA" sz="2200" kern="1200" dirty="0">
              <a:solidFill>
                <a:schemeClr val="tx1"/>
              </a:solidFill>
            </a:rPr>
            <a:t>يرتبطُ بالوردةِ الشّاميّةِ كثيرٌ منَ الممارساتِ والحرفِ التّقليديّةِ كصناعةِ مربّى الورد</a:t>
          </a:r>
          <a:r>
            <a:rPr lang="ar-EG" sz="2200" kern="1200" dirty="0">
              <a:solidFill>
                <a:schemeClr val="tx1"/>
              </a:solidFill>
            </a:rPr>
            <a:t>.</a:t>
          </a:r>
          <a:r>
            <a:rPr lang="ar-SA" sz="2200" kern="1200" dirty="0">
              <a:solidFill>
                <a:schemeClr val="tx1"/>
              </a:solidFill>
            </a:rPr>
            <a:t> </a:t>
          </a:r>
          <a:endParaRPr lang="en-US" sz="2200" kern="1200" dirty="0">
            <a:solidFill>
              <a:schemeClr val="tx1"/>
            </a:solidFill>
          </a:endParaRPr>
        </a:p>
      </dsp:txBody>
      <dsp:txXfrm>
        <a:off x="0" y="521125"/>
        <a:ext cx="10247086" cy="1723275"/>
      </dsp:txXfrm>
    </dsp:sp>
    <dsp:sp modelId="{4B660750-DD30-4B82-A2A6-18634AE95883}">
      <dsp:nvSpPr>
        <dsp:cNvPr id="0" name=""/>
        <dsp:cNvSpPr/>
      </dsp:nvSpPr>
      <dsp:spPr>
        <a:xfrm>
          <a:off x="0" y="2275402"/>
          <a:ext cx="10247086" cy="495341"/>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30000"/>
            </a:lnSpc>
            <a:spcBef>
              <a:spcPct val="0"/>
            </a:spcBef>
            <a:spcAft>
              <a:spcPct val="35000"/>
            </a:spcAft>
            <a:buFont typeface="Symbol" panose="05050102010706020507" pitchFamily="18" charset="2"/>
            <a:buNone/>
          </a:pPr>
          <a:r>
            <a:rPr lang="ar-SA" sz="2200" b="1" kern="1200" dirty="0">
              <a:solidFill>
                <a:schemeClr val="tx1"/>
              </a:solidFill>
            </a:rPr>
            <a:t>القدودُ الحلبيّة </a:t>
          </a:r>
          <a:endParaRPr lang="en-US" sz="2200" kern="1200" dirty="0">
            <a:solidFill>
              <a:schemeClr val="tx1"/>
            </a:solidFill>
          </a:endParaRPr>
        </a:p>
      </dsp:txBody>
      <dsp:txXfrm>
        <a:off x="24181" y="2299583"/>
        <a:ext cx="10198724" cy="446979"/>
      </dsp:txXfrm>
    </dsp:sp>
    <dsp:sp modelId="{293DC67F-1419-487E-99E1-9B44B9D7457E}">
      <dsp:nvSpPr>
        <dsp:cNvPr id="0" name=""/>
        <dsp:cNvSpPr/>
      </dsp:nvSpPr>
      <dsp:spPr>
        <a:xfrm>
          <a:off x="0" y="2757439"/>
          <a:ext cx="10247086" cy="13020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5345" tIns="27940" rIns="156464" bIns="27940" numCol="1" spcCol="1270" anchor="t" anchorCtr="0">
          <a:noAutofit/>
        </a:bodyPr>
        <a:lstStyle/>
        <a:p>
          <a:pPr marL="228600" lvl="1" indent="-228600" algn="just" defTabSz="977900" rtl="1">
            <a:lnSpc>
              <a:spcPct val="130000"/>
            </a:lnSpc>
            <a:spcBef>
              <a:spcPct val="0"/>
            </a:spcBef>
            <a:spcAft>
              <a:spcPct val="20000"/>
            </a:spcAft>
            <a:buChar char="•"/>
          </a:pPr>
          <a:r>
            <a:rPr lang="ar-EG" sz="2200" kern="1200" dirty="0">
              <a:solidFill>
                <a:schemeClr val="tx1"/>
              </a:solidFill>
            </a:rPr>
            <a:t>فالقدودُ هي نوعٌ منَ الغناءِ التّقليديِّ اشتهرتْ بهِ مدينةُ حلب، والقدودُ أغانٍ قديمةٌ حُذِفَ النّصُّ الأصليُّ منها ووُضِعَ بدلاً عنهُ شعرٌ أو زجلٌ عربيّ، وذلكَ (بقدِّ) الوزنِ تماماً معَ الحفاظِ على المنظومةِ الملحَّنة، وسُمِّيَتْ بالقدِّ لأنّها على قدِّ غيرِها نظماً ولحناً.</a:t>
          </a:r>
          <a:endParaRPr lang="en-US" sz="2200" kern="1200" dirty="0">
            <a:solidFill>
              <a:schemeClr val="tx1"/>
            </a:solidFill>
          </a:endParaRPr>
        </a:p>
      </dsp:txBody>
      <dsp:txXfrm>
        <a:off x="0" y="2757439"/>
        <a:ext cx="10247086" cy="130203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9/13/2022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2405" y="-66012"/>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4296" y="2543017"/>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782422"/>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042761" y="4229977"/>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المقرر</a:t>
            </a:r>
            <a:r>
              <a:rPr lang="ar-SY" sz="2000" b="1" dirty="0">
                <a:solidFill>
                  <a:schemeClr val="accent6">
                    <a:lumMod val="50000"/>
                  </a:schemeClr>
                </a:solidFill>
                <a:latin typeface="+mn-lt"/>
              </a:rPr>
              <a:t>: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119817" y="4314983"/>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6167249" y="1027177"/>
            <a:ext cx="6394857"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4108863" y="393723"/>
            <a:ext cx="4001984" cy="973063"/>
            <a:chOff x="4507079" y="385422"/>
            <a:chExt cx="3078087"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606834" y="504241"/>
              <a:ext cx="2978332" cy="682913"/>
              <a:chOff x="8525691" y="513364"/>
              <a:chExt cx="2682240"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525691" y="513364"/>
                <a:ext cx="2682240"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41733" y="656037"/>
                <a:ext cx="2213783" cy="640929"/>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الوحدة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697119">
              <a:off x="4507079" y="385422"/>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238599" y="4445259"/>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الوحدة: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251367" y="4322619"/>
            <a:ext cx="1871394"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9/13/2022</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A332351-1D84-460F-9F6E-9A0DF6C77F38}"/>
              </a:ext>
            </a:extLst>
          </p:cNvPr>
          <p:cNvSpPr>
            <a:spLocks noGrp="1"/>
          </p:cNvSpPr>
          <p:nvPr>
            <p:ph sz="quarter" idx="11"/>
          </p:nvPr>
        </p:nvSpPr>
        <p:spPr>
          <a:xfrm>
            <a:off x="2136372" y="2250155"/>
            <a:ext cx="7254240" cy="1840675"/>
          </a:xfrm>
        </p:spPr>
        <p:txBody>
          <a:bodyPr>
            <a:noAutofit/>
          </a:bodyPr>
          <a:lstStyle/>
          <a:p>
            <a:pPr marL="0" marR="0" algn="ctr" rtl="1">
              <a:lnSpc>
                <a:spcPct val="150000"/>
              </a:lnSpc>
            </a:pPr>
            <a:r>
              <a:rPr lang="ar-SA" sz="3200" b="1" dirty="0">
                <a:effectLst/>
                <a:latin typeface="Times New Roman" panose="02020603050405020304" pitchFamily="18" charset="0"/>
                <a:ea typeface="Times New Roman" panose="02020603050405020304" pitchFamily="18" charset="0"/>
                <a:cs typeface="Simplified Arabic" panose="02020603050405020304" pitchFamily="18" charset="-78"/>
              </a:rPr>
              <a:t>السّياحةُ الثّقافيّة</a:t>
            </a:r>
            <a:endParaRPr lang="en-US" sz="3200" dirty="0">
              <a:effectLst/>
              <a:latin typeface="Times New Roman" panose="02020603050405020304" pitchFamily="18" charset="0"/>
              <a:ea typeface="Times New Roman" panose="02020603050405020304" pitchFamily="18" charset="0"/>
            </a:endParaRPr>
          </a:p>
          <a:p>
            <a:pPr marL="0" marR="0" algn="ctr" rtl="1">
              <a:lnSpc>
                <a:spcPct val="150000"/>
              </a:lnSpc>
            </a:pPr>
            <a:r>
              <a:rPr lang="en-US" sz="3200" b="1" dirty="0">
                <a:effectLst/>
                <a:latin typeface="inherit"/>
                <a:ea typeface="Times New Roman" panose="02020603050405020304" pitchFamily="18" charset="0"/>
                <a:cs typeface="Courier New" panose="02070309020205020404" pitchFamily="49" charset="0"/>
              </a:rPr>
              <a:t>Cultural tourism</a:t>
            </a:r>
            <a:endParaRPr lang="en-US" sz="3200" dirty="0">
              <a:effectLst/>
              <a:latin typeface="Times New Roman" panose="02020603050405020304" pitchFamily="18" charset="0"/>
              <a:ea typeface="Times New Roman" panose="02020603050405020304" pitchFamily="18" charset="0"/>
            </a:endParaRPr>
          </a:p>
        </p:txBody>
      </p:sp>
      <p:sp>
        <p:nvSpPr>
          <p:cNvPr id="9" name="Content Placeholder 8">
            <a:extLst>
              <a:ext uri="{FF2B5EF4-FFF2-40B4-BE49-F238E27FC236}">
                <a16:creationId xmlns:a16="http://schemas.microsoft.com/office/drawing/2014/main" id="{24DF0D97-5FD7-423D-90E0-09EEA6C4603B}"/>
              </a:ext>
            </a:extLst>
          </p:cNvPr>
          <p:cNvSpPr>
            <a:spLocks noGrp="1"/>
          </p:cNvSpPr>
          <p:nvPr>
            <p:ph sz="quarter" idx="12"/>
          </p:nvPr>
        </p:nvSpPr>
        <p:spPr>
          <a:xfrm>
            <a:off x="2573867" y="4815725"/>
            <a:ext cx="6706498" cy="511628"/>
          </a:xfrm>
        </p:spPr>
        <p:txBody>
          <a:bodyPr>
            <a:normAutofit fontScale="92500" lnSpcReduction="20000"/>
          </a:bodyPr>
          <a:lstStyle/>
          <a:p>
            <a:pPr marL="0" marR="0" algn="just" rtl="1">
              <a:lnSpc>
                <a:spcPct val="150000"/>
              </a:lnSpc>
              <a:spcBef>
                <a:spcPts val="0"/>
              </a:spcBef>
            </a:pP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اكتمال إسماعيل</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شعبان عبد الله شوباصي</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أ. رشا نادر برهوم</a:t>
            </a:r>
            <a:endParaRPr lang="en-US" sz="1400" dirty="0">
              <a:effectLst/>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942C51E5-6DAD-4AD2-90F7-07B11F37A568}"/>
              </a:ext>
            </a:extLst>
          </p:cNvPr>
          <p:cNvSpPr txBox="1"/>
          <p:nvPr/>
        </p:nvSpPr>
        <p:spPr>
          <a:xfrm>
            <a:off x="2723416" y="4173355"/>
            <a:ext cx="3251200" cy="488595"/>
          </a:xfrm>
          <a:prstGeom prst="rect">
            <a:avLst/>
          </a:prstGeom>
          <a:noFill/>
        </p:spPr>
        <p:txBody>
          <a:bodyPr wrap="square" rtlCol="0">
            <a:spAutoFit/>
          </a:bodyPr>
          <a:lstStyle/>
          <a:p>
            <a:pPr indent="-228600" algn="just" rtl="1">
              <a:lnSpc>
                <a:spcPct val="130000"/>
              </a:lnSpc>
            </a:pPr>
            <a:r>
              <a:rPr lang="en-US" sz="2200" b="1" dirty="0">
                <a:solidFill>
                  <a:schemeClr val="accent6">
                    <a:lumMod val="50000"/>
                  </a:schemeClr>
                </a:solidFill>
                <a:latin typeface="Arial" panose="020B0604020202020204" pitchFamily="34" charset="0"/>
                <a:cs typeface="Arial" panose="020B0604020202020204" pitchFamily="34" charset="0"/>
              </a:rPr>
              <a:t>TTM501</a:t>
            </a:r>
          </a:p>
        </p:txBody>
      </p:sp>
    </p:spTree>
    <p:extLst>
      <p:ext uri="{BB962C8B-B14F-4D97-AF65-F5344CB8AC3E}">
        <p14:creationId xmlns:p14="http://schemas.microsoft.com/office/powerpoint/2010/main" val="15233903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25CBC6-78B9-44D4-815A-31CDEC44E641}"/>
              </a:ext>
            </a:extLst>
          </p:cNvPr>
          <p:cNvSpPr>
            <a:spLocks noGrp="1"/>
          </p:cNvSpPr>
          <p:nvPr>
            <p:ph sz="quarter" idx="11"/>
          </p:nvPr>
        </p:nvSpPr>
        <p:spPr/>
        <p:txBody>
          <a:bodyPr/>
          <a:lstStyle/>
          <a:p>
            <a:r>
              <a:rPr lang="ar-EG" dirty="0"/>
              <a:t>أقسامُ التّراثِ الثّقافيّ</a:t>
            </a:r>
            <a:endParaRPr lang="en-US" dirty="0"/>
          </a:p>
        </p:txBody>
      </p:sp>
      <p:sp>
        <p:nvSpPr>
          <p:cNvPr id="4" name="Content Placeholder 3">
            <a:extLst>
              <a:ext uri="{FF2B5EF4-FFF2-40B4-BE49-F238E27FC236}">
                <a16:creationId xmlns:a16="http://schemas.microsoft.com/office/drawing/2014/main" id="{BFE685D1-887E-45DF-9787-EFDE6F58CAAD}"/>
              </a:ext>
            </a:extLst>
          </p:cNvPr>
          <p:cNvSpPr>
            <a:spLocks noGrp="1"/>
          </p:cNvSpPr>
          <p:nvPr>
            <p:ph sz="quarter" idx="12"/>
          </p:nvPr>
        </p:nvSpPr>
        <p:spPr/>
        <p:txBody>
          <a:bodyPr/>
          <a:lstStyle/>
          <a:p>
            <a:r>
              <a:rPr lang="ar-EG" dirty="0"/>
              <a:t>التّراثُ غيرُ الماديّ/ اللّاماديّ</a:t>
            </a:r>
            <a:endParaRPr lang="en-US" dirty="0"/>
          </a:p>
        </p:txBody>
      </p:sp>
      <p:sp>
        <p:nvSpPr>
          <p:cNvPr id="5" name="Content Placeholder 4">
            <a:extLst>
              <a:ext uri="{FF2B5EF4-FFF2-40B4-BE49-F238E27FC236}">
                <a16:creationId xmlns:a16="http://schemas.microsoft.com/office/drawing/2014/main" id="{15F09293-48BE-42C7-B3C5-B7A08EB6F361}"/>
              </a:ext>
            </a:extLst>
          </p:cNvPr>
          <p:cNvSpPr>
            <a:spLocks noGrp="1"/>
          </p:cNvSpPr>
          <p:nvPr>
            <p:ph sz="quarter" idx="10"/>
          </p:nvPr>
        </p:nvSpPr>
        <p:spPr>
          <a:xfrm>
            <a:off x="831272" y="2313853"/>
            <a:ext cx="10711543" cy="1270926"/>
          </a:xfrm>
        </p:spPr>
        <p:txBody>
          <a:bodyPr>
            <a:normAutofit/>
          </a:bodyPr>
          <a:lstStyle/>
          <a:p>
            <a:pPr marL="0">
              <a:spcBef>
                <a:spcPts val="0"/>
              </a:spcBef>
              <a:spcAft>
                <a:spcPts val="1000"/>
              </a:spcAft>
            </a:pPr>
            <a:r>
              <a:rPr lang="ar-SA" sz="2400" dirty="0">
                <a:solidFill>
                  <a:srgbClr val="000000"/>
                </a:solidFill>
                <a:latin typeface="Arial" panose="020B0604020202020204" pitchFamily="34" charset="0"/>
                <a:cs typeface="Arial" panose="020B0604020202020204" pitchFamily="34" charset="0"/>
              </a:rPr>
              <a:t>وتُعَدُّ</a:t>
            </a:r>
            <a:r>
              <a:rPr lang="ar-SA" dirty="0">
                <a:solidFill>
                  <a:srgbClr val="000000"/>
                </a:solidFill>
                <a:latin typeface="Arial" panose="020B0604020202020204" pitchFamily="34" charset="0"/>
                <a:cs typeface="Arial" panose="020B0604020202020204" pitchFamily="34" charset="0"/>
              </a:rPr>
              <a:t> هذهِ التّعاريفُ عموميّةً في سياقِ اليونسكو تنطبقُ على جميعِ أنحاءِ العالم، ويحقُّ لكلِّ دولةٍ أو منطقةٍ وضعُ تعاريفَ خاصّةٍ بها اعتماداً على المعطياتِ المتوفّرةِ لديها، ولذلكَ عرّفتْهُ الخطّةُ الشّاملةُ للثّقافةِ العربيّةِ وقسّمتْهُ إلى ثلاثةِ أقسامٍ هي: </a:t>
            </a:r>
            <a:endParaRPr lang="en-US" dirty="0">
              <a:solidFill>
                <a:srgbClr val="000000"/>
              </a:solidFill>
              <a:latin typeface="Arial" panose="020B0604020202020204" pitchFamily="34" charset="0"/>
              <a:cs typeface="Arial" panose="020B0604020202020204" pitchFamily="34" charset="0"/>
            </a:endParaRPr>
          </a:p>
          <a:p>
            <a:endParaRPr lang="en-US" dirty="0"/>
          </a:p>
        </p:txBody>
      </p:sp>
      <p:graphicFrame>
        <p:nvGraphicFramePr>
          <p:cNvPr id="6" name="Diagram 5">
            <a:extLst>
              <a:ext uri="{FF2B5EF4-FFF2-40B4-BE49-F238E27FC236}">
                <a16:creationId xmlns:a16="http://schemas.microsoft.com/office/drawing/2014/main" id="{3A89B973-697A-4E92-887B-05FB1F65D6F6}"/>
              </a:ext>
            </a:extLst>
          </p:cNvPr>
          <p:cNvGraphicFramePr/>
          <p:nvPr>
            <p:extLst>
              <p:ext uri="{D42A27DB-BD31-4B8C-83A1-F6EECF244321}">
                <p14:modId xmlns:p14="http://schemas.microsoft.com/office/powerpoint/2010/main" val="193198672"/>
              </p:ext>
            </p:extLst>
          </p:nvPr>
        </p:nvGraphicFramePr>
        <p:xfrm>
          <a:off x="1053047" y="3584779"/>
          <a:ext cx="9985829" cy="27566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498876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43A8E4-5FB3-4525-A4ED-36AC4B19AF51}"/>
              </a:ext>
            </a:extLst>
          </p:cNvPr>
          <p:cNvSpPr>
            <a:spLocks noGrp="1"/>
          </p:cNvSpPr>
          <p:nvPr>
            <p:ph sz="quarter" idx="11"/>
          </p:nvPr>
        </p:nvSpPr>
        <p:spPr>
          <a:xfrm>
            <a:off x="2548328" y="433156"/>
            <a:ext cx="6855481" cy="827259"/>
          </a:xfrm>
        </p:spPr>
        <p:txBody>
          <a:bodyPr/>
          <a:lstStyle/>
          <a:p>
            <a:r>
              <a:rPr lang="ar-EG" dirty="0"/>
              <a:t>المنظّماتُ الدّوليّةُ الإقليميّةُ العاملةُ في مجالِ الحفاظِ على التّراثِ الثّقافيّ</a:t>
            </a:r>
            <a:endParaRPr lang="en-US" dirty="0"/>
          </a:p>
        </p:txBody>
      </p:sp>
      <p:sp>
        <p:nvSpPr>
          <p:cNvPr id="4" name="Content Placeholder 3">
            <a:extLst>
              <a:ext uri="{FF2B5EF4-FFF2-40B4-BE49-F238E27FC236}">
                <a16:creationId xmlns:a16="http://schemas.microsoft.com/office/drawing/2014/main" id="{157A4D97-7641-47EB-AACF-C337E7BCBDD8}"/>
              </a:ext>
            </a:extLst>
          </p:cNvPr>
          <p:cNvSpPr>
            <a:spLocks noGrp="1"/>
          </p:cNvSpPr>
          <p:nvPr>
            <p:ph sz="quarter" idx="12"/>
          </p:nvPr>
        </p:nvSpPr>
        <p:spPr/>
        <p:txBody>
          <a:bodyPr/>
          <a:lstStyle/>
          <a:p>
            <a:r>
              <a:rPr lang="ar-EG" dirty="0"/>
              <a:t>المنظّماتُ الدّوليّة</a:t>
            </a:r>
            <a:endParaRPr lang="en-US" dirty="0"/>
          </a:p>
        </p:txBody>
      </p:sp>
      <p:sp>
        <p:nvSpPr>
          <p:cNvPr id="5" name="Frame 4">
            <a:extLst>
              <a:ext uri="{FF2B5EF4-FFF2-40B4-BE49-F238E27FC236}">
                <a16:creationId xmlns:a16="http://schemas.microsoft.com/office/drawing/2014/main" id="{159DAACD-84D2-4D44-8242-3E59F27B87DA}"/>
              </a:ext>
            </a:extLst>
          </p:cNvPr>
          <p:cNvSpPr/>
          <p:nvPr/>
        </p:nvSpPr>
        <p:spPr>
          <a:xfrm>
            <a:off x="1264385" y="2398557"/>
            <a:ext cx="9663229" cy="3652047"/>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a:solidFill>
                  <a:srgbClr val="000000"/>
                </a:solidFill>
                <a:latin typeface="Arial" panose="020B0604020202020204" pitchFamily="34" charset="0"/>
                <a:cs typeface="Arial" panose="020B0604020202020204" pitchFamily="34" charset="0"/>
              </a:rPr>
              <a:t>منظّمةُ الأممِ المتّحدةِ للتّربيةِ والعلومِ والثّقافةِ (اليونسكو)، المركزُ الدّوليُّ لدراسةِ ترميمِ الممتلكاتِ الثّقافيّةِ وصونِها (الإيكروم </a:t>
            </a:r>
            <a:r>
              <a:rPr lang="en-US" sz="2200">
                <a:solidFill>
                  <a:srgbClr val="000000"/>
                </a:solidFill>
                <a:latin typeface="Arial" panose="020B0604020202020204" pitchFamily="34" charset="0"/>
                <a:cs typeface="Arial" panose="020B0604020202020204" pitchFamily="34" charset="0"/>
              </a:rPr>
              <a:t>ICCROM</a:t>
            </a:r>
            <a:r>
              <a:rPr lang="ar-SA" sz="2200">
                <a:solidFill>
                  <a:srgbClr val="000000"/>
                </a:solidFill>
                <a:latin typeface="Arial" panose="020B0604020202020204" pitchFamily="34" charset="0"/>
                <a:cs typeface="Arial" panose="020B0604020202020204" pitchFamily="34" charset="0"/>
              </a:rPr>
              <a:t>)، المجلسُ الدّوليُّ للمتاحفِ (إيكوم </a:t>
            </a:r>
            <a:r>
              <a:rPr lang="en-US" sz="2200">
                <a:solidFill>
                  <a:srgbClr val="000000"/>
                </a:solidFill>
                <a:latin typeface="Arial" panose="020B0604020202020204" pitchFamily="34" charset="0"/>
                <a:cs typeface="Arial" panose="020B0604020202020204" pitchFamily="34" charset="0"/>
              </a:rPr>
              <a:t>ICOM</a:t>
            </a:r>
            <a:r>
              <a:rPr lang="ar-SA" sz="2200">
                <a:solidFill>
                  <a:srgbClr val="000000"/>
                </a:solidFill>
                <a:latin typeface="Arial" panose="020B0604020202020204" pitchFamily="34" charset="0"/>
                <a:cs typeface="Arial" panose="020B0604020202020204" pitchFamily="34" charset="0"/>
              </a:rPr>
              <a:t>)، المجلسُ الدّوليُّ للنّصبِ التّذكاريّةِ والمواقعِ الأثريّة (الإيكوموس </a:t>
            </a:r>
            <a:r>
              <a:rPr lang="en-US" sz="2200">
                <a:solidFill>
                  <a:srgbClr val="000000"/>
                </a:solidFill>
                <a:latin typeface="Arial" panose="020B0604020202020204" pitchFamily="34" charset="0"/>
                <a:cs typeface="Arial" panose="020B0604020202020204" pitchFamily="34" charset="0"/>
              </a:rPr>
              <a:t>ICOMOS</a:t>
            </a:r>
            <a:r>
              <a:rPr lang="ar-SA" sz="2200">
                <a:solidFill>
                  <a:srgbClr val="000000"/>
                </a:solidFill>
                <a:latin typeface="Arial" panose="020B0604020202020204" pitchFamily="34" charset="0"/>
                <a:cs typeface="Arial" panose="020B0604020202020204" pitchFamily="34" charset="0"/>
              </a:rPr>
              <a:t>).</a:t>
            </a:r>
            <a:endParaRPr lang="en-US" sz="2200">
              <a:solidFill>
                <a:srgbClr val="000000"/>
              </a:solidFill>
              <a:latin typeface="Arial" panose="020B0604020202020204" pitchFamily="34" charset="0"/>
              <a:cs typeface="Arial" panose="020B0604020202020204" pitchFamily="34" charset="0"/>
            </a:endParaRPr>
          </a:p>
          <a:p>
            <a:pPr algn="just" rtl="1">
              <a:lnSpc>
                <a:spcPct val="150000"/>
              </a:lnSpc>
            </a:pPr>
            <a:r>
              <a:rPr lang="ar-SA" sz="2200">
                <a:solidFill>
                  <a:srgbClr val="000000"/>
                </a:solidFill>
                <a:latin typeface="Arial" panose="020B0604020202020204" pitchFamily="34" charset="0"/>
                <a:cs typeface="Arial" panose="020B0604020202020204" pitchFamily="34" charset="0"/>
              </a:rPr>
              <a:t>الصّندوقُ العالميُّ للآثار، التّراثُ الثّقافيُّ بلا حدود.  </a:t>
            </a:r>
            <a:endParaRPr lang="en-US" sz="220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692028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157A4D97-7641-47EB-AACF-C337E7BCBDD8}"/>
              </a:ext>
            </a:extLst>
          </p:cNvPr>
          <p:cNvSpPr>
            <a:spLocks noGrp="1"/>
          </p:cNvSpPr>
          <p:nvPr>
            <p:ph sz="quarter" idx="12"/>
          </p:nvPr>
        </p:nvSpPr>
        <p:spPr/>
        <p:txBody>
          <a:bodyPr/>
          <a:lstStyle/>
          <a:p>
            <a:r>
              <a:rPr lang="ar-EG" dirty="0"/>
              <a:t>المنظّماتُ الخاصّةُ الإقليميّةُ والمحلّيّة</a:t>
            </a:r>
            <a:endParaRPr lang="en-US" dirty="0"/>
          </a:p>
        </p:txBody>
      </p:sp>
      <p:sp>
        <p:nvSpPr>
          <p:cNvPr id="5" name="Frame 4">
            <a:extLst>
              <a:ext uri="{FF2B5EF4-FFF2-40B4-BE49-F238E27FC236}">
                <a16:creationId xmlns:a16="http://schemas.microsoft.com/office/drawing/2014/main" id="{159DAACD-84D2-4D44-8242-3E59F27B87DA}"/>
              </a:ext>
            </a:extLst>
          </p:cNvPr>
          <p:cNvSpPr/>
          <p:nvPr/>
        </p:nvSpPr>
        <p:spPr>
          <a:xfrm>
            <a:off x="1783615" y="2493559"/>
            <a:ext cx="8624770" cy="3729869"/>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dirty="0">
                <a:solidFill>
                  <a:srgbClr val="000000"/>
                </a:solidFill>
                <a:latin typeface="Arial" panose="020B0604020202020204" pitchFamily="34" charset="0"/>
                <a:cs typeface="Arial" panose="020B0604020202020204" pitchFamily="34" charset="0"/>
              </a:rPr>
              <a:t>المنظّمةُ العربيّةُ للتّربيةِ والثّقافةِ والعلوم (</a:t>
            </a:r>
            <a:r>
              <a:rPr lang="ar-SA" sz="2200">
                <a:solidFill>
                  <a:srgbClr val="000000"/>
                </a:solidFill>
                <a:latin typeface="Arial" panose="020B0604020202020204" pitchFamily="34" charset="0"/>
                <a:cs typeface="Arial" panose="020B0604020202020204" pitchFamily="34" charset="0"/>
              </a:rPr>
              <a:t>إليسكو </a:t>
            </a:r>
            <a:r>
              <a:rPr lang="en-US" sz="2200">
                <a:solidFill>
                  <a:srgbClr val="000000"/>
                </a:solidFill>
                <a:latin typeface="Arial" panose="020B0604020202020204" pitchFamily="34" charset="0"/>
                <a:cs typeface="Arial" panose="020B0604020202020204" pitchFamily="34" charset="0"/>
              </a:rPr>
              <a:t>ALESCO</a:t>
            </a:r>
            <a:r>
              <a:rPr lang="ar-SA" sz="2200" dirty="0">
                <a:solidFill>
                  <a:srgbClr val="000000"/>
                </a:solidFill>
                <a:latin typeface="Arial" panose="020B0604020202020204" pitchFamily="34" charset="0"/>
                <a:cs typeface="Arial" panose="020B0604020202020204" pitchFamily="34" charset="0"/>
              </a:rPr>
              <a:t>)، مؤسّسةُ الأغا خانَ للثّقافة،</a:t>
            </a:r>
            <a:r>
              <a:rPr lang="en-US" sz="2200" dirty="0">
                <a:solidFill>
                  <a:srgbClr val="000000"/>
                </a:solidFill>
                <a:latin typeface="Arial" panose="020B0604020202020204" pitchFamily="34" charset="0"/>
                <a:cs typeface="Arial" panose="020B0604020202020204" pitchFamily="34" charset="0"/>
              </a:rPr>
              <a:t> </a:t>
            </a:r>
            <a:r>
              <a:rPr lang="en-US" sz="2200">
                <a:solidFill>
                  <a:srgbClr val="000000"/>
                </a:solidFill>
                <a:latin typeface="Arial" panose="020B0604020202020204" pitchFamily="34" charset="0"/>
                <a:cs typeface="Arial" panose="020B0604020202020204" pitchFamily="34" charset="0"/>
              </a:rPr>
              <a:t>AKTC </a:t>
            </a:r>
            <a:r>
              <a:rPr lang="ar-SA" sz="2200" dirty="0">
                <a:solidFill>
                  <a:srgbClr val="000000"/>
                </a:solidFill>
                <a:latin typeface="Arial" panose="020B0604020202020204" pitchFamily="34" charset="0"/>
                <a:cs typeface="Arial" panose="020B0604020202020204" pitchFamily="34" charset="0"/>
              </a:rPr>
              <a:t>المنظّمةُ الإسلاميّةُ للتّربيةِ والعلومِ والثّقافة (</a:t>
            </a:r>
            <a:r>
              <a:rPr lang="ar-SA" sz="2200">
                <a:solidFill>
                  <a:srgbClr val="000000"/>
                </a:solidFill>
                <a:latin typeface="Arial" panose="020B0604020202020204" pitchFamily="34" charset="0"/>
                <a:cs typeface="Arial" panose="020B0604020202020204" pitchFamily="34" charset="0"/>
              </a:rPr>
              <a:t>إيسيسكو </a:t>
            </a:r>
            <a:r>
              <a:rPr lang="en-US" sz="2200">
                <a:solidFill>
                  <a:srgbClr val="000000"/>
                </a:solidFill>
                <a:latin typeface="Arial" panose="020B0604020202020204" pitchFamily="34" charset="0"/>
                <a:cs typeface="Arial" panose="020B0604020202020204" pitchFamily="34" charset="0"/>
              </a:rPr>
              <a:t>ISESCO</a:t>
            </a:r>
            <a:r>
              <a:rPr lang="ar-SA" sz="2200" dirty="0">
                <a:solidFill>
                  <a:srgbClr val="000000"/>
                </a:solidFill>
                <a:latin typeface="Arial" panose="020B0604020202020204" pitchFamily="34" charset="0"/>
                <a:cs typeface="Arial" panose="020B0604020202020204" pitchFamily="34" charset="0"/>
              </a:rPr>
              <a:t>).</a:t>
            </a:r>
            <a:endParaRPr lang="en-US" sz="2200" dirty="0">
              <a:solidFill>
                <a:srgbClr val="000000"/>
              </a:solidFill>
              <a:latin typeface="Arial" panose="020B0604020202020204" pitchFamily="34" charset="0"/>
              <a:cs typeface="Arial" panose="020B0604020202020204" pitchFamily="34" charset="0"/>
            </a:endParaRPr>
          </a:p>
        </p:txBody>
      </p:sp>
      <p:sp>
        <p:nvSpPr>
          <p:cNvPr id="8" name="Content Placeholder 2">
            <a:extLst>
              <a:ext uri="{FF2B5EF4-FFF2-40B4-BE49-F238E27FC236}">
                <a16:creationId xmlns:a16="http://schemas.microsoft.com/office/drawing/2014/main" id="{23803C22-01F8-4215-9A7F-10CC27CCDEDD}"/>
              </a:ext>
            </a:extLst>
          </p:cNvPr>
          <p:cNvSpPr>
            <a:spLocks noGrp="1"/>
          </p:cNvSpPr>
          <p:nvPr>
            <p:ph sz="quarter" idx="11"/>
          </p:nvPr>
        </p:nvSpPr>
        <p:spPr>
          <a:xfrm>
            <a:off x="2537297" y="331217"/>
            <a:ext cx="6865495" cy="990648"/>
          </a:xfrm>
        </p:spPr>
        <p:txBody>
          <a:bodyPr/>
          <a:lstStyle/>
          <a:p>
            <a:r>
              <a:rPr lang="ar-EG" dirty="0"/>
              <a:t>المنظّماتُ الدّوليّةُ الإقليميّةُ العاملةُ في مجالِ الحفاظِ على التّراثِ الثّقافيّ</a:t>
            </a:r>
            <a:endParaRPr lang="en-US" dirty="0"/>
          </a:p>
        </p:txBody>
      </p:sp>
    </p:spTree>
    <p:extLst>
      <p:ext uri="{BB962C8B-B14F-4D97-AF65-F5344CB8AC3E}">
        <p14:creationId xmlns:p14="http://schemas.microsoft.com/office/powerpoint/2010/main" val="142785283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157A4D97-7641-47EB-AACF-C337E7BCBDD8}"/>
              </a:ext>
            </a:extLst>
          </p:cNvPr>
          <p:cNvSpPr>
            <a:spLocks noGrp="1"/>
          </p:cNvSpPr>
          <p:nvPr>
            <p:ph sz="quarter" idx="12"/>
          </p:nvPr>
        </p:nvSpPr>
        <p:spPr/>
        <p:txBody>
          <a:bodyPr/>
          <a:lstStyle/>
          <a:p>
            <a:r>
              <a:rPr lang="ar-EG" dirty="0"/>
              <a:t>المنظّماتُ الخاصّةُ الإقليميّةُ والمحلّيّة</a:t>
            </a:r>
            <a:endParaRPr lang="en-US" dirty="0"/>
          </a:p>
        </p:txBody>
      </p:sp>
      <p:sp>
        <p:nvSpPr>
          <p:cNvPr id="6" name="TextBox 5">
            <a:extLst>
              <a:ext uri="{FF2B5EF4-FFF2-40B4-BE49-F238E27FC236}">
                <a16:creationId xmlns:a16="http://schemas.microsoft.com/office/drawing/2014/main" id="{92CB260A-D1C6-43AC-A1B1-4A1B59DA0E2A}"/>
              </a:ext>
            </a:extLst>
          </p:cNvPr>
          <p:cNvSpPr txBox="1"/>
          <p:nvPr/>
        </p:nvSpPr>
        <p:spPr>
          <a:xfrm>
            <a:off x="2588821" y="2291681"/>
            <a:ext cx="8948183" cy="537391"/>
          </a:xfrm>
          <a:prstGeom prst="rect">
            <a:avLst/>
          </a:prstGeom>
          <a:noFill/>
        </p:spPr>
        <p:txBody>
          <a:bodyPr wrap="square">
            <a:spAutoFit/>
          </a:bodyPr>
          <a:lstStyle/>
          <a:p>
            <a:pPr lvl="0" indent="-342900" algn="just" rtl="1">
              <a:lnSpc>
                <a:spcPct val="150000"/>
              </a:lnSpc>
              <a:spcAft>
                <a:spcPts val="1000"/>
              </a:spcAft>
              <a:buFont typeface="Symbol" panose="05050102010706020507" pitchFamily="18" charset="2"/>
              <a:buChar char=""/>
            </a:pPr>
            <a:r>
              <a:rPr lang="ar-SA" sz="2200" b="1" dirty="0">
                <a:solidFill>
                  <a:srgbClr val="000000"/>
                </a:solidFill>
                <a:latin typeface="Arial" panose="020B0604020202020204" pitchFamily="34" charset="0"/>
                <a:cs typeface="Arial" panose="020B0604020202020204" pitchFamily="34" charset="0"/>
              </a:rPr>
              <a:t>جهودُ المنظّماتِ الدّوليّةِ والإقليميّةِ في الحفاظِ والإصلاحِ والتّرميم:</a:t>
            </a:r>
            <a:endParaRPr lang="en-US" sz="2200" b="1" dirty="0">
              <a:solidFill>
                <a:srgbClr val="000000"/>
              </a:solidFill>
              <a:latin typeface="Arial" panose="020B0604020202020204" pitchFamily="34" charset="0"/>
              <a:cs typeface="Arial" panose="020B0604020202020204" pitchFamily="34" charset="0"/>
            </a:endParaRPr>
          </a:p>
        </p:txBody>
      </p:sp>
      <p:sp>
        <p:nvSpPr>
          <p:cNvPr id="7" name="Frame 6">
            <a:extLst>
              <a:ext uri="{FF2B5EF4-FFF2-40B4-BE49-F238E27FC236}">
                <a16:creationId xmlns:a16="http://schemas.microsoft.com/office/drawing/2014/main" id="{AC2A3ABD-1F81-41B4-BA0E-0D9FF730B9A2}"/>
              </a:ext>
            </a:extLst>
          </p:cNvPr>
          <p:cNvSpPr/>
          <p:nvPr/>
        </p:nvSpPr>
        <p:spPr>
          <a:xfrm>
            <a:off x="1211283" y="2829072"/>
            <a:ext cx="9951523" cy="3637042"/>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SA" sz="2100" dirty="0">
                <a:solidFill>
                  <a:srgbClr val="000000"/>
                </a:solidFill>
                <a:latin typeface="Arial" panose="020B0604020202020204" pitchFamily="34" charset="0"/>
                <a:cs typeface="Arial" panose="020B0604020202020204" pitchFamily="34" charset="0"/>
              </a:rPr>
              <a:t>أسهمتْ جهودُ المنظّماتِ الدّوليّةِ بشكلٍ حثيثٍ في حمايةِ التّراثِ الثّقافيِّ ومنها ما قامتْ بهِ اليونسكو الّتي وضعتِ الأسسَ القانونيّةَ للتّراثِ الثّقافيّ، والثّقافةِ الإنسانيّةِ العالميّة، ووضعِ القيودِ الّتي تمنعُ أو تحدُّ – إلى حدٍّ ما – من سرقةِ وتدميرِ واستيرادِ ونقلِ الممتلكاتِ الثّقافيّةِ بطرقٍ غيرِ مشروعة، كذلكَ سعتِ اليونسكو إلى إجراءاتٍ علميّةٍ تمثّلتْ في حشدِ الدّعمِ الدّوليِّ لجمعِ الأموالِ اللّازمةِ لإعادةِ ترميمِ ما تمَّ هدمُه، أو تدميرُهُ في كثيرٍ منَ المناطقِ والدّول. </a:t>
            </a:r>
            <a:endParaRPr lang="ar-EG" sz="2100" dirty="0">
              <a:solidFill>
                <a:srgbClr val="000000"/>
              </a:solidFill>
              <a:latin typeface="Arial" panose="020B0604020202020204" pitchFamily="34" charset="0"/>
              <a:cs typeface="Arial" panose="020B0604020202020204" pitchFamily="34" charset="0"/>
            </a:endParaRPr>
          </a:p>
          <a:p>
            <a:pPr algn="just" rtl="1"/>
            <a:r>
              <a:rPr lang="ar-SA" sz="2100" dirty="0">
                <a:solidFill>
                  <a:srgbClr val="000000"/>
                </a:solidFill>
                <a:latin typeface="Arial" panose="020B0604020202020204" pitchFamily="34" charset="0"/>
                <a:cs typeface="Arial" panose="020B0604020202020204" pitchFamily="34" charset="0"/>
              </a:rPr>
              <a:t>لم تقتصرْ جهودُ اليونسكو والمنظّماتِ المعنيّةِ على الاهتمامِ بالتّراثِ الماديّ، لكنّهُ تعدّى ذلكَ إلى التّراثِ الثّقافيِّ غيرِ الماديِّ لكونِهِ مجالاً معرَّضاً للاندثار، فقد أصبحَ واحداً من أولويّاتِ اليونسكو في المجالِ الثّقافيّ.</a:t>
            </a:r>
            <a:endParaRPr lang="en-US" sz="2100" dirty="0">
              <a:solidFill>
                <a:srgbClr val="000000"/>
              </a:solidFill>
              <a:latin typeface="Arial" panose="020B0604020202020204" pitchFamily="34" charset="0"/>
              <a:cs typeface="Arial" panose="020B0604020202020204" pitchFamily="34" charset="0"/>
            </a:endParaRPr>
          </a:p>
        </p:txBody>
      </p:sp>
      <p:sp>
        <p:nvSpPr>
          <p:cNvPr id="8" name="Content Placeholder 2">
            <a:extLst>
              <a:ext uri="{FF2B5EF4-FFF2-40B4-BE49-F238E27FC236}">
                <a16:creationId xmlns:a16="http://schemas.microsoft.com/office/drawing/2014/main" id="{DED9FD24-B9E8-4436-9FBC-3B5F0102B60D}"/>
              </a:ext>
            </a:extLst>
          </p:cNvPr>
          <p:cNvSpPr>
            <a:spLocks noGrp="1"/>
          </p:cNvSpPr>
          <p:nvPr>
            <p:ph sz="quarter" idx="11"/>
          </p:nvPr>
        </p:nvSpPr>
        <p:spPr>
          <a:xfrm>
            <a:off x="2687638" y="463363"/>
            <a:ext cx="6716712" cy="827087"/>
          </a:xfrm>
        </p:spPr>
        <p:txBody>
          <a:bodyPr/>
          <a:lstStyle/>
          <a:p>
            <a:r>
              <a:rPr lang="ar-EG" dirty="0"/>
              <a:t>المنظّماتُ الدّوليّةُ الإقليميّةُ العاملةُ في مجالِ الحفاظِ على التّراثِ الثّقافيّ</a:t>
            </a:r>
            <a:endParaRPr lang="en-US" dirty="0"/>
          </a:p>
        </p:txBody>
      </p:sp>
    </p:spTree>
    <p:extLst>
      <p:ext uri="{BB962C8B-B14F-4D97-AF65-F5344CB8AC3E}">
        <p14:creationId xmlns:p14="http://schemas.microsoft.com/office/powerpoint/2010/main" val="36539878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157A4D97-7641-47EB-AACF-C337E7BCBDD8}"/>
              </a:ext>
            </a:extLst>
          </p:cNvPr>
          <p:cNvSpPr>
            <a:spLocks noGrp="1"/>
          </p:cNvSpPr>
          <p:nvPr>
            <p:ph sz="quarter" idx="12"/>
          </p:nvPr>
        </p:nvSpPr>
        <p:spPr/>
        <p:txBody>
          <a:bodyPr/>
          <a:lstStyle/>
          <a:p>
            <a:r>
              <a:rPr lang="ar-EG" dirty="0"/>
              <a:t>المنظّماتُ الخاصّةُ الإقليميّةُ والمحلّيّة</a:t>
            </a:r>
            <a:endParaRPr lang="en-US" dirty="0"/>
          </a:p>
        </p:txBody>
      </p:sp>
      <p:sp>
        <p:nvSpPr>
          <p:cNvPr id="7" name="Frame 6">
            <a:extLst>
              <a:ext uri="{FF2B5EF4-FFF2-40B4-BE49-F238E27FC236}">
                <a16:creationId xmlns:a16="http://schemas.microsoft.com/office/drawing/2014/main" id="{AC2A3ABD-1F81-41B4-BA0E-0D9FF730B9A2}"/>
              </a:ext>
            </a:extLst>
          </p:cNvPr>
          <p:cNvSpPr/>
          <p:nvPr/>
        </p:nvSpPr>
        <p:spPr>
          <a:xfrm>
            <a:off x="1478603" y="2481944"/>
            <a:ext cx="9541697" cy="3763214"/>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dirty="0">
                <a:solidFill>
                  <a:srgbClr val="000000"/>
                </a:solidFill>
                <a:latin typeface="Arial" panose="020B0604020202020204" pitchFamily="34" charset="0"/>
                <a:cs typeface="Arial" panose="020B0604020202020204" pitchFamily="34" charset="0"/>
              </a:rPr>
              <a:t>أولتِ المنظّماتُ الإقليميّةُ أهمّيّةً كبيرةً بجوانبِ التّراثِ الثّقافيِّ العربيّ؛ فقد عزّزتِ المنظّمةُ العربيّةُ للتّربيةِ والثّقافةِ والعلومِ (أليكسو </a:t>
            </a:r>
            <a:r>
              <a:rPr lang="en-US" sz="2200" dirty="0">
                <a:solidFill>
                  <a:srgbClr val="000000"/>
                </a:solidFill>
                <a:latin typeface="Arial" panose="020B0604020202020204" pitchFamily="34" charset="0"/>
                <a:cs typeface="Arial" panose="020B0604020202020204" pitchFamily="34" charset="0"/>
              </a:rPr>
              <a:t>ALECSO</a:t>
            </a:r>
            <a:r>
              <a:rPr lang="ar-SA" sz="2200" dirty="0">
                <a:solidFill>
                  <a:srgbClr val="000000"/>
                </a:solidFill>
                <a:latin typeface="Arial" panose="020B0604020202020204" pitchFamily="34" charset="0"/>
                <a:cs typeface="Arial" panose="020B0604020202020204" pitchFamily="34" charset="0"/>
              </a:rPr>
              <a:t>) عملَها في مجالِ حفظِ التّراثِ العربيِّ وصونِهِ من خلالِ التّوجّهِ إلى تنسيقِ السّياساتِ الثّقافيّةِ العربيّةِ المعنيّةِ بالتّراثِ الثّقافيِّ من خلالِ مؤتمراتِ الوزراءِ المسؤولينَ عنِ الشّؤونِ الثّقافيّةِ في الوطنِ العربيّ، ومؤتمراتِ الآثارِ والتّراثِ الحضاريّ</a:t>
            </a:r>
            <a:r>
              <a:rPr lang="ar-EG" sz="2200" dirty="0">
                <a:solidFill>
                  <a:srgbClr val="000000"/>
                </a:solidFill>
                <a:latin typeface="Arial" panose="020B0604020202020204" pitchFamily="34" charset="0"/>
                <a:cs typeface="Arial" panose="020B0604020202020204" pitchFamily="34" charset="0"/>
              </a:rPr>
              <a:t>.</a:t>
            </a:r>
            <a:endParaRPr lang="en-US" sz="2200" dirty="0">
              <a:solidFill>
                <a:srgbClr val="000000"/>
              </a:solidFill>
              <a:latin typeface="Arial" panose="020B0604020202020204" pitchFamily="34" charset="0"/>
              <a:cs typeface="Arial" panose="020B0604020202020204" pitchFamily="34" charset="0"/>
            </a:endParaRPr>
          </a:p>
        </p:txBody>
      </p:sp>
      <p:sp>
        <p:nvSpPr>
          <p:cNvPr id="9" name="Content Placeholder 2">
            <a:extLst>
              <a:ext uri="{FF2B5EF4-FFF2-40B4-BE49-F238E27FC236}">
                <a16:creationId xmlns:a16="http://schemas.microsoft.com/office/drawing/2014/main" id="{7E530488-4956-428B-A5CA-77D32042E8FE}"/>
              </a:ext>
            </a:extLst>
          </p:cNvPr>
          <p:cNvSpPr>
            <a:spLocks noGrp="1"/>
          </p:cNvSpPr>
          <p:nvPr>
            <p:ph sz="quarter" idx="11"/>
          </p:nvPr>
        </p:nvSpPr>
        <p:spPr>
          <a:xfrm>
            <a:off x="2687638" y="463363"/>
            <a:ext cx="6716712" cy="827087"/>
          </a:xfrm>
        </p:spPr>
        <p:txBody>
          <a:bodyPr/>
          <a:lstStyle/>
          <a:p>
            <a:r>
              <a:rPr lang="ar-EG" dirty="0"/>
              <a:t>المنظّماتُ الدّوليّةُ الإقليميّةُ العاملةُ في مجالِ الحفاظِ على التّراثِ الثّقافيّ</a:t>
            </a:r>
            <a:endParaRPr lang="en-US" dirty="0"/>
          </a:p>
        </p:txBody>
      </p:sp>
    </p:spTree>
    <p:extLst>
      <p:ext uri="{BB962C8B-B14F-4D97-AF65-F5344CB8AC3E}">
        <p14:creationId xmlns:p14="http://schemas.microsoft.com/office/powerpoint/2010/main" val="261680272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8B259A-B584-4552-A61D-C4194AF294B1}"/>
              </a:ext>
            </a:extLst>
          </p:cNvPr>
          <p:cNvSpPr>
            <a:spLocks noGrp="1"/>
          </p:cNvSpPr>
          <p:nvPr>
            <p:ph sz="quarter" idx="11"/>
          </p:nvPr>
        </p:nvSpPr>
        <p:spPr/>
        <p:txBody>
          <a:bodyPr/>
          <a:lstStyle/>
          <a:p>
            <a:r>
              <a:rPr lang="ar-EG" dirty="0"/>
              <a:t>التّراثُ اللّاماديُّ في سورية</a:t>
            </a:r>
            <a:endParaRPr lang="en-US" dirty="0"/>
          </a:p>
        </p:txBody>
      </p:sp>
      <p:sp>
        <p:nvSpPr>
          <p:cNvPr id="4" name="Content Placeholder 3">
            <a:extLst>
              <a:ext uri="{FF2B5EF4-FFF2-40B4-BE49-F238E27FC236}">
                <a16:creationId xmlns:a16="http://schemas.microsoft.com/office/drawing/2014/main" id="{CCAE133F-842F-4DCA-91F2-4525570D96E7}"/>
              </a:ext>
            </a:extLst>
          </p:cNvPr>
          <p:cNvSpPr>
            <a:spLocks noGrp="1"/>
          </p:cNvSpPr>
          <p:nvPr>
            <p:ph sz="quarter" idx="12"/>
          </p:nvPr>
        </p:nvSpPr>
        <p:spPr/>
        <p:txBody>
          <a:bodyPr/>
          <a:lstStyle/>
          <a:p>
            <a:r>
              <a:rPr lang="ar-EG" dirty="0"/>
              <a:t>قائمةُ الحصرِ الوطنيّةُ السّوريّة</a:t>
            </a:r>
            <a:endParaRPr lang="en-US" dirty="0"/>
          </a:p>
        </p:txBody>
      </p:sp>
      <p:sp>
        <p:nvSpPr>
          <p:cNvPr id="12" name="TextBox 11">
            <a:extLst>
              <a:ext uri="{FF2B5EF4-FFF2-40B4-BE49-F238E27FC236}">
                <a16:creationId xmlns:a16="http://schemas.microsoft.com/office/drawing/2014/main" id="{31028A75-EC62-43F0-A8DF-44E6E717DA6F}"/>
              </a:ext>
            </a:extLst>
          </p:cNvPr>
          <p:cNvSpPr txBox="1"/>
          <p:nvPr/>
        </p:nvSpPr>
        <p:spPr>
          <a:xfrm>
            <a:off x="914401" y="2347331"/>
            <a:ext cx="10739336" cy="1553054"/>
          </a:xfrm>
          <a:prstGeom prst="rect">
            <a:avLst/>
          </a:prstGeom>
          <a:noFill/>
        </p:spPr>
        <p:txBody>
          <a:bodyPr wrap="square">
            <a:spAutoFit/>
          </a:bodyPr>
          <a:lstStyle/>
          <a:p>
            <a:pPr algn="just" rtl="1">
              <a:lnSpc>
                <a:spcPct val="150000"/>
              </a:lnSpc>
              <a:spcAft>
                <a:spcPts val="1000"/>
              </a:spcAft>
            </a:pPr>
            <a:r>
              <a:rPr lang="ar-JO" sz="2200" dirty="0">
                <a:solidFill>
                  <a:srgbClr val="000000"/>
                </a:solidFill>
                <a:latin typeface="Arial" panose="020B0604020202020204" pitchFamily="34" charset="0"/>
                <a:cs typeface="Arial" panose="020B0604020202020204" pitchFamily="34" charset="0"/>
              </a:rPr>
              <a:t>قوائمُ تتضمّنُ مجموعةً من عناصرِ التّراثِ اللّاماديّ، وكلُّ عنصرٍ فيها يتوفّرُ عنهُ معلوماتٌ تفصيليّةٌ وفقَ استبيانٍ موحَّدٍ لجميعِ العناصر، صدرتْ أوّلُ قائمةٍ وطنيّةٍ في سوريةَ عامَ 2017 وهي مصنَّفةٌ وفقَ مجالاتِ اليونسكو الخمسة</a:t>
            </a:r>
            <a:r>
              <a:rPr lang="ar-SA" sz="2200" dirty="0">
                <a:solidFill>
                  <a:srgbClr val="000000"/>
                </a:solidFill>
                <a:latin typeface="Arial" panose="020B0604020202020204" pitchFamily="34" charset="0"/>
                <a:cs typeface="Arial" panose="020B0604020202020204" pitchFamily="34" charset="0"/>
              </a:rPr>
              <a:t>،</a:t>
            </a:r>
            <a:r>
              <a:rPr lang="ar-JO" sz="2200" dirty="0">
                <a:solidFill>
                  <a:srgbClr val="000000"/>
                </a:solidFill>
                <a:latin typeface="Arial" panose="020B0604020202020204" pitchFamily="34" charset="0"/>
                <a:cs typeface="Arial" panose="020B0604020202020204" pitchFamily="34" charset="0"/>
              </a:rPr>
              <a:t> ومن أهمِّ العناصرِ الّتي تمَّ حصرُها حسبَ المجالات:</a:t>
            </a:r>
            <a:endParaRPr lang="en-US" sz="2200" dirty="0">
              <a:solidFill>
                <a:srgbClr val="000000"/>
              </a:solidFill>
              <a:latin typeface="Arial" panose="020B0604020202020204" pitchFamily="34" charset="0"/>
              <a:cs typeface="Arial" panose="020B0604020202020204" pitchFamily="34" charset="0"/>
            </a:endParaRPr>
          </a:p>
        </p:txBody>
      </p:sp>
      <p:graphicFrame>
        <p:nvGraphicFramePr>
          <p:cNvPr id="10" name="Diagram 9">
            <a:extLst>
              <a:ext uri="{FF2B5EF4-FFF2-40B4-BE49-F238E27FC236}">
                <a16:creationId xmlns:a16="http://schemas.microsoft.com/office/drawing/2014/main" id="{7F0CCBB7-DDE2-416E-9386-299DFEEAC708}"/>
              </a:ext>
            </a:extLst>
          </p:cNvPr>
          <p:cNvGraphicFramePr/>
          <p:nvPr>
            <p:extLst>
              <p:ext uri="{D42A27DB-BD31-4B8C-83A1-F6EECF244321}">
                <p14:modId xmlns:p14="http://schemas.microsoft.com/office/powerpoint/2010/main" val="1014845110"/>
              </p:ext>
            </p:extLst>
          </p:nvPr>
        </p:nvGraphicFramePr>
        <p:xfrm>
          <a:off x="1308213" y="3983206"/>
          <a:ext cx="10056472" cy="2470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3745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8B259A-B584-4552-A61D-C4194AF294B1}"/>
              </a:ext>
            </a:extLst>
          </p:cNvPr>
          <p:cNvSpPr>
            <a:spLocks noGrp="1"/>
          </p:cNvSpPr>
          <p:nvPr>
            <p:ph sz="quarter" idx="11"/>
          </p:nvPr>
        </p:nvSpPr>
        <p:spPr/>
        <p:txBody>
          <a:bodyPr/>
          <a:lstStyle/>
          <a:p>
            <a:r>
              <a:rPr lang="ar-EG" dirty="0"/>
              <a:t>التّراثُ اللّاماديُّ في سورية</a:t>
            </a:r>
            <a:endParaRPr lang="en-US" dirty="0"/>
          </a:p>
        </p:txBody>
      </p:sp>
      <p:sp>
        <p:nvSpPr>
          <p:cNvPr id="4" name="Content Placeholder 3">
            <a:extLst>
              <a:ext uri="{FF2B5EF4-FFF2-40B4-BE49-F238E27FC236}">
                <a16:creationId xmlns:a16="http://schemas.microsoft.com/office/drawing/2014/main" id="{CCAE133F-842F-4DCA-91F2-4525570D96E7}"/>
              </a:ext>
            </a:extLst>
          </p:cNvPr>
          <p:cNvSpPr>
            <a:spLocks noGrp="1"/>
          </p:cNvSpPr>
          <p:nvPr>
            <p:ph sz="quarter" idx="12"/>
          </p:nvPr>
        </p:nvSpPr>
        <p:spPr>
          <a:xfrm>
            <a:off x="6535711" y="1309727"/>
            <a:ext cx="5329247" cy="938930"/>
          </a:xfrm>
        </p:spPr>
        <p:txBody>
          <a:bodyPr>
            <a:normAutofit/>
          </a:bodyPr>
          <a:lstStyle/>
          <a:p>
            <a:r>
              <a:rPr lang="ar-EG" dirty="0"/>
              <a:t>عناصرُ التّراثِ اللّاماديِّ المدرَجةِ على لوائحِ التّراثِ الإنسانيِّ في اليونسكو </a:t>
            </a:r>
            <a:endParaRPr lang="en-US" dirty="0"/>
          </a:p>
        </p:txBody>
      </p:sp>
      <p:graphicFrame>
        <p:nvGraphicFramePr>
          <p:cNvPr id="2" name="Diagram 1">
            <a:extLst>
              <a:ext uri="{FF2B5EF4-FFF2-40B4-BE49-F238E27FC236}">
                <a16:creationId xmlns:a16="http://schemas.microsoft.com/office/drawing/2014/main" id="{2D012942-2B55-46BF-A05D-3415DE670AC5}"/>
              </a:ext>
            </a:extLst>
          </p:cNvPr>
          <p:cNvGraphicFramePr/>
          <p:nvPr>
            <p:extLst>
              <p:ext uri="{D42A27DB-BD31-4B8C-83A1-F6EECF244321}">
                <p14:modId xmlns:p14="http://schemas.microsoft.com/office/powerpoint/2010/main" val="503061514"/>
              </p:ext>
            </p:extLst>
          </p:nvPr>
        </p:nvGraphicFramePr>
        <p:xfrm>
          <a:off x="1616364" y="2398557"/>
          <a:ext cx="9926452" cy="38060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421942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8B259A-B584-4552-A61D-C4194AF294B1}"/>
              </a:ext>
            </a:extLst>
          </p:cNvPr>
          <p:cNvSpPr>
            <a:spLocks noGrp="1"/>
          </p:cNvSpPr>
          <p:nvPr>
            <p:ph sz="quarter" idx="11"/>
          </p:nvPr>
        </p:nvSpPr>
        <p:spPr/>
        <p:txBody>
          <a:bodyPr/>
          <a:lstStyle/>
          <a:p>
            <a:r>
              <a:rPr lang="ar-EG" dirty="0"/>
              <a:t>التّراثُ اللّاماديُّ في سورية</a:t>
            </a:r>
            <a:endParaRPr lang="en-US" dirty="0"/>
          </a:p>
        </p:txBody>
      </p:sp>
      <p:sp>
        <p:nvSpPr>
          <p:cNvPr id="4" name="Content Placeholder 3">
            <a:extLst>
              <a:ext uri="{FF2B5EF4-FFF2-40B4-BE49-F238E27FC236}">
                <a16:creationId xmlns:a16="http://schemas.microsoft.com/office/drawing/2014/main" id="{CCAE133F-842F-4DCA-91F2-4525570D96E7}"/>
              </a:ext>
            </a:extLst>
          </p:cNvPr>
          <p:cNvSpPr>
            <a:spLocks noGrp="1"/>
          </p:cNvSpPr>
          <p:nvPr>
            <p:ph sz="quarter" idx="12"/>
          </p:nvPr>
        </p:nvSpPr>
        <p:spPr>
          <a:xfrm>
            <a:off x="6940627" y="1354696"/>
            <a:ext cx="4924331" cy="915179"/>
          </a:xfrm>
        </p:spPr>
        <p:txBody>
          <a:bodyPr>
            <a:normAutofit/>
          </a:bodyPr>
          <a:lstStyle/>
          <a:p>
            <a:r>
              <a:rPr lang="ar-EG" dirty="0"/>
              <a:t>عناصرُ التّراثِ اللّاماديِّ المدرَجةِ على لوائحِ التّراثِ الإنسانيِّ في اليونسكو</a:t>
            </a:r>
            <a:endParaRPr lang="en-US" dirty="0"/>
          </a:p>
        </p:txBody>
      </p:sp>
      <p:graphicFrame>
        <p:nvGraphicFramePr>
          <p:cNvPr id="2" name="Diagram 1">
            <a:extLst>
              <a:ext uri="{FF2B5EF4-FFF2-40B4-BE49-F238E27FC236}">
                <a16:creationId xmlns:a16="http://schemas.microsoft.com/office/drawing/2014/main" id="{2D012942-2B55-46BF-A05D-3415DE670AC5}"/>
              </a:ext>
            </a:extLst>
          </p:cNvPr>
          <p:cNvGraphicFramePr/>
          <p:nvPr>
            <p:extLst>
              <p:ext uri="{D42A27DB-BD31-4B8C-83A1-F6EECF244321}">
                <p14:modId xmlns:p14="http://schemas.microsoft.com/office/powerpoint/2010/main" val="4151602750"/>
              </p:ext>
            </p:extLst>
          </p:nvPr>
        </p:nvGraphicFramePr>
        <p:xfrm>
          <a:off x="1355106" y="2374806"/>
          <a:ext cx="10247086"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5521133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1FA6E0A-E489-4A48-8E25-196113969FCC}"/>
              </a:ext>
            </a:extLst>
          </p:cNvPr>
          <p:cNvSpPr>
            <a:spLocks noGrp="1"/>
          </p:cNvSpPr>
          <p:nvPr>
            <p:ph sz="quarter" idx="11"/>
          </p:nvPr>
        </p:nvSpPr>
        <p:spPr/>
        <p:txBody>
          <a:bodyPr/>
          <a:lstStyle/>
          <a:p>
            <a:r>
              <a:rPr lang="ar-EG" b="1" dirty="0"/>
              <a:t>تم التعرف في هذا الفصل على:</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مفهومُ التّراثِ الثّقافيِّ وتعريفُه</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أقسامُ التّراثِ الثّقافيّ</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المنظّماتُ الّتي تعملُ في مجالِ التّراثِ وجهودُها لحمايتِه</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التّراثُ الثّقافيُّ اللّاماديُّ السّوريّ</a:t>
            </a:r>
            <a:r>
              <a:rPr lang="ar-SY" sz="2400">
                <a:effectLst/>
                <a:latin typeface="Arial" panose="020B0604020202020204" pitchFamily="34" charset="0"/>
                <a:ea typeface="Calibri" panose="020F0502020204030204" pitchFamily="34" charset="0"/>
                <a:cs typeface="Arial" panose="020B0604020202020204" pitchFamily="34" charset="0"/>
              </a:rPr>
              <a:t>.</a:t>
            </a:r>
            <a:r>
              <a:rPr lang="ar-SA" sz="2400">
                <a:effectLst/>
                <a:latin typeface="Arial" panose="020B0604020202020204" pitchFamily="34" charset="0"/>
                <a:ea typeface="Calibri" panose="020F0502020204030204" pitchFamily="34" charset="0"/>
                <a:cs typeface="Arial" panose="020B0604020202020204" pitchFamily="34" charset="0"/>
              </a:rPr>
              <a:t> </a:t>
            </a:r>
            <a:endParaRPr lang="ar-SA" sz="2400" dirty="0">
              <a:effectLst/>
              <a:latin typeface="Arial" panose="020B060402020202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06177988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5B2C3F-D11E-421B-9892-95066F718939}"/>
              </a:ext>
            </a:extLst>
          </p:cNvPr>
          <p:cNvSpPr>
            <a:spLocks noGrp="1"/>
          </p:cNvSpPr>
          <p:nvPr>
            <p:ph sz="quarter" idx="10"/>
          </p:nvPr>
        </p:nvSpPr>
        <p:spPr>
          <a:xfrm>
            <a:off x="1520036" y="2568043"/>
            <a:ext cx="9512137" cy="1635822"/>
          </a:xfrm>
        </p:spPr>
        <p:txBody>
          <a:bodyPr>
            <a:normAutofit/>
          </a:bodyPr>
          <a:lstStyle/>
          <a:p>
            <a:r>
              <a:rPr lang="ar-SA" sz="3200" dirty="0">
                <a:effectLst/>
                <a:latin typeface="Arial" panose="020B0604020202020204" pitchFamily="34" charset="0"/>
                <a:ea typeface="Calibri" panose="020F0502020204030204" pitchFamily="34" charset="0"/>
                <a:cs typeface="Arial" panose="020B0604020202020204" pitchFamily="34" charset="0"/>
              </a:rPr>
              <a:t>التّراثُ الثّقافيُّ اللّاماديّ</a:t>
            </a:r>
          </a:p>
        </p:txBody>
      </p:sp>
      <p:sp>
        <p:nvSpPr>
          <p:cNvPr id="3" name="Text Placeholder 2">
            <a:extLst>
              <a:ext uri="{FF2B5EF4-FFF2-40B4-BE49-F238E27FC236}">
                <a16:creationId xmlns:a16="http://schemas.microsoft.com/office/drawing/2014/main" id="{9ADB2349-4820-42BC-89E9-51F78BCCA817}"/>
              </a:ext>
            </a:extLst>
          </p:cNvPr>
          <p:cNvSpPr>
            <a:spLocks noGrp="1"/>
          </p:cNvSpPr>
          <p:nvPr>
            <p:ph type="body" sz="quarter" idx="11"/>
          </p:nvPr>
        </p:nvSpPr>
        <p:spPr>
          <a:xfrm>
            <a:off x="5372023" y="4485421"/>
            <a:ext cx="980744" cy="403760"/>
          </a:xfrm>
        </p:spPr>
        <p:txBody>
          <a:bodyPr>
            <a:normAutofit/>
          </a:bodyPr>
          <a:lstStyle/>
          <a:p>
            <a:r>
              <a:rPr lang="ar-EG" dirty="0"/>
              <a:t>التاسعة</a:t>
            </a:r>
            <a:endParaRPr lang="en-US" sz="1200" dirty="0"/>
          </a:p>
        </p:txBody>
      </p:sp>
    </p:spTree>
    <p:extLst>
      <p:ext uri="{BB962C8B-B14F-4D97-AF65-F5344CB8AC3E}">
        <p14:creationId xmlns:p14="http://schemas.microsoft.com/office/powerpoint/2010/main" val="2349505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C80C34-0F98-4BD5-9ABE-4696B3B66665}"/>
              </a:ext>
            </a:extLst>
          </p:cNvPr>
          <p:cNvSpPr>
            <a:spLocks noGrp="1"/>
          </p:cNvSpPr>
          <p:nvPr>
            <p:ph sz="quarter" idx="10"/>
          </p:nvPr>
        </p:nvSpPr>
        <p:spPr>
          <a:xfrm>
            <a:off x="1925890" y="2342165"/>
            <a:ext cx="9096499" cy="3821569"/>
          </a:xfrm>
        </p:spPr>
        <p:txBody>
          <a:bodyPr>
            <a:noAutofit/>
          </a:bodyPr>
          <a:lstStyle/>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مفهومُ التّراثِ الثّقافيِّ وتعريفُه</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أقسامُ التّراثِ الثّقافيّ</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المنظّماتُ الّتي تعملُ في مجالِ التّراثِ وجهودُها لحمايتِه</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التّراثُ الثّقافيُّ اللّاماديُّ السّوريّ</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16263191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مفهومُ التّراثِ الثّقافيّ</a:t>
            </a:r>
          </a:p>
        </p:txBody>
      </p:sp>
      <p:sp>
        <p:nvSpPr>
          <p:cNvPr id="3" name="Frame 2">
            <a:extLst>
              <a:ext uri="{FF2B5EF4-FFF2-40B4-BE49-F238E27FC236}">
                <a16:creationId xmlns:a16="http://schemas.microsoft.com/office/drawing/2014/main" id="{4FBBDF85-4574-4476-9ECB-15F166FDEB32}"/>
              </a:ext>
            </a:extLst>
          </p:cNvPr>
          <p:cNvSpPr/>
          <p:nvPr/>
        </p:nvSpPr>
        <p:spPr>
          <a:xfrm>
            <a:off x="1247961" y="2054431"/>
            <a:ext cx="9696077" cy="3925679"/>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dirty="0">
                <a:solidFill>
                  <a:srgbClr val="000000"/>
                </a:solidFill>
                <a:effectLst/>
                <a:latin typeface="Arial" panose="020B0604020202020204" pitchFamily="34" charset="0"/>
                <a:ea typeface="Calibri" panose="020F0502020204030204" pitchFamily="34" charset="0"/>
                <a:cs typeface="Arial" panose="020B0604020202020204" pitchFamily="34" charset="0"/>
              </a:rPr>
              <a:t>التّراثَ يقتضي بالضّرورةِ أن يشتملَ على ذكرِ ودلالةِ النّقلِ والاستمرارِ والّتي هي في صميمِ معنى التّراثِ من حيثُ اللّغةِ والاصطلاح، فالتّراثُ الثّقافيُّ يعبّرُ عنِ العاداتِ والتّقاليدِ الحيّةِ للفردِ والمجتمعِ والّتي يمكنُ من خلالِها معرفةُ هويّتِهِ وانتمائِهِ إلى شعبٍ وحضارةٍ منَ الحضارات، كما يجمعُ بينَ الشّقّينِ الماديِّ والفكريّ</a:t>
            </a:r>
            <a:r>
              <a:rPr lang="ar-EG" sz="22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ar-SA" sz="2200" dirty="0">
                <a:solidFill>
                  <a:srgbClr val="000000"/>
                </a:solidFill>
                <a:effectLst/>
                <a:latin typeface="Arial" panose="020B0604020202020204" pitchFamily="34" charset="0"/>
                <a:ea typeface="Calibri" panose="020F0502020204030204" pitchFamily="34" charset="0"/>
                <a:cs typeface="Arial" panose="020B0604020202020204" pitchFamily="34" charset="0"/>
              </a:rPr>
              <a:t>ويندرجُ مفهومُ التّراثِ في أنّهُ امتدادُ السّلفِ إلى الخلَفِ واستمرارُ ما ورثهُ الأبناءُ والأحفادُ عنِ الآباءِ والأجداد</a:t>
            </a:r>
            <a:r>
              <a:rPr lang="ar-EG" sz="220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endParaRPr lang="en-US" sz="2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70486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مفهومُ التّراثِ الثّقافيّ</a:t>
            </a:r>
          </a:p>
        </p:txBody>
      </p:sp>
      <p:sp>
        <p:nvSpPr>
          <p:cNvPr id="3" name="Frame 2">
            <a:extLst>
              <a:ext uri="{FF2B5EF4-FFF2-40B4-BE49-F238E27FC236}">
                <a16:creationId xmlns:a16="http://schemas.microsoft.com/office/drawing/2014/main" id="{4FBBDF85-4574-4476-9ECB-15F166FDEB32}"/>
              </a:ext>
            </a:extLst>
          </p:cNvPr>
          <p:cNvSpPr/>
          <p:nvPr/>
        </p:nvSpPr>
        <p:spPr>
          <a:xfrm>
            <a:off x="1295463" y="1971304"/>
            <a:ext cx="9601074" cy="3985056"/>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dirty="0">
                <a:solidFill>
                  <a:srgbClr val="000000"/>
                </a:solidFill>
                <a:latin typeface="Arial" panose="020B0604020202020204" pitchFamily="34" charset="0"/>
                <a:cs typeface="Arial" panose="020B0604020202020204" pitchFamily="34" charset="0"/>
              </a:rPr>
              <a:t>رغمَ وضوحِ معنى التّراثِ لغةً واصطلاحاً، فإنّ الباحثَ لا يكادُ يجدُ لهُ تعريفاً واحداً، وقدِ اختلفَ أهلُ العلمِ في تعريفِهِ وتنازعوهُ بحسبِ علومِهم ومناهجِهم، حتّى أصبحَ كلٌّ منهم ينظرُ إليهِ من خلالِ منظارِهِ ووجهةِ نظرِه، وأضحى للتّراثِ تعريفاتٌ كثيرةٌ تتعدّدُ بتعدّدِ المجالاتِ الّتي يُستعمَلُ فيها، مثلَ التّراثِ الثّقافيِّ والتّراثِ المعماريّ، الطّبيعيّ، الشّعبيّ، العربيّ.....، ويُقالُ التّراثُ الحضاريُّ أوِ المواردُ الحضاريّةُ أوِ الممتلكاتُ الحضاريّة. </a:t>
            </a:r>
            <a:endParaRPr lang="en-US" sz="22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707637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9F79357-EA72-4381-B04A-E4DE23ABA23A}"/>
              </a:ext>
            </a:extLst>
          </p:cNvPr>
          <p:cNvSpPr>
            <a:spLocks noGrp="1"/>
          </p:cNvSpPr>
          <p:nvPr>
            <p:ph sz="quarter" idx="11"/>
          </p:nvPr>
        </p:nvSpPr>
        <p:spPr/>
        <p:txBody>
          <a:bodyPr/>
          <a:lstStyle/>
          <a:p>
            <a:r>
              <a:rPr lang="ar-EG" dirty="0"/>
              <a:t>مفهومُ التّراثِ الثّقافيّ</a:t>
            </a:r>
          </a:p>
        </p:txBody>
      </p:sp>
      <p:sp>
        <p:nvSpPr>
          <p:cNvPr id="4" name="Content Placeholder 3">
            <a:extLst>
              <a:ext uri="{FF2B5EF4-FFF2-40B4-BE49-F238E27FC236}">
                <a16:creationId xmlns:a16="http://schemas.microsoft.com/office/drawing/2014/main" id="{76335E91-BCB5-4D24-ABA1-53DA22B9C041}"/>
              </a:ext>
            </a:extLst>
          </p:cNvPr>
          <p:cNvSpPr>
            <a:spLocks noGrp="1"/>
          </p:cNvSpPr>
          <p:nvPr>
            <p:ph sz="quarter" idx="12"/>
          </p:nvPr>
        </p:nvSpPr>
        <p:spPr/>
        <p:txBody>
          <a:bodyPr/>
          <a:lstStyle/>
          <a:p>
            <a:r>
              <a:rPr lang="ar-EG" dirty="0"/>
              <a:t>تعريفُ التّراثِ الثّقافيّ</a:t>
            </a:r>
            <a:endParaRPr lang="en-US" dirty="0"/>
          </a:p>
        </p:txBody>
      </p:sp>
      <p:graphicFrame>
        <p:nvGraphicFramePr>
          <p:cNvPr id="6" name="Diagram 5">
            <a:extLst>
              <a:ext uri="{FF2B5EF4-FFF2-40B4-BE49-F238E27FC236}">
                <a16:creationId xmlns:a16="http://schemas.microsoft.com/office/drawing/2014/main" id="{5F2616B8-ACE1-464C-82CB-518C2F678B66}"/>
              </a:ext>
            </a:extLst>
          </p:cNvPr>
          <p:cNvGraphicFramePr/>
          <p:nvPr>
            <p:extLst>
              <p:ext uri="{D42A27DB-BD31-4B8C-83A1-F6EECF244321}">
                <p14:modId xmlns:p14="http://schemas.microsoft.com/office/powerpoint/2010/main" val="3349014945"/>
              </p:ext>
            </p:extLst>
          </p:nvPr>
        </p:nvGraphicFramePr>
        <p:xfrm>
          <a:off x="1426357" y="2648198"/>
          <a:ext cx="9832959" cy="33595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6984347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9F79357-EA72-4381-B04A-E4DE23ABA23A}"/>
              </a:ext>
            </a:extLst>
          </p:cNvPr>
          <p:cNvSpPr>
            <a:spLocks noGrp="1"/>
          </p:cNvSpPr>
          <p:nvPr>
            <p:ph sz="quarter" idx="11"/>
          </p:nvPr>
        </p:nvSpPr>
        <p:spPr/>
        <p:txBody>
          <a:bodyPr/>
          <a:lstStyle/>
          <a:p>
            <a:r>
              <a:rPr lang="ar-EG" dirty="0"/>
              <a:t>مفهومُ التّراثِ الثّقافيّ</a:t>
            </a:r>
          </a:p>
        </p:txBody>
      </p:sp>
      <p:sp>
        <p:nvSpPr>
          <p:cNvPr id="4" name="Content Placeholder 3">
            <a:extLst>
              <a:ext uri="{FF2B5EF4-FFF2-40B4-BE49-F238E27FC236}">
                <a16:creationId xmlns:a16="http://schemas.microsoft.com/office/drawing/2014/main" id="{76335E91-BCB5-4D24-ABA1-53DA22B9C041}"/>
              </a:ext>
            </a:extLst>
          </p:cNvPr>
          <p:cNvSpPr>
            <a:spLocks noGrp="1"/>
          </p:cNvSpPr>
          <p:nvPr>
            <p:ph sz="quarter" idx="12"/>
          </p:nvPr>
        </p:nvSpPr>
        <p:spPr/>
        <p:txBody>
          <a:bodyPr/>
          <a:lstStyle/>
          <a:p>
            <a:r>
              <a:rPr lang="ar-EG" dirty="0"/>
              <a:t>تعريفُ التّراثِ الثّقافيّ</a:t>
            </a:r>
            <a:endParaRPr lang="en-US" dirty="0"/>
          </a:p>
        </p:txBody>
      </p:sp>
      <p:sp>
        <p:nvSpPr>
          <p:cNvPr id="7" name="TextBox 6">
            <a:extLst>
              <a:ext uri="{FF2B5EF4-FFF2-40B4-BE49-F238E27FC236}">
                <a16:creationId xmlns:a16="http://schemas.microsoft.com/office/drawing/2014/main" id="{D3B672B9-DCC7-4F09-AFFE-2DA53E7D9667}"/>
              </a:ext>
            </a:extLst>
          </p:cNvPr>
          <p:cNvSpPr txBox="1"/>
          <p:nvPr/>
        </p:nvSpPr>
        <p:spPr>
          <a:xfrm>
            <a:off x="5175115" y="2220432"/>
            <a:ext cx="6303522" cy="557845"/>
          </a:xfrm>
          <a:prstGeom prst="rect">
            <a:avLst/>
          </a:prstGeom>
          <a:noFill/>
        </p:spPr>
        <p:txBody>
          <a:bodyPr wrap="square">
            <a:spAutoFit/>
          </a:bodyPr>
          <a:lstStyle/>
          <a:p>
            <a:pPr marL="0" marR="0" algn="just" rtl="1">
              <a:lnSpc>
                <a:spcPct val="150000"/>
              </a:lnSpc>
              <a:spcBef>
                <a:spcPts val="0"/>
              </a:spcBef>
              <a:spcAft>
                <a:spcPts val="1000"/>
              </a:spcAft>
            </a:pPr>
            <a:r>
              <a:rPr lang="ar-SA" sz="22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وقد حدّدتِ اليونسكو التّراثَ الثّقافيَّ بالعناصرِ التّالية: </a:t>
            </a:r>
            <a:endParaRPr lang="en-US" sz="2200" b="1"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5" name="Diagram 4">
            <a:extLst>
              <a:ext uri="{FF2B5EF4-FFF2-40B4-BE49-F238E27FC236}">
                <a16:creationId xmlns:a16="http://schemas.microsoft.com/office/drawing/2014/main" id="{5F7F23E6-54C6-468C-BF7C-DC506A7E4BA3}"/>
              </a:ext>
            </a:extLst>
          </p:cNvPr>
          <p:cNvGraphicFramePr/>
          <p:nvPr>
            <p:extLst>
              <p:ext uri="{D42A27DB-BD31-4B8C-83A1-F6EECF244321}">
                <p14:modId xmlns:p14="http://schemas.microsoft.com/office/powerpoint/2010/main" val="1261607147"/>
              </p:ext>
            </p:extLst>
          </p:nvPr>
        </p:nvGraphicFramePr>
        <p:xfrm>
          <a:off x="1028350" y="2712672"/>
          <a:ext cx="10450287" cy="38956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327449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0A200EF-0E1E-4419-9C98-C1993D178182}"/>
              </a:ext>
            </a:extLst>
          </p:cNvPr>
          <p:cNvSpPr>
            <a:spLocks noGrp="1"/>
          </p:cNvSpPr>
          <p:nvPr>
            <p:ph sz="quarter" idx="10"/>
          </p:nvPr>
        </p:nvSpPr>
        <p:spPr>
          <a:xfrm>
            <a:off x="613001" y="2308687"/>
            <a:ext cx="10865922" cy="1115148"/>
          </a:xfrm>
        </p:spPr>
        <p:txBody>
          <a:bodyPr>
            <a:normAutofit fontScale="62500" lnSpcReduction="20000"/>
          </a:bodyPr>
          <a:lstStyle/>
          <a:p>
            <a:pPr marL="0">
              <a:spcBef>
                <a:spcPts val="0"/>
              </a:spcBef>
              <a:spcAft>
                <a:spcPts val="1000"/>
              </a:spcAft>
            </a:pPr>
            <a:r>
              <a:rPr lang="ar-SA" sz="3500" dirty="0">
                <a:solidFill>
                  <a:srgbClr val="000000"/>
                </a:solidFill>
                <a:latin typeface="Arial" panose="020B0604020202020204" pitchFamily="34" charset="0"/>
                <a:cs typeface="Arial" panose="020B0604020202020204" pitchFamily="34" charset="0"/>
              </a:rPr>
              <a:t>حسبَ تعريفِ اليونسكو فإنّ التّراثَ الثّقافيَّ الماديَّ يشملُ القطعَ الأثريّة، والمعالم، والأعمال، واللّوحاتِ الفنّيّةَ والزّخارف، ويمكنُ تقسيمُهُ إلى:</a:t>
            </a:r>
            <a:endParaRPr lang="en-US" sz="3500" dirty="0">
              <a:solidFill>
                <a:srgbClr val="000000"/>
              </a:solidFill>
              <a:latin typeface="Arial" panose="020B0604020202020204" pitchFamily="34" charset="0"/>
              <a:cs typeface="Arial" panose="020B0604020202020204" pitchFamily="34" charset="0"/>
            </a:endParaRPr>
          </a:p>
          <a:p>
            <a:endParaRPr lang="en-US" dirty="0"/>
          </a:p>
        </p:txBody>
      </p:sp>
      <p:sp>
        <p:nvSpPr>
          <p:cNvPr id="3" name="Content Placeholder 2">
            <a:extLst>
              <a:ext uri="{FF2B5EF4-FFF2-40B4-BE49-F238E27FC236}">
                <a16:creationId xmlns:a16="http://schemas.microsoft.com/office/drawing/2014/main" id="{4325CBC6-78B9-44D4-815A-31CDEC44E641}"/>
              </a:ext>
            </a:extLst>
          </p:cNvPr>
          <p:cNvSpPr>
            <a:spLocks noGrp="1"/>
          </p:cNvSpPr>
          <p:nvPr>
            <p:ph sz="quarter" idx="11"/>
          </p:nvPr>
        </p:nvSpPr>
        <p:spPr/>
        <p:txBody>
          <a:bodyPr/>
          <a:lstStyle/>
          <a:p>
            <a:r>
              <a:rPr lang="ar-EG" dirty="0"/>
              <a:t>أقسامُ التّراثِ الثّقافيّ</a:t>
            </a:r>
            <a:endParaRPr lang="en-US" dirty="0"/>
          </a:p>
        </p:txBody>
      </p:sp>
      <p:sp>
        <p:nvSpPr>
          <p:cNvPr id="4" name="Content Placeholder 3">
            <a:extLst>
              <a:ext uri="{FF2B5EF4-FFF2-40B4-BE49-F238E27FC236}">
                <a16:creationId xmlns:a16="http://schemas.microsoft.com/office/drawing/2014/main" id="{BFE685D1-887E-45DF-9787-EFDE6F58CAAD}"/>
              </a:ext>
            </a:extLst>
          </p:cNvPr>
          <p:cNvSpPr>
            <a:spLocks noGrp="1"/>
          </p:cNvSpPr>
          <p:nvPr>
            <p:ph sz="quarter" idx="12"/>
          </p:nvPr>
        </p:nvSpPr>
        <p:spPr/>
        <p:txBody>
          <a:bodyPr/>
          <a:lstStyle/>
          <a:p>
            <a:r>
              <a:rPr lang="ar-EG" dirty="0"/>
              <a:t>التّراثُ الماديّ</a:t>
            </a:r>
            <a:endParaRPr lang="en-US" dirty="0"/>
          </a:p>
        </p:txBody>
      </p:sp>
      <p:graphicFrame>
        <p:nvGraphicFramePr>
          <p:cNvPr id="5" name="Diagram 4">
            <a:extLst>
              <a:ext uri="{FF2B5EF4-FFF2-40B4-BE49-F238E27FC236}">
                <a16:creationId xmlns:a16="http://schemas.microsoft.com/office/drawing/2014/main" id="{3517167A-D6C8-49CB-A0DC-08DCC5756848}"/>
              </a:ext>
            </a:extLst>
          </p:cNvPr>
          <p:cNvGraphicFramePr/>
          <p:nvPr>
            <p:extLst>
              <p:ext uri="{D42A27DB-BD31-4B8C-83A1-F6EECF244321}">
                <p14:modId xmlns:p14="http://schemas.microsoft.com/office/powerpoint/2010/main" val="1799752497"/>
              </p:ext>
            </p:extLst>
          </p:nvPr>
        </p:nvGraphicFramePr>
        <p:xfrm>
          <a:off x="899410" y="3367538"/>
          <a:ext cx="10370273" cy="34904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56248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25CBC6-78B9-44D4-815A-31CDEC44E641}"/>
              </a:ext>
            </a:extLst>
          </p:cNvPr>
          <p:cNvSpPr>
            <a:spLocks noGrp="1"/>
          </p:cNvSpPr>
          <p:nvPr>
            <p:ph sz="quarter" idx="11"/>
          </p:nvPr>
        </p:nvSpPr>
        <p:spPr/>
        <p:txBody>
          <a:bodyPr/>
          <a:lstStyle/>
          <a:p>
            <a:r>
              <a:rPr lang="ar-EG" dirty="0"/>
              <a:t>أقسامُ التّراثِ الثّقافيّ</a:t>
            </a:r>
            <a:endParaRPr lang="en-US" dirty="0"/>
          </a:p>
        </p:txBody>
      </p:sp>
      <p:sp>
        <p:nvSpPr>
          <p:cNvPr id="4" name="Content Placeholder 3">
            <a:extLst>
              <a:ext uri="{FF2B5EF4-FFF2-40B4-BE49-F238E27FC236}">
                <a16:creationId xmlns:a16="http://schemas.microsoft.com/office/drawing/2014/main" id="{BFE685D1-887E-45DF-9787-EFDE6F58CAAD}"/>
              </a:ext>
            </a:extLst>
          </p:cNvPr>
          <p:cNvSpPr>
            <a:spLocks noGrp="1"/>
          </p:cNvSpPr>
          <p:nvPr>
            <p:ph sz="quarter" idx="12"/>
          </p:nvPr>
        </p:nvSpPr>
        <p:spPr/>
        <p:txBody>
          <a:bodyPr/>
          <a:lstStyle/>
          <a:p>
            <a:r>
              <a:rPr lang="ar-EG" dirty="0"/>
              <a:t>التّراثُ غيرُ الماديّ/ اللّاماديّ</a:t>
            </a:r>
            <a:endParaRPr lang="en-US" dirty="0"/>
          </a:p>
        </p:txBody>
      </p:sp>
      <p:sp>
        <p:nvSpPr>
          <p:cNvPr id="7" name="Content Placeholder 6">
            <a:extLst>
              <a:ext uri="{FF2B5EF4-FFF2-40B4-BE49-F238E27FC236}">
                <a16:creationId xmlns:a16="http://schemas.microsoft.com/office/drawing/2014/main" id="{AC0CEC32-DDAC-4C87-A1F1-BD6E8B1A4F4E}"/>
              </a:ext>
            </a:extLst>
          </p:cNvPr>
          <p:cNvSpPr>
            <a:spLocks noGrp="1"/>
          </p:cNvSpPr>
          <p:nvPr>
            <p:ph sz="quarter" idx="10"/>
          </p:nvPr>
        </p:nvSpPr>
        <p:spPr>
          <a:xfrm>
            <a:off x="1199408" y="2398556"/>
            <a:ext cx="10580914" cy="1781557"/>
          </a:xfrm>
        </p:spPr>
        <p:txBody>
          <a:bodyPr>
            <a:normAutofit fontScale="92500" lnSpcReduction="10000"/>
          </a:bodyPr>
          <a:lstStyle/>
          <a:p>
            <a:pPr marL="0">
              <a:lnSpc>
                <a:spcPct val="170000"/>
              </a:lnSpc>
              <a:spcBef>
                <a:spcPts val="0"/>
              </a:spcBef>
            </a:pPr>
            <a:r>
              <a:rPr lang="ar-SA" sz="2400" dirty="0">
                <a:solidFill>
                  <a:srgbClr val="000000"/>
                </a:solidFill>
                <a:latin typeface="Arial" panose="020B0604020202020204" pitchFamily="34" charset="0"/>
                <a:cs typeface="Arial" panose="020B0604020202020204" pitchFamily="34" charset="0"/>
              </a:rPr>
              <a:t>ويُقصَدُ بهِ الممارساتِ والتّصوّراتِ وأشكالَ التّعبيرِ والمعارفَ والمهاراتِ - وما يرتبطُ بها من آلاتٍ وقطعٍ ومصنوعاتٍ وأماكنَ ثقافيّة - الّتي تعتبرُها الجماعاتُ والمجموعاتُ وأحياناً الأفراد، جزءاً من تراثِهمُ الثّقافيّ. </a:t>
            </a:r>
            <a:endParaRPr lang="ar-EG" sz="2400" dirty="0">
              <a:solidFill>
                <a:srgbClr val="000000"/>
              </a:solidFill>
              <a:latin typeface="Arial" panose="020B0604020202020204" pitchFamily="34" charset="0"/>
              <a:cs typeface="Arial" panose="020B0604020202020204" pitchFamily="34" charset="0"/>
            </a:endParaRPr>
          </a:p>
          <a:p>
            <a:pPr marL="0">
              <a:lnSpc>
                <a:spcPct val="170000"/>
              </a:lnSpc>
              <a:spcBef>
                <a:spcPts val="0"/>
              </a:spcBef>
            </a:pPr>
            <a:r>
              <a:rPr lang="ar-SA" sz="2400" dirty="0">
                <a:solidFill>
                  <a:srgbClr val="000000"/>
                </a:solidFill>
                <a:latin typeface="Arial" panose="020B0604020202020204" pitchFamily="34" charset="0"/>
                <a:cs typeface="Arial" panose="020B0604020202020204" pitchFamily="34" charset="0"/>
              </a:rPr>
              <a:t>ويتجلّى "التّراثُ الثّقافيُّ غيرُ الماديّ" بصفةٍ خاصّةٍ في المجالاتِ التّالية:</a:t>
            </a:r>
            <a:endParaRPr lang="en-US" sz="2400" dirty="0">
              <a:solidFill>
                <a:srgbClr val="000000"/>
              </a:solidFill>
              <a:latin typeface="Arial" panose="020B0604020202020204" pitchFamily="34" charset="0"/>
              <a:cs typeface="Arial" panose="020B0604020202020204" pitchFamily="34" charset="0"/>
            </a:endParaRPr>
          </a:p>
          <a:p>
            <a:endParaRPr lang="en-US" dirty="0"/>
          </a:p>
        </p:txBody>
      </p:sp>
      <p:graphicFrame>
        <p:nvGraphicFramePr>
          <p:cNvPr id="8" name="Diagram 7">
            <a:extLst>
              <a:ext uri="{FF2B5EF4-FFF2-40B4-BE49-F238E27FC236}">
                <a16:creationId xmlns:a16="http://schemas.microsoft.com/office/drawing/2014/main" id="{FA68781E-AB2E-49DD-8A6F-DFB6430EE71E}"/>
              </a:ext>
            </a:extLst>
          </p:cNvPr>
          <p:cNvGraphicFramePr/>
          <p:nvPr>
            <p:extLst>
              <p:ext uri="{D42A27DB-BD31-4B8C-83A1-F6EECF244321}">
                <p14:modId xmlns:p14="http://schemas.microsoft.com/office/powerpoint/2010/main" val="257135622"/>
              </p:ext>
            </p:extLst>
          </p:nvPr>
        </p:nvGraphicFramePr>
        <p:xfrm>
          <a:off x="1273585" y="4180113"/>
          <a:ext cx="10178902" cy="21363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46041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664</TotalTime>
  <Words>1258</Words>
  <Application>Microsoft Office PowerPoint</Application>
  <PresentationFormat>Widescreen</PresentationFormat>
  <Paragraphs>98</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Calibri Light</vt:lpstr>
      <vt:lpstr>inherit</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ghina ataqi</cp:lastModifiedBy>
  <cp:revision>100</cp:revision>
  <dcterms:created xsi:type="dcterms:W3CDTF">2020-10-20T08:45:47Z</dcterms:created>
  <dcterms:modified xsi:type="dcterms:W3CDTF">2022-09-13T07:04:31Z</dcterms:modified>
</cp:coreProperties>
</file>