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5"/>
  </p:notesMasterIdLst>
  <p:sldIdLst>
    <p:sldId id="257" r:id="rId2"/>
    <p:sldId id="258" r:id="rId3"/>
    <p:sldId id="259" r:id="rId4"/>
    <p:sldId id="300" r:id="rId5"/>
    <p:sldId id="301" r:id="rId6"/>
    <p:sldId id="302" r:id="rId7"/>
    <p:sldId id="303" r:id="rId8"/>
    <p:sldId id="304" r:id="rId9"/>
    <p:sldId id="305" r:id="rId10"/>
    <p:sldId id="306"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varScale="1">
        <p:scale>
          <a:sx n="68" d="100"/>
          <a:sy n="68" d="100"/>
        </p:scale>
        <p:origin x="768"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5D7E69-8393-4402-8D42-6A8E2B817960}"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AE62733E-86CA-40F5-9FD4-2FD7435F5F32}">
      <dgm:prSet custT="1"/>
      <dgm:spPr>
        <a:ln>
          <a:solidFill>
            <a:schemeClr val="accent6">
              <a:lumMod val="50000"/>
            </a:schemeClr>
          </a:solidFill>
        </a:ln>
      </dgm:spPr>
      <dgm:t>
        <a:bodyPr/>
        <a:lstStyle/>
        <a:p>
          <a:pPr algn="just" rtl="1">
            <a:buFont typeface="+mj-lt"/>
            <a:buAutoNum type="arabicPeriod"/>
          </a:pPr>
          <a:r>
            <a:rPr lang="ar-SA" sz="2200" dirty="0">
              <a:solidFill>
                <a:schemeClr val="tx1"/>
              </a:solidFill>
            </a:rPr>
            <a:t>التّسويقُ السّياحيُّ هو نشـاطٌ شاملٌ ومتكاملٌ يضمُّ جميعَ الجهودِ المبذولةِ لجـذبِ السّائحِ الدّوليِّ والمحلّيِّ لزيارةِ المناطقِ السّياحيّةِ الدّوليّة، وتبدأُ هذهِ الجهـودُ بشـكلٍ مباشرٍ من إعدادِ البرنامجِ السّياحيِّ حتّى التّعاقدِ معَ السّائحينَ وصولاً لنهايةِ البرنامج. </a:t>
          </a:r>
          <a:endParaRPr lang="en-US" sz="2200" dirty="0">
            <a:solidFill>
              <a:schemeClr val="tx1"/>
            </a:solidFill>
          </a:endParaRPr>
        </a:p>
      </dgm:t>
    </dgm:pt>
    <dgm:pt modelId="{7CC29F8A-6842-46ED-AA0B-1A1F9B39F472}" type="parTrans" cxnId="{0CD4C32B-D58F-4884-B170-25AD0E5EF26E}">
      <dgm:prSet/>
      <dgm:spPr/>
      <dgm:t>
        <a:bodyPr/>
        <a:lstStyle/>
        <a:p>
          <a:pPr algn="just" rtl="1"/>
          <a:endParaRPr lang="en-US" sz="2200">
            <a:solidFill>
              <a:schemeClr val="tx1"/>
            </a:solidFill>
          </a:endParaRPr>
        </a:p>
      </dgm:t>
    </dgm:pt>
    <dgm:pt modelId="{2750329B-519C-41CE-96A7-469EB50F5423}" type="sibTrans" cxnId="{0CD4C32B-D58F-4884-B170-25AD0E5EF26E}">
      <dgm:prSet/>
      <dgm:spPr/>
      <dgm:t>
        <a:bodyPr/>
        <a:lstStyle/>
        <a:p>
          <a:pPr algn="just" rtl="1"/>
          <a:endParaRPr lang="en-US" sz="2200">
            <a:solidFill>
              <a:schemeClr val="tx1"/>
            </a:solidFill>
          </a:endParaRPr>
        </a:p>
      </dgm:t>
    </dgm:pt>
    <dgm:pt modelId="{AFE6E76A-B122-4C47-90D6-3234EF19B7D0}">
      <dgm:prSet custT="1"/>
      <dgm:spPr>
        <a:ln>
          <a:solidFill>
            <a:schemeClr val="accent6">
              <a:lumMod val="50000"/>
            </a:schemeClr>
          </a:solidFill>
        </a:ln>
      </dgm:spPr>
      <dgm:t>
        <a:bodyPr/>
        <a:lstStyle/>
        <a:p>
          <a:pPr algn="just" rtl="1"/>
          <a:r>
            <a:rPr lang="ar-SA" sz="2200" dirty="0">
              <a:solidFill>
                <a:schemeClr val="tx1"/>
              </a:solidFill>
            </a:rPr>
            <a:t>التّسويقُ السّياحيُّ هو نشاطٌ إداريٌّ وفنّيٌّ تقومُ بهِ المنشآتُ السّـياحيّةُ داخـلَ الدّولـةِ وخارجَها في سبيلِ تحديدِ الأسواقِ السّياحيّةِ المرتقَبةِ والتّعرّفِ عليهـا والتّأثيرِ فيها بهدفِ تنميةِ وزيادةِ الحركةِ السّياحيّةِ القادمةِ منها وتحقيقِ التّوافقِ بينَ المنتَجِ السّياحيِّ ودوافعِ السّائحيـن.</a:t>
          </a:r>
          <a:endParaRPr lang="en-US" sz="2200" dirty="0">
            <a:solidFill>
              <a:schemeClr val="tx1"/>
            </a:solidFill>
          </a:endParaRPr>
        </a:p>
      </dgm:t>
    </dgm:pt>
    <dgm:pt modelId="{A7F17968-1660-4FD0-AA41-528AE0E3936C}" type="parTrans" cxnId="{638843FB-035A-4771-81A9-124EBB24D87B}">
      <dgm:prSet/>
      <dgm:spPr/>
      <dgm:t>
        <a:bodyPr/>
        <a:lstStyle/>
        <a:p>
          <a:pPr algn="just" rtl="1"/>
          <a:endParaRPr lang="en-US" sz="2200">
            <a:solidFill>
              <a:schemeClr val="tx1"/>
            </a:solidFill>
          </a:endParaRPr>
        </a:p>
      </dgm:t>
    </dgm:pt>
    <dgm:pt modelId="{51257BB1-472E-40DA-A219-E8C35A4CADCC}" type="sibTrans" cxnId="{638843FB-035A-4771-81A9-124EBB24D87B}">
      <dgm:prSet/>
      <dgm:spPr/>
      <dgm:t>
        <a:bodyPr/>
        <a:lstStyle/>
        <a:p>
          <a:pPr algn="just" rtl="1"/>
          <a:endParaRPr lang="en-US" sz="2200">
            <a:solidFill>
              <a:schemeClr val="tx1"/>
            </a:solidFill>
          </a:endParaRPr>
        </a:p>
      </dgm:t>
    </dgm:pt>
    <dgm:pt modelId="{78C1EAF0-BCAB-4D25-845B-4583287FCA06}">
      <dgm:prSet custT="1"/>
      <dgm:spPr>
        <a:ln>
          <a:solidFill>
            <a:schemeClr val="accent6">
              <a:lumMod val="50000"/>
            </a:schemeClr>
          </a:solidFill>
        </a:ln>
      </dgm:spPr>
      <dgm:t>
        <a:bodyPr/>
        <a:lstStyle/>
        <a:p>
          <a:pPr algn="just" rtl="1">
            <a:buFont typeface="+mj-lt"/>
            <a:buAutoNum type="arabicPeriod"/>
          </a:pPr>
          <a:r>
            <a:rPr lang="ar-SA" sz="2200" dirty="0">
              <a:solidFill>
                <a:schemeClr val="tx1"/>
              </a:solidFill>
            </a:rPr>
            <a:t>إنّ التّسويقَ السّياحيَّ يعني تنفيذاً علميّاً ومنسِّقاً لسياسـةِ الأعمـالِ مـن قِبَـلِ المشاريعِ السّياحيّةِ سواءٌ كانتْ عامّةً أو خاصّةً على المستوى المحلّيِّ الإقليميِّ أوِ الدّوليِّ ويشتملُ التّسويقُ السّياحيُّ في أحدِ جوانبِهِ مجموعَ السّـّياحِ ورغبـتَهم.</a:t>
          </a:r>
          <a:endParaRPr lang="en-US" sz="2200" dirty="0">
            <a:solidFill>
              <a:schemeClr val="tx1"/>
            </a:solidFill>
          </a:endParaRPr>
        </a:p>
      </dgm:t>
    </dgm:pt>
    <dgm:pt modelId="{7E963B1C-CC2D-47C1-BF34-4ABF57ECAFEE}" type="parTrans" cxnId="{F1E66ECD-429D-4D2D-A4A4-84AF904F9A54}">
      <dgm:prSet/>
      <dgm:spPr/>
      <dgm:t>
        <a:bodyPr/>
        <a:lstStyle/>
        <a:p>
          <a:pPr algn="just" rtl="1"/>
          <a:endParaRPr lang="en-US" sz="2200">
            <a:solidFill>
              <a:schemeClr val="tx1"/>
            </a:solidFill>
          </a:endParaRPr>
        </a:p>
      </dgm:t>
    </dgm:pt>
    <dgm:pt modelId="{513DCB59-28CC-4457-A538-D54C2F445894}" type="sibTrans" cxnId="{F1E66ECD-429D-4D2D-A4A4-84AF904F9A54}">
      <dgm:prSet/>
      <dgm:spPr/>
      <dgm:t>
        <a:bodyPr/>
        <a:lstStyle/>
        <a:p>
          <a:pPr algn="just" rtl="1"/>
          <a:endParaRPr lang="en-US" sz="2200">
            <a:solidFill>
              <a:schemeClr val="tx1"/>
            </a:solidFill>
          </a:endParaRPr>
        </a:p>
      </dgm:t>
    </dgm:pt>
    <dgm:pt modelId="{79579A4B-64B7-4088-A4FF-7A9F9B0B9FAD}" type="pres">
      <dgm:prSet presAssocID="{735D7E69-8393-4402-8D42-6A8E2B817960}" presName="Name0" presStyleCnt="0">
        <dgm:presLayoutVars>
          <dgm:resizeHandles/>
        </dgm:presLayoutVars>
      </dgm:prSet>
      <dgm:spPr/>
    </dgm:pt>
    <dgm:pt modelId="{80925E7F-6F8A-46CE-829C-A7526D0745BA}" type="pres">
      <dgm:prSet presAssocID="{AE62733E-86CA-40F5-9FD4-2FD7435F5F32}" presName="text" presStyleLbl="node1" presStyleIdx="0" presStyleCnt="3" custScaleX="137720">
        <dgm:presLayoutVars>
          <dgm:bulletEnabled val="1"/>
        </dgm:presLayoutVars>
      </dgm:prSet>
      <dgm:spPr/>
    </dgm:pt>
    <dgm:pt modelId="{9B5C8E09-43E3-44E0-B8A4-2F1EC24CC022}" type="pres">
      <dgm:prSet presAssocID="{2750329B-519C-41CE-96A7-469EB50F5423}" presName="space" presStyleCnt="0"/>
      <dgm:spPr/>
    </dgm:pt>
    <dgm:pt modelId="{CC00136A-F914-4D58-9177-8B6F83F87CB4}" type="pres">
      <dgm:prSet presAssocID="{AFE6E76A-B122-4C47-90D6-3234EF19B7D0}" presName="text" presStyleLbl="node1" presStyleIdx="1" presStyleCnt="3" custScaleX="128478">
        <dgm:presLayoutVars>
          <dgm:bulletEnabled val="1"/>
        </dgm:presLayoutVars>
      </dgm:prSet>
      <dgm:spPr/>
    </dgm:pt>
    <dgm:pt modelId="{D27BAFF2-3691-4DE8-BA48-F3C9B62E3F8E}" type="pres">
      <dgm:prSet presAssocID="{51257BB1-472E-40DA-A219-E8C35A4CADCC}" presName="space" presStyleCnt="0"/>
      <dgm:spPr/>
    </dgm:pt>
    <dgm:pt modelId="{B3FCAAD4-EA5B-4DAF-B55E-DD8119EB6749}" type="pres">
      <dgm:prSet presAssocID="{78C1EAF0-BCAB-4D25-845B-4583287FCA06}" presName="text" presStyleLbl="node1" presStyleIdx="2" presStyleCnt="3" custScaleX="149413">
        <dgm:presLayoutVars>
          <dgm:bulletEnabled val="1"/>
        </dgm:presLayoutVars>
      </dgm:prSet>
      <dgm:spPr/>
    </dgm:pt>
  </dgm:ptLst>
  <dgm:cxnLst>
    <dgm:cxn modelId="{0CD4C32B-D58F-4884-B170-25AD0E5EF26E}" srcId="{735D7E69-8393-4402-8D42-6A8E2B817960}" destId="{AE62733E-86CA-40F5-9FD4-2FD7435F5F32}" srcOrd="0" destOrd="0" parTransId="{7CC29F8A-6842-46ED-AA0B-1A1F9B39F472}" sibTransId="{2750329B-519C-41CE-96A7-469EB50F5423}"/>
    <dgm:cxn modelId="{A378325C-5EC7-4C56-A6C1-72A26A297965}" type="presOf" srcId="{AE62733E-86CA-40F5-9FD4-2FD7435F5F32}" destId="{80925E7F-6F8A-46CE-829C-A7526D0745BA}" srcOrd="0" destOrd="0" presId="urn:diagrams.loki3.com/VaryingWidthList"/>
    <dgm:cxn modelId="{9B854084-AFE2-44A3-9559-BFB8A7419FCF}" type="presOf" srcId="{735D7E69-8393-4402-8D42-6A8E2B817960}" destId="{79579A4B-64B7-4088-A4FF-7A9F9B0B9FAD}" srcOrd="0" destOrd="0" presId="urn:diagrams.loki3.com/VaryingWidthList"/>
    <dgm:cxn modelId="{F1E66ECD-429D-4D2D-A4A4-84AF904F9A54}" srcId="{735D7E69-8393-4402-8D42-6A8E2B817960}" destId="{78C1EAF0-BCAB-4D25-845B-4583287FCA06}" srcOrd="2" destOrd="0" parTransId="{7E963B1C-CC2D-47C1-BF34-4ABF57ECAFEE}" sibTransId="{513DCB59-28CC-4457-A538-D54C2F445894}"/>
    <dgm:cxn modelId="{D5D42AD5-20EC-4D75-A051-5212738956FA}" type="presOf" srcId="{78C1EAF0-BCAB-4D25-845B-4583287FCA06}" destId="{B3FCAAD4-EA5B-4DAF-B55E-DD8119EB6749}" srcOrd="0" destOrd="0" presId="urn:diagrams.loki3.com/VaryingWidthList"/>
    <dgm:cxn modelId="{AA8DD5F0-53F8-4F10-86E0-B9C1BB165C4B}" type="presOf" srcId="{AFE6E76A-B122-4C47-90D6-3234EF19B7D0}" destId="{CC00136A-F914-4D58-9177-8B6F83F87CB4}" srcOrd="0" destOrd="0" presId="urn:diagrams.loki3.com/VaryingWidthList"/>
    <dgm:cxn modelId="{638843FB-035A-4771-81A9-124EBB24D87B}" srcId="{735D7E69-8393-4402-8D42-6A8E2B817960}" destId="{AFE6E76A-B122-4C47-90D6-3234EF19B7D0}" srcOrd="1" destOrd="0" parTransId="{A7F17968-1660-4FD0-AA41-528AE0E3936C}" sibTransId="{51257BB1-472E-40DA-A219-E8C35A4CADCC}"/>
    <dgm:cxn modelId="{7D4A3260-0B37-40AE-BE5F-D5A1B2B3971F}" type="presParOf" srcId="{79579A4B-64B7-4088-A4FF-7A9F9B0B9FAD}" destId="{80925E7F-6F8A-46CE-829C-A7526D0745BA}" srcOrd="0" destOrd="0" presId="urn:diagrams.loki3.com/VaryingWidthList"/>
    <dgm:cxn modelId="{F3D10E17-0DA5-48D8-8EE6-F13D53BFA578}" type="presParOf" srcId="{79579A4B-64B7-4088-A4FF-7A9F9B0B9FAD}" destId="{9B5C8E09-43E3-44E0-B8A4-2F1EC24CC022}" srcOrd="1" destOrd="0" presId="urn:diagrams.loki3.com/VaryingWidthList"/>
    <dgm:cxn modelId="{EEE55B4C-9198-4BC8-AB29-404D8D3162A8}" type="presParOf" srcId="{79579A4B-64B7-4088-A4FF-7A9F9B0B9FAD}" destId="{CC00136A-F914-4D58-9177-8B6F83F87CB4}" srcOrd="2" destOrd="0" presId="urn:diagrams.loki3.com/VaryingWidthList"/>
    <dgm:cxn modelId="{4419B0D8-C760-47DD-AF3D-E97B7ABD1AF5}" type="presParOf" srcId="{79579A4B-64B7-4088-A4FF-7A9F9B0B9FAD}" destId="{D27BAFF2-3691-4DE8-BA48-F3C9B62E3F8E}" srcOrd="3" destOrd="0" presId="urn:diagrams.loki3.com/VaryingWidthList"/>
    <dgm:cxn modelId="{F18868A0-0CAF-4F69-B12C-E6D395EECDC4}" type="presParOf" srcId="{79579A4B-64B7-4088-A4FF-7A9F9B0B9FAD}" destId="{B3FCAAD4-EA5B-4DAF-B55E-DD8119EB6749}"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83BD9B1-E0DD-4746-AEF9-9397E67F014F}"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9233C43F-8433-4868-9B4E-02D652560B7C}">
      <dgm:prSet custT="1"/>
      <dgm:spPr>
        <a:ln>
          <a:solidFill>
            <a:schemeClr val="accent6">
              <a:lumMod val="50000"/>
            </a:schemeClr>
          </a:solidFill>
        </a:ln>
      </dgm:spPr>
      <dgm:t>
        <a:bodyPr/>
        <a:lstStyle/>
        <a:p>
          <a:pPr rtl="1">
            <a:lnSpc>
              <a:spcPct val="150000"/>
            </a:lnSpc>
            <a:buFont typeface="+mj-lt"/>
            <a:buAutoNum type="arabicPeriod"/>
          </a:pPr>
          <a:r>
            <a:rPr lang="ar-SY" sz="2200" b="1" dirty="0">
              <a:solidFill>
                <a:schemeClr val="tx1"/>
              </a:solidFill>
              <a:cs typeface="+mn-cs"/>
            </a:rPr>
            <a:t>الاستمراريّة: </a:t>
          </a:r>
          <a:r>
            <a:rPr lang="ar-SY" sz="2200" dirty="0">
              <a:solidFill>
                <a:schemeClr val="tx1"/>
              </a:solidFill>
              <a:cs typeface="+mn-cs"/>
            </a:rPr>
            <a:t>فالتّرويجُ السّياحيُّ لا يكونُ فعّالاً دونَ التّرديدِ المستمرِّ لمواضيعَ محدَّدةٍ يُرادُ التّرويجُ لها وباستخدامِ وسائلَ متنوّعة. </a:t>
          </a:r>
          <a:endParaRPr lang="en-US" sz="2200" dirty="0">
            <a:solidFill>
              <a:schemeClr val="tx1"/>
            </a:solidFill>
            <a:cs typeface="+mn-cs"/>
          </a:endParaRPr>
        </a:p>
      </dgm:t>
    </dgm:pt>
    <dgm:pt modelId="{07357246-92EE-43D5-A49B-2B4359B6932F}" type="parTrans" cxnId="{71DC8950-E658-45E6-81EF-47253AFA6C68}">
      <dgm:prSet/>
      <dgm:spPr/>
      <dgm:t>
        <a:bodyPr/>
        <a:lstStyle/>
        <a:p>
          <a:pPr rtl="1">
            <a:lnSpc>
              <a:spcPct val="150000"/>
            </a:lnSpc>
          </a:pPr>
          <a:endParaRPr lang="en-US" sz="2200">
            <a:solidFill>
              <a:schemeClr val="tx1"/>
            </a:solidFill>
            <a:cs typeface="+mn-cs"/>
          </a:endParaRPr>
        </a:p>
      </dgm:t>
    </dgm:pt>
    <dgm:pt modelId="{725C8EF8-9A8D-4760-897B-E17BE17046B2}" type="sibTrans" cxnId="{71DC8950-E658-45E6-81EF-47253AFA6C68}">
      <dgm:prSet/>
      <dgm:spPr/>
      <dgm:t>
        <a:bodyPr/>
        <a:lstStyle/>
        <a:p>
          <a:pPr rtl="1">
            <a:lnSpc>
              <a:spcPct val="150000"/>
            </a:lnSpc>
          </a:pPr>
          <a:endParaRPr lang="en-US" sz="2200">
            <a:solidFill>
              <a:schemeClr val="tx1"/>
            </a:solidFill>
            <a:cs typeface="+mn-cs"/>
          </a:endParaRPr>
        </a:p>
      </dgm:t>
    </dgm:pt>
    <dgm:pt modelId="{F5799E9D-C686-47C6-9E5A-D7D0982D719D}">
      <dgm:prSet custT="1"/>
      <dgm:spPr>
        <a:ln>
          <a:solidFill>
            <a:schemeClr val="accent6">
              <a:lumMod val="50000"/>
            </a:schemeClr>
          </a:solidFill>
        </a:ln>
      </dgm:spPr>
      <dgm:t>
        <a:bodyPr/>
        <a:lstStyle/>
        <a:p>
          <a:pPr rtl="1">
            <a:lnSpc>
              <a:spcPct val="150000"/>
            </a:lnSpc>
            <a:buFont typeface="+mj-lt"/>
            <a:buAutoNum type="arabicPeriod"/>
          </a:pPr>
          <a:r>
            <a:rPr lang="ar-SY" sz="2200" b="1" dirty="0">
              <a:solidFill>
                <a:schemeClr val="tx1"/>
              </a:solidFill>
              <a:cs typeface="+mn-cs"/>
            </a:rPr>
            <a:t>التّنسيق: </a:t>
          </a:r>
          <a:r>
            <a:rPr lang="ar-SY" sz="2200" dirty="0">
              <a:solidFill>
                <a:schemeClr val="tx1"/>
              </a:solidFill>
              <a:cs typeface="+mn-cs"/>
            </a:rPr>
            <a:t>أيّ أنّهُ يجبُ التّنسيقُ بينَ الخطاباتِ والوسائلِ التّرويجيّةِ المستخدَمة. </a:t>
          </a:r>
          <a:endParaRPr lang="en-US" sz="2200" dirty="0">
            <a:solidFill>
              <a:schemeClr val="tx1"/>
            </a:solidFill>
            <a:cs typeface="+mn-cs"/>
          </a:endParaRPr>
        </a:p>
      </dgm:t>
    </dgm:pt>
    <dgm:pt modelId="{D6D48D37-20DA-44C6-BC5C-F5E6C226D779}" type="parTrans" cxnId="{F4CB3758-0502-492F-97AB-33CEA7BF918F}">
      <dgm:prSet/>
      <dgm:spPr/>
      <dgm:t>
        <a:bodyPr/>
        <a:lstStyle/>
        <a:p>
          <a:pPr rtl="1">
            <a:lnSpc>
              <a:spcPct val="150000"/>
            </a:lnSpc>
          </a:pPr>
          <a:endParaRPr lang="en-US" sz="2200">
            <a:solidFill>
              <a:schemeClr val="tx1"/>
            </a:solidFill>
            <a:cs typeface="+mn-cs"/>
          </a:endParaRPr>
        </a:p>
      </dgm:t>
    </dgm:pt>
    <dgm:pt modelId="{86ED3BAC-7B8A-47EC-B079-2C618220E200}" type="sibTrans" cxnId="{F4CB3758-0502-492F-97AB-33CEA7BF918F}">
      <dgm:prSet/>
      <dgm:spPr/>
      <dgm:t>
        <a:bodyPr/>
        <a:lstStyle/>
        <a:p>
          <a:pPr rtl="1">
            <a:lnSpc>
              <a:spcPct val="150000"/>
            </a:lnSpc>
          </a:pPr>
          <a:endParaRPr lang="en-US" sz="2200">
            <a:solidFill>
              <a:schemeClr val="tx1"/>
            </a:solidFill>
            <a:cs typeface="+mn-cs"/>
          </a:endParaRPr>
        </a:p>
      </dgm:t>
    </dgm:pt>
    <dgm:pt modelId="{BC6A33E9-902A-47BD-809D-FF2F8C384C5D}">
      <dgm:prSet custT="1"/>
      <dgm:spPr>
        <a:ln>
          <a:solidFill>
            <a:schemeClr val="accent6">
              <a:lumMod val="50000"/>
            </a:schemeClr>
          </a:solidFill>
        </a:ln>
      </dgm:spPr>
      <dgm:t>
        <a:bodyPr/>
        <a:lstStyle/>
        <a:p>
          <a:pPr rtl="1">
            <a:lnSpc>
              <a:spcPct val="150000"/>
            </a:lnSpc>
            <a:buFont typeface="+mj-lt"/>
            <a:buAutoNum type="arabicPeriod"/>
          </a:pPr>
          <a:r>
            <a:rPr lang="ar-SY" sz="2200" b="1" dirty="0">
              <a:solidFill>
                <a:schemeClr val="tx1"/>
              </a:solidFill>
              <a:cs typeface="+mn-cs"/>
            </a:rPr>
            <a:t>التّقاربُ والالتقاء: </a:t>
          </a:r>
          <a:r>
            <a:rPr lang="ar-SY" sz="2200" dirty="0">
              <a:solidFill>
                <a:schemeClr val="tx1"/>
              </a:solidFill>
              <a:cs typeface="+mn-cs"/>
            </a:rPr>
            <a:t>أيّ التقاءُ أنشطةِ التّرويجِ مع متطلّباتِ الأسواق، فعدمُ التقائِها مع بعضِها يفقدُها الكثيرَ منَ الفعاليّةِ إن لم يكنْ كلَّها. </a:t>
          </a:r>
          <a:endParaRPr lang="en-US" sz="2200" dirty="0">
            <a:solidFill>
              <a:schemeClr val="tx1"/>
            </a:solidFill>
            <a:cs typeface="+mn-cs"/>
          </a:endParaRPr>
        </a:p>
      </dgm:t>
    </dgm:pt>
    <dgm:pt modelId="{74E599E0-5A26-4C6B-B4BA-B2BB2438F08A}" type="parTrans" cxnId="{BC387523-6172-464C-87E8-D891E63A725B}">
      <dgm:prSet/>
      <dgm:spPr/>
      <dgm:t>
        <a:bodyPr/>
        <a:lstStyle/>
        <a:p>
          <a:pPr rtl="1">
            <a:lnSpc>
              <a:spcPct val="150000"/>
            </a:lnSpc>
          </a:pPr>
          <a:endParaRPr lang="en-US" sz="2200">
            <a:solidFill>
              <a:schemeClr val="tx1"/>
            </a:solidFill>
            <a:cs typeface="+mn-cs"/>
          </a:endParaRPr>
        </a:p>
      </dgm:t>
    </dgm:pt>
    <dgm:pt modelId="{BADB3330-7753-4B34-B7D7-CF31BAB3F743}" type="sibTrans" cxnId="{BC387523-6172-464C-87E8-D891E63A725B}">
      <dgm:prSet/>
      <dgm:spPr/>
      <dgm:t>
        <a:bodyPr/>
        <a:lstStyle/>
        <a:p>
          <a:pPr rtl="1">
            <a:lnSpc>
              <a:spcPct val="150000"/>
            </a:lnSpc>
          </a:pPr>
          <a:endParaRPr lang="en-US" sz="2200">
            <a:solidFill>
              <a:schemeClr val="tx1"/>
            </a:solidFill>
            <a:cs typeface="+mn-cs"/>
          </a:endParaRPr>
        </a:p>
      </dgm:t>
    </dgm:pt>
    <dgm:pt modelId="{DEE9C281-AC41-4657-93D2-32D1D90973A2}" type="pres">
      <dgm:prSet presAssocID="{683BD9B1-E0DD-4746-AEF9-9397E67F014F}" presName="diagram" presStyleCnt="0">
        <dgm:presLayoutVars>
          <dgm:dir val="rev"/>
          <dgm:resizeHandles val="exact"/>
        </dgm:presLayoutVars>
      </dgm:prSet>
      <dgm:spPr/>
    </dgm:pt>
    <dgm:pt modelId="{7557E081-1753-4C60-AC40-5965D4950D02}" type="pres">
      <dgm:prSet presAssocID="{9233C43F-8433-4868-9B4E-02D652560B7C}" presName="node" presStyleLbl="node1" presStyleIdx="0" presStyleCnt="3" custScaleY="145610">
        <dgm:presLayoutVars>
          <dgm:bulletEnabled val="1"/>
        </dgm:presLayoutVars>
      </dgm:prSet>
      <dgm:spPr/>
    </dgm:pt>
    <dgm:pt modelId="{2FBB5FE0-4EF2-444B-B6F1-EB37B0397709}" type="pres">
      <dgm:prSet presAssocID="{725C8EF8-9A8D-4760-897B-E17BE17046B2}" presName="sibTrans" presStyleCnt="0"/>
      <dgm:spPr/>
    </dgm:pt>
    <dgm:pt modelId="{C6BAF7D5-CDA5-4608-8951-24E9B000BD96}" type="pres">
      <dgm:prSet presAssocID="{F5799E9D-C686-47C6-9E5A-D7D0982D719D}" presName="node" presStyleLbl="node1" presStyleIdx="1" presStyleCnt="3" custScaleY="145610">
        <dgm:presLayoutVars>
          <dgm:bulletEnabled val="1"/>
        </dgm:presLayoutVars>
      </dgm:prSet>
      <dgm:spPr/>
    </dgm:pt>
    <dgm:pt modelId="{9B3482D5-F1A0-4F0A-AC0E-CCF136730C61}" type="pres">
      <dgm:prSet presAssocID="{86ED3BAC-7B8A-47EC-B079-2C618220E200}" presName="sibTrans" presStyleCnt="0"/>
      <dgm:spPr/>
    </dgm:pt>
    <dgm:pt modelId="{51006017-735E-477F-8624-56B1044DC095}" type="pres">
      <dgm:prSet presAssocID="{BC6A33E9-902A-47BD-809D-FF2F8C384C5D}" presName="node" presStyleLbl="node1" presStyleIdx="2" presStyleCnt="3" custScaleY="145610">
        <dgm:presLayoutVars>
          <dgm:bulletEnabled val="1"/>
        </dgm:presLayoutVars>
      </dgm:prSet>
      <dgm:spPr/>
    </dgm:pt>
  </dgm:ptLst>
  <dgm:cxnLst>
    <dgm:cxn modelId="{46DEC60C-1011-4309-8270-E3D60D04FE50}" type="presOf" srcId="{9233C43F-8433-4868-9B4E-02D652560B7C}" destId="{7557E081-1753-4C60-AC40-5965D4950D02}" srcOrd="0" destOrd="0" presId="urn:microsoft.com/office/officeart/2005/8/layout/default"/>
    <dgm:cxn modelId="{BC387523-6172-464C-87E8-D891E63A725B}" srcId="{683BD9B1-E0DD-4746-AEF9-9397E67F014F}" destId="{BC6A33E9-902A-47BD-809D-FF2F8C384C5D}" srcOrd="2" destOrd="0" parTransId="{74E599E0-5A26-4C6B-B4BA-B2BB2438F08A}" sibTransId="{BADB3330-7753-4B34-B7D7-CF31BAB3F743}"/>
    <dgm:cxn modelId="{147EA068-ACC8-4D90-A60D-B14F65DCEC57}" type="presOf" srcId="{BC6A33E9-902A-47BD-809D-FF2F8C384C5D}" destId="{51006017-735E-477F-8624-56B1044DC095}" srcOrd="0" destOrd="0" presId="urn:microsoft.com/office/officeart/2005/8/layout/default"/>
    <dgm:cxn modelId="{71DC8950-E658-45E6-81EF-47253AFA6C68}" srcId="{683BD9B1-E0DD-4746-AEF9-9397E67F014F}" destId="{9233C43F-8433-4868-9B4E-02D652560B7C}" srcOrd="0" destOrd="0" parTransId="{07357246-92EE-43D5-A49B-2B4359B6932F}" sibTransId="{725C8EF8-9A8D-4760-897B-E17BE17046B2}"/>
    <dgm:cxn modelId="{BD3CA575-B154-409F-B58A-7F554EA4004D}" type="presOf" srcId="{F5799E9D-C686-47C6-9E5A-D7D0982D719D}" destId="{C6BAF7D5-CDA5-4608-8951-24E9B000BD96}" srcOrd="0" destOrd="0" presId="urn:microsoft.com/office/officeart/2005/8/layout/default"/>
    <dgm:cxn modelId="{F4CB3758-0502-492F-97AB-33CEA7BF918F}" srcId="{683BD9B1-E0DD-4746-AEF9-9397E67F014F}" destId="{F5799E9D-C686-47C6-9E5A-D7D0982D719D}" srcOrd="1" destOrd="0" parTransId="{D6D48D37-20DA-44C6-BC5C-F5E6C226D779}" sibTransId="{86ED3BAC-7B8A-47EC-B079-2C618220E200}"/>
    <dgm:cxn modelId="{3B5422A4-196A-4512-B004-7D7A446DA589}" type="presOf" srcId="{683BD9B1-E0DD-4746-AEF9-9397E67F014F}" destId="{DEE9C281-AC41-4657-93D2-32D1D90973A2}" srcOrd="0" destOrd="0" presId="urn:microsoft.com/office/officeart/2005/8/layout/default"/>
    <dgm:cxn modelId="{D61E9677-CC8E-4D1E-BB49-8940E3302457}" type="presParOf" srcId="{DEE9C281-AC41-4657-93D2-32D1D90973A2}" destId="{7557E081-1753-4C60-AC40-5965D4950D02}" srcOrd="0" destOrd="0" presId="urn:microsoft.com/office/officeart/2005/8/layout/default"/>
    <dgm:cxn modelId="{99D46B26-0CE5-4234-BD20-F831F6F95F64}" type="presParOf" srcId="{DEE9C281-AC41-4657-93D2-32D1D90973A2}" destId="{2FBB5FE0-4EF2-444B-B6F1-EB37B0397709}" srcOrd="1" destOrd="0" presId="urn:microsoft.com/office/officeart/2005/8/layout/default"/>
    <dgm:cxn modelId="{A2CC9989-28D5-4276-898F-7852533C989B}" type="presParOf" srcId="{DEE9C281-AC41-4657-93D2-32D1D90973A2}" destId="{C6BAF7D5-CDA5-4608-8951-24E9B000BD96}" srcOrd="2" destOrd="0" presId="urn:microsoft.com/office/officeart/2005/8/layout/default"/>
    <dgm:cxn modelId="{F00DB7BC-CCEF-4E55-ABEE-51B8DB64C0D1}" type="presParOf" srcId="{DEE9C281-AC41-4657-93D2-32D1D90973A2}" destId="{9B3482D5-F1A0-4F0A-AC0E-CCF136730C61}" srcOrd="3" destOrd="0" presId="urn:microsoft.com/office/officeart/2005/8/layout/default"/>
    <dgm:cxn modelId="{81DF3809-E80B-4AD8-AB95-A8241004952C}" type="presParOf" srcId="{DEE9C281-AC41-4657-93D2-32D1D90973A2}" destId="{51006017-735E-477F-8624-56B1044DC095}"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69FAC2D-12EF-4014-AF45-8577DA69EE8F}"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7F6E012C-2E81-444F-8FD8-EFF35553514A}">
      <dgm:prSet custT="1"/>
      <dgm:spPr>
        <a:ln>
          <a:solidFill>
            <a:schemeClr val="accent6">
              <a:lumMod val="50000"/>
            </a:schemeClr>
          </a:solidFill>
        </a:ln>
      </dgm:spPr>
      <dgm:t>
        <a:bodyPr/>
        <a:lstStyle/>
        <a:p>
          <a:pPr>
            <a:buFont typeface="+mj-lt"/>
            <a:buAutoNum type="arabicPeriod"/>
          </a:pPr>
          <a:r>
            <a:rPr lang="ar-SA" sz="2200" b="1" dirty="0">
              <a:solidFill>
                <a:schemeClr val="tx1"/>
              </a:solidFill>
            </a:rPr>
            <a:t>الأوّل</a:t>
          </a:r>
          <a:r>
            <a:rPr lang="ar-EG" sz="2200" b="1" dirty="0">
              <a:solidFill>
                <a:schemeClr val="tx1"/>
              </a:solidFill>
            </a:rPr>
            <a:t> -</a:t>
          </a:r>
          <a:r>
            <a:rPr lang="ar-SA" sz="2200" b="1" dirty="0">
              <a:solidFill>
                <a:schemeClr val="tx1"/>
              </a:solidFill>
            </a:rPr>
            <a:t> </a:t>
          </a:r>
          <a:r>
            <a:rPr lang="ar-SA" sz="2200" dirty="0">
              <a:solidFill>
                <a:schemeClr val="tx1"/>
              </a:solidFill>
            </a:rPr>
            <a:t>هوَ الإعلامُ عن مزايا وخصائصِ ومكوّناتِ المنطقةِ أوِ الموردِ للسّيّاحِ المحتمَلينَ وإثارةُ</a:t>
          </a:r>
          <a:r>
            <a:rPr lang="en-US" sz="2200" dirty="0">
              <a:solidFill>
                <a:schemeClr val="tx1"/>
              </a:solidFill>
            </a:rPr>
            <a:t>  </a:t>
          </a:r>
          <a:r>
            <a:rPr lang="ar-SA" sz="2200" dirty="0">
              <a:solidFill>
                <a:schemeClr val="tx1"/>
              </a:solidFill>
            </a:rPr>
            <a:t>الرّغبةِ لديهم لزيارةِ تلكَ المنطقة</a:t>
          </a:r>
          <a:r>
            <a:rPr lang="ar-SY" sz="2200" dirty="0">
              <a:solidFill>
                <a:schemeClr val="tx1"/>
              </a:solidFill>
            </a:rPr>
            <a:t>.</a:t>
          </a:r>
          <a:endParaRPr lang="en-US" sz="2200" dirty="0">
            <a:solidFill>
              <a:schemeClr val="tx1"/>
            </a:solidFill>
          </a:endParaRPr>
        </a:p>
      </dgm:t>
    </dgm:pt>
    <dgm:pt modelId="{2FC2554B-578A-4E2C-B134-A89E02F0B381}" type="parTrans" cxnId="{EE6EBEB3-AD70-4972-A63C-8D673C465A1F}">
      <dgm:prSet/>
      <dgm:spPr/>
      <dgm:t>
        <a:bodyPr/>
        <a:lstStyle/>
        <a:p>
          <a:endParaRPr lang="en-US"/>
        </a:p>
      </dgm:t>
    </dgm:pt>
    <dgm:pt modelId="{ADBFC5D2-13D9-40EE-99F4-B9BDD4B93092}" type="sibTrans" cxnId="{EE6EBEB3-AD70-4972-A63C-8D673C465A1F}">
      <dgm:prSet/>
      <dgm:spPr/>
      <dgm:t>
        <a:bodyPr/>
        <a:lstStyle/>
        <a:p>
          <a:endParaRPr lang="en-US"/>
        </a:p>
      </dgm:t>
    </dgm:pt>
    <dgm:pt modelId="{9EA2F0E6-070E-4882-805A-23A643AC3E16}">
      <dgm:prSet custT="1"/>
      <dgm:spPr>
        <a:ln>
          <a:solidFill>
            <a:schemeClr val="accent6">
              <a:lumMod val="50000"/>
            </a:schemeClr>
          </a:solidFill>
        </a:ln>
      </dgm:spPr>
      <dgm:t>
        <a:bodyPr/>
        <a:lstStyle/>
        <a:p>
          <a:r>
            <a:rPr lang="ar-SA" sz="2200" b="1" dirty="0">
              <a:solidFill>
                <a:schemeClr val="tx1"/>
              </a:solidFill>
            </a:rPr>
            <a:t>الثّاني</a:t>
          </a:r>
          <a:r>
            <a:rPr lang="ar-EG" sz="2200" b="1" dirty="0">
              <a:solidFill>
                <a:schemeClr val="tx1"/>
              </a:solidFill>
            </a:rPr>
            <a:t> -</a:t>
          </a:r>
          <a:r>
            <a:rPr lang="ar-SA" sz="2200" b="1" dirty="0">
              <a:solidFill>
                <a:schemeClr val="tx1"/>
              </a:solidFill>
            </a:rPr>
            <a:t> </a:t>
          </a:r>
          <a:r>
            <a:rPr lang="ar-SA" sz="2200" dirty="0">
              <a:solidFill>
                <a:schemeClr val="tx1"/>
              </a:solidFill>
            </a:rPr>
            <a:t>اتّخاذُ الإجراءاتِ لتنفيذِ تلكَ الزّيارةِ بالشّكلِ المناسب، وخطّةُ التّسويقِ للمنطقةِ يجبُ أن تتضمّنَ رسائلَ ترويجيّةً يتمُّ إعدادُها بالاستنادِ إلى نتائجِ دراسةِ وتحليلِ السّوقِ الّتي تظهرُ العلاقةَ بينَ العرضِ والطّلبِ "السّيّاحُ والموارد</a:t>
          </a:r>
          <a:r>
            <a:rPr lang="ar-SY" sz="2200" dirty="0">
              <a:solidFill>
                <a:schemeClr val="tx1"/>
              </a:solidFill>
            </a:rPr>
            <a:t>".</a:t>
          </a:r>
          <a:endParaRPr lang="en-US" sz="2200" dirty="0">
            <a:solidFill>
              <a:schemeClr val="tx1"/>
            </a:solidFill>
          </a:endParaRPr>
        </a:p>
      </dgm:t>
    </dgm:pt>
    <dgm:pt modelId="{BAA14C95-DF7D-4AB8-80F1-750D89225D38}" type="parTrans" cxnId="{C7A359D3-3C09-4DF9-A040-142DBCE81C74}">
      <dgm:prSet/>
      <dgm:spPr/>
      <dgm:t>
        <a:bodyPr/>
        <a:lstStyle/>
        <a:p>
          <a:endParaRPr lang="en-US"/>
        </a:p>
      </dgm:t>
    </dgm:pt>
    <dgm:pt modelId="{849D516C-28EC-477A-AE46-F636CAD00E30}" type="sibTrans" cxnId="{C7A359D3-3C09-4DF9-A040-142DBCE81C74}">
      <dgm:prSet/>
      <dgm:spPr/>
      <dgm:t>
        <a:bodyPr/>
        <a:lstStyle/>
        <a:p>
          <a:endParaRPr lang="en-US"/>
        </a:p>
      </dgm:t>
    </dgm:pt>
    <dgm:pt modelId="{1D13679F-C7A5-4CB2-BD71-2F803D733AAB}" type="pres">
      <dgm:prSet presAssocID="{469FAC2D-12EF-4014-AF45-8577DA69EE8F}" presName="Name0" presStyleCnt="0">
        <dgm:presLayoutVars>
          <dgm:resizeHandles/>
        </dgm:presLayoutVars>
      </dgm:prSet>
      <dgm:spPr/>
    </dgm:pt>
    <dgm:pt modelId="{9B27F582-CF20-4539-BC83-521FD783810B}" type="pres">
      <dgm:prSet presAssocID="{7F6E012C-2E81-444F-8FD8-EFF35553514A}" presName="text" presStyleLbl="node1" presStyleIdx="0" presStyleCnt="2" custScaleX="202909">
        <dgm:presLayoutVars>
          <dgm:bulletEnabled val="1"/>
        </dgm:presLayoutVars>
      </dgm:prSet>
      <dgm:spPr/>
    </dgm:pt>
    <dgm:pt modelId="{7872213B-8EB6-4D40-88D1-E1111780AA6B}" type="pres">
      <dgm:prSet presAssocID="{ADBFC5D2-13D9-40EE-99F4-B9BDD4B93092}" presName="space" presStyleCnt="0"/>
      <dgm:spPr/>
    </dgm:pt>
    <dgm:pt modelId="{273FD0D1-0C88-4FBD-8C1B-76B49C94F80E}" type="pres">
      <dgm:prSet presAssocID="{9EA2F0E6-070E-4882-805A-23A643AC3E16}" presName="text" presStyleLbl="node1" presStyleIdx="1" presStyleCnt="2" custScaleX="175216">
        <dgm:presLayoutVars>
          <dgm:bulletEnabled val="1"/>
        </dgm:presLayoutVars>
      </dgm:prSet>
      <dgm:spPr/>
    </dgm:pt>
  </dgm:ptLst>
  <dgm:cxnLst>
    <dgm:cxn modelId="{8878BF07-2EC5-41E9-A691-ED4FB9A065F8}" type="presOf" srcId="{469FAC2D-12EF-4014-AF45-8577DA69EE8F}" destId="{1D13679F-C7A5-4CB2-BD71-2F803D733AAB}" srcOrd="0" destOrd="0" presId="urn:diagrams.loki3.com/VaryingWidthList"/>
    <dgm:cxn modelId="{57819E2B-EBB6-4869-8E94-D4499AA6FB47}" type="presOf" srcId="{9EA2F0E6-070E-4882-805A-23A643AC3E16}" destId="{273FD0D1-0C88-4FBD-8C1B-76B49C94F80E}" srcOrd="0" destOrd="0" presId="urn:diagrams.loki3.com/VaryingWidthList"/>
    <dgm:cxn modelId="{D4F73EA8-20B6-47A7-8103-55EC8C74A9DB}" type="presOf" srcId="{7F6E012C-2E81-444F-8FD8-EFF35553514A}" destId="{9B27F582-CF20-4539-BC83-521FD783810B}" srcOrd="0" destOrd="0" presId="urn:diagrams.loki3.com/VaryingWidthList"/>
    <dgm:cxn modelId="{EE6EBEB3-AD70-4972-A63C-8D673C465A1F}" srcId="{469FAC2D-12EF-4014-AF45-8577DA69EE8F}" destId="{7F6E012C-2E81-444F-8FD8-EFF35553514A}" srcOrd="0" destOrd="0" parTransId="{2FC2554B-578A-4E2C-B134-A89E02F0B381}" sibTransId="{ADBFC5D2-13D9-40EE-99F4-B9BDD4B93092}"/>
    <dgm:cxn modelId="{C7A359D3-3C09-4DF9-A040-142DBCE81C74}" srcId="{469FAC2D-12EF-4014-AF45-8577DA69EE8F}" destId="{9EA2F0E6-070E-4882-805A-23A643AC3E16}" srcOrd="1" destOrd="0" parTransId="{BAA14C95-DF7D-4AB8-80F1-750D89225D38}" sibTransId="{849D516C-28EC-477A-AE46-F636CAD00E30}"/>
    <dgm:cxn modelId="{51C5442F-7C55-4FAD-9D2C-5D7F16423CF5}" type="presParOf" srcId="{1D13679F-C7A5-4CB2-BD71-2F803D733AAB}" destId="{9B27F582-CF20-4539-BC83-521FD783810B}" srcOrd="0" destOrd="0" presId="urn:diagrams.loki3.com/VaryingWidthList"/>
    <dgm:cxn modelId="{E0A69851-2653-484B-A95E-3B2906F98B9D}" type="presParOf" srcId="{1D13679F-C7A5-4CB2-BD71-2F803D733AAB}" destId="{7872213B-8EB6-4D40-88D1-E1111780AA6B}" srcOrd="1" destOrd="0" presId="urn:diagrams.loki3.com/VaryingWidthList"/>
    <dgm:cxn modelId="{DEE17B2E-3003-4401-8B73-F62D3FA069B2}" type="presParOf" srcId="{1D13679F-C7A5-4CB2-BD71-2F803D733AAB}" destId="{273FD0D1-0C88-4FBD-8C1B-76B49C94F80E}" srcOrd="2"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C115B39-26F0-4955-A572-A63CF6F8CC6F}"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7B9BD12F-D2B0-4429-98BE-CCD98C94616A}">
      <dgm:prSet custT="1"/>
      <dgm:spPr>
        <a:ln>
          <a:solidFill>
            <a:schemeClr val="accent6">
              <a:lumMod val="50000"/>
            </a:schemeClr>
          </a:solidFill>
        </a:ln>
      </dgm:spPr>
      <dgm:t>
        <a:bodyPr/>
        <a:lstStyle/>
        <a:p>
          <a:pPr rtl="1">
            <a:buFont typeface="Simplified Arabic" panose="02020603050405020304" pitchFamily="18" charset="-78"/>
            <a:buChar char="-"/>
          </a:pPr>
          <a:r>
            <a:rPr lang="ar-SY" sz="2200" dirty="0">
              <a:solidFill>
                <a:schemeClr val="tx1"/>
              </a:solidFill>
            </a:rPr>
            <a:t>توفيرُ المعلوماتِ عنِ المنتجاتِ وتوضيحُ طبيعةِ الأنشطةِ السّياحيّةِ وإخبارُ السّيّاحِ وتزويدُهم بالمعلوماتِ اللّازمةِ عنِ الخدماتِ المُقدَّمة.</a:t>
          </a:r>
          <a:endParaRPr lang="en-US" sz="2200" dirty="0">
            <a:solidFill>
              <a:schemeClr val="tx1"/>
            </a:solidFill>
          </a:endParaRPr>
        </a:p>
      </dgm:t>
    </dgm:pt>
    <dgm:pt modelId="{E8AE94A9-EB27-4254-9CD9-4728968A40FA}" type="parTrans" cxnId="{C34268F4-40A6-49A9-AEF5-FB8FD9D04511}">
      <dgm:prSet/>
      <dgm:spPr/>
      <dgm:t>
        <a:bodyPr/>
        <a:lstStyle/>
        <a:p>
          <a:pPr rtl="1"/>
          <a:endParaRPr lang="en-US" sz="2200">
            <a:solidFill>
              <a:schemeClr val="tx1"/>
            </a:solidFill>
          </a:endParaRPr>
        </a:p>
      </dgm:t>
    </dgm:pt>
    <dgm:pt modelId="{7F393DDB-1507-4125-B7AF-CDE96FACA7E6}" type="sibTrans" cxnId="{C34268F4-40A6-49A9-AEF5-FB8FD9D04511}">
      <dgm:prSet/>
      <dgm:spPr/>
      <dgm:t>
        <a:bodyPr/>
        <a:lstStyle/>
        <a:p>
          <a:pPr rtl="1"/>
          <a:endParaRPr lang="en-US" sz="2200">
            <a:solidFill>
              <a:schemeClr val="tx1"/>
            </a:solidFill>
          </a:endParaRPr>
        </a:p>
      </dgm:t>
    </dgm:pt>
    <dgm:pt modelId="{EC73FD10-F9DD-415C-AECA-78335CCF8DA9}">
      <dgm:prSet custT="1"/>
      <dgm:spPr>
        <a:ln>
          <a:solidFill>
            <a:schemeClr val="accent6">
              <a:lumMod val="50000"/>
            </a:schemeClr>
          </a:solidFill>
        </a:ln>
      </dgm:spPr>
      <dgm:t>
        <a:bodyPr/>
        <a:lstStyle/>
        <a:p>
          <a:pPr rtl="1">
            <a:buFont typeface="Simplified Arabic" panose="02020603050405020304" pitchFamily="18" charset="-78"/>
            <a:buChar char="-"/>
          </a:pPr>
          <a:r>
            <a:rPr lang="ar-SY" sz="2200">
              <a:solidFill>
                <a:schemeClr val="tx1"/>
              </a:solidFill>
            </a:rPr>
            <a:t>إيجادُ مركزٍ متميّزٍ بقدرِ الإمكانِ للمقصدِ السّياحيّ.</a:t>
          </a:r>
          <a:endParaRPr lang="en-US" sz="2200">
            <a:solidFill>
              <a:schemeClr val="tx1"/>
            </a:solidFill>
          </a:endParaRPr>
        </a:p>
      </dgm:t>
    </dgm:pt>
    <dgm:pt modelId="{03574A18-E815-420D-8EB9-41B1A8104A2D}" type="parTrans" cxnId="{823C325C-2F81-4377-8019-E14CEE789CD3}">
      <dgm:prSet/>
      <dgm:spPr/>
      <dgm:t>
        <a:bodyPr/>
        <a:lstStyle/>
        <a:p>
          <a:pPr rtl="1"/>
          <a:endParaRPr lang="en-US" sz="2200">
            <a:solidFill>
              <a:schemeClr val="tx1"/>
            </a:solidFill>
          </a:endParaRPr>
        </a:p>
      </dgm:t>
    </dgm:pt>
    <dgm:pt modelId="{4E568265-1E94-4FF9-9331-70616388E75D}" type="sibTrans" cxnId="{823C325C-2F81-4377-8019-E14CEE789CD3}">
      <dgm:prSet/>
      <dgm:spPr/>
      <dgm:t>
        <a:bodyPr/>
        <a:lstStyle/>
        <a:p>
          <a:pPr rtl="1"/>
          <a:endParaRPr lang="en-US" sz="2200">
            <a:solidFill>
              <a:schemeClr val="tx1"/>
            </a:solidFill>
          </a:endParaRPr>
        </a:p>
      </dgm:t>
    </dgm:pt>
    <dgm:pt modelId="{B3F915A2-950F-488A-A06F-2F4E46E384AB}">
      <dgm:prSet custT="1"/>
      <dgm:spPr>
        <a:ln>
          <a:solidFill>
            <a:schemeClr val="accent6">
              <a:lumMod val="50000"/>
            </a:schemeClr>
          </a:solidFill>
        </a:ln>
      </dgm:spPr>
      <dgm:t>
        <a:bodyPr/>
        <a:lstStyle/>
        <a:p>
          <a:pPr rtl="1">
            <a:buFont typeface="Simplified Arabic" panose="02020603050405020304" pitchFamily="18" charset="-78"/>
            <a:buChar char="-"/>
          </a:pPr>
          <a:r>
            <a:rPr lang="ar-SY" sz="2200" dirty="0">
              <a:solidFill>
                <a:schemeClr val="tx1"/>
              </a:solidFill>
            </a:rPr>
            <a:t>التّأثيرُ إيجاباً على سلوكِ السّيّاحِ من خلالِ تغييرِ أو تعديلِ قناعاتِهم عنِ الخدماتِ المقدَّمةِ وحملُهم على معاودةِ الطّلبِ للخدمة.</a:t>
          </a:r>
          <a:endParaRPr lang="en-US" sz="2200" dirty="0">
            <a:solidFill>
              <a:schemeClr val="tx1"/>
            </a:solidFill>
          </a:endParaRPr>
        </a:p>
      </dgm:t>
    </dgm:pt>
    <dgm:pt modelId="{637784A9-494C-47B3-BD07-51577CA541EC}" type="parTrans" cxnId="{1DD677A4-3F2D-4810-8D13-DC82C79C92D4}">
      <dgm:prSet/>
      <dgm:spPr/>
      <dgm:t>
        <a:bodyPr/>
        <a:lstStyle/>
        <a:p>
          <a:pPr rtl="1"/>
          <a:endParaRPr lang="en-US" sz="2200">
            <a:solidFill>
              <a:schemeClr val="tx1"/>
            </a:solidFill>
          </a:endParaRPr>
        </a:p>
      </dgm:t>
    </dgm:pt>
    <dgm:pt modelId="{815A54BA-BBFE-4525-A6A3-CD5A1715EC1E}" type="sibTrans" cxnId="{1DD677A4-3F2D-4810-8D13-DC82C79C92D4}">
      <dgm:prSet/>
      <dgm:spPr/>
      <dgm:t>
        <a:bodyPr/>
        <a:lstStyle/>
        <a:p>
          <a:pPr rtl="1"/>
          <a:endParaRPr lang="en-US" sz="2200">
            <a:solidFill>
              <a:schemeClr val="tx1"/>
            </a:solidFill>
          </a:endParaRPr>
        </a:p>
      </dgm:t>
    </dgm:pt>
    <dgm:pt modelId="{0F7E4A09-737B-4E1D-AA94-9063C0116236}">
      <dgm:prSet custT="1"/>
      <dgm:spPr>
        <a:ln>
          <a:solidFill>
            <a:schemeClr val="accent6">
              <a:lumMod val="50000"/>
            </a:schemeClr>
          </a:solidFill>
        </a:ln>
      </dgm:spPr>
      <dgm:t>
        <a:bodyPr/>
        <a:lstStyle/>
        <a:p>
          <a:pPr rtl="1">
            <a:buFont typeface="Simplified Arabic" panose="02020603050405020304" pitchFamily="18" charset="-78"/>
            <a:buChar char="-"/>
          </a:pPr>
          <a:r>
            <a:rPr lang="ar-SY" sz="2200">
              <a:solidFill>
                <a:schemeClr val="tx1"/>
              </a:solidFill>
            </a:rPr>
            <a:t>زيادةُ مستوى الولاءِ نحوَ الخدماتِ المقدَّمة، فضلاً عن تعميقِ المواقفِ الإيجابيّةِ تجاهَ الخدمات</a:t>
          </a:r>
          <a:r>
            <a:rPr lang="en-US" sz="2200">
              <a:solidFill>
                <a:schemeClr val="tx1"/>
              </a:solidFill>
            </a:rPr>
            <a:t>.</a:t>
          </a:r>
        </a:p>
      </dgm:t>
    </dgm:pt>
    <dgm:pt modelId="{34DA584E-A350-4001-B0B1-153FEC28CCDA}" type="parTrans" cxnId="{F42881FB-BF21-44E7-A934-A5EBA9EB1325}">
      <dgm:prSet/>
      <dgm:spPr/>
      <dgm:t>
        <a:bodyPr/>
        <a:lstStyle/>
        <a:p>
          <a:pPr rtl="1"/>
          <a:endParaRPr lang="en-US" sz="2200">
            <a:solidFill>
              <a:schemeClr val="tx1"/>
            </a:solidFill>
          </a:endParaRPr>
        </a:p>
      </dgm:t>
    </dgm:pt>
    <dgm:pt modelId="{4A2DDAF8-FE67-4C37-8A25-36DB212925E2}" type="sibTrans" cxnId="{F42881FB-BF21-44E7-A934-A5EBA9EB1325}">
      <dgm:prSet/>
      <dgm:spPr/>
      <dgm:t>
        <a:bodyPr/>
        <a:lstStyle/>
        <a:p>
          <a:pPr rtl="1"/>
          <a:endParaRPr lang="en-US" sz="2200">
            <a:solidFill>
              <a:schemeClr val="tx1"/>
            </a:solidFill>
          </a:endParaRPr>
        </a:p>
      </dgm:t>
    </dgm:pt>
    <dgm:pt modelId="{4D473B96-BA89-4422-959C-BD5E0481A9CA}">
      <dgm:prSet custT="1"/>
      <dgm:spPr>
        <a:ln>
          <a:solidFill>
            <a:schemeClr val="accent6">
              <a:lumMod val="50000"/>
            </a:schemeClr>
          </a:solidFill>
        </a:ln>
      </dgm:spPr>
      <dgm:t>
        <a:bodyPr/>
        <a:lstStyle/>
        <a:p>
          <a:pPr rtl="1">
            <a:buFont typeface="Simplified Arabic" panose="02020603050405020304" pitchFamily="18" charset="-78"/>
            <a:buChar char="-"/>
          </a:pPr>
          <a:r>
            <a:rPr lang="ar-SY" sz="2200">
              <a:solidFill>
                <a:schemeClr val="tx1"/>
              </a:solidFill>
            </a:rPr>
            <a:t>تستخدمُ المنظّماتُ السّياحيّةُ التّرويجَ لمواجهةِ المنافسين</a:t>
          </a:r>
          <a:r>
            <a:rPr lang="en-US" sz="2200">
              <a:solidFill>
                <a:schemeClr val="tx1"/>
              </a:solidFill>
            </a:rPr>
            <a:t>.</a:t>
          </a:r>
        </a:p>
      </dgm:t>
    </dgm:pt>
    <dgm:pt modelId="{3CE46ED2-8271-434A-9664-722B620EA8D5}" type="parTrans" cxnId="{326EB4E1-6600-4DA3-AC78-EB182DF18804}">
      <dgm:prSet/>
      <dgm:spPr/>
      <dgm:t>
        <a:bodyPr/>
        <a:lstStyle/>
        <a:p>
          <a:pPr rtl="1"/>
          <a:endParaRPr lang="en-US" sz="2200">
            <a:solidFill>
              <a:schemeClr val="tx1"/>
            </a:solidFill>
          </a:endParaRPr>
        </a:p>
      </dgm:t>
    </dgm:pt>
    <dgm:pt modelId="{D440BB5A-A285-42FE-B09E-2A6D505159DA}" type="sibTrans" cxnId="{326EB4E1-6600-4DA3-AC78-EB182DF18804}">
      <dgm:prSet/>
      <dgm:spPr/>
      <dgm:t>
        <a:bodyPr/>
        <a:lstStyle/>
        <a:p>
          <a:pPr rtl="1"/>
          <a:endParaRPr lang="en-US" sz="2200">
            <a:solidFill>
              <a:schemeClr val="tx1"/>
            </a:solidFill>
          </a:endParaRPr>
        </a:p>
      </dgm:t>
    </dgm:pt>
    <dgm:pt modelId="{4032E172-26E2-492E-A4C2-7DA63485A45A}" type="pres">
      <dgm:prSet presAssocID="{7C115B39-26F0-4955-A572-A63CF6F8CC6F}" presName="linear" presStyleCnt="0">
        <dgm:presLayoutVars>
          <dgm:dir val="rev"/>
          <dgm:animLvl val="lvl"/>
          <dgm:resizeHandles val="exact"/>
        </dgm:presLayoutVars>
      </dgm:prSet>
      <dgm:spPr/>
    </dgm:pt>
    <dgm:pt modelId="{6AB10026-01CE-4065-AFED-BEAD2543C9D7}" type="pres">
      <dgm:prSet presAssocID="{7B9BD12F-D2B0-4429-98BE-CCD98C94616A}" presName="parentLin" presStyleCnt="0"/>
      <dgm:spPr/>
    </dgm:pt>
    <dgm:pt modelId="{C99BB4E6-C4FA-46DC-8BCF-FD1BB62B81F1}" type="pres">
      <dgm:prSet presAssocID="{7B9BD12F-D2B0-4429-98BE-CCD98C94616A}" presName="parentLeftMargin" presStyleLbl="node1" presStyleIdx="0" presStyleCnt="5"/>
      <dgm:spPr/>
    </dgm:pt>
    <dgm:pt modelId="{10958868-BC97-4449-8DD7-3828DB6156BE}" type="pres">
      <dgm:prSet presAssocID="{7B9BD12F-D2B0-4429-98BE-CCD98C94616A}" presName="parentText" presStyleLbl="node1" presStyleIdx="0" presStyleCnt="5" custScaleX="139249" custScaleY="182492">
        <dgm:presLayoutVars>
          <dgm:chMax val="0"/>
          <dgm:bulletEnabled val="1"/>
        </dgm:presLayoutVars>
      </dgm:prSet>
      <dgm:spPr/>
    </dgm:pt>
    <dgm:pt modelId="{A9E5BFA6-92D5-48BC-9302-139A9A8959AA}" type="pres">
      <dgm:prSet presAssocID="{7B9BD12F-D2B0-4429-98BE-CCD98C94616A}" presName="negativeSpace" presStyleCnt="0"/>
      <dgm:spPr/>
    </dgm:pt>
    <dgm:pt modelId="{0F7A859F-303A-49F9-9054-956F26EA8A4B}" type="pres">
      <dgm:prSet presAssocID="{7B9BD12F-D2B0-4429-98BE-CCD98C94616A}" presName="childText" presStyleLbl="conFgAcc1" presStyleIdx="0" presStyleCnt="5" custScaleX="99198" custScaleY="113450">
        <dgm:presLayoutVars>
          <dgm:bulletEnabled val="1"/>
        </dgm:presLayoutVars>
      </dgm:prSet>
      <dgm:spPr>
        <a:ln>
          <a:solidFill>
            <a:schemeClr val="accent6">
              <a:lumMod val="50000"/>
            </a:schemeClr>
          </a:solidFill>
        </a:ln>
      </dgm:spPr>
    </dgm:pt>
    <dgm:pt modelId="{C1A1390A-30D7-4E1D-94F2-91F56A305225}" type="pres">
      <dgm:prSet presAssocID="{7F393DDB-1507-4125-B7AF-CDE96FACA7E6}" presName="spaceBetweenRectangles" presStyleCnt="0"/>
      <dgm:spPr/>
    </dgm:pt>
    <dgm:pt modelId="{01C66A95-CB99-489A-9CE6-57C46A71862A}" type="pres">
      <dgm:prSet presAssocID="{EC73FD10-F9DD-415C-AECA-78335CCF8DA9}" presName="parentLin" presStyleCnt="0"/>
      <dgm:spPr/>
    </dgm:pt>
    <dgm:pt modelId="{8AB68027-4150-428A-8547-E585AB249AE8}" type="pres">
      <dgm:prSet presAssocID="{EC73FD10-F9DD-415C-AECA-78335CCF8DA9}" presName="parentLeftMargin" presStyleLbl="node1" presStyleIdx="0" presStyleCnt="5"/>
      <dgm:spPr/>
    </dgm:pt>
    <dgm:pt modelId="{4B71BA50-E332-4098-9764-00293C65537E}" type="pres">
      <dgm:prSet presAssocID="{EC73FD10-F9DD-415C-AECA-78335CCF8DA9}" presName="parentText" presStyleLbl="node1" presStyleIdx="1" presStyleCnt="5" custScaleX="139249" custScaleY="113449">
        <dgm:presLayoutVars>
          <dgm:chMax val="0"/>
          <dgm:bulletEnabled val="1"/>
        </dgm:presLayoutVars>
      </dgm:prSet>
      <dgm:spPr/>
    </dgm:pt>
    <dgm:pt modelId="{508EB784-B7E2-4A40-AFB5-FE4551AD6087}" type="pres">
      <dgm:prSet presAssocID="{EC73FD10-F9DD-415C-AECA-78335CCF8DA9}" presName="negativeSpace" presStyleCnt="0"/>
      <dgm:spPr/>
    </dgm:pt>
    <dgm:pt modelId="{8E57B172-DD7D-43E3-A5BB-171D017DA822}" type="pres">
      <dgm:prSet presAssocID="{EC73FD10-F9DD-415C-AECA-78335CCF8DA9}" presName="childText" presStyleLbl="conFgAcc1" presStyleIdx="1" presStyleCnt="5" custScaleX="99198" custScaleY="113450">
        <dgm:presLayoutVars>
          <dgm:bulletEnabled val="1"/>
        </dgm:presLayoutVars>
      </dgm:prSet>
      <dgm:spPr>
        <a:ln>
          <a:solidFill>
            <a:schemeClr val="accent6">
              <a:lumMod val="50000"/>
            </a:schemeClr>
          </a:solidFill>
        </a:ln>
      </dgm:spPr>
    </dgm:pt>
    <dgm:pt modelId="{E4C78B56-5768-4E30-9254-5829BE63AFE9}" type="pres">
      <dgm:prSet presAssocID="{4E568265-1E94-4FF9-9331-70616388E75D}" presName="spaceBetweenRectangles" presStyleCnt="0"/>
      <dgm:spPr/>
    </dgm:pt>
    <dgm:pt modelId="{21112126-28A7-4125-8736-7905EE0BD2F5}" type="pres">
      <dgm:prSet presAssocID="{B3F915A2-950F-488A-A06F-2F4E46E384AB}" presName="parentLin" presStyleCnt="0"/>
      <dgm:spPr/>
    </dgm:pt>
    <dgm:pt modelId="{F118438A-895B-42BE-AB43-D006824FCBF0}" type="pres">
      <dgm:prSet presAssocID="{B3F915A2-950F-488A-A06F-2F4E46E384AB}" presName="parentLeftMargin" presStyleLbl="node1" presStyleIdx="1" presStyleCnt="5"/>
      <dgm:spPr/>
    </dgm:pt>
    <dgm:pt modelId="{BBAA935A-FF28-4E41-AD0E-0944276C2ADF}" type="pres">
      <dgm:prSet presAssocID="{B3F915A2-950F-488A-A06F-2F4E46E384AB}" presName="parentText" presStyleLbl="node1" presStyleIdx="2" presStyleCnt="5" custScaleX="139249" custScaleY="208615" custLinFactNeighborY="0">
        <dgm:presLayoutVars>
          <dgm:chMax val="0"/>
          <dgm:bulletEnabled val="1"/>
        </dgm:presLayoutVars>
      </dgm:prSet>
      <dgm:spPr/>
    </dgm:pt>
    <dgm:pt modelId="{AF5D36DF-B956-4746-9FE2-90FD7F854AA3}" type="pres">
      <dgm:prSet presAssocID="{B3F915A2-950F-488A-A06F-2F4E46E384AB}" presName="negativeSpace" presStyleCnt="0"/>
      <dgm:spPr/>
    </dgm:pt>
    <dgm:pt modelId="{CA5C99E3-2495-4523-9389-51E613F94ABB}" type="pres">
      <dgm:prSet presAssocID="{B3F915A2-950F-488A-A06F-2F4E46E384AB}" presName="childText" presStyleLbl="conFgAcc1" presStyleIdx="2" presStyleCnt="5" custScaleX="99198" custScaleY="113450">
        <dgm:presLayoutVars>
          <dgm:bulletEnabled val="1"/>
        </dgm:presLayoutVars>
      </dgm:prSet>
      <dgm:spPr>
        <a:ln>
          <a:solidFill>
            <a:schemeClr val="accent6">
              <a:lumMod val="50000"/>
            </a:schemeClr>
          </a:solidFill>
        </a:ln>
      </dgm:spPr>
    </dgm:pt>
    <dgm:pt modelId="{0B417329-2273-40DE-942D-5F2B4950A347}" type="pres">
      <dgm:prSet presAssocID="{815A54BA-BBFE-4525-A6A3-CD5A1715EC1E}" presName="spaceBetweenRectangles" presStyleCnt="0"/>
      <dgm:spPr/>
    </dgm:pt>
    <dgm:pt modelId="{80ED03B0-BF92-4114-8A58-F7550542ED2F}" type="pres">
      <dgm:prSet presAssocID="{0F7E4A09-737B-4E1D-AA94-9063C0116236}" presName="parentLin" presStyleCnt="0"/>
      <dgm:spPr/>
    </dgm:pt>
    <dgm:pt modelId="{5C182131-23AE-40A2-AD6C-A5F48E0AB292}" type="pres">
      <dgm:prSet presAssocID="{0F7E4A09-737B-4E1D-AA94-9063C0116236}" presName="parentLeftMargin" presStyleLbl="node1" presStyleIdx="2" presStyleCnt="5"/>
      <dgm:spPr/>
    </dgm:pt>
    <dgm:pt modelId="{418CE446-AC1F-4A39-858B-F7FC6F323077}" type="pres">
      <dgm:prSet presAssocID="{0F7E4A09-737B-4E1D-AA94-9063C0116236}" presName="parentText" presStyleLbl="node1" presStyleIdx="3" presStyleCnt="5" custScaleX="139249" custScaleY="113449">
        <dgm:presLayoutVars>
          <dgm:chMax val="0"/>
          <dgm:bulletEnabled val="1"/>
        </dgm:presLayoutVars>
      </dgm:prSet>
      <dgm:spPr/>
    </dgm:pt>
    <dgm:pt modelId="{EF4BA68E-7F4C-4FF7-954F-0C214605D146}" type="pres">
      <dgm:prSet presAssocID="{0F7E4A09-737B-4E1D-AA94-9063C0116236}" presName="negativeSpace" presStyleCnt="0"/>
      <dgm:spPr/>
    </dgm:pt>
    <dgm:pt modelId="{22597B9D-261F-478A-AEBB-B3023D79892E}" type="pres">
      <dgm:prSet presAssocID="{0F7E4A09-737B-4E1D-AA94-9063C0116236}" presName="childText" presStyleLbl="conFgAcc1" presStyleIdx="3" presStyleCnt="5" custScaleX="99198" custScaleY="113450">
        <dgm:presLayoutVars>
          <dgm:bulletEnabled val="1"/>
        </dgm:presLayoutVars>
      </dgm:prSet>
      <dgm:spPr>
        <a:ln>
          <a:solidFill>
            <a:schemeClr val="accent6">
              <a:lumMod val="50000"/>
            </a:schemeClr>
          </a:solidFill>
        </a:ln>
      </dgm:spPr>
    </dgm:pt>
    <dgm:pt modelId="{C9B09497-61D7-4ABF-8AD5-864B59AB0085}" type="pres">
      <dgm:prSet presAssocID="{4A2DDAF8-FE67-4C37-8A25-36DB212925E2}" presName="spaceBetweenRectangles" presStyleCnt="0"/>
      <dgm:spPr/>
    </dgm:pt>
    <dgm:pt modelId="{E17AA174-915F-4278-8FF8-622A353956E2}" type="pres">
      <dgm:prSet presAssocID="{4D473B96-BA89-4422-959C-BD5E0481A9CA}" presName="parentLin" presStyleCnt="0"/>
      <dgm:spPr/>
    </dgm:pt>
    <dgm:pt modelId="{A189698C-D6BD-4A2D-9FD9-EB099B1BFD60}" type="pres">
      <dgm:prSet presAssocID="{4D473B96-BA89-4422-959C-BD5E0481A9CA}" presName="parentLeftMargin" presStyleLbl="node1" presStyleIdx="3" presStyleCnt="5"/>
      <dgm:spPr/>
    </dgm:pt>
    <dgm:pt modelId="{2E1BD1AA-2F91-4572-8CEA-5099CE7418A7}" type="pres">
      <dgm:prSet presAssocID="{4D473B96-BA89-4422-959C-BD5E0481A9CA}" presName="parentText" presStyleLbl="node1" presStyleIdx="4" presStyleCnt="5" custScaleX="139249" custScaleY="113449">
        <dgm:presLayoutVars>
          <dgm:chMax val="0"/>
          <dgm:bulletEnabled val="1"/>
        </dgm:presLayoutVars>
      </dgm:prSet>
      <dgm:spPr/>
    </dgm:pt>
    <dgm:pt modelId="{D24667CA-2E46-43A2-BECE-23236F61F1B6}" type="pres">
      <dgm:prSet presAssocID="{4D473B96-BA89-4422-959C-BD5E0481A9CA}" presName="negativeSpace" presStyleCnt="0"/>
      <dgm:spPr/>
    </dgm:pt>
    <dgm:pt modelId="{A1964B85-FCE3-4E9E-8ED4-16E1DF7A1033}" type="pres">
      <dgm:prSet presAssocID="{4D473B96-BA89-4422-959C-BD5E0481A9CA}" presName="childText" presStyleLbl="conFgAcc1" presStyleIdx="4" presStyleCnt="5" custScaleX="99198" custScaleY="113450">
        <dgm:presLayoutVars>
          <dgm:bulletEnabled val="1"/>
        </dgm:presLayoutVars>
      </dgm:prSet>
      <dgm:spPr>
        <a:ln>
          <a:solidFill>
            <a:schemeClr val="accent6">
              <a:lumMod val="50000"/>
            </a:schemeClr>
          </a:solidFill>
        </a:ln>
      </dgm:spPr>
    </dgm:pt>
  </dgm:ptLst>
  <dgm:cxnLst>
    <dgm:cxn modelId="{49254228-F0DA-4C90-AE4F-2FF0E0E76F59}" type="presOf" srcId="{7B9BD12F-D2B0-4429-98BE-CCD98C94616A}" destId="{C99BB4E6-C4FA-46DC-8BCF-FD1BB62B81F1}" srcOrd="0" destOrd="0" presId="urn:microsoft.com/office/officeart/2005/8/layout/list1"/>
    <dgm:cxn modelId="{1542B22B-B47C-4C7B-BBCE-5CD73ADCCB1A}" type="presOf" srcId="{B3F915A2-950F-488A-A06F-2F4E46E384AB}" destId="{F118438A-895B-42BE-AB43-D006824FCBF0}" srcOrd="0" destOrd="0" presId="urn:microsoft.com/office/officeart/2005/8/layout/list1"/>
    <dgm:cxn modelId="{823C325C-2F81-4377-8019-E14CEE789CD3}" srcId="{7C115B39-26F0-4955-A572-A63CF6F8CC6F}" destId="{EC73FD10-F9DD-415C-AECA-78335CCF8DA9}" srcOrd="1" destOrd="0" parTransId="{03574A18-E815-420D-8EB9-41B1A8104A2D}" sibTransId="{4E568265-1E94-4FF9-9331-70616388E75D}"/>
    <dgm:cxn modelId="{46A42B46-C603-4255-8598-B71827A35F94}" type="presOf" srcId="{0F7E4A09-737B-4E1D-AA94-9063C0116236}" destId="{418CE446-AC1F-4A39-858B-F7FC6F323077}" srcOrd="1" destOrd="0" presId="urn:microsoft.com/office/officeart/2005/8/layout/list1"/>
    <dgm:cxn modelId="{7E7ED750-BAFC-4D3A-B107-BEA646FD92B8}" type="presOf" srcId="{0F7E4A09-737B-4E1D-AA94-9063C0116236}" destId="{5C182131-23AE-40A2-AD6C-A5F48E0AB292}" srcOrd="0" destOrd="0" presId="urn:microsoft.com/office/officeart/2005/8/layout/list1"/>
    <dgm:cxn modelId="{8F271856-2F99-4F85-8ACB-44B2F9A6C797}" type="presOf" srcId="{4D473B96-BA89-4422-959C-BD5E0481A9CA}" destId="{2E1BD1AA-2F91-4572-8CEA-5099CE7418A7}" srcOrd="1" destOrd="0" presId="urn:microsoft.com/office/officeart/2005/8/layout/list1"/>
    <dgm:cxn modelId="{DA371882-ACE2-4B3F-AE3F-5BBD55C85607}" type="presOf" srcId="{EC73FD10-F9DD-415C-AECA-78335CCF8DA9}" destId="{8AB68027-4150-428A-8547-E585AB249AE8}" srcOrd="0" destOrd="0" presId="urn:microsoft.com/office/officeart/2005/8/layout/list1"/>
    <dgm:cxn modelId="{ECAF4E94-CB0F-44FC-9547-E48B6B362116}" type="presOf" srcId="{7C115B39-26F0-4955-A572-A63CF6F8CC6F}" destId="{4032E172-26E2-492E-A4C2-7DA63485A45A}" srcOrd="0" destOrd="0" presId="urn:microsoft.com/office/officeart/2005/8/layout/list1"/>
    <dgm:cxn modelId="{F6D126A1-AB6F-45F3-9BCE-F702BA50F423}" type="presOf" srcId="{4D473B96-BA89-4422-959C-BD5E0481A9CA}" destId="{A189698C-D6BD-4A2D-9FD9-EB099B1BFD60}" srcOrd="0" destOrd="0" presId="urn:microsoft.com/office/officeart/2005/8/layout/list1"/>
    <dgm:cxn modelId="{1DD677A4-3F2D-4810-8D13-DC82C79C92D4}" srcId="{7C115B39-26F0-4955-A572-A63CF6F8CC6F}" destId="{B3F915A2-950F-488A-A06F-2F4E46E384AB}" srcOrd="2" destOrd="0" parTransId="{637784A9-494C-47B3-BD07-51577CA541EC}" sibTransId="{815A54BA-BBFE-4525-A6A3-CD5A1715EC1E}"/>
    <dgm:cxn modelId="{52E538AD-6C31-49B1-8D17-7577DC813051}" type="presOf" srcId="{EC73FD10-F9DD-415C-AECA-78335CCF8DA9}" destId="{4B71BA50-E332-4098-9764-00293C65537E}" srcOrd="1" destOrd="0" presId="urn:microsoft.com/office/officeart/2005/8/layout/list1"/>
    <dgm:cxn modelId="{A4406CC6-9DBA-48CB-958E-88C06D6EA42D}" type="presOf" srcId="{7B9BD12F-D2B0-4429-98BE-CCD98C94616A}" destId="{10958868-BC97-4449-8DD7-3828DB6156BE}" srcOrd="1" destOrd="0" presId="urn:microsoft.com/office/officeart/2005/8/layout/list1"/>
    <dgm:cxn modelId="{326EB4E1-6600-4DA3-AC78-EB182DF18804}" srcId="{7C115B39-26F0-4955-A572-A63CF6F8CC6F}" destId="{4D473B96-BA89-4422-959C-BD5E0481A9CA}" srcOrd="4" destOrd="0" parTransId="{3CE46ED2-8271-434A-9664-722B620EA8D5}" sibTransId="{D440BB5A-A285-42FE-B09E-2A6D505159DA}"/>
    <dgm:cxn modelId="{DE168EE9-4A7B-44CF-9052-0F406E8AE3DE}" type="presOf" srcId="{B3F915A2-950F-488A-A06F-2F4E46E384AB}" destId="{BBAA935A-FF28-4E41-AD0E-0944276C2ADF}" srcOrd="1" destOrd="0" presId="urn:microsoft.com/office/officeart/2005/8/layout/list1"/>
    <dgm:cxn modelId="{C34268F4-40A6-49A9-AEF5-FB8FD9D04511}" srcId="{7C115B39-26F0-4955-A572-A63CF6F8CC6F}" destId="{7B9BD12F-D2B0-4429-98BE-CCD98C94616A}" srcOrd="0" destOrd="0" parTransId="{E8AE94A9-EB27-4254-9CD9-4728968A40FA}" sibTransId="{7F393DDB-1507-4125-B7AF-CDE96FACA7E6}"/>
    <dgm:cxn modelId="{F42881FB-BF21-44E7-A934-A5EBA9EB1325}" srcId="{7C115B39-26F0-4955-A572-A63CF6F8CC6F}" destId="{0F7E4A09-737B-4E1D-AA94-9063C0116236}" srcOrd="3" destOrd="0" parTransId="{34DA584E-A350-4001-B0B1-153FEC28CCDA}" sibTransId="{4A2DDAF8-FE67-4C37-8A25-36DB212925E2}"/>
    <dgm:cxn modelId="{A26DE110-8178-4CF4-ACAE-8944245101AD}" type="presParOf" srcId="{4032E172-26E2-492E-A4C2-7DA63485A45A}" destId="{6AB10026-01CE-4065-AFED-BEAD2543C9D7}" srcOrd="0" destOrd="0" presId="urn:microsoft.com/office/officeart/2005/8/layout/list1"/>
    <dgm:cxn modelId="{F67AB53F-F450-4D0F-9739-5689A4A96DBF}" type="presParOf" srcId="{6AB10026-01CE-4065-AFED-BEAD2543C9D7}" destId="{C99BB4E6-C4FA-46DC-8BCF-FD1BB62B81F1}" srcOrd="0" destOrd="0" presId="urn:microsoft.com/office/officeart/2005/8/layout/list1"/>
    <dgm:cxn modelId="{EE698367-8646-4257-8764-534FB7103CE1}" type="presParOf" srcId="{6AB10026-01CE-4065-AFED-BEAD2543C9D7}" destId="{10958868-BC97-4449-8DD7-3828DB6156BE}" srcOrd="1" destOrd="0" presId="urn:microsoft.com/office/officeart/2005/8/layout/list1"/>
    <dgm:cxn modelId="{D296B0EA-BBBB-483A-8348-39A21C6ADD50}" type="presParOf" srcId="{4032E172-26E2-492E-A4C2-7DA63485A45A}" destId="{A9E5BFA6-92D5-48BC-9302-139A9A8959AA}" srcOrd="1" destOrd="0" presId="urn:microsoft.com/office/officeart/2005/8/layout/list1"/>
    <dgm:cxn modelId="{7A3A46D8-7209-4E02-82CD-5EE2B2B8FBDB}" type="presParOf" srcId="{4032E172-26E2-492E-A4C2-7DA63485A45A}" destId="{0F7A859F-303A-49F9-9054-956F26EA8A4B}" srcOrd="2" destOrd="0" presId="urn:microsoft.com/office/officeart/2005/8/layout/list1"/>
    <dgm:cxn modelId="{452AC0E1-3EE3-46A5-B8BE-11C433A5258A}" type="presParOf" srcId="{4032E172-26E2-492E-A4C2-7DA63485A45A}" destId="{C1A1390A-30D7-4E1D-94F2-91F56A305225}" srcOrd="3" destOrd="0" presId="urn:microsoft.com/office/officeart/2005/8/layout/list1"/>
    <dgm:cxn modelId="{5B5BEDFD-7C23-44B6-B42F-F2A86F180CD2}" type="presParOf" srcId="{4032E172-26E2-492E-A4C2-7DA63485A45A}" destId="{01C66A95-CB99-489A-9CE6-57C46A71862A}" srcOrd="4" destOrd="0" presId="urn:microsoft.com/office/officeart/2005/8/layout/list1"/>
    <dgm:cxn modelId="{8D172F9B-FBFD-4E02-800A-B975C24F0FD2}" type="presParOf" srcId="{01C66A95-CB99-489A-9CE6-57C46A71862A}" destId="{8AB68027-4150-428A-8547-E585AB249AE8}" srcOrd="0" destOrd="0" presId="urn:microsoft.com/office/officeart/2005/8/layout/list1"/>
    <dgm:cxn modelId="{B67B8C9A-D558-4B37-99F5-BE7ED83AB76E}" type="presParOf" srcId="{01C66A95-CB99-489A-9CE6-57C46A71862A}" destId="{4B71BA50-E332-4098-9764-00293C65537E}" srcOrd="1" destOrd="0" presId="urn:microsoft.com/office/officeart/2005/8/layout/list1"/>
    <dgm:cxn modelId="{2AA0F77D-76C2-4D82-96D7-C0DD243D8042}" type="presParOf" srcId="{4032E172-26E2-492E-A4C2-7DA63485A45A}" destId="{508EB784-B7E2-4A40-AFB5-FE4551AD6087}" srcOrd="5" destOrd="0" presId="urn:microsoft.com/office/officeart/2005/8/layout/list1"/>
    <dgm:cxn modelId="{AE1D092E-FA51-4002-80BF-B487D310790B}" type="presParOf" srcId="{4032E172-26E2-492E-A4C2-7DA63485A45A}" destId="{8E57B172-DD7D-43E3-A5BB-171D017DA822}" srcOrd="6" destOrd="0" presId="urn:microsoft.com/office/officeart/2005/8/layout/list1"/>
    <dgm:cxn modelId="{6D690B74-0D15-4424-924C-F4D3F56C635C}" type="presParOf" srcId="{4032E172-26E2-492E-A4C2-7DA63485A45A}" destId="{E4C78B56-5768-4E30-9254-5829BE63AFE9}" srcOrd="7" destOrd="0" presId="urn:microsoft.com/office/officeart/2005/8/layout/list1"/>
    <dgm:cxn modelId="{82B77E5D-C17F-4F64-B944-0765232C6C2D}" type="presParOf" srcId="{4032E172-26E2-492E-A4C2-7DA63485A45A}" destId="{21112126-28A7-4125-8736-7905EE0BD2F5}" srcOrd="8" destOrd="0" presId="urn:microsoft.com/office/officeart/2005/8/layout/list1"/>
    <dgm:cxn modelId="{D2BBABFB-F0A9-4921-A55C-5C4A2F42CF26}" type="presParOf" srcId="{21112126-28A7-4125-8736-7905EE0BD2F5}" destId="{F118438A-895B-42BE-AB43-D006824FCBF0}" srcOrd="0" destOrd="0" presId="urn:microsoft.com/office/officeart/2005/8/layout/list1"/>
    <dgm:cxn modelId="{E6EAA2C3-A1EF-43B6-BE56-079DE7BF04CA}" type="presParOf" srcId="{21112126-28A7-4125-8736-7905EE0BD2F5}" destId="{BBAA935A-FF28-4E41-AD0E-0944276C2ADF}" srcOrd="1" destOrd="0" presId="urn:microsoft.com/office/officeart/2005/8/layout/list1"/>
    <dgm:cxn modelId="{165F7BEB-2017-437D-956B-667935D8DDC9}" type="presParOf" srcId="{4032E172-26E2-492E-A4C2-7DA63485A45A}" destId="{AF5D36DF-B956-4746-9FE2-90FD7F854AA3}" srcOrd="9" destOrd="0" presId="urn:microsoft.com/office/officeart/2005/8/layout/list1"/>
    <dgm:cxn modelId="{A41FB9FC-143B-43F9-B056-2F05BBF4D4E4}" type="presParOf" srcId="{4032E172-26E2-492E-A4C2-7DA63485A45A}" destId="{CA5C99E3-2495-4523-9389-51E613F94ABB}" srcOrd="10" destOrd="0" presId="urn:microsoft.com/office/officeart/2005/8/layout/list1"/>
    <dgm:cxn modelId="{E84B04D2-B884-46C5-9EA4-752C6A9A135B}" type="presParOf" srcId="{4032E172-26E2-492E-A4C2-7DA63485A45A}" destId="{0B417329-2273-40DE-942D-5F2B4950A347}" srcOrd="11" destOrd="0" presId="urn:microsoft.com/office/officeart/2005/8/layout/list1"/>
    <dgm:cxn modelId="{1E0BE63A-E032-43CF-AC00-E19E9CE1B42F}" type="presParOf" srcId="{4032E172-26E2-492E-A4C2-7DA63485A45A}" destId="{80ED03B0-BF92-4114-8A58-F7550542ED2F}" srcOrd="12" destOrd="0" presId="urn:microsoft.com/office/officeart/2005/8/layout/list1"/>
    <dgm:cxn modelId="{2BF6E289-52DC-4F5D-BE5B-617EDA62074D}" type="presParOf" srcId="{80ED03B0-BF92-4114-8A58-F7550542ED2F}" destId="{5C182131-23AE-40A2-AD6C-A5F48E0AB292}" srcOrd="0" destOrd="0" presId="urn:microsoft.com/office/officeart/2005/8/layout/list1"/>
    <dgm:cxn modelId="{4CF2D6F2-E5A5-43F5-9A00-05A4F628FA0B}" type="presParOf" srcId="{80ED03B0-BF92-4114-8A58-F7550542ED2F}" destId="{418CE446-AC1F-4A39-858B-F7FC6F323077}" srcOrd="1" destOrd="0" presId="urn:microsoft.com/office/officeart/2005/8/layout/list1"/>
    <dgm:cxn modelId="{83DA9E9C-3D2C-44F2-805B-E7D1A04DA479}" type="presParOf" srcId="{4032E172-26E2-492E-A4C2-7DA63485A45A}" destId="{EF4BA68E-7F4C-4FF7-954F-0C214605D146}" srcOrd="13" destOrd="0" presId="urn:microsoft.com/office/officeart/2005/8/layout/list1"/>
    <dgm:cxn modelId="{7E81E11B-BA1E-414E-A89C-65851ACAE76A}" type="presParOf" srcId="{4032E172-26E2-492E-A4C2-7DA63485A45A}" destId="{22597B9D-261F-478A-AEBB-B3023D79892E}" srcOrd="14" destOrd="0" presId="urn:microsoft.com/office/officeart/2005/8/layout/list1"/>
    <dgm:cxn modelId="{62B7D148-5494-4E9A-8590-A28851D810A7}" type="presParOf" srcId="{4032E172-26E2-492E-A4C2-7DA63485A45A}" destId="{C9B09497-61D7-4ABF-8AD5-864B59AB0085}" srcOrd="15" destOrd="0" presId="urn:microsoft.com/office/officeart/2005/8/layout/list1"/>
    <dgm:cxn modelId="{F54BB4E5-FE9C-4A0A-BEA8-8A8E391A641F}" type="presParOf" srcId="{4032E172-26E2-492E-A4C2-7DA63485A45A}" destId="{E17AA174-915F-4278-8FF8-622A353956E2}" srcOrd="16" destOrd="0" presId="urn:microsoft.com/office/officeart/2005/8/layout/list1"/>
    <dgm:cxn modelId="{6D6B7F80-C901-4571-A6E1-85F4A4F36D27}" type="presParOf" srcId="{E17AA174-915F-4278-8FF8-622A353956E2}" destId="{A189698C-D6BD-4A2D-9FD9-EB099B1BFD60}" srcOrd="0" destOrd="0" presId="urn:microsoft.com/office/officeart/2005/8/layout/list1"/>
    <dgm:cxn modelId="{2979E4FD-4767-4637-9E79-97BF249C4896}" type="presParOf" srcId="{E17AA174-915F-4278-8FF8-622A353956E2}" destId="{2E1BD1AA-2F91-4572-8CEA-5099CE7418A7}" srcOrd="1" destOrd="0" presId="urn:microsoft.com/office/officeart/2005/8/layout/list1"/>
    <dgm:cxn modelId="{BFD5C22F-7DBF-4725-8EBB-FECAA51E9806}" type="presParOf" srcId="{4032E172-26E2-492E-A4C2-7DA63485A45A}" destId="{D24667CA-2E46-43A2-BECE-23236F61F1B6}" srcOrd="17" destOrd="0" presId="urn:microsoft.com/office/officeart/2005/8/layout/list1"/>
    <dgm:cxn modelId="{8E4ACC94-5F2F-4652-8BBE-283E3E497F35}" type="presParOf" srcId="{4032E172-26E2-492E-A4C2-7DA63485A45A}" destId="{A1964B85-FCE3-4E9E-8ED4-16E1DF7A1033}"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825E523-EE39-49AB-B0B7-3DED0E25EB4C}"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CC8181E1-BACA-453D-B332-7CE0C9D5AD46}">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rPr>
            <a:t>الصّورةُ العامّةُ الّتي يجبُ إبرازُها عنِ المنطقةِ ومكوّناتِها وخدماتِها. </a:t>
          </a:r>
          <a:endParaRPr lang="en-US" sz="2200">
            <a:solidFill>
              <a:schemeClr val="tx1"/>
            </a:solidFill>
          </a:endParaRPr>
        </a:p>
      </dgm:t>
    </dgm:pt>
    <dgm:pt modelId="{1BFEDFDB-F7A8-40B3-A0A0-B98AAE868FB9}" type="parTrans" cxnId="{E696F79F-60D0-41EF-9D30-3A2B90EA1972}">
      <dgm:prSet/>
      <dgm:spPr/>
      <dgm:t>
        <a:bodyPr/>
        <a:lstStyle/>
        <a:p>
          <a:pPr rtl="1"/>
          <a:endParaRPr lang="en-US"/>
        </a:p>
      </dgm:t>
    </dgm:pt>
    <dgm:pt modelId="{6F155319-F10D-42C8-80C1-913D7C16030B}" type="sibTrans" cxnId="{E696F79F-60D0-41EF-9D30-3A2B90EA1972}">
      <dgm:prSet/>
      <dgm:spPr/>
      <dgm:t>
        <a:bodyPr/>
        <a:lstStyle/>
        <a:p>
          <a:pPr rtl="1"/>
          <a:endParaRPr lang="en-US"/>
        </a:p>
      </dgm:t>
    </dgm:pt>
    <dgm:pt modelId="{00F65FB4-4636-451F-8B69-D8BAD7E86146}">
      <dgm:prSet custT="1"/>
      <dgm:spPr>
        <a:ln>
          <a:solidFill>
            <a:schemeClr val="accent6">
              <a:lumMod val="50000"/>
            </a:schemeClr>
          </a:solidFill>
        </a:ln>
      </dgm:spPr>
      <dgm:t>
        <a:bodyPr/>
        <a:lstStyle/>
        <a:p>
          <a:pPr rtl="1">
            <a:buFont typeface="Simplified Arabic" panose="02020603050405020304" pitchFamily="18" charset="-78"/>
            <a:buChar char="-"/>
          </a:pPr>
          <a:r>
            <a:rPr lang="ar-SA" sz="2200" dirty="0">
              <a:solidFill>
                <a:schemeClr val="tx1"/>
              </a:solidFill>
            </a:rPr>
            <a:t>الإجراءاتُ الّتي يجبُ اتّخاذُها والقيودُ المفروضةُ في المنطقة.</a:t>
          </a:r>
          <a:endParaRPr lang="en-US" sz="2200" dirty="0">
            <a:solidFill>
              <a:schemeClr val="tx1"/>
            </a:solidFill>
          </a:endParaRPr>
        </a:p>
      </dgm:t>
    </dgm:pt>
    <dgm:pt modelId="{30379EF2-2444-400D-AFA6-39A103A957CA}" type="parTrans" cxnId="{B3910C5E-3055-45D6-AC9C-4DABDAF57A1C}">
      <dgm:prSet/>
      <dgm:spPr/>
      <dgm:t>
        <a:bodyPr/>
        <a:lstStyle/>
        <a:p>
          <a:pPr rtl="1"/>
          <a:endParaRPr lang="en-US"/>
        </a:p>
      </dgm:t>
    </dgm:pt>
    <dgm:pt modelId="{62AD1740-D438-46B4-8A1B-D2833BEDDDD5}" type="sibTrans" cxnId="{B3910C5E-3055-45D6-AC9C-4DABDAF57A1C}">
      <dgm:prSet/>
      <dgm:spPr/>
      <dgm:t>
        <a:bodyPr/>
        <a:lstStyle/>
        <a:p>
          <a:pPr rtl="1"/>
          <a:endParaRPr lang="en-US"/>
        </a:p>
      </dgm:t>
    </dgm:pt>
    <dgm:pt modelId="{37226470-E839-4D81-B5EE-36F6455A2DFF}">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rPr>
            <a:t>تنسيقُ مستوى التّسويقِ وفقَ الموضوعِ المطروحِ مثلَ منتجعٍ أو خدمةٍ أو سلعةٍ سياحيّة.</a:t>
          </a:r>
          <a:endParaRPr lang="en-US" sz="2200">
            <a:solidFill>
              <a:schemeClr val="tx1"/>
            </a:solidFill>
          </a:endParaRPr>
        </a:p>
      </dgm:t>
    </dgm:pt>
    <dgm:pt modelId="{35109963-66F7-456B-8440-BC48798C2CE3}" type="parTrans" cxnId="{08FCFF6E-6487-4ACF-ADB6-7079B11DBFC9}">
      <dgm:prSet/>
      <dgm:spPr/>
      <dgm:t>
        <a:bodyPr/>
        <a:lstStyle/>
        <a:p>
          <a:pPr rtl="1"/>
          <a:endParaRPr lang="en-US"/>
        </a:p>
      </dgm:t>
    </dgm:pt>
    <dgm:pt modelId="{DFAAD4D5-14FC-4883-B646-21E46C2ECC54}" type="sibTrans" cxnId="{08FCFF6E-6487-4ACF-ADB6-7079B11DBFC9}">
      <dgm:prSet/>
      <dgm:spPr/>
      <dgm:t>
        <a:bodyPr/>
        <a:lstStyle/>
        <a:p>
          <a:pPr rtl="1"/>
          <a:endParaRPr lang="en-US"/>
        </a:p>
      </dgm:t>
    </dgm:pt>
    <dgm:pt modelId="{4890DCAF-6812-4834-A4E5-462AA79EE044}">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rPr>
            <a:t>أنواعُ ووسائلُ التّرويجِ المستخدَمةِ وموازنةُ التّرويج.</a:t>
          </a:r>
          <a:endParaRPr lang="en-US" sz="2200">
            <a:solidFill>
              <a:schemeClr val="tx1"/>
            </a:solidFill>
          </a:endParaRPr>
        </a:p>
      </dgm:t>
    </dgm:pt>
    <dgm:pt modelId="{194DC28A-B560-4D22-8C9D-2D0C960FE0B8}" type="parTrans" cxnId="{0AFC25AD-E90C-4CC5-815E-FA333C84AEF2}">
      <dgm:prSet/>
      <dgm:spPr/>
      <dgm:t>
        <a:bodyPr/>
        <a:lstStyle/>
        <a:p>
          <a:pPr rtl="1"/>
          <a:endParaRPr lang="en-US"/>
        </a:p>
      </dgm:t>
    </dgm:pt>
    <dgm:pt modelId="{7CBEB5FB-4025-4389-A8AC-B262D79561E2}" type="sibTrans" cxnId="{0AFC25AD-E90C-4CC5-815E-FA333C84AEF2}">
      <dgm:prSet/>
      <dgm:spPr/>
      <dgm:t>
        <a:bodyPr/>
        <a:lstStyle/>
        <a:p>
          <a:pPr rtl="1"/>
          <a:endParaRPr lang="en-US"/>
        </a:p>
      </dgm:t>
    </dgm:pt>
    <dgm:pt modelId="{0B724B9B-6B6A-4188-A304-019238B19136}">
      <dgm:prSet custT="1"/>
      <dgm:spPr>
        <a:ln>
          <a:solidFill>
            <a:schemeClr val="accent6">
              <a:lumMod val="50000"/>
            </a:schemeClr>
          </a:solidFill>
        </a:ln>
      </dgm:spPr>
      <dgm:t>
        <a:bodyPr/>
        <a:lstStyle/>
        <a:p>
          <a:pPr rtl="1"/>
          <a:r>
            <a:rPr lang="ar-SA" sz="2200">
              <a:solidFill>
                <a:schemeClr val="tx1"/>
              </a:solidFill>
            </a:rPr>
            <a:t>البرنامجُ الزّمنيُّ والماليُّ والماديُّ لأعمالِ التّرويجِ في الأسواقِ المستهدفة.</a:t>
          </a:r>
          <a:endParaRPr lang="en-US" sz="2200">
            <a:solidFill>
              <a:schemeClr val="tx1"/>
            </a:solidFill>
          </a:endParaRPr>
        </a:p>
      </dgm:t>
    </dgm:pt>
    <dgm:pt modelId="{4AD64FD4-829B-451D-A33C-3D636D21ACEF}" type="parTrans" cxnId="{6464962A-0FD9-421F-9CB8-CED7432A64A5}">
      <dgm:prSet/>
      <dgm:spPr/>
      <dgm:t>
        <a:bodyPr/>
        <a:lstStyle/>
        <a:p>
          <a:pPr rtl="1"/>
          <a:endParaRPr lang="en-US"/>
        </a:p>
      </dgm:t>
    </dgm:pt>
    <dgm:pt modelId="{389A019F-B0F8-4792-B100-47DD00BCB432}" type="sibTrans" cxnId="{6464962A-0FD9-421F-9CB8-CED7432A64A5}">
      <dgm:prSet/>
      <dgm:spPr/>
      <dgm:t>
        <a:bodyPr/>
        <a:lstStyle/>
        <a:p>
          <a:pPr rtl="1"/>
          <a:endParaRPr lang="en-US"/>
        </a:p>
      </dgm:t>
    </dgm:pt>
    <dgm:pt modelId="{C14B744F-1F78-4A72-A05D-481291821F6E}" type="pres">
      <dgm:prSet presAssocID="{F825E523-EE39-49AB-B0B7-3DED0E25EB4C}" presName="linear" presStyleCnt="0">
        <dgm:presLayoutVars>
          <dgm:dir val="rev"/>
          <dgm:animLvl val="lvl"/>
          <dgm:resizeHandles val="exact"/>
        </dgm:presLayoutVars>
      </dgm:prSet>
      <dgm:spPr/>
    </dgm:pt>
    <dgm:pt modelId="{DC17019C-C332-4CF6-9A86-B4C4D64D4694}" type="pres">
      <dgm:prSet presAssocID="{CC8181E1-BACA-453D-B332-7CE0C9D5AD46}" presName="parentLin" presStyleCnt="0"/>
      <dgm:spPr/>
    </dgm:pt>
    <dgm:pt modelId="{D7051F74-6360-488E-B9B3-808F16904282}" type="pres">
      <dgm:prSet presAssocID="{CC8181E1-BACA-453D-B332-7CE0C9D5AD46}" presName="parentLeftMargin" presStyleLbl="node1" presStyleIdx="0" presStyleCnt="5"/>
      <dgm:spPr/>
    </dgm:pt>
    <dgm:pt modelId="{5D21287B-BA00-4175-9A7B-B4D9534BDD85}" type="pres">
      <dgm:prSet presAssocID="{CC8181E1-BACA-453D-B332-7CE0C9D5AD46}" presName="parentText" presStyleLbl="node1" presStyleIdx="0" presStyleCnt="5" custScaleX="142857">
        <dgm:presLayoutVars>
          <dgm:chMax val="0"/>
          <dgm:bulletEnabled val="1"/>
        </dgm:presLayoutVars>
      </dgm:prSet>
      <dgm:spPr/>
    </dgm:pt>
    <dgm:pt modelId="{579A8026-827F-44F9-9EBA-0D6839C97ED0}" type="pres">
      <dgm:prSet presAssocID="{CC8181E1-BACA-453D-B332-7CE0C9D5AD46}" presName="negativeSpace" presStyleCnt="0"/>
      <dgm:spPr/>
    </dgm:pt>
    <dgm:pt modelId="{BCDA05B4-2C85-4CC6-A4D9-63A46A197264}" type="pres">
      <dgm:prSet presAssocID="{CC8181E1-BACA-453D-B332-7CE0C9D5AD46}" presName="childText" presStyleLbl="conFgAcc1" presStyleIdx="0" presStyleCnt="5">
        <dgm:presLayoutVars>
          <dgm:bulletEnabled val="1"/>
        </dgm:presLayoutVars>
      </dgm:prSet>
      <dgm:spPr>
        <a:ln>
          <a:solidFill>
            <a:schemeClr val="accent6">
              <a:lumMod val="50000"/>
            </a:schemeClr>
          </a:solidFill>
        </a:ln>
      </dgm:spPr>
    </dgm:pt>
    <dgm:pt modelId="{6119C14E-82B3-4529-913E-64A8D26CAE42}" type="pres">
      <dgm:prSet presAssocID="{6F155319-F10D-42C8-80C1-913D7C16030B}" presName="spaceBetweenRectangles" presStyleCnt="0"/>
      <dgm:spPr/>
    </dgm:pt>
    <dgm:pt modelId="{5D0CE50F-04F3-4AE4-9CED-9D7A78D93FBB}" type="pres">
      <dgm:prSet presAssocID="{00F65FB4-4636-451F-8B69-D8BAD7E86146}" presName="parentLin" presStyleCnt="0"/>
      <dgm:spPr/>
    </dgm:pt>
    <dgm:pt modelId="{F4722184-64AF-40B5-95AD-DF16616A3435}" type="pres">
      <dgm:prSet presAssocID="{00F65FB4-4636-451F-8B69-D8BAD7E86146}" presName="parentLeftMargin" presStyleLbl="node1" presStyleIdx="0" presStyleCnt="5"/>
      <dgm:spPr/>
    </dgm:pt>
    <dgm:pt modelId="{76AA7B71-3B2B-48AC-9A4A-67204E26BB3A}" type="pres">
      <dgm:prSet presAssocID="{00F65FB4-4636-451F-8B69-D8BAD7E86146}" presName="parentText" presStyleLbl="node1" presStyleIdx="1" presStyleCnt="5" custScaleX="142857">
        <dgm:presLayoutVars>
          <dgm:chMax val="0"/>
          <dgm:bulletEnabled val="1"/>
        </dgm:presLayoutVars>
      </dgm:prSet>
      <dgm:spPr/>
    </dgm:pt>
    <dgm:pt modelId="{2F751C5F-457A-4FDA-A572-7DDF2600A30E}" type="pres">
      <dgm:prSet presAssocID="{00F65FB4-4636-451F-8B69-D8BAD7E86146}" presName="negativeSpace" presStyleCnt="0"/>
      <dgm:spPr/>
    </dgm:pt>
    <dgm:pt modelId="{2E4460C7-2928-4388-AF8A-DEBDB03F749E}" type="pres">
      <dgm:prSet presAssocID="{00F65FB4-4636-451F-8B69-D8BAD7E86146}" presName="childText" presStyleLbl="conFgAcc1" presStyleIdx="1" presStyleCnt="5">
        <dgm:presLayoutVars>
          <dgm:bulletEnabled val="1"/>
        </dgm:presLayoutVars>
      </dgm:prSet>
      <dgm:spPr>
        <a:ln>
          <a:solidFill>
            <a:schemeClr val="accent6">
              <a:lumMod val="50000"/>
            </a:schemeClr>
          </a:solidFill>
        </a:ln>
      </dgm:spPr>
    </dgm:pt>
    <dgm:pt modelId="{DE8F66DB-D143-4637-9446-57EF620F8E16}" type="pres">
      <dgm:prSet presAssocID="{62AD1740-D438-46B4-8A1B-D2833BEDDDD5}" presName="spaceBetweenRectangles" presStyleCnt="0"/>
      <dgm:spPr/>
    </dgm:pt>
    <dgm:pt modelId="{2D84F832-ACEF-4DA8-B5ED-6A0F8E58B028}" type="pres">
      <dgm:prSet presAssocID="{37226470-E839-4D81-B5EE-36F6455A2DFF}" presName="parentLin" presStyleCnt="0"/>
      <dgm:spPr/>
    </dgm:pt>
    <dgm:pt modelId="{913F783F-9E40-4DD1-9A8E-2A974BAA44F9}" type="pres">
      <dgm:prSet presAssocID="{37226470-E839-4D81-B5EE-36F6455A2DFF}" presName="parentLeftMargin" presStyleLbl="node1" presStyleIdx="1" presStyleCnt="5"/>
      <dgm:spPr/>
    </dgm:pt>
    <dgm:pt modelId="{6C70A3FD-9C82-4080-B5FF-987F0A7AA15A}" type="pres">
      <dgm:prSet presAssocID="{37226470-E839-4D81-B5EE-36F6455A2DFF}" presName="parentText" presStyleLbl="node1" presStyleIdx="2" presStyleCnt="5" custScaleX="142857">
        <dgm:presLayoutVars>
          <dgm:chMax val="0"/>
          <dgm:bulletEnabled val="1"/>
        </dgm:presLayoutVars>
      </dgm:prSet>
      <dgm:spPr/>
    </dgm:pt>
    <dgm:pt modelId="{83F5C61A-F388-4B40-A8B4-0ED59F09AFCA}" type="pres">
      <dgm:prSet presAssocID="{37226470-E839-4D81-B5EE-36F6455A2DFF}" presName="negativeSpace" presStyleCnt="0"/>
      <dgm:spPr/>
    </dgm:pt>
    <dgm:pt modelId="{DA365817-79AC-4FB6-81D4-FCE752E87B4E}" type="pres">
      <dgm:prSet presAssocID="{37226470-E839-4D81-B5EE-36F6455A2DFF}" presName="childText" presStyleLbl="conFgAcc1" presStyleIdx="2" presStyleCnt="5">
        <dgm:presLayoutVars>
          <dgm:bulletEnabled val="1"/>
        </dgm:presLayoutVars>
      </dgm:prSet>
      <dgm:spPr>
        <a:ln>
          <a:solidFill>
            <a:schemeClr val="accent6">
              <a:lumMod val="50000"/>
            </a:schemeClr>
          </a:solidFill>
        </a:ln>
      </dgm:spPr>
    </dgm:pt>
    <dgm:pt modelId="{E3CBD964-F04C-4FD9-9375-11CCA9725437}" type="pres">
      <dgm:prSet presAssocID="{DFAAD4D5-14FC-4883-B646-21E46C2ECC54}" presName="spaceBetweenRectangles" presStyleCnt="0"/>
      <dgm:spPr/>
    </dgm:pt>
    <dgm:pt modelId="{335C4694-E016-4DDC-9815-58B4B73F128A}" type="pres">
      <dgm:prSet presAssocID="{4890DCAF-6812-4834-A4E5-462AA79EE044}" presName="parentLin" presStyleCnt="0"/>
      <dgm:spPr/>
    </dgm:pt>
    <dgm:pt modelId="{1C4600C1-032D-48E7-92A1-5E25ACFA78A6}" type="pres">
      <dgm:prSet presAssocID="{4890DCAF-6812-4834-A4E5-462AA79EE044}" presName="parentLeftMargin" presStyleLbl="node1" presStyleIdx="2" presStyleCnt="5"/>
      <dgm:spPr/>
    </dgm:pt>
    <dgm:pt modelId="{5455A177-05B5-439A-A1E8-2920560C5218}" type="pres">
      <dgm:prSet presAssocID="{4890DCAF-6812-4834-A4E5-462AA79EE044}" presName="parentText" presStyleLbl="node1" presStyleIdx="3" presStyleCnt="5" custScaleX="142857">
        <dgm:presLayoutVars>
          <dgm:chMax val="0"/>
          <dgm:bulletEnabled val="1"/>
        </dgm:presLayoutVars>
      </dgm:prSet>
      <dgm:spPr/>
    </dgm:pt>
    <dgm:pt modelId="{3EF7988C-582F-4330-8247-218FF85C504D}" type="pres">
      <dgm:prSet presAssocID="{4890DCAF-6812-4834-A4E5-462AA79EE044}" presName="negativeSpace" presStyleCnt="0"/>
      <dgm:spPr/>
    </dgm:pt>
    <dgm:pt modelId="{626B09A9-7925-4E0D-AF1E-B75C86A8774B}" type="pres">
      <dgm:prSet presAssocID="{4890DCAF-6812-4834-A4E5-462AA79EE044}" presName="childText" presStyleLbl="conFgAcc1" presStyleIdx="3" presStyleCnt="5">
        <dgm:presLayoutVars>
          <dgm:bulletEnabled val="1"/>
        </dgm:presLayoutVars>
      </dgm:prSet>
      <dgm:spPr>
        <a:ln>
          <a:solidFill>
            <a:schemeClr val="accent6">
              <a:lumMod val="50000"/>
            </a:schemeClr>
          </a:solidFill>
        </a:ln>
      </dgm:spPr>
    </dgm:pt>
    <dgm:pt modelId="{E206C8B8-EB05-4C86-81CE-20FF9D08FBC6}" type="pres">
      <dgm:prSet presAssocID="{7CBEB5FB-4025-4389-A8AC-B262D79561E2}" presName="spaceBetweenRectangles" presStyleCnt="0"/>
      <dgm:spPr/>
    </dgm:pt>
    <dgm:pt modelId="{7B2F29FD-3203-4CB7-B6F9-4E9FDA151D4F}" type="pres">
      <dgm:prSet presAssocID="{0B724B9B-6B6A-4188-A304-019238B19136}" presName="parentLin" presStyleCnt="0"/>
      <dgm:spPr/>
    </dgm:pt>
    <dgm:pt modelId="{67FED750-05B4-44CB-86E7-4DA287683FA2}" type="pres">
      <dgm:prSet presAssocID="{0B724B9B-6B6A-4188-A304-019238B19136}" presName="parentLeftMargin" presStyleLbl="node1" presStyleIdx="3" presStyleCnt="5"/>
      <dgm:spPr/>
    </dgm:pt>
    <dgm:pt modelId="{007480DC-849B-4711-8C8B-199C99162F86}" type="pres">
      <dgm:prSet presAssocID="{0B724B9B-6B6A-4188-A304-019238B19136}" presName="parentText" presStyleLbl="node1" presStyleIdx="4" presStyleCnt="5" custScaleX="142857">
        <dgm:presLayoutVars>
          <dgm:chMax val="0"/>
          <dgm:bulletEnabled val="1"/>
        </dgm:presLayoutVars>
      </dgm:prSet>
      <dgm:spPr/>
    </dgm:pt>
    <dgm:pt modelId="{30EBCD48-9D62-46A1-9C9B-CB890D773459}" type="pres">
      <dgm:prSet presAssocID="{0B724B9B-6B6A-4188-A304-019238B19136}" presName="negativeSpace" presStyleCnt="0"/>
      <dgm:spPr/>
    </dgm:pt>
    <dgm:pt modelId="{5F4B5B90-CF9A-491D-A55A-14C2413C734A}" type="pres">
      <dgm:prSet presAssocID="{0B724B9B-6B6A-4188-A304-019238B19136}" presName="childText" presStyleLbl="conFgAcc1" presStyleIdx="4" presStyleCnt="5">
        <dgm:presLayoutVars>
          <dgm:bulletEnabled val="1"/>
        </dgm:presLayoutVars>
      </dgm:prSet>
      <dgm:spPr>
        <a:ln>
          <a:solidFill>
            <a:schemeClr val="accent6">
              <a:lumMod val="50000"/>
            </a:schemeClr>
          </a:solidFill>
        </a:ln>
      </dgm:spPr>
    </dgm:pt>
  </dgm:ptLst>
  <dgm:cxnLst>
    <dgm:cxn modelId="{4D770323-FB18-4CD1-BB58-EE5623EF4CEC}" type="presOf" srcId="{0B724B9B-6B6A-4188-A304-019238B19136}" destId="{007480DC-849B-4711-8C8B-199C99162F86}" srcOrd="1" destOrd="0" presId="urn:microsoft.com/office/officeart/2005/8/layout/list1"/>
    <dgm:cxn modelId="{6464962A-0FD9-421F-9CB8-CED7432A64A5}" srcId="{F825E523-EE39-49AB-B0B7-3DED0E25EB4C}" destId="{0B724B9B-6B6A-4188-A304-019238B19136}" srcOrd="4" destOrd="0" parTransId="{4AD64FD4-829B-451D-A33C-3D636D21ACEF}" sibTransId="{389A019F-B0F8-4792-B100-47DD00BCB432}"/>
    <dgm:cxn modelId="{3DB9862B-1B27-43EE-AD63-28E5D005AFD7}" type="presOf" srcId="{4890DCAF-6812-4834-A4E5-462AA79EE044}" destId="{5455A177-05B5-439A-A1E8-2920560C5218}" srcOrd="1" destOrd="0" presId="urn:microsoft.com/office/officeart/2005/8/layout/list1"/>
    <dgm:cxn modelId="{B3910C5E-3055-45D6-AC9C-4DABDAF57A1C}" srcId="{F825E523-EE39-49AB-B0B7-3DED0E25EB4C}" destId="{00F65FB4-4636-451F-8B69-D8BAD7E86146}" srcOrd="1" destOrd="0" parTransId="{30379EF2-2444-400D-AFA6-39A103A957CA}" sibTransId="{62AD1740-D438-46B4-8A1B-D2833BEDDDD5}"/>
    <dgm:cxn modelId="{08FCFF6E-6487-4ACF-ADB6-7079B11DBFC9}" srcId="{F825E523-EE39-49AB-B0B7-3DED0E25EB4C}" destId="{37226470-E839-4D81-B5EE-36F6455A2DFF}" srcOrd="2" destOrd="0" parTransId="{35109963-66F7-456B-8440-BC48798C2CE3}" sibTransId="{DFAAD4D5-14FC-4883-B646-21E46C2ECC54}"/>
    <dgm:cxn modelId="{A473C676-341A-4432-BA28-33ED098F3A29}" type="presOf" srcId="{0B724B9B-6B6A-4188-A304-019238B19136}" destId="{67FED750-05B4-44CB-86E7-4DA287683FA2}" srcOrd="0" destOrd="0" presId="urn:microsoft.com/office/officeart/2005/8/layout/list1"/>
    <dgm:cxn modelId="{C2EEE257-0774-4571-9292-FFF4C906B2F3}" type="presOf" srcId="{F825E523-EE39-49AB-B0B7-3DED0E25EB4C}" destId="{C14B744F-1F78-4A72-A05D-481291821F6E}" srcOrd="0" destOrd="0" presId="urn:microsoft.com/office/officeart/2005/8/layout/list1"/>
    <dgm:cxn modelId="{5134D691-03E2-4BAC-9744-F14DD30598BF}" type="presOf" srcId="{4890DCAF-6812-4834-A4E5-462AA79EE044}" destId="{1C4600C1-032D-48E7-92A1-5E25ACFA78A6}" srcOrd="0" destOrd="0" presId="urn:microsoft.com/office/officeart/2005/8/layout/list1"/>
    <dgm:cxn modelId="{9BD24D93-19BE-418A-8B90-5F9E560F585E}" type="presOf" srcId="{37226470-E839-4D81-B5EE-36F6455A2DFF}" destId="{6C70A3FD-9C82-4080-B5FF-987F0A7AA15A}" srcOrd="1" destOrd="0" presId="urn:microsoft.com/office/officeart/2005/8/layout/list1"/>
    <dgm:cxn modelId="{E696F79F-60D0-41EF-9D30-3A2B90EA1972}" srcId="{F825E523-EE39-49AB-B0B7-3DED0E25EB4C}" destId="{CC8181E1-BACA-453D-B332-7CE0C9D5AD46}" srcOrd="0" destOrd="0" parTransId="{1BFEDFDB-F7A8-40B3-A0A0-B98AAE868FB9}" sibTransId="{6F155319-F10D-42C8-80C1-913D7C16030B}"/>
    <dgm:cxn modelId="{EA64F7A4-2159-4F87-A10D-F1384803DC76}" type="presOf" srcId="{37226470-E839-4D81-B5EE-36F6455A2DFF}" destId="{913F783F-9E40-4DD1-9A8E-2A974BAA44F9}" srcOrd="0" destOrd="0" presId="urn:microsoft.com/office/officeart/2005/8/layout/list1"/>
    <dgm:cxn modelId="{0AFC25AD-E90C-4CC5-815E-FA333C84AEF2}" srcId="{F825E523-EE39-49AB-B0B7-3DED0E25EB4C}" destId="{4890DCAF-6812-4834-A4E5-462AA79EE044}" srcOrd="3" destOrd="0" parTransId="{194DC28A-B560-4D22-8C9D-2D0C960FE0B8}" sibTransId="{7CBEB5FB-4025-4389-A8AC-B262D79561E2}"/>
    <dgm:cxn modelId="{50E7E8C3-2447-4DED-A0A3-AC42750EF191}" type="presOf" srcId="{CC8181E1-BACA-453D-B332-7CE0C9D5AD46}" destId="{5D21287B-BA00-4175-9A7B-B4D9534BDD85}" srcOrd="1" destOrd="0" presId="urn:microsoft.com/office/officeart/2005/8/layout/list1"/>
    <dgm:cxn modelId="{9B0037C4-40BB-441C-8B93-8BEC515EE451}" type="presOf" srcId="{CC8181E1-BACA-453D-B332-7CE0C9D5AD46}" destId="{D7051F74-6360-488E-B9B3-808F16904282}" srcOrd="0" destOrd="0" presId="urn:microsoft.com/office/officeart/2005/8/layout/list1"/>
    <dgm:cxn modelId="{006872D4-62ED-4C9F-B20D-CD387E7AD2B3}" type="presOf" srcId="{00F65FB4-4636-451F-8B69-D8BAD7E86146}" destId="{F4722184-64AF-40B5-95AD-DF16616A3435}" srcOrd="0" destOrd="0" presId="urn:microsoft.com/office/officeart/2005/8/layout/list1"/>
    <dgm:cxn modelId="{CA8DDBE1-5FCD-4A4E-A2DE-522731C8679B}" type="presOf" srcId="{00F65FB4-4636-451F-8B69-D8BAD7E86146}" destId="{76AA7B71-3B2B-48AC-9A4A-67204E26BB3A}" srcOrd="1" destOrd="0" presId="urn:microsoft.com/office/officeart/2005/8/layout/list1"/>
    <dgm:cxn modelId="{807A7366-B2A2-4A52-913E-C45ADAE3FF97}" type="presParOf" srcId="{C14B744F-1F78-4A72-A05D-481291821F6E}" destId="{DC17019C-C332-4CF6-9A86-B4C4D64D4694}" srcOrd="0" destOrd="0" presId="urn:microsoft.com/office/officeart/2005/8/layout/list1"/>
    <dgm:cxn modelId="{529D10E4-3BCD-4189-9425-BC72EC330966}" type="presParOf" srcId="{DC17019C-C332-4CF6-9A86-B4C4D64D4694}" destId="{D7051F74-6360-488E-B9B3-808F16904282}" srcOrd="0" destOrd="0" presId="urn:microsoft.com/office/officeart/2005/8/layout/list1"/>
    <dgm:cxn modelId="{144D4C9E-8E74-49FF-B8FE-8EAD3AA78A9E}" type="presParOf" srcId="{DC17019C-C332-4CF6-9A86-B4C4D64D4694}" destId="{5D21287B-BA00-4175-9A7B-B4D9534BDD85}" srcOrd="1" destOrd="0" presId="urn:microsoft.com/office/officeart/2005/8/layout/list1"/>
    <dgm:cxn modelId="{CD1BC16C-B82F-427A-86E0-C4E05B07C1CE}" type="presParOf" srcId="{C14B744F-1F78-4A72-A05D-481291821F6E}" destId="{579A8026-827F-44F9-9EBA-0D6839C97ED0}" srcOrd="1" destOrd="0" presId="urn:microsoft.com/office/officeart/2005/8/layout/list1"/>
    <dgm:cxn modelId="{C0266E21-0346-409E-94D7-1269AC6DFDE4}" type="presParOf" srcId="{C14B744F-1F78-4A72-A05D-481291821F6E}" destId="{BCDA05B4-2C85-4CC6-A4D9-63A46A197264}" srcOrd="2" destOrd="0" presId="urn:microsoft.com/office/officeart/2005/8/layout/list1"/>
    <dgm:cxn modelId="{CFFFD35B-E719-4878-98E5-043A0B14564F}" type="presParOf" srcId="{C14B744F-1F78-4A72-A05D-481291821F6E}" destId="{6119C14E-82B3-4529-913E-64A8D26CAE42}" srcOrd="3" destOrd="0" presId="urn:microsoft.com/office/officeart/2005/8/layout/list1"/>
    <dgm:cxn modelId="{E9B6C282-4D8D-43C3-9286-896980A39BBF}" type="presParOf" srcId="{C14B744F-1F78-4A72-A05D-481291821F6E}" destId="{5D0CE50F-04F3-4AE4-9CED-9D7A78D93FBB}" srcOrd="4" destOrd="0" presId="urn:microsoft.com/office/officeart/2005/8/layout/list1"/>
    <dgm:cxn modelId="{3BBBFCD4-155A-45BB-BF19-BCA5979FE7C8}" type="presParOf" srcId="{5D0CE50F-04F3-4AE4-9CED-9D7A78D93FBB}" destId="{F4722184-64AF-40B5-95AD-DF16616A3435}" srcOrd="0" destOrd="0" presId="urn:microsoft.com/office/officeart/2005/8/layout/list1"/>
    <dgm:cxn modelId="{8CFA5AAE-8D20-4F9F-B244-B57C39BB23AB}" type="presParOf" srcId="{5D0CE50F-04F3-4AE4-9CED-9D7A78D93FBB}" destId="{76AA7B71-3B2B-48AC-9A4A-67204E26BB3A}" srcOrd="1" destOrd="0" presId="urn:microsoft.com/office/officeart/2005/8/layout/list1"/>
    <dgm:cxn modelId="{F1CE084D-AA97-4DCD-A12B-17C78E54F83C}" type="presParOf" srcId="{C14B744F-1F78-4A72-A05D-481291821F6E}" destId="{2F751C5F-457A-4FDA-A572-7DDF2600A30E}" srcOrd="5" destOrd="0" presId="urn:microsoft.com/office/officeart/2005/8/layout/list1"/>
    <dgm:cxn modelId="{264D8FA8-DF34-4E37-9A23-6810CD652626}" type="presParOf" srcId="{C14B744F-1F78-4A72-A05D-481291821F6E}" destId="{2E4460C7-2928-4388-AF8A-DEBDB03F749E}" srcOrd="6" destOrd="0" presId="urn:microsoft.com/office/officeart/2005/8/layout/list1"/>
    <dgm:cxn modelId="{5A04D579-86B2-47DF-B5DC-EF07954FED04}" type="presParOf" srcId="{C14B744F-1F78-4A72-A05D-481291821F6E}" destId="{DE8F66DB-D143-4637-9446-57EF620F8E16}" srcOrd="7" destOrd="0" presId="urn:microsoft.com/office/officeart/2005/8/layout/list1"/>
    <dgm:cxn modelId="{FB44F1DD-A00C-44E7-80E8-7BCB5C40AEB2}" type="presParOf" srcId="{C14B744F-1F78-4A72-A05D-481291821F6E}" destId="{2D84F832-ACEF-4DA8-B5ED-6A0F8E58B028}" srcOrd="8" destOrd="0" presId="urn:microsoft.com/office/officeart/2005/8/layout/list1"/>
    <dgm:cxn modelId="{CA3098AD-921D-473A-8AA0-1A14799321D0}" type="presParOf" srcId="{2D84F832-ACEF-4DA8-B5ED-6A0F8E58B028}" destId="{913F783F-9E40-4DD1-9A8E-2A974BAA44F9}" srcOrd="0" destOrd="0" presId="urn:microsoft.com/office/officeart/2005/8/layout/list1"/>
    <dgm:cxn modelId="{F4704C92-3845-4054-B7DA-E27C99594F47}" type="presParOf" srcId="{2D84F832-ACEF-4DA8-B5ED-6A0F8E58B028}" destId="{6C70A3FD-9C82-4080-B5FF-987F0A7AA15A}" srcOrd="1" destOrd="0" presId="urn:microsoft.com/office/officeart/2005/8/layout/list1"/>
    <dgm:cxn modelId="{0B7472E2-5115-49B7-BC52-7EA112D63F03}" type="presParOf" srcId="{C14B744F-1F78-4A72-A05D-481291821F6E}" destId="{83F5C61A-F388-4B40-A8B4-0ED59F09AFCA}" srcOrd="9" destOrd="0" presId="urn:microsoft.com/office/officeart/2005/8/layout/list1"/>
    <dgm:cxn modelId="{53307BC1-AE78-416B-BB3E-6209C6156311}" type="presParOf" srcId="{C14B744F-1F78-4A72-A05D-481291821F6E}" destId="{DA365817-79AC-4FB6-81D4-FCE752E87B4E}" srcOrd="10" destOrd="0" presId="urn:microsoft.com/office/officeart/2005/8/layout/list1"/>
    <dgm:cxn modelId="{82EB36DF-AF70-4214-B4C0-8EF04C4549E4}" type="presParOf" srcId="{C14B744F-1F78-4A72-A05D-481291821F6E}" destId="{E3CBD964-F04C-4FD9-9375-11CCA9725437}" srcOrd="11" destOrd="0" presId="urn:microsoft.com/office/officeart/2005/8/layout/list1"/>
    <dgm:cxn modelId="{99014386-0D3E-41FC-BF95-6D7B0D4CA20E}" type="presParOf" srcId="{C14B744F-1F78-4A72-A05D-481291821F6E}" destId="{335C4694-E016-4DDC-9815-58B4B73F128A}" srcOrd="12" destOrd="0" presId="urn:microsoft.com/office/officeart/2005/8/layout/list1"/>
    <dgm:cxn modelId="{BC67F002-9FD0-42E7-9DEA-416CE5695852}" type="presParOf" srcId="{335C4694-E016-4DDC-9815-58B4B73F128A}" destId="{1C4600C1-032D-48E7-92A1-5E25ACFA78A6}" srcOrd="0" destOrd="0" presId="urn:microsoft.com/office/officeart/2005/8/layout/list1"/>
    <dgm:cxn modelId="{26FA21BC-7AFE-48C8-9EEE-871DF57C203F}" type="presParOf" srcId="{335C4694-E016-4DDC-9815-58B4B73F128A}" destId="{5455A177-05B5-439A-A1E8-2920560C5218}" srcOrd="1" destOrd="0" presId="urn:microsoft.com/office/officeart/2005/8/layout/list1"/>
    <dgm:cxn modelId="{9BA961C8-DB17-47F8-8B0F-54C6B2B3FAF1}" type="presParOf" srcId="{C14B744F-1F78-4A72-A05D-481291821F6E}" destId="{3EF7988C-582F-4330-8247-218FF85C504D}" srcOrd="13" destOrd="0" presId="urn:microsoft.com/office/officeart/2005/8/layout/list1"/>
    <dgm:cxn modelId="{9916065F-2AE6-4A2C-B88B-E07A8E595DC0}" type="presParOf" srcId="{C14B744F-1F78-4A72-A05D-481291821F6E}" destId="{626B09A9-7925-4E0D-AF1E-B75C86A8774B}" srcOrd="14" destOrd="0" presId="urn:microsoft.com/office/officeart/2005/8/layout/list1"/>
    <dgm:cxn modelId="{E7418DF9-CDCE-4F64-9CA3-F589F4118F24}" type="presParOf" srcId="{C14B744F-1F78-4A72-A05D-481291821F6E}" destId="{E206C8B8-EB05-4C86-81CE-20FF9D08FBC6}" srcOrd="15" destOrd="0" presId="urn:microsoft.com/office/officeart/2005/8/layout/list1"/>
    <dgm:cxn modelId="{0EB50F3E-0B8F-4AFA-B959-04B134D58F30}" type="presParOf" srcId="{C14B744F-1F78-4A72-A05D-481291821F6E}" destId="{7B2F29FD-3203-4CB7-B6F9-4E9FDA151D4F}" srcOrd="16" destOrd="0" presId="urn:microsoft.com/office/officeart/2005/8/layout/list1"/>
    <dgm:cxn modelId="{6433F96F-55C1-4740-8A7E-CEEE1E06BAC0}" type="presParOf" srcId="{7B2F29FD-3203-4CB7-B6F9-4E9FDA151D4F}" destId="{67FED750-05B4-44CB-86E7-4DA287683FA2}" srcOrd="0" destOrd="0" presId="urn:microsoft.com/office/officeart/2005/8/layout/list1"/>
    <dgm:cxn modelId="{2AA6CC1B-BD43-4FD2-816A-2278EC0F0E5B}" type="presParOf" srcId="{7B2F29FD-3203-4CB7-B6F9-4E9FDA151D4F}" destId="{007480DC-849B-4711-8C8B-199C99162F86}" srcOrd="1" destOrd="0" presId="urn:microsoft.com/office/officeart/2005/8/layout/list1"/>
    <dgm:cxn modelId="{8DE83FF9-996D-4140-B3F5-674353432254}" type="presParOf" srcId="{C14B744F-1F78-4A72-A05D-481291821F6E}" destId="{30EBCD48-9D62-46A1-9C9B-CB890D773459}" srcOrd="17" destOrd="0" presId="urn:microsoft.com/office/officeart/2005/8/layout/list1"/>
    <dgm:cxn modelId="{0876D0E2-86BD-4718-B7F5-8949FBA17728}" type="presParOf" srcId="{C14B744F-1F78-4A72-A05D-481291821F6E}" destId="{5F4B5B90-CF9A-491D-A55A-14C2413C734A}"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00C525-4B19-4F80-9745-84D8CDA2DDB8}"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B3AFD1DA-863E-4087-8886-D7F407BC7B0A}">
      <dgm:prSet custT="1"/>
      <dgm:spPr>
        <a:ln>
          <a:solidFill>
            <a:schemeClr val="accent6">
              <a:lumMod val="50000"/>
            </a:schemeClr>
          </a:solidFill>
        </a:ln>
      </dgm:spPr>
      <dgm:t>
        <a:bodyPr/>
        <a:lstStyle/>
        <a:p>
          <a:pPr algn="just" rtl="1">
            <a:lnSpc>
              <a:spcPct val="150000"/>
            </a:lnSpc>
          </a:pPr>
          <a:r>
            <a:rPr lang="ar-SA" sz="2200" dirty="0">
              <a:solidFill>
                <a:schemeClr val="tx1"/>
              </a:solidFill>
              <a:cs typeface="+mn-cs"/>
            </a:rPr>
            <a:t>كما جاءَ في تعريفِ</a:t>
          </a:r>
          <a:r>
            <a:rPr lang="en-US" sz="2200" dirty="0">
              <a:solidFill>
                <a:schemeClr val="tx1"/>
              </a:solidFill>
              <a:cs typeface="+mn-cs"/>
            </a:rPr>
            <a:t> J. J SWARS </a:t>
          </a:r>
          <a:r>
            <a:rPr lang="ar-SA" sz="2200" dirty="0">
              <a:solidFill>
                <a:schemeClr val="tx1"/>
              </a:solidFill>
              <a:cs typeface="+mn-cs"/>
            </a:rPr>
            <a:t>أنّ "التّسويقَ السّياحيَّ هو مجموعةٌ منَ الاستراتيجيّاتِ الّتي تسمحُ بتوجيهِ المنتَجِ السّياحيِّ إلى مستهلكٍ معيّن، هذا المنتَجُ يستجيبُ لمتطلّباتِ الجانبِ الكمّيِّ والنّوعــيّ. </a:t>
          </a:r>
          <a:endParaRPr lang="en-US" sz="2200" dirty="0">
            <a:solidFill>
              <a:schemeClr val="tx1"/>
            </a:solidFill>
            <a:cs typeface="+mn-cs"/>
          </a:endParaRPr>
        </a:p>
      </dgm:t>
    </dgm:pt>
    <dgm:pt modelId="{C8B7B789-F007-420F-AF4E-ABDEC437BECC}" type="parTrans" cxnId="{9696203F-BEF1-48A7-BCA7-BA4F4C428498}">
      <dgm:prSet/>
      <dgm:spPr/>
      <dgm:t>
        <a:bodyPr/>
        <a:lstStyle/>
        <a:p>
          <a:endParaRPr lang="en-US">
            <a:solidFill>
              <a:schemeClr val="tx1"/>
            </a:solidFill>
          </a:endParaRPr>
        </a:p>
      </dgm:t>
    </dgm:pt>
    <dgm:pt modelId="{10ED81FF-C5F9-4C9B-8192-33B069F55CD7}" type="sibTrans" cxnId="{9696203F-BEF1-48A7-BCA7-BA4F4C428498}">
      <dgm:prSet/>
      <dgm:spPr/>
      <dgm:t>
        <a:bodyPr/>
        <a:lstStyle/>
        <a:p>
          <a:endParaRPr lang="en-US">
            <a:solidFill>
              <a:schemeClr val="tx1"/>
            </a:solidFill>
          </a:endParaRPr>
        </a:p>
      </dgm:t>
    </dgm:pt>
    <dgm:pt modelId="{F367D132-11ED-4B3D-A0CE-961A4D071748}">
      <dgm:prSet custT="1"/>
      <dgm:spPr>
        <a:ln>
          <a:solidFill>
            <a:schemeClr val="accent6">
              <a:lumMod val="50000"/>
            </a:schemeClr>
          </a:solidFill>
        </a:ln>
      </dgm:spPr>
      <dgm:t>
        <a:bodyPr/>
        <a:lstStyle/>
        <a:p>
          <a:pPr algn="just" rtl="1">
            <a:lnSpc>
              <a:spcPct val="150000"/>
            </a:lnSpc>
          </a:pPr>
          <a:r>
            <a:rPr lang="ar-SA" sz="2200">
              <a:solidFill>
                <a:schemeClr val="tx1"/>
              </a:solidFill>
              <a:cs typeface="+mn-cs"/>
            </a:rPr>
            <a:t>ويُعرَّفُ التّسويقُ السّياحيُّ أيضاً على أنّهُ: "كافّةُ الجهودِ والأنشطةِ المنظّمةِ والّتي يتمُّ تأديتُها بتناغمٍ مدروسٍ من قِبَلِ كافّةِ مقدّميَّ الخدمةِ السّياحيّةِ بعناصرِها أو أجزائِهـا المختلفةِ والّتي تهدفُ إلى إشباعِ أذواقِ المتلقينَ أوِ الرّاغبينَ فـي السّـياحةِ بشـتّى صورِها". </a:t>
          </a:r>
          <a:endParaRPr lang="en-US" sz="2200">
            <a:solidFill>
              <a:schemeClr val="tx1"/>
            </a:solidFill>
            <a:cs typeface="+mn-cs"/>
          </a:endParaRPr>
        </a:p>
      </dgm:t>
    </dgm:pt>
    <dgm:pt modelId="{C5B9BE23-58B7-4944-991E-F77CD8F24A22}" type="parTrans" cxnId="{3956EFBF-7C25-4582-9961-9A60E53BF5DF}">
      <dgm:prSet/>
      <dgm:spPr/>
      <dgm:t>
        <a:bodyPr/>
        <a:lstStyle/>
        <a:p>
          <a:endParaRPr lang="en-US">
            <a:solidFill>
              <a:schemeClr val="tx1"/>
            </a:solidFill>
          </a:endParaRPr>
        </a:p>
      </dgm:t>
    </dgm:pt>
    <dgm:pt modelId="{44EC13BC-4773-4E60-AA7F-F5D4C1E9140E}" type="sibTrans" cxnId="{3956EFBF-7C25-4582-9961-9A60E53BF5DF}">
      <dgm:prSet/>
      <dgm:spPr/>
      <dgm:t>
        <a:bodyPr/>
        <a:lstStyle/>
        <a:p>
          <a:endParaRPr lang="en-US">
            <a:solidFill>
              <a:schemeClr val="tx1"/>
            </a:solidFill>
          </a:endParaRPr>
        </a:p>
      </dgm:t>
    </dgm:pt>
    <dgm:pt modelId="{F8651497-7400-4EB1-A120-5D47D50A41E9}" type="pres">
      <dgm:prSet presAssocID="{6700C525-4B19-4F80-9745-84D8CDA2DDB8}" presName="Name0" presStyleCnt="0">
        <dgm:presLayoutVars>
          <dgm:resizeHandles/>
        </dgm:presLayoutVars>
      </dgm:prSet>
      <dgm:spPr/>
    </dgm:pt>
    <dgm:pt modelId="{9E6BCAC1-28F4-41E5-846F-3BB6F631C656}" type="pres">
      <dgm:prSet presAssocID="{B3AFD1DA-863E-4087-8886-D7F407BC7B0A}" presName="text" presStyleLbl="node1" presStyleIdx="0" presStyleCnt="2" custScaleX="209251" custLinFactY="-2789" custLinFactNeighborX="-5764" custLinFactNeighborY="-100000">
        <dgm:presLayoutVars>
          <dgm:bulletEnabled val="1"/>
        </dgm:presLayoutVars>
      </dgm:prSet>
      <dgm:spPr/>
    </dgm:pt>
    <dgm:pt modelId="{F1E0359D-5B6F-4A81-ABBC-9C8A2E727E60}" type="pres">
      <dgm:prSet presAssocID="{10ED81FF-C5F9-4C9B-8192-33B069F55CD7}" presName="space" presStyleCnt="0"/>
      <dgm:spPr/>
    </dgm:pt>
    <dgm:pt modelId="{8C861E44-2FA0-4085-99A7-A6A0C215A569}" type="pres">
      <dgm:prSet presAssocID="{F367D132-11ED-4B3D-A0CE-961A4D071748}" presName="text" presStyleLbl="node1" presStyleIdx="1" presStyleCnt="2" custScaleX="209251">
        <dgm:presLayoutVars>
          <dgm:bulletEnabled val="1"/>
        </dgm:presLayoutVars>
      </dgm:prSet>
      <dgm:spPr/>
    </dgm:pt>
  </dgm:ptLst>
  <dgm:cxnLst>
    <dgm:cxn modelId="{9696203F-BEF1-48A7-BCA7-BA4F4C428498}" srcId="{6700C525-4B19-4F80-9745-84D8CDA2DDB8}" destId="{B3AFD1DA-863E-4087-8886-D7F407BC7B0A}" srcOrd="0" destOrd="0" parTransId="{C8B7B789-F007-420F-AF4E-ABDEC437BECC}" sibTransId="{10ED81FF-C5F9-4C9B-8192-33B069F55CD7}"/>
    <dgm:cxn modelId="{21FDC170-C050-4E6E-9DB2-BFA4DA1D64F9}" type="presOf" srcId="{F367D132-11ED-4B3D-A0CE-961A4D071748}" destId="{8C861E44-2FA0-4085-99A7-A6A0C215A569}" srcOrd="0" destOrd="0" presId="urn:diagrams.loki3.com/VaryingWidthList"/>
    <dgm:cxn modelId="{1FFC6175-2E44-451F-BC1C-563959DB6FBC}" type="presOf" srcId="{B3AFD1DA-863E-4087-8886-D7F407BC7B0A}" destId="{9E6BCAC1-28F4-41E5-846F-3BB6F631C656}" srcOrd="0" destOrd="0" presId="urn:diagrams.loki3.com/VaryingWidthList"/>
    <dgm:cxn modelId="{7D38D384-A470-4204-B22A-24714552BA5C}" type="presOf" srcId="{6700C525-4B19-4F80-9745-84D8CDA2DDB8}" destId="{F8651497-7400-4EB1-A120-5D47D50A41E9}" srcOrd="0" destOrd="0" presId="urn:diagrams.loki3.com/VaryingWidthList"/>
    <dgm:cxn modelId="{3956EFBF-7C25-4582-9961-9A60E53BF5DF}" srcId="{6700C525-4B19-4F80-9745-84D8CDA2DDB8}" destId="{F367D132-11ED-4B3D-A0CE-961A4D071748}" srcOrd="1" destOrd="0" parTransId="{C5B9BE23-58B7-4944-991E-F77CD8F24A22}" sibTransId="{44EC13BC-4773-4E60-AA7F-F5D4C1E9140E}"/>
    <dgm:cxn modelId="{A8C91BFB-3C01-4C08-8928-0FDDD922E9B5}" type="presParOf" srcId="{F8651497-7400-4EB1-A120-5D47D50A41E9}" destId="{9E6BCAC1-28F4-41E5-846F-3BB6F631C656}" srcOrd="0" destOrd="0" presId="urn:diagrams.loki3.com/VaryingWidthList"/>
    <dgm:cxn modelId="{B7B35BF8-4A5A-4378-8C88-E765B7AD4229}" type="presParOf" srcId="{F8651497-7400-4EB1-A120-5D47D50A41E9}" destId="{F1E0359D-5B6F-4A81-ABBC-9C8A2E727E60}" srcOrd="1" destOrd="0" presId="urn:diagrams.loki3.com/VaryingWidthList"/>
    <dgm:cxn modelId="{620A23EC-6159-4F82-8C11-0CA483A2E7E2}" type="presParOf" srcId="{F8651497-7400-4EB1-A120-5D47D50A41E9}" destId="{8C861E44-2FA0-4085-99A7-A6A0C215A569}" srcOrd="2"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132E2C-B2F0-4B06-825C-21721FF5A3EC}"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55C31344-65A9-4862-BB81-5E0C820CC54B}">
      <dgm:prSet phldrT="[Text]" custT="1"/>
      <dgm:spPr>
        <a:ln>
          <a:solidFill>
            <a:schemeClr val="accent6">
              <a:lumMod val="50000"/>
            </a:schemeClr>
          </a:solidFill>
        </a:ln>
      </dgm:spPr>
      <dgm:t>
        <a:bodyPr/>
        <a:lstStyle/>
        <a:p>
          <a:pPr algn="just" rtl="1">
            <a:lnSpc>
              <a:spcPct val="150000"/>
            </a:lnSpc>
          </a:pPr>
          <a:r>
            <a:rPr lang="ar-SA" sz="2200" b="1" dirty="0">
              <a:solidFill>
                <a:schemeClr val="tx1"/>
              </a:solidFill>
              <a:cs typeface="+mn-cs"/>
            </a:rPr>
            <a:t>المنتَجُ السّياحيّ</a:t>
          </a:r>
          <a:endParaRPr lang="en-US" sz="2200" b="1" dirty="0">
            <a:solidFill>
              <a:schemeClr val="tx1"/>
            </a:solidFill>
            <a:cs typeface="+mn-cs"/>
          </a:endParaRPr>
        </a:p>
      </dgm:t>
    </dgm:pt>
    <dgm:pt modelId="{756793C6-1995-4EE2-B273-E4F7B02CF500}" type="parTrans" cxnId="{5006CB56-67EC-4D7B-80C5-26BF8312904C}">
      <dgm:prSet/>
      <dgm:spPr/>
      <dgm:t>
        <a:bodyPr/>
        <a:lstStyle/>
        <a:p>
          <a:pPr algn="just" rtl="1">
            <a:lnSpc>
              <a:spcPct val="150000"/>
            </a:lnSpc>
          </a:pPr>
          <a:endParaRPr lang="en-US" sz="2200">
            <a:solidFill>
              <a:schemeClr val="tx1"/>
            </a:solidFill>
            <a:cs typeface="+mn-cs"/>
          </a:endParaRPr>
        </a:p>
      </dgm:t>
    </dgm:pt>
    <dgm:pt modelId="{40CA7648-6374-42F4-BE3E-A6B52BC0F15C}" type="sibTrans" cxnId="{5006CB56-67EC-4D7B-80C5-26BF8312904C}">
      <dgm:prSet/>
      <dgm:spPr/>
      <dgm:t>
        <a:bodyPr/>
        <a:lstStyle/>
        <a:p>
          <a:pPr algn="just" rtl="1">
            <a:lnSpc>
              <a:spcPct val="150000"/>
            </a:lnSpc>
          </a:pPr>
          <a:endParaRPr lang="en-US" sz="2200">
            <a:solidFill>
              <a:schemeClr val="tx1"/>
            </a:solidFill>
            <a:cs typeface="+mn-cs"/>
          </a:endParaRPr>
        </a:p>
      </dgm:t>
    </dgm:pt>
    <dgm:pt modelId="{329F5ED4-794F-437A-8773-649ED441F28C}">
      <dgm:prSet phldrT="[Text]" custT="1"/>
      <dgm:spPr/>
      <dgm:t>
        <a:bodyPr/>
        <a:lstStyle/>
        <a:p>
          <a:pPr algn="just" rtl="1">
            <a:lnSpc>
              <a:spcPct val="150000"/>
            </a:lnSpc>
          </a:pPr>
          <a:r>
            <a:rPr lang="ar-DZ" sz="2200" dirty="0">
              <a:solidFill>
                <a:schemeClr val="tx1"/>
              </a:solidFill>
              <a:cs typeface="+mn-cs"/>
            </a:rPr>
            <a:t>المنتَجُ السّياحيُّ يمثّلُ العنصرَ الأوّلَ من عناصرِ المزيجِ التّسويقيِّ السّياحيِّ وبوجودِهِ يمكنُ وضعُ وتنفيذُ استراتيجيّاتٍ ترتبطُ بتسعيرِهِ وطرقِ توزيعِهِ وأساليبِ ترويجِه، </a:t>
          </a:r>
          <a:r>
            <a:rPr lang="ar-SA" sz="2200" dirty="0">
              <a:solidFill>
                <a:schemeClr val="tx1"/>
              </a:solidFill>
              <a:cs typeface="+mn-cs"/>
            </a:rPr>
            <a:t>فالمنتَجُ السّياحيُّ هو كلُّ ما يمكنُ عرضُهُ على مستوى السّوقِ من عناصرَ ماديّةٍ وغيرِ ماديّة. </a:t>
          </a:r>
          <a:endParaRPr lang="en-US" sz="2200" dirty="0">
            <a:solidFill>
              <a:schemeClr val="tx1"/>
            </a:solidFill>
            <a:cs typeface="+mn-cs"/>
          </a:endParaRPr>
        </a:p>
      </dgm:t>
    </dgm:pt>
    <dgm:pt modelId="{253210EE-9CB4-4A02-AF4B-BC698DC41FAE}" type="parTrans" cxnId="{78A1D05E-7D4A-4CF1-B029-F16FB84C55D5}">
      <dgm:prSet/>
      <dgm:spPr/>
      <dgm:t>
        <a:bodyPr/>
        <a:lstStyle/>
        <a:p>
          <a:pPr algn="just" rtl="1">
            <a:lnSpc>
              <a:spcPct val="150000"/>
            </a:lnSpc>
          </a:pPr>
          <a:endParaRPr lang="en-US" sz="2200">
            <a:solidFill>
              <a:schemeClr val="tx1"/>
            </a:solidFill>
            <a:cs typeface="+mn-cs"/>
          </a:endParaRPr>
        </a:p>
      </dgm:t>
    </dgm:pt>
    <dgm:pt modelId="{ED4F4D98-84BC-4598-B3FA-1B8F691BF78C}" type="sibTrans" cxnId="{78A1D05E-7D4A-4CF1-B029-F16FB84C55D5}">
      <dgm:prSet/>
      <dgm:spPr/>
      <dgm:t>
        <a:bodyPr/>
        <a:lstStyle/>
        <a:p>
          <a:pPr algn="just" rtl="1">
            <a:lnSpc>
              <a:spcPct val="150000"/>
            </a:lnSpc>
          </a:pPr>
          <a:endParaRPr lang="en-US" sz="2200">
            <a:solidFill>
              <a:schemeClr val="tx1"/>
            </a:solidFill>
            <a:cs typeface="+mn-cs"/>
          </a:endParaRPr>
        </a:p>
      </dgm:t>
    </dgm:pt>
    <dgm:pt modelId="{BD2AD500-3710-4700-BE66-8092C8A9B389}">
      <dgm:prSet phldrT="[Text]" custT="1"/>
      <dgm:spPr>
        <a:ln>
          <a:solidFill>
            <a:schemeClr val="accent6">
              <a:lumMod val="50000"/>
            </a:schemeClr>
          </a:solidFill>
        </a:ln>
      </dgm:spPr>
      <dgm:t>
        <a:bodyPr/>
        <a:lstStyle/>
        <a:p>
          <a:pPr algn="just" rtl="1">
            <a:lnSpc>
              <a:spcPct val="150000"/>
            </a:lnSpc>
          </a:pPr>
          <a:r>
            <a:rPr lang="ar-SA" sz="2200" b="1" dirty="0">
              <a:solidFill>
                <a:schemeClr val="tx1"/>
              </a:solidFill>
              <a:cs typeface="+mn-cs"/>
            </a:rPr>
            <a:t>أبعادُ المنتَجِ السّياحي</a:t>
          </a:r>
          <a:endParaRPr lang="en-US" sz="2200" dirty="0">
            <a:solidFill>
              <a:schemeClr val="tx1"/>
            </a:solidFill>
            <a:cs typeface="+mn-cs"/>
          </a:endParaRPr>
        </a:p>
      </dgm:t>
    </dgm:pt>
    <dgm:pt modelId="{F1BD0F70-92E5-47B4-BF3E-B34A3CF96280}" type="parTrans" cxnId="{CEBD1FC3-28B5-41DA-A736-CE1A83DB0A57}">
      <dgm:prSet/>
      <dgm:spPr/>
      <dgm:t>
        <a:bodyPr/>
        <a:lstStyle/>
        <a:p>
          <a:pPr algn="just" rtl="1">
            <a:lnSpc>
              <a:spcPct val="150000"/>
            </a:lnSpc>
          </a:pPr>
          <a:endParaRPr lang="en-US" sz="2200">
            <a:solidFill>
              <a:schemeClr val="tx1"/>
            </a:solidFill>
            <a:cs typeface="+mn-cs"/>
          </a:endParaRPr>
        </a:p>
      </dgm:t>
    </dgm:pt>
    <dgm:pt modelId="{747B977A-FEA1-4DBF-8BD2-F302117DB276}" type="sibTrans" cxnId="{CEBD1FC3-28B5-41DA-A736-CE1A83DB0A57}">
      <dgm:prSet/>
      <dgm:spPr/>
      <dgm:t>
        <a:bodyPr/>
        <a:lstStyle/>
        <a:p>
          <a:pPr algn="just" rtl="1">
            <a:lnSpc>
              <a:spcPct val="150000"/>
            </a:lnSpc>
          </a:pPr>
          <a:endParaRPr lang="en-US" sz="2200">
            <a:solidFill>
              <a:schemeClr val="tx1"/>
            </a:solidFill>
            <a:cs typeface="+mn-cs"/>
          </a:endParaRPr>
        </a:p>
      </dgm:t>
    </dgm:pt>
    <dgm:pt modelId="{494D93F3-962C-4585-95A3-3E2921463C2A}">
      <dgm:prSet phldrT="[Text]" custT="1"/>
      <dgm:spPr/>
      <dgm:t>
        <a:bodyPr/>
        <a:lstStyle/>
        <a:p>
          <a:pPr algn="just" rtl="1">
            <a:lnSpc>
              <a:spcPct val="150000"/>
            </a:lnSpc>
            <a:buFont typeface="Simplified Arabic" panose="02020603050405020304" pitchFamily="18" charset="-78"/>
            <a:buNone/>
          </a:pPr>
          <a:r>
            <a:rPr lang="ar-SA" sz="2200" dirty="0">
              <a:solidFill>
                <a:schemeClr val="tx1"/>
              </a:solidFill>
              <a:cs typeface="+mn-cs"/>
            </a:rPr>
            <a:t>هناكَ بعدانِ أساسيّانِ يحدّدانِ الإطارَ العامَّ للمنتَجِ السّياحيِّ ويؤثّرانِ في الكفاءةِ التّسويقيّةِ لهُ</a:t>
          </a:r>
          <a:r>
            <a:rPr lang="ar-SA" sz="2200" b="1" dirty="0">
              <a:solidFill>
                <a:schemeClr val="tx1"/>
              </a:solidFill>
              <a:cs typeface="+mn-cs"/>
            </a:rPr>
            <a:t> </a:t>
          </a:r>
          <a:r>
            <a:rPr lang="ar-SA" sz="2200" dirty="0">
              <a:solidFill>
                <a:schemeClr val="tx1"/>
              </a:solidFill>
              <a:cs typeface="+mn-cs"/>
            </a:rPr>
            <a:t>وهما:</a:t>
          </a:r>
          <a:endParaRPr lang="en-US" sz="2200" dirty="0">
            <a:solidFill>
              <a:schemeClr val="tx1"/>
            </a:solidFill>
            <a:cs typeface="+mn-cs"/>
          </a:endParaRPr>
        </a:p>
      </dgm:t>
    </dgm:pt>
    <dgm:pt modelId="{1D0ACAC7-06DE-47BB-AB27-D8CB3DF65F96}" type="parTrans" cxnId="{8659070B-3627-49ED-9432-EA6D84E7009A}">
      <dgm:prSet/>
      <dgm:spPr/>
      <dgm:t>
        <a:bodyPr/>
        <a:lstStyle/>
        <a:p>
          <a:pPr algn="just" rtl="1">
            <a:lnSpc>
              <a:spcPct val="150000"/>
            </a:lnSpc>
          </a:pPr>
          <a:endParaRPr lang="en-US" sz="2200">
            <a:solidFill>
              <a:schemeClr val="tx1"/>
            </a:solidFill>
            <a:cs typeface="+mn-cs"/>
          </a:endParaRPr>
        </a:p>
      </dgm:t>
    </dgm:pt>
    <dgm:pt modelId="{0E68BF3D-CC6F-40C4-877A-7345D4CD8923}" type="sibTrans" cxnId="{8659070B-3627-49ED-9432-EA6D84E7009A}">
      <dgm:prSet/>
      <dgm:spPr/>
      <dgm:t>
        <a:bodyPr/>
        <a:lstStyle/>
        <a:p>
          <a:pPr algn="just" rtl="1">
            <a:lnSpc>
              <a:spcPct val="150000"/>
            </a:lnSpc>
          </a:pPr>
          <a:endParaRPr lang="en-US" sz="2200">
            <a:solidFill>
              <a:schemeClr val="tx1"/>
            </a:solidFill>
            <a:cs typeface="+mn-cs"/>
          </a:endParaRPr>
        </a:p>
      </dgm:t>
    </dgm:pt>
    <dgm:pt modelId="{60B97E8B-EDB2-4DFD-AEE1-67DB694DB5DF}">
      <dgm:prSet custT="1"/>
      <dgm:spPr/>
      <dgm:t>
        <a:bodyPr/>
        <a:lstStyle/>
        <a:p>
          <a:pPr algn="just" rtl="1">
            <a:lnSpc>
              <a:spcPct val="150000"/>
            </a:lnSpc>
            <a:buSzPts val="1400"/>
            <a:buFont typeface="Arial" panose="020B0604020202020204" pitchFamily="34" charset="0"/>
            <a:buChar char="•"/>
          </a:pPr>
          <a:r>
            <a:rPr lang="ar-SA" sz="2200" dirty="0">
              <a:solidFill>
                <a:schemeClr val="tx1"/>
              </a:solidFill>
              <a:cs typeface="+mn-cs"/>
            </a:rPr>
            <a:t>البعدُ الحاليُّ للمنتَجِ السّياحيّ</a:t>
          </a:r>
          <a:r>
            <a:rPr lang="ar-SY" sz="2200" dirty="0">
              <a:solidFill>
                <a:schemeClr val="tx1"/>
              </a:solidFill>
              <a:cs typeface="+mn-cs"/>
            </a:rPr>
            <a:t>.</a:t>
          </a:r>
          <a:endParaRPr lang="en-US" sz="2200" dirty="0">
            <a:solidFill>
              <a:schemeClr val="tx1"/>
            </a:solidFill>
            <a:cs typeface="+mn-cs"/>
          </a:endParaRPr>
        </a:p>
      </dgm:t>
    </dgm:pt>
    <dgm:pt modelId="{16B90873-8FE5-41D7-B760-BA6D598FC602}" type="parTrans" cxnId="{741EE508-1008-4EAC-AD8D-5EC6B56EB759}">
      <dgm:prSet/>
      <dgm:spPr/>
      <dgm:t>
        <a:bodyPr/>
        <a:lstStyle/>
        <a:p>
          <a:pPr algn="just" rtl="1">
            <a:lnSpc>
              <a:spcPct val="150000"/>
            </a:lnSpc>
          </a:pPr>
          <a:endParaRPr lang="en-US" sz="2200">
            <a:solidFill>
              <a:schemeClr val="tx1"/>
            </a:solidFill>
            <a:cs typeface="+mn-cs"/>
          </a:endParaRPr>
        </a:p>
      </dgm:t>
    </dgm:pt>
    <dgm:pt modelId="{2EB1060D-2F01-43BD-B85D-35D2820FF6E6}" type="sibTrans" cxnId="{741EE508-1008-4EAC-AD8D-5EC6B56EB759}">
      <dgm:prSet/>
      <dgm:spPr/>
      <dgm:t>
        <a:bodyPr/>
        <a:lstStyle/>
        <a:p>
          <a:pPr algn="just" rtl="1">
            <a:lnSpc>
              <a:spcPct val="150000"/>
            </a:lnSpc>
          </a:pPr>
          <a:endParaRPr lang="en-US" sz="2200">
            <a:solidFill>
              <a:schemeClr val="tx1"/>
            </a:solidFill>
            <a:cs typeface="+mn-cs"/>
          </a:endParaRPr>
        </a:p>
      </dgm:t>
    </dgm:pt>
    <dgm:pt modelId="{DE207F28-7DD6-4C6B-884C-BCA90A20E9DD}">
      <dgm:prSet custT="1"/>
      <dgm:spPr/>
      <dgm:t>
        <a:bodyPr/>
        <a:lstStyle/>
        <a:p>
          <a:pPr algn="just" rtl="1">
            <a:lnSpc>
              <a:spcPct val="150000"/>
            </a:lnSpc>
            <a:buSzPts val="1400"/>
            <a:buFont typeface="Arial" panose="020B0604020202020204" pitchFamily="34" charset="0"/>
            <a:buChar char="•"/>
          </a:pPr>
          <a:r>
            <a:rPr lang="ar-SA" sz="2200" dirty="0">
              <a:solidFill>
                <a:schemeClr val="tx1"/>
              </a:solidFill>
              <a:cs typeface="+mn-cs"/>
            </a:rPr>
            <a:t>البعدُ المستقبليُّ للمنتَجِ السّياحيّ</a:t>
          </a:r>
          <a:r>
            <a:rPr lang="ar-SY" sz="2200" dirty="0">
              <a:solidFill>
                <a:schemeClr val="tx1"/>
              </a:solidFill>
              <a:cs typeface="+mn-cs"/>
            </a:rPr>
            <a:t>.</a:t>
          </a:r>
          <a:endParaRPr lang="en-US" sz="2200" dirty="0">
            <a:solidFill>
              <a:schemeClr val="tx1"/>
            </a:solidFill>
            <a:cs typeface="+mn-cs"/>
          </a:endParaRPr>
        </a:p>
      </dgm:t>
    </dgm:pt>
    <dgm:pt modelId="{98E2230E-73BA-4078-9B9E-660B593A01F1}" type="parTrans" cxnId="{40FDCBE0-66B2-4B05-BCDA-C1E6F6781FAB}">
      <dgm:prSet/>
      <dgm:spPr/>
      <dgm:t>
        <a:bodyPr/>
        <a:lstStyle/>
        <a:p>
          <a:pPr algn="just"/>
          <a:endParaRPr lang="en-US"/>
        </a:p>
      </dgm:t>
    </dgm:pt>
    <dgm:pt modelId="{1278817E-4444-4CB6-B915-FD3314FC817D}" type="sibTrans" cxnId="{40FDCBE0-66B2-4B05-BCDA-C1E6F6781FAB}">
      <dgm:prSet/>
      <dgm:spPr/>
      <dgm:t>
        <a:bodyPr/>
        <a:lstStyle/>
        <a:p>
          <a:pPr algn="just"/>
          <a:endParaRPr lang="en-US"/>
        </a:p>
      </dgm:t>
    </dgm:pt>
    <dgm:pt modelId="{BCE2F5B2-66EC-471A-ACDE-A66EE2013351}" type="pres">
      <dgm:prSet presAssocID="{A9132E2C-B2F0-4B06-825C-21721FF5A3EC}" presName="linear" presStyleCnt="0">
        <dgm:presLayoutVars>
          <dgm:animLvl val="lvl"/>
          <dgm:resizeHandles val="exact"/>
        </dgm:presLayoutVars>
      </dgm:prSet>
      <dgm:spPr/>
    </dgm:pt>
    <dgm:pt modelId="{31DA1DC2-BA57-4737-BC93-7D9889F61D96}" type="pres">
      <dgm:prSet presAssocID="{55C31344-65A9-4862-BB81-5E0C820CC54B}" presName="parentText" presStyleLbl="node1" presStyleIdx="0" presStyleCnt="2" custScaleY="41452">
        <dgm:presLayoutVars>
          <dgm:chMax val="0"/>
          <dgm:bulletEnabled val="1"/>
        </dgm:presLayoutVars>
      </dgm:prSet>
      <dgm:spPr/>
    </dgm:pt>
    <dgm:pt modelId="{AECF7F33-FEF5-4937-BBEF-E87449EDBA9F}" type="pres">
      <dgm:prSet presAssocID="{55C31344-65A9-4862-BB81-5E0C820CC54B}" presName="childText" presStyleLbl="revTx" presStyleIdx="0" presStyleCnt="2">
        <dgm:presLayoutVars>
          <dgm:bulletEnabled val="1"/>
        </dgm:presLayoutVars>
      </dgm:prSet>
      <dgm:spPr/>
    </dgm:pt>
    <dgm:pt modelId="{BEF5F5DA-6B10-4002-BAE6-707EBF97839D}" type="pres">
      <dgm:prSet presAssocID="{BD2AD500-3710-4700-BE66-8092C8A9B389}" presName="parentText" presStyleLbl="node1" presStyleIdx="1" presStyleCnt="2" custScaleY="36951">
        <dgm:presLayoutVars>
          <dgm:chMax val="0"/>
          <dgm:bulletEnabled val="1"/>
        </dgm:presLayoutVars>
      </dgm:prSet>
      <dgm:spPr/>
    </dgm:pt>
    <dgm:pt modelId="{BF7C14AF-3DC7-43FA-8F12-36B135971900}" type="pres">
      <dgm:prSet presAssocID="{BD2AD500-3710-4700-BE66-8092C8A9B389}" presName="childText" presStyleLbl="revTx" presStyleIdx="1" presStyleCnt="2">
        <dgm:presLayoutVars>
          <dgm:bulletEnabled val="1"/>
        </dgm:presLayoutVars>
      </dgm:prSet>
      <dgm:spPr/>
    </dgm:pt>
  </dgm:ptLst>
  <dgm:cxnLst>
    <dgm:cxn modelId="{741EE508-1008-4EAC-AD8D-5EC6B56EB759}" srcId="{BD2AD500-3710-4700-BE66-8092C8A9B389}" destId="{60B97E8B-EDB2-4DFD-AEE1-67DB694DB5DF}" srcOrd="1" destOrd="0" parTransId="{16B90873-8FE5-41D7-B760-BA6D598FC602}" sibTransId="{2EB1060D-2F01-43BD-B85D-35D2820FF6E6}"/>
    <dgm:cxn modelId="{8659070B-3627-49ED-9432-EA6D84E7009A}" srcId="{BD2AD500-3710-4700-BE66-8092C8A9B389}" destId="{494D93F3-962C-4585-95A3-3E2921463C2A}" srcOrd="0" destOrd="0" parTransId="{1D0ACAC7-06DE-47BB-AB27-D8CB3DF65F96}" sibTransId="{0E68BF3D-CC6F-40C4-877A-7345D4CD8923}"/>
    <dgm:cxn modelId="{F0453915-C9D7-4983-9C67-346FD23EF3A4}" type="presOf" srcId="{60B97E8B-EDB2-4DFD-AEE1-67DB694DB5DF}" destId="{BF7C14AF-3DC7-43FA-8F12-36B135971900}" srcOrd="0" destOrd="1" presId="urn:microsoft.com/office/officeart/2005/8/layout/vList2"/>
    <dgm:cxn modelId="{B4AEC024-6070-4E08-8E9E-229BBD18CA43}" type="presOf" srcId="{A9132E2C-B2F0-4B06-825C-21721FF5A3EC}" destId="{BCE2F5B2-66EC-471A-ACDE-A66EE2013351}" srcOrd="0" destOrd="0" presId="urn:microsoft.com/office/officeart/2005/8/layout/vList2"/>
    <dgm:cxn modelId="{78A1D05E-7D4A-4CF1-B029-F16FB84C55D5}" srcId="{55C31344-65A9-4862-BB81-5E0C820CC54B}" destId="{329F5ED4-794F-437A-8773-649ED441F28C}" srcOrd="0" destOrd="0" parTransId="{253210EE-9CB4-4A02-AF4B-BC698DC41FAE}" sibTransId="{ED4F4D98-84BC-4598-B3FA-1B8F691BF78C}"/>
    <dgm:cxn modelId="{7AA95672-92B2-4027-A8AA-63BA55BFCF64}" type="presOf" srcId="{DE207F28-7DD6-4C6B-884C-BCA90A20E9DD}" destId="{BF7C14AF-3DC7-43FA-8F12-36B135971900}" srcOrd="0" destOrd="2" presId="urn:microsoft.com/office/officeart/2005/8/layout/vList2"/>
    <dgm:cxn modelId="{5006CB56-67EC-4D7B-80C5-26BF8312904C}" srcId="{A9132E2C-B2F0-4B06-825C-21721FF5A3EC}" destId="{55C31344-65A9-4862-BB81-5E0C820CC54B}" srcOrd="0" destOrd="0" parTransId="{756793C6-1995-4EE2-B273-E4F7B02CF500}" sibTransId="{40CA7648-6374-42F4-BE3E-A6B52BC0F15C}"/>
    <dgm:cxn modelId="{CE20B88C-CE5F-49C7-A210-46122DE9669B}" type="presOf" srcId="{329F5ED4-794F-437A-8773-649ED441F28C}" destId="{AECF7F33-FEF5-4937-BBEF-E87449EDBA9F}" srcOrd="0" destOrd="0" presId="urn:microsoft.com/office/officeart/2005/8/layout/vList2"/>
    <dgm:cxn modelId="{E48D04B2-FDEC-4EFF-A717-0D5D0E68888E}" type="presOf" srcId="{494D93F3-962C-4585-95A3-3E2921463C2A}" destId="{BF7C14AF-3DC7-43FA-8F12-36B135971900}" srcOrd="0" destOrd="0" presId="urn:microsoft.com/office/officeart/2005/8/layout/vList2"/>
    <dgm:cxn modelId="{CEBD1FC3-28B5-41DA-A736-CE1A83DB0A57}" srcId="{A9132E2C-B2F0-4B06-825C-21721FF5A3EC}" destId="{BD2AD500-3710-4700-BE66-8092C8A9B389}" srcOrd="1" destOrd="0" parTransId="{F1BD0F70-92E5-47B4-BF3E-B34A3CF96280}" sibTransId="{747B977A-FEA1-4DBF-8BD2-F302117DB276}"/>
    <dgm:cxn modelId="{B305DAD2-14AB-4F77-9883-4CC1B2391154}" type="presOf" srcId="{55C31344-65A9-4862-BB81-5E0C820CC54B}" destId="{31DA1DC2-BA57-4737-BC93-7D9889F61D96}" srcOrd="0" destOrd="0" presId="urn:microsoft.com/office/officeart/2005/8/layout/vList2"/>
    <dgm:cxn modelId="{36845CDF-B09B-4C8C-870C-1A2A26C2FFCD}" type="presOf" srcId="{BD2AD500-3710-4700-BE66-8092C8A9B389}" destId="{BEF5F5DA-6B10-4002-BAE6-707EBF97839D}" srcOrd="0" destOrd="0" presId="urn:microsoft.com/office/officeart/2005/8/layout/vList2"/>
    <dgm:cxn modelId="{40FDCBE0-66B2-4B05-BCDA-C1E6F6781FAB}" srcId="{BD2AD500-3710-4700-BE66-8092C8A9B389}" destId="{DE207F28-7DD6-4C6B-884C-BCA90A20E9DD}" srcOrd="2" destOrd="0" parTransId="{98E2230E-73BA-4078-9B9E-660B593A01F1}" sibTransId="{1278817E-4444-4CB6-B915-FD3314FC817D}"/>
    <dgm:cxn modelId="{932111AC-7C62-4406-9F31-8D0515772CDF}" type="presParOf" srcId="{BCE2F5B2-66EC-471A-ACDE-A66EE2013351}" destId="{31DA1DC2-BA57-4737-BC93-7D9889F61D96}" srcOrd="0" destOrd="0" presId="urn:microsoft.com/office/officeart/2005/8/layout/vList2"/>
    <dgm:cxn modelId="{1B00C213-DED6-48D7-888E-038CE1DBF632}" type="presParOf" srcId="{BCE2F5B2-66EC-471A-ACDE-A66EE2013351}" destId="{AECF7F33-FEF5-4937-BBEF-E87449EDBA9F}" srcOrd="1" destOrd="0" presId="urn:microsoft.com/office/officeart/2005/8/layout/vList2"/>
    <dgm:cxn modelId="{25374D87-D483-4BD6-99B0-E3D36E3BB604}" type="presParOf" srcId="{BCE2F5B2-66EC-471A-ACDE-A66EE2013351}" destId="{BEF5F5DA-6B10-4002-BAE6-707EBF97839D}" srcOrd="2" destOrd="0" presId="urn:microsoft.com/office/officeart/2005/8/layout/vList2"/>
    <dgm:cxn modelId="{5D476D00-DF5E-4C12-BF3F-8C5142116A39}" type="presParOf" srcId="{BCE2F5B2-66EC-471A-ACDE-A66EE2013351}" destId="{BF7C14AF-3DC7-43FA-8F12-36B135971900}"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A592915-3A16-4B84-A6AA-5EFB5AE083AC}"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9BD81491-64B9-4DF3-9D66-965F52EBACEA}">
      <dgm:prSet phldrT="[Text]" custT="1"/>
      <dgm:spPr>
        <a:ln>
          <a:solidFill>
            <a:schemeClr val="accent6">
              <a:lumMod val="50000"/>
            </a:schemeClr>
          </a:solidFill>
        </a:ln>
      </dgm:spPr>
      <dgm:t>
        <a:bodyPr/>
        <a:lstStyle/>
        <a:p>
          <a:pPr algn="just" rtl="1">
            <a:lnSpc>
              <a:spcPct val="130000"/>
            </a:lnSpc>
          </a:pPr>
          <a:r>
            <a:rPr lang="ar-SA" sz="2200" b="1" dirty="0">
              <a:solidFill>
                <a:schemeClr val="tx1"/>
              </a:solidFill>
            </a:rPr>
            <a:t>تسعيرُ المنتَجِ السّياحيّ</a:t>
          </a:r>
          <a:endParaRPr lang="en-US" sz="2200" b="1" dirty="0">
            <a:solidFill>
              <a:schemeClr val="tx1"/>
            </a:solidFill>
          </a:endParaRPr>
        </a:p>
      </dgm:t>
    </dgm:pt>
    <dgm:pt modelId="{B1C5FB1F-1E75-427C-90A6-A0AADBEA8108}" type="parTrans" cxnId="{F814A349-1A1E-4E6F-B89F-600316ADBAB2}">
      <dgm:prSet/>
      <dgm:spPr/>
      <dgm:t>
        <a:bodyPr/>
        <a:lstStyle/>
        <a:p>
          <a:pPr algn="just" rtl="1">
            <a:lnSpc>
              <a:spcPct val="130000"/>
            </a:lnSpc>
          </a:pPr>
          <a:endParaRPr lang="en-US" sz="2200">
            <a:solidFill>
              <a:schemeClr val="tx1"/>
            </a:solidFill>
          </a:endParaRPr>
        </a:p>
      </dgm:t>
    </dgm:pt>
    <dgm:pt modelId="{DF61B4C8-BCB6-408B-B6DC-138521A196E0}" type="sibTrans" cxnId="{F814A349-1A1E-4E6F-B89F-600316ADBAB2}">
      <dgm:prSet/>
      <dgm:spPr/>
      <dgm:t>
        <a:bodyPr/>
        <a:lstStyle/>
        <a:p>
          <a:pPr algn="just" rtl="1">
            <a:lnSpc>
              <a:spcPct val="130000"/>
            </a:lnSpc>
          </a:pPr>
          <a:endParaRPr lang="en-US" sz="2200">
            <a:solidFill>
              <a:schemeClr val="tx1"/>
            </a:solidFill>
          </a:endParaRPr>
        </a:p>
      </dgm:t>
    </dgm:pt>
    <dgm:pt modelId="{54BA8510-BE40-4962-83DA-E9663A0B2EB1}">
      <dgm:prSet phldrT="[Text]" custT="1"/>
      <dgm:spPr/>
      <dgm:t>
        <a:bodyPr/>
        <a:lstStyle/>
        <a:p>
          <a:pPr algn="just" rtl="1">
            <a:lnSpc>
              <a:spcPct val="130000"/>
            </a:lnSpc>
          </a:pPr>
          <a:r>
            <a:rPr lang="ar-SA" sz="2200" dirty="0">
              <a:solidFill>
                <a:schemeClr val="tx1"/>
              </a:solidFill>
            </a:rPr>
            <a:t>يُعتبَرُ التّسعيرُ منَ المتغيّراتِ المهمّةِ والمرنةِ في مجالِ السّياحةِ بصفةٍ خاصّةٍ لما لهُ من تأثيرٍ على الحركةِ السّياحيّة، حيثُ تتأثّرُ قراراتُ السّائحينَ بمقدارِ تكلفةِ الخدمةِ السّياحيّة</a:t>
          </a:r>
          <a:r>
            <a:rPr lang="ar-SY" sz="2200" dirty="0">
              <a:solidFill>
                <a:schemeClr val="tx1"/>
              </a:solidFill>
            </a:rPr>
            <a:t>.</a:t>
          </a:r>
          <a:endParaRPr lang="en-US" sz="2200" dirty="0">
            <a:solidFill>
              <a:schemeClr val="tx1"/>
            </a:solidFill>
          </a:endParaRPr>
        </a:p>
      </dgm:t>
    </dgm:pt>
    <dgm:pt modelId="{C88EA207-5C89-4B2D-80C1-DCFA2F859817}" type="parTrans" cxnId="{0B198761-DEBA-4156-A209-1CEE9041CA10}">
      <dgm:prSet/>
      <dgm:spPr/>
      <dgm:t>
        <a:bodyPr/>
        <a:lstStyle/>
        <a:p>
          <a:pPr algn="just" rtl="1">
            <a:lnSpc>
              <a:spcPct val="130000"/>
            </a:lnSpc>
          </a:pPr>
          <a:endParaRPr lang="en-US" sz="2200">
            <a:solidFill>
              <a:schemeClr val="tx1"/>
            </a:solidFill>
          </a:endParaRPr>
        </a:p>
      </dgm:t>
    </dgm:pt>
    <dgm:pt modelId="{A228457C-9A06-4EEA-952E-3E5A943E1172}" type="sibTrans" cxnId="{0B198761-DEBA-4156-A209-1CEE9041CA10}">
      <dgm:prSet/>
      <dgm:spPr/>
      <dgm:t>
        <a:bodyPr/>
        <a:lstStyle/>
        <a:p>
          <a:pPr algn="just" rtl="1">
            <a:lnSpc>
              <a:spcPct val="130000"/>
            </a:lnSpc>
          </a:pPr>
          <a:endParaRPr lang="en-US" sz="2200">
            <a:solidFill>
              <a:schemeClr val="tx1"/>
            </a:solidFill>
          </a:endParaRPr>
        </a:p>
      </dgm:t>
    </dgm:pt>
    <dgm:pt modelId="{35E9D621-1CA7-43A9-92F3-B330B14B4416}">
      <dgm:prSet custT="1"/>
      <dgm:spPr>
        <a:ln>
          <a:solidFill>
            <a:schemeClr val="accent6">
              <a:lumMod val="50000"/>
            </a:schemeClr>
          </a:solidFill>
        </a:ln>
      </dgm:spPr>
      <dgm:t>
        <a:bodyPr/>
        <a:lstStyle/>
        <a:p>
          <a:pPr algn="just" rtl="1">
            <a:lnSpc>
              <a:spcPct val="130000"/>
            </a:lnSpc>
          </a:pPr>
          <a:r>
            <a:rPr lang="ar-SA" sz="2200" b="1" dirty="0">
              <a:solidFill>
                <a:schemeClr val="tx1"/>
              </a:solidFill>
            </a:rPr>
            <a:t>التّوزيعُ السّياحيّ: </a:t>
          </a:r>
          <a:r>
            <a:rPr lang="ar-SA" sz="2200" dirty="0">
              <a:solidFill>
                <a:schemeClr val="tx1"/>
              </a:solidFill>
            </a:rPr>
            <a:t>ويتمُّ التّوزيعُ وفقَ ما يلي:</a:t>
          </a:r>
          <a:endParaRPr lang="en-US" sz="2200" dirty="0">
            <a:solidFill>
              <a:schemeClr val="tx1"/>
            </a:solidFill>
          </a:endParaRPr>
        </a:p>
      </dgm:t>
    </dgm:pt>
    <dgm:pt modelId="{387D3D4D-B4A7-4459-AE9C-C388C4C9D4D0}" type="parTrans" cxnId="{AE5B770F-3FDA-4F20-86F4-882916A88A8E}">
      <dgm:prSet/>
      <dgm:spPr/>
      <dgm:t>
        <a:bodyPr/>
        <a:lstStyle/>
        <a:p>
          <a:pPr algn="just" rtl="1">
            <a:lnSpc>
              <a:spcPct val="130000"/>
            </a:lnSpc>
          </a:pPr>
          <a:endParaRPr lang="en-US" sz="2200">
            <a:solidFill>
              <a:schemeClr val="tx1"/>
            </a:solidFill>
          </a:endParaRPr>
        </a:p>
      </dgm:t>
    </dgm:pt>
    <dgm:pt modelId="{D9A8BBFC-1CDB-4339-B3EC-DD388107E112}" type="sibTrans" cxnId="{AE5B770F-3FDA-4F20-86F4-882916A88A8E}">
      <dgm:prSet/>
      <dgm:spPr/>
      <dgm:t>
        <a:bodyPr/>
        <a:lstStyle/>
        <a:p>
          <a:pPr algn="just" rtl="1">
            <a:lnSpc>
              <a:spcPct val="130000"/>
            </a:lnSpc>
          </a:pPr>
          <a:endParaRPr lang="en-US" sz="2200">
            <a:solidFill>
              <a:schemeClr val="tx1"/>
            </a:solidFill>
          </a:endParaRPr>
        </a:p>
      </dgm:t>
    </dgm:pt>
    <dgm:pt modelId="{D11C1F31-E51B-47BB-82B4-B247FA30EC92}">
      <dgm:prSet custT="1"/>
      <dgm:spPr/>
      <dgm:t>
        <a:bodyPr/>
        <a:lstStyle/>
        <a:p>
          <a:pPr algn="just" rtl="1">
            <a:lnSpc>
              <a:spcPct val="130000"/>
            </a:lnSpc>
          </a:pPr>
          <a:r>
            <a:rPr lang="ar-SA" sz="2200" dirty="0">
              <a:solidFill>
                <a:schemeClr val="tx1"/>
              </a:solidFill>
            </a:rPr>
            <a:t>نظامُ المرحلةِ الواحدةِ (توزيعٌ مباشر): حيثُ يتمُّ تقديمُ الخدماتِ مباشرةً إلى المستهلكِ</a:t>
          </a:r>
          <a:r>
            <a:rPr lang="ar-SY" sz="2200" dirty="0">
              <a:solidFill>
                <a:schemeClr val="tx1"/>
              </a:solidFill>
            </a:rPr>
            <a:t>.</a:t>
          </a:r>
          <a:endParaRPr lang="en-US" sz="2200" dirty="0">
            <a:solidFill>
              <a:schemeClr val="tx1"/>
            </a:solidFill>
          </a:endParaRPr>
        </a:p>
      </dgm:t>
    </dgm:pt>
    <dgm:pt modelId="{767382F1-3CA3-47E3-B00E-B6717806E288}" type="parTrans" cxnId="{CA0ECBCC-202E-4A4F-B94D-BD8CCFE3CCE9}">
      <dgm:prSet/>
      <dgm:spPr/>
      <dgm:t>
        <a:bodyPr/>
        <a:lstStyle/>
        <a:p>
          <a:pPr algn="just" rtl="1">
            <a:lnSpc>
              <a:spcPct val="130000"/>
            </a:lnSpc>
          </a:pPr>
          <a:endParaRPr lang="en-US" sz="2200">
            <a:solidFill>
              <a:schemeClr val="tx1"/>
            </a:solidFill>
          </a:endParaRPr>
        </a:p>
      </dgm:t>
    </dgm:pt>
    <dgm:pt modelId="{1B282F76-F65E-4AE1-B3E5-EC6F082B4A13}" type="sibTrans" cxnId="{CA0ECBCC-202E-4A4F-B94D-BD8CCFE3CCE9}">
      <dgm:prSet/>
      <dgm:spPr/>
      <dgm:t>
        <a:bodyPr/>
        <a:lstStyle/>
        <a:p>
          <a:pPr algn="just" rtl="1">
            <a:lnSpc>
              <a:spcPct val="130000"/>
            </a:lnSpc>
          </a:pPr>
          <a:endParaRPr lang="en-US" sz="2200">
            <a:solidFill>
              <a:schemeClr val="tx1"/>
            </a:solidFill>
          </a:endParaRPr>
        </a:p>
      </dgm:t>
    </dgm:pt>
    <dgm:pt modelId="{56A3FF8A-302E-45DF-9374-5325DF945DE4}">
      <dgm:prSet custT="1"/>
      <dgm:spPr/>
      <dgm:t>
        <a:bodyPr/>
        <a:lstStyle/>
        <a:p>
          <a:pPr algn="just" rtl="1">
            <a:lnSpc>
              <a:spcPct val="130000"/>
            </a:lnSpc>
          </a:pPr>
          <a:r>
            <a:rPr lang="ar-SA" sz="2200" dirty="0">
              <a:solidFill>
                <a:schemeClr val="tx1"/>
              </a:solidFill>
            </a:rPr>
            <a:t>نظامُ المرحلتين: حيثُ يكونُ هناكَ وسيطٌ واحدٌ بينَ المنتِجِ والمستهلكِ</a:t>
          </a:r>
          <a:r>
            <a:rPr lang="ar-SY" sz="2200" dirty="0">
              <a:solidFill>
                <a:schemeClr val="tx1"/>
              </a:solidFill>
            </a:rPr>
            <a:t>.</a:t>
          </a:r>
          <a:endParaRPr lang="en-US" sz="2200" dirty="0">
            <a:solidFill>
              <a:schemeClr val="tx1"/>
            </a:solidFill>
          </a:endParaRPr>
        </a:p>
      </dgm:t>
    </dgm:pt>
    <dgm:pt modelId="{295E761D-1AA7-4E26-9119-AC7050453E25}" type="parTrans" cxnId="{02BDEEF1-6004-441F-904E-C5BDAEE2CABC}">
      <dgm:prSet/>
      <dgm:spPr/>
      <dgm:t>
        <a:bodyPr/>
        <a:lstStyle/>
        <a:p>
          <a:pPr algn="just" rtl="1">
            <a:lnSpc>
              <a:spcPct val="130000"/>
            </a:lnSpc>
          </a:pPr>
          <a:endParaRPr lang="en-US" sz="2200">
            <a:solidFill>
              <a:schemeClr val="tx1"/>
            </a:solidFill>
          </a:endParaRPr>
        </a:p>
      </dgm:t>
    </dgm:pt>
    <dgm:pt modelId="{6B05466B-33D6-4EE6-A7CF-7997814FB75A}" type="sibTrans" cxnId="{02BDEEF1-6004-441F-904E-C5BDAEE2CABC}">
      <dgm:prSet/>
      <dgm:spPr/>
      <dgm:t>
        <a:bodyPr/>
        <a:lstStyle/>
        <a:p>
          <a:pPr algn="just" rtl="1">
            <a:lnSpc>
              <a:spcPct val="130000"/>
            </a:lnSpc>
          </a:pPr>
          <a:endParaRPr lang="en-US" sz="2200">
            <a:solidFill>
              <a:schemeClr val="tx1"/>
            </a:solidFill>
          </a:endParaRPr>
        </a:p>
      </dgm:t>
    </dgm:pt>
    <dgm:pt modelId="{C9A8B44F-9726-47EC-A319-62722DD5FE68}">
      <dgm:prSet custT="1"/>
      <dgm:spPr/>
      <dgm:t>
        <a:bodyPr/>
        <a:lstStyle/>
        <a:p>
          <a:pPr algn="just" rtl="1">
            <a:lnSpc>
              <a:spcPct val="130000"/>
            </a:lnSpc>
          </a:pPr>
          <a:r>
            <a:rPr lang="ar-SA" sz="2200" dirty="0">
              <a:solidFill>
                <a:schemeClr val="tx1"/>
              </a:solidFill>
            </a:rPr>
            <a:t>نظامُ الثّلاثِ مراحل: يكونُ وسيطانِ بينَ المؤسّسةِ الأصليّةِ والسّائحِ</a:t>
          </a:r>
          <a:r>
            <a:rPr lang="ar-SY" sz="2200" dirty="0">
              <a:solidFill>
                <a:schemeClr val="tx1"/>
              </a:solidFill>
            </a:rPr>
            <a:t>.</a:t>
          </a:r>
          <a:endParaRPr lang="en-US" sz="2200" dirty="0">
            <a:solidFill>
              <a:schemeClr val="tx1"/>
            </a:solidFill>
          </a:endParaRPr>
        </a:p>
      </dgm:t>
    </dgm:pt>
    <dgm:pt modelId="{BECCCD2C-4CBD-4D6C-A40B-DE7D8F3878DB}" type="parTrans" cxnId="{D07A9F44-C6D7-4C0A-90A4-EEA3B63637A2}">
      <dgm:prSet/>
      <dgm:spPr/>
      <dgm:t>
        <a:bodyPr/>
        <a:lstStyle/>
        <a:p>
          <a:pPr algn="just" rtl="1">
            <a:lnSpc>
              <a:spcPct val="130000"/>
            </a:lnSpc>
          </a:pPr>
          <a:endParaRPr lang="en-US" sz="2200">
            <a:solidFill>
              <a:schemeClr val="tx1"/>
            </a:solidFill>
          </a:endParaRPr>
        </a:p>
      </dgm:t>
    </dgm:pt>
    <dgm:pt modelId="{8327B2B9-F1B8-44F2-B75F-9279D792BBB3}" type="sibTrans" cxnId="{D07A9F44-C6D7-4C0A-90A4-EEA3B63637A2}">
      <dgm:prSet/>
      <dgm:spPr/>
      <dgm:t>
        <a:bodyPr/>
        <a:lstStyle/>
        <a:p>
          <a:pPr algn="just" rtl="1">
            <a:lnSpc>
              <a:spcPct val="130000"/>
            </a:lnSpc>
          </a:pPr>
          <a:endParaRPr lang="en-US" sz="2200">
            <a:solidFill>
              <a:schemeClr val="tx1"/>
            </a:solidFill>
          </a:endParaRPr>
        </a:p>
      </dgm:t>
    </dgm:pt>
    <dgm:pt modelId="{5B2C5F2B-2CAF-4FDE-99BC-E9A47D90854B}">
      <dgm:prSet custT="1"/>
      <dgm:spPr/>
      <dgm:t>
        <a:bodyPr/>
        <a:lstStyle/>
        <a:p>
          <a:pPr algn="just" rtl="1">
            <a:lnSpc>
              <a:spcPct val="130000"/>
            </a:lnSpc>
          </a:pPr>
          <a:r>
            <a:rPr lang="ar-SA" sz="2200">
              <a:solidFill>
                <a:schemeClr val="tx1"/>
              </a:solidFill>
            </a:rPr>
            <a:t>نظامُ الأربعِ مراحل: يشبهُ نظامَ الثّلاثِ مراحلَ لكنّهُ يشملُ وسيطاً إضافيّاً في تحقيقِ أهدافِ التّوزيعِ السّياحيّ.</a:t>
          </a:r>
          <a:endParaRPr lang="en-US" sz="2200" dirty="0">
            <a:solidFill>
              <a:schemeClr val="tx1"/>
            </a:solidFill>
          </a:endParaRPr>
        </a:p>
      </dgm:t>
    </dgm:pt>
    <dgm:pt modelId="{D40EA32E-2C8F-4470-BC16-A8554C976C3A}" type="parTrans" cxnId="{507B18A5-DBE2-4A29-AD27-5F6A741EFA05}">
      <dgm:prSet/>
      <dgm:spPr/>
      <dgm:t>
        <a:bodyPr/>
        <a:lstStyle/>
        <a:p>
          <a:pPr algn="just" rtl="1">
            <a:lnSpc>
              <a:spcPct val="130000"/>
            </a:lnSpc>
          </a:pPr>
          <a:endParaRPr lang="en-US" sz="2200">
            <a:solidFill>
              <a:schemeClr val="tx1"/>
            </a:solidFill>
          </a:endParaRPr>
        </a:p>
      </dgm:t>
    </dgm:pt>
    <dgm:pt modelId="{76CFF15E-A5F4-4645-8461-A5128A465D85}" type="sibTrans" cxnId="{507B18A5-DBE2-4A29-AD27-5F6A741EFA05}">
      <dgm:prSet/>
      <dgm:spPr/>
      <dgm:t>
        <a:bodyPr/>
        <a:lstStyle/>
        <a:p>
          <a:pPr algn="just" rtl="1">
            <a:lnSpc>
              <a:spcPct val="130000"/>
            </a:lnSpc>
          </a:pPr>
          <a:endParaRPr lang="en-US" sz="2200">
            <a:solidFill>
              <a:schemeClr val="tx1"/>
            </a:solidFill>
          </a:endParaRPr>
        </a:p>
      </dgm:t>
    </dgm:pt>
    <dgm:pt modelId="{7A00A8CD-D280-4F42-AE68-D2204937596F}" type="pres">
      <dgm:prSet presAssocID="{DA592915-3A16-4B84-A6AA-5EFB5AE083AC}" presName="linear" presStyleCnt="0">
        <dgm:presLayoutVars>
          <dgm:animLvl val="lvl"/>
          <dgm:resizeHandles val="exact"/>
        </dgm:presLayoutVars>
      </dgm:prSet>
      <dgm:spPr/>
    </dgm:pt>
    <dgm:pt modelId="{C420737B-A286-453F-B21F-B26830E9C687}" type="pres">
      <dgm:prSet presAssocID="{9BD81491-64B9-4DF3-9D66-965F52EBACEA}" presName="parentText" presStyleLbl="node1" presStyleIdx="0" presStyleCnt="2" custScaleY="87055">
        <dgm:presLayoutVars>
          <dgm:chMax val="0"/>
          <dgm:bulletEnabled val="1"/>
        </dgm:presLayoutVars>
      </dgm:prSet>
      <dgm:spPr/>
    </dgm:pt>
    <dgm:pt modelId="{1FD3379C-2D8A-4466-9EE0-DFDA1B2E89ED}" type="pres">
      <dgm:prSet presAssocID="{9BD81491-64B9-4DF3-9D66-965F52EBACEA}" presName="childText" presStyleLbl="revTx" presStyleIdx="0" presStyleCnt="2">
        <dgm:presLayoutVars>
          <dgm:bulletEnabled val="1"/>
        </dgm:presLayoutVars>
      </dgm:prSet>
      <dgm:spPr/>
    </dgm:pt>
    <dgm:pt modelId="{46E38B3A-BA65-48F1-AF3A-AAA3E6082DC2}" type="pres">
      <dgm:prSet presAssocID="{35E9D621-1CA7-43A9-92F3-B330B14B4416}" presName="parentText" presStyleLbl="node1" presStyleIdx="1" presStyleCnt="2">
        <dgm:presLayoutVars>
          <dgm:chMax val="0"/>
          <dgm:bulletEnabled val="1"/>
        </dgm:presLayoutVars>
      </dgm:prSet>
      <dgm:spPr/>
    </dgm:pt>
    <dgm:pt modelId="{F9925B79-94C4-49CD-B5E5-FDA2571B24EF}" type="pres">
      <dgm:prSet presAssocID="{35E9D621-1CA7-43A9-92F3-B330B14B4416}" presName="childText" presStyleLbl="revTx" presStyleIdx="1" presStyleCnt="2">
        <dgm:presLayoutVars>
          <dgm:bulletEnabled val="1"/>
        </dgm:presLayoutVars>
      </dgm:prSet>
      <dgm:spPr/>
    </dgm:pt>
  </dgm:ptLst>
  <dgm:cxnLst>
    <dgm:cxn modelId="{FFB0C406-59FB-482A-8910-B0CF55E9C2F8}" type="presOf" srcId="{9BD81491-64B9-4DF3-9D66-965F52EBACEA}" destId="{C420737B-A286-453F-B21F-B26830E9C687}" srcOrd="0" destOrd="0" presId="urn:microsoft.com/office/officeart/2005/8/layout/vList2"/>
    <dgm:cxn modelId="{AE5B770F-3FDA-4F20-86F4-882916A88A8E}" srcId="{DA592915-3A16-4B84-A6AA-5EFB5AE083AC}" destId="{35E9D621-1CA7-43A9-92F3-B330B14B4416}" srcOrd="1" destOrd="0" parTransId="{387D3D4D-B4A7-4459-AE9C-C388C4C9D4D0}" sibTransId="{D9A8BBFC-1CDB-4339-B3EC-DD388107E112}"/>
    <dgm:cxn modelId="{0D8DA829-1AAE-4E33-A31E-C2098CD9BDB5}" type="presOf" srcId="{56A3FF8A-302E-45DF-9374-5325DF945DE4}" destId="{F9925B79-94C4-49CD-B5E5-FDA2571B24EF}" srcOrd="0" destOrd="1" presId="urn:microsoft.com/office/officeart/2005/8/layout/vList2"/>
    <dgm:cxn modelId="{7D1A4D2C-438E-44BD-8B60-009BBF93E0E2}" type="presOf" srcId="{DA592915-3A16-4B84-A6AA-5EFB5AE083AC}" destId="{7A00A8CD-D280-4F42-AE68-D2204937596F}" srcOrd="0" destOrd="0" presId="urn:microsoft.com/office/officeart/2005/8/layout/vList2"/>
    <dgm:cxn modelId="{59C4DE39-4293-4E6C-A31E-32F82716F44A}" type="presOf" srcId="{5B2C5F2B-2CAF-4FDE-99BC-E9A47D90854B}" destId="{F9925B79-94C4-49CD-B5E5-FDA2571B24EF}" srcOrd="0" destOrd="3" presId="urn:microsoft.com/office/officeart/2005/8/layout/vList2"/>
    <dgm:cxn modelId="{0B198761-DEBA-4156-A209-1CEE9041CA10}" srcId="{9BD81491-64B9-4DF3-9D66-965F52EBACEA}" destId="{54BA8510-BE40-4962-83DA-E9663A0B2EB1}" srcOrd="0" destOrd="0" parTransId="{C88EA207-5C89-4B2D-80C1-DCFA2F859817}" sibTransId="{A228457C-9A06-4EEA-952E-3E5A943E1172}"/>
    <dgm:cxn modelId="{D07A9F44-C6D7-4C0A-90A4-EEA3B63637A2}" srcId="{35E9D621-1CA7-43A9-92F3-B330B14B4416}" destId="{C9A8B44F-9726-47EC-A319-62722DD5FE68}" srcOrd="2" destOrd="0" parTransId="{BECCCD2C-4CBD-4D6C-A40B-DE7D8F3878DB}" sibTransId="{8327B2B9-F1B8-44F2-B75F-9279D792BBB3}"/>
    <dgm:cxn modelId="{F814A349-1A1E-4E6F-B89F-600316ADBAB2}" srcId="{DA592915-3A16-4B84-A6AA-5EFB5AE083AC}" destId="{9BD81491-64B9-4DF3-9D66-965F52EBACEA}" srcOrd="0" destOrd="0" parTransId="{B1C5FB1F-1E75-427C-90A6-A0AADBEA8108}" sibTransId="{DF61B4C8-BCB6-408B-B6DC-138521A196E0}"/>
    <dgm:cxn modelId="{9CEDC14B-1A25-4B52-9673-B44DD86AED81}" type="presOf" srcId="{D11C1F31-E51B-47BB-82B4-B247FA30EC92}" destId="{F9925B79-94C4-49CD-B5E5-FDA2571B24EF}" srcOrd="0" destOrd="0" presId="urn:microsoft.com/office/officeart/2005/8/layout/vList2"/>
    <dgm:cxn modelId="{CDBFB475-614E-4A56-8EC9-39634DBAD230}" type="presOf" srcId="{54BA8510-BE40-4962-83DA-E9663A0B2EB1}" destId="{1FD3379C-2D8A-4466-9EE0-DFDA1B2E89ED}" srcOrd="0" destOrd="0" presId="urn:microsoft.com/office/officeart/2005/8/layout/vList2"/>
    <dgm:cxn modelId="{470598A2-3297-4C64-B1F3-682708709BEC}" type="presOf" srcId="{C9A8B44F-9726-47EC-A319-62722DD5FE68}" destId="{F9925B79-94C4-49CD-B5E5-FDA2571B24EF}" srcOrd="0" destOrd="2" presId="urn:microsoft.com/office/officeart/2005/8/layout/vList2"/>
    <dgm:cxn modelId="{507B18A5-DBE2-4A29-AD27-5F6A741EFA05}" srcId="{35E9D621-1CA7-43A9-92F3-B330B14B4416}" destId="{5B2C5F2B-2CAF-4FDE-99BC-E9A47D90854B}" srcOrd="3" destOrd="0" parTransId="{D40EA32E-2C8F-4470-BC16-A8554C976C3A}" sibTransId="{76CFF15E-A5F4-4645-8461-A5128A465D85}"/>
    <dgm:cxn modelId="{CA0ECBCC-202E-4A4F-B94D-BD8CCFE3CCE9}" srcId="{35E9D621-1CA7-43A9-92F3-B330B14B4416}" destId="{D11C1F31-E51B-47BB-82B4-B247FA30EC92}" srcOrd="0" destOrd="0" parTransId="{767382F1-3CA3-47E3-B00E-B6717806E288}" sibTransId="{1B282F76-F65E-4AE1-B3E5-EC6F082B4A13}"/>
    <dgm:cxn modelId="{18DEC0DF-AEDA-4865-A5CF-F107322CA6A9}" type="presOf" srcId="{35E9D621-1CA7-43A9-92F3-B330B14B4416}" destId="{46E38B3A-BA65-48F1-AF3A-AAA3E6082DC2}" srcOrd="0" destOrd="0" presId="urn:microsoft.com/office/officeart/2005/8/layout/vList2"/>
    <dgm:cxn modelId="{02BDEEF1-6004-441F-904E-C5BDAEE2CABC}" srcId="{35E9D621-1CA7-43A9-92F3-B330B14B4416}" destId="{56A3FF8A-302E-45DF-9374-5325DF945DE4}" srcOrd="1" destOrd="0" parTransId="{295E761D-1AA7-4E26-9119-AC7050453E25}" sibTransId="{6B05466B-33D6-4EE6-A7CF-7997814FB75A}"/>
    <dgm:cxn modelId="{B68DDDBD-F3EE-4D91-A47A-CE3BC5CDB0A2}" type="presParOf" srcId="{7A00A8CD-D280-4F42-AE68-D2204937596F}" destId="{C420737B-A286-453F-B21F-B26830E9C687}" srcOrd="0" destOrd="0" presId="urn:microsoft.com/office/officeart/2005/8/layout/vList2"/>
    <dgm:cxn modelId="{BE2900A4-D55F-4041-9852-3B70223213F7}" type="presParOf" srcId="{7A00A8CD-D280-4F42-AE68-D2204937596F}" destId="{1FD3379C-2D8A-4466-9EE0-DFDA1B2E89ED}" srcOrd="1" destOrd="0" presId="urn:microsoft.com/office/officeart/2005/8/layout/vList2"/>
    <dgm:cxn modelId="{A0E4BB5D-7006-4EE1-BA9C-1072ABB80060}" type="presParOf" srcId="{7A00A8CD-D280-4F42-AE68-D2204937596F}" destId="{46E38B3A-BA65-48F1-AF3A-AAA3E6082DC2}" srcOrd="2" destOrd="0" presId="urn:microsoft.com/office/officeart/2005/8/layout/vList2"/>
    <dgm:cxn modelId="{200DB5B6-D6FB-4873-B861-1D57831A7C93}" type="presParOf" srcId="{7A00A8CD-D280-4F42-AE68-D2204937596F}" destId="{F9925B79-94C4-49CD-B5E5-FDA2571B24EF}"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426D4B-393C-4791-8C98-001680B5488D}"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77938A9C-C99E-47C3-8617-EA97566A8E89}">
      <dgm:prSet phldrT="[Text]" custT="1"/>
      <dgm:spPr>
        <a:ln>
          <a:solidFill>
            <a:schemeClr val="accent6">
              <a:lumMod val="50000"/>
            </a:schemeClr>
          </a:solidFill>
        </a:ln>
      </dgm:spPr>
      <dgm:t>
        <a:bodyPr/>
        <a:lstStyle/>
        <a:p>
          <a:pPr algn="just" rtl="1">
            <a:lnSpc>
              <a:spcPct val="150000"/>
            </a:lnSpc>
          </a:pPr>
          <a:r>
            <a:rPr lang="ar-SA" sz="2200" b="1" dirty="0">
              <a:solidFill>
                <a:schemeClr val="tx1"/>
              </a:solidFill>
            </a:rPr>
            <a:t>الجمهور (الأفراد)</a:t>
          </a:r>
          <a:endParaRPr lang="en-US" sz="2200" b="1" dirty="0">
            <a:solidFill>
              <a:schemeClr val="tx1"/>
            </a:solidFill>
          </a:endParaRPr>
        </a:p>
      </dgm:t>
    </dgm:pt>
    <dgm:pt modelId="{43CD59DE-9F75-41E8-9595-222C02F04F28}" type="parTrans" cxnId="{E2899C55-0AA2-4A4A-8AE7-5C79A79DC869}">
      <dgm:prSet/>
      <dgm:spPr/>
      <dgm:t>
        <a:bodyPr/>
        <a:lstStyle/>
        <a:p>
          <a:pPr algn="just" rtl="1">
            <a:lnSpc>
              <a:spcPct val="150000"/>
            </a:lnSpc>
          </a:pPr>
          <a:endParaRPr lang="en-US" sz="2200">
            <a:solidFill>
              <a:schemeClr val="tx1"/>
            </a:solidFill>
          </a:endParaRPr>
        </a:p>
      </dgm:t>
    </dgm:pt>
    <dgm:pt modelId="{25E6692E-8113-4C05-A420-EB91230AB33C}" type="sibTrans" cxnId="{E2899C55-0AA2-4A4A-8AE7-5C79A79DC869}">
      <dgm:prSet/>
      <dgm:spPr/>
      <dgm:t>
        <a:bodyPr/>
        <a:lstStyle/>
        <a:p>
          <a:pPr algn="just" rtl="1">
            <a:lnSpc>
              <a:spcPct val="150000"/>
            </a:lnSpc>
          </a:pPr>
          <a:endParaRPr lang="en-US" sz="2200">
            <a:solidFill>
              <a:schemeClr val="tx1"/>
            </a:solidFill>
          </a:endParaRPr>
        </a:p>
      </dgm:t>
    </dgm:pt>
    <dgm:pt modelId="{26851DE6-E0DD-46BA-A672-882123E12188}">
      <dgm:prSet phldrT="[Text]" custT="1"/>
      <dgm:spPr/>
      <dgm:t>
        <a:bodyPr/>
        <a:lstStyle/>
        <a:p>
          <a:pPr algn="just" rtl="1">
            <a:lnSpc>
              <a:spcPct val="150000"/>
            </a:lnSpc>
          </a:pPr>
          <a:r>
            <a:rPr lang="ar-DZ" sz="2200" dirty="0">
              <a:solidFill>
                <a:schemeClr val="tx1"/>
              </a:solidFill>
            </a:rPr>
            <a:t>يشكّلُ الأشخاصُ الّذينَ يقدّمونَ الخدمةَ والمستفيدونَ منها جزءاً مهمّاً منَ الخدمةِ من خلالِ العلاقاتِ التّفاعليّةِ بينَهم ولهم تأثيرٌ مباشرٌ على طبيعةِ الخدمةِ ومدى رضا العملاءِ واقتناعِهم بها، حيثُ ينقلُ العاملونَ بالمؤسّسةِ معلوماتٍ للزّبائنِ عن طبيعةِ خدماتِها</a:t>
          </a:r>
          <a:r>
            <a:rPr lang="ar-EG" sz="2200" dirty="0">
              <a:solidFill>
                <a:schemeClr val="tx1"/>
              </a:solidFill>
            </a:rPr>
            <a:t>، </a:t>
          </a:r>
          <a:r>
            <a:rPr lang="ar-DZ" sz="2200" dirty="0">
              <a:solidFill>
                <a:schemeClr val="tx1"/>
              </a:solidFill>
            </a:rPr>
            <a:t>ولذلكَ </a:t>
          </a:r>
          <a:r>
            <a:rPr lang="ar-SA" sz="2200" dirty="0">
              <a:solidFill>
                <a:schemeClr val="tx1"/>
              </a:solidFill>
            </a:rPr>
            <a:t>فالعنصرُ البشريُّ هوَ العنصرُ الهامُّ والحسّاسُ في إدارةِ المكانِ أوِ الموقعِ السّياحيّ، وإذا لم يكنْ لديهِ الإلمامُ الكافي باحتياجاتِ السّيّاحِ فلن يستطيعَ أن يكونَ مؤثِّراً أو مقنِعاً أو جاذباً سياحيّاً، ممّا يستوجبُ على مختلفِ الإداراتِ السّياحيّةِ اختيارَ وتوظيفَ الأفرادِ ذوي الكفاءةِ والمهاراتِ المتميّزةِ وكذلكَ التّدريبَ والتّنميةَ الإداريّةَ المستمرَّة لهم. </a:t>
          </a:r>
          <a:endParaRPr lang="en-US" sz="2200" dirty="0">
            <a:solidFill>
              <a:schemeClr val="tx1"/>
            </a:solidFill>
          </a:endParaRPr>
        </a:p>
      </dgm:t>
    </dgm:pt>
    <dgm:pt modelId="{5D36CA53-27DE-4647-AA10-C538B2B3A10D}" type="parTrans" cxnId="{ABAE8081-0DDC-4B27-BF9B-5F5500F1984E}">
      <dgm:prSet/>
      <dgm:spPr/>
      <dgm:t>
        <a:bodyPr/>
        <a:lstStyle/>
        <a:p>
          <a:pPr algn="just" rtl="1">
            <a:lnSpc>
              <a:spcPct val="150000"/>
            </a:lnSpc>
          </a:pPr>
          <a:endParaRPr lang="en-US" sz="2200">
            <a:solidFill>
              <a:schemeClr val="tx1"/>
            </a:solidFill>
          </a:endParaRPr>
        </a:p>
      </dgm:t>
    </dgm:pt>
    <dgm:pt modelId="{5DC9BA3D-A7F5-4ABE-A655-AD1E51F7357F}" type="sibTrans" cxnId="{ABAE8081-0DDC-4B27-BF9B-5F5500F1984E}">
      <dgm:prSet/>
      <dgm:spPr/>
      <dgm:t>
        <a:bodyPr/>
        <a:lstStyle/>
        <a:p>
          <a:pPr algn="just" rtl="1">
            <a:lnSpc>
              <a:spcPct val="150000"/>
            </a:lnSpc>
          </a:pPr>
          <a:endParaRPr lang="en-US" sz="2200">
            <a:solidFill>
              <a:schemeClr val="tx1"/>
            </a:solidFill>
          </a:endParaRPr>
        </a:p>
      </dgm:t>
    </dgm:pt>
    <dgm:pt modelId="{A0E37410-A180-4D94-982B-0F03E64780F4}" type="pres">
      <dgm:prSet presAssocID="{A0426D4B-393C-4791-8C98-001680B5488D}" presName="linear" presStyleCnt="0">
        <dgm:presLayoutVars>
          <dgm:animLvl val="lvl"/>
          <dgm:resizeHandles val="exact"/>
        </dgm:presLayoutVars>
      </dgm:prSet>
      <dgm:spPr/>
    </dgm:pt>
    <dgm:pt modelId="{A44A29E9-6FEA-44A2-96DC-62F023A866D1}" type="pres">
      <dgm:prSet presAssocID="{77938A9C-C99E-47C3-8617-EA97566A8E89}" presName="parentText" presStyleLbl="node1" presStyleIdx="0" presStyleCnt="1" custScaleY="38867">
        <dgm:presLayoutVars>
          <dgm:chMax val="0"/>
          <dgm:bulletEnabled val="1"/>
        </dgm:presLayoutVars>
      </dgm:prSet>
      <dgm:spPr/>
    </dgm:pt>
    <dgm:pt modelId="{779F61C9-4547-4F75-868A-B8E8A98AFD81}" type="pres">
      <dgm:prSet presAssocID="{77938A9C-C99E-47C3-8617-EA97566A8E89}" presName="childText" presStyleLbl="revTx" presStyleIdx="0" presStyleCnt="1" custScaleY="94068">
        <dgm:presLayoutVars>
          <dgm:bulletEnabled val="1"/>
        </dgm:presLayoutVars>
      </dgm:prSet>
      <dgm:spPr/>
    </dgm:pt>
  </dgm:ptLst>
  <dgm:cxnLst>
    <dgm:cxn modelId="{D2708A04-8426-49AB-A945-7A1CED47AAD3}" type="presOf" srcId="{A0426D4B-393C-4791-8C98-001680B5488D}" destId="{A0E37410-A180-4D94-982B-0F03E64780F4}" srcOrd="0" destOrd="0" presId="urn:microsoft.com/office/officeart/2005/8/layout/vList2"/>
    <dgm:cxn modelId="{E2899C55-0AA2-4A4A-8AE7-5C79A79DC869}" srcId="{A0426D4B-393C-4791-8C98-001680B5488D}" destId="{77938A9C-C99E-47C3-8617-EA97566A8E89}" srcOrd="0" destOrd="0" parTransId="{43CD59DE-9F75-41E8-9595-222C02F04F28}" sibTransId="{25E6692E-8113-4C05-A420-EB91230AB33C}"/>
    <dgm:cxn modelId="{ABAE8081-0DDC-4B27-BF9B-5F5500F1984E}" srcId="{77938A9C-C99E-47C3-8617-EA97566A8E89}" destId="{26851DE6-E0DD-46BA-A672-882123E12188}" srcOrd="0" destOrd="0" parTransId="{5D36CA53-27DE-4647-AA10-C538B2B3A10D}" sibTransId="{5DC9BA3D-A7F5-4ABE-A655-AD1E51F7357F}"/>
    <dgm:cxn modelId="{F9B3B3AA-FA9B-4CC0-BDDA-6EAAB4B65B2B}" type="presOf" srcId="{26851DE6-E0DD-46BA-A672-882123E12188}" destId="{779F61C9-4547-4F75-868A-B8E8A98AFD81}" srcOrd="0" destOrd="0" presId="urn:microsoft.com/office/officeart/2005/8/layout/vList2"/>
    <dgm:cxn modelId="{E9CD91AE-C0B8-49C4-A415-DB04E90C1D9E}" type="presOf" srcId="{77938A9C-C99E-47C3-8617-EA97566A8E89}" destId="{A44A29E9-6FEA-44A2-96DC-62F023A866D1}" srcOrd="0" destOrd="0" presId="urn:microsoft.com/office/officeart/2005/8/layout/vList2"/>
    <dgm:cxn modelId="{F034A1D1-6A56-4F72-911D-42CD435DBD97}" type="presParOf" srcId="{A0E37410-A180-4D94-982B-0F03E64780F4}" destId="{A44A29E9-6FEA-44A2-96DC-62F023A866D1}" srcOrd="0" destOrd="0" presId="urn:microsoft.com/office/officeart/2005/8/layout/vList2"/>
    <dgm:cxn modelId="{E62400D3-4D5D-43D5-A500-E36DCAB86D30}" type="presParOf" srcId="{A0E37410-A180-4D94-982B-0F03E64780F4}" destId="{779F61C9-4547-4F75-868A-B8E8A98AFD81}"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426D4B-393C-4791-8C98-001680B5488D}"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77938A9C-C99E-47C3-8617-EA97566A8E89}">
      <dgm:prSet phldrT="[Text]" custT="1"/>
      <dgm:spPr>
        <a:ln>
          <a:solidFill>
            <a:schemeClr val="accent6">
              <a:lumMod val="50000"/>
            </a:schemeClr>
          </a:solidFill>
        </a:ln>
      </dgm:spPr>
      <dgm:t>
        <a:bodyPr/>
        <a:lstStyle/>
        <a:p>
          <a:pPr algn="just" rtl="1">
            <a:lnSpc>
              <a:spcPct val="150000"/>
            </a:lnSpc>
          </a:pPr>
          <a:r>
            <a:rPr lang="ar-EG" sz="2200" b="1" dirty="0">
              <a:solidFill>
                <a:schemeClr val="tx1"/>
              </a:solidFill>
            </a:rPr>
            <a:t>عمليّةُ تقديمِ الخدمات (العمليّات) </a:t>
          </a:r>
          <a:endParaRPr lang="en-US" sz="2200" b="1" dirty="0">
            <a:solidFill>
              <a:schemeClr val="tx1"/>
            </a:solidFill>
          </a:endParaRPr>
        </a:p>
      </dgm:t>
    </dgm:pt>
    <dgm:pt modelId="{43CD59DE-9F75-41E8-9595-222C02F04F28}" type="parTrans" cxnId="{E2899C55-0AA2-4A4A-8AE7-5C79A79DC869}">
      <dgm:prSet/>
      <dgm:spPr/>
      <dgm:t>
        <a:bodyPr/>
        <a:lstStyle/>
        <a:p>
          <a:pPr algn="just" rtl="1">
            <a:lnSpc>
              <a:spcPct val="150000"/>
            </a:lnSpc>
          </a:pPr>
          <a:endParaRPr lang="en-US" sz="2200">
            <a:solidFill>
              <a:schemeClr val="tx1"/>
            </a:solidFill>
          </a:endParaRPr>
        </a:p>
      </dgm:t>
    </dgm:pt>
    <dgm:pt modelId="{25E6692E-8113-4C05-A420-EB91230AB33C}" type="sibTrans" cxnId="{E2899C55-0AA2-4A4A-8AE7-5C79A79DC869}">
      <dgm:prSet/>
      <dgm:spPr/>
      <dgm:t>
        <a:bodyPr/>
        <a:lstStyle/>
        <a:p>
          <a:pPr algn="just" rtl="1">
            <a:lnSpc>
              <a:spcPct val="150000"/>
            </a:lnSpc>
          </a:pPr>
          <a:endParaRPr lang="en-US" sz="2200">
            <a:solidFill>
              <a:schemeClr val="tx1"/>
            </a:solidFill>
          </a:endParaRPr>
        </a:p>
      </dgm:t>
    </dgm:pt>
    <dgm:pt modelId="{26851DE6-E0DD-46BA-A672-882123E12188}">
      <dgm:prSet phldrT="[Text]" custT="1"/>
      <dgm:spPr/>
      <dgm:t>
        <a:bodyPr/>
        <a:lstStyle/>
        <a:p>
          <a:pPr algn="just" rtl="1">
            <a:lnSpc>
              <a:spcPct val="150000"/>
            </a:lnSpc>
          </a:pPr>
          <a:r>
            <a:rPr lang="ar-EG" sz="2200" dirty="0">
              <a:solidFill>
                <a:schemeClr val="tx1"/>
              </a:solidFill>
            </a:rPr>
            <a:t>إنّ المراحلَ والكيفيّةَ الّتي يتمُّ تقديمُ الخدمةِ من خلالِها تُعَدُّ هامّةً جدّاً للمؤسّساتِ الخدميّة، وعمليّةُ تقديمِ الخدمةِ تضمُّ كافّةَ الإجراءاتِ والطّرقِ والسّياساتِ والأساليبِ المتّبَعةِ من قِبَلِ مزوِّدِ الخدمةِ لضمانِ تقديمِ الخدمةِ إلى المستفيدين، كما تشملُ هذهِ العمليّةُ على تعقيدِ مراحلِ البيعِ واستخدامِ الإعلامِ الآليِّ وصلاحيّةِ عملِ الموظّفين، درجةِ اشتراكِ الزّبون، تدفّقِ المعلوماتِ وأنظمةِ المعلوماتِ والحجوزاتِ والانتظارِ كلِّها منِ اهتماماتِ الإدارةِ لجعلِ الإنتاجِ لائقاً ومقبولاً. </a:t>
          </a:r>
          <a:endParaRPr lang="en-US" sz="2200" dirty="0">
            <a:solidFill>
              <a:schemeClr val="tx1"/>
            </a:solidFill>
          </a:endParaRPr>
        </a:p>
      </dgm:t>
    </dgm:pt>
    <dgm:pt modelId="{5D36CA53-27DE-4647-AA10-C538B2B3A10D}" type="parTrans" cxnId="{ABAE8081-0DDC-4B27-BF9B-5F5500F1984E}">
      <dgm:prSet/>
      <dgm:spPr/>
      <dgm:t>
        <a:bodyPr/>
        <a:lstStyle/>
        <a:p>
          <a:pPr algn="just" rtl="1">
            <a:lnSpc>
              <a:spcPct val="150000"/>
            </a:lnSpc>
          </a:pPr>
          <a:endParaRPr lang="en-US" sz="2200">
            <a:solidFill>
              <a:schemeClr val="tx1"/>
            </a:solidFill>
          </a:endParaRPr>
        </a:p>
      </dgm:t>
    </dgm:pt>
    <dgm:pt modelId="{5DC9BA3D-A7F5-4ABE-A655-AD1E51F7357F}" type="sibTrans" cxnId="{ABAE8081-0DDC-4B27-BF9B-5F5500F1984E}">
      <dgm:prSet/>
      <dgm:spPr/>
      <dgm:t>
        <a:bodyPr/>
        <a:lstStyle/>
        <a:p>
          <a:pPr algn="just" rtl="1">
            <a:lnSpc>
              <a:spcPct val="150000"/>
            </a:lnSpc>
          </a:pPr>
          <a:endParaRPr lang="en-US" sz="2200">
            <a:solidFill>
              <a:schemeClr val="tx1"/>
            </a:solidFill>
          </a:endParaRPr>
        </a:p>
      </dgm:t>
    </dgm:pt>
    <dgm:pt modelId="{A0E37410-A180-4D94-982B-0F03E64780F4}" type="pres">
      <dgm:prSet presAssocID="{A0426D4B-393C-4791-8C98-001680B5488D}" presName="linear" presStyleCnt="0">
        <dgm:presLayoutVars>
          <dgm:animLvl val="lvl"/>
          <dgm:resizeHandles val="exact"/>
        </dgm:presLayoutVars>
      </dgm:prSet>
      <dgm:spPr/>
    </dgm:pt>
    <dgm:pt modelId="{A44A29E9-6FEA-44A2-96DC-62F023A866D1}" type="pres">
      <dgm:prSet presAssocID="{77938A9C-C99E-47C3-8617-EA97566A8E89}" presName="parentText" presStyleLbl="node1" presStyleIdx="0" presStyleCnt="1" custScaleY="41950">
        <dgm:presLayoutVars>
          <dgm:chMax val="0"/>
          <dgm:bulletEnabled val="1"/>
        </dgm:presLayoutVars>
      </dgm:prSet>
      <dgm:spPr/>
    </dgm:pt>
    <dgm:pt modelId="{779F61C9-4547-4F75-868A-B8E8A98AFD81}" type="pres">
      <dgm:prSet presAssocID="{77938A9C-C99E-47C3-8617-EA97566A8E89}" presName="childText" presStyleLbl="revTx" presStyleIdx="0" presStyleCnt="1">
        <dgm:presLayoutVars>
          <dgm:bulletEnabled val="1"/>
        </dgm:presLayoutVars>
      </dgm:prSet>
      <dgm:spPr/>
    </dgm:pt>
  </dgm:ptLst>
  <dgm:cxnLst>
    <dgm:cxn modelId="{D2708A04-8426-49AB-A945-7A1CED47AAD3}" type="presOf" srcId="{A0426D4B-393C-4791-8C98-001680B5488D}" destId="{A0E37410-A180-4D94-982B-0F03E64780F4}" srcOrd="0" destOrd="0" presId="urn:microsoft.com/office/officeart/2005/8/layout/vList2"/>
    <dgm:cxn modelId="{E2899C55-0AA2-4A4A-8AE7-5C79A79DC869}" srcId="{A0426D4B-393C-4791-8C98-001680B5488D}" destId="{77938A9C-C99E-47C3-8617-EA97566A8E89}" srcOrd="0" destOrd="0" parTransId="{43CD59DE-9F75-41E8-9595-222C02F04F28}" sibTransId="{25E6692E-8113-4C05-A420-EB91230AB33C}"/>
    <dgm:cxn modelId="{ABAE8081-0DDC-4B27-BF9B-5F5500F1984E}" srcId="{77938A9C-C99E-47C3-8617-EA97566A8E89}" destId="{26851DE6-E0DD-46BA-A672-882123E12188}" srcOrd="0" destOrd="0" parTransId="{5D36CA53-27DE-4647-AA10-C538B2B3A10D}" sibTransId="{5DC9BA3D-A7F5-4ABE-A655-AD1E51F7357F}"/>
    <dgm:cxn modelId="{F9B3B3AA-FA9B-4CC0-BDDA-6EAAB4B65B2B}" type="presOf" srcId="{26851DE6-E0DD-46BA-A672-882123E12188}" destId="{779F61C9-4547-4F75-868A-B8E8A98AFD81}" srcOrd="0" destOrd="0" presId="urn:microsoft.com/office/officeart/2005/8/layout/vList2"/>
    <dgm:cxn modelId="{E9CD91AE-C0B8-49C4-A415-DB04E90C1D9E}" type="presOf" srcId="{77938A9C-C99E-47C3-8617-EA97566A8E89}" destId="{A44A29E9-6FEA-44A2-96DC-62F023A866D1}" srcOrd="0" destOrd="0" presId="urn:microsoft.com/office/officeart/2005/8/layout/vList2"/>
    <dgm:cxn modelId="{F034A1D1-6A56-4F72-911D-42CD435DBD97}" type="presParOf" srcId="{A0E37410-A180-4D94-982B-0F03E64780F4}" destId="{A44A29E9-6FEA-44A2-96DC-62F023A866D1}" srcOrd="0" destOrd="0" presId="urn:microsoft.com/office/officeart/2005/8/layout/vList2"/>
    <dgm:cxn modelId="{E62400D3-4D5D-43D5-A500-E36DCAB86D30}" type="presParOf" srcId="{A0E37410-A180-4D94-982B-0F03E64780F4}" destId="{779F61C9-4547-4F75-868A-B8E8A98AFD81}"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0426D4B-393C-4791-8C98-001680B5488D}"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77938A9C-C99E-47C3-8617-EA97566A8E89}">
      <dgm:prSet phldrT="[Text]" custT="1"/>
      <dgm:spPr>
        <a:ln>
          <a:solidFill>
            <a:schemeClr val="accent6">
              <a:lumMod val="50000"/>
            </a:schemeClr>
          </a:solidFill>
        </a:ln>
      </dgm:spPr>
      <dgm:t>
        <a:bodyPr/>
        <a:lstStyle/>
        <a:p>
          <a:pPr algn="just" rtl="1">
            <a:lnSpc>
              <a:spcPct val="150000"/>
            </a:lnSpc>
          </a:pPr>
          <a:r>
            <a:rPr lang="ar-EG" sz="2200" b="1" dirty="0">
              <a:solidFill>
                <a:schemeClr val="tx1"/>
              </a:solidFill>
            </a:rPr>
            <a:t>البيئةُ الماديّة </a:t>
          </a:r>
          <a:endParaRPr lang="en-US" sz="2200" b="1" dirty="0">
            <a:solidFill>
              <a:schemeClr val="tx1"/>
            </a:solidFill>
          </a:endParaRPr>
        </a:p>
      </dgm:t>
    </dgm:pt>
    <dgm:pt modelId="{43CD59DE-9F75-41E8-9595-222C02F04F28}" type="parTrans" cxnId="{E2899C55-0AA2-4A4A-8AE7-5C79A79DC869}">
      <dgm:prSet/>
      <dgm:spPr/>
      <dgm:t>
        <a:bodyPr/>
        <a:lstStyle/>
        <a:p>
          <a:pPr algn="just" rtl="1">
            <a:lnSpc>
              <a:spcPct val="150000"/>
            </a:lnSpc>
          </a:pPr>
          <a:endParaRPr lang="en-US" sz="2200">
            <a:solidFill>
              <a:schemeClr val="tx1"/>
            </a:solidFill>
          </a:endParaRPr>
        </a:p>
      </dgm:t>
    </dgm:pt>
    <dgm:pt modelId="{25E6692E-8113-4C05-A420-EB91230AB33C}" type="sibTrans" cxnId="{E2899C55-0AA2-4A4A-8AE7-5C79A79DC869}">
      <dgm:prSet/>
      <dgm:spPr/>
      <dgm:t>
        <a:bodyPr/>
        <a:lstStyle/>
        <a:p>
          <a:pPr algn="just" rtl="1">
            <a:lnSpc>
              <a:spcPct val="150000"/>
            </a:lnSpc>
          </a:pPr>
          <a:endParaRPr lang="en-US" sz="2200">
            <a:solidFill>
              <a:schemeClr val="tx1"/>
            </a:solidFill>
          </a:endParaRPr>
        </a:p>
      </dgm:t>
    </dgm:pt>
    <dgm:pt modelId="{26851DE6-E0DD-46BA-A672-882123E12188}">
      <dgm:prSet phldrT="[Text]" custT="1"/>
      <dgm:spPr/>
      <dgm:t>
        <a:bodyPr/>
        <a:lstStyle/>
        <a:p>
          <a:pPr algn="just" rtl="1">
            <a:lnSpc>
              <a:spcPct val="150000"/>
            </a:lnSpc>
          </a:pPr>
          <a:r>
            <a:rPr lang="ar-EG" sz="2200" dirty="0">
              <a:solidFill>
                <a:schemeClr val="tx1"/>
              </a:solidFill>
            </a:rPr>
            <a:t> وتعني البيئةَ الّتي تُؤدّى بها الخدماتُ وكذلكَ المناخَ الّذي تتفاعلُ فيهِ المؤسّسةُ والمستهلك، وهي تتكوّنُ من عناصرَ مثلَ التّأثيث، النّظافة، الألوان وأشياءَ ماديّةٍ يمكنُها أن تسهّلَ أداءَ الخدمةِ أوِ التّعريفَ بها.</a:t>
          </a:r>
          <a:endParaRPr lang="en-US" sz="2200" dirty="0">
            <a:solidFill>
              <a:schemeClr val="tx1"/>
            </a:solidFill>
          </a:endParaRPr>
        </a:p>
      </dgm:t>
    </dgm:pt>
    <dgm:pt modelId="{5D36CA53-27DE-4647-AA10-C538B2B3A10D}" type="parTrans" cxnId="{ABAE8081-0DDC-4B27-BF9B-5F5500F1984E}">
      <dgm:prSet/>
      <dgm:spPr/>
      <dgm:t>
        <a:bodyPr/>
        <a:lstStyle/>
        <a:p>
          <a:pPr algn="just" rtl="1">
            <a:lnSpc>
              <a:spcPct val="150000"/>
            </a:lnSpc>
          </a:pPr>
          <a:endParaRPr lang="en-US" sz="2200">
            <a:solidFill>
              <a:schemeClr val="tx1"/>
            </a:solidFill>
          </a:endParaRPr>
        </a:p>
      </dgm:t>
    </dgm:pt>
    <dgm:pt modelId="{5DC9BA3D-A7F5-4ABE-A655-AD1E51F7357F}" type="sibTrans" cxnId="{ABAE8081-0DDC-4B27-BF9B-5F5500F1984E}">
      <dgm:prSet/>
      <dgm:spPr/>
      <dgm:t>
        <a:bodyPr/>
        <a:lstStyle/>
        <a:p>
          <a:pPr algn="just" rtl="1">
            <a:lnSpc>
              <a:spcPct val="150000"/>
            </a:lnSpc>
          </a:pPr>
          <a:endParaRPr lang="en-US" sz="2200">
            <a:solidFill>
              <a:schemeClr val="tx1"/>
            </a:solidFill>
          </a:endParaRPr>
        </a:p>
      </dgm:t>
    </dgm:pt>
    <dgm:pt modelId="{3FEE3C26-7B78-4473-8B03-07082A8379A9}">
      <dgm:prSet custT="1"/>
      <dgm:spPr>
        <a:ln>
          <a:solidFill>
            <a:schemeClr val="accent6">
              <a:lumMod val="50000"/>
            </a:schemeClr>
          </a:solidFill>
        </a:ln>
      </dgm:spPr>
      <dgm:t>
        <a:bodyPr/>
        <a:lstStyle/>
        <a:p>
          <a:pPr algn="just" rtl="1">
            <a:lnSpc>
              <a:spcPct val="150000"/>
            </a:lnSpc>
          </a:pPr>
          <a:r>
            <a:rPr lang="ar-JO" sz="2200" b="1" dirty="0">
              <a:solidFill>
                <a:schemeClr val="tx1"/>
              </a:solidFill>
            </a:rPr>
            <a:t>التّرويجُ السّياحيّ</a:t>
          </a:r>
          <a:endParaRPr lang="en-US" sz="2200" b="1" dirty="0">
            <a:solidFill>
              <a:schemeClr val="tx1"/>
            </a:solidFill>
          </a:endParaRPr>
        </a:p>
      </dgm:t>
    </dgm:pt>
    <dgm:pt modelId="{1985AECC-3DBC-43DE-B7E1-A735810975B2}" type="parTrans" cxnId="{CD7CD715-D0FD-4A3B-AAE8-9F8FE6AC7FE1}">
      <dgm:prSet/>
      <dgm:spPr/>
      <dgm:t>
        <a:bodyPr/>
        <a:lstStyle/>
        <a:p>
          <a:pPr algn="just" rtl="1">
            <a:lnSpc>
              <a:spcPct val="150000"/>
            </a:lnSpc>
          </a:pPr>
          <a:endParaRPr lang="en-US" sz="2200">
            <a:solidFill>
              <a:schemeClr val="tx1"/>
            </a:solidFill>
          </a:endParaRPr>
        </a:p>
      </dgm:t>
    </dgm:pt>
    <dgm:pt modelId="{13B56450-6713-4A66-B1C6-05AF73F28339}" type="sibTrans" cxnId="{CD7CD715-D0FD-4A3B-AAE8-9F8FE6AC7FE1}">
      <dgm:prSet/>
      <dgm:spPr/>
      <dgm:t>
        <a:bodyPr/>
        <a:lstStyle/>
        <a:p>
          <a:pPr algn="just" rtl="1">
            <a:lnSpc>
              <a:spcPct val="150000"/>
            </a:lnSpc>
          </a:pPr>
          <a:endParaRPr lang="en-US" sz="2200">
            <a:solidFill>
              <a:schemeClr val="tx1"/>
            </a:solidFill>
          </a:endParaRPr>
        </a:p>
      </dgm:t>
    </dgm:pt>
    <dgm:pt modelId="{A95E9BDD-2058-489A-B243-C41C69E8343A}">
      <dgm:prSet custT="1"/>
      <dgm:spPr/>
      <dgm:t>
        <a:bodyPr/>
        <a:lstStyle/>
        <a:p>
          <a:pPr algn="just" rtl="1">
            <a:lnSpc>
              <a:spcPct val="150000"/>
            </a:lnSpc>
          </a:pPr>
          <a:r>
            <a:rPr lang="ar-SA" sz="2200" dirty="0">
              <a:solidFill>
                <a:schemeClr val="tx1"/>
              </a:solidFill>
            </a:rPr>
            <a:t>إنّهُ منَ الصّعبِ جدّاً ترويجَ شيءٍ غيرِ ملموسٍ لما يتطلّبُهُ من تصوّرٍ وخصوبةِ خيال، ولتجاوزِ هذهِ المشكلةِ فإنّ القائمينَ على ترويجِ الخدماتِ يركّزونَ على التّسهيلاتِ والمنافعِ وكذا الامتيازاتِ المحصَّلِ عليها منَ المنتوجِ بدلَ التّركيزِ على الخدمةِ نفسِها.</a:t>
          </a:r>
          <a:endParaRPr lang="en-US" sz="2200" dirty="0">
            <a:solidFill>
              <a:schemeClr val="tx1"/>
            </a:solidFill>
          </a:endParaRPr>
        </a:p>
      </dgm:t>
    </dgm:pt>
    <dgm:pt modelId="{12951A4D-39F5-47D7-9FBD-05A5826E0AFF}" type="parTrans" cxnId="{EFAC05CE-475D-45B5-8925-0EDC12710CC3}">
      <dgm:prSet/>
      <dgm:spPr/>
      <dgm:t>
        <a:bodyPr/>
        <a:lstStyle/>
        <a:p>
          <a:pPr algn="just" rtl="1">
            <a:lnSpc>
              <a:spcPct val="150000"/>
            </a:lnSpc>
          </a:pPr>
          <a:endParaRPr lang="en-US" sz="2200">
            <a:solidFill>
              <a:schemeClr val="tx1"/>
            </a:solidFill>
          </a:endParaRPr>
        </a:p>
      </dgm:t>
    </dgm:pt>
    <dgm:pt modelId="{AFBE022A-F04C-40A1-A132-CD8A6391B498}" type="sibTrans" cxnId="{EFAC05CE-475D-45B5-8925-0EDC12710CC3}">
      <dgm:prSet/>
      <dgm:spPr/>
      <dgm:t>
        <a:bodyPr/>
        <a:lstStyle/>
        <a:p>
          <a:pPr algn="just" rtl="1">
            <a:lnSpc>
              <a:spcPct val="150000"/>
            </a:lnSpc>
          </a:pPr>
          <a:endParaRPr lang="en-US" sz="2200">
            <a:solidFill>
              <a:schemeClr val="tx1"/>
            </a:solidFill>
          </a:endParaRPr>
        </a:p>
      </dgm:t>
    </dgm:pt>
    <dgm:pt modelId="{A0E37410-A180-4D94-982B-0F03E64780F4}" type="pres">
      <dgm:prSet presAssocID="{A0426D4B-393C-4791-8C98-001680B5488D}" presName="linear" presStyleCnt="0">
        <dgm:presLayoutVars>
          <dgm:animLvl val="lvl"/>
          <dgm:resizeHandles val="exact"/>
        </dgm:presLayoutVars>
      </dgm:prSet>
      <dgm:spPr/>
    </dgm:pt>
    <dgm:pt modelId="{A44A29E9-6FEA-44A2-96DC-62F023A866D1}" type="pres">
      <dgm:prSet presAssocID="{77938A9C-C99E-47C3-8617-EA97566A8E89}" presName="parentText" presStyleLbl="node1" presStyleIdx="0" presStyleCnt="2">
        <dgm:presLayoutVars>
          <dgm:chMax val="0"/>
          <dgm:bulletEnabled val="1"/>
        </dgm:presLayoutVars>
      </dgm:prSet>
      <dgm:spPr/>
    </dgm:pt>
    <dgm:pt modelId="{779F61C9-4547-4F75-868A-B8E8A98AFD81}" type="pres">
      <dgm:prSet presAssocID="{77938A9C-C99E-47C3-8617-EA97566A8E89}" presName="childText" presStyleLbl="revTx" presStyleIdx="0" presStyleCnt="2">
        <dgm:presLayoutVars>
          <dgm:bulletEnabled val="1"/>
        </dgm:presLayoutVars>
      </dgm:prSet>
      <dgm:spPr/>
    </dgm:pt>
    <dgm:pt modelId="{BABEBCD5-3079-49D5-8331-56BD1C6E1D2A}" type="pres">
      <dgm:prSet presAssocID="{3FEE3C26-7B78-4473-8B03-07082A8379A9}" presName="parentText" presStyleLbl="node1" presStyleIdx="1" presStyleCnt="2">
        <dgm:presLayoutVars>
          <dgm:chMax val="0"/>
          <dgm:bulletEnabled val="1"/>
        </dgm:presLayoutVars>
      </dgm:prSet>
      <dgm:spPr/>
    </dgm:pt>
    <dgm:pt modelId="{2FBEEC91-8B95-44B0-9E94-388BB793EAA9}" type="pres">
      <dgm:prSet presAssocID="{3FEE3C26-7B78-4473-8B03-07082A8379A9}" presName="childText" presStyleLbl="revTx" presStyleIdx="1" presStyleCnt="2">
        <dgm:presLayoutVars>
          <dgm:bulletEnabled val="1"/>
        </dgm:presLayoutVars>
      </dgm:prSet>
      <dgm:spPr/>
    </dgm:pt>
  </dgm:ptLst>
  <dgm:cxnLst>
    <dgm:cxn modelId="{D2708A04-8426-49AB-A945-7A1CED47AAD3}" type="presOf" srcId="{A0426D4B-393C-4791-8C98-001680B5488D}" destId="{A0E37410-A180-4D94-982B-0F03E64780F4}" srcOrd="0" destOrd="0" presId="urn:microsoft.com/office/officeart/2005/8/layout/vList2"/>
    <dgm:cxn modelId="{CD7CD715-D0FD-4A3B-AAE8-9F8FE6AC7FE1}" srcId="{A0426D4B-393C-4791-8C98-001680B5488D}" destId="{3FEE3C26-7B78-4473-8B03-07082A8379A9}" srcOrd="1" destOrd="0" parTransId="{1985AECC-3DBC-43DE-B7E1-A735810975B2}" sibTransId="{13B56450-6713-4A66-B1C6-05AF73F28339}"/>
    <dgm:cxn modelId="{E2899C55-0AA2-4A4A-8AE7-5C79A79DC869}" srcId="{A0426D4B-393C-4791-8C98-001680B5488D}" destId="{77938A9C-C99E-47C3-8617-EA97566A8E89}" srcOrd="0" destOrd="0" parTransId="{43CD59DE-9F75-41E8-9595-222C02F04F28}" sibTransId="{25E6692E-8113-4C05-A420-EB91230AB33C}"/>
    <dgm:cxn modelId="{ABAE8081-0DDC-4B27-BF9B-5F5500F1984E}" srcId="{77938A9C-C99E-47C3-8617-EA97566A8E89}" destId="{26851DE6-E0DD-46BA-A672-882123E12188}" srcOrd="0" destOrd="0" parTransId="{5D36CA53-27DE-4647-AA10-C538B2B3A10D}" sibTransId="{5DC9BA3D-A7F5-4ABE-A655-AD1E51F7357F}"/>
    <dgm:cxn modelId="{F9B3B3AA-FA9B-4CC0-BDDA-6EAAB4B65B2B}" type="presOf" srcId="{26851DE6-E0DD-46BA-A672-882123E12188}" destId="{779F61C9-4547-4F75-868A-B8E8A98AFD81}" srcOrd="0" destOrd="0" presId="urn:microsoft.com/office/officeart/2005/8/layout/vList2"/>
    <dgm:cxn modelId="{082E7EAD-F17D-4697-B766-6A6F3ADDB81B}" type="presOf" srcId="{A95E9BDD-2058-489A-B243-C41C69E8343A}" destId="{2FBEEC91-8B95-44B0-9E94-388BB793EAA9}" srcOrd="0" destOrd="0" presId="urn:microsoft.com/office/officeart/2005/8/layout/vList2"/>
    <dgm:cxn modelId="{E9CD91AE-C0B8-49C4-A415-DB04E90C1D9E}" type="presOf" srcId="{77938A9C-C99E-47C3-8617-EA97566A8E89}" destId="{A44A29E9-6FEA-44A2-96DC-62F023A866D1}" srcOrd="0" destOrd="0" presId="urn:microsoft.com/office/officeart/2005/8/layout/vList2"/>
    <dgm:cxn modelId="{EFAC05CE-475D-45B5-8925-0EDC12710CC3}" srcId="{3FEE3C26-7B78-4473-8B03-07082A8379A9}" destId="{A95E9BDD-2058-489A-B243-C41C69E8343A}" srcOrd="0" destOrd="0" parTransId="{12951A4D-39F5-47D7-9FBD-05A5826E0AFF}" sibTransId="{AFBE022A-F04C-40A1-A132-CD8A6391B498}"/>
    <dgm:cxn modelId="{B9B00DD5-324E-4D72-B44E-4C6D8510E49B}" type="presOf" srcId="{3FEE3C26-7B78-4473-8B03-07082A8379A9}" destId="{BABEBCD5-3079-49D5-8331-56BD1C6E1D2A}" srcOrd="0" destOrd="0" presId="urn:microsoft.com/office/officeart/2005/8/layout/vList2"/>
    <dgm:cxn modelId="{F034A1D1-6A56-4F72-911D-42CD435DBD97}" type="presParOf" srcId="{A0E37410-A180-4D94-982B-0F03E64780F4}" destId="{A44A29E9-6FEA-44A2-96DC-62F023A866D1}" srcOrd="0" destOrd="0" presId="urn:microsoft.com/office/officeart/2005/8/layout/vList2"/>
    <dgm:cxn modelId="{E62400D3-4D5D-43D5-A500-E36DCAB86D30}" type="presParOf" srcId="{A0E37410-A180-4D94-982B-0F03E64780F4}" destId="{779F61C9-4547-4F75-868A-B8E8A98AFD81}" srcOrd="1" destOrd="0" presId="urn:microsoft.com/office/officeart/2005/8/layout/vList2"/>
    <dgm:cxn modelId="{E7D1CE4F-670B-484A-ABDF-1B50EF843CE4}" type="presParOf" srcId="{A0E37410-A180-4D94-982B-0F03E64780F4}" destId="{BABEBCD5-3079-49D5-8331-56BD1C6E1D2A}" srcOrd="2" destOrd="0" presId="urn:microsoft.com/office/officeart/2005/8/layout/vList2"/>
    <dgm:cxn modelId="{1747C189-DC1B-4206-94B5-E5D506701AF2}" type="presParOf" srcId="{A0E37410-A180-4D94-982B-0F03E64780F4}" destId="{2FBEEC91-8B95-44B0-9E94-388BB793EAA9}"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32B5FCD-4318-4E6C-8FBA-2C44A2673677}"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19632B43-FFAB-4A71-865D-4557F5DAC3B7}">
      <dgm:prSet phldrT="[Text]" custT="1"/>
      <dgm:spPr>
        <a:ln>
          <a:solidFill>
            <a:schemeClr val="accent6">
              <a:lumMod val="50000"/>
            </a:schemeClr>
          </a:solidFill>
        </a:ln>
      </dgm:spPr>
      <dgm:t>
        <a:bodyPr/>
        <a:lstStyle/>
        <a:p>
          <a:pPr rtl="1"/>
          <a:r>
            <a:rPr lang="ar-SY" sz="2200" dirty="0">
              <a:solidFill>
                <a:schemeClr val="tx1"/>
              </a:solidFill>
              <a:cs typeface="+mn-cs"/>
            </a:rPr>
            <a:t>يرى </a:t>
          </a:r>
          <a:r>
            <a:rPr lang="en-US" sz="2200" dirty="0">
              <a:solidFill>
                <a:schemeClr val="tx1"/>
              </a:solidFill>
              <a:cs typeface="+mn-cs"/>
            </a:rPr>
            <a:t>Philip Kotler</a:t>
          </a:r>
          <a:r>
            <a:rPr lang="ar-SY" sz="2200" dirty="0">
              <a:solidFill>
                <a:schemeClr val="tx1"/>
              </a:solidFill>
              <a:cs typeface="+mn-cs"/>
            </a:rPr>
            <a:t> أنّ التّرويجَ "هو نشاطٌ يتمُّ في إطارِ الجهودِ التّسويقيّةِ وينطوي على عمليّةِ اتّصالٍ إقناعيّ". </a:t>
          </a:r>
          <a:endParaRPr lang="en-US" sz="2200" dirty="0">
            <a:solidFill>
              <a:schemeClr val="tx1"/>
            </a:solidFill>
            <a:cs typeface="+mn-cs"/>
          </a:endParaRPr>
        </a:p>
      </dgm:t>
    </dgm:pt>
    <dgm:pt modelId="{2A66FEA4-A762-4660-9348-375AD97503A4}" type="parTrans" cxnId="{5D6F7F66-E7AD-47DD-9A73-23980B48647D}">
      <dgm:prSet/>
      <dgm:spPr/>
      <dgm:t>
        <a:bodyPr/>
        <a:lstStyle/>
        <a:p>
          <a:endParaRPr lang="en-US" sz="2200">
            <a:solidFill>
              <a:schemeClr val="tx1"/>
            </a:solidFill>
          </a:endParaRPr>
        </a:p>
      </dgm:t>
    </dgm:pt>
    <dgm:pt modelId="{D7B4C281-E1E9-4CCD-A05E-88248CFDD020}" type="sibTrans" cxnId="{5D6F7F66-E7AD-47DD-9A73-23980B48647D}">
      <dgm:prSet/>
      <dgm:spPr/>
      <dgm:t>
        <a:bodyPr/>
        <a:lstStyle/>
        <a:p>
          <a:endParaRPr lang="en-US" sz="2200">
            <a:solidFill>
              <a:schemeClr val="tx1"/>
            </a:solidFill>
          </a:endParaRPr>
        </a:p>
      </dgm:t>
    </dgm:pt>
    <dgm:pt modelId="{710C0A9D-8354-4E4C-80FE-5AA71157CD3B}">
      <dgm:prSet phldrT="[Text]" custT="1"/>
      <dgm:spPr>
        <a:ln>
          <a:solidFill>
            <a:schemeClr val="accent6">
              <a:lumMod val="50000"/>
            </a:schemeClr>
          </a:solidFill>
        </a:ln>
      </dgm:spPr>
      <dgm:t>
        <a:bodyPr/>
        <a:lstStyle/>
        <a:p>
          <a:pPr rtl="1"/>
          <a:r>
            <a:rPr lang="ar-SY" sz="2200" dirty="0">
              <a:solidFill>
                <a:schemeClr val="tx1"/>
              </a:solidFill>
              <a:cs typeface="+mn-cs"/>
            </a:rPr>
            <a:t>أمّا محمّدُ عبيدات فقد عرّفَهُ بأنّهُ عبارةٌ عن تلكَ الجهودِ المباشرةِ وغيرِ المباشرةِ الّتي ترمي إلى تحقيقِ الأهدافِ المحدَّدةِ لها في الاستراتيجيّةِ السّياحيّةِ العامّةِ لهذا البلدِ أو للمقصدِ السّياحيِّ على وجهِ الخصوص</a:t>
          </a:r>
          <a:r>
            <a:rPr lang="ar-SA" sz="2200" dirty="0">
              <a:solidFill>
                <a:schemeClr val="tx1"/>
              </a:solidFill>
              <a:cs typeface="+mn-cs"/>
            </a:rPr>
            <a:t>، وينظرُ للتّرويجِ على أنّهُ عمليّةُ اتّصالٍ مباشرٍ أو غيرِ مباشرٍ موجَّهةٌ إلى المستهلكِ الحاليِّ أوِ المرتقَب. </a:t>
          </a:r>
          <a:endParaRPr lang="en-US" sz="2200" dirty="0">
            <a:solidFill>
              <a:schemeClr val="tx1"/>
            </a:solidFill>
            <a:cs typeface="+mn-cs"/>
          </a:endParaRPr>
        </a:p>
      </dgm:t>
    </dgm:pt>
    <dgm:pt modelId="{254B1AA6-08D3-4FB2-8AD3-2FA0360986FF}" type="parTrans" cxnId="{0CB32346-1687-4FC4-91EA-A2A417C271B8}">
      <dgm:prSet/>
      <dgm:spPr/>
      <dgm:t>
        <a:bodyPr/>
        <a:lstStyle/>
        <a:p>
          <a:endParaRPr lang="en-US" sz="2200">
            <a:solidFill>
              <a:schemeClr val="tx1"/>
            </a:solidFill>
          </a:endParaRPr>
        </a:p>
      </dgm:t>
    </dgm:pt>
    <dgm:pt modelId="{6D5F2451-6211-4767-A161-431BAF73F362}" type="sibTrans" cxnId="{0CB32346-1687-4FC4-91EA-A2A417C271B8}">
      <dgm:prSet/>
      <dgm:spPr/>
      <dgm:t>
        <a:bodyPr/>
        <a:lstStyle/>
        <a:p>
          <a:endParaRPr lang="en-US" sz="2200">
            <a:solidFill>
              <a:schemeClr val="tx1"/>
            </a:solidFill>
          </a:endParaRPr>
        </a:p>
      </dgm:t>
    </dgm:pt>
    <dgm:pt modelId="{02E38781-23D9-4A3D-A3D5-C2310A2753D0}">
      <dgm:prSet custT="1"/>
      <dgm:spPr>
        <a:ln>
          <a:solidFill>
            <a:schemeClr val="accent6">
              <a:lumMod val="50000"/>
            </a:schemeClr>
          </a:solidFill>
        </a:ln>
      </dgm:spPr>
      <dgm:t>
        <a:bodyPr/>
        <a:lstStyle/>
        <a:p>
          <a:pPr rtl="1"/>
          <a:r>
            <a:rPr lang="ar-SY" sz="2200">
              <a:solidFill>
                <a:schemeClr val="tx1"/>
              </a:solidFill>
              <a:cs typeface="+mn-cs"/>
            </a:rPr>
            <a:t>كما يُعرَّفُ أيضاً بأنّهُ عبارةٌ عن مجموعِ الجهودِ المتضافرةِ من طرفِ أعضاءِ المؤسّساتِ السّياحيّةِ للتّأثيرِ على السّائحِ المحلّيِّ والخارجيِّ من أجلِ استقطابِهِ للتّمتّعِ بمختلفِ المواقعِ السّياحيّةِ المتواجدةِ ببلدِهِ من أجلِ إشباعِ رغباتِهِ وتحقيقِ أهدافِهِ السّياحيّةِ وإنشاءِ صورةٍ سياحيّةٍ إيجابيّةٍ عن دولتِه.</a:t>
          </a:r>
          <a:endParaRPr lang="en-US" sz="2200">
            <a:solidFill>
              <a:schemeClr val="tx1"/>
            </a:solidFill>
            <a:cs typeface="+mn-cs"/>
          </a:endParaRPr>
        </a:p>
      </dgm:t>
    </dgm:pt>
    <dgm:pt modelId="{44BFDC77-4490-4D9C-8F14-64FC96D1A3F7}" type="parTrans" cxnId="{9E784BA6-7DE8-4038-B338-4E8FB94CEA1D}">
      <dgm:prSet/>
      <dgm:spPr/>
      <dgm:t>
        <a:bodyPr/>
        <a:lstStyle/>
        <a:p>
          <a:endParaRPr lang="en-US" sz="2200">
            <a:solidFill>
              <a:schemeClr val="tx1"/>
            </a:solidFill>
          </a:endParaRPr>
        </a:p>
      </dgm:t>
    </dgm:pt>
    <dgm:pt modelId="{811F1C4F-6C63-4F75-81C0-A7C92E8A5D04}" type="sibTrans" cxnId="{9E784BA6-7DE8-4038-B338-4E8FB94CEA1D}">
      <dgm:prSet/>
      <dgm:spPr/>
      <dgm:t>
        <a:bodyPr/>
        <a:lstStyle/>
        <a:p>
          <a:endParaRPr lang="en-US" sz="2200">
            <a:solidFill>
              <a:schemeClr val="tx1"/>
            </a:solidFill>
          </a:endParaRPr>
        </a:p>
      </dgm:t>
    </dgm:pt>
    <dgm:pt modelId="{0D26AE2C-B7A2-42B7-8769-170C4E52EE08}" type="pres">
      <dgm:prSet presAssocID="{E32B5FCD-4318-4E6C-8FBA-2C44A2673677}" presName="Name0" presStyleCnt="0">
        <dgm:presLayoutVars>
          <dgm:resizeHandles/>
        </dgm:presLayoutVars>
      </dgm:prSet>
      <dgm:spPr/>
    </dgm:pt>
    <dgm:pt modelId="{6157BA59-6A1A-4804-AFEF-C93020118667}" type="pres">
      <dgm:prSet presAssocID="{19632B43-FFAB-4A71-865D-4557F5DAC3B7}" presName="text" presStyleLbl="node1" presStyleIdx="0" presStyleCnt="3" custScaleX="359999">
        <dgm:presLayoutVars>
          <dgm:bulletEnabled val="1"/>
        </dgm:presLayoutVars>
      </dgm:prSet>
      <dgm:spPr/>
    </dgm:pt>
    <dgm:pt modelId="{5081E997-8181-413F-B530-77C6BCD7260B}" type="pres">
      <dgm:prSet presAssocID="{D7B4C281-E1E9-4CCD-A05E-88248CFDD020}" presName="space" presStyleCnt="0"/>
      <dgm:spPr/>
    </dgm:pt>
    <dgm:pt modelId="{D0B27756-E746-488D-9415-66428749F661}" type="pres">
      <dgm:prSet presAssocID="{710C0A9D-8354-4E4C-80FE-5AA71157CD3B}" presName="text" presStyleLbl="node1" presStyleIdx="1" presStyleCnt="3" custScaleX="147692">
        <dgm:presLayoutVars>
          <dgm:bulletEnabled val="1"/>
        </dgm:presLayoutVars>
      </dgm:prSet>
      <dgm:spPr/>
    </dgm:pt>
    <dgm:pt modelId="{149DC750-0D10-4732-AFD2-C2AD172E8CAD}" type="pres">
      <dgm:prSet presAssocID="{6D5F2451-6211-4767-A161-431BAF73F362}" presName="space" presStyleCnt="0"/>
      <dgm:spPr/>
    </dgm:pt>
    <dgm:pt modelId="{793CBFE2-9D3F-4592-9CBA-53B038B3FF62}" type="pres">
      <dgm:prSet presAssocID="{02E38781-23D9-4A3D-A3D5-C2310A2753D0}" presName="text" presStyleLbl="node1" presStyleIdx="2" presStyleCnt="3" custScaleX="155675">
        <dgm:presLayoutVars>
          <dgm:bulletEnabled val="1"/>
        </dgm:presLayoutVars>
      </dgm:prSet>
      <dgm:spPr/>
    </dgm:pt>
  </dgm:ptLst>
  <dgm:cxnLst>
    <dgm:cxn modelId="{BF2F5C36-8F6F-4CE3-867C-15ED1B46E053}" type="presOf" srcId="{19632B43-FFAB-4A71-865D-4557F5DAC3B7}" destId="{6157BA59-6A1A-4804-AFEF-C93020118667}" srcOrd="0" destOrd="0" presId="urn:diagrams.loki3.com/VaryingWidthList"/>
    <dgm:cxn modelId="{0CB32346-1687-4FC4-91EA-A2A417C271B8}" srcId="{E32B5FCD-4318-4E6C-8FBA-2C44A2673677}" destId="{710C0A9D-8354-4E4C-80FE-5AA71157CD3B}" srcOrd="1" destOrd="0" parTransId="{254B1AA6-08D3-4FB2-8AD3-2FA0360986FF}" sibTransId="{6D5F2451-6211-4767-A161-431BAF73F362}"/>
    <dgm:cxn modelId="{5D6F7F66-E7AD-47DD-9A73-23980B48647D}" srcId="{E32B5FCD-4318-4E6C-8FBA-2C44A2673677}" destId="{19632B43-FFAB-4A71-865D-4557F5DAC3B7}" srcOrd="0" destOrd="0" parTransId="{2A66FEA4-A762-4660-9348-375AD97503A4}" sibTransId="{D7B4C281-E1E9-4CCD-A05E-88248CFDD020}"/>
    <dgm:cxn modelId="{36F59F69-74B4-41EB-B55E-520B05CC12F8}" type="presOf" srcId="{02E38781-23D9-4A3D-A3D5-C2310A2753D0}" destId="{793CBFE2-9D3F-4592-9CBA-53B038B3FF62}" srcOrd="0" destOrd="0" presId="urn:diagrams.loki3.com/VaryingWidthList"/>
    <dgm:cxn modelId="{1E652691-B92F-47BE-A1C3-C1E577560191}" type="presOf" srcId="{710C0A9D-8354-4E4C-80FE-5AA71157CD3B}" destId="{D0B27756-E746-488D-9415-66428749F661}" srcOrd="0" destOrd="0" presId="urn:diagrams.loki3.com/VaryingWidthList"/>
    <dgm:cxn modelId="{0AC10E97-FBE4-45FC-8BA4-3EAF5B7D0258}" type="presOf" srcId="{E32B5FCD-4318-4E6C-8FBA-2C44A2673677}" destId="{0D26AE2C-B7A2-42B7-8769-170C4E52EE08}" srcOrd="0" destOrd="0" presId="urn:diagrams.loki3.com/VaryingWidthList"/>
    <dgm:cxn modelId="{9E784BA6-7DE8-4038-B338-4E8FB94CEA1D}" srcId="{E32B5FCD-4318-4E6C-8FBA-2C44A2673677}" destId="{02E38781-23D9-4A3D-A3D5-C2310A2753D0}" srcOrd="2" destOrd="0" parTransId="{44BFDC77-4490-4D9C-8F14-64FC96D1A3F7}" sibTransId="{811F1C4F-6C63-4F75-81C0-A7C92E8A5D04}"/>
    <dgm:cxn modelId="{02A4CCE7-9BA3-4D5A-AD7B-AEEACF9E5B08}" type="presParOf" srcId="{0D26AE2C-B7A2-42B7-8769-170C4E52EE08}" destId="{6157BA59-6A1A-4804-AFEF-C93020118667}" srcOrd="0" destOrd="0" presId="urn:diagrams.loki3.com/VaryingWidthList"/>
    <dgm:cxn modelId="{FFB10E38-5B84-4A8B-B339-35A705F4E54B}" type="presParOf" srcId="{0D26AE2C-B7A2-42B7-8769-170C4E52EE08}" destId="{5081E997-8181-413F-B530-77C6BCD7260B}" srcOrd="1" destOrd="0" presId="urn:diagrams.loki3.com/VaryingWidthList"/>
    <dgm:cxn modelId="{B0DECB79-7B13-4965-9768-573A64ABAEEA}" type="presParOf" srcId="{0D26AE2C-B7A2-42B7-8769-170C4E52EE08}" destId="{D0B27756-E746-488D-9415-66428749F661}" srcOrd="2" destOrd="0" presId="urn:diagrams.loki3.com/VaryingWidthList"/>
    <dgm:cxn modelId="{D5ED888D-19A9-4261-98EE-ED9179364686}" type="presParOf" srcId="{0D26AE2C-B7A2-42B7-8769-170C4E52EE08}" destId="{149DC750-0D10-4732-AFD2-C2AD172E8CAD}" srcOrd="3" destOrd="0" presId="urn:diagrams.loki3.com/VaryingWidthList"/>
    <dgm:cxn modelId="{373E4A58-9502-4882-A746-91E2743038A1}" type="presParOf" srcId="{0D26AE2C-B7A2-42B7-8769-170C4E52EE08}" destId="{793CBFE2-9D3F-4592-9CBA-53B038B3FF62}"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0E4C584-F2B2-4D26-B9CB-733FF9A724A4}"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4C30ADB8-808C-463D-A4DE-79C0E2080325}">
      <dgm:prSet phldrT="[Text]" custT="1"/>
      <dgm:spPr>
        <a:ln>
          <a:solidFill>
            <a:schemeClr val="accent6">
              <a:lumMod val="50000"/>
            </a:schemeClr>
          </a:solidFill>
        </a:ln>
      </dgm:spPr>
      <dgm:t>
        <a:bodyPr/>
        <a:lstStyle/>
        <a:p>
          <a:r>
            <a:rPr lang="ar-SY" sz="2200" dirty="0">
              <a:solidFill>
                <a:schemeClr val="tx1"/>
              </a:solidFill>
              <a:cs typeface="+mn-cs"/>
            </a:rPr>
            <a:t>تحفيزُ الطّلبِ على المضمونِ السّياحيّ.</a:t>
          </a:r>
          <a:endParaRPr lang="en-US" sz="2200" dirty="0">
            <a:solidFill>
              <a:schemeClr val="tx1"/>
            </a:solidFill>
            <a:cs typeface="+mn-cs"/>
          </a:endParaRPr>
        </a:p>
      </dgm:t>
    </dgm:pt>
    <dgm:pt modelId="{5BEB84A2-EC85-4BFD-907F-7DFABC3EDCD6}" type="parTrans" cxnId="{18D259CA-C73A-4CC2-9229-817678018FD8}">
      <dgm:prSet/>
      <dgm:spPr/>
      <dgm:t>
        <a:bodyPr/>
        <a:lstStyle/>
        <a:p>
          <a:endParaRPr lang="en-US" sz="2200">
            <a:solidFill>
              <a:schemeClr val="tx1"/>
            </a:solidFill>
            <a:cs typeface="+mn-cs"/>
          </a:endParaRPr>
        </a:p>
      </dgm:t>
    </dgm:pt>
    <dgm:pt modelId="{4B98305E-7D13-44BF-A2EB-699AD026615D}" type="sibTrans" cxnId="{18D259CA-C73A-4CC2-9229-817678018FD8}">
      <dgm:prSet/>
      <dgm:spPr/>
      <dgm:t>
        <a:bodyPr/>
        <a:lstStyle/>
        <a:p>
          <a:endParaRPr lang="en-US" sz="2200">
            <a:solidFill>
              <a:schemeClr val="tx1"/>
            </a:solidFill>
            <a:cs typeface="+mn-cs"/>
          </a:endParaRPr>
        </a:p>
      </dgm:t>
    </dgm:pt>
    <dgm:pt modelId="{E2F97A3C-DA79-4315-9502-BEE9BE94B69B}">
      <dgm:prSet phldrT="[Text]" custT="1"/>
      <dgm:spPr>
        <a:ln>
          <a:solidFill>
            <a:schemeClr val="accent6">
              <a:lumMod val="50000"/>
            </a:schemeClr>
          </a:solidFill>
        </a:ln>
      </dgm:spPr>
      <dgm:t>
        <a:bodyPr/>
        <a:lstStyle/>
        <a:p>
          <a:r>
            <a:rPr lang="ar-SY" sz="2200" dirty="0">
              <a:solidFill>
                <a:schemeClr val="tx1"/>
              </a:solidFill>
              <a:cs typeface="+mn-cs"/>
            </a:rPr>
            <a:t>تحقيقُ التّوعيةِ السّياحيّةِ (الإعلام).</a:t>
          </a:r>
          <a:endParaRPr lang="en-US" sz="2200" dirty="0">
            <a:solidFill>
              <a:schemeClr val="tx1"/>
            </a:solidFill>
            <a:cs typeface="+mn-cs"/>
          </a:endParaRPr>
        </a:p>
      </dgm:t>
    </dgm:pt>
    <dgm:pt modelId="{DCBF60BB-48A8-4CB8-AC5A-4FF86054048C}" type="parTrans" cxnId="{8856B10A-8198-48F4-BD9F-C8B55EEAD16C}">
      <dgm:prSet/>
      <dgm:spPr/>
      <dgm:t>
        <a:bodyPr/>
        <a:lstStyle/>
        <a:p>
          <a:endParaRPr lang="en-US" sz="2200">
            <a:solidFill>
              <a:schemeClr val="tx1"/>
            </a:solidFill>
            <a:cs typeface="+mn-cs"/>
          </a:endParaRPr>
        </a:p>
      </dgm:t>
    </dgm:pt>
    <dgm:pt modelId="{54870C93-BD79-409F-A8EF-0302D7482671}" type="sibTrans" cxnId="{8856B10A-8198-48F4-BD9F-C8B55EEAD16C}">
      <dgm:prSet/>
      <dgm:spPr/>
      <dgm:t>
        <a:bodyPr/>
        <a:lstStyle/>
        <a:p>
          <a:endParaRPr lang="en-US" sz="2200">
            <a:solidFill>
              <a:schemeClr val="tx1"/>
            </a:solidFill>
            <a:cs typeface="+mn-cs"/>
          </a:endParaRPr>
        </a:p>
      </dgm:t>
    </dgm:pt>
    <dgm:pt modelId="{55B93899-C179-43CE-9DE6-26EAD7EBA209}">
      <dgm:prSet phldrT="[Text]" custT="1"/>
      <dgm:spPr>
        <a:ln>
          <a:solidFill>
            <a:schemeClr val="accent6">
              <a:lumMod val="50000"/>
            </a:schemeClr>
          </a:solidFill>
        </a:ln>
      </dgm:spPr>
      <dgm:t>
        <a:bodyPr/>
        <a:lstStyle/>
        <a:p>
          <a:r>
            <a:rPr lang="ar-SY" sz="2200" dirty="0">
              <a:solidFill>
                <a:schemeClr val="tx1"/>
              </a:solidFill>
              <a:cs typeface="+mn-cs"/>
            </a:rPr>
            <a:t>تحقيقُ الإقناعِ لدى السّائح.</a:t>
          </a:r>
          <a:endParaRPr lang="en-US" sz="2200" dirty="0">
            <a:solidFill>
              <a:schemeClr val="tx1"/>
            </a:solidFill>
            <a:cs typeface="+mn-cs"/>
          </a:endParaRPr>
        </a:p>
      </dgm:t>
    </dgm:pt>
    <dgm:pt modelId="{E9961D4B-12D6-4D7B-87EE-6A63E052CA25}" type="parTrans" cxnId="{C86C3C94-EABA-4CBA-B22C-B5465F02F3D5}">
      <dgm:prSet/>
      <dgm:spPr/>
      <dgm:t>
        <a:bodyPr/>
        <a:lstStyle/>
        <a:p>
          <a:endParaRPr lang="en-US" sz="2200">
            <a:solidFill>
              <a:schemeClr val="tx1"/>
            </a:solidFill>
            <a:cs typeface="+mn-cs"/>
          </a:endParaRPr>
        </a:p>
      </dgm:t>
    </dgm:pt>
    <dgm:pt modelId="{4D16FE7C-7A24-45FC-917D-27F26C599F29}" type="sibTrans" cxnId="{C86C3C94-EABA-4CBA-B22C-B5465F02F3D5}">
      <dgm:prSet/>
      <dgm:spPr/>
      <dgm:t>
        <a:bodyPr/>
        <a:lstStyle/>
        <a:p>
          <a:endParaRPr lang="en-US" sz="2200">
            <a:solidFill>
              <a:schemeClr val="tx1"/>
            </a:solidFill>
            <a:cs typeface="+mn-cs"/>
          </a:endParaRPr>
        </a:p>
      </dgm:t>
    </dgm:pt>
    <dgm:pt modelId="{12EDB82B-D511-41CC-B20F-32F44DAC2CA6}">
      <dgm:prSet phldrT="[Text]" custT="1"/>
      <dgm:spPr>
        <a:ln>
          <a:solidFill>
            <a:schemeClr val="accent6">
              <a:lumMod val="50000"/>
            </a:schemeClr>
          </a:solidFill>
        </a:ln>
      </dgm:spPr>
      <dgm:t>
        <a:bodyPr/>
        <a:lstStyle/>
        <a:p>
          <a:r>
            <a:rPr lang="ar-SY" sz="2200" dirty="0">
              <a:solidFill>
                <a:schemeClr val="tx1"/>
              </a:solidFill>
              <a:cs typeface="+mn-cs"/>
            </a:rPr>
            <a:t>نشرُ المعرفةِ السّياحيّةِ (التّذكير).</a:t>
          </a:r>
          <a:endParaRPr lang="en-US" sz="2200" dirty="0">
            <a:solidFill>
              <a:schemeClr val="tx1"/>
            </a:solidFill>
            <a:cs typeface="+mn-cs"/>
          </a:endParaRPr>
        </a:p>
      </dgm:t>
    </dgm:pt>
    <dgm:pt modelId="{48A3D24E-C8F4-4540-92D3-713CAC253D0C}" type="parTrans" cxnId="{BE93C702-1B62-4ACC-BE48-C99FDA7D8E03}">
      <dgm:prSet/>
      <dgm:spPr/>
      <dgm:t>
        <a:bodyPr/>
        <a:lstStyle/>
        <a:p>
          <a:endParaRPr lang="en-US" sz="2200">
            <a:solidFill>
              <a:schemeClr val="tx1"/>
            </a:solidFill>
            <a:cs typeface="+mn-cs"/>
          </a:endParaRPr>
        </a:p>
      </dgm:t>
    </dgm:pt>
    <dgm:pt modelId="{220052EC-B5BD-4CA0-B22D-04BEA71A76A3}" type="sibTrans" cxnId="{BE93C702-1B62-4ACC-BE48-C99FDA7D8E03}">
      <dgm:prSet/>
      <dgm:spPr/>
      <dgm:t>
        <a:bodyPr/>
        <a:lstStyle/>
        <a:p>
          <a:endParaRPr lang="en-US" sz="2200">
            <a:solidFill>
              <a:schemeClr val="tx1"/>
            </a:solidFill>
            <a:cs typeface="+mn-cs"/>
          </a:endParaRPr>
        </a:p>
      </dgm:t>
    </dgm:pt>
    <dgm:pt modelId="{B2B12936-29DF-4E9A-BC86-87C28578784F}" type="pres">
      <dgm:prSet presAssocID="{00E4C584-F2B2-4D26-B9CB-733FF9A724A4}" presName="diagram" presStyleCnt="0">
        <dgm:presLayoutVars>
          <dgm:dir val="rev"/>
          <dgm:resizeHandles val="exact"/>
        </dgm:presLayoutVars>
      </dgm:prSet>
      <dgm:spPr/>
    </dgm:pt>
    <dgm:pt modelId="{4901D7CA-CA95-436F-8FAE-7F846C43F732}" type="pres">
      <dgm:prSet presAssocID="{4C30ADB8-808C-463D-A4DE-79C0E2080325}" presName="node" presStyleLbl="node1" presStyleIdx="0" presStyleCnt="4">
        <dgm:presLayoutVars>
          <dgm:bulletEnabled val="1"/>
        </dgm:presLayoutVars>
      </dgm:prSet>
      <dgm:spPr/>
    </dgm:pt>
    <dgm:pt modelId="{C8EDA618-FDC3-4D8D-B711-C65BC1EE865E}" type="pres">
      <dgm:prSet presAssocID="{4B98305E-7D13-44BF-A2EB-699AD026615D}" presName="sibTrans" presStyleCnt="0"/>
      <dgm:spPr/>
    </dgm:pt>
    <dgm:pt modelId="{8F67A9A8-6E27-44CC-AED3-DD44BEBAA0A2}" type="pres">
      <dgm:prSet presAssocID="{E2F97A3C-DA79-4315-9502-BEE9BE94B69B}" presName="node" presStyleLbl="node1" presStyleIdx="1" presStyleCnt="4">
        <dgm:presLayoutVars>
          <dgm:bulletEnabled val="1"/>
        </dgm:presLayoutVars>
      </dgm:prSet>
      <dgm:spPr/>
    </dgm:pt>
    <dgm:pt modelId="{E21C298C-14BE-4B2D-BD87-6AD3C22E70DA}" type="pres">
      <dgm:prSet presAssocID="{54870C93-BD79-409F-A8EF-0302D7482671}" presName="sibTrans" presStyleCnt="0"/>
      <dgm:spPr/>
    </dgm:pt>
    <dgm:pt modelId="{362AC4D6-BA2A-4A30-A4C9-85E23228511E}" type="pres">
      <dgm:prSet presAssocID="{55B93899-C179-43CE-9DE6-26EAD7EBA209}" presName="node" presStyleLbl="node1" presStyleIdx="2" presStyleCnt="4">
        <dgm:presLayoutVars>
          <dgm:bulletEnabled val="1"/>
        </dgm:presLayoutVars>
      </dgm:prSet>
      <dgm:spPr/>
    </dgm:pt>
    <dgm:pt modelId="{1E397ED1-C6BE-437C-BC98-B3DC10FE2B36}" type="pres">
      <dgm:prSet presAssocID="{4D16FE7C-7A24-45FC-917D-27F26C599F29}" presName="sibTrans" presStyleCnt="0"/>
      <dgm:spPr/>
    </dgm:pt>
    <dgm:pt modelId="{1BF49824-0215-45C5-BC1C-F41DC9323CD7}" type="pres">
      <dgm:prSet presAssocID="{12EDB82B-D511-41CC-B20F-32F44DAC2CA6}" presName="node" presStyleLbl="node1" presStyleIdx="3" presStyleCnt="4">
        <dgm:presLayoutVars>
          <dgm:bulletEnabled val="1"/>
        </dgm:presLayoutVars>
      </dgm:prSet>
      <dgm:spPr/>
    </dgm:pt>
  </dgm:ptLst>
  <dgm:cxnLst>
    <dgm:cxn modelId="{BE93C702-1B62-4ACC-BE48-C99FDA7D8E03}" srcId="{00E4C584-F2B2-4D26-B9CB-733FF9A724A4}" destId="{12EDB82B-D511-41CC-B20F-32F44DAC2CA6}" srcOrd="3" destOrd="0" parTransId="{48A3D24E-C8F4-4540-92D3-713CAC253D0C}" sibTransId="{220052EC-B5BD-4CA0-B22D-04BEA71A76A3}"/>
    <dgm:cxn modelId="{8856B10A-8198-48F4-BD9F-C8B55EEAD16C}" srcId="{00E4C584-F2B2-4D26-B9CB-733FF9A724A4}" destId="{E2F97A3C-DA79-4315-9502-BEE9BE94B69B}" srcOrd="1" destOrd="0" parTransId="{DCBF60BB-48A8-4CB8-AC5A-4FF86054048C}" sibTransId="{54870C93-BD79-409F-A8EF-0302D7482671}"/>
    <dgm:cxn modelId="{0E95D76F-4D55-4163-9D9F-8E5DEB642AAA}" type="presOf" srcId="{55B93899-C179-43CE-9DE6-26EAD7EBA209}" destId="{362AC4D6-BA2A-4A30-A4C9-85E23228511E}" srcOrd="0" destOrd="0" presId="urn:microsoft.com/office/officeart/2005/8/layout/default"/>
    <dgm:cxn modelId="{EA7BF652-2F00-4B16-9F6F-9C5EC2E9FFDD}" type="presOf" srcId="{4C30ADB8-808C-463D-A4DE-79C0E2080325}" destId="{4901D7CA-CA95-436F-8FAE-7F846C43F732}" srcOrd="0" destOrd="0" presId="urn:microsoft.com/office/officeart/2005/8/layout/default"/>
    <dgm:cxn modelId="{C86C3C94-EABA-4CBA-B22C-B5465F02F3D5}" srcId="{00E4C584-F2B2-4D26-B9CB-733FF9A724A4}" destId="{55B93899-C179-43CE-9DE6-26EAD7EBA209}" srcOrd="2" destOrd="0" parTransId="{E9961D4B-12D6-4D7B-87EE-6A63E052CA25}" sibTransId="{4D16FE7C-7A24-45FC-917D-27F26C599F29}"/>
    <dgm:cxn modelId="{7B6FE0B7-93F4-464D-924C-6F43D2E233B4}" type="presOf" srcId="{E2F97A3C-DA79-4315-9502-BEE9BE94B69B}" destId="{8F67A9A8-6E27-44CC-AED3-DD44BEBAA0A2}" srcOrd="0" destOrd="0" presId="urn:microsoft.com/office/officeart/2005/8/layout/default"/>
    <dgm:cxn modelId="{AF1BD4C5-C0AE-4F9B-8B0A-C4CCA1849AD1}" type="presOf" srcId="{12EDB82B-D511-41CC-B20F-32F44DAC2CA6}" destId="{1BF49824-0215-45C5-BC1C-F41DC9323CD7}" srcOrd="0" destOrd="0" presId="urn:microsoft.com/office/officeart/2005/8/layout/default"/>
    <dgm:cxn modelId="{18D259CA-C73A-4CC2-9229-817678018FD8}" srcId="{00E4C584-F2B2-4D26-B9CB-733FF9A724A4}" destId="{4C30ADB8-808C-463D-A4DE-79C0E2080325}" srcOrd="0" destOrd="0" parTransId="{5BEB84A2-EC85-4BFD-907F-7DFABC3EDCD6}" sibTransId="{4B98305E-7D13-44BF-A2EB-699AD026615D}"/>
    <dgm:cxn modelId="{971D1BD1-358C-454A-A35E-71486827732F}" type="presOf" srcId="{00E4C584-F2B2-4D26-B9CB-733FF9A724A4}" destId="{B2B12936-29DF-4E9A-BC86-87C28578784F}" srcOrd="0" destOrd="0" presId="urn:microsoft.com/office/officeart/2005/8/layout/default"/>
    <dgm:cxn modelId="{932FA1FA-4C95-4897-BA74-6826E081A098}" type="presParOf" srcId="{B2B12936-29DF-4E9A-BC86-87C28578784F}" destId="{4901D7CA-CA95-436F-8FAE-7F846C43F732}" srcOrd="0" destOrd="0" presId="urn:microsoft.com/office/officeart/2005/8/layout/default"/>
    <dgm:cxn modelId="{CB74714E-36E4-46DF-9B0B-9E661BC303CD}" type="presParOf" srcId="{B2B12936-29DF-4E9A-BC86-87C28578784F}" destId="{C8EDA618-FDC3-4D8D-B711-C65BC1EE865E}" srcOrd="1" destOrd="0" presId="urn:microsoft.com/office/officeart/2005/8/layout/default"/>
    <dgm:cxn modelId="{7801305E-E8B1-439A-A57A-17E0C5701284}" type="presParOf" srcId="{B2B12936-29DF-4E9A-BC86-87C28578784F}" destId="{8F67A9A8-6E27-44CC-AED3-DD44BEBAA0A2}" srcOrd="2" destOrd="0" presId="urn:microsoft.com/office/officeart/2005/8/layout/default"/>
    <dgm:cxn modelId="{CFB10CFA-5CFB-4BBA-AE07-149EE3FFCA25}" type="presParOf" srcId="{B2B12936-29DF-4E9A-BC86-87C28578784F}" destId="{E21C298C-14BE-4B2D-BD87-6AD3C22E70DA}" srcOrd="3" destOrd="0" presId="urn:microsoft.com/office/officeart/2005/8/layout/default"/>
    <dgm:cxn modelId="{80D34992-DB01-4E8F-A529-535B7A55E4EF}" type="presParOf" srcId="{B2B12936-29DF-4E9A-BC86-87C28578784F}" destId="{362AC4D6-BA2A-4A30-A4C9-85E23228511E}" srcOrd="4" destOrd="0" presId="urn:microsoft.com/office/officeart/2005/8/layout/default"/>
    <dgm:cxn modelId="{3C134FCB-64F7-4362-B600-D88CDF0AE4B9}" type="presParOf" srcId="{B2B12936-29DF-4E9A-BC86-87C28578784F}" destId="{1E397ED1-C6BE-437C-BC98-B3DC10FE2B36}" srcOrd="5" destOrd="0" presId="urn:microsoft.com/office/officeart/2005/8/layout/default"/>
    <dgm:cxn modelId="{393F2520-683E-442A-9A92-DFADBA2A53BB}" type="presParOf" srcId="{B2B12936-29DF-4E9A-BC86-87C28578784F}" destId="{1BF49824-0215-45C5-BC1C-F41DC9323CD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925E7F-6F8A-46CE-829C-A7526D0745BA}">
      <dsp:nvSpPr>
        <dsp:cNvPr id="0" name=""/>
        <dsp:cNvSpPr/>
      </dsp:nvSpPr>
      <dsp:spPr>
        <a:xfrm>
          <a:off x="0" y="1769"/>
          <a:ext cx="10406743" cy="116780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just" defTabSz="977900" rtl="1">
            <a:lnSpc>
              <a:spcPct val="90000"/>
            </a:lnSpc>
            <a:spcBef>
              <a:spcPct val="0"/>
            </a:spcBef>
            <a:spcAft>
              <a:spcPct val="35000"/>
            </a:spcAft>
            <a:buFont typeface="+mj-lt"/>
            <a:buNone/>
          </a:pPr>
          <a:r>
            <a:rPr lang="ar-SA" sz="2200" kern="1200" dirty="0">
              <a:solidFill>
                <a:schemeClr val="tx1"/>
              </a:solidFill>
            </a:rPr>
            <a:t>التّسويقُ السّياحيُّ هو نشـاطٌ شاملٌ ومتكاملٌ يضمُّ جميعَ الجهودِ المبذولةِ لجـذبِ السّائحِ الدّوليِّ والمحلّيِّ لزيارةِ المناطقِ السّياحيّةِ الدّوليّة، وتبدأُ هذهِ الجهـودُ بشـكلٍ مباشرٍ من إعدادِ البرنامجِ السّياحيِّ حتّى التّعاقدِ معَ السّائحينَ وصولاً لنهايةِ البرنامج. </a:t>
          </a:r>
          <a:endParaRPr lang="en-US" sz="2200" kern="1200" dirty="0">
            <a:solidFill>
              <a:schemeClr val="tx1"/>
            </a:solidFill>
          </a:endParaRPr>
        </a:p>
      </dsp:txBody>
      <dsp:txXfrm>
        <a:off x="0" y="1769"/>
        <a:ext cx="10406743" cy="1167804"/>
      </dsp:txXfrm>
    </dsp:sp>
    <dsp:sp modelId="{CC00136A-F914-4D58-9177-8B6F83F87CB4}">
      <dsp:nvSpPr>
        <dsp:cNvPr id="0" name=""/>
        <dsp:cNvSpPr/>
      </dsp:nvSpPr>
      <dsp:spPr>
        <a:xfrm>
          <a:off x="12" y="1227964"/>
          <a:ext cx="10406718" cy="1167804"/>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just" defTabSz="977900" rtl="1">
            <a:lnSpc>
              <a:spcPct val="90000"/>
            </a:lnSpc>
            <a:spcBef>
              <a:spcPct val="0"/>
            </a:spcBef>
            <a:spcAft>
              <a:spcPct val="35000"/>
            </a:spcAft>
            <a:buNone/>
          </a:pPr>
          <a:r>
            <a:rPr lang="ar-SA" sz="2200" kern="1200" dirty="0">
              <a:solidFill>
                <a:schemeClr val="tx1"/>
              </a:solidFill>
            </a:rPr>
            <a:t>التّسويقُ السّياحيُّ هو نشاطٌ إداريٌّ وفنّيٌّ تقومُ بهِ المنشآتُ السّـياحيّةُ داخـلَ الدّولـةِ وخارجَها في سبيلِ تحديدِ الأسواقِ السّياحيّةِ المرتقَبةِ والتّعرّفِ عليهـا والتّأثيرِ فيها بهدفِ تنميةِ وزيادةِ الحركةِ السّياحيّةِ القادمةِ منها وتحقيقِ التّوافقِ بينَ المنتَجِ السّياحيِّ ودوافعِ السّائحيـن.</a:t>
          </a:r>
          <a:endParaRPr lang="en-US" sz="2200" kern="1200" dirty="0">
            <a:solidFill>
              <a:schemeClr val="tx1"/>
            </a:solidFill>
          </a:endParaRPr>
        </a:p>
      </dsp:txBody>
      <dsp:txXfrm>
        <a:off x="12" y="1227964"/>
        <a:ext cx="10406718" cy="1167804"/>
      </dsp:txXfrm>
    </dsp:sp>
    <dsp:sp modelId="{B3FCAAD4-EA5B-4DAF-B55E-DD8119EB6749}">
      <dsp:nvSpPr>
        <dsp:cNvPr id="0" name=""/>
        <dsp:cNvSpPr/>
      </dsp:nvSpPr>
      <dsp:spPr>
        <a:xfrm>
          <a:off x="0" y="2454159"/>
          <a:ext cx="10406743" cy="116780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just" defTabSz="977900" rtl="1">
            <a:lnSpc>
              <a:spcPct val="90000"/>
            </a:lnSpc>
            <a:spcBef>
              <a:spcPct val="0"/>
            </a:spcBef>
            <a:spcAft>
              <a:spcPct val="35000"/>
            </a:spcAft>
            <a:buFont typeface="+mj-lt"/>
            <a:buNone/>
          </a:pPr>
          <a:r>
            <a:rPr lang="ar-SA" sz="2200" kern="1200" dirty="0">
              <a:solidFill>
                <a:schemeClr val="tx1"/>
              </a:solidFill>
            </a:rPr>
            <a:t>إنّ التّسويقَ السّياحيَّ يعني تنفيذاً علميّاً ومنسِّقاً لسياسـةِ الأعمـالِ مـن قِبَـلِ المشاريعِ السّياحيّةِ سواءٌ كانتْ عامّةً أو خاصّةً على المستوى المحلّيِّ الإقليميِّ أوِ الدّوليِّ ويشتملُ التّسويقُ السّياحيُّ في أحدِ جوانبِهِ مجموعَ السّـّياحِ ورغبـتَهم.</a:t>
          </a:r>
          <a:endParaRPr lang="en-US" sz="2200" kern="1200" dirty="0">
            <a:solidFill>
              <a:schemeClr val="tx1"/>
            </a:solidFill>
          </a:endParaRPr>
        </a:p>
      </dsp:txBody>
      <dsp:txXfrm>
        <a:off x="0" y="2454159"/>
        <a:ext cx="10406743" cy="116780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7E081-1753-4C60-AC40-5965D4950D02}">
      <dsp:nvSpPr>
        <dsp:cNvPr id="0" name=""/>
        <dsp:cNvSpPr/>
      </dsp:nvSpPr>
      <dsp:spPr>
        <a:xfrm>
          <a:off x="6801757" y="190449"/>
          <a:ext cx="3091707" cy="270110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Font typeface="+mj-lt"/>
            <a:buNone/>
          </a:pPr>
          <a:r>
            <a:rPr lang="ar-SY" sz="2200" b="1" kern="1200" dirty="0">
              <a:solidFill>
                <a:schemeClr val="tx1"/>
              </a:solidFill>
              <a:cs typeface="+mn-cs"/>
            </a:rPr>
            <a:t>الاستمراريّة: </a:t>
          </a:r>
          <a:r>
            <a:rPr lang="ar-SY" sz="2200" kern="1200" dirty="0">
              <a:solidFill>
                <a:schemeClr val="tx1"/>
              </a:solidFill>
              <a:cs typeface="+mn-cs"/>
            </a:rPr>
            <a:t>فالتّرويجُ السّياحيُّ لا يكونُ فعّالاً دونَ التّرديدِ المستمرِّ لمواضيعَ محدَّدةٍ يُرادُ التّرويجُ لها وباستخدامِ وسائلَ متنوّعة. </a:t>
          </a:r>
          <a:endParaRPr lang="en-US" sz="2200" kern="1200" dirty="0">
            <a:solidFill>
              <a:schemeClr val="tx1"/>
            </a:solidFill>
            <a:cs typeface="+mn-cs"/>
          </a:endParaRPr>
        </a:p>
      </dsp:txBody>
      <dsp:txXfrm>
        <a:off x="6801757" y="190449"/>
        <a:ext cx="3091707" cy="2701101"/>
      </dsp:txXfrm>
    </dsp:sp>
    <dsp:sp modelId="{C6BAF7D5-CDA5-4608-8951-24E9B000BD96}">
      <dsp:nvSpPr>
        <dsp:cNvPr id="0" name=""/>
        <dsp:cNvSpPr/>
      </dsp:nvSpPr>
      <dsp:spPr>
        <a:xfrm>
          <a:off x="3400878" y="190449"/>
          <a:ext cx="3091707" cy="2701101"/>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Font typeface="+mj-lt"/>
            <a:buNone/>
          </a:pPr>
          <a:r>
            <a:rPr lang="ar-SY" sz="2200" b="1" kern="1200" dirty="0">
              <a:solidFill>
                <a:schemeClr val="tx1"/>
              </a:solidFill>
              <a:cs typeface="+mn-cs"/>
            </a:rPr>
            <a:t>التّنسيق: </a:t>
          </a:r>
          <a:r>
            <a:rPr lang="ar-SY" sz="2200" kern="1200" dirty="0">
              <a:solidFill>
                <a:schemeClr val="tx1"/>
              </a:solidFill>
              <a:cs typeface="+mn-cs"/>
            </a:rPr>
            <a:t>أيّ أنّهُ يجبُ التّنسيقُ بينَ الخطاباتِ والوسائلِ التّرويجيّةِ المستخدَمة. </a:t>
          </a:r>
          <a:endParaRPr lang="en-US" sz="2200" kern="1200" dirty="0">
            <a:solidFill>
              <a:schemeClr val="tx1"/>
            </a:solidFill>
            <a:cs typeface="+mn-cs"/>
          </a:endParaRPr>
        </a:p>
      </dsp:txBody>
      <dsp:txXfrm>
        <a:off x="3400878" y="190449"/>
        <a:ext cx="3091707" cy="2701101"/>
      </dsp:txXfrm>
    </dsp:sp>
    <dsp:sp modelId="{51006017-735E-477F-8624-56B1044DC095}">
      <dsp:nvSpPr>
        <dsp:cNvPr id="0" name=""/>
        <dsp:cNvSpPr/>
      </dsp:nvSpPr>
      <dsp:spPr>
        <a:xfrm>
          <a:off x="0" y="190449"/>
          <a:ext cx="3091707" cy="270110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150000"/>
            </a:lnSpc>
            <a:spcBef>
              <a:spcPct val="0"/>
            </a:spcBef>
            <a:spcAft>
              <a:spcPct val="35000"/>
            </a:spcAft>
            <a:buFont typeface="+mj-lt"/>
            <a:buNone/>
          </a:pPr>
          <a:r>
            <a:rPr lang="ar-SY" sz="2200" b="1" kern="1200" dirty="0">
              <a:solidFill>
                <a:schemeClr val="tx1"/>
              </a:solidFill>
              <a:cs typeface="+mn-cs"/>
            </a:rPr>
            <a:t>التّقاربُ والالتقاء: </a:t>
          </a:r>
          <a:r>
            <a:rPr lang="ar-SY" sz="2200" kern="1200" dirty="0">
              <a:solidFill>
                <a:schemeClr val="tx1"/>
              </a:solidFill>
              <a:cs typeface="+mn-cs"/>
            </a:rPr>
            <a:t>أيّ التقاءُ أنشطةِ التّرويجِ مع متطلّباتِ الأسواق، فعدمُ التقائِها مع بعضِها يفقدُها الكثيرَ منَ الفعاليّةِ إن لم يكنْ كلَّها. </a:t>
          </a:r>
          <a:endParaRPr lang="en-US" sz="2200" kern="1200" dirty="0">
            <a:solidFill>
              <a:schemeClr val="tx1"/>
            </a:solidFill>
            <a:cs typeface="+mn-cs"/>
          </a:endParaRPr>
        </a:p>
      </dsp:txBody>
      <dsp:txXfrm>
        <a:off x="0" y="190449"/>
        <a:ext cx="3091707" cy="270110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27F582-CF20-4539-BC83-521FD783810B}">
      <dsp:nvSpPr>
        <dsp:cNvPr id="0" name=""/>
        <dsp:cNvSpPr/>
      </dsp:nvSpPr>
      <dsp:spPr>
        <a:xfrm>
          <a:off x="528276" y="30"/>
          <a:ext cx="8400432" cy="1219363"/>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Font typeface="+mj-lt"/>
            <a:buNone/>
          </a:pPr>
          <a:r>
            <a:rPr lang="ar-SA" sz="2200" b="1" kern="1200" dirty="0">
              <a:solidFill>
                <a:schemeClr val="tx1"/>
              </a:solidFill>
            </a:rPr>
            <a:t>الأوّل</a:t>
          </a:r>
          <a:r>
            <a:rPr lang="ar-EG" sz="2200" b="1" kern="1200" dirty="0">
              <a:solidFill>
                <a:schemeClr val="tx1"/>
              </a:solidFill>
            </a:rPr>
            <a:t> -</a:t>
          </a:r>
          <a:r>
            <a:rPr lang="ar-SA" sz="2200" b="1" kern="1200" dirty="0">
              <a:solidFill>
                <a:schemeClr val="tx1"/>
              </a:solidFill>
            </a:rPr>
            <a:t> </a:t>
          </a:r>
          <a:r>
            <a:rPr lang="ar-SA" sz="2200" kern="1200" dirty="0">
              <a:solidFill>
                <a:schemeClr val="tx1"/>
              </a:solidFill>
            </a:rPr>
            <a:t>هوَ الإعلامُ عن مزايا وخصائصِ ومكوّناتِ المنطقةِ أوِ الموردِ للسّيّاحِ المحتمَلينَ وإثارةُ</a:t>
          </a:r>
          <a:r>
            <a:rPr lang="en-US" sz="2200" kern="1200" dirty="0">
              <a:solidFill>
                <a:schemeClr val="tx1"/>
              </a:solidFill>
            </a:rPr>
            <a:t>  </a:t>
          </a:r>
          <a:r>
            <a:rPr lang="ar-SA" sz="2200" kern="1200" dirty="0">
              <a:solidFill>
                <a:schemeClr val="tx1"/>
              </a:solidFill>
            </a:rPr>
            <a:t>الرّغبةِ لديهم لزيارةِ تلكَ المنطقة</a:t>
          </a:r>
          <a:r>
            <a:rPr lang="ar-SY" sz="2200" kern="1200" dirty="0">
              <a:solidFill>
                <a:schemeClr val="tx1"/>
              </a:solidFill>
            </a:rPr>
            <a:t>.</a:t>
          </a:r>
          <a:endParaRPr lang="en-US" sz="2200" kern="1200" dirty="0">
            <a:solidFill>
              <a:schemeClr val="tx1"/>
            </a:solidFill>
          </a:endParaRPr>
        </a:p>
      </dsp:txBody>
      <dsp:txXfrm>
        <a:off x="528276" y="30"/>
        <a:ext cx="8400432" cy="1219363"/>
      </dsp:txXfrm>
    </dsp:sp>
    <dsp:sp modelId="{273FD0D1-0C88-4FBD-8C1B-76B49C94F80E}">
      <dsp:nvSpPr>
        <dsp:cNvPr id="0" name=""/>
        <dsp:cNvSpPr/>
      </dsp:nvSpPr>
      <dsp:spPr>
        <a:xfrm>
          <a:off x="0" y="1280362"/>
          <a:ext cx="9456985" cy="1219363"/>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None/>
          </a:pPr>
          <a:r>
            <a:rPr lang="ar-SA" sz="2200" b="1" kern="1200" dirty="0">
              <a:solidFill>
                <a:schemeClr val="tx1"/>
              </a:solidFill>
            </a:rPr>
            <a:t>الثّاني</a:t>
          </a:r>
          <a:r>
            <a:rPr lang="ar-EG" sz="2200" b="1" kern="1200" dirty="0">
              <a:solidFill>
                <a:schemeClr val="tx1"/>
              </a:solidFill>
            </a:rPr>
            <a:t> -</a:t>
          </a:r>
          <a:r>
            <a:rPr lang="ar-SA" sz="2200" b="1" kern="1200" dirty="0">
              <a:solidFill>
                <a:schemeClr val="tx1"/>
              </a:solidFill>
            </a:rPr>
            <a:t> </a:t>
          </a:r>
          <a:r>
            <a:rPr lang="ar-SA" sz="2200" kern="1200" dirty="0">
              <a:solidFill>
                <a:schemeClr val="tx1"/>
              </a:solidFill>
            </a:rPr>
            <a:t>اتّخاذُ الإجراءاتِ لتنفيذِ تلكَ الزّيارةِ بالشّكلِ المناسب، وخطّةُ التّسويقِ للمنطقةِ يجبُ أن تتضمّنَ رسائلَ ترويجيّةً يتمُّ إعدادُها بالاستنادِ إلى نتائجِ دراسةِ وتحليلِ السّوقِ الّتي تظهرُ العلاقةَ بينَ العرضِ والطّلبِ "السّيّاحُ والموارد</a:t>
          </a:r>
          <a:r>
            <a:rPr lang="ar-SY" sz="2200" kern="1200" dirty="0">
              <a:solidFill>
                <a:schemeClr val="tx1"/>
              </a:solidFill>
            </a:rPr>
            <a:t>".</a:t>
          </a:r>
          <a:endParaRPr lang="en-US" sz="2200" kern="1200" dirty="0">
            <a:solidFill>
              <a:schemeClr val="tx1"/>
            </a:solidFill>
          </a:endParaRPr>
        </a:p>
      </dsp:txBody>
      <dsp:txXfrm>
        <a:off x="0" y="1280362"/>
        <a:ext cx="9456985" cy="121936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7A859F-303A-49F9-9054-956F26EA8A4B}">
      <dsp:nvSpPr>
        <dsp:cNvPr id="0" name=""/>
        <dsp:cNvSpPr/>
      </dsp:nvSpPr>
      <dsp:spPr>
        <a:xfrm>
          <a:off x="86585" y="527598"/>
          <a:ext cx="10709592" cy="343072"/>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10958868-BC97-4449-8DD7-3828DB6156BE}">
      <dsp:nvSpPr>
        <dsp:cNvPr id="0" name=""/>
        <dsp:cNvSpPr/>
      </dsp:nvSpPr>
      <dsp:spPr>
        <a:xfrm>
          <a:off x="2970" y="58259"/>
          <a:ext cx="10266577" cy="646459"/>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49" tIns="0" rIns="285649"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Y" sz="2200" kern="1200" dirty="0">
              <a:solidFill>
                <a:schemeClr val="tx1"/>
              </a:solidFill>
            </a:rPr>
            <a:t>توفيرُ المعلوماتِ عنِ المنتجاتِ وتوضيحُ طبيعةِ الأنشطةِ السّياحيّةِ وإخبارُ السّيّاحِ وتزويدُهم بالمعلوماتِ اللّازمةِ عنِ الخدماتِ المُقدَّمة.</a:t>
          </a:r>
          <a:endParaRPr lang="en-US" sz="2200" kern="1200" dirty="0">
            <a:solidFill>
              <a:schemeClr val="tx1"/>
            </a:solidFill>
          </a:endParaRPr>
        </a:p>
      </dsp:txBody>
      <dsp:txXfrm>
        <a:off x="34528" y="89817"/>
        <a:ext cx="10203461" cy="583343"/>
      </dsp:txXfrm>
    </dsp:sp>
    <dsp:sp modelId="{8E57B172-DD7D-43E3-A5BB-171D017DA822}">
      <dsp:nvSpPr>
        <dsp:cNvPr id="0" name=""/>
        <dsp:cNvSpPr/>
      </dsp:nvSpPr>
      <dsp:spPr>
        <a:xfrm>
          <a:off x="86585" y="1160233"/>
          <a:ext cx="10709592" cy="343072"/>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4B71BA50-E332-4098-9764-00293C65537E}">
      <dsp:nvSpPr>
        <dsp:cNvPr id="0" name=""/>
        <dsp:cNvSpPr/>
      </dsp:nvSpPr>
      <dsp:spPr>
        <a:xfrm>
          <a:off x="2970" y="935471"/>
          <a:ext cx="10266577" cy="401881"/>
        </a:xfrm>
        <a:prstGeom prst="round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49" tIns="0" rIns="285649"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Y" sz="2200" kern="1200">
              <a:solidFill>
                <a:schemeClr val="tx1"/>
              </a:solidFill>
            </a:rPr>
            <a:t>إيجادُ مركزٍ متميّزٍ بقدرِ الإمكانِ للمقصدِ السّياحيّ.</a:t>
          </a:r>
          <a:endParaRPr lang="en-US" sz="2200" kern="1200">
            <a:solidFill>
              <a:schemeClr val="tx1"/>
            </a:solidFill>
          </a:endParaRPr>
        </a:p>
      </dsp:txBody>
      <dsp:txXfrm>
        <a:off x="22588" y="955089"/>
        <a:ext cx="10227341" cy="362645"/>
      </dsp:txXfrm>
    </dsp:sp>
    <dsp:sp modelId="{CA5C99E3-2495-4523-9389-51E613F94ABB}">
      <dsp:nvSpPr>
        <dsp:cNvPr id="0" name=""/>
        <dsp:cNvSpPr/>
      </dsp:nvSpPr>
      <dsp:spPr>
        <a:xfrm>
          <a:off x="86585" y="2129983"/>
          <a:ext cx="10709592" cy="343072"/>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BBAA935A-FF28-4E41-AD0E-0944276C2ADF}">
      <dsp:nvSpPr>
        <dsp:cNvPr id="0" name=""/>
        <dsp:cNvSpPr/>
      </dsp:nvSpPr>
      <dsp:spPr>
        <a:xfrm>
          <a:off x="2970" y="1568106"/>
          <a:ext cx="10266577" cy="738997"/>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49" tIns="0" rIns="285649"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Y" sz="2200" kern="1200" dirty="0">
              <a:solidFill>
                <a:schemeClr val="tx1"/>
              </a:solidFill>
            </a:rPr>
            <a:t>التّأثيرُ إيجاباً على سلوكِ السّيّاحِ من خلالِ تغييرِ أو تعديلِ قناعاتِهم عنِ الخدماتِ المقدَّمةِ وحملُهم على معاودةِ الطّلبِ للخدمة.</a:t>
          </a:r>
          <a:endParaRPr lang="en-US" sz="2200" kern="1200" dirty="0">
            <a:solidFill>
              <a:schemeClr val="tx1"/>
            </a:solidFill>
          </a:endParaRPr>
        </a:p>
      </dsp:txBody>
      <dsp:txXfrm>
        <a:off x="39045" y="1604181"/>
        <a:ext cx="10194427" cy="666847"/>
      </dsp:txXfrm>
    </dsp:sp>
    <dsp:sp modelId="{22597B9D-261F-478A-AEBB-B3023D79892E}">
      <dsp:nvSpPr>
        <dsp:cNvPr id="0" name=""/>
        <dsp:cNvSpPr/>
      </dsp:nvSpPr>
      <dsp:spPr>
        <a:xfrm>
          <a:off x="86585" y="2762618"/>
          <a:ext cx="10709592" cy="343072"/>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418CE446-AC1F-4A39-858B-F7FC6F323077}">
      <dsp:nvSpPr>
        <dsp:cNvPr id="0" name=""/>
        <dsp:cNvSpPr/>
      </dsp:nvSpPr>
      <dsp:spPr>
        <a:xfrm>
          <a:off x="2970" y="2537856"/>
          <a:ext cx="10266577" cy="401881"/>
        </a:xfrm>
        <a:prstGeom prst="round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49" tIns="0" rIns="285649"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Y" sz="2200" kern="1200">
              <a:solidFill>
                <a:schemeClr val="tx1"/>
              </a:solidFill>
            </a:rPr>
            <a:t>زيادةُ مستوى الولاءِ نحوَ الخدماتِ المقدَّمة، فضلاً عن تعميقِ المواقفِ الإيجابيّةِ تجاهَ الخدمات</a:t>
          </a:r>
          <a:r>
            <a:rPr lang="en-US" sz="2200" kern="1200">
              <a:solidFill>
                <a:schemeClr val="tx1"/>
              </a:solidFill>
            </a:rPr>
            <a:t>.</a:t>
          </a:r>
        </a:p>
      </dsp:txBody>
      <dsp:txXfrm>
        <a:off x="22588" y="2557474"/>
        <a:ext cx="10227341" cy="362645"/>
      </dsp:txXfrm>
    </dsp:sp>
    <dsp:sp modelId="{A1964B85-FCE3-4E9E-8ED4-16E1DF7A1033}">
      <dsp:nvSpPr>
        <dsp:cNvPr id="0" name=""/>
        <dsp:cNvSpPr/>
      </dsp:nvSpPr>
      <dsp:spPr>
        <a:xfrm>
          <a:off x="86585" y="3395253"/>
          <a:ext cx="10709592" cy="343072"/>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2E1BD1AA-2F91-4572-8CEA-5099CE7418A7}">
      <dsp:nvSpPr>
        <dsp:cNvPr id="0" name=""/>
        <dsp:cNvSpPr/>
      </dsp:nvSpPr>
      <dsp:spPr>
        <a:xfrm>
          <a:off x="2970" y="3170491"/>
          <a:ext cx="10266577" cy="401881"/>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49" tIns="0" rIns="285649"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Y" sz="2200" kern="1200">
              <a:solidFill>
                <a:schemeClr val="tx1"/>
              </a:solidFill>
            </a:rPr>
            <a:t>تستخدمُ المنظّماتُ السّياحيّةُ التّرويجَ لمواجهةِ المنافسين</a:t>
          </a:r>
          <a:r>
            <a:rPr lang="en-US" sz="2200" kern="1200">
              <a:solidFill>
                <a:schemeClr val="tx1"/>
              </a:solidFill>
            </a:rPr>
            <a:t>.</a:t>
          </a:r>
        </a:p>
      </dsp:txBody>
      <dsp:txXfrm>
        <a:off x="22588" y="3190109"/>
        <a:ext cx="10227341" cy="36264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DA05B4-2C85-4CC6-A4D9-63A46A197264}">
      <dsp:nvSpPr>
        <dsp:cNvPr id="0" name=""/>
        <dsp:cNvSpPr/>
      </dsp:nvSpPr>
      <dsp:spPr>
        <a:xfrm>
          <a:off x="0" y="252172"/>
          <a:ext cx="9630887" cy="378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5D21287B-BA00-4175-9A7B-B4D9534BDD85}">
      <dsp:nvSpPr>
        <dsp:cNvPr id="0" name=""/>
        <dsp:cNvSpPr/>
      </dsp:nvSpPr>
      <dsp:spPr>
        <a:xfrm>
          <a:off x="2360" y="30772"/>
          <a:ext cx="9170024" cy="4428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817" tIns="0" rIns="254817"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الصّورةُ العامّةُ الّتي يجبُ إبرازُها عنِ المنطقةِ ومكوّناتِها وخدماتِها. </a:t>
          </a:r>
          <a:endParaRPr lang="en-US" sz="2200" kern="1200">
            <a:solidFill>
              <a:schemeClr val="tx1"/>
            </a:solidFill>
          </a:endParaRPr>
        </a:p>
      </dsp:txBody>
      <dsp:txXfrm>
        <a:off x="23976" y="52388"/>
        <a:ext cx="9126792" cy="399568"/>
      </dsp:txXfrm>
    </dsp:sp>
    <dsp:sp modelId="{2E4460C7-2928-4388-AF8A-DEBDB03F749E}">
      <dsp:nvSpPr>
        <dsp:cNvPr id="0" name=""/>
        <dsp:cNvSpPr/>
      </dsp:nvSpPr>
      <dsp:spPr>
        <a:xfrm>
          <a:off x="0" y="932573"/>
          <a:ext cx="9630887" cy="378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76AA7B71-3B2B-48AC-9A4A-67204E26BB3A}">
      <dsp:nvSpPr>
        <dsp:cNvPr id="0" name=""/>
        <dsp:cNvSpPr/>
      </dsp:nvSpPr>
      <dsp:spPr>
        <a:xfrm>
          <a:off x="2360" y="711172"/>
          <a:ext cx="9170024" cy="442800"/>
        </a:xfrm>
        <a:prstGeom prst="round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817" tIns="0" rIns="254817"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A" sz="2200" kern="1200" dirty="0">
              <a:solidFill>
                <a:schemeClr val="tx1"/>
              </a:solidFill>
            </a:rPr>
            <a:t>الإجراءاتُ الّتي يجبُ اتّخاذُها والقيودُ المفروضةُ في المنطقة.</a:t>
          </a:r>
          <a:endParaRPr lang="en-US" sz="2200" kern="1200" dirty="0">
            <a:solidFill>
              <a:schemeClr val="tx1"/>
            </a:solidFill>
          </a:endParaRPr>
        </a:p>
      </dsp:txBody>
      <dsp:txXfrm>
        <a:off x="23976" y="732788"/>
        <a:ext cx="9126792" cy="399568"/>
      </dsp:txXfrm>
    </dsp:sp>
    <dsp:sp modelId="{DA365817-79AC-4FB6-81D4-FCE752E87B4E}">
      <dsp:nvSpPr>
        <dsp:cNvPr id="0" name=""/>
        <dsp:cNvSpPr/>
      </dsp:nvSpPr>
      <dsp:spPr>
        <a:xfrm>
          <a:off x="0" y="1612973"/>
          <a:ext cx="9630887" cy="378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6C70A3FD-9C82-4080-B5FF-987F0A7AA15A}">
      <dsp:nvSpPr>
        <dsp:cNvPr id="0" name=""/>
        <dsp:cNvSpPr/>
      </dsp:nvSpPr>
      <dsp:spPr>
        <a:xfrm>
          <a:off x="2360" y="1391573"/>
          <a:ext cx="9170024" cy="44280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817" tIns="0" rIns="254817"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تنسيقُ مستوى التّسويقِ وفقَ الموضوعِ المطروحِ مثلَ منتجعٍ أو خدمةٍ أو سلعةٍ سياحيّة.</a:t>
          </a:r>
          <a:endParaRPr lang="en-US" sz="2200" kern="1200">
            <a:solidFill>
              <a:schemeClr val="tx1"/>
            </a:solidFill>
          </a:endParaRPr>
        </a:p>
      </dsp:txBody>
      <dsp:txXfrm>
        <a:off x="23976" y="1413189"/>
        <a:ext cx="9126792" cy="399568"/>
      </dsp:txXfrm>
    </dsp:sp>
    <dsp:sp modelId="{626B09A9-7925-4E0D-AF1E-B75C86A8774B}">
      <dsp:nvSpPr>
        <dsp:cNvPr id="0" name=""/>
        <dsp:cNvSpPr/>
      </dsp:nvSpPr>
      <dsp:spPr>
        <a:xfrm>
          <a:off x="0" y="2293373"/>
          <a:ext cx="9630887" cy="378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5455A177-05B5-439A-A1E8-2920560C5218}">
      <dsp:nvSpPr>
        <dsp:cNvPr id="0" name=""/>
        <dsp:cNvSpPr/>
      </dsp:nvSpPr>
      <dsp:spPr>
        <a:xfrm>
          <a:off x="2360" y="2071973"/>
          <a:ext cx="9170024" cy="442800"/>
        </a:xfrm>
        <a:prstGeom prst="round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817" tIns="0" rIns="254817" bIns="0" numCol="1" spcCol="1270" anchor="ctr" anchorCtr="0">
          <a:noAutofit/>
        </a:bodyPr>
        <a:lstStyle/>
        <a:p>
          <a:pPr marL="0" lvl="0" indent="0" algn="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أنواعُ ووسائلُ التّرويجِ المستخدَمةِ وموازنةُ التّرويج.</a:t>
          </a:r>
          <a:endParaRPr lang="en-US" sz="2200" kern="1200">
            <a:solidFill>
              <a:schemeClr val="tx1"/>
            </a:solidFill>
          </a:endParaRPr>
        </a:p>
      </dsp:txBody>
      <dsp:txXfrm>
        <a:off x="23976" y="2093589"/>
        <a:ext cx="9126792" cy="399568"/>
      </dsp:txXfrm>
    </dsp:sp>
    <dsp:sp modelId="{5F4B5B90-CF9A-491D-A55A-14C2413C734A}">
      <dsp:nvSpPr>
        <dsp:cNvPr id="0" name=""/>
        <dsp:cNvSpPr/>
      </dsp:nvSpPr>
      <dsp:spPr>
        <a:xfrm>
          <a:off x="0" y="2973773"/>
          <a:ext cx="9630887" cy="378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007480DC-849B-4711-8C8B-199C99162F86}">
      <dsp:nvSpPr>
        <dsp:cNvPr id="0" name=""/>
        <dsp:cNvSpPr/>
      </dsp:nvSpPr>
      <dsp:spPr>
        <a:xfrm>
          <a:off x="2360" y="2752373"/>
          <a:ext cx="9170024" cy="44280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817" tIns="0" rIns="254817" bIns="0" numCol="1" spcCol="1270" anchor="ctr" anchorCtr="0">
          <a:noAutofit/>
        </a:bodyPr>
        <a:lstStyle/>
        <a:p>
          <a:pPr marL="0" lvl="0" indent="0" algn="r" defTabSz="977900" rtl="1">
            <a:lnSpc>
              <a:spcPct val="90000"/>
            </a:lnSpc>
            <a:spcBef>
              <a:spcPct val="0"/>
            </a:spcBef>
            <a:spcAft>
              <a:spcPct val="35000"/>
            </a:spcAft>
            <a:buNone/>
          </a:pPr>
          <a:r>
            <a:rPr lang="ar-SA" sz="2200" kern="1200">
              <a:solidFill>
                <a:schemeClr val="tx1"/>
              </a:solidFill>
            </a:rPr>
            <a:t>البرنامجُ الزّمنيُّ والماليُّ والماديُّ لأعمالِ التّرويجِ في الأسواقِ المستهدفة.</a:t>
          </a:r>
          <a:endParaRPr lang="en-US" sz="2200" kern="1200">
            <a:solidFill>
              <a:schemeClr val="tx1"/>
            </a:solidFill>
          </a:endParaRPr>
        </a:p>
      </dsp:txBody>
      <dsp:txXfrm>
        <a:off x="23976" y="2773989"/>
        <a:ext cx="9126792" cy="3995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6BCAC1-28F4-41E5-846F-3BB6F631C656}">
      <dsp:nvSpPr>
        <dsp:cNvPr id="0" name=""/>
        <dsp:cNvSpPr/>
      </dsp:nvSpPr>
      <dsp:spPr>
        <a:xfrm>
          <a:off x="0" y="0"/>
          <a:ext cx="9484508" cy="213461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just" defTabSz="977900" rtl="1">
            <a:lnSpc>
              <a:spcPct val="150000"/>
            </a:lnSpc>
            <a:spcBef>
              <a:spcPct val="0"/>
            </a:spcBef>
            <a:spcAft>
              <a:spcPct val="35000"/>
            </a:spcAft>
            <a:buNone/>
          </a:pPr>
          <a:r>
            <a:rPr lang="ar-SA" sz="2200" kern="1200" dirty="0">
              <a:solidFill>
                <a:schemeClr val="tx1"/>
              </a:solidFill>
              <a:cs typeface="+mn-cs"/>
            </a:rPr>
            <a:t>كما جاءَ في تعريفِ</a:t>
          </a:r>
          <a:r>
            <a:rPr lang="en-US" sz="2200" kern="1200" dirty="0">
              <a:solidFill>
                <a:schemeClr val="tx1"/>
              </a:solidFill>
              <a:cs typeface="+mn-cs"/>
            </a:rPr>
            <a:t> J. J SWARS </a:t>
          </a:r>
          <a:r>
            <a:rPr lang="ar-SA" sz="2200" kern="1200" dirty="0">
              <a:solidFill>
                <a:schemeClr val="tx1"/>
              </a:solidFill>
              <a:cs typeface="+mn-cs"/>
            </a:rPr>
            <a:t>أنّ "التّسويقَ السّياحيَّ هو مجموعةٌ منَ الاستراتيجيّاتِ الّتي تسمحُ بتوجيهِ المنتَجِ السّياحيِّ إلى مستهلكٍ معيّن، هذا المنتَجُ يستجيبُ لمتطلّباتِ الجانبِ الكمّيِّ والنّوعــيّ. </a:t>
          </a:r>
          <a:endParaRPr lang="en-US" sz="2200" kern="1200" dirty="0">
            <a:solidFill>
              <a:schemeClr val="tx1"/>
            </a:solidFill>
            <a:cs typeface="+mn-cs"/>
          </a:endParaRPr>
        </a:p>
      </dsp:txBody>
      <dsp:txXfrm>
        <a:off x="0" y="0"/>
        <a:ext cx="9484508" cy="2134610"/>
      </dsp:txXfrm>
    </dsp:sp>
    <dsp:sp modelId="{8C861E44-2FA0-4085-99A7-A6A0C215A569}">
      <dsp:nvSpPr>
        <dsp:cNvPr id="0" name=""/>
        <dsp:cNvSpPr/>
      </dsp:nvSpPr>
      <dsp:spPr>
        <a:xfrm>
          <a:off x="0" y="2241394"/>
          <a:ext cx="9484508" cy="213461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just" defTabSz="977900" rtl="1">
            <a:lnSpc>
              <a:spcPct val="150000"/>
            </a:lnSpc>
            <a:spcBef>
              <a:spcPct val="0"/>
            </a:spcBef>
            <a:spcAft>
              <a:spcPct val="35000"/>
            </a:spcAft>
            <a:buNone/>
          </a:pPr>
          <a:r>
            <a:rPr lang="ar-SA" sz="2200" kern="1200">
              <a:solidFill>
                <a:schemeClr val="tx1"/>
              </a:solidFill>
              <a:cs typeface="+mn-cs"/>
            </a:rPr>
            <a:t>ويُعرَّفُ التّسويقُ السّياحيُّ أيضاً على أنّهُ: "كافّةُ الجهودِ والأنشطةِ المنظّمةِ والّتي يتمُّ تأديتُها بتناغمٍ مدروسٍ من قِبَلِ كافّةِ مقدّميَّ الخدمةِ السّياحيّةِ بعناصرِها أو أجزائِهـا المختلفةِ والّتي تهدفُ إلى إشباعِ أذواقِ المتلقينَ أوِ الرّاغبينَ فـي السّـياحةِ بشـتّى صورِها". </a:t>
          </a:r>
          <a:endParaRPr lang="en-US" sz="2200" kern="1200">
            <a:solidFill>
              <a:schemeClr val="tx1"/>
            </a:solidFill>
            <a:cs typeface="+mn-cs"/>
          </a:endParaRPr>
        </a:p>
      </dsp:txBody>
      <dsp:txXfrm>
        <a:off x="0" y="2241394"/>
        <a:ext cx="9484508" cy="21346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DA1DC2-BA57-4737-BC93-7D9889F61D96}">
      <dsp:nvSpPr>
        <dsp:cNvPr id="0" name=""/>
        <dsp:cNvSpPr/>
      </dsp:nvSpPr>
      <dsp:spPr>
        <a:xfrm>
          <a:off x="0" y="39538"/>
          <a:ext cx="10251048" cy="496628"/>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SA" sz="2200" b="1" kern="1200" dirty="0">
              <a:solidFill>
                <a:schemeClr val="tx1"/>
              </a:solidFill>
              <a:cs typeface="+mn-cs"/>
            </a:rPr>
            <a:t>المنتَجُ السّياحيّ</a:t>
          </a:r>
          <a:endParaRPr lang="en-US" sz="2200" b="1" kern="1200" dirty="0">
            <a:solidFill>
              <a:schemeClr val="tx1"/>
            </a:solidFill>
            <a:cs typeface="+mn-cs"/>
          </a:endParaRPr>
        </a:p>
      </dsp:txBody>
      <dsp:txXfrm>
        <a:off x="24243" y="63781"/>
        <a:ext cx="10202562" cy="448142"/>
      </dsp:txXfrm>
    </dsp:sp>
    <dsp:sp modelId="{AECF7F33-FEF5-4937-BBEF-E87449EDBA9F}">
      <dsp:nvSpPr>
        <dsp:cNvPr id="0" name=""/>
        <dsp:cNvSpPr/>
      </dsp:nvSpPr>
      <dsp:spPr>
        <a:xfrm>
          <a:off x="0" y="536166"/>
          <a:ext cx="10251048" cy="1490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5471"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DZ" sz="2200" kern="1200" dirty="0">
              <a:solidFill>
                <a:schemeClr val="tx1"/>
              </a:solidFill>
              <a:cs typeface="+mn-cs"/>
            </a:rPr>
            <a:t>المنتَجُ السّياحيُّ يمثّلُ العنصرَ الأوّلَ من عناصرِ المزيجِ التّسويقيِّ السّياحيِّ وبوجودِهِ يمكنُ وضعُ وتنفيذُ استراتيجيّاتٍ ترتبطُ بتسعيرِهِ وطرقِ توزيعِهِ وأساليبِ ترويجِه، </a:t>
          </a:r>
          <a:r>
            <a:rPr lang="ar-SA" sz="2200" kern="1200" dirty="0">
              <a:solidFill>
                <a:schemeClr val="tx1"/>
              </a:solidFill>
              <a:cs typeface="+mn-cs"/>
            </a:rPr>
            <a:t>فالمنتَجُ السّياحيُّ هو كلُّ ما يمكنُ عرضُهُ على مستوى السّوقِ من عناصرَ ماديّةٍ وغيرِ ماديّة. </a:t>
          </a:r>
          <a:endParaRPr lang="en-US" sz="2200" kern="1200" dirty="0">
            <a:solidFill>
              <a:schemeClr val="tx1"/>
            </a:solidFill>
            <a:cs typeface="+mn-cs"/>
          </a:endParaRPr>
        </a:p>
      </dsp:txBody>
      <dsp:txXfrm>
        <a:off x="0" y="536166"/>
        <a:ext cx="10251048" cy="1490400"/>
      </dsp:txXfrm>
    </dsp:sp>
    <dsp:sp modelId="{BEF5F5DA-6B10-4002-BAE6-707EBF97839D}">
      <dsp:nvSpPr>
        <dsp:cNvPr id="0" name=""/>
        <dsp:cNvSpPr/>
      </dsp:nvSpPr>
      <dsp:spPr>
        <a:xfrm>
          <a:off x="0" y="2026566"/>
          <a:ext cx="10251048" cy="442702"/>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SA" sz="2200" b="1" kern="1200" dirty="0">
              <a:solidFill>
                <a:schemeClr val="tx1"/>
              </a:solidFill>
              <a:cs typeface="+mn-cs"/>
            </a:rPr>
            <a:t>أبعادُ المنتَجِ السّياحي</a:t>
          </a:r>
          <a:endParaRPr lang="en-US" sz="2200" kern="1200" dirty="0">
            <a:solidFill>
              <a:schemeClr val="tx1"/>
            </a:solidFill>
            <a:cs typeface="+mn-cs"/>
          </a:endParaRPr>
        </a:p>
      </dsp:txBody>
      <dsp:txXfrm>
        <a:off x="21611" y="2048177"/>
        <a:ext cx="10207826" cy="399480"/>
      </dsp:txXfrm>
    </dsp:sp>
    <dsp:sp modelId="{BF7C14AF-3DC7-43FA-8F12-36B135971900}">
      <dsp:nvSpPr>
        <dsp:cNvPr id="0" name=""/>
        <dsp:cNvSpPr/>
      </dsp:nvSpPr>
      <dsp:spPr>
        <a:xfrm>
          <a:off x="0" y="2469268"/>
          <a:ext cx="10251048" cy="1689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5471" tIns="27940" rIns="156464" bIns="27940" numCol="1" spcCol="1270" anchor="t" anchorCtr="0">
          <a:noAutofit/>
        </a:bodyPr>
        <a:lstStyle/>
        <a:p>
          <a:pPr marL="228600" lvl="1" indent="-228600" algn="just" defTabSz="977900" rtl="1">
            <a:lnSpc>
              <a:spcPct val="150000"/>
            </a:lnSpc>
            <a:spcBef>
              <a:spcPct val="0"/>
            </a:spcBef>
            <a:spcAft>
              <a:spcPct val="20000"/>
            </a:spcAft>
            <a:buFont typeface="Simplified Arabic" panose="02020603050405020304" pitchFamily="18" charset="-78"/>
            <a:buNone/>
          </a:pPr>
          <a:r>
            <a:rPr lang="ar-SA" sz="2200" kern="1200" dirty="0">
              <a:solidFill>
                <a:schemeClr val="tx1"/>
              </a:solidFill>
              <a:cs typeface="+mn-cs"/>
            </a:rPr>
            <a:t>هناكَ بعدانِ أساسيّانِ يحدّدانِ الإطارَ العامَّ للمنتَجِ السّياحيِّ ويؤثّرانِ في الكفاءةِ التّسويقيّةِ لهُ</a:t>
          </a:r>
          <a:r>
            <a:rPr lang="ar-SA" sz="2200" b="1" kern="1200" dirty="0">
              <a:solidFill>
                <a:schemeClr val="tx1"/>
              </a:solidFill>
              <a:cs typeface="+mn-cs"/>
            </a:rPr>
            <a:t> </a:t>
          </a:r>
          <a:r>
            <a:rPr lang="ar-SA" sz="2200" kern="1200" dirty="0">
              <a:solidFill>
                <a:schemeClr val="tx1"/>
              </a:solidFill>
              <a:cs typeface="+mn-cs"/>
            </a:rPr>
            <a:t>وهما:</a:t>
          </a:r>
          <a:endParaRPr lang="en-US" sz="2200" kern="1200" dirty="0">
            <a:solidFill>
              <a:schemeClr val="tx1"/>
            </a:solidFill>
            <a:cs typeface="+mn-cs"/>
          </a:endParaRPr>
        </a:p>
        <a:p>
          <a:pPr marL="228600" lvl="1" indent="-228600" algn="just" defTabSz="977900" rtl="1">
            <a:lnSpc>
              <a:spcPct val="150000"/>
            </a:lnSpc>
            <a:spcBef>
              <a:spcPct val="0"/>
            </a:spcBef>
            <a:spcAft>
              <a:spcPct val="20000"/>
            </a:spcAft>
            <a:buSzPts val="1400"/>
            <a:buFont typeface="Arial" panose="020B0604020202020204" pitchFamily="34" charset="0"/>
            <a:buChar char="•"/>
          </a:pPr>
          <a:r>
            <a:rPr lang="ar-SA" sz="2200" kern="1200" dirty="0">
              <a:solidFill>
                <a:schemeClr val="tx1"/>
              </a:solidFill>
              <a:cs typeface="+mn-cs"/>
            </a:rPr>
            <a:t>البعدُ الحاليُّ للمنتَجِ السّياحيّ</a:t>
          </a:r>
          <a:r>
            <a:rPr lang="ar-SY" sz="2200" kern="1200" dirty="0">
              <a:solidFill>
                <a:schemeClr val="tx1"/>
              </a:solidFill>
              <a:cs typeface="+mn-cs"/>
            </a:rPr>
            <a:t>.</a:t>
          </a:r>
          <a:endParaRPr lang="en-US" sz="2200" kern="1200" dirty="0">
            <a:solidFill>
              <a:schemeClr val="tx1"/>
            </a:solidFill>
            <a:cs typeface="+mn-cs"/>
          </a:endParaRPr>
        </a:p>
        <a:p>
          <a:pPr marL="228600" lvl="1" indent="-228600" algn="just" defTabSz="977900" rtl="1">
            <a:lnSpc>
              <a:spcPct val="150000"/>
            </a:lnSpc>
            <a:spcBef>
              <a:spcPct val="0"/>
            </a:spcBef>
            <a:spcAft>
              <a:spcPct val="20000"/>
            </a:spcAft>
            <a:buSzPts val="1400"/>
            <a:buFont typeface="Arial" panose="020B0604020202020204" pitchFamily="34" charset="0"/>
            <a:buChar char="•"/>
          </a:pPr>
          <a:r>
            <a:rPr lang="ar-SA" sz="2200" kern="1200" dirty="0">
              <a:solidFill>
                <a:schemeClr val="tx1"/>
              </a:solidFill>
              <a:cs typeface="+mn-cs"/>
            </a:rPr>
            <a:t>البعدُ المستقبليُّ للمنتَجِ السّياحيّ</a:t>
          </a:r>
          <a:r>
            <a:rPr lang="ar-SY" sz="2200" kern="1200" dirty="0">
              <a:solidFill>
                <a:schemeClr val="tx1"/>
              </a:solidFill>
              <a:cs typeface="+mn-cs"/>
            </a:rPr>
            <a:t>.</a:t>
          </a:r>
          <a:endParaRPr lang="en-US" sz="2200" kern="1200" dirty="0">
            <a:solidFill>
              <a:schemeClr val="tx1"/>
            </a:solidFill>
            <a:cs typeface="+mn-cs"/>
          </a:endParaRPr>
        </a:p>
      </dsp:txBody>
      <dsp:txXfrm>
        <a:off x="0" y="2469268"/>
        <a:ext cx="10251048" cy="16891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20737B-A286-453F-B21F-B26830E9C687}">
      <dsp:nvSpPr>
        <dsp:cNvPr id="0" name=""/>
        <dsp:cNvSpPr/>
      </dsp:nvSpPr>
      <dsp:spPr>
        <a:xfrm>
          <a:off x="0" y="3402"/>
          <a:ext cx="10497785" cy="555364"/>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30000"/>
            </a:lnSpc>
            <a:spcBef>
              <a:spcPct val="0"/>
            </a:spcBef>
            <a:spcAft>
              <a:spcPct val="35000"/>
            </a:spcAft>
            <a:buNone/>
          </a:pPr>
          <a:r>
            <a:rPr lang="ar-SA" sz="2200" b="1" kern="1200" dirty="0">
              <a:solidFill>
                <a:schemeClr val="tx1"/>
              </a:solidFill>
            </a:rPr>
            <a:t>تسعيرُ المنتَجِ السّياحيّ</a:t>
          </a:r>
          <a:endParaRPr lang="en-US" sz="2200" b="1" kern="1200" dirty="0">
            <a:solidFill>
              <a:schemeClr val="tx1"/>
            </a:solidFill>
          </a:endParaRPr>
        </a:p>
      </dsp:txBody>
      <dsp:txXfrm>
        <a:off x="27111" y="30513"/>
        <a:ext cx="10443563" cy="501142"/>
      </dsp:txXfrm>
    </dsp:sp>
    <dsp:sp modelId="{1FD3379C-2D8A-4466-9EE0-DFDA1B2E89ED}">
      <dsp:nvSpPr>
        <dsp:cNvPr id="0" name=""/>
        <dsp:cNvSpPr/>
      </dsp:nvSpPr>
      <dsp:spPr>
        <a:xfrm>
          <a:off x="0" y="558766"/>
          <a:ext cx="10497785" cy="874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305" tIns="27940" rIns="156464" bIns="27940" numCol="1" spcCol="1270" anchor="t" anchorCtr="0">
          <a:noAutofit/>
        </a:bodyPr>
        <a:lstStyle/>
        <a:p>
          <a:pPr marL="228600" lvl="1" indent="-228600" algn="just" defTabSz="977900" rtl="1">
            <a:lnSpc>
              <a:spcPct val="130000"/>
            </a:lnSpc>
            <a:spcBef>
              <a:spcPct val="0"/>
            </a:spcBef>
            <a:spcAft>
              <a:spcPct val="20000"/>
            </a:spcAft>
            <a:buChar char="•"/>
          </a:pPr>
          <a:r>
            <a:rPr lang="ar-SA" sz="2200" kern="1200" dirty="0">
              <a:solidFill>
                <a:schemeClr val="tx1"/>
              </a:solidFill>
            </a:rPr>
            <a:t>يُعتبَرُ التّسعيرُ منَ المتغيّراتِ المهمّةِ والمرنةِ في مجالِ السّياحةِ بصفةٍ خاصّةٍ لما لهُ من تأثيرٍ على الحركةِ السّياحيّة، حيثُ تتأثّرُ قراراتُ السّائحينَ بمقدارِ تكلفةِ الخدمةِ السّياحيّة</a:t>
          </a:r>
          <a:r>
            <a:rPr lang="ar-SY" sz="2200" kern="1200" dirty="0">
              <a:solidFill>
                <a:schemeClr val="tx1"/>
              </a:solidFill>
            </a:rPr>
            <a:t>.</a:t>
          </a:r>
          <a:endParaRPr lang="en-US" sz="2200" kern="1200" dirty="0">
            <a:solidFill>
              <a:schemeClr val="tx1"/>
            </a:solidFill>
          </a:endParaRPr>
        </a:p>
      </dsp:txBody>
      <dsp:txXfrm>
        <a:off x="0" y="558766"/>
        <a:ext cx="10497785" cy="874468"/>
      </dsp:txXfrm>
    </dsp:sp>
    <dsp:sp modelId="{46E38B3A-BA65-48F1-AF3A-AAA3E6082DC2}">
      <dsp:nvSpPr>
        <dsp:cNvPr id="0" name=""/>
        <dsp:cNvSpPr/>
      </dsp:nvSpPr>
      <dsp:spPr>
        <a:xfrm>
          <a:off x="0" y="1433234"/>
          <a:ext cx="10497785" cy="637946"/>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30000"/>
            </a:lnSpc>
            <a:spcBef>
              <a:spcPct val="0"/>
            </a:spcBef>
            <a:spcAft>
              <a:spcPct val="35000"/>
            </a:spcAft>
            <a:buNone/>
          </a:pPr>
          <a:r>
            <a:rPr lang="ar-SA" sz="2200" b="1" kern="1200" dirty="0">
              <a:solidFill>
                <a:schemeClr val="tx1"/>
              </a:solidFill>
            </a:rPr>
            <a:t>التّوزيعُ السّياحيّ: </a:t>
          </a:r>
          <a:r>
            <a:rPr lang="ar-SA" sz="2200" kern="1200" dirty="0">
              <a:solidFill>
                <a:schemeClr val="tx1"/>
              </a:solidFill>
            </a:rPr>
            <a:t>ويتمُّ التّوزيعُ وفقَ ما يلي:</a:t>
          </a:r>
          <a:endParaRPr lang="en-US" sz="2200" kern="1200" dirty="0">
            <a:solidFill>
              <a:schemeClr val="tx1"/>
            </a:solidFill>
          </a:endParaRPr>
        </a:p>
      </dsp:txBody>
      <dsp:txXfrm>
        <a:off x="31142" y="1464376"/>
        <a:ext cx="10435501" cy="575662"/>
      </dsp:txXfrm>
    </dsp:sp>
    <dsp:sp modelId="{F9925B79-94C4-49CD-B5E5-FDA2571B24EF}">
      <dsp:nvSpPr>
        <dsp:cNvPr id="0" name=""/>
        <dsp:cNvSpPr/>
      </dsp:nvSpPr>
      <dsp:spPr>
        <a:xfrm>
          <a:off x="0" y="2071180"/>
          <a:ext cx="10497785" cy="1992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305" tIns="27940" rIns="156464" bIns="27940" numCol="1" spcCol="1270" anchor="t" anchorCtr="0">
          <a:noAutofit/>
        </a:bodyPr>
        <a:lstStyle/>
        <a:p>
          <a:pPr marL="228600" lvl="1" indent="-228600" algn="just" defTabSz="977900" rtl="1">
            <a:lnSpc>
              <a:spcPct val="130000"/>
            </a:lnSpc>
            <a:spcBef>
              <a:spcPct val="0"/>
            </a:spcBef>
            <a:spcAft>
              <a:spcPct val="20000"/>
            </a:spcAft>
            <a:buChar char="•"/>
          </a:pPr>
          <a:r>
            <a:rPr lang="ar-SA" sz="2200" kern="1200" dirty="0">
              <a:solidFill>
                <a:schemeClr val="tx1"/>
              </a:solidFill>
            </a:rPr>
            <a:t>نظامُ المرحلةِ الواحدةِ (توزيعٌ مباشر): حيثُ يتمُّ تقديمُ الخدماتِ مباشرةً إلى المستهلكِ</a:t>
          </a:r>
          <a:r>
            <a:rPr lang="ar-SY" sz="2200" kern="1200" dirty="0">
              <a:solidFill>
                <a:schemeClr val="tx1"/>
              </a:solidFill>
            </a:rPr>
            <a:t>.</a:t>
          </a:r>
          <a:endParaRPr lang="en-US" sz="2200" kern="1200" dirty="0">
            <a:solidFill>
              <a:schemeClr val="tx1"/>
            </a:solidFill>
          </a:endParaRPr>
        </a:p>
        <a:p>
          <a:pPr marL="228600" lvl="1" indent="-228600" algn="just" defTabSz="977900" rtl="1">
            <a:lnSpc>
              <a:spcPct val="130000"/>
            </a:lnSpc>
            <a:spcBef>
              <a:spcPct val="0"/>
            </a:spcBef>
            <a:spcAft>
              <a:spcPct val="20000"/>
            </a:spcAft>
            <a:buChar char="•"/>
          </a:pPr>
          <a:r>
            <a:rPr lang="ar-SA" sz="2200" kern="1200" dirty="0">
              <a:solidFill>
                <a:schemeClr val="tx1"/>
              </a:solidFill>
            </a:rPr>
            <a:t>نظامُ المرحلتين: حيثُ يكونُ هناكَ وسيطٌ واحدٌ بينَ المنتِجِ والمستهلكِ</a:t>
          </a:r>
          <a:r>
            <a:rPr lang="ar-SY" sz="2200" kern="1200" dirty="0">
              <a:solidFill>
                <a:schemeClr val="tx1"/>
              </a:solidFill>
            </a:rPr>
            <a:t>.</a:t>
          </a:r>
          <a:endParaRPr lang="en-US" sz="2200" kern="1200" dirty="0">
            <a:solidFill>
              <a:schemeClr val="tx1"/>
            </a:solidFill>
          </a:endParaRPr>
        </a:p>
        <a:p>
          <a:pPr marL="228600" lvl="1" indent="-228600" algn="just" defTabSz="977900" rtl="1">
            <a:lnSpc>
              <a:spcPct val="130000"/>
            </a:lnSpc>
            <a:spcBef>
              <a:spcPct val="0"/>
            </a:spcBef>
            <a:spcAft>
              <a:spcPct val="20000"/>
            </a:spcAft>
            <a:buChar char="•"/>
          </a:pPr>
          <a:r>
            <a:rPr lang="ar-SA" sz="2200" kern="1200" dirty="0">
              <a:solidFill>
                <a:schemeClr val="tx1"/>
              </a:solidFill>
            </a:rPr>
            <a:t>نظامُ الثّلاثِ مراحل: يكونُ وسيطانِ بينَ المؤسّسةِ الأصليّةِ والسّائحِ</a:t>
          </a:r>
          <a:r>
            <a:rPr lang="ar-SY" sz="2200" kern="1200" dirty="0">
              <a:solidFill>
                <a:schemeClr val="tx1"/>
              </a:solidFill>
            </a:rPr>
            <a:t>.</a:t>
          </a:r>
          <a:endParaRPr lang="en-US" sz="2200" kern="1200" dirty="0">
            <a:solidFill>
              <a:schemeClr val="tx1"/>
            </a:solidFill>
          </a:endParaRPr>
        </a:p>
        <a:p>
          <a:pPr marL="228600" lvl="1" indent="-228600" algn="just" defTabSz="977900" rtl="1">
            <a:lnSpc>
              <a:spcPct val="130000"/>
            </a:lnSpc>
            <a:spcBef>
              <a:spcPct val="0"/>
            </a:spcBef>
            <a:spcAft>
              <a:spcPct val="20000"/>
            </a:spcAft>
            <a:buChar char="•"/>
          </a:pPr>
          <a:r>
            <a:rPr lang="ar-SA" sz="2200" kern="1200">
              <a:solidFill>
                <a:schemeClr val="tx1"/>
              </a:solidFill>
            </a:rPr>
            <a:t>نظامُ الأربعِ مراحل: يشبهُ نظامَ الثّلاثِ مراحلَ لكنّهُ يشملُ وسيطاً إضافيّاً في تحقيقِ أهدافِ التّوزيعِ السّياحيّ.</a:t>
          </a:r>
          <a:endParaRPr lang="en-US" sz="2200" kern="1200" dirty="0">
            <a:solidFill>
              <a:schemeClr val="tx1"/>
            </a:solidFill>
          </a:endParaRPr>
        </a:p>
      </dsp:txBody>
      <dsp:txXfrm>
        <a:off x="0" y="2071180"/>
        <a:ext cx="10497785" cy="19929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A29E9-6FEA-44A2-96DC-62F023A866D1}">
      <dsp:nvSpPr>
        <dsp:cNvPr id="0" name=""/>
        <dsp:cNvSpPr/>
      </dsp:nvSpPr>
      <dsp:spPr>
        <a:xfrm>
          <a:off x="0" y="235069"/>
          <a:ext cx="9878951" cy="465657"/>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SA" sz="2200" b="1" kern="1200" dirty="0">
              <a:solidFill>
                <a:schemeClr val="tx1"/>
              </a:solidFill>
            </a:rPr>
            <a:t>الجمهور (الأفراد)</a:t>
          </a:r>
          <a:endParaRPr lang="en-US" sz="2200" b="1" kern="1200" dirty="0">
            <a:solidFill>
              <a:schemeClr val="tx1"/>
            </a:solidFill>
          </a:endParaRPr>
        </a:p>
      </dsp:txBody>
      <dsp:txXfrm>
        <a:off x="22732" y="257801"/>
        <a:ext cx="9833487" cy="420193"/>
      </dsp:txXfrm>
    </dsp:sp>
    <dsp:sp modelId="{779F61C9-4547-4F75-868A-B8E8A98AFD81}">
      <dsp:nvSpPr>
        <dsp:cNvPr id="0" name=""/>
        <dsp:cNvSpPr/>
      </dsp:nvSpPr>
      <dsp:spPr>
        <a:xfrm>
          <a:off x="0" y="700727"/>
          <a:ext cx="9878951" cy="28039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657"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DZ" sz="2200" kern="1200" dirty="0">
              <a:solidFill>
                <a:schemeClr val="tx1"/>
              </a:solidFill>
            </a:rPr>
            <a:t>يشكّلُ الأشخاصُ الّذينَ يقدّمونَ الخدمةَ والمستفيدونَ منها جزءاً مهمّاً منَ الخدمةِ من خلالِ العلاقاتِ التّفاعليّةِ بينَهم ولهم تأثيرٌ مباشرٌ على طبيعةِ الخدمةِ ومدى رضا العملاءِ واقتناعِهم بها، حيثُ ينقلُ العاملونَ بالمؤسّسةِ معلوماتٍ للزّبائنِ عن طبيعةِ خدماتِها</a:t>
          </a:r>
          <a:r>
            <a:rPr lang="ar-EG" sz="2200" kern="1200" dirty="0">
              <a:solidFill>
                <a:schemeClr val="tx1"/>
              </a:solidFill>
            </a:rPr>
            <a:t>، </a:t>
          </a:r>
          <a:r>
            <a:rPr lang="ar-DZ" sz="2200" kern="1200" dirty="0">
              <a:solidFill>
                <a:schemeClr val="tx1"/>
              </a:solidFill>
            </a:rPr>
            <a:t>ولذلكَ </a:t>
          </a:r>
          <a:r>
            <a:rPr lang="ar-SA" sz="2200" kern="1200" dirty="0">
              <a:solidFill>
                <a:schemeClr val="tx1"/>
              </a:solidFill>
            </a:rPr>
            <a:t>فالعنصرُ البشريُّ هوَ العنصرُ الهامُّ والحسّاسُ في إدارةِ المكانِ أوِ الموقعِ السّياحيّ، وإذا لم يكنْ لديهِ الإلمامُ الكافي باحتياجاتِ السّيّاحِ فلن يستطيعَ أن يكونَ مؤثِّراً أو مقنِعاً أو جاذباً سياحيّاً، ممّا يستوجبُ على مختلفِ الإداراتِ السّياحيّةِ اختيارَ وتوظيفَ الأفرادِ ذوي الكفاءةِ والمهاراتِ المتميّزةِ وكذلكَ التّدريبَ والتّنميةَ الإداريّةَ المستمرَّة لهم. </a:t>
          </a:r>
          <a:endParaRPr lang="en-US" sz="2200" kern="1200" dirty="0">
            <a:solidFill>
              <a:schemeClr val="tx1"/>
            </a:solidFill>
          </a:endParaRPr>
        </a:p>
      </dsp:txBody>
      <dsp:txXfrm>
        <a:off x="0" y="700727"/>
        <a:ext cx="9878951" cy="28039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A29E9-6FEA-44A2-96DC-62F023A866D1}">
      <dsp:nvSpPr>
        <dsp:cNvPr id="0" name=""/>
        <dsp:cNvSpPr/>
      </dsp:nvSpPr>
      <dsp:spPr>
        <a:xfrm>
          <a:off x="0" y="543684"/>
          <a:ext cx="9982530" cy="502594"/>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EG" sz="2200" b="1" kern="1200" dirty="0">
              <a:solidFill>
                <a:schemeClr val="tx1"/>
              </a:solidFill>
            </a:rPr>
            <a:t>عمليّةُ تقديمِ الخدمات (العمليّات) </a:t>
          </a:r>
          <a:endParaRPr lang="en-US" sz="2200" b="1" kern="1200" dirty="0">
            <a:solidFill>
              <a:schemeClr val="tx1"/>
            </a:solidFill>
          </a:endParaRPr>
        </a:p>
      </dsp:txBody>
      <dsp:txXfrm>
        <a:off x="24535" y="568219"/>
        <a:ext cx="9933460" cy="453524"/>
      </dsp:txXfrm>
    </dsp:sp>
    <dsp:sp modelId="{779F61C9-4547-4F75-868A-B8E8A98AFD81}">
      <dsp:nvSpPr>
        <dsp:cNvPr id="0" name=""/>
        <dsp:cNvSpPr/>
      </dsp:nvSpPr>
      <dsp:spPr>
        <a:xfrm>
          <a:off x="0" y="1046279"/>
          <a:ext cx="9982530" cy="245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6945"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EG" sz="2200" kern="1200" dirty="0">
              <a:solidFill>
                <a:schemeClr val="tx1"/>
              </a:solidFill>
            </a:rPr>
            <a:t>إنّ المراحلَ والكيفيّةَ الّتي يتمُّ تقديمُ الخدمةِ من خلالِها تُعَدُّ هامّةً جدّاً للمؤسّساتِ الخدميّة، وعمليّةُ تقديمِ الخدمةِ تضمُّ كافّةَ الإجراءاتِ والطّرقِ والسّياساتِ والأساليبِ المتّبَعةِ من قِبَلِ مزوِّدِ الخدمةِ لضمانِ تقديمِ الخدمةِ إلى المستفيدين، كما تشملُ هذهِ العمليّةُ على تعقيدِ مراحلِ البيعِ واستخدامِ الإعلامِ الآليِّ وصلاحيّةِ عملِ الموظّفين، درجةِ اشتراكِ الزّبون، تدفّقِ المعلوماتِ وأنظمةِ المعلوماتِ والحجوزاتِ والانتظارِ كلِّها منِ اهتماماتِ الإدارةِ لجعلِ الإنتاجِ لائقاً ومقبولاً. </a:t>
          </a:r>
          <a:endParaRPr lang="en-US" sz="2200" kern="1200" dirty="0">
            <a:solidFill>
              <a:schemeClr val="tx1"/>
            </a:solidFill>
          </a:endParaRPr>
        </a:p>
      </dsp:txBody>
      <dsp:txXfrm>
        <a:off x="0" y="1046279"/>
        <a:ext cx="9982530" cy="24508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A29E9-6FEA-44A2-96DC-62F023A866D1}">
      <dsp:nvSpPr>
        <dsp:cNvPr id="0" name=""/>
        <dsp:cNvSpPr/>
      </dsp:nvSpPr>
      <dsp:spPr>
        <a:xfrm>
          <a:off x="0" y="25034"/>
          <a:ext cx="9834088" cy="7675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EG" sz="2200" b="1" kern="1200" dirty="0">
              <a:solidFill>
                <a:schemeClr val="tx1"/>
              </a:solidFill>
            </a:rPr>
            <a:t>البيئةُ الماديّة </a:t>
          </a:r>
          <a:endParaRPr lang="en-US" sz="2200" b="1" kern="1200" dirty="0">
            <a:solidFill>
              <a:schemeClr val="tx1"/>
            </a:solidFill>
          </a:endParaRPr>
        </a:p>
      </dsp:txBody>
      <dsp:txXfrm>
        <a:off x="37467" y="62501"/>
        <a:ext cx="9759154" cy="692586"/>
      </dsp:txXfrm>
    </dsp:sp>
    <dsp:sp modelId="{779F61C9-4547-4F75-868A-B8E8A98AFD81}">
      <dsp:nvSpPr>
        <dsp:cNvPr id="0" name=""/>
        <dsp:cNvSpPr/>
      </dsp:nvSpPr>
      <dsp:spPr>
        <a:xfrm>
          <a:off x="0" y="792554"/>
          <a:ext cx="9834088" cy="9972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232"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EG" sz="2200" kern="1200" dirty="0">
              <a:solidFill>
                <a:schemeClr val="tx1"/>
              </a:solidFill>
            </a:rPr>
            <a:t> وتعني البيئةَ الّتي تُؤدّى بها الخدماتُ وكذلكَ المناخَ الّذي تتفاعلُ فيهِ المؤسّسةُ والمستهلك، وهي تتكوّنُ من عناصرَ مثلَ التّأثيث، النّظافة، الألوان وأشياءَ ماديّةٍ يمكنُها أن تسهّلَ أداءَ الخدمةِ أوِ التّعريفَ بها.</a:t>
          </a:r>
          <a:endParaRPr lang="en-US" sz="2200" kern="1200" dirty="0">
            <a:solidFill>
              <a:schemeClr val="tx1"/>
            </a:solidFill>
          </a:endParaRPr>
        </a:p>
      </dsp:txBody>
      <dsp:txXfrm>
        <a:off x="0" y="792554"/>
        <a:ext cx="9834088" cy="997222"/>
      </dsp:txXfrm>
    </dsp:sp>
    <dsp:sp modelId="{BABEBCD5-3079-49D5-8331-56BD1C6E1D2A}">
      <dsp:nvSpPr>
        <dsp:cNvPr id="0" name=""/>
        <dsp:cNvSpPr/>
      </dsp:nvSpPr>
      <dsp:spPr>
        <a:xfrm>
          <a:off x="0" y="1789777"/>
          <a:ext cx="9834088" cy="76752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JO" sz="2200" b="1" kern="1200" dirty="0">
              <a:solidFill>
                <a:schemeClr val="tx1"/>
              </a:solidFill>
            </a:rPr>
            <a:t>التّرويجُ السّياحيّ</a:t>
          </a:r>
          <a:endParaRPr lang="en-US" sz="2200" b="1" kern="1200" dirty="0">
            <a:solidFill>
              <a:schemeClr val="tx1"/>
            </a:solidFill>
          </a:endParaRPr>
        </a:p>
      </dsp:txBody>
      <dsp:txXfrm>
        <a:off x="37467" y="1827244"/>
        <a:ext cx="9759154" cy="692586"/>
      </dsp:txXfrm>
    </dsp:sp>
    <dsp:sp modelId="{2FBEEC91-8B95-44B0-9E94-388BB793EAA9}">
      <dsp:nvSpPr>
        <dsp:cNvPr id="0" name=""/>
        <dsp:cNvSpPr/>
      </dsp:nvSpPr>
      <dsp:spPr>
        <a:xfrm>
          <a:off x="0" y="2557297"/>
          <a:ext cx="9834088" cy="1485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232"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إنّهُ منَ الصّعبِ جدّاً ترويجَ شيءٍ غيرِ ملموسٍ لما يتطلّبُهُ من تصوّرٍ وخصوبةِ خيال، ولتجاوزِ هذهِ المشكلةِ فإنّ القائمينَ على ترويجِ الخدماتِ يركّزونَ على التّسهيلاتِ والمنافعِ وكذا الامتيازاتِ المحصَّلِ عليها منَ المنتوجِ بدلَ التّركيزِ على الخدمةِ نفسِها.</a:t>
          </a:r>
          <a:endParaRPr lang="en-US" sz="2200" kern="1200" dirty="0">
            <a:solidFill>
              <a:schemeClr val="tx1"/>
            </a:solidFill>
          </a:endParaRPr>
        </a:p>
      </dsp:txBody>
      <dsp:txXfrm>
        <a:off x="0" y="2557297"/>
        <a:ext cx="9834088" cy="148522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57BA59-6A1A-4804-AFEF-C93020118667}">
      <dsp:nvSpPr>
        <dsp:cNvPr id="0" name=""/>
        <dsp:cNvSpPr/>
      </dsp:nvSpPr>
      <dsp:spPr>
        <a:xfrm>
          <a:off x="59000" y="2199"/>
          <a:ext cx="10367971" cy="145140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cs typeface="+mn-cs"/>
            </a:rPr>
            <a:t>يرى </a:t>
          </a:r>
          <a:r>
            <a:rPr lang="en-US" sz="2200" kern="1200" dirty="0">
              <a:solidFill>
                <a:schemeClr val="tx1"/>
              </a:solidFill>
              <a:cs typeface="+mn-cs"/>
            </a:rPr>
            <a:t>Philip Kotler</a:t>
          </a:r>
          <a:r>
            <a:rPr lang="ar-SY" sz="2200" kern="1200" dirty="0">
              <a:solidFill>
                <a:schemeClr val="tx1"/>
              </a:solidFill>
              <a:cs typeface="+mn-cs"/>
            </a:rPr>
            <a:t> أنّ التّرويجَ "هو نشاطٌ يتمُّ في إطارِ الجهودِ التّسويقيّةِ وينطوي على عمليّةِ اتّصالٍ إقناعيّ". </a:t>
          </a:r>
          <a:endParaRPr lang="en-US" sz="2200" kern="1200" dirty="0">
            <a:solidFill>
              <a:schemeClr val="tx1"/>
            </a:solidFill>
            <a:cs typeface="+mn-cs"/>
          </a:endParaRPr>
        </a:p>
      </dsp:txBody>
      <dsp:txXfrm>
        <a:off x="59000" y="2199"/>
        <a:ext cx="10367971" cy="1451400"/>
      </dsp:txXfrm>
    </dsp:sp>
    <dsp:sp modelId="{D0B27756-E746-488D-9415-66428749F661}">
      <dsp:nvSpPr>
        <dsp:cNvPr id="0" name=""/>
        <dsp:cNvSpPr/>
      </dsp:nvSpPr>
      <dsp:spPr>
        <a:xfrm>
          <a:off x="58997" y="1526169"/>
          <a:ext cx="10367978" cy="1451400"/>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cs typeface="+mn-cs"/>
            </a:rPr>
            <a:t>أمّا محمّدُ عبيدات فقد عرّفَهُ بأنّهُ عبارةٌ عن تلكَ الجهودِ المباشرةِ وغيرِ المباشرةِ الّتي ترمي إلى تحقيقِ الأهدافِ المحدَّدةِ لها في الاستراتيجيّةِ السّياحيّةِ العامّةِ لهذا البلدِ أو للمقصدِ السّياحيِّ على وجهِ الخصوص</a:t>
          </a:r>
          <a:r>
            <a:rPr lang="ar-SA" sz="2200" kern="1200" dirty="0">
              <a:solidFill>
                <a:schemeClr val="tx1"/>
              </a:solidFill>
              <a:cs typeface="+mn-cs"/>
            </a:rPr>
            <a:t>، وينظرُ للتّرويجِ على أنّهُ عمليّةُ اتّصالٍ مباشرٍ أو غيرِ مباشرٍ موجَّهةٌ إلى المستهلكِ الحاليِّ أوِ المرتقَب. </a:t>
          </a:r>
          <a:endParaRPr lang="en-US" sz="2200" kern="1200" dirty="0">
            <a:solidFill>
              <a:schemeClr val="tx1"/>
            </a:solidFill>
            <a:cs typeface="+mn-cs"/>
          </a:endParaRPr>
        </a:p>
      </dsp:txBody>
      <dsp:txXfrm>
        <a:off x="58997" y="1526169"/>
        <a:ext cx="10367978" cy="1451400"/>
      </dsp:txXfrm>
    </dsp:sp>
    <dsp:sp modelId="{793CBFE2-9D3F-4592-9CBA-53B038B3FF62}">
      <dsp:nvSpPr>
        <dsp:cNvPr id="0" name=""/>
        <dsp:cNvSpPr/>
      </dsp:nvSpPr>
      <dsp:spPr>
        <a:xfrm>
          <a:off x="59008" y="3050139"/>
          <a:ext cx="10367955" cy="145140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a:solidFill>
                <a:schemeClr val="tx1"/>
              </a:solidFill>
              <a:cs typeface="+mn-cs"/>
            </a:rPr>
            <a:t>كما يُعرَّفُ أيضاً بأنّهُ عبارةٌ عن مجموعِ الجهودِ المتضافرةِ من طرفِ أعضاءِ المؤسّساتِ السّياحيّةِ للتّأثيرِ على السّائحِ المحلّيِّ والخارجيِّ من أجلِ استقطابِهِ للتّمتّعِ بمختلفِ المواقعِ السّياحيّةِ المتواجدةِ ببلدِهِ من أجلِ إشباعِ رغباتِهِ وتحقيقِ أهدافِهِ السّياحيّةِ وإنشاءِ صورةٍ سياحيّةٍ إيجابيّةٍ عن دولتِه.</a:t>
          </a:r>
          <a:endParaRPr lang="en-US" sz="2200" kern="1200">
            <a:solidFill>
              <a:schemeClr val="tx1"/>
            </a:solidFill>
            <a:cs typeface="+mn-cs"/>
          </a:endParaRPr>
        </a:p>
      </dsp:txBody>
      <dsp:txXfrm>
        <a:off x="59008" y="3050139"/>
        <a:ext cx="10367955" cy="14514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1D7CA-CA95-436F-8FAE-7F846C43F732}">
      <dsp:nvSpPr>
        <dsp:cNvPr id="0" name=""/>
        <dsp:cNvSpPr/>
      </dsp:nvSpPr>
      <dsp:spPr>
        <a:xfrm>
          <a:off x="7555539" y="789600"/>
          <a:ext cx="2288683" cy="137320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kern="1200" dirty="0">
              <a:solidFill>
                <a:schemeClr val="tx1"/>
              </a:solidFill>
              <a:cs typeface="+mn-cs"/>
            </a:rPr>
            <a:t>تحفيزُ الطّلبِ على المضمونِ السّياحيّ.</a:t>
          </a:r>
          <a:endParaRPr lang="en-US" sz="2200" kern="1200" dirty="0">
            <a:solidFill>
              <a:schemeClr val="tx1"/>
            </a:solidFill>
            <a:cs typeface="+mn-cs"/>
          </a:endParaRPr>
        </a:p>
      </dsp:txBody>
      <dsp:txXfrm>
        <a:off x="7555539" y="789600"/>
        <a:ext cx="2288683" cy="1373209"/>
      </dsp:txXfrm>
    </dsp:sp>
    <dsp:sp modelId="{8F67A9A8-6E27-44CC-AED3-DD44BEBAA0A2}">
      <dsp:nvSpPr>
        <dsp:cNvPr id="0" name=""/>
        <dsp:cNvSpPr/>
      </dsp:nvSpPr>
      <dsp:spPr>
        <a:xfrm>
          <a:off x="5037987" y="789600"/>
          <a:ext cx="2288683" cy="1373209"/>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kern="1200" dirty="0">
              <a:solidFill>
                <a:schemeClr val="tx1"/>
              </a:solidFill>
              <a:cs typeface="+mn-cs"/>
            </a:rPr>
            <a:t>تحقيقُ التّوعيةِ السّياحيّةِ (الإعلام).</a:t>
          </a:r>
          <a:endParaRPr lang="en-US" sz="2200" kern="1200" dirty="0">
            <a:solidFill>
              <a:schemeClr val="tx1"/>
            </a:solidFill>
            <a:cs typeface="+mn-cs"/>
          </a:endParaRPr>
        </a:p>
      </dsp:txBody>
      <dsp:txXfrm>
        <a:off x="5037987" y="789600"/>
        <a:ext cx="2288683" cy="1373209"/>
      </dsp:txXfrm>
    </dsp:sp>
    <dsp:sp modelId="{362AC4D6-BA2A-4A30-A4C9-85E23228511E}">
      <dsp:nvSpPr>
        <dsp:cNvPr id="0" name=""/>
        <dsp:cNvSpPr/>
      </dsp:nvSpPr>
      <dsp:spPr>
        <a:xfrm>
          <a:off x="2520436" y="789600"/>
          <a:ext cx="2288683" cy="1373209"/>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kern="1200" dirty="0">
              <a:solidFill>
                <a:schemeClr val="tx1"/>
              </a:solidFill>
              <a:cs typeface="+mn-cs"/>
            </a:rPr>
            <a:t>تحقيقُ الإقناعِ لدى السّائح.</a:t>
          </a:r>
          <a:endParaRPr lang="en-US" sz="2200" kern="1200" dirty="0">
            <a:solidFill>
              <a:schemeClr val="tx1"/>
            </a:solidFill>
            <a:cs typeface="+mn-cs"/>
          </a:endParaRPr>
        </a:p>
      </dsp:txBody>
      <dsp:txXfrm>
        <a:off x="2520436" y="789600"/>
        <a:ext cx="2288683" cy="1373209"/>
      </dsp:txXfrm>
    </dsp:sp>
    <dsp:sp modelId="{1BF49824-0215-45C5-BC1C-F41DC9323CD7}">
      <dsp:nvSpPr>
        <dsp:cNvPr id="0" name=""/>
        <dsp:cNvSpPr/>
      </dsp:nvSpPr>
      <dsp:spPr>
        <a:xfrm>
          <a:off x="2884" y="789600"/>
          <a:ext cx="2288683" cy="137320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kern="1200" dirty="0">
              <a:solidFill>
                <a:schemeClr val="tx1"/>
              </a:solidFill>
              <a:cs typeface="+mn-cs"/>
            </a:rPr>
            <a:t>نشرُ المعرفةِ السّياحيّةِ (التّذكير).</a:t>
          </a:r>
          <a:endParaRPr lang="en-US" sz="2200" kern="1200" dirty="0">
            <a:solidFill>
              <a:schemeClr val="tx1"/>
            </a:solidFill>
            <a:cs typeface="+mn-cs"/>
          </a:endParaRPr>
        </a:p>
      </dsp:txBody>
      <dsp:txXfrm>
        <a:off x="2884" y="789600"/>
        <a:ext cx="2288683" cy="1373209"/>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51874" y="4192648"/>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9/12/2022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4759808" y="4114580"/>
            <a:ext cx="1264942"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FEFF2F-2941-47D1-968C-5463C1950D4C}"/>
              </a:ext>
            </a:extLst>
          </p:cNvPr>
          <p:cNvSpPr>
            <a:spLocks noGrp="1"/>
          </p:cNvSpPr>
          <p:nvPr>
            <p:ph sz="quarter" idx="11"/>
          </p:nvPr>
        </p:nvSpPr>
        <p:spPr/>
        <p:txBody>
          <a:bodyPr/>
          <a:lstStyle/>
          <a:p>
            <a:r>
              <a:rPr lang="ar-EG" dirty="0"/>
              <a:t>المزيجُ التّسويقيُّ السّياحـيّ</a:t>
            </a:r>
          </a:p>
        </p:txBody>
      </p:sp>
      <p:sp>
        <p:nvSpPr>
          <p:cNvPr id="5" name="Content Placeholder 4">
            <a:extLst>
              <a:ext uri="{FF2B5EF4-FFF2-40B4-BE49-F238E27FC236}">
                <a16:creationId xmlns:a16="http://schemas.microsoft.com/office/drawing/2014/main" id="{E46F5E3D-73C2-4CAA-8AC4-2B8A1F465A8B}"/>
              </a:ext>
            </a:extLst>
          </p:cNvPr>
          <p:cNvSpPr>
            <a:spLocks noGrp="1"/>
          </p:cNvSpPr>
          <p:nvPr>
            <p:ph sz="quarter" idx="12"/>
          </p:nvPr>
        </p:nvSpPr>
        <p:spPr/>
        <p:txBody>
          <a:bodyPr/>
          <a:lstStyle/>
          <a:p>
            <a:r>
              <a:rPr lang="ar-EG" dirty="0"/>
              <a:t>عناصرُ المزيجِ التّسويقيِّ السّياحيّ </a:t>
            </a:r>
            <a:endParaRPr lang="en-US" dirty="0"/>
          </a:p>
        </p:txBody>
      </p:sp>
      <p:graphicFrame>
        <p:nvGraphicFramePr>
          <p:cNvPr id="3" name="Diagram 2">
            <a:extLst>
              <a:ext uri="{FF2B5EF4-FFF2-40B4-BE49-F238E27FC236}">
                <a16:creationId xmlns:a16="http://schemas.microsoft.com/office/drawing/2014/main" id="{30D973A5-EC4A-45E0-A7D4-4FE549411108}"/>
              </a:ext>
            </a:extLst>
          </p:cNvPr>
          <p:cNvGraphicFramePr/>
          <p:nvPr>
            <p:extLst>
              <p:ext uri="{D42A27DB-BD31-4B8C-83A1-F6EECF244321}">
                <p14:modId xmlns:p14="http://schemas.microsoft.com/office/powerpoint/2010/main" val="3328172219"/>
              </p:ext>
            </p:extLst>
          </p:nvPr>
        </p:nvGraphicFramePr>
        <p:xfrm>
          <a:off x="997528" y="2351056"/>
          <a:ext cx="10497785"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37089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FEFF2F-2941-47D1-968C-5463C1950D4C}"/>
              </a:ext>
            </a:extLst>
          </p:cNvPr>
          <p:cNvSpPr>
            <a:spLocks noGrp="1"/>
          </p:cNvSpPr>
          <p:nvPr>
            <p:ph sz="quarter" idx="11"/>
          </p:nvPr>
        </p:nvSpPr>
        <p:spPr/>
        <p:txBody>
          <a:bodyPr/>
          <a:lstStyle/>
          <a:p>
            <a:r>
              <a:rPr lang="ar-EG" dirty="0"/>
              <a:t>المزيجُ التّسويقيُّ السّياحـيّ</a:t>
            </a:r>
          </a:p>
        </p:txBody>
      </p:sp>
      <p:sp>
        <p:nvSpPr>
          <p:cNvPr id="5" name="Content Placeholder 4">
            <a:extLst>
              <a:ext uri="{FF2B5EF4-FFF2-40B4-BE49-F238E27FC236}">
                <a16:creationId xmlns:a16="http://schemas.microsoft.com/office/drawing/2014/main" id="{E46F5E3D-73C2-4CAA-8AC4-2B8A1F465A8B}"/>
              </a:ext>
            </a:extLst>
          </p:cNvPr>
          <p:cNvSpPr>
            <a:spLocks noGrp="1"/>
          </p:cNvSpPr>
          <p:nvPr>
            <p:ph sz="quarter" idx="12"/>
          </p:nvPr>
        </p:nvSpPr>
        <p:spPr/>
        <p:txBody>
          <a:bodyPr/>
          <a:lstStyle/>
          <a:p>
            <a:r>
              <a:rPr lang="ar-EG" dirty="0"/>
              <a:t>عناصرُ المزيجِ التّسويقيِّ السّياحيّ</a:t>
            </a:r>
            <a:endParaRPr lang="en-US" dirty="0"/>
          </a:p>
        </p:txBody>
      </p:sp>
      <p:graphicFrame>
        <p:nvGraphicFramePr>
          <p:cNvPr id="3" name="Diagram 2">
            <a:extLst>
              <a:ext uri="{FF2B5EF4-FFF2-40B4-BE49-F238E27FC236}">
                <a16:creationId xmlns:a16="http://schemas.microsoft.com/office/drawing/2014/main" id="{8FA2B086-CE24-4B7C-BF83-D67F2959C817}"/>
              </a:ext>
            </a:extLst>
          </p:cNvPr>
          <p:cNvGraphicFramePr/>
          <p:nvPr>
            <p:extLst>
              <p:ext uri="{D42A27DB-BD31-4B8C-83A1-F6EECF244321}">
                <p14:modId xmlns:p14="http://schemas.microsoft.com/office/powerpoint/2010/main" val="1442962188"/>
              </p:ext>
            </p:extLst>
          </p:nvPr>
        </p:nvGraphicFramePr>
        <p:xfrm>
          <a:off x="1497609" y="2398557"/>
          <a:ext cx="9878951" cy="373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92661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FEFF2F-2941-47D1-968C-5463C1950D4C}"/>
              </a:ext>
            </a:extLst>
          </p:cNvPr>
          <p:cNvSpPr>
            <a:spLocks noGrp="1"/>
          </p:cNvSpPr>
          <p:nvPr>
            <p:ph sz="quarter" idx="11"/>
          </p:nvPr>
        </p:nvSpPr>
        <p:spPr/>
        <p:txBody>
          <a:bodyPr/>
          <a:lstStyle/>
          <a:p>
            <a:r>
              <a:rPr lang="ar-EG" dirty="0"/>
              <a:t>المزيجُ التّسويقيُّ السّياحـيّ</a:t>
            </a:r>
          </a:p>
        </p:txBody>
      </p:sp>
      <p:sp>
        <p:nvSpPr>
          <p:cNvPr id="5" name="Content Placeholder 4">
            <a:extLst>
              <a:ext uri="{FF2B5EF4-FFF2-40B4-BE49-F238E27FC236}">
                <a16:creationId xmlns:a16="http://schemas.microsoft.com/office/drawing/2014/main" id="{E46F5E3D-73C2-4CAA-8AC4-2B8A1F465A8B}"/>
              </a:ext>
            </a:extLst>
          </p:cNvPr>
          <p:cNvSpPr>
            <a:spLocks noGrp="1"/>
          </p:cNvSpPr>
          <p:nvPr>
            <p:ph sz="quarter" idx="12"/>
          </p:nvPr>
        </p:nvSpPr>
        <p:spPr/>
        <p:txBody>
          <a:bodyPr/>
          <a:lstStyle/>
          <a:p>
            <a:r>
              <a:rPr lang="ar-EG" dirty="0"/>
              <a:t>عناصرُ المزيجِ التّسويقيِّ السّياحيّ</a:t>
            </a:r>
            <a:endParaRPr lang="en-US" dirty="0"/>
          </a:p>
        </p:txBody>
      </p:sp>
      <p:graphicFrame>
        <p:nvGraphicFramePr>
          <p:cNvPr id="3" name="Diagram 2">
            <a:extLst>
              <a:ext uri="{FF2B5EF4-FFF2-40B4-BE49-F238E27FC236}">
                <a16:creationId xmlns:a16="http://schemas.microsoft.com/office/drawing/2014/main" id="{8FA2B086-CE24-4B7C-BF83-D67F2959C817}"/>
              </a:ext>
            </a:extLst>
          </p:cNvPr>
          <p:cNvGraphicFramePr/>
          <p:nvPr>
            <p:extLst>
              <p:ext uri="{D42A27DB-BD31-4B8C-83A1-F6EECF244321}">
                <p14:modId xmlns:p14="http://schemas.microsoft.com/office/powerpoint/2010/main" val="3085656879"/>
              </p:ext>
            </p:extLst>
          </p:nvPr>
        </p:nvGraphicFramePr>
        <p:xfrm>
          <a:off x="1263402" y="2158075"/>
          <a:ext cx="9982530" cy="4040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32922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FEFF2F-2941-47D1-968C-5463C1950D4C}"/>
              </a:ext>
            </a:extLst>
          </p:cNvPr>
          <p:cNvSpPr>
            <a:spLocks noGrp="1"/>
          </p:cNvSpPr>
          <p:nvPr>
            <p:ph sz="quarter" idx="11"/>
          </p:nvPr>
        </p:nvSpPr>
        <p:spPr/>
        <p:txBody>
          <a:bodyPr/>
          <a:lstStyle/>
          <a:p>
            <a:r>
              <a:rPr lang="ar-EG" dirty="0"/>
              <a:t>المزيجُ التّسويقيُّ السّياحـيّ</a:t>
            </a:r>
          </a:p>
        </p:txBody>
      </p:sp>
      <p:sp>
        <p:nvSpPr>
          <p:cNvPr id="5" name="Content Placeholder 4">
            <a:extLst>
              <a:ext uri="{FF2B5EF4-FFF2-40B4-BE49-F238E27FC236}">
                <a16:creationId xmlns:a16="http://schemas.microsoft.com/office/drawing/2014/main" id="{E46F5E3D-73C2-4CAA-8AC4-2B8A1F465A8B}"/>
              </a:ext>
            </a:extLst>
          </p:cNvPr>
          <p:cNvSpPr>
            <a:spLocks noGrp="1"/>
          </p:cNvSpPr>
          <p:nvPr>
            <p:ph sz="quarter" idx="12"/>
          </p:nvPr>
        </p:nvSpPr>
        <p:spPr/>
        <p:txBody>
          <a:bodyPr/>
          <a:lstStyle/>
          <a:p>
            <a:r>
              <a:rPr lang="ar-EG" dirty="0"/>
              <a:t>عناصرُ المزيجِ التّسويقيِّ السّياحيّ</a:t>
            </a:r>
            <a:endParaRPr lang="en-US" dirty="0"/>
          </a:p>
        </p:txBody>
      </p:sp>
      <p:graphicFrame>
        <p:nvGraphicFramePr>
          <p:cNvPr id="3" name="Diagram 2">
            <a:extLst>
              <a:ext uri="{FF2B5EF4-FFF2-40B4-BE49-F238E27FC236}">
                <a16:creationId xmlns:a16="http://schemas.microsoft.com/office/drawing/2014/main" id="{8FA2B086-CE24-4B7C-BF83-D67F2959C817}"/>
              </a:ext>
            </a:extLst>
          </p:cNvPr>
          <p:cNvGraphicFramePr/>
          <p:nvPr>
            <p:extLst>
              <p:ext uri="{D42A27DB-BD31-4B8C-83A1-F6EECF244321}">
                <p14:modId xmlns:p14="http://schemas.microsoft.com/office/powerpoint/2010/main" val="1940329412"/>
              </p:ext>
            </p:extLst>
          </p:nvPr>
        </p:nvGraphicFramePr>
        <p:xfrm>
          <a:off x="1483096" y="2398557"/>
          <a:ext cx="9834088"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17104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6EAC8A9C-A7DA-4D54-A4B0-2C5D7246F09D}"/>
              </a:ext>
            </a:extLst>
          </p:cNvPr>
          <p:cNvGraphicFramePr>
            <a:graphicFrameLocks noGrp="1"/>
          </p:cNvGraphicFramePr>
          <p:nvPr>
            <p:ph sz="quarter" idx="10"/>
            <p:extLst>
              <p:ext uri="{D42A27DB-BD31-4B8C-83A1-F6EECF244321}">
                <p14:modId xmlns:p14="http://schemas.microsoft.com/office/powerpoint/2010/main" val="2024351016"/>
              </p:ext>
            </p:extLst>
          </p:nvPr>
        </p:nvGraphicFramePr>
        <p:xfrm>
          <a:off x="1009341" y="1757547"/>
          <a:ext cx="10485973" cy="45037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التّرويجُ السّيـاحـيّ</a:t>
            </a:r>
            <a:endParaRPr lang="en-US" dirty="0"/>
          </a:p>
        </p:txBody>
      </p:sp>
    </p:spTree>
    <p:extLst>
      <p:ext uri="{BB962C8B-B14F-4D97-AF65-F5344CB8AC3E}">
        <p14:creationId xmlns:p14="http://schemas.microsoft.com/office/powerpoint/2010/main" val="15336394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169E3A5-44C6-4B28-A7D2-AFDE400ADC90}"/>
              </a:ext>
            </a:extLst>
          </p:cNvPr>
          <p:cNvSpPr>
            <a:spLocks noGrp="1"/>
          </p:cNvSpPr>
          <p:nvPr>
            <p:ph sz="quarter" idx="10"/>
          </p:nvPr>
        </p:nvSpPr>
        <p:spPr>
          <a:xfrm>
            <a:off x="826757" y="2414758"/>
            <a:ext cx="10438410" cy="698449"/>
          </a:xfrm>
        </p:spPr>
        <p:txBody>
          <a:bodyPr>
            <a:normAutofit/>
          </a:bodyPr>
          <a:lstStyle/>
          <a:p>
            <a:pPr marL="0" marR="0" algn="just" rtl="1">
              <a:lnSpc>
                <a:spcPct val="150000"/>
              </a:lnSpc>
              <a:spcBef>
                <a:spcPts val="0"/>
              </a:spcBef>
              <a:spcAft>
                <a:spcPts val="0"/>
              </a:spcAft>
            </a:pPr>
            <a:r>
              <a:rPr lang="ar-SA" b="1" dirty="0">
                <a:solidFill>
                  <a:srgbClr val="000000"/>
                </a:solidFill>
                <a:effectLst/>
                <a:latin typeface="Calibri" panose="020F0502020204030204" pitchFamily="34" charset="0"/>
                <a:ea typeface="Calibri" panose="020F0502020204030204" pitchFamily="34" charset="0"/>
              </a:rPr>
              <a:t>تتمثّلُ أهمّيّةُ التّرويجِ في الآتي: </a:t>
            </a:r>
            <a:endParaRPr lang="en-US" b="1" dirty="0">
              <a:effectLst/>
              <a:latin typeface="Calibri" panose="020F0502020204030204" pitchFamily="34" charset="0"/>
              <a:ea typeface="Calibri" panose="020F0502020204030204" pitchFamily="34" charset="0"/>
            </a:endParaRPr>
          </a:p>
        </p:txBody>
      </p:sp>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التّرويجُ السّيـاحـيّ</a:t>
            </a:r>
            <a:endParaRPr lang="en-US" dirty="0"/>
          </a:p>
        </p:txBody>
      </p:sp>
      <p:sp>
        <p:nvSpPr>
          <p:cNvPr id="5" name="Content Placeholder 4">
            <a:extLst>
              <a:ext uri="{FF2B5EF4-FFF2-40B4-BE49-F238E27FC236}">
                <a16:creationId xmlns:a16="http://schemas.microsoft.com/office/drawing/2014/main" id="{CE0E6B39-4FA9-46D0-B8AE-D6860C49906F}"/>
              </a:ext>
            </a:extLst>
          </p:cNvPr>
          <p:cNvSpPr>
            <a:spLocks noGrp="1"/>
          </p:cNvSpPr>
          <p:nvPr>
            <p:ph sz="quarter" idx="12"/>
          </p:nvPr>
        </p:nvSpPr>
        <p:spPr/>
        <p:txBody>
          <a:bodyPr/>
          <a:lstStyle/>
          <a:p>
            <a:r>
              <a:rPr lang="ar-EG" dirty="0"/>
              <a:t>أهمّيّةُ التّرويجِ السّياحيّ </a:t>
            </a:r>
            <a:endParaRPr lang="en-US" dirty="0"/>
          </a:p>
        </p:txBody>
      </p:sp>
      <p:graphicFrame>
        <p:nvGraphicFramePr>
          <p:cNvPr id="8" name="Diagram 7">
            <a:extLst>
              <a:ext uri="{FF2B5EF4-FFF2-40B4-BE49-F238E27FC236}">
                <a16:creationId xmlns:a16="http://schemas.microsoft.com/office/drawing/2014/main" id="{692250BC-AE74-4C92-93F8-6A454C35A29B}"/>
              </a:ext>
            </a:extLst>
          </p:cNvPr>
          <p:cNvGraphicFramePr/>
          <p:nvPr>
            <p:extLst>
              <p:ext uri="{D42A27DB-BD31-4B8C-83A1-F6EECF244321}">
                <p14:modId xmlns:p14="http://schemas.microsoft.com/office/powerpoint/2010/main" val="2016838272"/>
              </p:ext>
            </p:extLst>
          </p:nvPr>
        </p:nvGraphicFramePr>
        <p:xfrm>
          <a:off x="1315699" y="2763983"/>
          <a:ext cx="9847107" cy="29524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622105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التّرويجُ السّيـاحـيّ</a:t>
            </a:r>
            <a:endParaRPr lang="en-US" dirty="0"/>
          </a:p>
        </p:txBody>
      </p:sp>
      <p:sp>
        <p:nvSpPr>
          <p:cNvPr id="5" name="Content Placeholder 4">
            <a:extLst>
              <a:ext uri="{FF2B5EF4-FFF2-40B4-BE49-F238E27FC236}">
                <a16:creationId xmlns:a16="http://schemas.microsoft.com/office/drawing/2014/main" id="{CE0E6B39-4FA9-46D0-B8AE-D6860C49906F}"/>
              </a:ext>
            </a:extLst>
          </p:cNvPr>
          <p:cNvSpPr>
            <a:spLocks noGrp="1"/>
          </p:cNvSpPr>
          <p:nvPr>
            <p:ph sz="quarter" idx="12"/>
          </p:nvPr>
        </p:nvSpPr>
        <p:spPr/>
        <p:txBody>
          <a:bodyPr/>
          <a:lstStyle/>
          <a:p>
            <a:r>
              <a:rPr lang="ar-EG" dirty="0"/>
              <a:t>أهمّيّةُ التّرويجِ السّياحيّ </a:t>
            </a:r>
            <a:endParaRPr lang="en-US" dirty="0"/>
          </a:p>
        </p:txBody>
      </p:sp>
      <p:sp>
        <p:nvSpPr>
          <p:cNvPr id="3" name="Content Placeholder 2">
            <a:extLst>
              <a:ext uri="{FF2B5EF4-FFF2-40B4-BE49-F238E27FC236}">
                <a16:creationId xmlns:a16="http://schemas.microsoft.com/office/drawing/2014/main" id="{EFE81601-E908-4CEF-ADA8-414BE2B7D514}"/>
              </a:ext>
            </a:extLst>
          </p:cNvPr>
          <p:cNvSpPr>
            <a:spLocks noGrp="1"/>
          </p:cNvSpPr>
          <p:nvPr>
            <p:ph sz="quarter" idx="10"/>
          </p:nvPr>
        </p:nvSpPr>
        <p:spPr>
          <a:xfrm>
            <a:off x="831273" y="2313853"/>
            <a:ext cx="10438410" cy="827260"/>
          </a:xfrm>
        </p:spPr>
        <p:txBody>
          <a:bodyPr>
            <a:normAutofit/>
          </a:bodyPr>
          <a:lstStyle/>
          <a:p>
            <a:r>
              <a:rPr lang="ar-SY" b="1" dirty="0">
                <a:solidFill>
                  <a:srgbClr val="000000"/>
                </a:solidFill>
                <a:effectLst/>
                <a:ea typeface="Calibri" panose="020F0502020204030204" pitchFamily="34" charset="0"/>
              </a:rPr>
              <a:t>ويمكنُنا القولُ إنّ نجاحَ التّرويجِ السّياحيِّ يرتبطُ بثلاثةِ شروطٍ وغالباً يُطلَقُ عليها </a:t>
            </a:r>
            <a:r>
              <a:rPr lang="en-US" b="1" dirty="0">
                <a:solidFill>
                  <a:srgbClr val="262626"/>
                </a:solidFill>
                <a:effectLst/>
                <a:latin typeface="Simplified Arabic" panose="02020603050405020304" pitchFamily="18" charset="-78"/>
                <a:ea typeface="Calibri" panose="020F0502020204030204" pitchFamily="34" charset="0"/>
              </a:rPr>
              <a:t>3C</a:t>
            </a:r>
            <a:r>
              <a:rPr lang="ar-SY" b="1" dirty="0">
                <a:solidFill>
                  <a:srgbClr val="000000"/>
                </a:solidFill>
                <a:effectLst/>
                <a:ea typeface="Calibri" panose="020F0502020204030204" pitchFamily="34" charset="0"/>
              </a:rPr>
              <a:t>٭ وتتمثّلُ بالنّقاطِ الآتية</a:t>
            </a:r>
            <a:endParaRPr lang="en-US" b="1" dirty="0"/>
          </a:p>
        </p:txBody>
      </p:sp>
      <p:graphicFrame>
        <p:nvGraphicFramePr>
          <p:cNvPr id="10" name="Diagram 9">
            <a:extLst>
              <a:ext uri="{FF2B5EF4-FFF2-40B4-BE49-F238E27FC236}">
                <a16:creationId xmlns:a16="http://schemas.microsoft.com/office/drawing/2014/main" id="{1D0AFC08-7AC8-461A-A090-649C87EC86FF}"/>
              </a:ext>
            </a:extLst>
          </p:cNvPr>
          <p:cNvGraphicFramePr/>
          <p:nvPr>
            <p:extLst>
              <p:ext uri="{D42A27DB-BD31-4B8C-83A1-F6EECF244321}">
                <p14:modId xmlns:p14="http://schemas.microsoft.com/office/powerpoint/2010/main" val="2525015218"/>
              </p:ext>
            </p:extLst>
          </p:nvPr>
        </p:nvGraphicFramePr>
        <p:xfrm>
          <a:off x="1149267" y="2998609"/>
          <a:ext cx="9893465" cy="30820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827806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التّرويجُ السّيـاحـيّ</a:t>
            </a:r>
            <a:endParaRPr lang="en-US" dirty="0"/>
          </a:p>
        </p:txBody>
      </p:sp>
      <p:sp>
        <p:nvSpPr>
          <p:cNvPr id="5" name="Content Placeholder 4">
            <a:extLst>
              <a:ext uri="{FF2B5EF4-FFF2-40B4-BE49-F238E27FC236}">
                <a16:creationId xmlns:a16="http://schemas.microsoft.com/office/drawing/2014/main" id="{CE0E6B39-4FA9-46D0-B8AE-D6860C49906F}"/>
              </a:ext>
            </a:extLst>
          </p:cNvPr>
          <p:cNvSpPr>
            <a:spLocks noGrp="1"/>
          </p:cNvSpPr>
          <p:nvPr>
            <p:ph sz="quarter" idx="12"/>
          </p:nvPr>
        </p:nvSpPr>
        <p:spPr/>
        <p:txBody>
          <a:bodyPr/>
          <a:lstStyle/>
          <a:p>
            <a:r>
              <a:rPr lang="ar-EG" dirty="0"/>
              <a:t>أهدافُ التّرويجِ السّياحيّ</a:t>
            </a:r>
            <a:endParaRPr lang="en-US" dirty="0"/>
          </a:p>
        </p:txBody>
      </p:sp>
      <p:sp>
        <p:nvSpPr>
          <p:cNvPr id="3" name="Content Placeholder 2">
            <a:extLst>
              <a:ext uri="{FF2B5EF4-FFF2-40B4-BE49-F238E27FC236}">
                <a16:creationId xmlns:a16="http://schemas.microsoft.com/office/drawing/2014/main" id="{EFE81601-E908-4CEF-ADA8-414BE2B7D514}"/>
              </a:ext>
            </a:extLst>
          </p:cNvPr>
          <p:cNvSpPr>
            <a:spLocks noGrp="1"/>
          </p:cNvSpPr>
          <p:nvPr>
            <p:ph sz="quarter" idx="10"/>
          </p:nvPr>
        </p:nvSpPr>
        <p:spPr>
          <a:xfrm>
            <a:off x="831273" y="2313853"/>
            <a:ext cx="10438410" cy="827260"/>
          </a:xfrm>
        </p:spPr>
        <p:txBody>
          <a:bodyPr>
            <a:noAutofit/>
          </a:bodyPr>
          <a:lstStyle/>
          <a:p>
            <a:pPr marL="0" indent="0"/>
            <a:r>
              <a:rPr lang="ar-SY" dirty="0">
                <a:solidFill>
                  <a:srgbClr val="000000"/>
                </a:solidFill>
                <a:effectLst/>
                <a:ea typeface="Calibri" panose="020F0502020204030204" pitchFamily="34" charset="0"/>
              </a:rPr>
              <a:t>يهدفُ التّرويجُ السّياحيُّ إلى حلِّ مشكلةِ عدمِ توفّرِ المعلوماتِ لدى السّيّاحِ حولَ الخدماتِ وأسعارِها وكيفيّةِ الحصولِ عليها من خلالِ الأنشطةِ المختلفةِ للتّرويج. وتختلفُ أهدافُهُ من مؤسّسةٍ إلى أخرى ومن ظرفٍ إلى آخر، ويحقّقُ هدفينِ أساسيّينِ مترابطينِ هما:</a:t>
            </a:r>
            <a:endParaRPr lang="en-US" dirty="0"/>
          </a:p>
        </p:txBody>
      </p:sp>
      <p:graphicFrame>
        <p:nvGraphicFramePr>
          <p:cNvPr id="2" name="Diagram 1">
            <a:extLst>
              <a:ext uri="{FF2B5EF4-FFF2-40B4-BE49-F238E27FC236}">
                <a16:creationId xmlns:a16="http://schemas.microsoft.com/office/drawing/2014/main" id="{09305AD5-6B0A-4AB4-8151-6B29E5FC9D59}"/>
              </a:ext>
            </a:extLst>
          </p:cNvPr>
          <p:cNvGraphicFramePr/>
          <p:nvPr>
            <p:extLst>
              <p:ext uri="{D42A27DB-BD31-4B8C-83A1-F6EECF244321}">
                <p14:modId xmlns:p14="http://schemas.microsoft.com/office/powerpoint/2010/main" val="2395637515"/>
              </p:ext>
            </p:extLst>
          </p:nvPr>
        </p:nvGraphicFramePr>
        <p:xfrm>
          <a:off x="1367507" y="3966358"/>
          <a:ext cx="9456985" cy="2499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72306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التّرويجُ السّيـاحـيّ</a:t>
            </a:r>
            <a:endParaRPr lang="en-US" dirty="0"/>
          </a:p>
        </p:txBody>
      </p:sp>
      <p:sp>
        <p:nvSpPr>
          <p:cNvPr id="5" name="Content Placeholder 4">
            <a:extLst>
              <a:ext uri="{FF2B5EF4-FFF2-40B4-BE49-F238E27FC236}">
                <a16:creationId xmlns:a16="http://schemas.microsoft.com/office/drawing/2014/main" id="{CE0E6B39-4FA9-46D0-B8AE-D6860C49906F}"/>
              </a:ext>
            </a:extLst>
          </p:cNvPr>
          <p:cNvSpPr>
            <a:spLocks noGrp="1"/>
          </p:cNvSpPr>
          <p:nvPr>
            <p:ph sz="quarter" idx="12"/>
          </p:nvPr>
        </p:nvSpPr>
        <p:spPr/>
        <p:txBody>
          <a:bodyPr/>
          <a:lstStyle/>
          <a:p>
            <a:r>
              <a:rPr lang="ar-EG" dirty="0"/>
              <a:t>أهدافُ التّرويجِ السّياحيّ</a:t>
            </a:r>
            <a:endParaRPr lang="en-US" dirty="0"/>
          </a:p>
        </p:txBody>
      </p:sp>
      <p:sp>
        <p:nvSpPr>
          <p:cNvPr id="3" name="Content Placeholder 2">
            <a:extLst>
              <a:ext uri="{FF2B5EF4-FFF2-40B4-BE49-F238E27FC236}">
                <a16:creationId xmlns:a16="http://schemas.microsoft.com/office/drawing/2014/main" id="{EFE81601-E908-4CEF-ADA8-414BE2B7D514}"/>
              </a:ext>
            </a:extLst>
          </p:cNvPr>
          <p:cNvSpPr>
            <a:spLocks noGrp="1"/>
          </p:cNvSpPr>
          <p:nvPr>
            <p:ph sz="quarter" idx="10"/>
          </p:nvPr>
        </p:nvSpPr>
        <p:spPr>
          <a:xfrm>
            <a:off x="890647" y="2171353"/>
            <a:ext cx="10560627" cy="698448"/>
          </a:xfrm>
        </p:spPr>
        <p:txBody>
          <a:bodyPr>
            <a:normAutofit/>
          </a:bodyPr>
          <a:lstStyle/>
          <a:p>
            <a:r>
              <a:rPr lang="ar-SY" b="1" dirty="0">
                <a:solidFill>
                  <a:srgbClr val="000000"/>
                </a:solidFill>
                <a:effectLst/>
                <a:ea typeface="Calibri" panose="020F0502020204030204" pitchFamily="34" charset="0"/>
              </a:rPr>
              <a:t>كما يمكنُ تحديدُ أهدافِ التّرويجِ بصورةٍ عامّةٍ بالأهدافِ الآتية:</a:t>
            </a:r>
            <a:endParaRPr lang="en-US" b="1" dirty="0"/>
          </a:p>
        </p:txBody>
      </p:sp>
      <p:graphicFrame>
        <p:nvGraphicFramePr>
          <p:cNvPr id="4" name="Diagram 3">
            <a:extLst>
              <a:ext uri="{FF2B5EF4-FFF2-40B4-BE49-F238E27FC236}">
                <a16:creationId xmlns:a16="http://schemas.microsoft.com/office/drawing/2014/main" id="{A57904E5-77D7-426E-A738-0C93021EF332}"/>
              </a:ext>
            </a:extLst>
          </p:cNvPr>
          <p:cNvGraphicFramePr/>
          <p:nvPr>
            <p:extLst>
              <p:ext uri="{D42A27DB-BD31-4B8C-83A1-F6EECF244321}">
                <p14:modId xmlns:p14="http://schemas.microsoft.com/office/powerpoint/2010/main" val="122398883"/>
              </p:ext>
            </p:extLst>
          </p:nvPr>
        </p:nvGraphicFramePr>
        <p:xfrm>
          <a:off x="1068780" y="2729131"/>
          <a:ext cx="10796178" cy="3796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853833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التّرويجُ السّيـاحـيّ</a:t>
            </a:r>
            <a:endParaRPr lang="en-US" dirty="0"/>
          </a:p>
        </p:txBody>
      </p:sp>
      <p:sp>
        <p:nvSpPr>
          <p:cNvPr id="5" name="Content Placeholder 4">
            <a:extLst>
              <a:ext uri="{FF2B5EF4-FFF2-40B4-BE49-F238E27FC236}">
                <a16:creationId xmlns:a16="http://schemas.microsoft.com/office/drawing/2014/main" id="{CE0E6B39-4FA9-46D0-B8AE-D6860C49906F}"/>
              </a:ext>
            </a:extLst>
          </p:cNvPr>
          <p:cNvSpPr>
            <a:spLocks noGrp="1"/>
          </p:cNvSpPr>
          <p:nvPr>
            <p:ph sz="quarter" idx="12"/>
          </p:nvPr>
        </p:nvSpPr>
        <p:spPr/>
        <p:txBody>
          <a:bodyPr/>
          <a:lstStyle/>
          <a:p>
            <a:r>
              <a:rPr lang="ar-EG" dirty="0"/>
              <a:t>أهدافُ التّرويجِ السّياحيّ</a:t>
            </a:r>
            <a:endParaRPr lang="en-US" dirty="0"/>
          </a:p>
        </p:txBody>
      </p:sp>
      <p:sp>
        <p:nvSpPr>
          <p:cNvPr id="3" name="Content Placeholder 2">
            <a:extLst>
              <a:ext uri="{FF2B5EF4-FFF2-40B4-BE49-F238E27FC236}">
                <a16:creationId xmlns:a16="http://schemas.microsoft.com/office/drawing/2014/main" id="{EFE81601-E908-4CEF-ADA8-414BE2B7D514}"/>
              </a:ext>
            </a:extLst>
          </p:cNvPr>
          <p:cNvSpPr>
            <a:spLocks noGrp="1"/>
          </p:cNvSpPr>
          <p:nvPr>
            <p:ph sz="quarter" idx="10"/>
          </p:nvPr>
        </p:nvSpPr>
        <p:spPr>
          <a:xfrm>
            <a:off x="831272" y="2313853"/>
            <a:ext cx="10560627" cy="698448"/>
          </a:xfrm>
        </p:spPr>
        <p:txBody>
          <a:bodyPr>
            <a:normAutofit/>
          </a:bodyPr>
          <a:lstStyle/>
          <a:p>
            <a:pPr marL="0" marR="0" algn="just" rtl="1">
              <a:lnSpc>
                <a:spcPct val="150000"/>
              </a:lnSpc>
              <a:spcBef>
                <a:spcPts val="0"/>
              </a:spcBef>
              <a:spcAft>
                <a:spcPts val="800"/>
              </a:spcAft>
            </a:pPr>
            <a:r>
              <a:rPr lang="ar-SA" b="1" dirty="0">
                <a:solidFill>
                  <a:srgbClr val="000000"/>
                </a:solidFill>
                <a:effectLst/>
                <a:latin typeface="Calibri" panose="020F0502020204030204" pitchFamily="34" charset="0"/>
                <a:ea typeface="Calibri" panose="020F0502020204030204" pitchFamily="34" charset="0"/>
              </a:rPr>
              <a:t>وتتمُّ بلورةُ مختلفِ هذهِ الأهدافِ إلى مؤشّراتٍ رقميّةٍ ترتبطُ بعواملَ عديدةٍ أهمُّها</a:t>
            </a:r>
            <a:r>
              <a:rPr lang="en-US" b="1" dirty="0">
                <a:solidFill>
                  <a:srgbClr val="000000"/>
                </a:solidFill>
                <a:effectLst/>
                <a:latin typeface="Simplified Arabic" panose="02020603050405020304" pitchFamily="18" charset="-78"/>
                <a:ea typeface="Calibri" panose="020F0502020204030204" pitchFamily="34" charset="0"/>
              </a:rPr>
              <a:t>:</a:t>
            </a:r>
            <a:endParaRPr lang="en-US" b="1" dirty="0">
              <a:effectLst/>
              <a:latin typeface="Calibri" panose="020F0502020204030204" pitchFamily="34" charset="0"/>
              <a:ea typeface="Calibri" panose="020F0502020204030204" pitchFamily="34" charset="0"/>
            </a:endParaRPr>
          </a:p>
        </p:txBody>
      </p:sp>
      <p:graphicFrame>
        <p:nvGraphicFramePr>
          <p:cNvPr id="2" name="Diagram 1">
            <a:extLst>
              <a:ext uri="{FF2B5EF4-FFF2-40B4-BE49-F238E27FC236}">
                <a16:creationId xmlns:a16="http://schemas.microsoft.com/office/drawing/2014/main" id="{8008E63C-E049-48F9-B499-D7DC05B392D1}"/>
              </a:ext>
            </a:extLst>
          </p:cNvPr>
          <p:cNvGraphicFramePr/>
          <p:nvPr>
            <p:extLst>
              <p:ext uri="{D42A27DB-BD31-4B8C-83A1-F6EECF244321}">
                <p14:modId xmlns:p14="http://schemas.microsoft.com/office/powerpoint/2010/main" val="910277124"/>
              </p:ext>
            </p:extLst>
          </p:nvPr>
        </p:nvGraphicFramePr>
        <p:xfrm>
          <a:off x="1626919" y="3012301"/>
          <a:ext cx="9630887" cy="33825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855998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التّسويقُ والتّرويجُ للسّياحةِ الثّقافيّة</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387013" y="4483577"/>
            <a:ext cx="980744" cy="403760"/>
          </a:xfrm>
        </p:spPr>
        <p:txBody>
          <a:bodyPr>
            <a:normAutofit/>
          </a:bodyPr>
          <a:lstStyle/>
          <a:p>
            <a:r>
              <a:rPr lang="ar-EG" dirty="0"/>
              <a:t>الرابعة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سياساتُ التّرويجِ للسّياحةِ الثّقافيّةِ في سورية</a:t>
            </a:r>
            <a:endParaRPr lang="en-US" dirty="0"/>
          </a:p>
        </p:txBody>
      </p:sp>
      <p:sp>
        <p:nvSpPr>
          <p:cNvPr id="5" name="Content Placeholder 4">
            <a:extLst>
              <a:ext uri="{FF2B5EF4-FFF2-40B4-BE49-F238E27FC236}">
                <a16:creationId xmlns:a16="http://schemas.microsoft.com/office/drawing/2014/main" id="{CE0E6B39-4FA9-46D0-B8AE-D6860C49906F}"/>
              </a:ext>
            </a:extLst>
          </p:cNvPr>
          <p:cNvSpPr>
            <a:spLocks noGrp="1"/>
          </p:cNvSpPr>
          <p:nvPr>
            <p:ph sz="quarter" idx="12"/>
          </p:nvPr>
        </p:nvSpPr>
        <p:spPr/>
        <p:txBody>
          <a:bodyPr/>
          <a:lstStyle/>
          <a:p>
            <a:r>
              <a:rPr lang="ar-EG" dirty="0"/>
              <a:t>أهدافُ التّرويجِ السّياحيّ</a:t>
            </a:r>
            <a:endParaRPr lang="en-US" dirty="0"/>
          </a:p>
        </p:txBody>
      </p:sp>
      <p:sp>
        <p:nvSpPr>
          <p:cNvPr id="8" name="Frame 7">
            <a:extLst>
              <a:ext uri="{FF2B5EF4-FFF2-40B4-BE49-F238E27FC236}">
                <a16:creationId xmlns:a16="http://schemas.microsoft.com/office/drawing/2014/main" id="{EA8AD5C8-2705-45B4-8ADE-80D2DE78B7BE}"/>
              </a:ext>
            </a:extLst>
          </p:cNvPr>
          <p:cNvSpPr/>
          <p:nvPr/>
        </p:nvSpPr>
        <p:spPr>
          <a:xfrm>
            <a:off x="1482807" y="2398556"/>
            <a:ext cx="9691874" cy="4067557"/>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800"/>
              </a:spcAft>
            </a:pPr>
            <a:r>
              <a:rPr lang="ar-SY" sz="2200" dirty="0">
                <a:solidFill>
                  <a:srgbClr val="000000"/>
                </a:solidFill>
                <a:effectLst/>
                <a:latin typeface="Calibri" panose="020F0502020204030204" pitchFamily="34" charset="0"/>
                <a:ea typeface="Calibri" panose="020F0502020204030204" pitchFamily="34" charset="0"/>
              </a:rPr>
              <a:t>يكونُ التّرويجُ السّياحيُّ ككلٍّ من مهامِ السّلطةِ السّياحيّةِ بينَما يكونُ التّرويجُ لموقعٍ أو منشأةٍ أو شركةٍ سياحيّةٍ من مهامِ إدارتِها.</a:t>
            </a:r>
          </a:p>
          <a:p>
            <a:pPr marL="0" marR="0" algn="just" rtl="1">
              <a:lnSpc>
                <a:spcPct val="150000"/>
              </a:lnSpc>
              <a:spcBef>
                <a:spcPts val="0"/>
              </a:spcBef>
              <a:spcAft>
                <a:spcPts val="800"/>
              </a:spcAft>
            </a:pPr>
            <a:r>
              <a:rPr lang="ar-SY" sz="2200" dirty="0">
                <a:solidFill>
                  <a:srgbClr val="000000"/>
                </a:solidFill>
                <a:effectLst/>
                <a:latin typeface="Calibri" panose="020F0502020204030204" pitchFamily="34" charset="0"/>
                <a:ea typeface="Calibri" panose="020F0502020204030204" pitchFamily="34" charset="0"/>
              </a:rPr>
              <a:t>لم تأخذْ سوريةُ أهمّيّتَها السّياحيّةَ الدّوليّةَ لأسبابٍ عديدةٍ ومنَ المعروفِ أنّ إمكانيّاتِها ومقوّماتِها السّياحيّةَ جديرةٌ بحجمٍ أكبرَ منَ الحركةِ السّياحيّةِ العالميّة، وبالتّالي تقعُ مسؤوليّةٌ كبيرةٌ على الجهاتِ المشرِفةِ على القطاعِ السّياحيِّ في سوريةَ (وزارةُ السّياحة – غرفُ السّياحة) للقيامِ بالدّورِ اللّازمِ لاجتذابِ السّيّاحِ وتلبيةِ احتياجاتِهم وخاصّةً منَ الأسواقِ المصدِّرةِ للسّيّاح.</a:t>
            </a:r>
            <a:endParaRPr lang="en-US" sz="2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857523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سياساتُ التّرويجِ للسّياحةِ الثّقافيّةِ في سورية</a:t>
            </a:r>
            <a:endParaRPr lang="en-US" dirty="0"/>
          </a:p>
        </p:txBody>
      </p:sp>
      <p:sp>
        <p:nvSpPr>
          <p:cNvPr id="5" name="Content Placeholder 4">
            <a:extLst>
              <a:ext uri="{FF2B5EF4-FFF2-40B4-BE49-F238E27FC236}">
                <a16:creationId xmlns:a16="http://schemas.microsoft.com/office/drawing/2014/main" id="{CE0E6B39-4FA9-46D0-B8AE-D6860C49906F}"/>
              </a:ext>
            </a:extLst>
          </p:cNvPr>
          <p:cNvSpPr>
            <a:spLocks noGrp="1"/>
          </p:cNvSpPr>
          <p:nvPr>
            <p:ph sz="quarter" idx="12"/>
          </p:nvPr>
        </p:nvSpPr>
        <p:spPr/>
        <p:txBody>
          <a:bodyPr/>
          <a:lstStyle/>
          <a:p>
            <a:r>
              <a:rPr lang="ar-EG" dirty="0"/>
              <a:t>أهدافُ التّرويجِ السّياحيّ</a:t>
            </a:r>
            <a:endParaRPr lang="en-US" dirty="0"/>
          </a:p>
        </p:txBody>
      </p:sp>
      <p:sp>
        <p:nvSpPr>
          <p:cNvPr id="8" name="Frame 7">
            <a:extLst>
              <a:ext uri="{FF2B5EF4-FFF2-40B4-BE49-F238E27FC236}">
                <a16:creationId xmlns:a16="http://schemas.microsoft.com/office/drawing/2014/main" id="{EA8AD5C8-2705-45B4-8ADE-80D2DE78B7BE}"/>
              </a:ext>
            </a:extLst>
          </p:cNvPr>
          <p:cNvSpPr/>
          <p:nvPr/>
        </p:nvSpPr>
        <p:spPr>
          <a:xfrm>
            <a:off x="1200150" y="2481944"/>
            <a:ext cx="10093284" cy="4049485"/>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spcAft>
                <a:spcPts val="800"/>
              </a:spcAft>
            </a:pPr>
            <a:r>
              <a:rPr lang="ar-SY" sz="2200" dirty="0">
                <a:solidFill>
                  <a:srgbClr val="000000"/>
                </a:solidFill>
                <a:latin typeface="Calibri" panose="020F0502020204030204" pitchFamily="34" charset="0"/>
              </a:rPr>
              <a:t>بدأتْ أنشطةُ التّرويجِ السّياحيِّ في سوريةَ منذُ مطلعِ الثّمانينيّات، وأخذتْ تعطي ثمارَها منذُ مطلعِ التّسعينات، وقد تمَّ تكثيفُ الجهودِ التّرويجيّةِ والّتي أبرزُها التّعاونُ السّياحيُّ معَ العديدِ منَ الدّولِ على الصّعيدِ الرّسميِّ والاشتراكُ الفعّالُ في التّظاهراتِ السّياحيّةِ مثلَ المعارضِ وأسواقِ البورصةِ</a:t>
            </a:r>
            <a:r>
              <a:rPr lang="ar-EG" sz="2200" dirty="0">
                <a:solidFill>
                  <a:srgbClr val="000000"/>
                </a:solidFill>
                <a:latin typeface="Calibri" panose="020F0502020204030204" pitchFamily="34" charset="0"/>
              </a:rPr>
              <a:t> </a:t>
            </a:r>
            <a:r>
              <a:rPr lang="ar-SY" sz="2200" dirty="0">
                <a:solidFill>
                  <a:srgbClr val="000000"/>
                </a:solidFill>
                <a:latin typeface="Calibri" panose="020F0502020204030204" pitchFamily="34" charset="0"/>
              </a:rPr>
              <a:t>إضافةً إلى الجهودِ لتطويرِ الأداءِ والمستوى في الخدماتِ والتّسهيلاتِ السّياحيّةِ داخلَ البلد، وتشاركُ معظمُ الفعاليّاتِ السّياحيّةِ سواءٌ في القطاعِ الخاصِّ أوِ المشتركِ في أنشطةِ التّرويجِ سواءٌ عن طريقِ جمعيّةِ مكاتبِ السّياحةِ والسّفرِ أو عن طريقِ الاشتراكِ المباشرِ بالتّظاهراتِ السّياحيّة.</a:t>
            </a:r>
            <a:endParaRPr lang="en-US" sz="22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0440778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3537766-A3DF-4F5B-8908-DA1087B6CBF5}"/>
              </a:ext>
            </a:extLst>
          </p:cNvPr>
          <p:cNvSpPr>
            <a:spLocks noGrp="1"/>
          </p:cNvSpPr>
          <p:nvPr>
            <p:ph sz="quarter" idx="11"/>
          </p:nvPr>
        </p:nvSpPr>
        <p:spPr/>
        <p:txBody>
          <a:bodyPr/>
          <a:lstStyle/>
          <a:p>
            <a:r>
              <a:rPr lang="ar-EG" dirty="0"/>
              <a:t>سياساتُ التّرويجِ للسّياحةِ الثّقافيّةِ في سورية</a:t>
            </a:r>
            <a:endParaRPr lang="en-US" dirty="0"/>
          </a:p>
        </p:txBody>
      </p:sp>
      <p:sp>
        <p:nvSpPr>
          <p:cNvPr id="5" name="Content Placeholder 4">
            <a:extLst>
              <a:ext uri="{FF2B5EF4-FFF2-40B4-BE49-F238E27FC236}">
                <a16:creationId xmlns:a16="http://schemas.microsoft.com/office/drawing/2014/main" id="{CE0E6B39-4FA9-46D0-B8AE-D6860C49906F}"/>
              </a:ext>
            </a:extLst>
          </p:cNvPr>
          <p:cNvSpPr>
            <a:spLocks noGrp="1"/>
          </p:cNvSpPr>
          <p:nvPr>
            <p:ph sz="quarter" idx="12"/>
          </p:nvPr>
        </p:nvSpPr>
        <p:spPr/>
        <p:txBody>
          <a:bodyPr/>
          <a:lstStyle/>
          <a:p>
            <a:r>
              <a:rPr lang="ar-EG" dirty="0"/>
              <a:t>أهدافُ التّرويجِ السّياحيّ</a:t>
            </a:r>
            <a:endParaRPr lang="en-US" dirty="0"/>
          </a:p>
        </p:txBody>
      </p:sp>
      <p:sp>
        <p:nvSpPr>
          <p:cNvPr id="8" name="Frame 7">
            <a:extLst>
              <a:ext uri="{FF2B5EF4-FFF2-40B4-BE49-F238E27FC236}">
                <a16:creationId xmlns:a16="http://schemas.microsoft.com/office/drawing/2014/main" id="{EA8AD5C8-2705-45B4-8ADE-80D2DE78B7BE}"/>
              </a:ext>
            </a:extLst>
          </p:cNvPr>
          <p:cNvSpPr/>
          <p:nvPr/>
        </p:nvSpPr>
        <p:spPr>
          <a:xfrm>
            <a:off x="1381867" y="2572491"/>
            <a:ext cx="9428266" cy="3709555"/>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spcAft>
                <a:spcPts val="800"/>
              </a:spcAft>
            </a:pPr>
            <a:r>
              <a:rPr lang="ar-SY" sz="2200" dirty="0">
                <a:solidFill>
                  <a:srgbClr val="000000"/>
                </a:solidFill>
                <a:latin typeface="Calibri" panose="020F0502020204030204" pitchFamily="34" charset="0"/>
              </a:rPr>
              <a:t>ومعَ ازديادِ أهمّيّةِ السّياحةِ أقرّتِ الحكومةُ السّوريّةُ رفعَ موازنةِ التّرويجِ السّياحيِّ في عامِ 2007 بنسبةِ 350 بالمائةِ عن عامِ 2006 بغيةَ تحقيقِ التّوازنِ بينَ العرضِ السّياحيِّ والطّلبِ السّياحيّ</a:t>
            </a:r>
            <a:r>
              <a:rPr lang="ar-EG" sz="2200" dirty="0">
                <a:solidFill>
                  <a:srgbClr val="000000"/>
                </a:solidFill>
                <a:latin typeface="Calibri" panose="020F0502020204030204" pitchFamily="34" charset="0"/>
              </a:rPr>
              <a:t> </a:t>
            </a:r>
            <a:r>
              <a:rPr lang="ar-SY" sz="2200" dirty="0">
                <a:solidFill>
                  <a:srgbClr val="000000"/>
                </a:solidFill>
                <a:latin typeface="Calibri" panose="020F0502020204030204" pitchFamily="34" charset="0"/>
              </a:rPr>
              <a:t>ويُصرَفُ على المطبوعاتِ والبروشوراتِ 30% معَ العلمِ أنّ وزارةَ السّياحةِ تطبعُ 20 نوعاً منَ البروشوراتِ وبشكلٍ دوريٍّ وباللّغاتِ المختلفة</a:t>
            </a:r>
            <a:r>
              <a:rPr lang="ar-SA" sz="2200" dirty="0">
                <a:solidFill>
                  <a:srgbClr val="000000"/>
                </a:solidFill>
                <a:latin typeface="Calibri" panose="020F0502020204030204" pitchFamily="34" charset="0"/>
              </a:rPr>
              <a:t>،</a:t>
            </a:r>
            <a:r>
              <a:rPr lang="ar-SY" sz="2200" dirty="0">
                <a:solidFill>
                  <a:srgbClr val="000000"/>
                </a:solidFill>
                <a:latin typeface="Calibri" panose="020F0502020204030204" pitchFamily="34" charset="0"/>
              </a:rPr>
              <a:t> ويُضافُ في المناسباتِ بروشوراتٌ بلغاتٍ أخرى وفقَ الحاجةِ</a:t>
            </a:r>
            <a:r>
              <a:rPr lang="ar-EG" sz="2200" dirty="0">
                <a:solidFill>
                  <a:srgbClr val="000000"/>
                </a:solidFill>
                <a:latin typeface="Calibri" panose="020F0502020204030204" pitchFamily="34" charset="0"/>
              </a:rPr>
              <a:t>.</a:t>
            </a:r>
            <a:endParaRPr lang="en-US" sz="22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981749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CFF3400-6CDC-4F28-AFAC-CB3DCB2A33E4}"/>
              </a:ext>
            </a:extLst>
          </p:cNvPr>
          <p:cNvSpPr>
            <a:spLocks noGrp="1"/>
          </p:cNvSpPr>
          <p:nvPr>
            <p:ph sz="quarter" idx="11"/>
          </p:nvPr>
        </p:nvSpPr>
        <p:spPr>
          <a:xfrm>
            <a:off x="1167739" y="2130438"/>
            <a:ext cx="9856521" cy="4357512"/>
          </a:xfrm>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التّسويقُ السّياحيُّ والمزيجُ التّسويقيُّ السّياحيّ</a:t>
            </a:r>
            <a:r>
              <a:rPr lang="ar-SY" dirty="0">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التّرويجُ السّياحيُّ والمزيجُ التّرويجيُّ السّياحيّ</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ar-SA"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واقعُ التّرويجِ في سورية</a:t>
            </a:r>
            <a:r>
              <a:rPr lang="ar-SY" sz="2400">
                <a:effectLst/>
                <a:latin typeface="Arial" panose="020B0604020202020204" pitchFamily="34" charset="0"/>
                <a:ea typeface="Calibri" panose="020F0502020204030204" pitchFamily="34" charset="0"/>
                <a:cs typeface="Arial" panose="020B0604020202020204" pitchFamily="34" charset="0"/>
              </a:rPr>
              <a:t>.</a:t>
            </a:r>
            <a:r>
              <a:rPr lang="ar-SA" sz="2400">
                <a:effectLst/>
                <a:latin typeface="Arial" panose="020B0604020202020204" pitchFamily="34" charset="0"/>
                <a:ea typeface="Calibri" panose="020F0502020204030204" pitchFamily="34" charset="0"/>
                <a:cs typeface="Arial" panose="020B0604020202020204" pitchFamily="34" charset="0"/>
              </a:rPr>
              <a:t> </a:t>
            </a:r>
            <a:endParaRPr lang="ar-SA"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0852666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14015" y="2532170"/>
            <a:ext cx="9096499" cy="3144235"/>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التّسويقُ السّياحيُّ والمزيجُ التّسويقيُّ السّياحيّ</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التّرويجُ السّياحيُّ والمزيجُ التّرويجيُّ السّياحيّ</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واقعُ التّرويجِ في سورية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0"/>
          </p:nvPr>
        </p:nvSpPr>
        <p:spPr>
          <a:xfrm>
            <a:off x="793667" y="1518259"/>
            <a:ext cx="10604665" cy="1198964"/>
          </a:xfrm>
        </p:spPr>
        <p:txBody>
          <a:bodyPr>
            <a:normAutofit fontScale="92500"/>
          </a:bodyPr>
          <a:lstStyle/>
          <a:p>
            <a:pPr marL="0" marR="0" algn="r" rtl="1">
              <a:spcBef>
                <a:spcPts val="0"/>
              </a:spcBef>
              <a:spcAft>
                <a:spcPts val="1000"/>
              </a:spcAft>
            </a:pPr>
            <a:r>
              <a:rPr lang="ar-SA" dirty="0">
                <a:effectLst/>
                <a:latin typeface="Calibri" panose="020F0502020204030204" pitchFamily="34" charset="0"/>
                <a:ea typeface="Calibri" panose="020F0502020204030204" pitchFamily="34" charset="0"/>
              </a:rPr>
              <a:t>ونتيجةً لذلكَ ظهرَ مفهومُ التّسويقِ السّياحيِّ كنو</a:t>
            </a:r>
            <a:r>
              <a:rPr lang="ar-SY" dirty="0">
                <a:effectLst/>
                <a:latin typeface="Calibri" panose="020F0502020204030204" pitchFamily="34" charset="0"/>
                <a:ea typeface="Calibri" panose="020F0502020204030204" pitchFamily="34" charset="0"/>
              </a:rPr>
              <a:t>عٍ </a:t>
            </a:r>
            <a:r>
              <a:rPr lang="ar-SA" dirty="0">
                <a:effectLst/>
                <a:latin typeface="Calibri" panose="020F0502020204030204" pitchFamily="34" charset="0"/>
                <a:ea typeface="Calibri" panose="020F0502020204030204" pitchFamily="34" charset="0"/>
              </a:rPr>
              <a:t>من أنواعِ التّسويقِ الخدميِّ لهُ خصوصيّةٌ ونشاطاتٌ معيّنةٌ مثلُ طرحِ الخدماتِ وتطلّبَ ذلكَ وجودَ نظامِ معلوماتٍ فعّالٍ يساعدُ في إخبارِ السّيّاحِ بالخدماتِ وفوائدِها، وتبنّى عدّةَ تعريفاتٍ نذكرُ منها:</a:t>
            </a:r>
            <a:endParaRPr lang="en-US" dirty="0">
              <a:effectLst/>
              <a:latin typeface="Calibri" panose="020F0502020204030204" pitchFamily="34" charset="0"/>
              <a:ea typeface="Calibri" panose="020F0502020204030204" pitchFamily="34" charset="0"/>
            </a:endParaRPr>
          </a:p>
          <a:p>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 الإدارةُ الاستراتيجيّةُ للتّسويقِ (السّياحةُ الثّقافيّة)</a:t>
            </a:r>
          </a:p>
        </p:txBody>
      </p:sp>
      <p:graphicFrame>
        <p:nvGraphicFramePr>
          <p:cNvPr id="3" name="Diagram 2">
            <a:extLst>
              <a:ext uri="{FF2B5EF4-FFF2-40B4-BE49-F238E27FC236}">
                <a16:creationId xmlns:a16="http://schemas.microsoft.com/office/drawing/2014/main" id="{02DF3715-A5FB-449B-9AAA-9B9EF880C636}"/>
              </a:ext>
            </a:extLst>
          </p:cNvPr>
          <p:cNvGraphicFramePr/>
          <p:nvPr>
            <p:extLst>
              <p:ext uri="{D42A27DB-BD31-4B8C-83A1-F6EECF244321}">
                <p14:modId xmlns:p14="http://schemas.microsoft.com/office/powerpoint/2010/main" val="633330083"/>
              </p:ext>
            </p:extLst>
          </p:nvPr>
        </p:nvGraphicFramePr>
        <p:xfrm>
          <a:off x="991589" y="2717223"/>
          <a:ext cx="10406743" cy="3623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 الإدارةُ الاستراتيجيّةُ للتّسويقِ (السّياحةُ الثّقافيّة)</a:t>
            </a:r>
          </a:p>
        </p:txBody>
      </p:sp>
      <p:graphicFrame>
        <p:nvGraphicFramePr>
          <p:cNvPr id="7" name="Diagram 6">
            <a:extLst>
              <a:ext uri="{FF2B5EF4-FFF2-40B4-BE49-F238E27FC236}">
                <a16:creationId xmlns:a16="http://schemas.microsoft.com/office/drawing/2014/main" id="{B3A6A99E-DA5E-4582-8F9C-7073C8C78D10}"/>
              </a:ext>
            </a:extLst>
          </p:cNvPr>
          <p:cNvGraphicFramePr/>
          <p:nvPr>
            <p:extLst>
              <p:ext uri="{D42A27DB-BD31-4B8C-83A1-F6EECF244321}">
                <p14:modId xmlns:p14="http://schemas.microsoft.com/office/powerpoint/2010/main" val="505959186"/>
              </p:ext>
            </p:extLst>
          </p:nvPr>
        </p:nvGraphicFramePr>
        <p:xfrm>
          <a:off x="1353746" y="1864425"/>
          <a:ext cx="9484508" cy="43760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410062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التّسويقُ المباشر </a:t>
            </a:r>
          </a:p>
        </p:txBody>
      </p:sp>
      <p:sp>
        <p:nvSpPr>
          <p:cNvPr id="2" name="Frame 1">
            <a:extLst>
              <a:ext uri="{FF2B5EF4-FFF2-40B4-BE49-F238E27FC236}">
                <a16:creationId xmlns:a16="http://schemas.microsoft.com/office/drawing/2014/main" id="{FF2BFD63-EA03-4620-B737-3541F84CAF7E}"/>
              </a:ext>
            </a:extLst>
          </p:cNvPr>
          <p:cNvSpPr/>
          <p:nvPr/>
        </p:nvSpPr>
        <p:spPr>
          <a:xfrm>
            <a:off x="1187656" y="1816924"/>
            <a:ext cx="9816688" cy="4324351"/>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chemeClr val="tx1"/>
                </a:solidFill>
                <a:effectLst/>
                <a:ea typeface="Calibri" panose="020F0502020204030204" pitchFamily="34" charset="0"/>
              </a:rPr>
              <a:t>يعتمدُ مبدأُ التّسويقِ المباشرِ الشّبكيِّ على استبدالِ معظمِ أو كلِّ عناصرِ السّلسلةِ التّسويقيّةِ التّقليديّةِ بالمستهلك، ولذلكَ فإنّ المصروفاتِ الّتي كانتْ تذهبُ لتجّارِ الجملةِ والدّعايةِ والإعلانِ والنّقلِ وغيرِها أصبحَ يتمُّ توجيهُها إلى المستهلكِ في صورةِ عمولاتٍ وحوافزَ ومنحٍ وذلكَ في مقابلِ قيامِ المستهلكِ بتسويقِ منتجاتِ الشّركة. </a:t>
            </a:r>
            <a:endParaRPr lang="ar-EG" sz="2200" dirty="0">
              <a:solidFill>
                <a:schemeClr val="tx1"/>
              </a:solidFill>
              <a:effectLst/>
              <a:ea typeface="Calibri" panose="020F0502020204030204" pitchFamily="34" charset="0"/>
            </a:endParaRPr>
          </a:p>
          <a:p>
            <a:pPr algn="just" rtl="1">
              <a:lnSpc>
                <a:spcPct val="150000"/>
              </a:lnSpc>
            </a:pPr>
            <a:r>
              <a:rPr lang="ar-SA" sz="2200" dirty="0">
                <a:solidFill>
                  <a:schemeClr val="tx1"/>
                </a:solidFill>
                <a:effectLst/>
                <a:ea typeface="Calibri" panose="020F0502020204030204" pitchFamily="34" charset="0"/>
              </a:rPr>
              <a:t>وبالتّالي فإنّ المستهلكَ يستطيعُ من خلالِ شرائِهِ لمنتجاتِ الشّركةِ (سواءٌ سلعةٌ أو خدمةٌ) أن ينضمَّ لعضويّةِ الشّركة</a:t>
            </a:r>
            <a:r>
              <a:rPr lang="ar-SY" sz="2200" dirty="0">
                <a:solidFill>
                  <a:schemeClr val="tx1"/>
                </a:solidFill>
                <a:ea typeface="Calibri" panose="020F0502020204030204" pitchFamily="34" charset="0"/>
              </a:rPr>
              <a:t>.</a:t>
            </a:r>
            <a:endParaRPr lang="en-US" sz="2200" dirty="0">
              <a:solidFill>
                <a:schemeClr val="tx1"/>
              </a:solidFill>
            </a:endParaRPr>
          </a:p>
        </p:txBody>
      </p:sp>
    </p:spTree>
    <p:extLst>
      <p:ext uri="{BB962C8B-B14F-4D97-AF65-F5344CB8AC3E}">
        <p14:creationId xmlns:p14="http://schemas.microsoft.com/office/powerpoint/2010/main" val="358291339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التّسويقُ المباشر</a:t>
            </a:r>
          </a:p>
        </p:txBody>
      </p:sp>
      <p:sp>
        <p:nvSpPr>
          <p:cNvPr id="3" name="Frame 2">
            <a:extLst>
              <a:ext uri="{FF2B5EF4-FFF2-40B4-BE49-F238E27FC236}">
                <a16:creationId xmlns:a16="http://schemas.microsoft.com/office/drawing/2014/main" id="{4DCEC727-9834-4749-A3D3-EBE2BBE5FBB1}"/>
              </a:ext>
            </a:extLst>
          </p:cNvPr>
          <p:cNvSpPr/>
          <p:nvPr/>
        </p:nvSpPr>
        <p:spPr>
          <a:xfrm>
            <a:off x="1217468" y="1840676"/>
            <a:ext cx="9757064" cy="4346368"/>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dirty="0">
                <a:solidFill>
                  <a:schemeClr val="tx1"/>
                </a:solidFill>
              </a:rPr>
              <a:t>وكلّما زادَ عددُ الأعضاءِ كلّما تكوّنتْ شبكاتٌ أكثرُ وأقوى وكلّما كبرَ حجمُ الشّركةِ وتوسّعتْ أعمالُها وذلكَ استناداً على مبدأِ المضاعفةِ وهو أحدُ أهمِّ المبادئِ الّتي قامَ عليها التّسويقُ المباشر، وبالتّالي فإنّ أيَّ شركةِ تسويقٍ مباشرٍ شبكيٍّ تقومُ على ثلاثِ مُكوّناتٍ أساسيّةٍ هي:</a:t>
            </a:r>
            <a:endParaRPr lang="en-US" sz="2200" dirty="0">
              <a:solidFill>
                <a:schemeClr val="tx1"/>
              </a:solidFill>
            </a:endParaRPr>
          </a:p>
          <a:p>
            <a:pPr marL="342900" indent="-342900" algn="just" rtl="1">
              <a:lnSpc>
                <a:spcPct val="150000"/>
              </a:lnSpc>
              <a:buFont typeface="Arial" panose="020B0604020202020204" pitchFamily="34" charset="0"/>
              <a:buChar char="•"/>
            </a:pPr>
            <a:r>
              <a:rPr lang="ar-SA" sz="2200" dirty="0">
                <a:solidFill>
                  <a:schemeClr val="tx1"/>
                </a:solidFill>
              </a:rPr>
              <a:t>الأعضــاء.</a:t>
            </a:r>
            <a:endParaRPr lang="en-US" sz="2200" dirty="0">
              <a:solidFill>
                <a:schemeClr val="tx1"/>
              </a:solidFill>
            </a:endParaRPr>
          </a:p>
          <a:p>
            <a:pPr marL="342900" indent="-342900" algn="just" rtl="1">
              <a:lnSpc>
                <a:spcPct val="150000"/>
              </a:lnSpc>
              <a:buFont typeface="Arial" panose="020B0604020202020204" pitchFamily="34" charset="0"/>
              <a:buChar char="•"/>
            </a:pPr>
            <a:r>
              <a:rPr lang="ar-SA" sz="2200" dirty="0">
                <a:solidFill>
                  <a:schemeClr val="tx1"/>
                </a:solidFill>
              </a:rPr>
              <a:t>المنتَجات (سلعٌ أو خدمات).</a:t>
            </a:r>
            <a:endParaRPr lang="en-US" sz="2200" dirty="0">
              <a:solidFill>
                <a:schemeClr val="tx1"/>
              </a:solidFill>
            </a:endParaRPr>
          </a:p>
          <a:p>
            <a:pPr marL="342900" indent="-342900" algn="just" rtl="1">
              <a:lnSpc>
                <a:spcPct val="150000"/>
              </a:lnSpc>
              <a:buFont typeface="Arial" panose="020B0604020202020204" pitchFamily="34" charset="0"/>
              <a:buChar char="•"/>
            </a:pPr>
            <a:r>
              <a:rPr lang="ar-SA" sz="2200" dirty="0">
                <a:solidFill>
                  <a:schemeClr val="tx1"/>
                </a:solidFill>
              </a:rPr>
              <a:t>نظامُ العمولات.</a:t>
            </a:r>
            <a:endParaRPr lang="en-US" sz="2200" dirty="0">
              <a:solidFill>
                <a:schemeClr val="tx1"/>
              </a:solidFill>
            </a:endParaRPr>
          </a:p>
        </p:txBody>
      </p:sp>
    </p:spTree>
    <p:extLst>
      <p:ext uri="{BB962C8B-B14F-4D97-AF65-F5344CB8AC3E}">
        <p14:creationId xmlns:p14="http://schemas.microsoft.com/office/powerpoint/2010/main" val="4981421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CCBF7A-DDFF-428B-A90D-0604E6A142AE}"/>
              </a:ext>
            </a:extLst>
          </p:cNvPr>
          <p:cNvSpPr>
            <a:spLocks noGrp="1"/>
          </p:cNvSpPr>
          <p:nvPr>
            <p:ph sz="quarter" idx="11"/>
          </p:nvPr>
        </p:nvSpPr>
        <p:spPr/>
        <p:txBody>
          <a:bodyPr/>
          <a:lstStyle/>
          <a:p>
            <a:r>
              <a:rPr lang="ar-EG" dirty="0"/>
              <a:t>المزيجُ التّسويقيُّ السّياحـيّ</a:t>
            </a:r>
            <a:endParaRPr lang="en-US" dirty="0"/>
          </a:p>
        </p:txBody>
      </p:sp>
      <p:sp>
        <p:nvSpPr>
          <p:cNvPr id="4" name="Frame 3">
            <a:extLst>
              <a:ext uri="{FF2B5EF4-FFF2-40B4-BE49-F238E27FC236}">
                <a16:creationId xmlns:a16="http://schemas.microsoft.com/office/drawing/2014/main" id="{534FA10D-7C67-46E6-9E25-6076BDD162E4}"/>
              </a:ext>
            </a:extLst>
          </p:cNvPr>
          <p:cNvSpPr/>
          <p:nvPr/>
        </p:nvSpPr>
        <p:spPr>
          <a:xfrm>
            <a:off x="1336778" y="1848839"/>
            <a:ext cx="9518444" cy="4088824"/>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DZ" sz="2200" dirty="0">
                <a:solidFill>
                  <a:schemeClr val="tx1"/>
                </a:solidFill>
              </a:rPr>
              <a:t>يُعرَّفُ المزيجُ التّسويقيُّ بأنّهُ خليطٌ أو مزيجٌ منَ الأنشطةِ والأجزاءِ والعناصرِ مع بعضِها البعضِ بغيةَ الحصولِ على توليفة، يتمُّ من خلالِها دراسةُ المنتَجِ المقدَّمِ للسّوق، ثمّ دراسةُ وتحديدُ السّعرِ المناسبِ والتّنافسيِّ ثمّ التّرويجُ له، ومن ثمّ توزيعُهُ وإيصالُهُ إلى المكانِ وفي الزّمانِ المناسبِ من أجلِ إشباعِ حاجةٍ أو تلبيةِ رغبةٍ أو تقديمِ منفعةٍ للمستهلكِ بأعلى مستوىً ممكنٍ وتحقيقِ مبرِّرِ وجودِ المنظّمة.</a:t>
            </a:r>
            <a:endParaRPr lang="en-US" sz="2200" dirty="0">
              <a:solidFill>
                <a:schemeClr val="tx1"/>
              </a:solidFill>
            </a:endParaRPr>
          </a:p>
        </p:txBody>
      </p:sp>
    </p:spTree>
    <p:extLst>
      <p:ext uri="{BB962C8B-B14F-4D97-AF65-F5344CB8AC3E}">
        <p14:creationId xmlns:p14="http://schemas.microsoft.com/office/powerpoint/2010/main" val="66136283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FEFF2F-2941-47D1-968C-5463C1950D4C}"/>
              </a:ext>
            </a:extLst>
          </p:cNvPr>
          <p:cNvSpPr>
            <a:spLocks noGrp="1"/>
          </p:cNvSpPr>
          <p:nvPr>
            <p:ph sz="quarter" idx="11"/>
          </p:nvPr>
        </p:nvSpPr>
        <p:spPr/>
        <p:txBody>
          <a:bodyPr/>
          <a:lstStyle/>
          <a:p>
            <a:r>
              <a:rPr lang="ar-EG" dirty="0"/>
              <a:t>المزيجُ التّسويقيُّ السّياحـيّ</a:t>
            </a:r>
          </a:p>
        </p:txBody>
      </p:sp>
      <p:sp>
        <p:nvSpPr>
          <p:cNvPr id="5" name="Content Placeholder 4">
            <a:extLst>
              <a:ext uri="{FF2B5EF4-FFF2-40B4-BE49-F238E27FC236}">
                <a16:creationId xmlns:a16="http://schemas.microsoft.com/office/drawing/2014/main" id="{E46F5E3D-73C2-4CAA-8AC4-2B8A1F465A8B}"/>
              </a:ext>
            </a:extLst>
          </p:cNvPr>
          <p:cNvSpPr>
            <a:spLocks noGrp="1"/>
          </p:cNvSpPr>
          <p:nvPr>
            <p:ph sz="quarter" idx="12"/>
          </p:nvPr>
        </p:nvSpPr>
        <p:spPr/>
        <p:txBody>
          <a:bodyPr/>
          <a:lstStyle/>
          <a:p>
            <a:r>
              <a:rPr lang="ar-EG" dirty="0"/>
              <a:t>عناصرُ المزيجِ التّسويقيِّ السّياحيّ </a:t>
            </a:r>
            <a:endParaRPr lang="en-US" dirty="0"/>
          </a:p>
        </p:txBody>
      </p:sp>
      <p:graphicFrame>
        <p:nvGraphicFramePr>
          <p:cNvPr id="7" name="Diagram 6">
            <a:extLst>
              <a:ext uri="{FF2B5EF4-FFF2-40B4-BE49-F238E27FC236}">
                <a16:creationId xmlns:a16="http://schemas.microsoft.com/office/drawing/2014/main" id="{C44D8AFD-150C-4B63-ABAC-79484569DD5D}"/>
              </a:ext>
            </a:extLst>
          </p:cNvPr>
          <p:cNvGraphicFramePr/>
          <p:nvPr>
            <p:extLst>
              <p:ext uri="{D42A27DB-BD31-4B8C-83A1-F6EECF244321}">
                <p14:modId xmlns:p14="http://schemas.microsoft.com/office/powerpoint/2010/main" val="1137907973"/>
              </p:ext>
            </p:extLst>
          </p:nvPr>
        </p:nvGraphicFramePr>
        <p:xfrm>
          <a:off x="1137388" y="2268187"/>
          <a:ext cx="10251048" cy="41979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518515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702</TotalTime>
  <Words>1661</Words>
  <Application>Microsoft Office PowerPoint</Application>
  <PresentationFormat>Widescreen</PresentationFormat>
  <Paragraphs>110</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Calibri Light</vt:lpstr>
      <vt:lpstr>inherit</vt:lpstr>
      <vt:lpstr>Simplified Arabic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103</cp:revision>
  <dcterms:created xsi:type="dcterms:W3CDTF">2020-10-20T08:45:47Z</dcterms:created>
  <dcterms:modified xsi:type="dcterms:W3CDTF">2022-09-12T12:52:14Z</dcterms:modified>
</cp:coreProperties>
</file>