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6.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7.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8.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9.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0.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3"/>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5" r:id="rId20"/>
    <p:sldId id="316" r:id="rId21"/>
    <p:sldId id="31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4" d="100"/>
          <a:sy n="64" d="100"/>
        </p:scale>
        <p:origin x="930"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708264-2EF8-4CE6-9CAE-F62DBF543DBA}"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1044CC8-ECB9-4C87-9383-A7C29D1C43DD}">
      <dgm:prSet phldrT="[Text]" custT="1"/>
      <dgm:spPr>
        <a:ln>
          <a:solidFill>
            <a:schemeClr val="accent6">
              <a:lumMod val="50000"/>
            </a:schemeClr>
          </a:solidFill>
        </a:ln>
      </dgm:spPr>
      <dgm:t>
        <a:bodyPr/>
        <a:lstStyle/>
        <a:p>
          <a:pPr algn="just" rtl="1">
            <a:lnSpc>
              <a:spcPct val="150000"/>
            </a:lnSpc>
          </a:pPr>
          <a:r>
            <a:rPr lang="ar-SA" sz="2200" dirty="0">
              <a:solidFill>
                <a:schemeClr val="tx1"/>
              </a:solidFill>
              <a:cs typeface="+mn-cs"/>
            </a:rPr>
            <a:t>عرّفَهُ </a:t>
          </a:r>
          <a:r>
            <a:rPr lang="ar-SA" sz="2200" b="1" dirty="0">
              <a:solidFill>
                <a:schemeClr val="tx1"/>
              </a:solidFill>
              <a:cs typeface="+mn-cs"/>
            </a:rPr>
            <a:t>جرمان بازين</a:t>
          </a:r>
          <a:r>
            <a:rPr lang="ar-SA" sz="2200" dirty="0">
              <a:solidFill>
                <a:schemeClr val="tx1"/>
              </a:solidFill>
              <a:cs typeface="+mn-cs"/>
            </a:rPr>
            <a:t>: بأنّه: "معبدٌ توقّفَ فيهِ الزّمن"</a:t>
          </a:r>
          <a:r>
            <a:rPr lang="en-US" sz="2200" dirty="0">
              <a:solidFill>
                <a:schemeClr val="tx1"/>
              </a:solidFill>
              <a:cs typeface="+mn-cs"/>
            </a:rPr>
            <a:t>.</a:t>
          </a:r>
        </a:p>
      </dgm:t>
    </dgm:pt>
    <dgm:pt modelId="{E9528D55-6FF8-4AEF-8F08-A85388111224}" type="parTrans" cxnId="{4FA65544-6856-4830-A042-5B1217736F6A}">
      <dgm:prSet/>
      <dgm:spPr/>
      <dgm:t>
        <a:bodyPr/>
        <a:lstStyle/>
        <a:p>
          <a:pPr algn="just" rtl="1">
            <a:lnSpc>
              <a:spcPct val="150000"/>
            </a:lnSpc>
          </a:pPr>
          <a:endParaRPr lang="en-US" sz="2200">
            <a:solidFill>
              <a:schemeClr val="tx1"/>
            </a:solidFill>
            <a:cs typeface="+mn-cs"/>
          </a:endParaRPr>
        </a:p>
      </dgm:t>
    </dgm:pt>
    <dgm:pt modelId="{6E2517E0-B238-46F4-B046-58C7CE205890}" type="sibTrans" cxnId="{4FA65544-6856-4830-A042-5B1217736F6A}">
      <dgm:prSet/>
      <dgm:spPr/>
      <dgm:t>
        <a:bodyPr/>
        <a:lstStyle/>
        <a:p>
          <a:pPr algn="just" rtl="1">
            <a:lnSpc>
              <a:spcPct val="150000"/>
            </a:lnSpc>
          </a:pPr>
          <a:endParaRPr lang="en-US" sz="2200">
            <a:solidFill>
              <a:schemeClr val="tx1"/>
            </a:solidFill>
            <a:cs typeface="+mn-cs"/>
          </a:endParaRPr>
        </a:p>
      </dgm:t>
    </dgm:pt>
    <dgm:pt modelId="{DBDABABD-40A7-41B2-9323-F29ED9DDFCBA}">
      <dgm:prSet phldrT="[Text]" custT="1"/>
      <dgm:spPr>
        <a:ln>
          <a:solidFill>
            <a:schemeClr val="accent6">
              <a:lumMod val="50000"/>
            </a:schemeClr>
          </a:solidFill>
        </a:ln>
      </dgm:spPr>
      <dgm:t>
        <a:bodyPr/>
        <a:lstStyle/>
        <a:p>
          <a:pPr algn="just" rtl="1">
            <a:lnSpc>
              <a:spcPct val="150000"/>
            </a:lnSpc>
          </a:pPr>
          <a:r>
            <a:rPr lang="ar-SA" sz="2200" dirty="0">
              <a:solidFill>
                <a:schemeClr val="tx1"/>
              </a:solidFill>
              <a:cs typeface="+mn-cs"/>
            </a:rPr>
            <a:t>عرّفَهُ </a:t>
          </a:r>
          <a:r>
            <a:rPr lang="ar-SA" sz="2200" b="1" dirty="0">
              <a:solidFill>
                <a:schemeClr val="tx1"/>
              </a:solidFill>
              <a:cs typeface="+mn-cs"/>
            </a:rPr>
            <a:t>علي رضوان </a:t>
          </a:r>
          <a:r>
            <a:rPr lang="ar-SA" sz="2200" dirty="0">
              <a:solidFill>
                <a:schemeClr val="tx1"/>
              </a:solidFill>
              <a:cs typeface="+mn-cs"/>
            </a:rPr>
            <a:t>بأنّهُ: مكانٌ تُجمَعُ فيهِ التّحف، والتّحفةُ هيَ الشّيءُ النّادرُ الثّمينُ الّذي تتزايدُ قيمتُهُ كلّما بَعُدَ الزّمنُ الّذي يعودُ إليهِ والمعنى أوِ الموضوعُ الّذي يدلُّ عليه</a:t>
          </a:r>
          <a:r>
            <a:rPr lang="ar-EG" sz="2200" dirty="0">
              <a:solidFill>
                <a:schemeClr val="tx1"/>
              </a:solidFill>
              <a:cs typeface="+mn-cs"/>
            </a:rPr>
            <a:t>.</a:t>
          </a:r>
          <a:endParaRPr lang="en-US" sz="2200" dirty="0">
            <a:solidFill>
              <a:schemeClr val="tx1"/>
            </a:solidFill>
            <a:cs typeface="+mn-cs"/>
          </a:endParaRPr>
        </a:p>
      </dgm:t>
    </dgm:pt>
    <dgm:pt modelId="{9A685CF2-5CBB-4D93-8EEE-E3E80ADF76EF}" type="parTrans" cxnId="{BD5796CA-3DAB-460D-B91D-C809B919C86A}">
      <dgm:prSet/>
      <dgm:spPr/>
      <dgm:t>
        <a:bodyPr/>
        <a:lstStyle/>
        <a:p>
          <a:pPr algn="just" rtl="1">
            <a:lnSpc>
              <a:spcPct val="150000"/>
            </a:lnSpc>
          </a:pPr>
          <a:endParaRPr lang="en-US" sz="2200">
            <a:solidFill>
              <a:schemeClr val="tx1"/>
            </a:solidFill>
            <a:cs typeface="+mn-cs"/>
          </a:endParaRPr>
        </a:p>
      </dgm:t>
    </dgm:pt>
    <dgm:pt modelId="{D09A8039-D817-423F-9464-2D0DA953AF52}" type="sibTrans" cxnId="{BD5796CA-3DAB-460D-B91D-C809B919C86A}">
      <dgm:prSet/>
      <dgm:spPr/>
      <dgm:t>
        <a:bodyPr/>
        <a:lstStyle/>
        <a:p>
          <a:pPr algn="just" rtl="1">
            <a:lnSpc>
              <a:spcPct val="150000"/>
            </a:lnSpc>
          </a:pPr>
          <a:endParaRPr lang="en-US" sz="2200">
            <a:solidFill>
              <a:schemeClr val="tx1"/>
            </a:solidFill>
            <a:cs typeface="+mn-cs"/>
          </a:endParaRPr>
        </a:p>
      </dgm:t>
    </dgm:pt>
    <dgm:pt modelId="{856181D7-5FCE-4A4E-A64A-8EA41D005EF5}">
      <dgm:prSet phldrT="[Text]" custT="1"/>
      <dgm:spPr>
        <a:ln>
          <a:solidFill>
            <a:schemeClr val="accent6">
              <a:lumMod val="50000"/>
            </a:schemeClr>
          </a:solidFill>
        </a:ln>
      </dgm:spPr>
      <dgm:t>
        <a:bodyPr/>
        <a:lstStyle/>
        <a:p>
          <a:pPr algn="just" rtl="1">
            <a:lnSpc>
              <a:spcPct val="150000"/>
            </a:lnSpc>
          </a:pPr>
          <a:r>
            <a:rPr lang="ar-SY" sz="2200" dirty="0">
              <a:solidFill>
                <a:schemeClr val="tx1"/>
              </a:solidFill>
              <a:cs typeface="+mn-cs"/>
            </a:rPr>
            <a:t>أمّا المجلسُ الدّوليُّ للمتاحفِ </a:t>
          </a:r>
          <a:r>
            <a:rPr lang="en-US" sz="2200" dirty="0">
              <a:solidFill>
                <a:schemeClr val="tx1"/>
              </a:solidFill>
              <a:cs typeface="+mn-cs"/>
            </a:rPr>
            <a:t>ICOM</a:t>
          </a:r>
          <a:r>
            <a:rPr lang="ar-SY" sz="2200" dirty="0">
              <a:solidFill>
                <a:schemeClr val="tx1"/>
              </a:solidFill>
              <a:cs typeface="+mn-cs"/>
            </a:rPr>
            <a:t> فيعرّفُ المتحفَ على أنّه: "مؤسّسةٌ بحوزتِها مجموعةٌ منَ الشّواهدِ الماديّةِ المتبقّيةِ منَ التّراثِ الثّقافيِّ الإنسانيّ، هي مخصَّصةٌ للحفظِ والصّيانةِ أوِ الدّراسةِ والتّربيةِ أوِ التّمتّع"</a:t>
          </a:r>
          <a:r>
            <a:rPr lang="ar-EG" sz="2200" dirty="0">
              <a:solidFill>
                <a:schemeClr val="tx1"/>
              </a:solidFill>
              <a:cs typeface="+mn-cs"/>
            </a:rPr>
            <a:t>.</a:t>
          </a:r>
          <a:endParaRPr lang="en-US" sz="2200" dirty="0">
            <a:solidFill>
              <a:schemeClr val="tx1"/>
            </a:solidFill>
            <a:cs typeface="+mn-cs"/>
          </a:endParaRPr>
        </a:p>
      </dgm:t>
    </dgm:pt>
    <dgm:pt modelId="{B295D336-F735-430F-9932-C738AD867314}" type="parTrans" cxnId="{F145BD4D-60AF-44F2-BC45-BF019B9F2B93}">
      <dgm:prSet/>
      <dgm:spPr/>
      <dgm:t>
        <a:bodyPr/>
        <a:lstStyle/>
        <a:p>
          <a:pPr algn="just" rtl="1">
            <a:lnSpc>
              <a:spcPct val="150000"/>
            </a:lnSpc>
          </a:pPr>
          <a:endParaRPr lang="en-US" sz="2200">
            <a:solidFill>
              <a:schemeClr val="tx1"/>
            </a:solidFill>
            <a:cs typeface="+mn-cs"/>
          </a:endParaRPr>
        </a:p>
      </dgm:t>
    </dgm:pt>
    <dgm:pt modelId="{E5957452-0802-44B1-A055-DE4444C94AEE}" type="sibTrans" cxnId="{F145BD4D-60AF-44F2-BC45-BF019B9F2B93}">
      <dgm:prSet/>
      <dgm:spPr/>
      <dgm:t>
        <a:bodyPr/>
        <a:lstStyle/>
        <a:p>
          <a:pPr algn="just" rtl="1">
            <a:lnSpc>
              <a:spcPct val="150000"/>
            </a:lnSpc>
          </a:pPr>
          <a:endParaRPr lang="en-US" sz="2200">
            <a:solidFill>
              <a:schemeClr val="tx1"/>
            </a:solidFill>
            <a:cs typeface="+mn-cs"/>
          </a:endParaRPr>
        </a:p>
      </dgm:t>
    </dgm:pt>
    <dgm:pt modelId="{EFD224FD-8602-4929-9715-202EB5E5AD41}" type="pres">
      <dgm:prSet presAssocID="{CC708264-2EF8-4CE6-9CAE-F62DBF543DBA}" presName="linear" presStyleCnt="0">
        <dgm:presLayoutVars>
          <dgm:dir val="rev"/>
          <dgm:animLvl val="lvl"/>
          <dgm:resizeHandles val="exact"/>
        </dgm:presLayoutVars>
      </dgm:prSet>
      <dgm:spPr/>
    </dgm:pt>
    <dgm:pt modelId="{AF3D1A31-593B-4796-AB34-9F3956457F34}" type="pres">
      <dgm:prSet presAssocID="{61044CC8-ECB9-4C87-9383-A7C29D1C43DD}" presName="parentLin" presStyleCnt="0"/>
      <dgm:spPr/>
    </dgm:pt>
    <dgm:pt modelId="{F4C89B18-D0C0-4F86-AE78-D92E60E3ABC8}" type="pres">
      <dgm:prSet presAssocID="{61044CC8-ECB9-4C87-9383-A7C29D1C43DD}" presName="parentLeftMargin" presStyleLbl="node1" presStyleIdx="0" presStyleCnt="3"/>
      <dgm:spPr/>
    </dgm:pt>
    <dgm:pt modelId="{ECEE4E56-03E6-47B7-B699-31C7F3FAC6BB}" type="pres">
      <dgm:prSet presAssocID="{61044CC8-ECB9-4C87-9383-A7C29D1C43DD}" presName="parentText" presStyleLbl="node1" presStyleIdx="0" presStyleCnt="3" custScaleX="142857">
        <dgm:presLayoutVars>
          <dgm:chMax val="0"/>
          <dgm:bulletEnabled val="1"/>
        </dgm:presLayoutVars>
      </dgm:prSet>
      <dgm:spPr/>
    </dgm:pt>
    <dgm:pt modelId="{0231F9E4-953A-4A28-B7B0-153EAD37425D}" type="pres">
      <dgm:prSet presAssocID="{61044CC8-ECB9-4C87-9383-A7C29D1C43DD}" presName="negativeSpace" presStyleCnt="0"/>
      <dgm:spPr/>
    </dgm:pt>
    <dgm:pt modelId="{89796651-B3B0-41F8-B52E-F2B3AF6CA92B}" type="pres">
      <dgm:prSet presAssocID="{61044CC8-ECB9-4C87-9383-A7C29D1C43DD}" presName="childText" presStyleLbl="conFgAcc1" presStyleIdx="0" presStyleCnt="3">
        <dgm:presLayoutVars>
          <dgm:bulletEnabled val="1"/>
        </dgm:presLayoutVars>
      </dgm:prSet>
      <dgm:spPr>
        <a:ln>
          <a:solidFill>
            <a:schemeClr val="accent6">
              <a:lumMod val="50000"/>
            </a:schemeClr>
          </a:solidFill>
        </a:ln>
      </dgm:spPr>
    </dgm:pt>
    <dgm:pt modelId="{4E940CD0-B9C2-411C-A5D6-F577D6A2AF04}" type="pres">
      <dgm:prSet presAssocID="{6E2517E0-B238-46F4-B046-58C7CE205890}" presName="spaceBetweenRectangles" presStyleCnt="0"/>
      <dgm:spPr/>
    </dgm:pt>
    <dgm:pt modelId="{698194BD-2172-4F73-9E4F-5528B627811A}" type="pres">
      <dgm:prSet presAssocID="{DBDABABD-40A7-41B2-9323-F29ED9DDFCBA}" presName="parentLin" presStyleCnt="0"/>
      <dgm:spPr/>
    </dgm:pt>
    <dgm:pt modelId="{995B8EB1-1A93-42AE-8693-19A3E924AB0B}" type="pres">
      <dgm:prSet presAssocID="{DBDABABD-40A7-41B2-9323-F29ED9DDFCBA}" presName="parentLeftMargin" presStyleLbl="node1" presStyleIdx="0" presStyleCnt="3"/>
      <dgm:spPr/>
    </dgm:pt>
    <dgm:pt modelId="{1B40335C-BF89-4A02-8A69-DDFA4F84C150}" type="pres">
      <dgm:prSet presAssocID="{DBDABABD-40A7-41B2-9323-F29ED9DDFCBA}" presName="parentText" presStyleLbl="node1" presStyleIdx="1" presStyleCnt="3" custScaleX="142857">
        <dgm:presLayoutVars>
          <dgm:chMax val="0"/>
          <dgm:bulletEnabled val="1"/>
        </dgm:presLayoutVars>
      </dgm:prSet>
      <dgm:spPr/>
    </dgm:pt>
    <dgm:pt modelId="{3A631528-C005-4185-926D-A076A2B59753}" type="pres">
      <dgm:prSet presAssocID="{DBDABABD-40A7-41B2-9323-F29ED9DDFCBA}" presName="negativeSpace" presStyleCnt="0"/>
      <dgm:spPr/>
    </dgm:pt>
    <dgm:pt modelId="{D5095C20-2E53-4CF5-BD09-59B401882821}" type="pres">
      <dgm:prSet presAssocID="{DBDABABD-40A7-41B2-9323-F29ED9DDFCBA}" presName="childText" presStyleLbl="conFgAcc1" presStyleIdx="1" presStyleCnt="3">
        <dgm:presLayoutVars>
          <dgm:bulletEnabled val="1"/>
        </dgm:presLayoutVars>
      </dgm:prSet>
      <dgm:spPr>
        <a:ln>
          <a:solidFill>
            <a:schemeClr val="accent6">
              <a:lumMod val="50000"/>
            </a:schemeClr>
          </a:solidFill>
        </a:ln>
      </dgm:spPr>
    </dgm:pt>
    <dgm:pt modelId="{7A5A8786-B9C4-424A-8F4B-936FA7B1050F}" type="pres">
      <dgm:prSet presAssocID="{D09A8039-D817-423F-9464-2D0DA953AF52}" presName="spaceBetweenRectangles" presStyleCnt="0"/>
      <dgm:spPr/>
    </dgm:pt>
    <dgm:pt modelId="{F2618FFD-EB09-417B-9F96-4B5464053811}" type="pres">
      <dgm:prSet presAssocID="{856181D7-5FCE-4A4E-A64A-8EA41D005EF5}" presName="parentLin" presStyleCnt="0"/>
      <dgm:spPr/>
    </dgm:pt>
    <dgm:pt modelId="{6915E8FB-C527-46AA-A58A-BFFA5066658C}" type="pres">
      <dgm:prSet presAssocID="{856181D7-5FCE-4A4E-A64A-8EA41D005EF5}" presName="parentLeftMargin" presStyleLbl="node1" presStyleIdx="1" presStyleCnt="3"/>
      <dgm:spPr/>
    </dgm:pt>
    <dgm:pt modelId="{ECF763C0-3467-4C04-9C68-5D731CDB4FCF}" type="pres">
      <dgm:prSet presAssocID="{856181D7-5FCE-4A4E-A64A-8EA41D005EF5}" presName="parentText" presStyleLbl="node1" presStyleIdx="2" presStyleCnt="3" custScaleX="142857" custScaleY="171861">
        <dgm:presLayoutVars>
          <dgm:chMax val="0"/>
          <dgm:bulletEnabled val="1"/>
        </dgm:presLayoutVars>
      </dgm:prSet>
      <dgm:spPr/>
    </dgm:pt>
    <dgm:pt modelId="{1597E714-6DF8-4447-8554-8613AE639523}" type="pres">
      <dgm:prSet presAssocID="{856181D7-5FCE-4A4E-A64A-8EA41D005EF5}" presName="negativeSpace" presStyleCnt="0"/>
      <dgm:spPr/>
    </dgm:pt>
    <dgm:pt modelId="{6E9D1BB7-BB22-4520-B2D8-E722D2661917}" type="pres">
      <dgm:prSet presAssocID="{856181D7-5FCE-4A4E-A64A-8EA41D005EF5}" presName="childText" presStyleLbl="conFgAcc1" presStyleIdx="2" presStyleCnt="3">
        <dgm:presLayoutVars>
          <dgm:bulletEnabled val="1"/>
        </dgm:presLayoutVars>
      </dgm:prSet>
      <dgm:spPr>
        <a:ln>
          <a:solidFill>
            <a:schemeClr val="accent6">
              <a:lumMod val="50000"/>
            </a:schemeClr>
          </a:solidFill>
        </a:ln>
      </dgm:spPr>
    </dgm:pt>
  </dgm:ptLst>
  <dgm:cxnLst>
    <dgm:cxn modelId="{C0870101-ECC8-49B3-B45C-8FFBB83A2C3B}" type="presOf" srcId="{856181D7-5FCE-4A4E-A64A-8EA41D005EF5}" destId="{ECF763C0-3467-4C04-9C68-5D731CDB4FCF}" srcOrd="1" destOrd="0" presId="urn:microsoft.com/office/officeart/2005/8/layout/list1"/>
    <dgm:cxn modelId="{51E96616-0693-4151-AC73-65A28E438347}" type="presOf" srcId="{856181D7-5FCE-4A4E-A64A-8EA41D005EF5}" destId="{6915E8FB-C527-46AA-A58A-BFFA5066658C}" srcOrd="0" destOrd="0" presId="urn:microsoft.com/office/officeart/2005/8/layout/list1"/>
    <dgm:cxn modelId="{4F2DEF18-71B1-494E-A28C-1BA260BAA871}" type="presOf" srcId="{61044CC8-ECB9-4C87-9383-A7C29D1C43DD}" destId="{ECEE4E56-03E6-47B7-B699-31C7F3FAC6BB}" srcOrd="1" destOrd="0" presId="urn:microsoft.com/office/officeart/2005/8/layout/list1"/>
    <dgm:cxn modelId="{4FA65544-6856-4830-A042-5B1217736F6A}" srcId="{CC708264-2EF8-4CE6-9CAE-F62DBF543DBA}" destId="{61044CC8-ECB9-4C87-9383-A7C29D1C43DD}" srcOrd="0" destOrd="0" parTransId="{E9528D55-6FF8-4AEF-8F08-A85388111224}" sibTransId="{6E2517E0-B238-46F4-B046-58C7CE205890}"/>
    <dgm:cxn modelId="{F145BD4D-60AF-44F2-BC45-BF019B9F2B93}" srcId="{CC708264-2EF8-4CE6-9CAE-F62DBF543DBA}" destId="{856181D7-5FCE-4A4E-A64A-8EA41D005EF5}" srcOrd="2" destOrd="0" parTransId="{B295D336-F735-430F-9932-C738AD867314}" sibTransId="{E5957452-0802-44B1-A055-DE4444C94AEE}"/>
    <dgm:cxn modelId="{E1C08A51-71C1-4C22-ABF0-7643D4472A4C}" type="presOf" srcId="{61044CC8-ECB9-4C87-9383-A7C29D1C43DD}" destId="{F4C89B18-D0C0-4F86-AE78-D92E60E3ABC8}" srcOrd="0" destOrd="0" presId="urn:microsoft.com/office/officeart/2005/8/layout/list1"/>
    <dgm:cxn modelId="{FB08A897-F51D-46F6-B6FA-A36EF9BF0BFA}" type="presOf" srcId="{CC708264-2EF8-4CE6-9CAE-F62DBF543DBA}" destId="{EFD224FD-8602-4929-9715-202EB5E5AD41}" srcOrd="0" destOrd="0" presId="urn:microsoft.com/office/officeart/2005/8/layout/list1"/>
    <dgm:cxn modelId="{CC208AA4-3928-4821-B8D4-81821EC6B30F}" type="presOf" srcId="{DBDABABD-40A7-41B2-9323-F29ED9DDFCBA}" destId="{1B40335C-BF89-4A02-8A69-DDFA4F84C150}" srcOrd="1" destOrd="0" presId="urn:microsoft.com/office/officeart/2005/8/layout/list1"/>
    <dgm:cxn modelId="{DF79F2AB-98DD-460D-8636-C7D195E7EE46}" type="presOf" srcId="{DBDABABD-40A7-41B2-9323-F29ED9DDFCBA}" destId="{995B8EB1-1A93-42AE-8693-19A3E924AB0B}" srcOrd="0" destOrd="0" presId="urn:microsoft.com/office/officeart/2005/8/layout/list1"/>
    <dgm:cxn modelId="{BD5796CA-3DAB-460D-B91D-C809B919C86A}" srcId="{CC708264-2EF8-4CE6-9CAE-F62DBF543DBA}" destId="{DBDABABD-40A7-41B2-9323-F29ED9DDFCBA}" srcOrd="1" destOrd="0" parTransId="{9A685CF2-5CBB-4D93-8EEE-E3E80ADF76EF}" sibTransId="{D09A8039-D817-423F-9464-2D0DA953AF52}"/>
    <dgm:cxn modelId="{6DF08D2C-3E5E-4BCD-8A90-9E730DE96460}" type="presParOf" srcId="{EFD224FD-8602-4929-9715-202EB5E5AD41}" destId="{AF3D1A31-593B-4796-AB34-9F3956457F34}" srcOrd="0" destOrd="0" presId="urn:microsoft.com/office/officeart/2005/8/layout/list1"/>
    <dgm:cxn modelId="{0DC47B0D-C8CC-439F-AB69-D5ED6CAA60ED}" type="presParOf" srcId="{AF3D1A31-593B-4796-AB34-9F3956457F34}" destId="{F4C89B18-D0C0-4F86-AE78-D92E60E3ABC8}" srcOrd="0" destOrd="0" presId="urn:microsoft.com/office/officeart/2005/8/layout/list1"/>
    <dgm:cxn modelId="{960704F8-CD76-4A8F-8A82-BBB26E26BFAB}" type="presParOf" srcId="{AF3D1A31-593B-4796-AB34-9F3956457F34}" destId="{ECEE4E56-03E6-47B7-B699-31C7F3FAC6BB}" srcOrd="1" destOrd="0" presId="urn:microsoft.com/office/officeart/2005/8/layout/list1"/>
    <dgm:cxn modelId="{F68D5C4F-C9A5-4E4C-A3D4-3632C0B45051}" type="presParOf" srcId="{EFD224FD-8602-4929-9715-202EB5E5AD41}" destId="{0231F9E4-953A-4A28-B7B0-153EAD37425D}" srcOrd="1" destOrd="0" presId="urn:microsoft.com/office/officeart/2005/8/layout/list1"/>
    <dgm:cxn modelId="{BE256281-1579-4B37-A2F5-C51CFDC5A717}" type="presParOf" srcId="{EFD224FD-8602-4929-9715-202EB5E5AD41}" destId="{89796651-B3B0-41F8-B52E-F2B3AF6CA92B}" srcOrd="2" destOrd="0" presId="urn:microsoft.com/office/officeart/2005/8/layout/list1"/>
    <dgm:cxn modelId="{9752258A-182C-4E9C-B1B3-7FCA24A1D397}" type="presParOf" srcId="{EFD224FD-8602-4929-9715-202EB5E5AD41}" destId="{4E940CD0-B9C2-411C-A5D6-F577D6A2AF04}" srcOrd="3" destOrd="0" presId="urn:microsoft.com/office/officeart/2005/8/layout/list1"/>
    <dgm:cxn modelId="{AE983766-8C8B-4E76-BAAA-EE57582813D2}" type="presParOf" srcId="{EFD224FD-8602-4929-9715-202EB5E5AD41}" destId="{698194BD-2172-4F73-9E4F-5528B627811A}" srcOrd="4" destOrd="0" presId="urn:microsoft.com/office/officeart/2005/8/layout/list1"/>
    <dgm:cxn modelId="{76AC6CD3-EFDE-4327-8F32-646FFEEACC31}" type="presParOf" srcId="{698194BD-2172-4F73-9E4F-5528B627811A}" destId="{995B8EB1-1A93-42AE-8693-19A3E924AB0B}" srcOrd="0" destOrd="0" presId="urn:microsoft.com/office/officeart/2005/8/layout/list1"/>
    <dgm:cxn modelId="{96994CC6-2A2C-42EB-9A53-D70CC84B4B1A}" type="presParOf" srcId="{698194BD-2172-4F73-9E4F-5528B627811A}" destId="{1B40335C-BF89-4A02-8A69-DDFA4F84C150}" srcOrd="1" destOrd="0" presId="urn:microsoft.com/office/officeart/2005/8/layout/list1"/>
    <dgm:cxn modelId="{2418B735-CFAA-4AB7-BC65-E808F31EF5E4}" type="presParOf" srcId="{EFD224FD-8602-4929-9715-202EB5E5AD41}" destId="{3A631528-C005-4185-926D-A076A2B59753}" srcOrd="5" destOrd="0" presId="urn:microsoft.com/office/officeart/2005/8/layout/list1"/>
    <dgm:cxn modelId="{6A82334A-0C85-4FC0-A65B-F0577C10609C}" type="presParOf" srcId="{EFD224FD-8602-4929-9715-202EB5E5AD41}" destId="{D5095C20-2E53-4CF5-BD09-59B401882821}" srcOrd="6" destOrd="0" presId="urn:microsoft.com/office/officeart/2005/8/layout/list1"/>
    <dgm:cxn modelId="{2C50E035-54C6-4C01-9CFB-E73520970ABD}" type="presParOf" srcId="{EFD224FD-8602-4929-9715-202EB5E5AD41}" destId="{7A5A8786-B9C4-424A-8F4B-936FA7B1050F}" srcOrd="7" destOrd="0" presId="urn:microsoft.com/office/officeart/2005/8/layout/list1"/>
    <dgm:cxn modelId="{0DE16124-B4AB-4415-95B9-08B209CF98FF}" type="presParOf" srcId="{EFD224FD-8602-4929-9715-202EB5E5AD41}" destId="{F2618FFD-EB09-417B-9F96-4B5464053811}" srcOrd="8" destOrd="0" presId="urn:microsoft.com/office/officeart/2005/8/layout/list1"/>
    <dgm:cxn modelId="{E822193D-8668-42A2-8565-9893E66E4C18}" type="presParOf" srcId="{F2618FFD-EB09-417B-9F96-4B5464053811}" destId="{6915E8FB-C527-46AA-A58A-BFFA5066658C}" srcOrd="0" destOrd="0" presId="urn:microsoft.com/office/officeart/2005/8/layout/list1"/>
    <dgm:cxn modelId="{FB8637D2-C1CA-4417-8D32-989D5EFAFD89}" type="presParOf" srcId="{F2618FFD-EB09-417B-9F96-4B5464053811}" destId="{ECF763C0-3467-4C04-9C68-5D731CDB4FCF}" srcOrd="1" destOrd="0" presId="urn:microsoft.com/office/officeart/2005/8/layout/list1"/>
    <dgm:cxn modelId="{1D7F6F80-AFF3-492B-B7F9-F0C9F601A120}" type="presParOf" srcId="{EFD224FD-8602-4929-9715-202EB5E5AD41}" destId="{1597E714-6DF8-4447-8554-8613AE639523}" srcOrd="9" destOrd="0" presId="urn:microsoft.com/office/officeart/2005/8/layout/list1"/>
    <dgm:cxn modelId="{E4331B6F-6E8B-49BD-B795-ED9A185E37FD}" type="presParOf" srcId="{EFD224FD-8602-4929-9715-202EB5E5AD41}" destId="{6E9D1BB7-BB22-4520-B2D8-E722D2661917}" srcOrd="10" destOrd="0" presId="urn:microsoft.com/office/officeart/2005/8/layout/list1"/>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E755485-3A96-47AC-B6B3-F7A97054ED10}"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4C1761EF-8490-40E9-931A-B9F239D648FB}">
      <dgm:prSet custT="1"/>
      <dgm:spPr>
        <a:ln>
          <a:solidFill>
            <a:schemeClr val="accent6">
              <a:lumMod val="50000"/>
            </a:schemeClr>
          </a:solidFill>
        </a:ln>
      </dgm:spPr>
      <dgm:t>
        <a:bodyPr/>
        <a:lstStyle/>
        <a:p>
          <a:pPr rtl="1"/>
          <a:r>
            <a:rPr lang="ar-SY" sz="2200" b="0" dirty="0">
              <a:solidFill>
                <a:schemeClr val="tx1"/>
              </a:solidFill>
              <a:cs typeface="+mn-cs"/>
            </a:rPr>
            <a:t>متاحفُ الآثار.</a:t>
          </a:r>
          <a:endParaRPr lang="en-US" sz="2200" b="0" dirty="0">
            <a:solidFill>
              <a:schemeClr val="tx1"/>
            </a:solidFill>
            <a:cs typeface="+mn-cs"/>
          </a:endParaRPr>
        </a:p>
      </dgm:t>
    </dgm:pt>
    <dgm:pt modelId="{B63705F4-BB97-42BF-B305-A4ED174955DF}" type="parTrans" cxnId="{26F3B781-08B7-4BFD-B0C3-6CB572B6AF74}">
      <dgm:prSet/>
      <dgm:spPr/>
      <dgm:t>
        <a:bodyPr/>
        <a:lstStyle/>
        <a:p>
          <a:endParaRPr lang="en-US">
            <a:solidFill>
              <a:schemeClr val="tx1"/>
            </a:solidFill>
          </a:endParaRPr>
        </a:p>
      </dgm:t>
    </dgm:pt>
    <dgm:pt modelId="{FB67BAD6-A402-43ED-931B-DB76C78460D0}" type="sibTrans" cxnId="{26F3B781-08B7-4BFD-B0C3-6CB572B6AF74}">
      <dgm:prSet/>
      <dgm:spPr/>
      <dgm:t>
        <a:bodyPr/>
        <a:lstStyle/>
        <a:p>
          <a:endParaRPr lang="en-US">
            <a:solidFill>
              <a:schemeClr val="tx1"/>
            </a:solidFill>
          </a:endParaRPr>
        </a:p>
      </dgm:t>
    </dgm:pt>
    <dgm:pt modelId="{8C3F0185-92E0-479C-8488-768E37DCE381}">
      <dgm:prSet custT="1"/>
      <dgm:spPr>
        <a:ln>
          <a:solidFill>
            <a:schemeClr val="accent6">
              <a:lumMod val="50000"/>
            </a:schemeClr>
          </a:solidFill>
        </a:ln>
      </dgm:spPr>
      <dgm:t>
        <a:bodyPr/>
        <a:lstStyle/>
        <a:p>
          <a:pPr rtl="1"/>
          <a:r>
            <a:rPr lang="ar-SA" sz="2200" b="0" dirty="0">
              <a:solidFill>
                <a:schemeClr val="tx1"/>
              </a:solidFill>
              <a:cs typeface="+mn-cs"/>
            </a:rPr>
            <a:t>متاحفُ الفنون</a:t>
          </a:r>
          <a:r>
            <a:rPr lang="ar-SY" sz="2200" b="0" dirty="0">
              <a:solidFill>
                <a:schemeClr val="tx1"/>
              </a:solidFill>
              <a:cs typeface="+mn-cs"/>
            </a:rPr>
            <a:t>.</a:t>
          </a:r>
          <a:endParaRPr lang="en-US" sz="2200" b="0" dirty="0">
            <a:solidFill>
              <a:schemeClr val="tx1"/>
            </a:solidFill>
            <a:cs typeface="+mn-cs"/>
          </a:endParaRPr>
        </a:p>
      </dgm:t>
    </dgm:pt>
    <dgm:pt modelId="{247E5961-DE3F-4961-879C-75CA31C8A602}" type="parTrans" cxnId="{EF5556E2-232B-4D00-8E6F-A34654CCA7FF}">
      <dgm:prSet/>
      <dgm:spPr/>
      <dgm:t>
        <a:bodyPr/>
        <a:lstStyle/>
        <a:p>
          <a:endParaRPr lang="en-US">
            <a:solidFill>
              <a:schemeClr val="tx1"/>
            </a:solidFill>
          </a:endParaRPr>
        </a:p>
      </dgm:t>
    </dgm:pt>
    <dgm:pt modelId="{FF735EEB-074A-4E1F-9A6D-A67E855B778E}" type="sibTrans" cxnId="{EF5556E2-232B-4D00-8E6F-A34654CCA7FF}">
      <dgm:prSet/>
      <dgm:spPr/>
      <dgm:t>
        <a:bodyPr/>
        <a:lstStyle/>
        <a:p>
          <a:endParaRPr lang="en-US">
            <a:solidFill>
              <a:schemeClr val="tx1"/>
            </a:solidFill>
          </a:endParaRPr>
        </a:p>
      </dgm:t>
    </dgm:pt>
    <dgm:pt modelId="{AD7913FA-9C57-4B1C-9E95-B5CEC4D2363A}">
      <dgm:prSet custT="1"/>
      <dgm:spPr>
        <a:ln>
          <a:solidFill>
            <a:schemeClr val="accent6">
              <a:lumMod val="50000"/>
            </a:schemeClr>
          </a:solidFill>
        </a:ln>
      </dgm:spPr>
      <dgm:t>
        <a:bodyPr/>
        <a:lstStyle/>
        <a:p>
          <a:pPr rtl="1"/>
          <a:r>
            <a:rPr lang="ar-SA" sz="2200" b="0" dirty="0">
              <a:solidFill>
                <a:schemeClr val="tx1"/>
              </a:solidFill>
              <a:cs typeface="+mn-cs"/>
            </a:rPr>
            <a:t>متاحفُ العلوم</a:t>
          </a:r>
          <a:r>
            <a:rPr lang="ar-SY" sz="2200" b="0" dirty="0">
              <a:solidFill>
                <a:schemeClr val="tx1"/>
              </a:solidFill>
              <a:cs typeface="+mn-cs"/>
            </a:rPr>
            <a:t>.</a:t>
          </a:r>
          <a:endParaRPr lang="en-US" sz="2200" b="0" dirty="0">
            <a:solidFill>
              <a:schemeClr val="tx1"/>
            </a:solidFill>
            <a:cs typeface="+mn-cs"/>
          </a:endParaRPr>
        </a:p>
      </dgm:t>
    </dgm:pt>
    <dgm:pt modelId="{D63B759E-F894-4899-A987-C8D618F87D27}" type="parTrans" cxnId="{0BB54558-7E8D-48F2-B7CB-CFAF29EFF50B}">
      <dgm:prSet/>
      <dgm:spPr/>
      <dgm:t>
        <a:bodyPr/>
        <a:lstStyle/>
        <a:p>
          <a:endParaRPr lang="en-US">
            <a:solidFill>
              <a:schemeClr val="tx1"/>
            </a:solidFill>
          </a:endParaRPr>
        </a:p>
      </dgm:t>
    </dgm:pt>
    <dgm:pt modelId="{A54FC160-9F49-4E73-8719-6E3E4D4169A1}" type="sibTrans" cxnId="{0BB54558-7E8D-48F2-B7CB-CFAF29EFF50B}">
      <dgm:prSet/>
      <dgm:spPr/>
      <dgm:t>
        <a:bodyPr/>
        <a:lstStyle/>
        <a:p>
          <a:endParaRPr lang="en-US">
            <a:solidFill>
              <a:schemeClr val="tx1"/>
            </a:solidFill>
          </a:endParaRPr>
        </a:p>
      </dgm:t>
    </dgm:pt>
    <dgm:pt modelId="{034D1E63-92CA-40ED-BBD4-A546781B0CB0}">
      <dgm:prSet custT="1"/>
      <dgm:spPr>
        <a:ln>
          <a:solidFill>
            <a:schemeClr val="accent6">
              <a:lumMod val="50000"/>
            </a:schemeClr>
          </a:solidFill>
        </a:ln>
      </dgm:spPr>
      <dgm:t>
        <a:bodyPr/>
        <a:lstStyle/>
        <a:p>
          <a:pPr rtl="1"/>
          <a:r>
            <a:rPr lang="ar-SA" sz="2200" b="0" dirty="0">
              <a:solidFill>
                <a:schemeClr val="tx1"/>
              </a:solidFill>
              <a:cs typeface="+mn-cs"/>
            </a:rPr>
            <a:t>متاحفُ الرّموز</a:t>
          </a:r>
          <a:r>
            <a:rPr lang="ar-SY" sz="2200" b="0" dirty="0">
              <a:solidFill>
                <a:schemeClr val="tx1"/>
              </a:solidFill>
              <a:cs typeface="+mn-cs"/>
            </a:rPr>
            <a:t>.</a:t>
          </a:r>
          <a:endParaRPr lang="en-US" sz="2200" b="0" dirty="0">
            <a:solidFill>
              <a:schemeClr val="tx1"/>
            </a:solidFill>
            <a:cs typeface="+mn-cs"/>
          </a:endParaRPr>
        </a:p>
      </dgm:t>
    </dgm:pt>
    <dgm:pt modelId="{24C98207-CE97-4844-8116-27A04BB69746}" type="parTrans" cxnId="{A8EA3A23-761A-4539-BA89-3458A39CF17F}">
      <dgm:prSet/>
      <dgm:spPr/>
      <dgm:t>
        <a:bodyPr/>
        <a:lstStyle/>
        <a:p>
          <a:endParaRPr lang="en-US">
            <a:solidFill>
              <a:schemeClr val="tx1"/>
            </a:solidFill>
          </a:endParaRPr>
        </a:p>
      </dgm:t>
    </dgm:pt>
    <dgm:pt modelId="{67AAC37C-ECBB-4784-A6B9-210BCC42F683}" type="sibTrans" cxnId="{A8EA3A23-761A-4539-BA89-3458A39CF17F}">
      <dgm:prSet/>
      <dgm:spPr/>
      <dgm:t>
        <a:bodyPr/>
        <a:lstStyle/>
        <a:p>
          <a:endParaRPr lang="en-US">
            <a:solidFill>
              <a:schemeClr val="tx1"/>
            </a:solidFill>
          </a:endParaRPr>
        </a:p>
      </dgm:t>
    </dgm:pt>
    <dgm:pt modelId="{C1C63A01-3AD8-41AA-AB9E-8E8DEBE4942D}" type="pres">
      <dgm:prSet presAssocID="{6E755485-3A96-47AC-B6B3-F7A97054ED10}" presName="diagram" presStyleCnt="0">
        <dgm:presLayoutVars>
          <dgm:dir val="rev"/>
          <dgm:resizeHandles val="exact"/>
        </dgm:presLayoutVars>
      </dgm:prSet>
      <dgm:spPr/>
    </dgm:pt>
    <dgm:pt modelId="{DB58D857-2464-44C9-833A-39DF7D8E4D3F}" type="pres">
      <dgm:prSet presAssocID="{4C1761EF-8490-40E9-931A-B9F239D648FB}" presName="node" presStyleLbl="node1" presStyleIdx="0" presStyleCnt="4">
        <dgm:presLayoutVars>
          <dgm:bulletEnabled val="1"/>
        </dgm:presLayoutVars>
      </dgm:prSet>
      <dgm:spPr/>
    </dgm:pt>
    <dgm:pt modelId="{37836400-A64A-49C8-8767-4B4C99CD6D6B}" type="pres">
      <dgm:prSet presAssocID="{FB67BAD6-A402-43ED-931B-DB76C78460D0}" presName="sibTrans" presStyleCnt="0"/>
      <dgm:spPr/>
    </dgm:pt>
    <dgm:pt modelId="{BB81FDA8-25AF-4B12-AEA5-36E5DDF96A02}" type="pres">
      <dgm:prSet presAssocID="{8C3F0185-92E0-479C-8488-768E37DCE381}" presName="node" presStyleLbl="node1" presStyleIdx="1" presStyleCnt="4">
        <dgm:presLayoutVars>
          <dgm:bulletEnabled val="1"/>
        </dgm:presLayoutVars>
      </dgm:prSet>
      <dgm:spPr/>
    </dgm:pt>
    <dgm:pt modelId="{D0355833-0581-4909-9C73-297E66ED7AA5}" type="pres">
      <dgm:prSet presAssocID="{FF735EEB-074A-4E1F-9A6D-A67E855B778E}" presName="sibTrans" presStyleCnt="0"/>
      <dgm:spPr/>
    </dgm:pt>
    <dgm:pt modelId="{EA267DA9-C3EF-4B05-AC52-01A15CBAD9C6}" type="pres">
      <dgm:prSet presAssocID="{AD7913FA-9C57-4B1C-9E95-B5CEC4D2363A}" presName="node" presStyleLbl="node1" presStyleIdx="2" presStyleCnt="4">
        <dgm:presLayoutVars>
          <dgm:bulletEnabled val="1"/>
        </dgm:presLayoutVars>
      </dgm:prSet>
      <dgm:spPr/>
    </dgm:pt>
    <dgm:pt modelId="{7EE3D126-9E50-462F-A1C2-BCDD5F54E99F}" type="pres">
      <dgm:prSet presAssocID="{A54FC160-9F49-4E73-8719-6E3E4D4169A1}" presName="sibTrans" presStyleCnt="0"/>
      <dgm:spPr/>
    </dgm:pt>
    <dgm:pt modelId="{A3A69390-7C84-4EF8-A31A-E0D303EE046F}" type="pres">
      <dgm:prSet presAssocID="{034D1E63-92CA-40ED-BBD4-A546781B0CB0}" presName="node" presStyleLbl="node1" presStyleIdx="3" presStyleCnt="4">
        <dgm:presLayoutVars>
          <dgm:bulletEnabled val="1"/>
        </dgm:presLayoutVars>
      </dgm:prSet>
      <dgm:spPr/>
    </dgm:pt>
  </dgm:ptLst>
  <dgm:cxnLst>
    <dgm:cxn modelId="{A8EA3A23-761A-4539-BA89-3458A39CF17F}" srcId="{6E755485-3A96-47AC-B6B3-F7A97054ED10}" destId="{034D1E63-92CA-40ED-BBD4-A546781B0CB0}" srcOrd="3" destOrd="0" parTransId="{24C98207-CE97-4844-8116-27A04BB69746}" sibTransId="{67AAC37C-ECBB-4784-A6B9-210BCC42F683}"/>
    <dgm:cxn modelId="{0BB54558-7E8D-48F2-B7CB-CFAF29EFF50B}" srcId="{6E755485-3A96-47AC-B6B3-F7A97054ED10}" destId="{AD7913FA-9C57-4B1C-9E95-B5CEC4D2363A}" srcOrd="2" destOrd="0" parTransId="{D63B759E-F894-4899-A987-C8D618F87D27}" sibTransId="{A54FC160-9F49-4E73-8719-6E3E4D4169A1}"/>
    <dgm:cxn modelId="{26F3B781-08B7-4BFD-B0C3-6CB572B6AF74}" srcId="{6E755485-3A96-47AC-B6B3-F7A97054ED10}" destId="{4C1761EF-8490-40E9-931A-B9F239D648FB}" srcOrd="0" destOrd="0" parTransId="{B63705F4-BB97-42BF-B305-A4ED174955DF}" sibTransId="{FB67BAD6-A402-43ED-931B-DB76C78460D0}"/>
    <dgm:cxn modelId="{5986CA82-89DA-4035-A507-4BE5F116163B}" type="presOf" srcId="{034D1E63-92CA-40ED-BBD4-A546781B0CB0}" destId="{A3A69390-7C84-4EF8-A31A-E0D303EE046F}" srcOrd="0" destOrd="0" presId="urn:microsoft.com/office/officeart/2005/8/layout/default"/>
    <dgm:cxn modelId="{88AE35BF-26E4-47B4-BD23-EB61E0C2BC62}" type="presOf" srcId="{6E755485-3A96-47AC-B6B3-F7A97054ED10}" destId="{C1C63A01-3AD8-41AA-AB9E-8E8DEBE4942D}" srcOrd="0" destOrd="0" presId="urn:microsoft.com/office/officeart/2005/8/layout/default"/>
    <dgm:cxn modelId="{6D95F4C1-8593-42B0-A2F2-E995D7478F9F}" type="presOf" srcId="{8C3F0185-92E0-479C-8488-768E37DCE381}" destId="{BB81FDA8-25AF-4B12-AEA5-36E5DDF96A02}" srcOrd="0" destOrd="0" presId="urn:microsoft.com/office/officeart/2005/8/layout/default"/>
    <dgm:cxn modelId="{EF5556E2-232B-4D00-8E6F-A34654CCA7FF}" srcId="{6E755485-3A96-47AC-B6B3-F7A97054ED10}" destId="{8C3F0185-92E0-479C-8488-768E37DCE381}" srcOrd="1" destOrd="0" parTransId="{247E5961-DE3F-4961-879C-75CA31C8A602}" sibTransId="{FF735EEB-074A-4E1F-9A6D-A67E855B778E}"/>
    <dgm:cxn modelId="{B119D2E4-D889-4C2C-8902-55CBBF87FABD}" type="presOf" srcId="{AD7913FA-9C57-4B1C-9E95-B5CEC4D2363A}" destId="{EA267DA9-C3EF-4B05-AC52-01A15CBAD9C6}" srcOrd="0" destOrd="0" presId="urn:microsoft.com/office/officeart/2005/8/layout/default"/>
    <dgm:cxn modelId="{D2C8D5F3-AAEC-43C9-A8AD-F2AA626FD1CD}" type="presOf" srcId="{4C1761EF-8490-40E9-931A-B9F239D648FB}" destId="{DB58D857-2464-44C9-833A-39DF7D8E4D3F}" srcOrd="0" destOrd="0" presId="urn:microsoft.com/office/officeart/2005/8/layout/default"/>
    <dgm:cxn modelId="{18F40E8F-B20E-4FDB-86C4-85630DB8E0C1}" type="presParOf" srcId="{C1C63A01-3AD8-41AA-AB9E-8E8DEBE4942D}" destId="{DB58D857-2464-44C9-833A-39DF7D8E4D3F}" srcOrd="0" destOrd="0" presId="urn:microsoft.com/office/officeart/2005/8/layout/default"/>
    <dgm:cxn modelId="{1C42EA2E-1BCB-459E-A3A9-EF1A6602E1ED}" type="presParOf" srcId="{C1C63A01-3AD8-41AA-AB9E-8E8DEBE4942D}" destId="{37836400-A64A-49C8-8767-4B4C99CD6D6B}" srcOrd="1" destOrd="0" presId="urn:microsoft.com/office/officeart/2005/8/layout/default"/>
    <dgm:cxn modelId="{770BAA0E-3D97-491F-82E2-05BB168DC01F}" type="presParOf" srcId="{C1C63A01-3AD8-41AA-AB9E-8E8DEBE4942D}" destId="{BB81FDA8-25AF-4B12-AEA5-36E5DDF96A02}" srcOrd="2" destOrd="0" presId="urn:microsoft.com/office/officeart/2005/8/layout/default"/>
    <dgm:cxn modelId="{3CB05F34-2685-451A-A9D7-8F69D27FFC5C}" type="presParOf" srcId="{C1C63A01-3AD8-41AA-AB9E-8E8DEBE4942D}" destId="{D0355833-0581-4909-9C73-297E66ED7AA5}" srcOrd="3" destOrd="0" presId="urn:microsoft.com/office/officeart/2005/8/layout/default"/>
    <dgm:cxn modelId="{84678837-2F87-4984-8721-723D407471FD}" type="presParOf" srcId="{C1C63A01-3AD8-41AA-AB9E-8E8DEBE4942D}" destId="{EA267DA9-C3EF-4B05-AC52-01A15CBAD9C6}" srcOrd="4" destOrd="0" presId="urn:microsoft.com/office/officeart/2005/8/layout/default"/>
    <dgm:cxn modelId="{7A84C74F-8094-4D18-9206-57BD30C0FA37}" type="presParOf" srcId="{C1C63A01-3AD8-41AA-AB9E-8E8DEBE4942D}" destId="{7EE3D126-9E50-462F-A1C2-BCDD5F54E99F}" srcOrd="5" destOrd="0" presId="urn:microsoft.com/office/officeart/2005/8/layout/default"/>
    <dgm:cxn modelId="{1C3306B2-EA77-412F-B26D-99EBD549BC32}" type="presParOf" srcId="{C1C63A01-3AD8-41AA-AB9E-8E8DEBE4942D}" destId="{A3A69390-7C84-4EF8-A31A-E0D303EE046F}"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4A8131E-E472-42DD-A6FF-019B7C51A8FE}"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63E75C2-7276-4D45-979A-06359CA5977A}">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rPr>
            <a:t>الأشموليان</a:t>
          </a:r>
          <a:endParaRPr lang="en-US" sz="2200" dirty="0">
            <a:solidFill>
              <a:schemeClr val="tx1"/>
            </a:solidFill>
          </a:endParaRPr>
        </a:p>
      </dgm:t>
    </dgm:pt>
    <dgm:pt modelId="{E5C2B1E1-C469-461A-8870-5465E87D6CDA}" type="parTrans" cxnId="{CB6C56C8-ABD7-48F2-9C19-51B37C9CB911}">
      <dgm:prSet/>
      <dgm:spPr/>
      <dgm:t>
        <a:bodyPr/>
        <a:lstStyle/>
        <a:p>
          <a:endParaRPr lang="en-US" sz="2200"/>
        </a:p>
      </dgm:t>
    </dgm:pt>
    <dgm:pt modelId="{DEED1D89-34D5-45DC-B4FF-6AC0A246B56C}" type="sibTrans" cxnId="{CB6C56C8-ABD7-48F2-9C19-51B37C9CB911}">
      <dgm:prSet/>
      <dgm:spPr/>
      <dgm:t>
        <a:bodyPr/>
        <a:lstStyle/>
        <a:p>
          <a:endParaRPr lang="en-US" sz="2200"/>
        </a:p>
      </dgm:t>
    </dgm:pt>
    <dgm:pt modelId="{AA46177C-D123-4149-A760-7BC6D3610668}">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rPr>
            <a:t>اللّوفر</a:t>
          </a:r>
          <a:endParaRPr lang="en-US" sz="2200" dirty="0">
            <a:solidFill>
              <a:schemeClr val="tx1"/>
            </a:solidFill>
          </a:endParaRPr>
        </a:p>
      </dgm:t>
    </dgm:pt>
    <dgm:pt modelId="{C22AC50F-0379-44BA-8605-EB4654C4F7C7}" type="parTrans" cxnId="{E4E52867-2122-4A5E-A8A4-1A41432CE55B}">
      <dgm:prSet/>
      <dgm:spPr/>
      <dgm:t>
        <a:bodyPr/>
        <a:lstStyle/>
        <a:p>
          <a:endParaRPr lang="en-US" sz="2200"/>
        </a:p>
      </dgm:t>
    </dgm:pt>
    <dgm:pt modelId="{C15198CC-614F-4C13-AEC1-B49139387ECA}" type="sibTrans" cxnId="{E4E52867-2122-4A5E-A8A4-1A41432CE55B}">
      <dgm:prSet/>
      <dgm:spPr/>
      <dgm:t>
        <a:bodyPr/>
        <a:lstStyle/>
        <a:p>
          <a:endParaRPr lang="en-US" sz="2200"/>
        </a:p>
      </dgm:t>
    </dgm:pt>
    <dgm:pt modelId="{E1FC06D8-AC11-4FF4-BAE3-4D42E3C92D20}">
      <dgm:prSet phldrT="[Text]" custT="1"/>
      <dgm:spPr>
        <a:ln>
          <a:solidFill>
            <a:schemeClr val="accent6">
              <a:lumMod val="50000"/>
            </a:schemeClr>
          </a:solidFill>
        </a:ln>
      </dgm:spPr>
      <dgm:t>
        <a:bodyPr/>
        <a:lstStyle/>
        <a:p>
          <a:pPr rtl="1">
            <a:buFont typeface="Wingdings" panose="05000000000000000000" pitchFamily="2" charset="2"/>
            <a:buChar char=""/>
          </a:pPr>
          <a:r>
            <a:rPr lang="ar-SA" sz="2200" b="1" dirty="0">
              <a:solidFill>
                <a:schemeClr val="tx1"/>
              </a:solidFill>
            </a:rPr>
            <a:t>الأرميتاج</a:t>
          </a:r>
          <a:endParaRPr lang="en-US" sz="2200" dirty="0">
            <a:solidFill>
              <a:schemeClr val="tx1"/>
            </a:solidFill>
          </a:endParaRPr>
        </a:p>
      </dgm:t>
    </dgm:pt>
    <dgm:pt modelId="{91CAF67D-F83D-4FF3-AAF8-49D219757074}" type="parTrans" cxnId="{E34FDFCC-0FBD-4186-8A36-45CC2EFCAEFF}">
      <dgm:prSet/>
      <dgm:spPr/>
      <dgm:t>
        <a:bodyPr/>
        <a:lstStyle/>
        <a:p>
          <a:endParaRPr lang="en-US" sz="2200"/>
        </a:p>
      </dgm:t>
    </dgm:pt>
    <dgm:pt modelId="{210EA3F3-E0D6-4A16-9722-3022182E6841}" type="sibTrans" cxnId="{E34FDFCC-0FBD-4186-8A36-45CC2EFCAEFF}">
      <dgm:prSet/>
      <dgm:spPr/>
      <dgm:t>
        <a:bodyPr/>
        <a:lstStyle/>
        <a:p>
          <a:endParaRPr lang="en-US" sz="2200"/>
        </a:p>
      </dgm:t>
    </dgm:pt>
    <dgm:pt modelId="{04351CF2-1945-49FD-B0EF-78EF60C03C3B}">
      <dgm:prSet custT="1"/>
      <dgm:spPr>
        <a:ln>
          <a:solidFill>
            <a:schemeClr val="accent6">
              <a:lumMod val="50000"/>
            </a:schemeClr>
          </a:solidFill>
        </a:ln>
      </dgm:spPr>
      <dgm:t>
        <a:bodyPr/>
        <a:lstStyle/>
        <a:p>
          <a:pPr rtl="1"/>
          <a:r>
            <a:rPr lang="ar-SA" sz="2200" dirty="0">
              <a:solidFill>
                <a:schemeClr val="tx1"/>
              </a:solidFill>
            </a:rPr>
            <a:t>في أكسفوردَ في المملكةِ المتّحدة، ويُعتبَرُ أوّلَ مؤسّسةٍ متحفيّةٍ معدَّةٍ خصّيصاً لأغراضِ العرضِ ومفتوحةٍ للجمهورِ ومنظَّمةٍ على أساسٍ دراسيّ</a:t>
          </a:r>
          <a:r>
            <a:rPr lang="ar-SY" sz="2200" dirty="0">
              <a:solidFill>
                <a:schemeClr val="tx1"/>
              </a:solidFill>
            </a:rPr>
            <a:t>.</a:t>
          </a:r>
          <a:endParaRPr lang="en-US" sz="2200" dirty="0">
            <a:solidFill>
              <a:schemeClr val="tx1"/>
            </a:solidFill>
          </a:endParaRPr>
        </a:p>
      </dgm:t>
    </dgm:pt>
    <dgm:pt modelId="{739F3CE6-3690-4DD6-98CC-B8B86E28DAB7}" type="parTrans" cxnId="{6F1A7D99-D2A1-42DC-98C0-4A8F3369FD63}">
      <dgm:prSet/>
      <dgm:spPr/>
      <dgm:t>
        <a:bodyPr/>
        <a:lstStyle/>
        <a:p>
          <a:endParaRPr lang="en-US" sz="2200"/>
        </a:p>
      </dgm:t>
    </dgm:pt>
    <dgm:pt modelId="{BB08DA72-9A5A-42F7-8361-A4D6B5A5093E}" type="sibTrans" cxnId="{6F1A7D99-D2A1-42DC-98C0-4A8F3369FD63}">
      <dgm:prSet/>
      <dgm:spPr/>
      <dgm:t>
        <a:bodyPr/>
        <a:lstStyle/>
        <a:p>
          <a:endParaRPr lang="en-US" sz="2200"/>
        </a:p>
      </dgm:t>
    </dgm:pt>
    <dgm:pt modelId="{F039411D-F2D6-4298-AEFE-F07585C8FE9B}">
      <dgm:prSet custT="1"/>
      <dgm:spPr>
        <a:ln>
          <a:solidFill>
            <a:schemeClr val="accent6">
              <a:lumMod val="50000"/>
            </a:schemeClr>
          </a:solidFill>
        </a:ln>
      </dgm:spPr>
      <dgm:t>
        <a:bodyPr/>
        <a:lstStyle/>
        <a:p>
          <a:pPr rtl="1"/>
          <a:r>
            <a:rPr lang="ar-SA" sz="2200" dirty="0">
              <a:solidFill>
                <a:schemeClr val="tx1"/>
              </a:solidFill>
            </a:rPr>
            <a:t>افتُتِحَ عامَ 1793 في العاصمةِ الفرنسيّةِ باريس، وكانَ مخصَّصاً لعرضِ القطعِ الفنّيّةِ الّتي استولى عليها نابليونُ بونابرتَ خلالَ حروبِه</a:t>
          </a:r>
          <a:r>
            <a:rPr lang="ar-SY" sz="2200" dirty="0">
              <a:solidFill>
                <a:schemeClr val="tx1"/>
              </a:solidFill>
            </a:rPr>
            <a:t>.</a:t>
          </a:r>
          <a:endParaRPr lang="en-US" sz="2200" dirty="0">
            <a:solidFill>
              <a:schemeClr val="tx1"/>
            </a:solidFill>
          </a:endParaRPr>
        </a:p>
      </dgm:t>
    </dgm:pt>
    <dgm:pt modelId="{AC440816-2846-441E-8FF5-140D7C12EF75}" type="parTrans" cxnId="{D1490F49-887F-4C8F-9FB6-F47C7DC01885}">
      <dgm:prSet/>
      <dgm:spPr/>
      <dgm:t>
        <a:bodyPr/>
        <a:lstStyle/>
        <a:p>
          <a:endParaRPr lang="en-US" sz="2200"/>
        </a:p>
      </dgm:t>
    </dgm:pt>
    <dgm:pt modelId="{9AC35721-6A41-46EB-8A9C-86A4E2BCD708}" type="sibTrans" cxnId="{D1490F49-887F-4C8F-9FB6-F47C7DC01885}">
      <dgm:prSet/>
      <dgm:spPr/>
      <dgm:t>
        <a:bodyPr/>
        <a:lstStyle/>
        <a:p>
          <a:endParaRPr lang="en-US" sz="2200"/>
        </a:p>
      </dgm:t>
    </dgm:pt>
    <dgm:pt modelId="{4DFC7BCD-354D-4585-9158-1830EB990F8F}">
      <dgm:prSet custT="1"/>
      <dgm:spPr>
        <a:ln>
          <a:solidFill>
            <a:schemeClr val="accent6">
              <a:lumMod val="50000"/>
            </a:schemeClr>
          </a:solidFill>
        </a:ln>
      </dgm:spPr>
      <dgm:t>
        <a:bodyPr/>
        <a:lstStyle/>
        <a:p>
          <a:pPr rtl="1"/>
          <a:r>
            <a:rPr lang="ar-SY" sz="2200" dirty="0">
              <a:solidFill>
                <a:schemeClr val="tx1"/>
              </a:solidFill>
            </a:rPr>
            <a:t>تعودُ بدايتُهُ إلى النّصفِ الثّاني منَ القرنِ الثّامنَ عشر، كانَ مخصَّصاً للأسرةِ الإمبراطوريّةِ وتحوّلَ إلى متحفٍ عامٍّ في أواسطِ القرنِ التّاسعَ عشر.</a:t>
          </a:r>
          <a:endParaRPr lang="en-US" sz="2200" dirty="0">
            <a:solidFill>
              <a:schemeClr val="tx1"/>
            </a:solidFill>
          </a:endParaRPr>
        </a:p>
      </dgm:t>
    </dgm:pt>
    <dgm:pt modelId="{69E89BA7-C67B-41B1-A60E-65CF4B4CE0D1}" type="parTrans" cxnId="{8ABC500D-569C-4521-8F4C-84F0416E1FE9}">
      <dgm:prSet/>
      <dgm:spPr/>
      <dgm:t>
        <a:bodyPr/>
        <a:lstStyle/>
        <a:p>
          <a:endParaRPr lang="en-US" sz="2200"/>
        </a:p>
      </dgm:t>
    </dgm:pt>
    <dgm:pt modelId="{26504831-4EE9-450B-869D-AE2244D42C5F}" type="sibTrans" cxnId="{8ABC500D-569C-4521-8F4C-84F0416E1FE9}">
      <dgm:prSet/>
      <dgm:spPr/>
      <dgm:t>
        <a:bodyPr/>
        <a:lstStyle/>
        <a:p>
          <a:endParaRPr lang="en-US" sz="2200"/>
        </a:p>
      </dgm:t>
    </dgm:pt>
    <dgm:pt modelId="{28327FF4-6507-4CF3-A0BF-3A2E0FAA9DB1}" type="pres">
      <dgm:prSet presAssocID="{34A8131E-E472-42DD-A6FF-019B7C51A8FE}" presName="linear" presStyleCnt="0">
        <dgm:presLayoutVars>
          <dgm:dir val="rev"/>
          <dgm:animLvl val="lvl"/>
          <dgm:resizeHandles val="exact"/>
        </dgm:presLayoutVars>
      </dgm:prSet>
      <dgm:spPr/>
    </dgm:pt>
    <dgm:pt modelId="{6ED38A19-88DF-427A-AFE1-E6FA7CC02B60}" type="pres">
      <dgm:prSet presAssocID="{663E75C2-7276-4D45-979A-06359CA5977A}" presName="parentLin" presStyleCnt="0"/>
      <dgm:spPr/>
    </dgm:pt>
    <dgm:pt modelId="{C56BF38B-97F9-459C-A67A-C79FE4E29076}" type="pres">
      <dgm:prSet presAssocID="{663E75C2-7276-4D45-979A-06359CA5977A}" presName="parentLeftMargin" presStyleLbl="node1" presStyleIdx="0" presStyleCnt="3"/>
      <dgm:spPr/>
    </dgm:pt>
    <dgm:pt modelId="{AB7EE174-EE36-4458-8A71-75F024B4FAAF}" type="pres">
      <dgm:prSet presAssocID="{663E75C2-7276-4D45-979A-06359CA5977A}" presName="parentText" presStyleLbl="node1" presStyleIdx="0" presStyleCnt="3">
        <dgm:presLayoutVars>
          <dgm:chMax val="0"/>
          <dgm:bulletEnabled val="1"/>
        </dgm:presLayoutVars>
      </dgm:prSet>
      <dgm:spPr/>
    </dgm:pt>
    <dgm:pt modelId="{4944E3F6-CC80-4BC8-BE3C-582B4D5675EE}" type="pres">
      <dgm:prSet presAssocID="{663E75C2-7276-4D45-979A-06359CA5977A}" presName="negativeSpace" presStyleCnt="0"/>
      <dgm:spPr/>
    </dgm:pt>
    <dgm:pt modelId="{16AC1D19-8BDA-4F30-AE6C-E3B261D3C727}" type="pres">
      <dgm:prSet presAssocID="{663E75C2-7276-4D45-979A-06359CA5977A}" presName="childText" presStyleLbl="conFgAcc1" presStyleIdx="0" presStyleCnt="3">
        <dgm:presLayoutVars>
          <dgm:bulletEnabled val="1"/>
        </dgm:presLayoutVars>
      </dgm:prSet>
      <dgm:spPr/>
    </dgm:pt>
    <dgm:pt modelId="{5119A564-41A4-4220-9D1D-F6A29BE83218}" type="pres">
      <dgm:prSet presAssocID="{DEED1D89-34D5-45DC-B4FF-6AC0A246B56C}" presName="spaceBetweenRectangles" presStyleCnt="0"/>
      <dgm:spPr/>
    </dgm:pt>
    <dgm:pt modelId="{05FFD7E7-7863-4590-9E42-EEEBA14BFC93}" type="pres">
      <dgm:prSet presAssocID="{AA46177C-D123-4149-A760-7BC6D3610668}" presName="parentLin" presStyleCnt="0"/>
      <dgm:spPr/>
    </dgm:pt>
    <dgm:pt modelId="{33C71EEA-695A-43FE-B9E6-C8FB5709AE2C}" type="pres">
      <dgm:prSet presAssocID="{AA46177C-D123-4149-A760-7BC6D3610668}" presName="parentLeftMargin" presStyleLbl="node1" presStyleIdx="0" presStyleCnt="3"/>
      <dgm:spPr/>
    </dgm:pt>
    <dgm:pt modelId="{3F157BC4-DEC1-4D99-ABF1-43868CB3C33D}" type="pres">
      <dgm:prSet presAssocID="{AA46177C-D123-4149-A760-7BC6D3610668}" presName="parentText" presStyleLbl="node1" presStyleIdx="1" presStyleCnt="3">
        <dgm:presLayoutVars>
          <dgm:chMax val="0"/>
          <dgm:bulletEnabled val="1"/>
        </dgm:presLayoutVars>
      </dgm:prSet>
      <dgm:spPr/>
    </dgm:pt>
    <dgm:pt modelId="{62888000-D54B-4047-B4EB-885D4504799D}" type="pres">
      <dgm:prSet presAssocID="{AA46177C-D123-4149-A760-7BC6D3610668}" presName="negativeSpace" presStyleCnt="0"/>
      <dgm:spPr/>
    </dgm:pt>
    <dgm:pt modelId="{B1BACF37-BF0C-470D-82BD-56CF2F949582}" type="pres">
      <dgm:prSet presAssocID="{AA46177C-D123-4149-A760-7BC6D3610668}" presName="childText" presStyleLbl="conFgAcc1" presStyleIdx="1" presStyleCnt="3">
        <dgm:presLayoutVars>
          <dgm:bulletEnabled val="1"/>
        </dgm:presLayoutVars>
      </dgm:prSet>
      <dgm:spPr/>
    </dgm:pt>
    <dgm:pt modelId="{761B0587-FC12-49B9-93EA-C5E65EE2E210}" type="pres">
      <dgm:prSet presAssocID="{C15198CC-614F-4C13-AEC1-B49139387ECA}" presName="spaceBetweenRectangles" presStyleCnt="0"/>
      <dgm:spPr/>
    </dgm:pt>
    <dgm:pt modelId="{43964627-F12F-4B8A-A6F0-156466C60752}" type="pres">
      <dgm:prSet presAssocID="{E1FC06D8-AC11-4FF4-BAE3-4D42E3C92D20}" presName="parentLin" presStyleCnt="0"/>
      <dgm:spPr/>
    </dgm:pt>
    <dgm:pt modelId="{7CD24927-3205-4AEB-9678-31C30FC5EB5E}" type="pres">
      <dgm:prSet presAssocID="{E1FC06D8-AC11-4FF4-BAE3-4D42E3C92D20}" presName="parentLeftMargin" presStyleLbl="node1" presStyleIdx="1" presStyleCnt="3"/>
      <dgm:spPr/>
    </dgm:pt>
    <dgm:pt modelId="{41F0006B-60A7-4CF5-88D4-41A17E5F30FB}" type="pres">
      <dgm:prSet presAssocID="{E1FC06D8-AC11-4FF4-BAE3-4D42E3C92D20}" presName="parentText" presStyleLbl="node1" presStyleIdx="2" presStyleCnt="3">
        <dgm:presLayoutVars>
          <dgm:chMax val="0"/>
          <dgm:bulletEnabled val="1"/>
        </dgm:presLayoutVars>
      </dgm:prSet>
      <dgm:spPr/>
    </dgm:pt>
    <dgm:pt modelId="{0976E7C6-E812-4EAC-8498-47820189C049}" type="pres">
      <dgm:prSet presAssocID="{E1FC06D8-AC11-4FF4-BAE3-4D42E3C92D20}" presName="negativeSpace" presStyleCnt="0"/>
      <dgm:spPr/>
    </dgm:pt>
    <dgm:pt modelId="{26F1206F-41E5-47A1-896D-FA189807172A}" type="pres">
      <dgm:prSet presAssocID="{E1FC06D8-AC11-4FF4-BAE3-4D42E3C92D20}" presName="childText" presStyleLbl="conFgAcc1" presStyleIdx="2" presStyleCnt="3">
        <dgm:presLayoutVars>
          <dgm:bulletEnabled val="1"/>
        </dgm:presLayoutVars>
      </dgm:prSet>
      <dgm:spPr/>
    </dgm:pt>
  </dgm:ptLst>
  <dgm:cxnLst>
    <dgm:cxn modelId="{8ABC500D-569C-4521-8F4C-84F0416E1FE9}" srcId="{E1FC06D8-AC11-4FF4-BAE3-4D42E3C92D20}" destId="{4DFC7BCD-354D-4585-9158-1830EB990F8F}" srcOrd="0" destOrd="0" parTransId="{69E89BA7-C67B-41B1-A60E-65CF4B4CE0D1}" sibTransId="{26504831-4EE9-450B-869D-AE2244D42C5F}"/>
    <dgm:cxn modelId="{87F8510E-C2BC-4AA3-A164-7589714B43A5}" type="presOf" srcId="{E1FC06D8-AC11-4FF4-BAE3-4D42E3C92D20}" destId="{7CD24927-3205-4AEB-9678-31C30FC5EB5E}" srcOrd="0" destOrd="0" presId="urn:microsoft.com/office/officeart/2005/8/layout/list1"/>
    <dgm:cxn modelId="{021A2C3C-447B-4CBC-9B25-D8D93713DC29}" type="presOf" srcId="{4DFC7BCD-354D-4585-9158-1830EB990F8F}" destId="{26F1206F-41E5-47A1-896D-FA189807172A}" srcOrd="0" destOrd="0" presId="urn:microsoft.com/office/officeart/2005/8/layout/list1"/>
    <dgm:cxn modelId="{B8C3D542-93FC-4483-B92B-A281263504FD}" type="presOf" srcId="{663E75C2-7276-4D45-979A-06359CA5977A}" destId="{C56BF38B-97F9-459C-A67A-C79FE4E29076}" srcOrd="0" destOrd="0" presId="urn:microsoft.com/office/officeart/2005/8/layout/list1"/>
    <dgm:cxn modelId="{325E8463-9764-4BB5-B7C2-A4FB3865D8B9}" type="presOf" srcId="{F039411D-F2D6-4298-AEFE-F07585C8FE9B}" destId="{B1BACF37-BF0C-470D-82BD-56CF2F949582}" srcOrd="0" destOrd="0" presId="urn:microsoft.com/office/officeart/2005/8/layout/list1"/>
    <dgm:cxn modelId="{59CEF544-4540-423A-A8AB-317C52523708}" type="presOf" srcId="{34A8131E-E472-42DD-A6FF-019B7C51A8FE}" destId="{28327FF4-6507-4CF3-A0BF-3A2E0FAA9DB1}" srcOrd="0" destOrd="0" presId="urn:microsoft.com/office/officeart/2005/8/layout/list1"/>
    <dgm:cxn modelId="{E4E52867-2122-4A5E-A8A4-1A41432CE55B}" srcId="{34A8131E-E472-42DD-A6FF-019B7C51A8FE}" destId="{AA46177C-D123-4149-A760-7BC6D3610668}" srcOrd="1" destOrd="0" parTransId="{C22AC50F-0379-44BA-8605-EB4654C4F7C7}" sibTransId="{C15198CC-614F-4C13-AEC1-B49139387ECA}"/>
    <dgm:cxn modelId="{BE98D447-10E8-41D8-94E7-8BF1ED87F8FC}" type="presOf" srcId="{E1FC06D8-AC11-4FF4-BAE3-4D42E3C92D20}" destId="{41F0006B-60A7-4CF5-88D4-41A17E5F30FB}" srcOrd="1" destOrd="0" presId="urn:microsoft.com/office/officeart/2005/8/layout/list1"/>
    <dgm:cxn modelId="{D1490F49-887F-4C8F-9FB6-F47C7DC01885}" srcId="{AA46177C-D123-4149-A760-7BC6D3610668}" destId="{F039411D-F2D6-4298-AEFE-F07585C8FE9B}" srcOrd="0" destOrd="0" parTransId="{AC440816-2846-441E-8FF5-140D7C12EF75}" sibTransId="{9AC35721-6A41-46EB-8A9C-86A4E2BCD708}"/>
    <dgm:cxn modelId="{22A2736C-2BAF-4F73-91CF-2B6CC45B2B7B}" type="presOf" srcId="{663E75C2-7276-4D45-979A-06359CA5977A}" destId="{AB7EE174-EE36-4458-8A71-75F024B4FAAF}" srcOrd="1" destOrd="0" presId="urn:microsoft.com/office/officeart/2005/8/layout/list1"/>
    <dgm:cxn modelId="{9968B97B-D0F6-4EC8-8C3A-D4B3408E8D56}" type="presOf" srcId="{04351CF2-1945-49FD-B0EF-78EF60C03C3B}" destId="{16AC1D19-8BDA-4F30-AE6C-E3B261D3C727}" srcOrd="0" destOrd="0" presId="urn:microsoft.com/office/officeart/2005/8/layout/list1"/>
    <dgm:cxn modelId="{6F1A7D99-D2A1-42DC-98C0-4A8F3369FD63}" srcId="{663E75C2-7276-4D45-979A-06359CA5977A}" destId="{04351CF2-1945-49FD-B0EF-78EF60C03C3B}" srcOrd="0" destOrd="0" parTransId="{739F3CE6-3690-4DD6-98CC-B8B86E28DAB7}" sibTransId="{BB08DA72-9A5A-42F7-8361-A4D6B5A5093E}"/>
    <dgm:cxn modelId="{CF5C73AE-DC07-4348-9923-3BE502A47071}" type="presOf" srcId="{AA46177C-D123-4149-A760-7BC6D3610668}" destId="{3F157BC4-DEC1-4D99-ABF1-43868CB3C33D}" srcOrd="1" destOrd="0" presId="urn:microsoft.com/office/officeart/2005/8/layout/list1"/>
    <dgm:cxn modelId="{2B72D4C0-7FD6-45DD-BBAB-ED6D6079F1C6}" type="presOf" srcId="{AA46177C-D123-4149-A760-7BC6D3610668}" destId="{33C71EEA-695A-43FE-B9E6-C8FB5709AE2C}" srcOrd="0" destOrd="0" presId="urn:microsoft.com/office/officeart/2005/8/layout/list1"/>
    <dgm:cxn modelId="{CB6C56C8-ABD7-48F2-9C19-51B37C9CB911}" srcId="{34A8131E-E472-42DD-A6FF-019B7C51A8FE}" destId="{663E75C2-7276-4D45-979A-06359CA5977A}" srcOrd="0" destOrd="0" parTransId="{E5C2B1E1-C469-461A-8870-5465E87D6CDA}" sibTransId="{DEED1D89-34D5-45DC-B4FF-6AC0A246B56C}"/>
    <dgm:cxn modelId="{E34FDFCC-0FBD-4186-8A36-45CC2EFCAEFF}" srcId="{34A8131E-E472-42DD-A6FF-019B7C51A8FE}" destId="{E1FC06D8-AC11-4FF4-BAE3-4D42E3C92D20}" srcOrd="2" destOrd="0" parTransId="{91CAF67D-F83D-4FF3-AAF8-49D219757074}" sibTransId="{210EA3F3-E0D6-4A16-9722-3022182E6841}"/>
    <dgm:cxn modelId="{B3A7BEB8-D410-4DEE-9008-F7FBF60717E8}" type="presParOf" srcId="{28327FF4-6507-4CF3-A0BF-3A2E0FAA9DB1}" destId="{6ED38A19-88DF-427A-AFE1-E6FA7CC02B60}" srcOrd="0" destOrd="0" presId="urn:microsoft.com/office/officeart/2005/8/layout/list1"/>
    <dgm:cxn modelId="{48FE6AA0-9C17-4DAE-8D02-13359D8DB6D9}" type="presParOf" srcId="{6ED38A19-88DF-427A-AFE1-E6FA7CC02B60}" destId="{C56BF38B-97F9-459C-A67A-C79FE4E29076}" srcOrd="0" destOrd="0" presId="urn:microsoft.com/office/officeart/2005/8/layout/list1"/>
    <dgm:cxn modelId="{52BEFB3C-D839-4EE9-81D6-4C4E86E879BA}" type="presParOf" srcId="{6ED38A19-88DF-427A-AFE1-E6FA7CC02B60}" destId="{AB7EE174-EE36-4458-8A71-75F024B4FAAF}" srcOrd="1" destOrd="0" presId="urn:microsoft.com/office/officeart/2005/8/layout/list1"/>
    <dgm:cxn modelId="{DB8646AC-EEEE-42CB-81E2-7145D485DF31}" type="presParOf" srcId="{28327FF4-6507-4CF3-A0BF-3A2E0FAA9DB1}" destId="{4944E3F6-CC80-4BC8-BE3C-582B4D5675EE}" srcOrd="1" destOrd="0" presId="urn:microsoft.com/office/officeart/2005/8/layout/list1"/>
    <dgm:cxn modelId="{326327AB-61F0-4D10-B77A-69E054F70DC5}" type="presParOf" srcId="{28327FF4-6507-4CF3-A0BF-3A2E0FAA9DB1}" destId="{16AC1D19-8BDA-4F30-AE6C-E3B261D3C727}" srcOrd="2" destOrd="0" presId="urn:microsoft.com/office/officeart/2005/8/layout/list1"/>
    <dgm:cxn modelId="{5A4A5EA2-15CF-4FF3-B984-48A00AF1CDF0}" type="presParOf" srcId="{28327FF4-6507-4CF3-A0BF-3A2E0FAA9DB1}" destId="{5119A564-41A4-4220-9D1D-F6A29BE83218}" srcOrd="3" destOrd="0" presId="urn:microsoft.com/office/officeart/2005/8/layout/list1"/>
    <dgm:cxn modelId="{82F039C9-543C-4616-A4C9-26AD78EBA20B}" type="presParOf" srcId="{28327FF4-6507-4CF3-A0BF-3A2E0FAA9DB1}" destId="{05FFD7E7-7863-4590-9E42-EEEBA14BFC93}" srcOrd="4" destOrd="0" presId="urn:microsoft.com/office/officeart/2005/8/layout/list1"/>
    <dgm:cxn modelId="{3314D43F-1456-46E9-B179-BB756AE98453}" type="presParOf" srcId="{05FFD7E7-7863-4590-9E42-EEEBA14BFC93}" destId="{33C71EEA-695A-43FE-B9E6-C8FB5709AE2C}" srcOrd="0" destOrd="0" presId="urn:microsoft.com/office/officeart/2005/8/layout/list1"/>
    <dgm:cxn modelId="{6E8849E5-BA84-4A76-9D77-C70EE2E59402}" type="presParOf" srcId="{05FFD7E7-7863-4590-9E42-EEEBA14BFC93}" destId="{3F157BC4-DEC1-4D99-ABF1-43868CB3C33D}" srcOrd="1" destOrd="0" presId="urn:microsoft.com/office/officeart/2005/8/layout/list1"/>
    <dgm:cxn modelId="{3AA5F3C1-9BF5-48BA-9416-AE1C06E974AC}" type="presParOf" srcId="{28327FF4-6507-4CF3-A0BF-3A2E0FAA9DB1}" destId="{62888000-D54B-4047-B4EB-885D4504799D}" srcOrd="5" destOrd="0" presId="urn:microsoft.com/office/officeart/2005/8/layout/list1"/>
    <dgm:cxn modelId="{405EC673-6271-4584-95A2-C153357D1B4E}" type="presParOf" srcId="{28327FF4-6507-4CF3-A0BF-3A2E0FAA9DB1}" destId="{B1BACF37-BF0C-470D-82BD-56CF2F949582}" srcOrd="6" destOrd="0" presId="urn:microsoft.com/office/officeart/2005/8/layout/list1"/>
    <dgm:cxn modelId="{9E2F1648-5A82-4F66-8A02-72EA40B7E08E}" type="presParOf" srcId="{28327FF4-6507-4CF3-A0BF-3A2E0FAA9DB1}" destId="{761B0587-FC12-49B9-93EA-C5E65EE2E210}" srcOrd="7" destOrd="0" presId="urn:microsoft.com/office/officeart/2005/8/layout/list1"/>
    <dgm:cxn modelId="{8A1093B8-CB09-4FBC-B21B-5CFE077036FA}" type="presParOf" srcId="{28327FF4-6507-4CF3-A0BF-3A2E0FAA9DB1}" destId="{43964627-F12F-4B8A-A6F0-156466C60752}" srcOrd="8" destOrd="0" presId="urn:microsoft.com/office/officeart/2005/8/layout/list1"/>
    <dgm:cxn modelId="{DD73254B-31A1-42E9-82B3-161A52984F48}" type="presParOf" srcId="{43964627-F12F-4B8A-A6F0-156466C60752}" destId="{7CD24927-3205-4AEB-9678-31C30FC5EB5E}" srcOrd="0" destOrd="0" presId="urn:microsoft.com/office/officeart/2005/8/layout/list1"/>
    <dgm:cxn modelId="{AD467200-DE3B-430C-B145-0B00AE09EE2A}" type="presParOf" srcId="{43964627-F12F-4B8A-A6F0-156466C60752}" destId="{41F0006B-60A7-4CF5-88D4-41A17E5F30FB}" srcOrd="1" destOrd="0" presId="urn:microsoft.com/office/officeart/2005/8/layout/list1"/>
    <dgm:cxn modelId="{9B0D409F-09ED-48F1-9781-855225DA1702}" type="presParOf" srcId="{28327FF4-6507-4CF3-A0BF-3A2E0FAA9DB1}" destId="{0976E7C6-E812-4EAC-8498-47820189C049}" srcOrd="9" destOrd="0" presId="urn:microsoft.com/office/officeart/2005/8/layout/list1"/>
    <dgm:cxn modelId="{EB886DEE-D400-408F-8AD1-0AB7EEE26B25}" type="presParOf" srcId="{28327FF4-6507-4CF3-A0BF-3A2E0FAA9DB1}" destId="{26F1206F-41E5-47A1-896D-FA189807172A}"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4A8131E-E472-42DD-A6FF-019B7C51A8FE}"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63E75C2-7276-4D45-979A-06359CA5977A}">
      <dgm:prSet phldrT="[Text]" custT="1"/>
      <dgm:spPr>
        <a:ln>
          <a:solidFill>
            <a:schemeClr val="accent6">
              <a:lumMod val="50000"/>
            </a:schemeClr>
          </a:solidFill>
        </a:ln>
      </dgm:spPr>
      <dgm:t>
        <a:bodyPr/>
        <a:lstStyle/>
        <a:p>
          <a:pPr algn="just" rtl="1">
            <a:buFont typeface="Wingdings" panose="05000000000000000000" pitchFamily="2" charset="2"/>
            <a:buChar char=""/>
          </a:pPr>
          <a:r>
            <a:rPr lang="ar-EG" sz="2200" b="1" dirty="0">
              <a:solidFill>
                <a:schemeClr val="tx1"/>
              </a:solidFill>
              <a:cs typeface="+mn-cs"/>
            </a:rPr>
            <a:t>المتروبوليتان</a:t>
          </a:r>
          <a:endParaRPr lang="en-US" sz="2200" dirty="0">
            <a:solidFill>
              <a:schemeClr val="tx1"/>
            </a:solidFill>
            <a:cs typeface="+mn-cs"/>
          </a:endParaRPr>
        </a:p>
      </dgm:t>
    </dgm:pt>
    <dgm:pt modelId="{E5C2B1E1-C469-461A-8870-5465E87D6CDA}" type="parTrans" cxnId="{CB6C56C8-ABD7-48F2-9C19-51B37C9CB911}">
      <dgm:prSet/>
      <dgm:spPr/>
      <dgm:t>
        <a:bodyPr/>
        <a:lstStyle/>
        <a:p>
          <a:pPr algn="just"/>
          <a:endParaRPr lang="en-US"/>
        </a:p>
      </dgm:t>
    </dgm:pt>
    <dgm:pt modelId="{DEED1D89-34D5-45DC-B4FF-6AC0A246B56C}" type="sibTrans" cxnId="{CB6C56C8-ABD7-48F2-9C19-51B37C9CB911}">
      <dgm:prSet/>
      <dgm:spPr/>
      <dgm:t>
        <a:bodyPr/>
        <a:lstStyle/>
        <a:p>
          <a:pPr algn="just"/>
          <a:endParaRPr lang="en-US"/>
        </a:p>
      </dgm:t>
    </dgm:pt>
    <dgm:pt modelId="{AA46177C-D123-4149-A760-7BC6D3610668}">
      <dgm:prSet phldrT="[Text]" custT="1"/>
      <dgm:spPr>
        <a:ln>
          <a:solidFill>
            <a:schemeClr val="accent6">
              <a:lumMod val="50000"/>
            </a:schemeClr>
          </a:solidFill>
        </a:ln>
      </dgm:spPr>
      <dgm:t>
        <a:bodyPr/>
        <a:lstStyle/>
        <a:p>
          <a:pPr algn="just" rtl="1">
            <a:buFont typeface="Wingdings" panose="05000000000000000000" pitchFamily="2" charset="2"/>
            <a:buChar char=""/>
          </a:pPr>
          <a:r>
            <a:rPr lang="ar-EG" sz="2200" b="1" dirty="0">
              <a:solidFill>
                <a:schemeClr val="tx1"/>
              </a:solidFill>
              <a:cs typeface="+mn-cs"/>
            </a:rPr>
            <a:t>المتحفُ المصريّ</a:t>
          </a:r>
          <a:endParaRPr lang="en-US" sz="2200" dirty="0">
            <a:solidFill>
              <a:schemeClr val="tx1"/>
            </a:solidFill>
            <a:cs typeface="+mn-cs"/>
          </a:endParaRPr>
        </a:p>
      </dgm:t>
    </dgm:pt>
    <dgm:pt modelId="{C22AC50F-0379-44BA-8605-EB4654C4F7C7}" type="parTrans" cxnId="{E4E52867-2122-4A5E-A8A4-1A41432CE55B}">
      <dgm:prSet/>
      <dgm:spPr/>
      <dgm:t>
        <a:bodyPr/>
        <a:lstStyle/>
        <a:p>
          <a:pPr algn="just"/>
          <a:endParaRPr lang="en-US"/>
        </a:p>
      </dgm:t>
    </dgm:pt>
    <dgm:pt modelId="{C15198CC-614F-4C13-AEC1-B49139387ECA}" type="sibTrans" cxnId="{E4E52867-2122-4A5E-A8A4-1A41432CE55B}">
      <dgm:prSet/>
      <dgm:spPr/>
      <dgm:t>
        <a:bodyPr/>
        <a:lstStyle/>
        <a:p>
          <a:pPr algn="just"/>
          <a:endParaRPr lang="en-US"/>
        </a:p>
      </dgm:t>
    </dgm:pt>
    <dgm:pt modelId="{E1FC06D8-AC11-4FF4-BAE3-4D42E3C92D20}">
      <dgm:prSet phldrT="[Text]" custT="1"/>
      <dgm:spPr>
        <a:ln>
          <a:solidFill>
            <a:schemeClr val="accent6">
              <a:lumMod val="50000"/>
            </a:schemeClr>
          </a:solidFill>
        </a:ln>
      </dgm:spPr>
      <dgm:t>
        <a:bodyPr/>
        <a:lstStyle/>
        <a:p>
          <a:pPr algn="just" rtl="1">
            <a:buFont typeface="Wingdings" panose="05000000000000000000" pitchFamily="2" charset="2"/>
            <a:buChar char=""/>
          </a:pPr>
          <a:r>
            <a:rPr lang="ar-SA" sz="2200" b="1" dirty="0">
              <a:solidFill>
                <a:schemeClr val="tx1"/>
              </a:solidFill>
              <a:cs typeface="+mn-cs"/>
            </a:rPr>
            <a:t>متحفُ برلين</a:t>
          </a:r>
          <a:endParaRPr lang="en-US" sz="2200" dirty="0">
            <a:solidFill>
              <a:schemeClr val="tx1"/>
            </a:solidFill>
            <a:cs typeface="+mn-cs"/>
          </a:endParaRPr>
        </a:p>
      </dgm:t>
    </dgm:pt>
    <dgm:pt modelId="{91CAF67D-F83D-4FF3-AAF8-49D219757074}" type="parTrans" cxnId="{E34FDFCC-0FBD-4186-8A36-45CC2EFCAEFF}">
      <dgm:prSet/>
      <dgm:spPr/>
      <dgm:t>
        <a:bodyPr/>
        <a:lstStyle/>
        <a:p>
          <a:pPr algn="just"/>
          <a:endParaRPr lang="en-US"/>
        </a:p>
      </dgm:t>
    </dgm:pt>
    <dgm:pt modelId="{210EA3F3-E0D6-4A16-9722-3022182E6841}" type="sibTrans" cxnId="{E34FDFCC-0FBD-4186-8A36-45CC2EFCAEFF}">
      <dgm:prSet/>
      <dgm:spPr/>
      <dgm:t>
        <a:bodyPr/>
        <a:lstStyle/>
        <a:p>
          <a:pPr algn="just"/>
          <a:endParaRPr lang="en-US"/>
        </a:p>
      </dgm:t>
    </dgm:pt>
    <dgm:pt modelId="{04351CF2-1945-49FD-B0EF-78EF60C03C3B}">
      <dgm:prSet custT="1"/>
      <dgm:spPr>
        <a:ln>
          <a:solidFill>
            <a:schemeClr val="accent6">
              <a:lumMod val="50000"/>
            </a:schemeClr>
          </a:solidFill>
        </a:ln>
      </dgm:spPr>
      <dgm:t>
        <a:bodyPr/>
        <a:lstStyle/>
        <a:p>
          <a:pPr algn="just" rtl="1"/>
          <a:r>
            <a:rPr lang="ar-EG" sz="2200" dirty="0">
              <a:solidFill>
                <a:schemeClr val="tx1"/>
              </a:solidFill>
              <a:cs typeface="+mn-cs"/>
            </a:rPr>
            <a:t>بُنِيَ عامَ 1970م، يُعتبَرُ موسوعةً حيّةً لتاريخِ الفنِّ في العالم</a:t>
          </a:r>
          <a:r>
            <a:rPr lang="ar-SY" sz="2200" dirty="0">
              <a:solidFill>
                <a:schemeClr val="tx1"/>
              </a:solidFill>
              <a:cs typeface="+mn-cs"/>
            </a:rPr>
            <a:t>.</a:t>
          </a:r>
          <a:endParaRPr lang="en-US" sz="2200" dirty="0">
            <a:solidFill>
              <a:schemeClr val="tx1"/>
            </a:solidFill>
            <a:cs typeface="+mn-cs"/>
          </a:endParaRPr>
        </a:p>
      </dgm:t>
    </dgm:pt>
    <dgm:pt modelId="{739F3CE6-3690-4DD6-98CC-B8B86E28DAB7}" type="parTrans" cxnId="{6F1A7D99-D2A1-42DC-98C0-4A8F3369FD63}">
      <dgm:prSet/>
      <dgm:spPr/>
      <dgm:t>
        <a:bodyPr/>
        <a:lstStyle/>
        <a:p>
          <a:pPr algn="just"/>
          <a:endParaRPr lang="en-US"/>
        </a:p>
      </dgm:t>
    </dgm:pt>
    <dgm:pt modelId="{BB08DA72-9A5A-42F7-8361-A4D6B5A5093E}" type="sibTrans" cxnId="{6F1A7D99-D2A1-42DC-98C0-4A8F3369FD63}">
      <dgm:prSet/>
      <dgm:spPr/>
      <dgm:t>
        <a:bodyPr/>
        <a:lstStyle/>
        <a:p>
          <a:pPr algn="just"/>
          <a:endParaRPr lang="en-US"/>
        </a:p>
      </dgm:t>
    </dgm:pt>
    <dgm:pt modelId="{F039411D-F2D6-4298-AEFE-F07585C8FE9B}">
      <dgm:prSet custT="1"/>
      <dgm:spPr>
        <a:ln>
          <a:solidFill>
            <a:schemeClr val="accent6">
              <a:lumMod val="50000"/>
            </a:schemeClr>
          </a:solidFill>
        </a:ln>
      </dgm:spPr>
      <dgm:t>
        <a:bodyPr/>
        <a:lstStyle/>
        <a:p>
          <a:pPr algn="just" rtl="1"/>
          <a:r>
            <a:rPr lang="ar-EG" sz="2200" dirty="0">
              <a:solidFill>
                <a:schemeClr val="tx1"/>
              </a:solidFill>
              <a:cs typeface="+mn-cs"/>
            </a:rPr>
            <a:t>يقعُ في ميدانِ التّحرير، أُنشِئَ عامَ 1900، يضمُّ عدداً كبيراً منَ التّحفِ والآثارِ من أقدمِ العصورِ التّاريخيّةِ حتّى القرنِ العاشرِ الميلاديِّ الّتي وُجِدَ بعضُها في مصرَ وبعضُها نُقِلَ إليها منَ البلادِ الّتي خالطَها المصريّون</a:t>
          </a:r>
          <a:r>
            <a:rPr lang="ar-SY" sz="2200" dirty="0">
              <a:solidFill>
                <a:schemeClr val="tx1"/>
              </a:solidFill>
              <a:cs typeface="+mn-cs"/>
            </a:rPr>
            <a:t>.</a:t>
          </a:r>
          <a:endParaRPr lang="en-US" sz="2200" dirty="0">
            <a:solidFill>
              <a:schemeClr val="tx1"/>
            </a:solidFill>
            <a:cs typeface="+mn-cs"/>
          </a:endParaRPr>
        </a:p>
      </dgm:t>
    </dgm:pt>
    <dgm:pt modelId="{AC440816-2846-441E-8FF5-140D7C12EF75}" type="parTrans" cxnId="{D1490F49-887F-4C8F-9FB6-F47C7DC01885}">
      <dgm:prSet/>
      <dgm:spPr/>
      <dgm:t>
        <a:bodyPr/>
        <a:lstStyle/>
        <a:p>
          <a:pPr algn="just"/>
          <a:endParaRPr lang="en-US"/>
        </a:p>
      </dgm:t>
    </dgm:pt>
    <dgm:pt modelId="{9AC35721-6A41-46EB-8A9C-86A4E2BCD708}" type="sibTrans" cxnId="{D1490F49-887F-4C8F-9FB6-F47C7DC01885}">
      <dgm:prSet/>
      <dgm:spPr/>
      <dgm:t>
        <a:bodyPr/>
        <a:lstStyle/>
        <a:p>
          <a:pPr algn="just"/>
          <a:endParaRPr lang="en-US"/>
        </a:p>
      </dgm:t>
    </dgm:pt>
    <dgm:pt modelId="{4DFC7BCD-354D-4585-9158-1830EB990F8F}">
      <dgm:prSet custT="1"/>
      <dgm:spPr>
        <a:ln>
          <a:solidFill>
            <a:schemeClr val="accent6">
              <a:lumMod val="50000"/>
            </a:schemeClr>
          </a:solidFill>
        </a:ln>
      </dgm:spPr>
      <dgm:t>
        <a:bodyPr/>
        <a:lstStyle/>
        <a:p>
          <a:pPr algn="just" rtl="1"/>
          <a:r>
            <a:rPr lang="ar-EG" sz="2200" dirty="0">
              <a:solidFill>
                <a:schemeClr val="tx1"/>
              </a:solidFill>
              <a:cs typeface="+mn-cs"/>
            </a:rPr>
            <a:t>هو أوّلُ متحفٍ في برلينَ أقامَهُ الملكُ فردريك وليم الثّالثُ</a:t>
          </a:r>
          <a:r>
            <a:rPr lang="ar-SY" sz="2200" dirty="0">
              <a:solidFill>
                <a:schemeClr val="tx1"/>
              </a:solidFill>
              <a:cs typeface="+mn-cs"/>
            </a:rPr>
            <a:t>، </a:t>
          </a:r>
          <a:r>
            <a:rPr lang="ar-EG" sz="2200" dirty="0">
              <a:solidFill>
                <a:schemeClr val="tx1"/>
              </a:solidFill>
              <a:cs typeface="+mn-cs"/>
            </a:rPr>
            <a:t>يضمُّ المتحفُ مجموعاتٍ فنّيّةً وأثريّةً من ألمانيا ودولِ العالمِ أجمعِ</a:t>
          </a:r>
          <a:r>
            <a:rPr lang="ar-SY" sz="2200" dirty="0">
              <a:solidFill>
                <a:schemeClr val="tx1"/>
              </a:solidFill>
              <a:cs typeface="+mn-cs"/>
            </a:rPr>
            <a:t>.</a:t>
          </a:r>
          <a:endParaRPr lang="en-US" sz="2200" dirty="0">
            <a:solidFill>
              <a:schemeClr val="tx1"/>
            </a:solidFill>
            <a:cs typeface="+mn-cs"/>
          </a:endParaRPr>
        </a:p>
      </dgm:t>
    </dgm:pt>
    <dgm:pt modelId="{69E89BA7-C67B-41B1-A60E-65CF4B4CE0D1}" type="parTrans" cxnId="{8ABC500D-569C-4521-8F4C-84F0416E1FE9}">
      <dgm:prSet/>
      <dgm:spPr/>
      <dgm:t>
        <a:bodyPr/>
        <a:lstStyle/>
        <a:p>
          <a:pPr algn="just"/>
          <a:endParaRPr lang="en-US"/>
        </a:p>
      </dgm:t>
    </dgm:pt>
    <dgm:pt modelId="{26504831-4EE9-450B-869D-AE2244D42C5F}" type="sibTrans" cxnId="{8ABC500D-569C-4521-8F4C-84F0416E1FE9}">
      <dgm:prSet/>
      <dgm:spPr/>
      <dgm:t>
        <a:bodyPr/>
        <a:lstStyle/>
        <a:p>
          <a:pPr algn="just"/>
          <a:endParaRPr lang="en-US"/>
        </a:p>
      </dgm:t>
    </dgm:pt>
    <dgm:pt modelId="{8AC6FB35-5ADD-4C52-82F0-DE0D2DD4B7C5}">
      <dgm:prSet custT="1"/>
      <dgm:spPr>
        <a:ln>
          <a:solidFill>
            <a:schemeClr val="accent6">
              <a:lumMod val="50000"/>
            </a:schemeClr>
          </a:solidFill>
        </a:ln>
      </dgm:spPr>
      <dgm:t>
        <a:bodyPr/>
        <a:lstStyle/>
        <a:p>
          <a:pPr algn="just" rtl="1">
            <a:buFont typeface="Wingdings" panose="05000000000000000000" pitchFamily="2" charset="2"/>
            <a:buChar char=""/>
          </a:pPr>
          <a:r>
            <a:rPr lang="ar-SA" sz="2200" b="1" dirty="0">
              <a:solidFill>
                <a:schemeClr val="tx1"/>
              </a:solidFill>
              <a:cs typeface="+mn-cs"/>
            </a:rPr>
            <a:t>آيا صوفيا</a:t>
          </a:r>
          <a:endParaRPr lang="en-US" sz="2200" b="1" dirty="0">
            <a:solidFill>
              <a:schemeClr val="tx1"/>
            </a:solidFill>
            <a:cs typeface="+mn-cs"/>
          </a:endParaRPr>
        </a:p>
      </dgm:t>
    </dgm:pt>
    <dgm:pt modelId="{85338811-E6DB-497F-B837-79158F0C337E}" type="parTrans" cxnId="{A1900BEE-40EB-4F99-BD04-913473DAF87F}">
      <dgm:prSet/>
      <dgm:spPr/>
      <dgm:t>
        <a:bodyPr/>
        <a:lstStyle/>
        <a:p>
          <a:pPr algn="just"/>
          <a:endParaRPr lang="en-US"/>
        </a:p>
      </dgm:t>
    </dgm:pt>
    <dgm:pt modelId="{34435FFA-C8DC-4298-B6BF-4FC6ACF108E2}" type="sibTrans" cxnId="{A1900BEE-40EB-4F99-BD04-913473DAF87F}">
      <dgm:prSet/>
      <dgm:spPr/>
      <dgm:t>
        <a:bodyPr/>
        <a:lstStyle/>
        <a:p>
          <a:pPr algn="just"/>
          <a:endParaRPr lang="en-US"/>
        </a:p>
      </dgm:t>
    </dgm:pt>
    <dgm:pt modelId="{890A6587-9569-428B-A779-02FF946B3428}">
      <dgm:prSet custT="1"/>
      <dgm:spPr>
        <a:ln>
          <a:solidFill>
            <a:schemeClr val="accent6">
              <a:lumMod val="50000"/>
            </a:schemeClr>
          </a:solidFill>
        </a:ln>
      </dgm:spPr>
      <dgm:t>
        <a:bodyPr/>
        <a:lstStyle/>
        <a:p>
          <a:pPr algn="just" rtl="1"/>
          <a:r>
            <a:rPr lang="ar-SA" sz="2200" dirty="0">
              <a:solidFill>
                <a:schemeClr val="tx1"/>
              </a:solidFill>
              <a:cs typeface="+mn-cs"/>
            </a:rPr>
            <a:t>كاتدرائيّةٌ بناها قسطنطينُ الأكبرُ وأُعيدَ ترميمُهُ في عهدِ جوستنيانَ في القرنِ السّادسِ الميلاديّ، ويُعَدُّ من أروعِ المنشآتِ المعماريّةِ الباقيةِ حتّى الآنَ</a:t>
          </a:r>
          <a:r>
            <a:rPr lang="ar-SY"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dgm:t>
    </dgm:pt>
    <dgm:pt modelId="{4ABD7748-1A10-4DD8-A0F5-F67D9767C3F0}" type="parTrans" cxnId="{1A62C4FD-A55E-4765-8C00-85F710244FD6}">
      <dgm:prSet/>
      <dgm:spPr/>
      <dgm:t>
        <a:bodyPr/>
        <a:lstStyle/>
        <a:p>
          <a:pPr algn="just"/>
          <a:endParaRPr lang="en-US"/>
        </a:p>
      </dgm:t>
    </dgm:pt>
    <dgm:pt modelId="{697F3A34-F9D4-426D-9FE6-0F51F98BA4E8}" type="sibTrans" cxnId="{1A62C4FD-A55E-4765-8C00-85F710244FD6}">
      <dgm:prSet/>
      <dgm:spPr/>
      <dgm:t>
        <a:bodyPr/>
        <a:lstStyle/>
        <a:p>
          <a:pPr algn="just"/>
          <a:endParaRPr lang="en-US"/>
        </a:p>
      </dgm:t>
    </dgm:pt>
    <dgm:pt modelId="{28327FF4-6507-4CF3-A0BF-3A2E0FAA9DB1}" type="pres">
      <dgm:prSet presAssocID="{34A8131E-E472-42DD-A6FF-019B7C51A8FE}" presName="linear" presStyleCnt="0">
        <dgm:presLayoutVars>
          <dgm:dir val="rev"/>
          <dgm:animLvl val="lvl"/>
          <dgm:resizeHandles val="exact"/>
        </dgm:presLayoutVars>
      </dgm:prSet>
      <dgm:spPr/>
    </dgm:pt>
    <dgm:pt modelId="{6ED38A19-88DF-427A-AFE1-E6FA7CC02B60}" type="pres">
      <dgm:prSet presAssocID="{663E75C2-7276-4D45-979A-06359CA5977A}" presName="parentLin" presStyleCnt="0"/>
      <dgm:spPr/>
    </dgm:pt>
    <dgm:pt modelId="{C56BF38B-97F9-459C-A67A-C79FE4E29076}" type="pres">
      <dgm:prSet presAssocID="{663E75C2-7276-4D45-979A-06359CA5977A}" presName="parentLeftMargin" presStyleLbl="node1" presStyleIdx="0" presStyleCnt="4"/>
      <dgm:spPr/>
    </dgm:pt>
    <dgm:pt modelId="{AB7EE174-EE36-4458-8A71-75F024B4FAAF}" type="pres">
      <dgm:prSet presAssocID="{663E75C2-7276-4D45-979A-06359CA5977A}" presName="parentText" presStyleLbl="node1" presStyleIdx="0" presStyleCnt="4" custScaleY="149747">
        <dgm:presLayoutVars>
          <dgm:chMax val="0"/>
          <dgm:bulletEnabled val="1"/>
        </dgm:presLayoutVars>
      </dgm:prSet>
      <dgm:spPr/>
    </dgm:pt>
    <dgm:pt modelId="{4944E3F6-CC80-4BC8-BE3C-582B4D5675EE}" type="pres">
      <dgm:prSet presAssocID="{663E75C2-7276-4D45-979A-06359CA5977A}" presName="negativeSpace" presStyleCnt="0"/>
      <dgm:spPr/>
    </dgm:pt>
    <dgm:pt modelId="{16AC1D19-8BDA-4F30-AE6C-E3B261D3C727}" type="pres">
      <dgm:prSet presAssocID="{663E75C2-7276-4D45-979A-06359CA5977A}" presName="childText" presStyleLbl="conFgAcc1" presStyleIdx="0" presStyleCnt="4">
        <dgm:presLayoutVars>
          <dgm:bulletEnabled val="1"/>
        </dgm:presLayoutVars>
      </dgm:prSet>
      <dgm:spPr/>
    </dgm:pt>
    <dgm:pt modelId="{5119A564-41A4-4220-9D1D-F6A29BE83218}" type="pres">
      <dgm:prSet presAssocID="{DEED1D89-34D5-45DC-B4FF-6AC0A246B56C}" presName="spaceBetweenRectangles" presStyleCnt="0"/>
      <dgm:spPr/>
    </dgm:pt>
    <dgm:pt modelId="{05FFD7E7-7863-4590-9E42-EEEBA14BFC93}" type="pres">
      <dgm:prSet presAssocID="{AA46177C-D123-4149-A760-7BC6D3610668}" presName="parentLin" presStyleCnt="0"/>
      <dgm:spPr/>
    </dgm:pt>
    <dgm:pt modelId="{33C71EEA-695A-43FE-B9E6-C8FB5709AE2C}" type="pres">
      <dgm:prSet presAssocID="{AA46177C-D123-4149-A760-7BC6D3610668}" presName="parentLeftMargin" presStyleLbl="node1" presStyleIdx="0" presStyleCnt="4"/>
      <dgm:spPr/>
    </dgm:pt>
    <dgm:pt modelId="{3F157BC4-DEC1-4D99-ABF1-43868CB3C33D}" type="pres">
      <dgm:prSet presAssocID="{AA46177C-D123-4149-A760-7BC6D3610668}" presName="parentText" presStyleLbl="node1" presStyleIdx="1" presStyleCnt="4" custScaleY="149747">
        <dgm:presLayoutVars>
          <dgm:chMax val="0"/>
          <dgm:bulletEnabled val="1"/>
        </dgm:presLayoutVars>
      </dgm:prSet>
      <dgm:spPr/>
    </dgm:pt>
    <dgm:pt modelId="{62888000-D54B-4047-B4EB-885D4504799D}" type="pres">
      <dgm:prSet presAssocID="{AA46177C-D123-4149-A760-7BC6D3610668}" presName="negativeSpace" presStyleCnt="0"/>
      <dgm:spPr/>
    </dgm:pt>
    <dgm:pt modelId="{B1BACF37-BF0C-470D-82BD-56CF2F949582}" type="pres">
      <dgm:prSet presAssocID="{AA46177C-D123-4149-A760-7BC6D3610668}" presName="childText" presStyleLbl="conFgAcc1" presStyleIdx="1" presStyleCnt="4">
        <dgm:presLayoutVars>
          <dgm:bulletEnabled val="1"/>
        </dgm:presLayoutVars>
      </dgm:prSet>
      <dgm:spPr/>
    </dgm:pt>
    <dgm:pt modelId="{761B0587-FC12-49B9-93EA-C5E65EE2E210}" type="pres">
      <dgm:prSet presAssocID="{C15198CC-614F-4C13-AEC1-B49139387ECA}" presName="spaceBetweenRectangles" presStyleCnt="0"/>
      <dgm:spPr/>
    </dgm:pt>
    <dgm:pt modelId="{43964627-F12F-4B8A-A6F0-156466C60752}" type="pres">
      <dgm:prSet presAssocID="{E1FC06D8-AC11-4FF4-BAE3-4D42E3C92D20}" presName="parentLin" presStyleCnt="0"/>
      <dgm:spPr/>
    </dgm:pt>
    <dgm:pt modelId="{7CD24927-3205-4AEB-9678-31C30FC5EB5E}" type="pres">
      <dgm:prSet presAssocID="{E1FC06D8-AC11-4FF4-BAE3-4D42E3C92D20}" presName="parentLeftMargin" presStyleLbl="node1" presStyleIdx="1" presStyleCnt="4"/>
      <dgm:spPr/>
    </dgm:pt>
    <dgm:pt modelId="{41F0006B-60A7-4CF5-88D4-41A17E5F30FB}" type="pres">
      <dgm:prSet presAssocID="{E1FC06D8-AC11-4FF4-BAE3-4D42E3C92D20}" presName="parentText" presStyleLbl="node1" presStyleIdx="2" presStyleCnt="4" custScaleY="149747">
        <dgm:presLayoutVars>
          <dgm:chMax val="0"/>
          <dgm:bulletEnabled val="1"/>
        </dgm:presLayoutVars>
      </dgm:prSet>
      <dgm:spPr/>
    </dgm:pt>
    <dgm:pt modelId="{0976E7C6-E812-4EAC-8498-47820189C049}" type="pres">
      <dgm:prSet presAssocID="{E1FC06D8-AC11-4FF4-BAE3-4D42E3C92D20}" presName="negativeSpace" presStyleCnt="0"/>
      <dgm:spPr/>
    </dgm:pt>
    <dgm:pt modelId="{26F1206F-41E5-47A1-896D-FA189807172A}" type="pres">
      <dgm:prSet presAssocID="{E1FC06D8-AC11-4FF4-BAE3-4D42E3C92D20}" presName="childText" presStyleLbl="conFgAcc1" presStyleIdx="2" presStyleCnt="4">
        <dgm:presLayoutVars>
          <dgm:bulletEnabled val="1"/>
        </dgm:presLayoutVars>
      </dgm:prSet>
      <dgm:spPr/>
    </dgm:pt>
    <dgm:pt modelId="{3E4B3B05-7A20-4DAB-9D7E-F1520D8B7B06}" type="pres">
      <dgm:prSet presAssocID="{210EA3F3-E0D6-4A16-9722-3022182E6841}" presName="spaceBetweenRectangles" presStyleCnt="0"/>
      <dgm:spPr/>
    </dgm:pt>
    <dgm:pt modelId="{43C60213-5992-4EC4-BA20-7E1D9822ED17}" type="pres">
      <dgm:prSet presAssocID="{8AC6FB35-5ADD-4C52-82F0-DE0D2DD4B7C5}" presName="parentLin" presStyleCnt="0"/>
      <dgm:spPr/>
    </dgm:pt>
    <dgm:pt modelId="{9C226392-70C6-490B-AD0E-F964406E37D0}" type="pres">
      <dgm:prSet presAssocID="{8AC6FB35-5ADD-4C52-82F0-DE0D2DD4B7C5}" presName="parentLeftMargin" presStyleLbl="node1" presStyleIdx="2" presStyleCnt="4"/>
      <dgm:spPr/>
    </dgm:pt>
    <dgm:pt modelId="{C0C54697-2520-42AB-A9B4-85B938E8847B}" type="pres">
      <dgm:prSet presAssocID="{8AC6FB35-5ADD-4C52-82F0-DE0D2DD4B7C5}" presName="parentText" presStyleLbl="node1" presStyleIdx="3" presStyleCnt="4" custScaleY="149747">
        <dgm:presLayoutVars>
          <dgm:chMax val="0"/>
          <dgm:bulletEnabled val="1"/>
        </dgm:presLayoutVars>
      </dgm:prSet>
      <dgm:spPr/>
    </dgm:pt>
    <dgm:pt modelId="{6987B639-B948-40AE-B401-7A764538F811}" type="pres">
      <dgm:prSet presAssocID="{8AC6FB35-5ADD-4C52-82F0-DE0D2DD4B7C5}" presName="negativeSpace" presStyleCnt="0"/>
      <dgm:spPr/>
    </dgm:pt>
    <dgm:pt modelId="{083D1E5F-0CCF-4C73-BC4D-CDFEC738E699}" type="pres">
      <dgm:prSet presAssocID="{8AC6FB35-5ADD-4C52-82F0-DE0D2DD4B7C5}" presName="childText" presStyleLbl="conFgAcc1" presStyleIdx="3" presStyleCnt="4">
        <dgm:presLayoutVars>
          <dgm:bulletEnabled val="1"/>
        </dgm:presLayoutVars>
      </dgm:prSet>
      <dgm:spPr/>
    </dgm:pt>
  </dgm:ptLst>
  <dgm:cxnLst>
    <dgm:cxn modelId="{8ABC500D-569C-4521-8F4C-84F0416E1FE9}" srcId="{E1FC06D8-AC11-4FF4-BAE3-4D42E3C92D20}" destId="{4DFC7BCD-354D-4585-9158-1830EB990F8F}" srcOrd="0" destOrd="0" parTransId="{69E89BA7-C67B-41B1-A60E-65CF4B4CE0D1}" sibTransId="{26504831-4EE9-450B-869D-AE2244D42C5F}"/>
    <dgm:cxn modelId="{87F8510E-C2BC-4AA3-A164-7589714B43A5}" type="presOf" srcId="{E1FC06D8-AC11-4FF4-BAE3-4D42E3C92D20}" destId="{7CD24927-3205-4AEB-9678-31C30FC5EB5E}" srcOrd="0" destOrd="0" presId="urn:microsoft.com/office/officeart/2005/8/layout/list1"/>
    <dgm:cxn modelId="{021A2C3C-447B-4CBC-9B25-D8D93713DC29}" type="presOf" srcId="{4DFC7BCD-354D-4585-9158-1830EB990F8F}" destId="{26F1206F-41E5-47A1-896D-FA189807172A}" srcOrd="0" destOrd="0" presId="urn:microsoft.com/office/officeart/2005/8/layout/list1"/>
    <dgm:cxn modelId="{B8C3D542-93FC-4483-B92B-A281263504FD}" type="presOf" srcId="{663E75C2-7276-4D45-979A-06359CA5977A}" destId="{C56BF38B-97F9-459C-A67A-C79FE4E29076}" srcOrd="0" destOrd="0" presId="urn:microsoft.com/office/officeart/2005/8/layout/list1"/>
    <dgm:cxn modelId="{325E8463-9764-4BB5-B7C2-A4FB3865D8B9}" type="presOf" srcId="{F039411D-F2D6-4298-AEFE-F07585C8FE9B}" destId="{B1BACF37-BF0C-470D-82BD-56CF2F949582}" srcOrd="0" destOrd="0" presId="urn:microsoft.com/office/officeart/2005/8/layout/list1"/>
    <dgm:cxn modelId="{59CEF544-4540-423A-A8AB-317C52523708}" type="presOf" srcId="{34A8131E-E472-42DD-A6FF-019B7C51A8FE}" destId="{28327FF4-6507-4CF3-A0BF-3A2E0FAA9DB1}" srcOrd="0" destOrd="0" presId="urn:microsoft.com/office/officeart/2005/8/layout/list1"/>
    <dgm:cxn modelId="{E4E52867-2122-4A5E-A8A4-1A41432CE55B}" srcId="{34A8131E-E472-42DD-A6FF-019B7C51A8FE}" destId="{AA46177C-D123-4149-A760-7BC6D3610668}" srcOrd="1" destOrd="0" parTransId="{C22AC50F-0379-44BA-8605-EB4654C4F7C7}" sibTransId="{C15198CC-614F-4C13-AEC1-B49139387ECA}"/>
    <dgm:cxn modelId="{BE98D447-10E8-41D8-94E7-8BF1ED87F8FC}" type="presOf" srcId="{E1FC06D8-AC11-4FF4-BAE3-4D42E3C92D20}" destId="{41F0006B-60A7-4CF5-88D4-41A17E5F30FB}" srcOrd="1" destOrd="0" presId="urn:microsoft.com/office/officeart/2005/8/layout/list1"/>
    <dgm:cxn modelId="{D1490F49-887F-4C8F-9FB6-F47C7DC01885}" srcId="{AA46177C-D123-4149-A760-7BC6D3610668}" destId="{F039411D-F2D6-4298-AEFE-F07585C8FE9B}" srcOrd="0" destOrd="0" parTransId="{AC440816-2846-441E-8FF5-140D7C12EF75}" sibTransId="{9AC35721-6A41-46EB-8A9C-86A4E2BCD708}"/>
    <dgm:cxn modelId="{22A2736C-2BAF-4F73-91CF-2B6CC45B2B7B}" type="presOf" srcId="{663E75C2-7276-4D45-979A-06359CA5977A}" destId="{AB7EE174-EE36-4458-8A71-75F024B4FAAF}" srcOrd="1" destOrd="0" presId="urn:microsoft.com/office/officeart/2005/8/layout/list1"/>
    <dgm:cxn modelId="{614ADF57-80C7-415A-9A36-CE09F7AA6F98}" type="presOf" srcId="{8AC6FB35-5ADD-4C52-82F0-DE0D2DD4B7C5}" destId="{9C226392-70C6-490B-AD0E-F964406E37D0}" srcOrd="0" destOrd="0" presId="urn:microsoft.com/office/officeart/2005/8/layout/list1"/>
    <dgm:cxn modelId="{9968B97B-D0F6-4EC8-8C3A-D4B3408E8D56}" type="presOf" srcId="{04351CF2-1945-49FD-B0EF-78EF60C03C3B}" destId="{16AC1D19-8BDA-4F30-AE6C-E3B261D3C727}" srcOrd="0" destOrd="0" presId="urn:microsoft.com/office/officeart/2005/8/layout/list1"/>
    <dgm:cxn modelId="{420C2390-99AB-444C-91B9-1AE2750666BD}" type="presOf" srcId="{890A6587-9569-428B-A779-02FF946B3428}" destId="{083D1E5F-0CCF-4C73-BC4D-CDFEC738E699}" srcOrd="0" destOrd="0" presId="urn:microsoft.com/office/officeart/2005/8/layout/list1"/>
    <dgm:cxn modelId="{6F1A7D99-D2A1-42DC-98C0-4A8F3369FD63}" srcId="{663E75C2-7276-4D45-979A-06359CA5977A}" destId="{04351CF2-1945-49FD-B0EF-78EF60C03C3B}" srcOrd="0" destOrd="0" parTransId="{739F3CE6-3690-4DD6-98CC-B8B86E28DAB7}" sibTransId="{BB08DA72-9A5A-42F7-8361-A4D6B5A5093E}"/>
    <dgm:cxn modelId="{CF5C73AE-DC07-4348-9923-3BE502A47071}" type="presOf" srcId="{AA46177C-D123-4149-A760-7BC6D3610668}" destId="{3F157BC4-DEC1-4D99-ABF1-43868CB3C33D}" srcOrd="1" destOrd="0" presId="urn:microsoft.com/office/officeart/2005/8/layout/list1"/>
    <dgm:cxn modelId="{83D356B7-AADA-45AE-8D6D-BE6D327CCF6E}" type="presOf" srcId="{8AC6FB35-5ADD-4C52-82F0-DE0D2DD4B7C5}" destId="{C0C54697-2520-42AB-A9B4-85B938E8847B}" srcOrd="1" destOrd="0" presId="urn:microsoft.com/office/officeart/2005/8/layout/list1"/>
    <dgm:cxn modelId="{2B72D4C0-7FD6-45DD-BBAB-ED6D6079F1C6}" type="presOf" srcId="{AA46177C-D123-4149-A760-7BC6D3610668}" destId="{33C71EEA-695A-43FE-B9E6-C8FB5709AE2C}" srcOrd="0" destOrd="0" presId="urn:microsoft.com/office/officeart/2005/8/layout/list1"/>
    <dgm:cxn modelId="{CB6C56C8-ABD7-48F2-9C19-51B37C9CB911}" srcId="{34A8131E-E472-42DD-A6FF-019B7C51A8FE}" destId="{663E75C2-7276-4D45-979A-06359CA5977A}" srcOrd="0" destOrd="0" parTransId="{E5C2B1E1-C469-461A-8870-5465E87D6CDA}" sibTransId="{DEED1D89-34D5-45DC-B4FF-6AC0A246B56C}"/>
    <dgm:cxn modelId="{E34FDFCC-0FBD-4186-8A36-45CC2EFCAEFF}" srcId="{34A8131E-E472-42DD-A6FF-019B7C51A8FE}" destId="{E1FC06D8-AC11-4FF4-BAE3-4D42E3C92D20}" srcOrd="2" destOrd="0" parTransId="{91CAF67D-F83D-4FF3-AAF8-49D219757074}" sibTransId="{210EA3F3-E0D6-4A16-9722-3022182E6841}"/>
    <dgm:cxn modelId="{A1900BEE-40EB-4F99-BD04-913473DAF87F}" srcId="{34A8131E-E472-42DD-A6FF-019B7C51A8FE}" destId="{8AC6FB35-5ADD-4C52-82F0-DE0D2DD4B7C5}" srcOrd="3" destOrd="0" parTransId="{85338811-E6DB-497F-B837-79158F0C337E}" sibTransId="{34435FFA-C8DC-4298-B6BF-4FC6ACF108E2}"/>
    <dgm:cxn modelId="{1A62C4FD-A55E-4765-8C00-85F710244FD6}" srcId="{8AC6FB35-5ADD-4C52-82F0-DE0D2DD4B7C5}" destId="{890A6587-9569-428B-A779-02FF946B3428}" srcOrd="0" destOrd="0" parTransId="{4ABD7748-1A10-4DD8-A0F5-F67D9767C3F0}" sibTransId="{697F3A34-F9D4-426D-9FE6-0F51F98BA4E8}"/>
    <dgm:cxn modelId="{B3A7BEB8-D410-4DEE-9008-F7FBF60717E8}" type="presParOf" srcId="{28327FF4-6507-4CF3-A0BF-3A2E0FAA9DB1}" destId="{6ED38A19-88DF-427A-AFE1-E6FA7CC02B60}" srcOrd="0" destOrd="0" presId="urn:microsoft.com/office/officeart/2005/8/layout/list1"/>
    <dgm:cxn modelId="{48FE6AA0-9C17-4DAE-8D02-13359D8DB6D9}" type="presParOf" srcId="{6ED38A19-88DF-427A-AFE1-E6FA7CC02B60}" destId="{C56BF38B-97F9-459C-A67A-C79FE4E29076}" srcOrd="0" destOrd="0" presId="urn:microsoft.com/office/officeart/2005/8/layout/list1"/>
    <dgm:cxn modelId="{52BEFB3C-D839-4EE9-81D6-4C4E86E879BA}" type="presParOf" srcId="{6ED38A19-88DF-427A-AFE1-E6FA7CC02B60}" destId="{AB7EE174-EE36-4458-8A71-75F024B4FAAF}" srcOrd="1" destOrd="0" presId="urn:microsoft.com/office/officeart/2005/8/layout/list1"/>
    <dgm:cxn modelId="{DB8646AC-EEEE-42CB-81E2-7145D485DF31}" type="presParOf" srcId="{28327FF4-6507-4CF3-A0BF-3A2E0FAA9DB1}" destId="{4944E3F6-CC80-4BC8-BE3C-582B4D5675EE}" srcOrd="1" destOrd="0" presId="urn:microsoft.com/office/officeart/2005/8/layout/list1"/>
    <dgm:cxn modelId="{326327AB-61F0-4D10-B77A-69E054F70DC5}" type="presParOf" srcId="{28327FF4-6507-4CF3-A0BF-3A2E0FAA9DB1}" destId="{16AC1D19-8BDA-4F30-AE6C-E3B261D3C727}" srcOrd="2" destOrd="0" presId="urn:microsoft.com/office/officeart/2005/8/layout/list1"/>
    <dgm:cxn modelId="{5A4A5EA2-15CF-4FF3-B984-48A00AF1CDF0}" type="presParOf" srcId="{28327FF4-6507-4CF3-A0BF-3A2E0FAA9DB1}" destId="{5119A564-41A4-4220-9D1D-F6A29BE83218}" srcOrd="3" destOrd="0" presId="urn:microsoft.com/office/officeart/2005/8/layout/list1"/>
    <dgm:cxn modelId="{82F039C9-543C-4616-A4C9-26AD78EBA20B}" type="presParOf" srcId="{28327FF4-6507-4CF3-A0BF-3A2E0FAA9DB1}" destId="{05FFD7E7-7863-4590-9E42-EEEBA14BFC93}" srcOrd="4" destOrd="0" presId="urn:microsoft.com/office/officeart/2005/8/layout/list1"/>
    <dgm:cxn modelId="{3314D43F-1456-46E9-B179-BB756AE98453}" type="presParOf" srcId="{05FFD7E7-7863-4590-9E42-EEEBA14BFC93}" destId="{33C71EEA-695A-43FE-B9E6-C8FB5709AE2C}" srcOrd="0" destOrd="0" presId="urn:microsoft.com/office/officeart/2005/8/layout/list1"/>
    <dgm:cxn modelId="{6E8849E5-BA84-4A76-9D77-C70EE2E59402}" type="presParOf" srcId="{05FFD7E7-7863-4590-9E42-EEEBA14BFC93}" destId="{3F157BC4-DEC1-4D99-ABF1-43868CB3C33D}" srcOrd="1" destOrd="0" presId="urn:microsoft.com/office/officeart/2005/8/layout/list1"/>
    <dgm:cxn modelId="{3AA5F3C1-9BF5-48BA-9416-AE1C06E974AC}" type="presParOf" srcId="{28327FF4-6507-4CF3-A0BF-3A2E0FAA9DB1}" destId="{62888000-D54B-4047-B4EB-885D4504799D}" srcOrd="5" destOrd="0" presId="urn:microsoft.com/office/officeart/2005/8/layout/list1"/>
    <dgm:cxn modelId="{405EC673-6271-4584-95A2-C153357D1B4E}" type="presParOf" srcId="{28327FF4-6507-4CF3-A0BF-3A2E0FAA9DB1}" destId="{B1BACF37-BF0C-470D-82BD-56CF2F949582}" srcOrd="6" destOrd="0" presId="urn:microsoft.com/office/officeart/2005/8/layout/list1"/>
    <dgm:cxn modelId="{9E2F1648-5A82-4F66-8A02-72EA40B7E08E}" type="presParOf" srcId="{28327FF4-6507-4CF3-A0BF-3A2E0FAA9DB1}" destId="{761B0587-FC12-49B9-93EA-C5E65EE2E210}" srcOrd="7" destOrd="0" presId="urn:microsoft.com/office/officeart/2005/8/layout/list1"/>
    <dgm:cxn modelId="{8A1093B8-CB09-4FBC-B21B-5CFE077036FA}" type="presParOf" srcId="{28327FF4-6507-4CF3-A0BF-3A2E0FAA9DB1}" destId="{43964627-F12F-4B8A-A6F0-156466C60752}" srcOrd="8" destOrd="0" presId="urn:microsoft.com/office/officeart/2005/8/layout/list1"/>
    <dgm:cxn modelId="{DD73254B-31A1-42E9-82B3-161A52984F48}" type="presParOf" srcId="{43964627-F12F-4B8A-A6F0-156466C60752}" destId="{7CD24927-3205-4AEB-9678-31C30FC5EB5E}" srcOrd="0" destOrd="0" presId="urn:microsoft.com/office/officeart/2005/8/layout/list1"/>
    <dgm:cxn modelId="{AD467200-DE3B-430C-B145-0B00AE09EE2A}" type="presParOf" srcId="{43964627-F12F-4B8A-A6F0-156466C60752}" destId="{41F0006B-60A7-4CF5-88D4-41A17E5F30FB}" srcOrd="1" destOrd="0" presId="urn:microsoft.com/office/officeart/2005/8/layout/list1"/>
    <dgm:cxn modelId="{9B0D409F-09ED-48F1-9781-855225DA1702}" type="presParOf" srcId="{28327FF4-6507-4CF3-A0BF-3A2E0FAA9DB1}" destId="{0976E7C6-E812-4EAC-8498-47820189C049}" srcOrd="9" destOrd="0" presId="urn:microsoft.com/office/officeart/2005/8/layout/list1"/>
    <dgm:cxn modelId="{EB886DEE-D400-408F-8AD1-0AB7EEE26B25}" type="presParOf" srcId="{28327FF4-6507-4CF3-A0BF-3A2E0FAA9DB1}" destId="{26F1206F-41E5-47A1-896D-FA189807172A}" srcOrd="10" destOrd="0" presId="urn:microsoft.com/office/officeart/2005/8/layout/list1"/>
    <dgm:cxn modelId="{AFC60F48-2E54-4F07-826B-4EC706C37810}" type="presParOf" srcId="{28327FF4-6507-4CF3-A0BF-3A2E0FAA9DB1}" destId="{3E4B3B05-7A20-4DAB-9D7E-F1520D8B7B06}" srcOrd="11" destOrd="0" presId="urn:microsoft.com/office/officeart/2005/8/layout/list1"/>
    <dgm:cxn modelId="{9BC0A407-1E52-455E-A24D-9F5002B10EA0}" type="presParOf" srcId="{28327FF4-6507-4CF3-A0BF-3A2E0FAA9DB1}" destId="{43C60213-5992-4EC4-BA20-7E1D9822ED17}" srcOrd="12" destOrd="0" presId="urn:microsoft.com/office/officeart/2005/8/layout/list1"/>
    <dgm:cxn modelId="{6E764834-0E89-4491-928F-A1EA8521FF17}" type="presParOf" srcId="{43C60213-5992-4EC4-BA20-7E1D9822ED17}" destId="{9C226392-70C6-490B-AD0E-F964406E37D0}" srcOrd="0" destOrd="0" presId="urn:microsoft.com/office/officeart/2005/8/layout/list1"/>
    <dgm:cxn modelId="{3FBBDF72-221A-45BE-9334-112128B90411}" type="presParOf" srcId="{43C60213-5992-4EC4-BA20-7E1D9822ED17}" destId="{C0C54697-2520-42AB-A9B4-85B938E8847B}" srcOrd="1" destOrd="0" presId="urn:microsoft.com/office/officeart/2005/8/layout/list1"/>
    <dgm:cxn modelId="{59215C31-8AB4-40AD-A1CA-F406F299D330}" type="presParOf" srcId="{28327FF4-6507-4CF3-A0BF-3A2E0FAA9DB1}" destId="{6987B639-B948-40AE-B401-7A764538F811}" srcOrd="13" destOrd="0" presId="urn:microsoft.com/office/officeart/2005/8/layout/list1"/>
    <dgm:cxn modelId="{12516FC5-FEFA-48AE-B751-DDDB94C190B7}" type="presParOf" srcId="{28327FF4-6507-4CF3-A0BF-3A2E0FAA9DB1}" destId="{083D1E5F-0CCF-4C73-BC4D-CDFEC738E699}"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6081AE1-3210-4203-9FD1-E6434BF64D3C}"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47EB49B-5048-4316-953B-73F91B15DF55}">
      <dgm:prSet phldrT="[Text]" custT="1"/>
      <dgm:spPr>
        <a:ln>
          <a:solidFill>
            <a:schemeClr val="accent6">
              <a:lumMod val="50000"/>
            </a:schemeClr>
          </a:solidFill>
        </a:ln>
      </dgm:spPr>
      <dgm:t>
        <a:bodyPr/>
        <a:lstStyle/>
        <a:p>
          <a:pPr algn="just" rtl="1">
            <a:lnSpc>
              <a:spcPct val="130000"/>
            </a:lnSpc>
            <a:buFont typeface="Symbol" panose="05050102010706020507" pitchFamily="18" charset="2"/>
            <a:buChar char=""/>
          </a:pPr>
          <a:r>
            <a:rPr lang="ar-SA" sz="2200" b="1" dirty="0">
              <a:solidFill>
                <a:schemeClr val="tx1"/>
              </a:solidFill>
            </a:rPr>
            <a:t>المتحفُ الوطنيُّ بدمشق</a:t>
          </a:r>
          <a:endParaRPr lang="en-US" sz="2200" dirty="0">
            <a:solidFill>
              <a:schemeClr val="tx1"/>
            </a:solidFill>
          </a:endParaRPr>
        </a:p>
      </dgm:t>
    </dgm:pt>
    <dgm:pt modelId="{D9870300-E916-457D-8F03-4BFB279223FA}" type="parTrans" cxnId="{7124223A-01E2-4FC6-B1EA-37BF109745D3}">
      <dgm:prSet/>
      <dgm:spPr/>
      <dgm:t>
        <a:bodyPr/>
        <a:lstStyle/>
        <a:p>
          <a:pPr algn="just" rtl="1">
            <a:lnSpc>
              <a:spcPct val="130000"/>
            </a:lnSpc>
          </a:pPr>
          <a:endParaRPr lang="en-US" sz="2200">
            <a:solidFill>
              <a:schemeClr val="tx1"/>
            </a:solidFill>
          </a:endParaRPr>
        </a:p>
      </dgm:t>
    </dgm:pt>
    <dgm:pt modelId="{4D185695-CB16-471C-BD9A-120556CBE357}" type="sibTrans" cxnId="{7124223A-01E2-4FC6-B1EA-37BF109745D3}">
      <dgm:prSet/>
      <dgm:spPr/>
      <dgm:t>
        <a:bodyPr/>
        <a:lstStyle/>
        <a:p>
          <a:pPr algn="just" rtl="1">
            <a:lnSpc>
              <a:spcPct val="130000"/>
            </a:lnSpc>
          </a:pPr>
          <a:endParaRPr lang="en-US" sz="2200">
            <a:solidFill>
              <a:schemeClr val="tx1"/>
            </a:solidFill>
          </a:endParaRPr>
        </a:p>
      </dgm:t>
    </dgm:pt>
    <dgm:pt modelId="{D811B021-39AE-4FAF-A37F-9FEB44DE02CA}">
      <dgm:prSet phldrT="[Text]" custT="1"/>
      <dgm:spPr>
        <a:ln>
          <a:solidFill>
            <a:schemeClr val="accent6">
              <a:lumMod val="50000"/>
            </a:schemeClr>
          </a:solidFill>
        </a:ln>
      </dgm:spPr>
      <dgm:t>
        <a:bodyPr/>
        <a:lstStyle/>
        <a:p>
          <a:pPr algn="just" rtl="1">
            <a:lnSpc>
              <a:spcPct val="130000"/>
            </a:lnSpc>
            <a:buFont typeface="Symbol" panose="05050102010706020507" pitchFamily="18" charset="2"/>
            <a:buChar char=""/>
          </a:pPr>
          <a:r>
            <a:rPr lang="ar-SA" sz="2200" b="1" dirty="0">
              <a:solidFill>
                <a:schemeClr val="tx1"/>
              </a:solidFill>
            </a:rPr>
            <a:t>المتحفُ الوطنيُّ بحلب</a:t>
          </a:r>
          <a:endParaRPr lang="en-US" sz="2200" dirty="0">
            <a:solidFill>
              <a:schemeClr val="tx1"/>
            </a:solidFill>
          </a:endParaRPr>
        </a:p>
      </dgm:t>
    </dgm:pt>
    <dgm:pt modelId="{22E8B9A9-2B1A-409E-9224-F98CB9B94DF4}" type="parTrans" cxnId="{2832C919-F2F3-4571-A292-26ED8E541DCC}">
      <dgm:prSet/>
      <dgm:spPr/>
      <dgm:t>
        <a:bodyPr/>
        <a:lstStyle/>
        <a:p>
          <a:pPr algn="just" rtl="1">
            <a:lnSpc>
              <a:spcPct val="130000"/>
            </a:lnSpc>
          </a:pPr>
          <a:endParaRPr lang="en-US" sz="2200">
            <a:solidFill>
              <a:schemeClr val="tx1"/>
            </a:solidFill>
          </a:endParaRPr>
        </a:p>
      </dgm:t>
    </dgm:pt>
    <dgm:pt modelId="{E9E85A8A-B58D-45E2-9FA9-AB5F34F5FA58}" type="sibTrans" cxnId="{2832C919-F2F3-4571-A292-26ED8E541DCC}">
      <dgm:prSet/>
      <dgm:spPr/>
      <dgm:t>
        <a:bodyPr/>
        <a:lstStyle/>
        <a:p>
          <a:pPr algn="just" rtl="1">
            <a:lnSpc>
              <a:spcPct val="130000"/>
            </a:lnSpc>
          </a:pPr>
          <a:endParaRPr lang="en-US" sz="2200">
            <a:solidFill>
              <a:schemeClr val="tx1"/>
            </a:solidFill>
          </a:endParaRPr>
        </a:p>
      </dgm:t>
    </dgm:pt>
    <dgm:pt modelId="{753C99AF-4D19-4118-BE50-4560AFED444E}">
      <dgm:prSet custT="1"/>
      <dgm:spPr>
        <a:ln>
          <a:solidFill>
            <a:schemeClr val="accent6">
              <a:lumMod val="50000"/>
            </a:schemeClr>
          </a:solidFill>
        </a:ln>
      </dgm:spPr>
      <dgm:t>
        <a:bodyPr/>
        <a:lstStyle/>
        <a:p>
          <a:pPr algn="just" rtl="1">
            <a:lnSpc>
              <a:spcPct val="130000"/>
            </a:lnSpc>
          </a:pPr>
          <a:r>
            <a:rPr lang="ar-SA" sz="2200" dirty="0">
              <a:solidFill>
                <a:schemeClr val="tx1"/>
              </a:solidFill>
            </a:rPr>
            <a:t>هو عميدُ المتاحفِ السّوريّةِ فهو أقدمُ وأكبرُ متحفٍ مختصٍّ بعرضِ كلِّ ما يتعلّقُ بالتّاريخِ السّوريِّ منذُ عامِ 1911 وحتّى يومِنا هذا. ويتألّفُ المتحفُ من خمسةِ أقسامٍ تعرضُ العصورَ الّتي مرّتْ بها سوريةُ "الحجريّ، البرونز، الكلاسيكيّ، الإسلاميّ، الحديث</a:t>
          </a:r>
          <a:r>
            <a:rPr lang="ar-EG" sz="2200" dirty="0">
              <a:solidFill>
                <a:schemeClr val="tx1"/>
              </a:solidFill>
            </a:rPr>
            <a:t>.</a:t>
          </a:r>
          <a:endParaRPr lang="en-US" sz="2200" dirty="0">
            <a:solidFill>
              <a:schemeClr val="tx1"/>
            </a:solidFill>
          </a:endParaRPr>
        </a:p>
      </dgm:t>
    </dgm:pt>
    <dgm:pt modelId="{0D36880A-CFD5-4C23-82EC-FDF464592F0B}" type="parTrans" cxnId="{6D916CEF-EBA7-4507-A622-D36DA9315072}">
      <dgm:prSet/>
      <dgm:spPr/>
      <dgm:t>
        <a:bodyPr/>
        <a:lstStyle/>
        <a:p>
          <a:pPr algn="just" rtl="1">
            <a:lnSpc>
              <a:spcPct val="130000"/>
            </a:lnSpc>
          </a:pPr>
          <a:endParaRPr lang="en-US" sz="2200">
            <a:solidFill>
              <a:schemeClr val="tx1"/>
            </a:solidFill>
          </a:endParaRPr>
        </a:p>
      </dgm:t>
    </dgm:pt>
    <dgm:pt modelId="{9F7686DB-D54D-4B28-8D73-1CB0E2479998}" type="sibTrans" cxnId="{6D916CEF-EBA7-4507-A622-D36DA9315072}">
      <dgm:prSet/>
      <dgm:spPr/>
      <dgm:t>
        <a:bodyPr/>
        <a:lstStyle/>
        <a:p>
          <a:pPr algn="just" rtl="1">
            <a:lnSpc>
              <a:spcPct val="130000"/>
            </a:lnSpc>
          </a:pPr>
          <a:endParaRPr lang="en-US" sz="2200">
            <a:solidFill>
              <a:schemeClr val="tx1"/>
            </a:solidFill>
          </a:endParaRPr>
        </a:p>
      </dgm:t>
    </dgm:pt>
    <dgm:pt modelId="{A5BFFC25-56FB-4CD6-9FD6-0DB21E5F96B8}">
      <dgm:prSet custT="1"/>
      <dgm:spPr>
        <a:ln>
          <a:solidFill>
            <a:schemeClr val="accent6">
              <a:lumMod val="50000"/>
            </a:schemeClr>
          </a:solidFill>
        </a:ln>
      </dgm:spPr>
      <dgm:t>
        <a:bodyPr/>
        <a:lstStyle/>
        <a:p>
          <a:pPr algn="just" rtl="1">
            <a:lnSpc>
              <a:spcPct val="130000"/>
            </a:lnSpc>
          </a:pPr>
          <a:r>
            <a:rPr lang="ar-SA" sz="2200" dirty="0">
              <a:solidFill>
                <a:schemeClr val="tx1"/>
              </a:solidFill>
            </a:rPr>
            <a:t>تأسّسَ عامَ 1931 ميلاديّ، وهو وجهةٌ مثاليّةٌ للتّعرّفِ على تاريخِ سوريا القديم، ويُعَدُّ أكبرَ متاحفِ مدينةِ حلبَ العريقة؛ ويتألّفُ المتحفُ من مجموعةٍ منَ المعارضِ المُقسَّمةِ لعدّةِ أقسامٍ منها المعرضُ التّاريخيّ وذلكَ الأثريُّ الّذي يعودُ إلى العهودِ الشّرقيّةِ والقسمُ الخاصُّ بالآثارِ العربيّةِ الإسلاميّةِ وقسمُ الآثارِ الكلاسيكيّةِ الخاصّةِ بسوريا. </a:t>
          </a:r>
          <a:endParaRPr lang="en-US" sz="2200" dirty="0">
            <a:solidFill>
              <a:schemeClr val="tx1"/>
            </a:solidFill>
          </a:endParaRPr>
        </a:p>
      </dgm:t>
    </dgm:pt>
    <dgm:pt modelId="{FFE1DC97-63D0-41B9-A3BC-921C0C8D40A2}" type="parTrans" cxnId="{B928B1BB-289B-4AB0-8368-F2405BEE8167}">
      <dgm:prSet/>
      <dgm:spPr/>
      <dgm:t>
        <a:bodyPr/>
        <a:lstStyle/>
        <a:p>
          <a:pPr algn="just" rtl="1">
            <a:lnSpc>
              <a:spcPct val="130000"/>
            </a:lnSpc>
          </a:pPr>
          <a:endParaRPr lang="en-US" sz="2200">
            <a:solidFill>
              <a:schemeClr val="tx1"/>
            </a:solidFill>
          </a:endParaRPr>
        </a:p>
      </dgm:t>
    </dgm:pt>
    <dgm:pt modelId="{E4D1331E-48E7-474A-BA5F-C17ABBB10EB9}" type="sibTrans" cxnId="{B928B1BB-289B-4AB0-8368-F2405BEE8167}">
      <dgm:prSet/>
      <dgm:spPr/>
      <dgm:t>
        <a:bodyPr/>
        <a:lstStyle/>
        <a:p>
          <a:pPr algn="just" rtl="1">
            <a:lnSpc>
              <a:spcPct val="130000"/>
            </a:lnSpc>
          </a:pPr>
          <a:endParaRPr lang="en-US" sz="2200">
            <a:solidFill>
              <a:schemeClr val="tx1"/>
            </a:solidFill>
          </a:endParaRPr>
        </a:p>
      </dgm:t>
    </dgm:pt>
    <dgm:pt modelId="{292AD9A9-10E6-49C6-8470-D279189A5253}" type="pres">
      <dgm:prSet presAssocID="{26081AE1-3210-4203-9FD1-E6434BF64D3C}" presName="linear" presStyleCnt="0">
        <dgm:presLayoutVars>
          <dgm:dir val="rev"/>
          <dgm:animLvl val="lvl"/>
          <dgm:resizeHandles val="exact"/>
        </dgm:presLayoutVars>
      </dgm:prSet>
      <dgm:spPr/>
    </dgm:pt>
    <dgm:pt modelId="{778A5052-B312-46AD-88FB-45B1CAE0537A}" type="pres">
      <dgm:prSet presAssocID="{647EB49B-5048-4316-953B-73F91B15DF55}" presName="parentLin" presStyleCnt="0"/>
      <dgm:spPr/>
    </dgm:pt>
    <dgm:pt modelId="{7DB8DEC9-150C-41E9-A554-5B5592C8F6F7}" type="pres">
      <dgm:prSet presAssocID="{647EB49B-5048-4316-953B-73F91B15DF55}" presName="parentLeftMargin" presStyleLbl="node1" presStyleIdx="0" presStyleCnt="2"/>
      <dgm:spPr/>
    </dgm:pt>
    <dgm:pt modelId="{47A3711C-8EE0-4BA7-B621-B4545BB7C4A7}" type="pres">
      <dgm:prSet presAssocID="{647EB49B-5048-4316-953B-73F91B15DF55}" presName="parentText" presStyleLbl="node1" presStyleIdx="0" presStyleCnt="2" custScaleY="212392">
        <dgm:presLayoutVars>
          <dgm:chMax val="0"/>
          <dgm:bulletEnabled val="1"/>
        </dgm:presLayoutVars>
      </dgm:prSet>
      <dgm:spPr/>
    </dgm:pt>
    <dgm:pt modelId="{BC4DEF2D-6775-463E-8A50-58BD3B687971}" type="pres">
      <dgm:prSet presAssocID="{647EB49B-5048-4316-953B-73F91B15DF55}" presName="negativeSpace" presStyleCnt="0"/>
      <dgm:spPr/>
    </dgm:pt>
    <dgm:pt modelId="{D315516C-B486-40A5-A271-F4521D516BAB}" type="pres">
      <dgm:prSet presAssocID="{647EB49B-5048-4316-953B-73F91B15DF55}" presName="childText" presStyleLbl="conFgAcc1" presStyleIdx="0" presStyleCnt="2">
        <dgm:presLayoutVars>
          <dgm:bulletEnabled val="1"/>
        </dgm:presLayoutVars>
      </dgm:prSet>
      <dgm:spPr/>
    </dgm:pt>
    <dgm:pt modelId="{F0D41394-BC50-413A-8592-959682BF65A3}" type="pres">
      <dgm:prSet presAssocID="{4D185695-CB16-471C-BD9A-120556CBE357}" presName="spaceBetweenRectangles" presStyleCnt="0"/>
      <dgm:spPr/>
    </dgm:pt>
    <dgm:pt modelId="{100EB1EC-8D0C-47B9-9489-B292C41D3B87}" type="pres">
      <dgm:prSet presAssocID="{D811B021-39AE-4FAF-A37F-9FEB44DE02CA}" presName="parentLin" presStyleCnt="0"/>
      <dgm:spPr/>
    </dgm:pt>
    <dgm:pt modelId="{5F70CE4E-D2D0-4D97-96B8-E5920740088B}" type="pres">
      <dgm:prSet presAssocID="{D811B021-39AE-4FAF-A37F-9FEB44DE02CA}" presName="parentLeftMargin" presStyleLbl="node1" presStyleIdx="0" presStyleCnt="2"/>
      <dgm:spPr/>
    </dgm:pt>
    <dgm:pt modelId="{5E4F6100-E517-429B-B038-4719190548C6}" type="pres">
      <dgm:prSet presAssocID="{D811B021-39AE-4FAF-A37F-9FEB44DE02CA}" presName="parentText" presStyleLbl="node1" presStyleIdx="1" presStyleCnt="2" custScaleY="212392">
        <dgm:presLayoutVars>
          <dgm:chMax val="0"/>
          <dgm:bulletEnabled val="1"/>
        </dgm:presLayoutVars>
      </dgm:prSet>
      <dgm:spPr/>
    </dgm:pt>
    <dgm:pt modelId="{C6BDD917-0433-4C76-BBD9-7341AB3C164E}" type="pres">
      <dgm:prSet presAssocID="{D811B021-39AE-4FAF-A37F-9FEB44DE02CA}" presName="negativeSpace" presStyleCnt="0"/>
      <dgm:spPr/>
    </dgm:pt>
    <dgm:pt modelId="{625C6392-0569-416C-AFE9-B2E2862093FF}" type="pres">
      <dgm:prSet presAssocID="{D811B021-39AE-4FAF-A37F-9FEB44DE02CA}" presName="childText" presStyleLbl="conFgAcc1" presStyleIdx="1" presStyleCnt="2">
        <dgm:presLayoutVars>
          <dgm:bulletEnabled val="1"/>
        </dgm:presLayoutVars>
      </dgm:prSet>
      <dgm:spPr/>
    </dgm:pt>
  </dgm:ptLst>
  <dgm:cxnLst>
    <dgm:cxn modelId="{05C5D106-061B-44A0-BE8A-6C22F1A36B7E}" type="presOf" srcId="{753C99AF-4D19-4118-BE50-4560AFED444E}" destId="{D315516C-B486-40A5-A271-F4521D516BAB}" srcOrd="0" destOrd="0" presId="urn:microsoft.com/office/officeart/2005/8/layout/list1"/>
    <dgm:cxn modelId="{2832C919-F2F3-4571-A292-26ED8E541DCC}" srcId="{26081AE1-3210-4203-9FD1-E6434BF64D3C}" destId="{D811B021-39AE-4FAF-A37F-9FEB44DE02CA}" srcOrd="1" destOrd="0" parTransId="{22E8B9A9-2B1A-409E-9224-F98CB9B94DF4}" sibTransId="{E9E85A8A-B58D-45E2-9FA9-AB5F34F5FA58}"/>
    <dgm:cxn modelId="{56BAAE20-9945-4FB3-9919-3778EAB98D42}" type="presOf" srcId="{D811B021-39AE-4FAF-A37F-9FEB44DE02CA}" destId="{5F70CE4E-D2D0-4D97-96B8-E5920740088B}" srcOrd="0" destOrd="0" presId="urn:microsoft.com/office/officeart/2005/8/layout/list1"/>
    <dgm:cxn modelId="{A7BEB024-1674-476B-AD1D-6EEFC350B7ED}" type="presOf" srcId="{26081AE1-3210-4203-9FD1-E6434BF64D3C}" destId="{292AD9A9-10E6-49C6-8470-D279189A5253}" srcOrd="0" destOrd="0" presId="urn:microsoft.com/office/officeart/2005/8/layout/list1"/>
    <dgm:cxn modelId="{D5C0C436-1FBB-442E-95E9-CF97FE4436EB}" type="presOf" srcId="{647EB49B-5048-4316-953B-73F91B15DF55}" destId="{7DB8DEC9-150C-41E9-A554-5B5592C8F6F7}" srcOrd="0" destOrd="0" presId="urn:microsoft.com/office/officeart/2005/8/layout/list1"/>
    <dgm:cxn modelId="{7124223A-01E2-4FC6-B1EA-37BF109745D3}" srcId="{26081AE1-3210-4203-9FD1-E6434BF64D3C}" destId="{647EB49B-5048-4316-953B-73F91B15DF55}" srcOrd="0" destOrd="0" parTransId="{D9870300-E916-457D-8F03-4BFB279223FA}" sibTransId="{4D185695-CB16-471C-BD9A-120556CBE357}"/>
    <dgm:cxn modelId="{37226153-4402-4658-A19B-BFC4EEDF8454}" type="presOf" srcId="{D811B021-39AE-4FAF-A37F-9FEB44DE02CA}" destId="{5E4F6100-E517-429B-B038-4719190548C6}" srcOrd="1" destOrd="0" presId="urn:microsoft.com/office/officeart/2005/8/layout/list1"/>
    <dgm:cxn modelId="{57090292-E9B5-4C29-BF20-F88B60AB8A01}" type="presOf" srcId="{647EB49B-5048-4316-953B-73F91B15DF55}" destId="{47A3711C-8EE0-4BA7-B621-B4545BB7C4A7}" srcOrd="1" destOrd="0" presId="urn:microsoft.com/office/officeart/2005/8/layout/list1"/>
    <dgm:cxn modelId="{69B356A4-BCDD-4E7C-8EF3-89F4AD11E970}" type="presOf" srcId="{A5BFFC25-56FB-4CD6-9FD6-0DB21E5F96B8}" destId="{625C6392-0569-416C-AFE9-B2E2862093FF}" srcOrd="0" destOrd="0" presId="urn:microsoft.com/office/officeart/2005/8/layout/list1"/>
    <dgm:cxn modelId="{B928B1BB-289B-4AB0-8368-F2405BEE8167}" srcId="{D811B021-39AE-4FAF-A37F-9FEB44DE02CA}" destId="{A5BFFC25-56FB-4CD6-9FD6-0DB21E5F96B8}" srcOrd="0" destOrd="0" parTransId="{FFE1DC97-63D0-41B9-A3BC-921C0C8D40A2}" sibTransId="{E4D1331E-48E7-474A-BA5F-C17ABBB10EB9}"/>
    <dgm:cxn modelId="{6D916CEF-EBA7-4507-A622-D36DA9315072}" srcId="{647EB49B-5048-4316-953B-73F91B15DF55}" destId="{753C99AF-4D19-4118-BE50-4560AFED444E}" srcOrd="0" destOrd="0" parTransId="{0D36880A-CFD5-4C23-82EC-FDF464592F0B}" sibTransId="{9F7686DB-D54D-4B28-8D73-1CB0E2479998}"/>
    <dgm:cxn modelId="{C5FDCDFB-6013-4332-BA88-40DF802FEB8B}" type="presParOf" srcId="{292AD9A9-10E6-49C6-8470-D279189A5253}" destId="{778A5052-B312-46AD-88FB-45B1CAE0537A}" srcOrd="0" destOrd="0" presId="urn:microsoft.com/office/officeart/2005/8/layout/list1"/>
    <dgm:cxn modelId="{66A5EA24-F4F7-468E-BB5A-A9C096A0A532}" type="presParOf" srcId="{778A5052-B312-46AD-88FB-45B1CAE0537A}" destId="{7DB8DEC9-150C-41E9-A554-5B5592C8F6F7}" srcOrd="0" destOrd="0" presId="urn:microsoft.com/office/officeart/2005/8/layout/list1"/>
    <dgm:cxn modelId="{A69CD0D7-B7E2-4B0A-9F45-6EA0A833940E}" type="presParOf" srcId="{778A5052-B312-46AD-88FB-45B1CAE0537A}" destId="{47A3711C-8EE0-4BA7-B621-B4545BB7C4A7}" srcOrd="1" destOrd="0" presId="urn:microsoft.com/office/officeart/2005/8/layout/list1"/>
    <dgm:cxn modelId="{C272AA5F-74B6-44BD-81BB-2760A4DFD598}" type="presParOf" srcId="{292AD9A9-10E6-49C6-8470-D279189A5253}" destId="{BC4DEF2D-6775-463E-8A50-58BD3B687971}" srcOrd="1" destOrd="0" presId="urn:microsoft.com/office/officeart/2005/8/layout/list1"/>
    <dgm:cxn modelId="{B57683C0-E762-41F5-B465-4F54DF8455D3}" type="presParOf" srcId="{292AD9A9-10E6-49C6-8470-D279189A5253}" destId="{D315516C-B486-40A5-A271-F4521D516BAB}" srcOrd="2" destOrd="0" presId="urn:microsoft.com/office/officeart/2005/8/layout/list1"/>
    <dgm:cxn modelId="{416F4E98-37FF-4740-A1FC-0DB8F333307D}" type="presParOf" srcId="{292AD9A9-10E6-49C6-8470-D279189A5253}" destId="{F0D41394-BC50-413A-8592-959682BF65A3}" srcOrd="3" destOrd="0" presId="urn:microsoft.com/office/officeart/2005/8/layout/list1"/>
    <dgm:cxn modelId="{CA598C45-D3C2-4ED9-A64B-B6D1D73645F8}" type="presParOf" srcId="{292AD9A9-10E6-49C6-8470-D279189A5253}" destId="{100EB1EC-8D0C-47B9-9489-B292C41D3B87}" srcOrd="4" destOrd="0" presId="urn:microsoft.com/office/officeart/2005/8/layout/list1"/>
    <dgm:cxn modelId="{9FAFD6EE-A081-41C0-A86C-5816B5CCBDE8}" type="presParOf" srcId="{100EB1EC-8D0C-47B9-9489-B292C41D3B87}" destId="{5F70CE4E-D2D0-4D97-96B8-E5920740088B}" srcOrd="0" destOrd="0" presId="urn:microsoft.com/office/officeart/2005/8/layout/list1"/>
    <dgm:cxn modelId="{1D05593B-F160-47E7-BAC1-1E2B497994BB}" type="presParOf" srcId="{100EB1EC-8D0C-47B9-9489-B292C41D3B87}" destId="{5E4F6100-E517-429B-B038-4719190548C6}" srcOrd="1" destOrd="0" presId="urn:microsoft.com/office/officeart/2005/8/layout/list1"/>
    <dgm:cxn modelId="{896390A0-D5DB-4419-B5B9-C07637E68928}" type="presParOf" srcId="{292AD9A9-10E6-49C6-8470-D279189A5253}" destId="{C6BDD917-0433-4C76-BBD9-7341AB3C164E}" srcOrd="5" destOrd="0" presId="urn:microsoft.com/office/officeart/2005/8/layout/list1"/>
    <dgm:cxn modelId="{890DCAA6-4B99-480B-919F-2FAA3D8A8BEF}" type="presParOf" srcId="{292AD9A9-10E6-49C6-8470-D279189A5253}" destId="{625C6392-0569-416C-AFE9-B2E2862093F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C4C0CB5-C904-4859-B859-2AEEC12DB639}"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F3297DA1-67BC-4627-A6B5-11B7C355FBDF}">
      <dgm:prSet custT="1"/>
      <dgm:spPr>
        <a:ln>
          <a:solidFill>
            <a:schemeClr val="accent6">
              <a:lumMod val="50000"/>
            </a:schemeClr>
          </a:solidFill>
        </a:ln>
      </dgm:spPr>
      <dgm:t>
        <a:bodyPr/>
        <a:lstStyle/>
        <a:p>
          <a:pPr rtl="1"/>
          <a:r>
            <a:rPr lang="ar-SA" sz="2200" dirty="0">
              <a:solidFill>
                <a:schemeClr val="tx1"/>
              </a:solidFill>
            </a:rPr>
            <a:t>متحفُ حمص</a:t>
          </a:r>
          <a:r>
            <a:rPr lang="ar-SY" sz="2200" dirty="0">
              <a:solidFill>
                <a:schemeClr val="tx1"/>
              </a:solidFill>
            </a:rPr>
            <a:t>.</a:t>
          </a:r>
          <a:endParaRPr lang="en-US" sz="2200" dirty="0">
            <a:solidFill>
              <a:schemeClr val="tx1"/>
            </a:solidFill>
          </a:endParaRPr>
        </a:p>
      </dgm:t>
    </dgm:pt>
    <dgm:pt modelId="{C24858C0-DCAA-466A-A663-F60B5B8D877D}" type="parTrans" cxnId="{CDDFEE1B-0D8E-4E1A-93A3-F8A8C9D82ACD}">
      <dgm:prSet/>
      <dgm:spPr/>
      <dgm:t>
        <a:bodyPr/>
        <a:lstStyle/>
        <a:p>
          <a:endParaRPr lang="en-US"/>
        </a:p>
      </dgm:t>
    </dgm:pt>
    <dgm:pt modelId="{81D7D693-922B-4967-8CF5-1AA73476B89A}" type="sibTrans" cxnId="{CDDFEE1B-0D8E-4E1A-93A3-F8A8C9D82ACD}">
      <dgm:prSet/>
      <dgm:spPr/>
      <dgm:t>
        <a:bodyPr/>
        <a:lstStyle/>
        <a:p>
          <a:endParaRPr lang="en-US"/>
        </a:p>
      </dgm:t>
    </dgm:pt>
    <dgm:pt modelId="{F649DE2B-6C57-4EC1-A35B-B88C4635A768}">
      <dgm:prSet custT="1"/>
      <dgm:spPr>
        <a:ln>
          <a:solidFill>
            <a:schemeClr val="accent6">
              <a:lumMod val="50000"/>
            </a:schemeClr>
          </a:solidFill>
        </a:ln>
      </dgm:spPr>
      <dgm:t>
        <a:bodyPr/>
        <a:lstStyle/>
        <a:p>
          <a:pPr rtl="1"/>
          <a:r>
            <a:rPr lang="ar-SA" sz="2200" dirty="0">
              <a:solidFill>
                <a:schemeClr val="tx1"/>
              </a:solidFill>
            </a:rPr>
            <a:t>متحفُ السّويداء</a:t>
          </a:r>
          <a:r>
            <a:rPr lang="ar-SY" sz="2200" dirty="0">
              <a:solidFill>
                <a:schemeClr val="tx1"/>
              </a:solidFill>
            </a:rPr>
            <a:t>.</a:t>
          </a:r>
          <a:endParaRPr lang="en-US" sz="2200" dirty="0">
            <a:solidFill>
              <a:schemeClr val="tx1"/>
            </a:solidFill>
          </a:endParaRPr>
        </a:p>
      </dgm:t>
    </dgm:pt>
    <dgm:pt modelId="{F71D016E-2A69-496A-AE7D-8572C3F17A88}" type="parTrans" cxnId="{71339691-8D01-478D-9517-85049B17E370}">
      <dgm:prSet/>
      <dgm:spPr/>
      <dgm:t>
        <a:bodyPr/>
        <a:lstStyle/>
        <a:p>
          <a:endParaRPr lang="en-US"/>
        </a:p>
      </dgm:t>
    </dgm:pt>
    <dgm:pt modelId="{AE5052A7-E28F-4EA8-8FE5-CCCC6963C380}" type="sibTrans" cxnId="{71339691-8D01-478D-9517-85049B17E370}">
      <dgm:prSet/>
      <dgm:spPr/>
      <dgm:t>
        <a:bodyPr/>
        <a:lstStyle/>
        <a:p>
          <a:endParaRPr lang="en-US"/>
        </a:p>
      </dgm:t>
    </dgm:pt>
    <dgm:pt modelId="{72329FE8-F587-4D83-A4CA-ED930ECEB6EF}">
      <dgm:prSet custT="1"/>
      <dgm:spPr>
        <a:ln>
          <a:solidFill>
            <a:schemeClr val="accent6">
              <a:lumMod val="50000"/>
            </a:schemeClr>
          </a:solidFill>
        </a:ln>
      </dgm:spPr>
      <dgm:t>
        <a:bodyPr/>
        <a:lstStyle/>
        <a:p>
          <a:pPr rtl="1"/>
          <a:r>
            <a:rPr lang="ar-SA" sz="2200" dirty="0">
              <a:solidFill>
                <a:schemeClr val="tx1"/>
              </a:solidFill>
            </a:rPr>
            <a:t>متحفُ اللّاذقيّة</a:t>
          </a:r>
          <a:r>
            <a:rPr lang="ar-SY" sz="2200" dirty="0">
              <a:solidFill>
                <a:schemeClr val="tx1"/>
              </a:solidFill>
            </a:rPr>
            <a:t>.</a:t>
          </a:r>
          <a:endParaRPr lang="en-US" sz="2200" dirty="0">
            <a:solidFill>
              <a:schemeClr val="tx1"/>
            </a:solidFill>
          </a:endParaRPr>
        </a:p>
      </dgm:t>
    </dgm:pt>
    <dgm:pt modelId="{28FA2A82-A674-40D3-BA45-CEA99F96B914}" type="parTrans" cxnId="{62931411-AD4A-4207-8BD5-8DBCF993BDCB}">
      <dgm:prSet/>
      <dgm:spPr/>
      <dgm:t>
        <a:bodyPr/>
        <a:lstStyle/>
        <a:p>
          <a:endParaRPr lang="en-US"/>
        </a:p>
      </dgm:t>
    </dgm:pt>
    <dgm:pt modelId="{C55D1C23-EFF4-4D37-94FA-D50BD5F9A176}" type="sibTrans" cxnId="{62931411-AD4A-4207-8BD5-8DBCF993BDCB}">
      <dgm:prSet/>
      <dgm:spPr/>
      <dgm:t>
        <a:bodyPr/>
        <a:lstStyle/>
        <a:p>
          <a:endParaRPr lang="en-US"/>
        </a:p>
      </dgm:t>
    </dgm:pt>
    <dgm:pt modelId="{BDC5F8B3-AF42-4122-9B95-D5DE0215909F}">
      <dgm:prSet custT="1"/>
      <dgm:spPr>
        <a:ln>
          <a:solidFill>
            <a:schemeClr val="accent6">
              <a:lumMod val="50000"/>
            </a:schemeClr>
          </a:solidFill>
        </a:ln>
      </dgm:spPr>
      <dgm:t>
        <a:bodyPr/>
        <a:lstStyle/>
        <a:p>
          <a:pPr rtl="1"/>
          <a:r>
            <a:rPr lang="ar-SY" sz="2200" dirty="0">
              <a:solidFill>
                <a:schemeClr val="tx1"/>
              </a:solidFill>
            </a:rPr>
            <a:t>متحفُ حماه.</a:t>
          </a:r>
          <a:endParaRPr lang="en-US" sz="2200" dirty="0">
            <a:solidFill>
              <a:schemeClr val="tx1"/>
            </a:solidFill>
          </a:endParaRPr>
        </a:p>
      </dgm:t>
    </dgm:pt>
    <dgm:pt modelId="{ABCB1365-C15B-420B-8C03-76635F78090D}" type="parTrans" cxnId="{EF99DCE5-B9BE-433C-AE15-4198A35ACFA7}">
      <dgm:prSet/>
      <dgm:spPr/>
      <dgm:t>
        <a:bodyPr/>
        <a:lstStyle/>
        <a:p>
          <a:endParaRPr lang="en-US"/>
        </a:p>
      </dgm:t>
    </dgm:pt>
    <dgm:pt modelId="{2A2372C5-31F6-4684-9F9B-1E7BC8C70D36}" type="sibTrans" cxnId="{EF99DCE5-B9BE-433C-AE15-4198A35ACFA7}">
      <dgm:prSet/>
      <dgm:spPr/>
      <dgm:t>
        <a:bodyPr/>
        <a:lstStyle/>
        <a:p>
          <a:endParaRPr lang="en-US"/>
        </a:p>
      </dgm:t>
    </dgm:pt>
    <dgm:pt modelId="{94345BE0-CF64-4111-A3D6-1D7AF4C400A8}">
      <dgm:prSet custT="1"/>
      <dgm:spPr>
        <a:ln>
          <a:solidFill>
            <a:schemeClr val="accent6">
              <a:lumMod val="50000"/>
            </a:schemeClr>
          </a:solidFill>
        </a:ln>
      </dgm:spPr>
      <dgm:t>
        <a:bodyPr/>
        <a:lstStyle/>
        <a:p>
          <a:pPr rtl="1"/>
          <a:r>
            <a:rPr lang="ar-SA" sz="2200" dirty="0">
              <a:solidFill>
                <a:schemeClr val="tx1"/>
              </a:solidFill>
            </a:rPr>
            <a:t>متحفُ طرطوس</a:t>
          </a:r>
          <a:r>
            <a:rPr lang="ar-SY" sz="2200" dirty="0">
              <a:solidFill>
                <a:schemeClr val="tx1"/>
              </a:solidFill>
            </a:rPr>
            <a:t>.</a:t>
          </a:r>
          <a:endParaRPr lang="en-US" sz="2200" dirty="0">
            <a:solidFill>
              <a:schemeClr val="tx1"/>
            </a:solidFill>
          </a:endParaRPr>
        </a:p>
      </dgm:t>
    </dgm:pt>
    <dgm:pt modelId="{BB2498F4-74EC-49C8-947E-E0FFB74431B9}" type="parTrans" cxnId="{57091640-AE16-4806-9C62-D044F355151F}">
      <dgm:prSet/>
      <dgm:spPr/>
      <dgm:t>
        <a:bodyPr/>
        <a:lstStyle/>
        <a:p>
          <a:endParaRPr lang="en-US"/>
        </a:p>
      </dgm:t>
    </dgm:pt>
    <dgm:pt modelId="{F8BCC255-A4A9-4547-84D7-D496EBBC2D37}" type="sibTrans" cxnId="{57091640-AE16-4806-9C62-D044F355151F}">
      <dgm:prSet/>
      <dgm:spPr/>
      <dgm:t>
        <a:bodyPr/>
        <a:lstStyle/>
        <a:p>
          <a:endParaRPr lang="en-US"/>
        </a:p>
      </dgm:t>
    </dgm:pt>
    <dgm:pt modelId="{29C49277-04FD-43C0-8A80-86FC1E72A965}">
      <dgm:prSet custT="1"/>
      <dgm:spPr>
        <a:ln>
          <a:solidFill>
            <a:schemeClr val="accent6">
              <a:lumMod val="50000"/>
            </a:schemeClr>
          </a:solidFill>
        </a:ln>
      </dgm:spPr>
      <dgm:t>
        <a:bodyPr/>
        <a:lstStyle/>
        <a:p>
          <a:pPr rtl="1"/>
          <a:r>
            <a:rPr lang="ar-SA" sz="2200" dirty="0">
              <a:solidFill>
                <a:schemeClr val="tx1"/>
              </a:solidFill>
            </a:rPr>
            <a:t>متحفُ ديرِ الزّور</a:t>
          </a:r>
          <a:r>
            <a:rPr lang="ar-SY" sz="2200" dirty="0">
              <a:solidFill>
                <a:schemeClr val="tx1"/>
              </a:solidFill>
            </a:rPr>
            <a:t>.</a:t>
          </a:r>
          <a:endParaRPr lang="en-US" sz="2200" dirty="0">
            <a:solidFill>
              <a:schemeClr val="tx1"/>
            </a:solidFill>
          </a:endParaRPr>
        </a:p>
      </dgm:t>
    </dgm:pt>
    <dgm:pt modelId="{448D4DF2-A384-43AD-A045-F27EF48AB387}" type="parTrans" cxnId="{79D33BFB-C3F1-4C10-BA18-D12DEC402EA8}">
      <dgm:prSet/>
      <dgm:spPr/>
      <dgm:t>
        <a:bodyPr/>
        <a:lstStyle/>
        <a:p>
          <a:endParaRPr lang="en-US"/>
        </a:p>
      </dgm:t>
    </dgm:pt>
    <dgm:pt modelId="{3F95F046-3D95-4445-A4CB-25B994405BD3}" type="sibTrans" cxnId="{79D33BFB-C3F1-4C10-BA18-D12DEC402EA8}">
      <dgm:prSet/>
      <dgm:spPr/>
      <dgm:t>
        <a:bodyPr/>
        <a:lstStyle/>
        <a:p>
          <a:endParaRPr lang="en-US"/>
        </a:p>
      </dgm:t>
    </dgm:pt>
    <dgm:pt modelId="{E05D8DDC-E183-4987-8E8E-64696E4BEA23}">
      <dgm:prSet custT="1"/>
      <dgm:spPr>
        <a:ln>
          <a:solidFill>
            <a:schemeClr val="accent6">
              <a:lumMod val="50000"/>
            </a:schemeClr>
          </a:solidFill>
        </a:ln>
      </dgm:spPr>
      <dgm:t>
        <a:bodyPr/>
        <a:lstStyle/>
        <a:p>
          <a:pPr rtl="1"/>
          <a:r>
            <a:rPr lang="ar-SA" sz="2200" dirty="0">
              <a:solidFill>
                <a:schemeClr val="tx1"/>
              </a:solidFill>
            </a:rPr>
            <a:t>متحفُ الرّقّة</a:t>
          </a:r>
          <a:r>
            <a:rPr lang="ar-SY" sz="2200" dirty="0">
              <a:solidFill>
                <a:schemeClr val="tx1"/>
              </a:solidFill>
            </a:rPr>
            <a:t>.</a:t>
          </a:r>
          <a:endParaRPr lang="en-US" sz="2200" dirty="0">
            <a:solidFill>
              <a:schemeClr val="tx1"/>
            </a:solidFill>
          </a:endParaRPr>
        </a:p>
      </dgm:t>
    </dgm:pt>
    <dgm:pt modelId="{82CE17BF-FB5A-4F9F-B62C-021D28279820}" type="parTrans" cxnId="{270124E7-AEF1-4071-8692-75A1C5314BFA}">
      <dgm:prSet/>
      <dgm:spPr/>
      <dgm:t>
        <a:bodyPr/>
        <a:lstStyle/>
        <a:p>
          <a:endParaRPr lang="en-US"/>
        </a:p>
      </dgm:t>
    </dgm:pt>
    <dgm:pt modelId="{61325211-7650-4F00-B6D8-7616AD317579}" type="sibTrans" cxnId="{270124E7-AEF1-4071-8692-75A1C5314BFA}">
      <dgm:prSet/>
      <dgm:spPr/>
      <dgm:t>
        <a:bodyPr/>
        <a:lstStyle/>
        <a:p>
          <a:endParaRPr lang="en-US"/>
        </a:p>
      </dgm:t>
    </dgm:pt>
    <dgm:pt modelId="{2D003E26-1823-4DFF-A6F1-E5F5821E9162}">
      <dgm:prSet custT="1"/>
      <dgm:spPr>
        <a:ln>
          <a:solidFill>
            <a:schemeClr val="accent6">
              <a:lumMod val="50000"/>
            </a:schemeClr>
          </a:solidFill>
        </a:ln>
      </dgm:spPr>
      <dgm:t>
        <a:bodyPr/>
        <a:lstStyle/>
        <a:p>
          <a:pPr rtl="1"/>
          <a:r>
            <a:rPr lang="ar-SA" sz="2200" dirty="0">
              <a:solidFill>
                <a:schemeClr val="tx1"/>
              </a:solidFill>
            </a:rPr>
            <a:t>متحفُ درعا</a:t>
          </a:r>
          <a:r>
            <a:rPr lang="ar-SY" sz="2200" dirty="0">
              <a:solidFill>
                <a:schemeClr val="tx1"/>
              </a:solidFill>
            </a:rPr>
            <a:t>.</a:t>
          </a:r>
          <a:endParaRPr lang="en-US" sz="2200" dirty="0">
            <a:solidFill>
              <a:schemeClr val="tx1"/>
            </a:solidFill>
          </a:endParaRPr>
        </a:p>
      </dgm:t>
    </dgm:pt>
    <dgm:pt modelId="{91038ED1-E5CF-44AB-821F-74BA9B179AEB}" type="parTrans" cxnId="{75181C38-76C3-471E-9413-52FFCD95ADEF}">
      <dgm:prSet/>
      <dgm:spPr/>
      <dgm:t>
        <a:bodyPr/>
        <a:lstStyle/>
        <a:p>
          <a:endParaRPr lang="en-US"/>
        </a:p>
      </dgm:t>
    </dgm:pt>
    <dgm:pt modelId="{684C216D-FEB5-4A43-A541-40C0E0BB39CE}" type="sibTrans" cxnId="{75181C38-76C3-471E-9413-52FFCD95ADEF}">
      <dgm:prSet/>
      <dgm:spPr/>
      <dgm:t>
        <a:bodyPr/>
        <a:lstStyle/>
        <a:p>
          <a:endParaRPr lang="en-US"/>
        </a:p>
      </dgm:t>
    </dgm:pt>
    <dgm:pt modelId="{CF1080D5-AD50-476F-A8E1-26E8E48E14C6}">
      <dgm:prSet custT="1"/>
      <dgm:spPr>
        <a:ln>
          <a:solidFill>
            <a:schemeClr val="accent6">
              <a:lumMod val="50000"/>
            </a:schemeClr>
          </a:solidFill>
        </a:ln>
      </dgm:spPr>
      <dgm:t>
        <a:bodyPr/>
        <a:lstStyle/>
        <a:p>
          <a:pPr rtl="1"/>
          <a:r>
            <a:rPr lang="ar-SA" sz="2200" dirty="0">
              <a:solidFill>
                <a:schemeClr val="tx1"/>
              </a:solidFill>
            </a:rPr>
            <a:t>متحفُ القنيطرة</a:t>
          </a:r>
          <a:r>
            <a:rPr lang="ar-SY" sz="2200" dirty="0">
              <a:solidFill>
                <a:schemeClr val="tx1"/>
              </a:solidFill>
            </a:rPr>
            <a:t>.</a:t>
          </a:r>
          <a:endParaRPr lang="en-US" sz="2200" dirty="0">
            <a:solidFill>
              <a:schemeClr val="tx1"/>
            </a:solidFill>
          </a:endParaRPr>
        </a:p>
      </dgm:t>
    </dgm:pt>
    <dgm:pt modelId="{3C494693-3763-4B21-9B22-B6934F4EC527}" type="parTrans" cxnId="{822DE607-8AE4-4456-BDBE-4357C5DE0817}">
      <dgm:prSet/>
      <dgm:spPr/>
      <dgm:t>
        <a:bodyPr/>
        <a:lstStyle/>
        <a:p>
          <a:endParaRPr lang="en-US"/>
        </a:p>
      </dgm:t>
    </dgm:pt>
    <dgm:pt modelId="{D718B8BE-717D-43F5-8A1D-3A454A098811}" type="sibTrans" cxnId="{822DE607-8AE4-4456-BDBE-4357C5DE0817}">
      <dgm:prSet/>
      <dgm:spPr/>
      <dgm:t>
        <a:bodyPr/>
        <a:lstStyle/>
        <a:p>
          <a:endParaRPr lang="en-US"/>
        </a:p>
      </dgm:t>
    </dgm:pt>
    <dgm:pt modelId="{572787FF-039E-425E-96C4-ACB9343916C9}">
      <dgm:prSet custT="1"/>
      <dgm:spPr>
        <a:ln>
          <a:solidFill>
            <a:schemeClr val="accent6">
              <a:lumMod val="50000"/>
            </a:schemeClr>
          </a:solidFill>
        </a:ln>
      </dgm:spPr>
      <dgm:t>
        <a:bodyPr/>
        <a:lstStyle/>
        <a:p>
          <a:pPr rtl="1"/>
          <a:r>
            <a:rPr lang="ar-SA" sz="2200" dirty="0">
              <a:solidFill>
                <a:schemeClr val="tx1"/>
              </a:solidFill>
            </a:rPr>
            <a:t>متحفُ إدلب</a:t>
          </a:r>
          <a:r>
            <a:rPr lang="ar-SY" sz="2200" dirty="0">
              <a:solidFill>
                <a:schemeClr val="tx1"/>
              </a:solidFill>
            </a:rPr>
            <a:t>.</a:t>
          </a:r>
          <a:endParaRPr lang="en-US" sz="2200" dirty="0">
            <a:solidFill>
              <a:schemeClr val="tx1"/>
            </a:solidFill>
          </a:endParaRPr>
        </a:p>
      </dgm:t>
    </dgm:pt>
    <dgm:pt modelId="{BBF4255C-E015-469F-A366-DA5DFE309625}" type="parTrans" cxnId="{96095E9F-AC8D-4E28-A32E-2FEE820583FF}">
      <dgm:prSet/>
      <dgm:spPr/>
      <dgm:t>
        <a:bodyPr/>
        <a:lstStyle/>
        <a:p>
          <a:endParaRPr lang="en-US"/>
        </a:p>
      </dgm:t>
    </dgm:pt>
    <dgm:pt modelId="{7FB281B4-96A7-4E60-B125-BBE117F013BD}" type="sibTrans" cxnId="{96095E9F-AC8D-4E28-A32E-2FEE820583FF}">
      <dgm:prSet/>
      <dgm:spPr/>
      <dgm:t>
        <a:bodyPr/>
        <a:lstStyle/>
        <a:p>
          <a:endParaRPr lang="en-US"/>
        </a:p>
      </dgm:t>
    </dgm:pt>
    <dgm:pt modelId="{70788D8A-77A7-4D5F-813A-EE51802FE808}">
      <dgm:prSet custT="1"/>
      <dgm:spPr>
        <a:ln>
          <a:solidFill>
            <a:schemeClr val="accent6">
              <a:lumMod val="50000"/>
            </a:schemeClr>
          </a:solidFill>
        </a:ln>
      </dgm:spPr>
      <dgm:t>
        <a:bodyPr/>
        <a:lstStyle/>
        <a:p>
          <a:pPr rtl="1"/>
          <a:r>
            <a:rPr lang="ar-SA" sz="2200" dirty="0">
              <a:solidFill>
                <a:schemeClr val="tx1"/>
              </a:solidFill>
            </a:rPr>
            <a:t>متحفُ الحسكة</a:t>
          </a:r>
          <a:r>
            <a:rPr lang="ar-SY" sz="2200" dirty="0">
              <a:solidFill>
                <a:schemeClr val="tx1"/>
              </a:solidFill>
            </a:rPr>
            <a:t>.</a:t>
          </a:r>
          <a:endParaRPr lang="en-US" sz="2200" dirty="0">
            <a:solidFill>
              <a:schemeClr val="tx1"/>
            </a:solidFill>
          </a:endParaRPr>
        </a:p>
      </dgm:t>
    </dgm:pt>
    <dgm:pt modelId="{A7674FE9-DE00-4E7E-A38D-F3F5C51DB713}" type="parTrans" cxnId="{24219299-CF93-4429-A081-360ED0D24034}">
      <dgm:prSet/>
      <dgm:spPr/>
      <dgm:t>
        <a:bodyPr/>
        <a:lstStyle/>
        <a:p>
          <a:endParaRPr lang="en-US"/>
        </a:p>
      </dgm:t>
    </dgm:pt>
    <dgm:pt modelId="{FEC91D33-6285-4FE0-BBEB-FDDB6FDB6AC1}" type="sibTrans" cxnId="{24219299-CF93-4429-A081-360ED0D24034}">
      <dgm:prSet/>
      <dgm:spPr/>
      <dgm:t>
        <a:bodyPr/>
        <a:lstStyle/>
        <a:p>
          <a:endParaRPr lang="en-US"/>
        </a:p>
      </dgm:t>
    </dgm:pt>
    <dgm:pt modelId="{A8F7A4F7-3F04-416C-94C3-8451817A091A}">
      <dgm:prSet custT="1"/>
      <dgm:spPr>
        <a:ln>
          <a:solidFill>
            <a:schemeClr val="accent6">
              <a:lumMod val="50000"/>
            </a:schemeClr>
          </a:solidFill>
        </a:ln>
      </dgm:spPr>
      <dgm:t>
        <a:bodyPr/>
        <a:lstStyle/>
        <a:p>
          <a:pPr rtl="1"/>
          <a:r>
            <a:rPr lang="ar-SY" sz="2200" dirty="0">
              <a:solidFill>
                <a:schemeClr val="tx1"/>
              </a:solidFill>
            </a:rPr>
            <a:t>متحفُ ديرِ عطيّة.</a:t>
          </a:r>
          <a:endParaRPr lang="en-US" sz="2200" dirty="0">
            <a:solidFill>
              <a:schemeClr val="tx1"/>
            </a:solidFill>
          </a:endParaRPr>
        </a:p>
      </dgm:t>
    </dgm:pt>
    <dgm:pt modelId="{8CFD01D4-18BB-47E9-9A0C-8A2D62AF088F}" type="parTrans" cxnId="{373E674B-57C9-45CF-BE97-59D063796B77}">
      <dgm:prSet/>
      <dgm:spPr/>
      <dgm:t>
        <a:bodyPr/>
        <a:lstStyle/>
        <a:p>
          <a:endParaRPr lang="en-US"/>
        </a:p>
      </dgm:t>
    </dgm:pt>
    <dgm:pt modelId="{3DE47C12-3B66-40E8-BC15-46A25F4204EC}" type="sibTrans" cxnId="{373E674B-57C9-45CF-BE97-59D063796B77}">
      <dgm:prSet/>
      <dgm:spPr/>
      <dgm:t>
        <a:bodyPr/>
        <a:lstStyle/>
        <a:p>
          <a:endParaRPr lang="en-US"/>
        </a:p>
      </dgm:t>
    </dgm:pt>
    <dgm:pt modelId="{430749DA-39B8-426D-8934-7310E2D0500A}" type="pres">
      <dgm:prSet presAssocID="{4C4C0CB5-C904-4859-B859-2AEEC12DB639}" presName="diagram" presStyleCnt="0">
        <dgm:presLayoutVars>
          <dgm:dir val="rev"/>
          <dgm:resizeHandles val="exact"/>
        </dgm:presLayoutVars>
      </dgm:prSet>
      <dgm:spPr/>
    </dgm:pt>
    <dgm:pt modelId="{2FA92F92-3625-483F-9CC9-A1AA24EC1F21}" type="pres">
      <dgm:prSet presAssocID="{F3297DA1-67BC-4627-A6B5-11B7C355FBDF}" presName="node" presStyleLbl="node1" presStyleIdx="0" presStyleCnt="12">
        <dgm:presLayoutVars>
          <dgm:bulletEnabled val="1"/>
        </dgm:presLayoutVars>
      </dgm:prSet>
      <dgm:spPr/>
    </dgm:pt>
    <dgm:pt modelId="{771EFF44-3081-4B31-9EEB-D49D2FB3231A}" type="pres">
      <dgm:prSet presAssocID="{81D7D693-922B-4967-8CF5-1AA73476B89A}" presName="sibTrans" presStyleCnt="0"/>
      <dgm:spPr/>
    </dgm:pt>
    <dgm:pt modelId="{5C5F6AF8-6C7C-492F-ACEC-70AD698E6985}" type="pres">
      <dgm:prSet presAssocID="{F649DE2B-6C57-4EC1-A35B-B88C4635A768}" presName="node" presStyleLbl="node1" presStyleIdx="1" presStyleCnt="12">
        <dgm:presLayoutVars>
          <dgm:bulletEnabled val="1"/>
        </dgm:presLayoutVars>
      </dgm:prSet>
      <dgm:spPr/>
    </dgm:pt>
    <dgm:pt modelId="{E2E859B1-2D7D-430D-90DD-F5914C7F507A}" type="pres">
      <dgm:prSet presAssocID="{AE5052A7-E28F-4EA8-8FE5-CCCC6963C380}" presName="sibTrans" presStyleCnt="0"/>
      <dgm:spPr/>
    </dgm:pt>
    <dgm:pt modelId="{584A2B99-6851-4439-B4CF-6F4DAAB2751C}" type="pres">
      <dgm:prSet presAssocID="{72329FE8-F587-4D83-A4CA-ED930ECEB6EF}" presName="node" presStyleLbl="node1" presStyleIdx="2" presStyleCnt="12">
        <dgm:presLayoutVars>
          <dgm:bulletEnabled val="1"/>
        </dgm:presLayoutVars>
      </dgm:prSet>
      <dgm:spPr/>
    </dgm:pt>
    <dgm:pt modelId="{D4FDC881-AF8C-4836-8A11-C29605733C6D}" type="pres">
      <dgm:prSet presAssocID="{C55D1C23-EFF4-4D37-94FA-D50BD5F9A176}" presName="sibTrans" presStyleCnt="0"/>
      <dgm:spPr/>
    </dgm:pt>
    <dgm:pt modelId="{55A65FFD-E31D-4EE3-AE6B-7FF5C7D1D7E6}" type="pres">
      <dgm:prSet presAssocID="{BDC5F8B3-AF42-4122-9B95-D5DE0215909F}" presName="node" presStyleLbl="node1" presStyleIdx="3" presStyleCnt="12">
        <dgm:presLayoutVars>
          <dgm:bulletEnabled val="1"/>
        </dgm:presLayoutVars>
      </dgm:prSet>
      <dgm:spPr/>
    </dgm:pt>
    <dgm:pt modelId="{5451DE6D-42E9-48CD-BAC8-5B8DA29150CD}" type="pres">
      <dgm:prSet presAssocID="{2A2372C5-31F6-4684-9F9B-1E7BC8C70D36}" presName="sibTrans" presStyleCnt="0"/>
      <dgm:spPr/>
    </dgm:pt>
    <dgm:pt modelId="{A2FE8F78-BCD5-489A-9CB0-817FC97D0732}" type="pres">
      <dgm:prSet presAssocID="{94345BE0-CF64-4111-A3D6-1D7AF4C400A8}" presName="node" presStyleLbl="node1" presStyleIdx="4" presStyleCnt="12">
        <dgm:presLayoutVars>
          <dgm:bulletEnabled val="1"/>
        </dgm:presLayoutVars>
      </dgm:prSet>
      <dgm:spPr/>
    </dgm:pt>
    <dgm:pt modelId="{1092F7A4-AF05-4D09-A1BE-358F2DB34DEC}" type="pres">
      <dgm:prSet presAssocID="{F8BCC255-A4A9-4547-84D7-D496EBBC2D37}" presName="sibTrans" presStyleCnt="0"/>
      <dgm:spPr/>
    </dgm:pt>
    <dgm:pt modelId="{36E85354-A509-45B4-83DD-AB8D31D52ED7}" type="pres">
      <dgm:prSet presAssocID="{29C49277-04FD-43C0-8A80-86FC1E72A965}" presName="node" presStyleLbl="node1" presStyleIdx="5" presStyleCnt="12">
        <dgm:presLayoutVars>
          <dgm:bulletEnabled val="1"/>
        </dgm:presLayoutVars>
      </dgm:prSet>
      <dgm:spPr/>
    </dgm:pt>
    <dgm:pt modelId="{1BE70304-5257-4920-AAAA-75A32369F99A}" type="pres">
      <dgm:prSet presAssocID="{3F95F046-3D95-4445-A4CB-25B994405BD3}" presName="sibTrans" presStyleCnt="0"/>
      <dgm:spPr/>
    </dgm:pt>
    <dgm:pt modelId="{39B480DB-920B-4493-B0B5-11276FBCAA48}" type="pres">
      <dgm:prSet presAssocID="{E05D8DDC-E183-4987-8E8E-64696E4BEA23}" presName="node" presStyleLbl="node1" presStyleIdx="6" presStyleCnt="12">
        <dgm:presLayoutVars>
          <dgm:bulletEnabled val="1"/>
        </dgm:presLayoutVars>
      </dgm:prSet>
      <dgm:spPr/>
    </dgm:pt>
    <dgm:pt modelId="{D7BC3342-13E5-4A84-805E-86A92754B803}" type="pres">
      <dgm:prSet presAssocID="{61325211-7650-4F00-B6D8-7616AD317579}" presName="sibTrans" presStyleCnt="0"/>
      <dgm:spPr/>
    </dgm:pt>
    <dgm:pt modelId="{DB55D5C1-6851-41A3-9795-9638953E529E}" type="pres">
      <dgm:prSet presAssocID="{2D003E26-1823-4DFF-A6F1-E5F5821E9162}" presName="node" presStyleLbl="node1" presStyleIdx="7" presStyleCnt="12">
        <dgm:presLayoutVars>
          <dgm:bulletEnabled val="1"/>
        </dgm:presLayoutVars>
      </dgm:prSet>
      <dgm:spPr/>
    </dgm:pt>
    <dgm:pt modelId="{17B8A70A-1AB9-4BD1-BFE9-68B71113DB60}" type="pres">
      <dgm:prSet presAssocID="{684C216D-FEB5-4A43-A541-40C0E0BB39CE}" presName="sibTrans" presStyleCnt="0"/>
      <dgm:spPr/>
    </dgm:pt>
    <dgm:pt modelId="{4908B780-EAEE-459C-B66B-73EDAF0BF861}" type="pres">
      <dgm:prSet presAssocID="{CF1080D5-AD50-476F-A8E1-26E8E48E14C6}" presName="node" presStyleLbl="node1" presStyleIdx="8" presStyleCnt="12">
        <dgm:presLayoutVars>
          <dgm:bulletEnabled val="1"/>
        </dgm:presLayoutVars>
      </dgm:prSet>
      <dgm:spPr/>
    </dgm:pt>
    <dgm:pt modelId="{23BAB181-0EC0-4E70-A084-C47F81C04E4A}" type="pres">
      <dgm:prSet presAssocID="{D718B8BE-717D-43F5-8A1D-3A454A098811}" presName="sibTrans" presStyleCnt="0"/>
      <dgm:spPr/>
    </dgm:pt>
    <dgm:pt modelId="{A3FFCE3B-4586-411A-BBD1-3FC97F9A037A}" type="pres">
      <dgm:prSet presAssocID="{572787FF-039E-425E-96C4-ACB9343916C9}" presName="node" presStyleLbl="node1" presStyleIdx="9" presStyleCnt="12">
        <dgm:presLayoutVars>
          <dgm:bulletEnabled val="1"/>
        </dgm:presLayoutVars>
      </dgm:prSet>
      <dgm:spPr/>
    </dgm:pt>
    <dgm:pt modelId="{FAC0FC0B-C858-49E7-BB36-2BAA132FC237}" type="pres">
      <dgm:prSet presAssocID="{7FB281B4-96A7-4E60-B125-BBE117F013BD}" presName="sibTrans" presStyleCnt="0"/>
      <dgm:spPr/>
    </dgm:pt>
    <dgm:pt modelId="{94242AEC-6157-41F2-A47F-949F8702ED14}" type="pres">
      <dgm:prSet presAssocID="{70788D8A-77A7-4D5F-813A-EE51802FE808}" presName="node" presStyleLbl="node1" presStyleIdx="10" presStyleCnt="12">
        <dgm:presLayoutVars>
          <dgm:bulletEnabled val="1"/>
        </dgm:presLayoutVars>
      </dgm:prSet>
      <dgm:spPr/>
    </dgm:pt>
    <dgm:pt modelId="{59A83C0A-CE76-48A4-BFC5-D9DF4319696C}" type="pres">
      <dgm:prSet presAssocID="{FEC91D33-6285-4FE0-BBEB-FDDB6FDB6AC1}" presName="sibTrans" presStyleCnt="0"/>
      <dgm:spPr/>
    </dgm:pt>
    <dgm:pt modelId="{A227159C-A954-465E-B43B-1881FFAA329A}" type="pres">
      <dgm:prSet presAssocID="{A8F7A4F7-3F04-416C-94C3-8451817A091A}" presName="node" presStyleLbl="node1" presStyleIdx="11" presStyleCnt="12">
        <dgm:presLayoutVars>
          <dgm:bulletEnabled val="1"/>
        </dgm:presLayoutVars>
      </dgm:prSet>
      <dgm:spPr/>
    </dgm:pt>
  </dgm:ptLst>
  <dgm:cxnLst>
    <dgm:cxn modelId="{822DE607-8AE4-4456-BDBE-4357C5DE0817}" srcId="{4C4C0CB5-C904-4859-B859-2AEEC12DB639}" destId="{CF1080D5-AD50-476F-A8E1-26E8E48E14C6}" srcOrd="8" destOrd="0" parTransId="{3C494693-3763-4B21-9B22-B6934F4EC527}" sibTransId="{D718B8BE-717D-43F5-8A1D-3A454A098811}"/>
    <dgm:cxn modelId="{0586B20C-1FBA-44BF-8B71-D493414158FE}" type="presOf" srcId="{CF1080D5-AD50-476F-A8E1-26E8E48E14C6}" destId="{4908B780-EAEE-459C-B66B-73EDAF0BF861}" srcOrd="0" destOrd="0" presId="urn:microsoft.com/office/officeart/2005/8/layout/default"/>
    <dgm:cxn modelId="{62931411-AD4A-4207-8BD5-8DBCF993BDCB}" srcId="{4C4C0CB5-C904-4859-B859-2AEEC12DB639}" destId="{72329FE8-F587-4D83-A4CA-ED930ECEB6EF}" srcOrd="2" destOrd="0" parTransId="{28FA2A82-A674-40D3-BA45-CEA99F96B914}" sibTransId="{C55D1C23-EFF4-4D37-94FA-D50BD5F9A176}"/>
    <dgm:cxn modelId="{33A38715-A445-4D9D-B880-BA8ED1A29DBE}" type="presOf" srcId="{BDC5F8B3-AF42-4122-9B95-D5DE0215909F}" destId="{55A65FFD-E31D-4EE3-AE6B-7FF5C7D1D7E6}" srcOrd="0" destOrd="0" presId="urn:microsoft.com/office/officeart/2005/8/layout/default"/>
    <dgm:cxn modelId="{CDDFEE1B-0D8E-4E1A-93A3-F8A8C9D82ACD}" srcId="{4C4C0CB5-C904-4859-B859-2AEEC12DB639}" destId="{F3297DA1-67BC-4627-A6B5-11B7C355FBDF}" srcOrd="0" destOrd="0" parTransId="{C24858C0-DCAA-466A-A663-F60B5B8D877D}" sibTransId="{81D7D693-922B-4967-8CF5-1AA73476B89A}"/>
    <dgm:cxn modelId="{B0B8A720-C1C3-4B76-87BF-B8E7DB5233C2}" type="presOf" srcId="{572787FF-039E-425E-96C4-ACB9343916C9}" destId="{A3FFCE3B-4586-411A-BBD1-3FC97F9A037A}" srcOrd="0" destOrd="0" presId="urn:microsoft.com/office/officeart/2005/8/layout/default"/>
    <dgm:cxn modelId="{15F58C26-FCDC-48AD-B457-413DDB4823CF}" type="presOf" srcId="{2D003E26-1823-4DFF-A6F1-E5F5821E9162}" destId="{DB55D5C1-6851-41A3-9795-9638953E529E}" srcOrd="0" destOrd="0" presId="urn:microsoft.com/office/officeart/2005/8/layout/default"/>
    <dgm:cxn modelId="{75181C38-76C3-471E-9413-52FFCD95ADEF}" srcId="{4C4C0CB5-C904-4859-B859-2AEEC12DB639}" destId="{2D003E26-1823-4DFF-A6F1-E5F5821E9162}" srcOrd="7" destOrd="0" parTransId="{91038ED1-E5CF-44AB-821F-74BA9B179AEB}" sibTransId="{684C216D-FEB5-4A43-A541-40C0E0BB39CE}"/>
    <dgm:cxn modelId="{57091640-AE16-4806-9C62-D044F355151F}" srcId="{4C4C0CB5-C904-4859-B859-2AEEC12DB639}" destId="{94345BE0-CF64-4111-A3D6-1D7AF4C400A8}" srcOrd="4" destOrd="0" parTransId="{BB2498F4-74EC-49C8-947E-E0FFB74431B9}" sibTransId="{F8BCC255-A4A9-4547-84D7-D496EBBC2D37}"/>
    <dgm:cxn modelId="{3AC54462-2B43-4BD8-8CFC-A023445E6F19}" type="presOf" srcId="{70788D8A-77A7-4D5F-813A-EE51802FE808}" destId="{94242AEC-6157-41F2-A47F-949F8702ED14}" srcOrd="0" destOrd="0" presId="urn:microsoft.com/office/officeart/2005/8/layout/default"/>
    <dgm:cxn modelId="{373E674B-57C9-45CF-BE97-59D063796B77}" srcId="{4C4C0CB5-C904-4859-B859-2AEEC12DB639}" destId="{A8F7A4F7-3F04-416C-94C3-8451817A091A}" srcOrd="11" destOrd="0" parTransId="{8CFD01D4-18BB-47E9-9A0C-8A2D62AF088F}" sibTransId="{3DE47C12-3B66-40E8-BC15-46A25F4204EC}"/>
    <dgm:cxn modelId="{71339691-8D01-478D-9517-85049B17E370}" srcId="{4C4C0CB5-C904-4859-B859-2AEEC12DB639}" destId="{F649DE2B-6C57-4EC1-A35B-B88C4635A768}" srcOrd="1" destOrd="0" parTransId="{F71D016E-2A69-496A-AE7D-8572C3F17A88}" sibTransId="{AE5052A7-E28F-4EA8-8FE5-CCCC6963C380}"/>
    <dgm:cxn modelId="{24219299-CF93-4429-A081-360ED0D24034}" srcId="{4C4C0CB5-C904-4859-B859-2AEEC12DB639}" destId="{70788D8A-77A7-4D5F-813A-EE51802FE808}" srcOrd="10" destOrd="0" parTransId="{A7674FE9-DE00-4E7E-A38D-F3F5C51DB713}" sibTransId="{FEC91D33-6285-4FE0-BBEB-FDDB6FDB6AC1}"/>
    <dgm:cxn modelId="{F47BED9A-F16C-4233-8B90-C431CF5339AC}" type="presOf" srcId="{72329FE8-F587-4D83-A4CA-ED930ECEB6EF}" destId="{584A2B99-6851-4439-B4CF-6F4DAAB2751C}" srcOrd="0" destOrd="0" presId="urn:microsoft.com/office/officeart/2005/8/layout/default"/>
    <dgm:cxn modelId="{96095E9F-AC8D-4E28-A32E-2FEE820583FF}" srcId="{4C4C0CB5-C904-4859-B859-2AEEC12DB639}" destId="{572787FF-039E-425E-96C4-ACB9343916C9}" srcOrd="9" destOrd="0" parTransId="{BBF4255C-E015-469F-A366-DA5DFE309625}" sibTransId="{7FB281B4-96A7-4E60-B125-BBE117F013BD}"/>
    <dgm:cxn modelId="{0D0490AA-6817-45BB-A415-91712788BC85}" type="presOf" srcId="{94345BE0-CF64-4111-A3D6-1D7AF4C400A8}" destId="{A2FE8F78-BCD5-489A-9CB0-817FC97D0732}" srcOrd="0" destOrd="0" presId="urn:microsoft.com/office/officeart/2005/8/layout/default"/>
    <dgm:cxn modelId="{40881AAE-6002-4766-9C14-EB41D9427FD8}" type="presOf" srcId="{4C4C0CB5-C904-4859-B859-2AEEC12DB639}" destId="{430749DA-39B8-426D-8934-7310E2D0500A}" srcOrd="0" destOrd="0" presId="urn:microsoft.com/office/officeart/2005/8/layout/default"/>
    <dgm:cxn modelId="{A70585B1-45E7-4035-B8AF-5F0095660828}" type="presOf" srcId="{F649DE2B-6C57-4EC1-A35B-B88C4635A768}" destId="{5C5F6AF8-6C7C-492F-ACEC-70AD698E6985}" srcOrd="0" destOrd="0" presId="urn:microsoft.com/office/officeart/2005/8/layout/default"/>
    <dgm:cxn modelId="{2996C6B1-C935-412B-B932-8CB81B76651D}" type="presOf" srcId="{F3297DA1-67BC-4627-A6B5-11B7C355FBDF}" destId="{2FA92F92-3625-483F-9CC9-A1AA24EC1F21}" srcOrd="0" destOrd="0" presId="urn:microsoft.com/office/officeart/2005/8/layout/default"/>
    <dgm:cxn modelId="{5E056DC3-4253-4975-8B0E-5D4A4FA7187B}" type="presOf" srcId="{A8F7A4F7-3F04-416C-94C3-8451817A091A}" destId="{A227159C-A954-465E-B43B-1881FFAA329A}" srcOrd="0" destOrd="0" presId="urn:microsoft.com/office/officeart/2005/8/layout/default"/>
    <dgm:cxn modelId="{EF99DCE5-B9BE-433C-AE15-4198A35ACFA7}" srcId="{4C4C0CB5-C904-4859-B859-2AEEC12DB639}" destId="{BDC5F8B3-AF42-4122-9B95-D5DE0215909F}" srcOrd="3" destOrd="0" parTransId="{ABCB1365-C15B-420B-8C03-76635F78090D}" sibTransId="{2A2372C5-31F6-4684-9F9B-1E7BC8C70D36}"/>
    <dgm:cxn modelId="{270124E7-AEF1-4071-8692-75A1C5314BFA}" srcId="{4C4C0CB5-C904-4859-B859-2AEEC12DB639}" destId="{E05D8DDC-E183-4987-8E8E-64696E4BEA23}" srcOrd="6" destOrd="0" parTransId="{82CE17BF-FB5A-4F9F-B62C-021D28279820}" sibTransId="{61325211-7650-4F00-B6D8-7616AD317579}"/>
    <dgm:cxn modelId="{8D10CDEA-9A82-4F8B-B140-27ED0BB4145B}" type="presOf" srcId="{E05D8DDC-E183-4987-8E8E-64696E4BEA23}" destId="{39B480DB-920B-4493-B0B5-11276FBCAA48}" srcOrd="0" destOrd="0" presId="urn:microsoft.com/office/officeart/2005/8/layout/default"/>
    <dgm:cxn modelId="{07B48CFA-2DC9-4698-B88F-90D73C2BDCFE}" type="presOf" srcId="{29C49277-04FD-43C0-8A80-86FC1E72A965}" destId="{36E85354-A509-45B4-83DD-AB8D31D52ED7}" srcOrd="0" destOrd="0" presId="urn:microsoft.com/office/officeart/2005/8/layout/default"/>
    <dgm:cxn modelId="{79D33BFB-C3F1-4C10-BA18-D12DEC402EA8}" srcId="{4C4C0CB5-C904-4859-B859-2AEEC12DB639}" destId="{29C49277-04FD-43C0-8A80-86FC1E72A965}" srcOrd="5" destOrd="0" parTransId="{448D4DF2-A384-43AD-A045-F27EF48AB387}" sibTransId="{3F95F046-3D95-4445-A4CB-25B994405BD3}"/>
    <dgm:cxn modelId="{5D9A506F-2863-41FB-9A03-C00819F72B21}" type="presParOf" srcId="{430749DA-39B8-426D-8934-7310E2D0500A}" destId="{2FA92F92-3625-483F-9CC9-A1AA24EC1F21}" srcOrd="0" destOrd="0" presId="urn:microsoft.com/office/officeart/2005/8/layout/default"/>
    <dgm:cxn modelId="{42854614-D9F2-4874-9CB7-13AF96E324EE}" type="presParOf" srcId="{430749DA-39B8-426D-8934-7310E2D0500A}" destId="{771EFF44-3081-4B31-9EEB-D49D2FB3231A}" srcOrd="1" destOrd="0" presId="urn:microsoft.com/office/officeart/2005/8/layout/default"/>
    <dgm:cxn modelId="{8CEAD499-336B-4CF8-8B23-7FE405297434}" type="presParOf" srcId="{430749DA-39B8-426D-8934-7310E2D0500A}" destId="{5C5F6AF8-6C7C-492F-ACEC-70AD698E6985}" srcOrd="2" destOrd="0" presId="urn:microsoft.com/office/officeart/2005/8/layout/default"/>
    <dgm:cxn modelId="{295E442F-AFA5-48FB-A57D-F71DA4930CBA}" type="presParOf" srcId="{430749DA-39B8-426D-8934-7310E2D0500A}" destId="{E2E859B1-2D7D-430D-90DD-F5914C7F507A}" srcOrd="3" destOrd="0" presId="urn:microsoft.com/office/officeart/2005/8/layout/default"/>
    <dgm:cxn modelId="{8FFEDE1A-D727-4868-9FB6-8463FF88CE25}" type="presParOf" srcId="{430749DA-39B8-426D-8934-7310E2D0500A}" destId="{584A2B99-6851-4439-B4CF-6F4DAAB2751C}" srcOrd="4" destOrd="0" presId="urn:microsoft.com/office/officeart/2005/8/layout/default"/>
    <dgm:cxn modelId="{9DF4AF0E-85F5-4EA7-BCE1-EEE2E338B03D}" type="presParOf" srcId="{430749DA-39B8-426D-8934-7310E2D0500A}" destId="{D4FDC881-AF8C-4836-8A11-C29605733C6D}" srcOrd="5" destOrd="0" presId="urn:microsoft.com/office/officeart/2005/8/layout/default"/>
    <dgm:cxn modelId="{1A146516-8B2D-481D-9388-87597E45BEF0}" type="presParOf" srcId="{430749DA-39B8-426D-8934-7310E2D0500A}" destId="{55A65FFD-E31D-4EE3-AE6B-7FF5C7D1D7E6}" srcOrd="6" destOrd="0" presId="urn:microsoft.com/office/officeart/2005/8/layout/default"/>
    <dgm:cxn modelId="{56141F3C-984A-44E4-A9D8-878613BDD144}" type="presParOf" srcId="{430749DA-39B8-426D-8934-7310E2D0500A}" destId="{5451DE6D-42E9-48CD-BAC8-5B8DA29150CD}" srcOrd="7" destOrd="0" presId="urn:microsoft.com/office/officeart/2005/8/layout/default"/>
    <dgm:cxn modelId="{BBD84B5B-65D3-4D8A-ACD4-C18FC71F47D8}" type="presParOf" srcId="{430749DA-39B8-426D-8934-7310E2D0500A}" destId="{A2FE8F78-BCD5-489A-9CB0-817FC97D0732}" srcOrd="8" destOrd="0" presId="urn:microsoft.com/office/officeart/2005/8/layout/default"/>
    <dgm:cxn modelId="{A8B01FD3-3D47-41C0-9E9E-8E9AB46E9450}" type="presParOf" srcId="{430749DA-39B8-426D-8934-7310E2D0500A}" destId="{1092F7A4-AF05-4D09-A1BE-358F2DB34DEC}" srcOrd="9" destOrd="0" presId="urn:microsoft.com/office/officeart/2005/8/layout/default"/>
    <dgm:cxn modelId="{792C251C-294D-439B-836F-BBD92F42CF27}" type="presParOf" srcId="{430749DA-39B8-426D-8934-7310E2D0500A}" destId="{36E85354-A509-45B4-83DD-AB8D31D52ED7}" srcOrd="10" destOrd="0" presId="urn:microsoft.com/office/officeart/2005/8/layout/default"/>
    <dgm:cxn modelId="{31270300-F288-4648-A6A5-BE7B55304731}" type="presParOf" srcId="{430749DA-39B8-426D-8934-7310E2D0500A}" destId="{1BE70304-5257-4920-AAAA-75A32369F99A}" srcOrd="11" destOrd="0" presId="urn:microsoft.com/office/officeart/2005/8/layout/default"/>
    <dgm:cxn modelId="{0A058DA2-56AA-41B1-A231-BCC2199742C7}" type="presParOf" srcId="{430749DA-39B8-426D-8934-7310E2D0500A}" destId="{39B480DB-920B-4493-B0B5-11276FBCAA48}" srcOrd="12" destOrd="0" presId="urn:microsoft.com/office/officeart/2005/8/layout/default"/>
    <dgm:cxn modelId="{09F0329F-B32C-45FD-866F-CBBAF66DA137}" type="presParOf" srcId="{430749DA-39B8-426D-8934-7310E2D0500A}" destId="{D7BC3342-13E5-4A84-805E-86A92754B803}" srcOrd="13" destOrd="0" presId="urn:microsoft.com/office/officeart/2005/8/layout/default"/>
    <dgm:cxn modelId="{44869EA3-11F4-4AFC-9EA9-70042D7CCF80}" type="presParOf" srcId="{430749DA-39B8-426D-8934-7310E2D0500A}" destId="{DB55D5C1-6851-41A3-9795-9638953E529E}" srcOrd="14" destOrd="0" presId="urn:microsoft.com/office/officeart/2005/8/layout/default"/>
    <dgm:cxn modelId="{3E423835-4138-45FE-9967-FA065B8C2E34}" type="presParOf" srcId="{430749DA-39B8-426D-8934-7310E2D0500A}" destId="{17B8A70A-1AB9-4BD1-BFE9-68B71113DB60}" srcOrd="15" destOrd="0" presId="urn:microsoft.com/office/officeart/2005/8/layout/default"/>
    <dgm:cxn modelId="{9B2437A8-9CEB-43E1-9C79-FCB15766D528}" type="presParOf" srcId="{430749DA-39B8-426D-8934-7310E2D0500A}" destId="{4908B780-EAEE-459C-B66B-73EDAF0BF861}" srcOrd="16" destOrd="0" presId="urn:microsoft.com/office/officeart/2005/8/layout/default"/>
    <dgm:cxn modelId="{E9A0C05D-4F67-40B0-9288-F65F0947BE90}" type="presParOf" srcId="{430749DA-39B8-426D-8934-7310E2D0500A}" destId="{23BAB181-0EC0-4E70-A084-C47F81C04E4A}" srcOrd="17" destOrd="0" presId="urn:microsoft.com/office/officeart/2005/8/layout/default"/>
    <dgm:cxn modelId="{6EDC1A9C-755F-4690-A6FE-DD1577DD3180}" type="presParOf" srcId="{430749DA-39B8-426D-8934-7310E2D0500A}" destId="{A3FFCE3B-4586-411A-BBD1-3FC97F9A037A}" srcOrd="18" destOrd="0" presId="urn:microsoft.com/office/officeart/2005/8/layout/default"/>
    <dgm:cxn modelId="{CAB0378C-8B9C-49A7-B50C-F66AF30546B8}" type="presParOf" srcId="{430749DA-39B8-426D-8934-7310E2D0500A}" destId="{FAC0FC0B-C858-49E7-BB36-2BAA132FC237}" srcOrd="19" destOrd="0" presId="urn:microsoft.com/office/officeart/2005/8/layout/default"/>
    <dgm:cxn modelId="{8C24A7E1-C7C4-42E3-9E4E-7AA602395089}" type="presParOf" srcId="{430749DA-39B8-426D-8934-7310E2D0500A}" destId="{94242AEC-6157-41F2-A47F-949F8702ED14}" srcOrd="20" destOrd="0" presId="urn:microsoft.com/office/officeart/2005/8/layout/default"/>
    <dgm:cxn modelId="{93D3CA33-E848-4E8F-8698-60202A54D284}" type="presParOf" srcId="{430749DA-39B8-426D-8934-7310E2D0500A}" destId="{59A83C0A-CE76-48A4-BFC5-D9DF4319696C}" srcOrd="21" destOrd="0" presId="urn:microsoft.com/office/officeart/2005/8/layout/default"/>
    <dgm:cxn modelId="{5AF6B882-5896-4E36-8357-7EFB640E7DBC}" type="presParOf" srcId="{430749DA-39B8-426D-8934-7310E2D0500A}" destId="{A227159C-A954-465E-B43B-1881FFAA329A}"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4C4C0CB5-C904-4859-B859-2AEEC12DB639}"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2FD112C0-66DA-413B-91B2-D75F13922821}">
      <dgm:prSet custT="1"/>
      <dgm:spPr>
        <a:ln>
          <a:solidFill>
            <a:schemeClr val="accent6">
              <a:lumMod val="50000"/>
            </a:schemeClr>
          </a:solidFill>
        </a:ln>
      </dgm:spPr>
      <dgm:t>
        <a:bodyPr/>
        <a:lstStyle/>
        <a:p>
          <a:pPr algn="ctr" rtl="1">
            <a:buFont typeface="Simplified Arabic" panose="02020603050405020304" pitchFamily="18" charset="-78"/>
            <a:buChar char="-"/>
          </a:pPr>
          <a:r>
            <a:rPr lang="ar-SA" sz="2200">
              <a:solidFill>
                <a:schemeClr val="tx1"/>
              </a:solidFill>
            </a:rPr>
            <a:t>متحفُ تدمر.</a:t>
          </a:r>
          <a:endParaRPr lang="en-US" sz="2200">
            <a:solidFill>
              <a:schemeClr val="tx1"/>
            </a:solidFill>
          </a:endParaRPr>
        </a:p>
      </dgm:t>
    </dgm:pt>
    <dgm:pt modelId="{025BA32A-1728-4FAE-8684-4ACCE2A49D4F}" type="parTrans" cxnId="{75DA51B5-CFC6-48BE-B653-58E612B5CB18}">
      <dgm:prSet/>
      <dgm:spPr/>
      <dgm:t>
        <a:bodyPr/>
        <a:lstStyle/>
        <a:p>
          <a:pPr algn="ctr"/>
          <a:endParaRPr lang="en-US"/>
        </a:p>
      </dgm:t>
    </dgm:pt>
    <dgm:pt modelId="{6D24002A-14A2-41F2-997D-B373465275B3}" type="sibTrans" cxnId="{75DA51B5-CFC6-48BE-B653-58E612B5CB18}">
      <dgm:prSet/>
      <dgm:spPr/>
      <dgm:t>
        <a:bodyPr/>
        <a:lstStyle/>
        <a:p>
          <a:pPr algn="ctr"/>
          <a:endParaRPr lang="en-US"/>
        </a:p>
      </dgm:t>
    </dgm:pt>
    <dgm:pt modelId="{34EFD6F3-64A6-4D95-9A97-856C200D677F}">
      <dgm:prSet custT="1"/>
      <dgm:spPr>
        <a:ln>
          <a:solidFill>
            <a:schemeClr val="accent6">
              <a:lumMod val="50000"/>
            </a:schemeClr>
          </a:solidFill>
        </a:ln>
      </dgm:spPr>
      <dgm:t>
        <a:bodyPr/>
        <a:lstStyle/>
        <a:p>
          <a:pPr algn="ctr" rtl="1">
            <a:buFont typeface="Simplified Arabic" panose="02020603050405020304" pitchFamily="18" charset="-78"/>
            <a:buChar char="-"/>
          </a:pPr>
          <a:r>
            <a:rPr lang="ar-SA" sz="2200">
              <a:solidFill>
                <a:schemeClr val="tx1"/>
              </a:solidFill>
            </a:rPr>
            <a:t>متحفُ قلعةِ جعبر.</a:t>
          </a:r>
          <a:endParaRPr lang="en-US" sz="2200">
            <a:solidFill>
              <a:schemeClr val="tx1"/>
            </a:solidFill>
          </a:endParaRPr>
        </a:p>
      </dgm:t>
    </dgm:pt>
    <dgm:pt modelId="{1E2DC93B-76BD-4216-9A10-6868658BD1A1}" type="parTrans" cxnId="{989990E4-0B8E-49D0-B857-0D8EF1C6517F}">
      <dgm:prSet/>
      <dgm:spPr/>
      <dgm:t>
        <a:bodyPr/>
        <a:lstStyle/>
        <a:p>
          <a:pPr algn="ctr"/>
          <a:endParaRPr lang="en-US"/>
        </a:p>
      </dgm:t>
    </dgm:pt>
    <dgm:pt modelId="{E59638EC-1B1B-46ED-93DD-AEBFF21A7F43}" type="sibTrans" cxnId="{989990E4-0B8E-49D0-B857-0D8EF1C6517F}">
      <dgm:prSet/>
      <dgm:spPr/>
      <dgm:t>
        <a:bodyPr/>
        <a:lstStyle/>
        <a:p>
          <a:pPr algn="ctr"/>
          <a:endParaRPr lang="en-US"/>
        </a:p>
      </dgm:t>
    </dgm:pt>
    <dgm:pt modelId="{E6509885-012F-4CAD-815F-A888998A11D9}">
      <dgm:prSet custT="1"/>
      <dgm:spPr>
        <a:ln>
          <a:solidFill>
            <a:schemeClr val="accent6">
              <a:lumMod val="50000"/>
            </a:schemeClr>
          </a:solidFill>
        </a:ln>
      </dgm:spPr>
      <dgm:t>
        <a:bodyPr/>
        <a:lstStyle/>
        <a:p>
          <a:pPr algn="ctr" rtl="1">
            <a:buFont typeface="Simplified Arabic" panose="02020603050405020304" pitchFamily="18" charset="-78"/>
            <a:buChar char="-"/>
          </a:pPr>
          <a:r>
            <a:rPr lang="ar-SA" sz="2200">
              <a:solidFill>
                <a:schemeClr val="tx1"/>
              </a:solidFill>
            </a:rPr>
            <a:t>متحفُ مدرَّجِ بصرى.</a:t>
          </a:r>
          <a:endParaRPr lang="en-US" sz="2200">
            <a:solidFill>
              <a:schemeClr val="tx1"/>
            </a:solidFill>
          </a:endParaRPr>
        </a:p>
      </dgm:t>
    </dgm:pt>
    <dgm:pt modelId="{F19D5152-C20D-4202-B692-0737E90274A5}" type="parTrans" cxnId="{538D1ADB-36C2-45B0-8EC5-C38D367720F7}">
      <dgm:prSet/>
      <dgm:spPr/>
      <dgm:t>
        <a:bodyPr/>
        <a:lstStyle/>
        <a:p>
          <a:pPr algn="ctr"/>
          <a:endParaRPr lang="en-US"/>
        </a:p>
      </dgm:t>
    </dgm:pt>
    <dgm:pt modelId="{BC4B27A1-0143-44B6-878C-6CC5B3670461}" type="sibTrans" cxnId="{538D1ADB-36C2-45B0-8EC5-C38D367720F7}">
      <dgm:prSet/>
      <dgm:spPr/>
      <dgm:t>
        <a:bodyPr/>
        <a:lstStyle/>
        <a:p>
          <a:pPr algn="ctr"/>
          <a:endParaRPr lang="en-US"/>
        </a:p>
      </dgm:t>
    </dgm:pt>
    <dgm:pt modelId="{F6D2060B-FBCE-491A-B473-F286405C85BA}">
      <dgm:prSet custT="1"/>
      <dgm:spPr>
        <a:ln>
          <a:solidFill>
            <a:schemeClr val="accent6">
              <a:lumMod val="50000"/>
            </a:schemeClr>
          </a:solidFill>
        </a:ln>
      </dgm:spPr>
      <dgm:t>
        <a:bodyPr/>
        <a:lstStyle/>
        <a:p>
          <a:pPr algn="ctr" rtl="1">
            <a:buFont typeface="Simplified Arabic" panose="02020603050405020304" pitchFamily="18" charset="-78"/>
            <a:buChar char="-"/>
          </a:pPr>
          <a:r>
            <a:rPr lang="ar-SA" sz="2200" dirty="0">
              <a:solidFill>
                <a:schemeClr val="tx1"/>
              </a:solidFill>
            </a:rPr>
            <a:t>متحفُ قلعةِ حلب</a:t>
          </a:r>
          <a:r>
            <a:rPr lang="ar-SY" sz="2200" dirty="0">
              <a:solidFill>
                <a:schemeClr val="tx1"/>
              </a:solidFill>
            </a:rPr>
            <a:t>.</a:t>
          </a:r>
          <a:endParaRPr lang="en-US" sz="2200" dirty="0">
            <a:solidFill>
              <a:schemeClr val="tx1"/>
            </a:solidFill>
          </a:endParaRPr>
        </a:p>
      </dgm:t>
    </dgm:pt>
    <dgm:pt modelId="{55541962-CC63-42D2-9C04-1F3913CC5070}" type="parTrans" cxnId="{10B2DF10-2281-4762-A8B5-815043D2B1CF}">
      <dgm:prSet/>
      <dgm:spPr/>
      <dgm:t>
        <a:bodyPr/>
        <a:lstStyle/>
        <a:p>
          <a:pPr algn="ctr"/>
          <a:endParaRPr lang="en-US"/>
        </a:p>
      </dgm:t>
    </dgm:pt>
    <dgm:pt modelId="{A914FCC4-A530-48F8-99BD-3F2F72574196}" type="sibTrans" cxnId="{10B2DF10-2281-4762-A8B5-815043D2B1CF}">
      <dgm:prSet/>
      <dgm:spPr/>
      <dgm:t>
        <a:bodyPr/>
        <a:lstStyle/>
        <a:p>
          <a:pPr algn="ctr"/>
          <a:endParaRPr lang="en-US"/>
        </a:p>
      </dgm:t>
    </dgm:pt>
    <dgm:pt modelId="{7A254BA2-32DA-4D62-AD39-C13DF3CF7370}">
      <dgm:prSet custT="1"/>
      <dgm:spPr>
        <a:ln>
          <a:solidFill>
            <a:schemeClr val="accent6">
              <a:lumMod val="50000"/>
            </a:schemeClr>
          </a:solidFill>
        </a:ln>
      </dgm:spPr>
      <dgm:t>
        <a:bodyPr/>
        <a:lstStyle/>
        <a:p>
          <a:pPr algn="ctr" rtl="1"/>
          <a:r>
            <a:rPr lang="ar-SY" sz="2200" dirty="0">
              <a:solidFill>
                <a:schemeClr val="tx1"/>
              </a:solidFill>
            </a:rPr>
            <a:t>متحف معرة النعمان.</a:t>
          </a:r>
          <a:endParaRPr lang="en-US" sz="2200" dirty="0">
            <a:solidFill>
              <a:schemeClr val="tx1"/>
            </a:solidFill>
          </a:endParaRPr>
        </a:p>
      </dgm:t>
    </dgm:pt>
    <dgm:pt modelId="{17B7EF7B-D7F4-49DC-8272-881626B00777}" type="parTrans" cxnId="{7FA7AD81-F592-4995-854E-AFB138868B99}">
      <dgm:prSet/>
      <dgm:spPr/>
      <dgm:t>
        <a:bodyPr/>
        <a:lstStyle/>
        <a:p>
          <a:pPr algn="ctr"/>
          <a:endParaRPr lang="en-US"/>
        </a:p>
      </dgm:t>
    </dgm:pt>
    <dgm:pt modelId="{985D1562-3E23-478D-ACAE-244273A31DEE}" type="sibTrans" cxnId="{7FA7AD81-F592-4995-854E-AFB138868B99}">
      <dgm:prSet/>
      <dgm:spPr/>
      <dgm:t>
        <a:bodyPr/>
        <a:lstStyle/>
        <a:p>
          <a:pPr algn="ctr"/>
          <a:endParaRPr lang="en-US"/>
        </a:p>
      </dgm:t>
    </dgm:pt>
    <dgm:pt modelId="{2B8380C6-4C80-4DC6-B2A9-D092946BCC73}">
      <dgm:prSet custT="1"/>
      <dgm:spPr>
        <a:ln>
          <a:solidFill>
            <a:schemeClr val="accent6">
              <a:lumMod val="50000"/>
            </a:schemeClr>
          </a:solidFill>
        </a:ln>
      </dgm:spPr>
      <dgm:t>
        <a:bodyPr/>
        <a:lstStyle/>
        <a:p>
          <a:pPr algn="ctr" rtl="1">
            <a:buNone/>
          </a:pPr>
          <a:r>
            <a:rPr lang="ar-SA" sz="2200" dirty="0">
              <a:solidFill>
                <a:schemeClr val="tx1"/>
              </a:solidFill>
            </a:rPr>
            <a:t>متحفُ أفاميا</a:t>
          </a:r>
          <a:endParaRPr lang="ar-EG" sz="2200" dirty="0">
            <a:solidFill>
              <a:schemeClr val="tx1"/>
            </a:solidFill>
          </a:endParaRPr>
        </a:p>
        <a:p>
          <a:pPr algn="ctr" rtl="1">
            <a:buNone/>
          </a:pPr>
          <a:r>
            <a:rPr lang="ar-SA" sz="2200" dirty="0">
              <a:solidFill>
                <a:schemeClr val="tx1"/>
              </a:solidFill>
            </a:rPr>
            <a:t>متحفُ معرّةِ النّعمان</a:t>
          </a:r>
          <a:endParaRPr lang="en-US" sz="2200" dirty="0">
            <a:solidFill>
              <a:schemeClr val="tx1"/>
            </a:solidFill>
          </a:endParaRPr>
        </a:p>
      </dgm:t>
    </dgm:pt>
    <dgm:pt modelId="{C99A6D43-DE34-43DE-B9C9-1F9F8474D545}" type="parTrans" cxnId="{27B9D4AE-5406-428C-AFF4-F76DBC096765}">
      <dgm:prSet/>
      <dgm:spPr/>
      <dgm:t>
        <a:bodyPr/>
        <a:lstStyle/>
        <a:p>
          <a:pPr algn="ctr"/>
          <a:endParaRPr lang="en-US"/>
        </a:p>
      </dgm:t>
    </dgm:pt>
    <dgm:pt modelId="{3FD69B14-9D63-4958-B98A-4526623CEEE9}" type="sibTrans" cxnId="{27B9D4AE-5406-428C-AFF4-F76DBC096765}">
      <dgm:prSet/>
      <dgm:spPr/>
      <dgm:t>
        <a:bodyPr/>
        <a:lstStyle/>
        <a:p>
          <a:pPr algn="ctr"/>
          <a:endParaRPr lang="en-US"/>
        </a:p>
      </dgm:t>
    </dgm:pt>
    <dgm:pt modelId="{B80D3715-E7EE-4F65-BE31-FAA680D7822E}">
      <dgm:prSet custT="1"/>
      <dgm:spPr>
        <a:ln>
          <a:solidFill>
            <a:schemeClr val="accent6">
              <a:lumMod val="50000"/>
            </a:schemeClr>
          </a:solidFill>
        </a:ln>
      </dgm:spPr>
      <dgm:t>
        <a:bodyPr/>
        <a:lstStyle/>
        <a:p>
          <a:pPr algn="ctr" rtl="1">
            <a:buFont typeface="Simplified Arabic" panose="02020603050405020304" pitchFamily="18" charset="-78"/>
            <a:buNone/>
          </a:pPr>
          <a:r>
            <a:rPr lang="ar-SA" sz="2200" dirty="0">
              <a:solidFill>
                <a:schemeClr val="tx1"/>
              </a:solidFill>
            </a:rPr>
            <a:t>متحفُ رأسِ شمرا.</a:t>
          </a:r>
          <a:endParaRPr lang="en-US" sz="2200" dirty="0">
            <a:solidFill>
              <a:schemeClr val="tx1"/>
            </a:solidFill>
          </a:endParaRPr>
        </a:p>
      </dgm:t>
    </dgm:pt>
    <dgm:pt modelId="{DD408FDF-4CAD-4218-8C79-EB82D7B8F27E}" type="parTrans" cxnId="{9B7CFCC0-6058-484C-8BC1-E9E6A261ACEB}">
      <dgm:prSet/>
      <dgm:spPr/>
      <dgm:t>
        <a:bodyPr/>
        <a:lstStyle/>
        <a:p>
          <a:pPr algn="ctr"/>
          <a:endParaRPr lang="en-US"/>
        </a:p>
      </dgm:t>
    </dgm:pt>
    <dgm:pt modelId="{0B5EDBF3-E3DD-4B7F-BBBB-EE361A86022A}" type="sibTrans" cxnId="{9B7CFCC0-6058-484C-8BC1-E9E6A261ACEB}">
      <dgm:prSet/>
      <dgm:spPr/>
      <dgm:t>
        <a:bodyPr/>
        <a:lstStyle/>
        <a:p>
          <a:pPr algn="ctr"/>
          <a:endParaRPr lang="en-US"/>
        </a:p>
      </dgm:t>
    </dgm:pt>
    <dgm:pt modelId="{27CB09D6-6ABC-4E1C-90D4-6B542D001E46}">
      <dgm:prSet custT="1"/>
      <dgm:spPr>
        <a:ln>
          <a:solidFill>
            <a:schemeClr val="accent6">
              <a:lumMod val="50000"/>
            </a:schemeClr>
          </a:solidFill>
        </a:ln>
      </dgm:spPr>
      <dgm:t>
        <a:bodyPr/>
        <a:lstStyle/>
        <a:p>
          <a:pPr algn="ctr" rtl="1">
            <a:buNone/>
          </a:pPr>
          <a:endParaRPr lang="ar-SY" sz="1200" dirty="0">
            <a:solidFill>
              <a:schemeClr val="tx1"/>
            </a:solidFill>
          </a:endParaRPr>
        </a:p>
        <a:p>
          <a:pPr algn="ctr" rtl="1">
            <a:buNone/>
          </a:pPr>
          <a:r>
            <a:rPr lang="ar-SY" sz="2200" dirty="0">
              <a:solidFill>
                <a:schemeClr val="tx1"/>
              </a:solidFill>
            </a:rPr>
            <a:t>متحفُ شهبا</a:t>
          </a:r>
          <a:endParaRPr lang="en-US" sz="2200" dirty="0">
            <a:solidFill>
              <a:schemeClr val="tx1"/>
            </a:solidFill>
          </a:endParaRPr>
        </a:p>
      </dgm:t>
    </dgm:pt>
    <dgm:pt modelId="{22DCF1E0-49D9-42B1-ADCB-80EF02E7B5B6}" type="parTrans" cxnId="{53FBFCD0-D45E-4D12-9B2C-C53D87D9005A}">
      <dgm:prSet/>
      <dgm:spPr/>
      <dgm:t>
        <a:bodyPr/>
        <a:lstStyle/>
        <a:p>
          <a:pPr algn="ctr"/>
          <a:endParaRPr lang="en-US"/>
        </a:p>
      </dgm:t>
    </dgm:pt>
    <dgm:pt modelId="{AD0315FD-E065-44F6-99BB-398A0321FF4B}" type="sibTrans" cxnId="{53FBFCD0-D45E-4D12-9B2C-C53D87D9005A}">
      <dgm:prSet/>
      <dgm:spPr/>
      <dgm:t>
        <a:bodyPr/>
        <a:lstStyle/>
        <a:p>
          <a:pPr algn="ctr"/>
          <a:endParaRPr lang="en-US"/>
        </a:p>
      </dgm:t>
    </dgm:pt>
    <dgm:pt modelId="{1874E2A1-3623-48B9-9504-1170EBBA1886}">
      <dgm:prSet custT="1"/>
      <dgm:spPr>
        <a:ln>
          <a:solidFill>
            <a:schemeClr val="accent6">
              <a:lumMod val="50000"/>
            </a:schemeClr>
          </a:solidFill>
        </a:ln>
      </dgm:spPr>
      <dgm:t>
        <a:bodyPr/>
        <a:lstStyle/>
        <a:p>
          <a:pPr algn="ctr" rtl="1">
            <a:buFont typeface="Simplified Arabic" panose="02020603050405020304" pitchFamily="18" charset="-78"/>
            <a:buNone/>
          </a:pPr>
          <a:r>
            <a:rPr lang="ar-SY" sz="2200" dirty="0">
              <a:solidFill>
                <a:schemeClr val="tx1"/>
              </a:solidFill>
            </a:rPr>
            <a:t>متحفُ جزيرةِ أرواد.</a:t>
          </a:r>
          <a:endParaRPr lang="en-US" sz="2200" dirty="0">
            <a:solidFill>
              <a:schemeClr val="tx1"/>
            </a:solidFill>
          </a:endParaRPr>
        </a:p>
      </dgm:t>
    </dgm:pt>
    <dgm:pt modelId="{2B5A6C4D-B3E7-43B3-8241-13694D5767C2}" type="parTrans" cxnId="{F2B0BAF8-2C5C-4A6D-B41D-E03F6250371B}">
      <dgm:prSet/>
      <dgm:spPr/>
      <dgm:t>
        <a:bodyPr/>
        <a:lstStyle/>
        <a:p>
          <a:pPr algn="ctr"/>
          <a:endParaRPr lang="en-US"/>
        </a:p>
      </dgm:t>
    </dgm:pt>
    <dgm:pt modelId="{C497CA50-0615-42CF-B2A7-193EE1651560}" type="sibTrans" cxnId="{F2B0BAF8-2C5C-4A6D-B41D-E03F6250371B}">
      <dgm:prSet/>
      <dgm:spPr/>
      <dgm:t>
        <a:bodyPr/>
        <a:lstStyle/>
        <a:p>
          <a:pPr algn="ctr"/>
          <a:endParaRPr lang="en-US"/>
        </a:p>
      </dgm:t>
    </dgm:pt>
    <dgm:pt modelId="{9778C6ED-83B3-449D-B85F-43F61DB2515F}">
      <dgm:prSet custT="1"/>
      <dgm:spPr>
        <a:ln>
          <a:solidFill>
            <a:schemeClr val="accent6">
              <a:lumMod val="50000"/>
            </a:schemeClr>
          </a:solidFill>
        </a:ln>
      </dgm:spPr>
      <dgm:t>
        <a:bodyPr/>
        <a:lstStyle/>
        <a:p>
          <a:pPr algn="ctr" rtl="1"/>
          <a:r>
            <a:rPr lang="ar-SY" sz="2200" dirty="0">
              <a:solidFill>
                <a:schemeClr val="tx1"/>
              </a:solidFill>
            </a:rPr>
            <a:t>متحفُ دمشقَ التّاريخيّ.</a:t>
          </a:r>
          <a:endParaRPr lang="en-US" sz="2200" dirty="0">
            <a:solidFill>
              <a:schemeClr val="tx1"/>
            </a:solidFill>
          </a:endParaRPr>
        </a:p>
      </dgm:t>
    </dgm:pt>
    <dgm:pt modelId="{9D0C52CC-69CD-4538-9EAE-385BB49EAACA}" type="parTrans" cxnId="{2CB75975-5271-40F1-A60D-87D310B0B67C}">
      <dgm:prSet/>
      <dgm:spPr/>
      <dgm:t>
        <a:bodyPr/>
        <a:lstStyle/>
        <a:p>
          <a:pPr algn="ctr"/>
          <a:endParaRPr lang="en-US"/>
        </a:p>
      </dgm:t>
    </dgm:pt>
    <dgm:pt modelId="{15282E9C-756A-4874-A208-B4362C5E3116}" type="sibTrans" cxnId="{2CB75975-5271-40F1-A60D-87D310B0B67C}">
      <dgm:prSet/>
      <dgm:spPr/>
      <dgm:t>
        <a:bodyPr/>
        <a:lstStyle/>
        <a:p>
          <a:pPr algn="ctr"/>
          <a:endParaRPr lang="en-US"/>
        </a:p>
      </dgm:t>
    </dgm:pt>
    <dgm:pt modelId="{430749DA-39B8-426D-8934-7310E2D0500A}" type="pres">
      <dgm:prSet presAssocID="{4C4C0CB5-C904-4859-B859-2AEEC12DB639}" presName="diagram" presStyleCnt="0">
        <dgm:presLayoutVars>
          <dgm:dir val="rev"/>
          <dgm:resizeHandles val="exact"/>
        </dgm:presLayoutVars>
      </dgm:prSet>
      <dgm:spPr/>
    </dgm:pt>
    <dgm:pt modelId="{94CDD2E5-1598-4B29-92DF-9D360EA6E702}" type="pres">
      <dgm:prSet presAssocID="{2FD112C0-66DA-413B-91B2-D75F13922821}" presName="node" presStyleLbl="node1" presStyleIdx="0" presStyleCnt="8">
        <dgm:presLayoutVars>
          <dgm:bulletEnabled val="1"/>
        </dgm:presLayoutVars>
      </dgm:prSet>
      <dgm:spPr/>
    </dgm:pt>
    <dgm:pt modelId="{E6CED1F6-3CA7-418C-B4A0-C277E7AE7282}" type="pres">
      <dgm:prSet presAssocID="{6D24002A-14A2-41F2-997D-B373465275B3}" presName="sibTrans" presStyleCnt="0"/>
      <dgm:spPr/>
    </dgm:pt>
    <dgm:pt modelId="{4A678EC3-0C15-45C3-94B9-AD5FC2438EC7}" type="pres">
      <dgm:prSet presAssocID="{34EFD6F3-64A6-4D95-9A97-856C200D677F}" presName="node" presStyleLbl="node1" presStyleIdx="1" presStyleCnt="8">
        <dgm:presLayoutVars>
          <dgm:bulletEnabled val="1"/>
        </dgm:presLayoutVars>
      </dgm:prSet>
      <dgm:spPr/>
    </dgm:pt>
    <dgm:pt modelId="{83B62F42-3F03-4E88-91B2-09E73002595B}" type="pres">
      <dgm:prSet presAssocID="{E59638EC-1B1B-46ED-93DD-AEBFF21A7F43}" presName="sibTrans" presStyleCnt="0"/>
      <dgm:spPr/>
    </dgm:pt>
    <dgm:pt modelId="{74DFA940-6DEB-4B36-AD83-9EBD23AD023A}" type="pres">
      <dgm:prSet presAssocID="{E6509885-012F-4CAD-815F-A888998A11D9}" presName="node" presStyleLbl="node1" presStyleIdx="2" presStyleCnt="8">
        <dgm:presLayoutVars>
          <dgm:bulletEnabled val="1"/>
        </dgm:presLayoutVars>
      </dgm:prSet>
      <dgm:spPr/>
    </dgm:pt>
    <dgm:pt modelId="{3957CECF-2D9E-444C-B606-6891C31A356C}" type="pres">
      <dgm:prSet presAssocID="{BC4B27A1-0143-44B6-878C-6CC5B3670461}" presName="sibTrans" presStyleCnt="0"/>
      <dgm:spPr/>
    </dgm:pt>
    <dgm:pt modelId="{FDCAA590-A668-450D-908D-1DB4AC2042CF}" type="pres">
      <dgm:prSet presAssocID="{F6D2060B-FBCE-491A-B473-F286405C85BA}" presName="node" presStyleLbl="node1" presStyleIdx="3" presStyleCnt="8">
        <dgm:presLayoutVars>
          <dgm:bulletEnabled val="1"/>
        </dgm:presLayoutVars>
      </dgm:prSet>
      <dgm:spPr/>
    </dgm:pt>
    <dgm:pt modelId="{65EFA990-46C0-4460-B245-E386284502FD}" type="pres">
      <dgm:prSet presAssocID="{A914FCC4-A530-48F8-99BD-3F2F72574196}" presName="sibTrans" presStyleCnt="0"/>
      <dgm:spPr/>
    </dgm:pt>
    <dgm:pt modelId="{DAC922C4-C4E6-4087-B8C2-8DDB43667B9C}" type="pres">
      <dgm:prSet presAssocID="{7A254BA2-32DA-4D62-AD39-C13DF3CF7370}" presName="node" presStyleLbl="node1" presStyleIdx="4" presStyleCnt="8">
        <dgm:presLayoutVars>
          <dgm:bulletEnabled val="1"/>
        </dgm:presLayoutVars>
      </dgm:prSet>
      <dgm:spPr/>
    </dgm:pt>
    <dgm:pt modelId="{E0F77D85-C7E7-417A-9925-040CD693E406}" type="pres">
      <dgm:prSet presAssocID="{985D1562-3E23-478D-ACAE-244273A31DEE}" presName="sibTrans" presStyleCnt="0"/>
      <dgm:spPr/>
    </dgm:pt>
    <dgm:pt modelId="{5A94455C-4A34-45F5-A3E4-BAD619EECA75}" type="pres">
      <dgm:prSet presAssocID="{2B8380C6-4C80-4DC6-B2A9-D092946BCC73}" presName="node" presStyleLbl="node1" presStyleIdx="5" presStyleCnt="8">
        <dgm:presLayoutVars>
          <dgm:bulletEnabled val="1"/>
        </dgm:presLayoutVars>
      </dgm:prSet>
      <dgm:spPr/>
    </dgm:pt>
    <dgm:pt modelId="{E21DDACF-F995-46BC-8178-C2C5DD1C814E}" type="pres">
      <dgm:prSet presAssocID="{3FD69B14-9D63-4958-B98A-4526623CEEE9}" presName="sibTrans" presStyleCnt="0"/>
      <dgm:spPr/>
    </dgm:pt>
    <dgm:pt modelId="{B563E5A8-AE05-4655-9801-650538203669}" type="pres">
      <dgm:prSet presAssocID="{27CB09D6-6ABC-4E1C-90D4-6B542D001E46}" presName="node" presStyleLbl="node1" presStyleIdx="6" presStyleCnt="8">
        <dgm:presLayoutVars>
          <dgm:bulletEnabled val="1"/>
        </dgm:presLayoutVars>
      </dgm:prSet>
      <dgm:spPr/>
    </dgm:pt>
    <dgm:pt modelId="{51754173-7E2D-44E2-AE4E-876383A787E6}" type="pres">
      <dgm:prSet presAssocID="{AD0315FD-E065-44F6-99BB-398A0321FF4B}" presName="sibTrans" presStyleCnt="0"/>
      <dgm:spPr/>
    </dgm:pt>
    <dgm:pt modelId="{DA81E6DF-8560-41D4-A442-0BBACBD0CEE7}" type="pres">
      <dgm:prSet presAssocID="{9778C6ED-83B3-449D-B85F-43F61DB2515F}" presName="node" presStyleLbl="node1" presStyleIdx="7" presStyleCnt="8">
        <dgm:presLayoutVars>
          <dgm:bulletEnabled val="1"/>
        </dgm:presLayoutVars>
      </dgm:prSet>
      <dgm:spPr/>
    </dgm:pt>
  </dgm:ptLst>
  <dgm:cxnLst>
    <dgm:cxn modelId="{10B2DF10-2281-4762-A8B5-815043D2B1CF}" srcId="{4C4C0CB5-C904-4859-B859-2AEEC12DB639}" destId="{F6D2060B-FBCE-491A-B473-F286405C85BA}" srcOrd="3" destOrd="0" parTransId="{55541962-CC63-42D2-9C04-1F3913CC5070}" sibTransId="{A914FCC4-A530-48F8-99BD-3F2F72574196}"/>
    <dgm:cxn modelId="{E3B6F421-30E0-4B51-BC61-A174FBC1E845}" type="presOf" srcId="{B80D3715-E7EE-4F65-BE31-FAA680D7822E}" destId="{5A94455C-4A34-45F5-A3E4-BAD619EECA75}" srcOrd="0" destOrd="1" presId="urn:microsoft.com/office/officeart/2005/8/layout/default"/>
    <dgm:cxn modelId="{622D552B-D12A-42E6-9A0C-50377411A603}" type="presOf" srcId="{27CB09D6-6ABC-4E1C-90D4-6B542D001E46}" destId="{B563E5A8-AE05-4655-9801-650538203669}" srcOrd="0" destOrd="0" presId="urn:microsoft.com/office/officeart/2005/8/layout/default"/>
    <dgm:cxn modelId="{C54BFC4E-CC77-489F-90C1-00DDB031CC34}" type="presOf" srcId="{34EFD6F3-64A6-4D95-9A97-856C200D677F}" destId="{4A678EC3-0C15-45C3-94B9-AD5FC2438EC7}" srcOrd="0" destOrd="0" presId="urn:microsoft.com/office/officeart/2005/8/layout/default"/>
    <dgm:cxn modelId="{2CB75975-5271-40F1-A60D-87D310B0B67C}" srcId="{4C4C0CB5-C904-4859-B859-2AEEC12DB639}" destId="{9778C6ED-83B3-449D-B85F-43F61DB2515F}" srcOrd="7" destOrd="0" parTransId="{9D0C52CC-69CD-4538-9EAE-385BB49EAACA}" sibTransId="{15282E9C-756A-4874-A208-B4362C5E3116}"/>
    <dgm:cxn modelId="{B4BAE476-0045-406D-89FA-3790C54B8354}" type="presOf" srcId="{F6D2060B-FBCE-491A-B473-F286405C85BA}" destId="{FDCAA590-A668-450D-908D-1DB4AC2042CF}" srcOrd="0" destOrd="0" presId="urn:microsoft.com/office/officeart/2005/8/layout/default"/>
    <dgm:cxn modelId="{F5D32780-C601-49CB-B129-317D53F6431A}" type="presOf" srcId="{2FD112C0-66DA-413B-91B2-D75F13922821}" destId="{94CDD2E5-1598-4B29-92DF-9D360EA6E702}" srcOrd="0" destOrd="0" presId="urn:microsoft.com/office/officeart/2005/8/layout/default"/>
    <dgm:cxn modelId="{7FA7AD81-F592-4995-854E-AFB138868B99}" srcId="{4C4C0CB5-C904-4859-B859-2AEEC12DB639}" destId="{7A254BA2-32DA-4D62-AD39-C13DF3CF7370}" srcOrd="4" destOrd="0" parTransId="{17B7EF7B-D7F4-49DC-8272-881626B00777}" sibTransId="{985D1562-3E23-478D-ACAE-244273A31DEE}"/>
    <dgm:cxn modelId="{E175458D-D868-4095-AACD-25B14A7F6838}" type="presOf" srcId="{9778C6ED-83B3-449D-B85F-43F61DB2515F}" destId="{DA81E6DF-8560-41D4-A442-0BBACBD0CEE7}" srcOrd="0" destOrd="0" presId="urn:microsoft.com/office/officeart/2005/8/layout/default"/>
    <dgm:cxn modelId="{5B936599-FC44-4AE2-A39D-016CBC982E68}" type="presOf" srcId="{E6509885-012F-4CAD-815F-A888998A11D9}" destId="{74DFA940-6DEB-4B36-AD83-9EBD23AD023A}" srcOrd="0" destOrd="0" presId="urn:microsoft.com/office/officeart/2005/8/layout/default"/>
    <dgm:cxn modelId="{42B8D6AB-690F-428E-974E-E1F94DE11162}" type="presOf" srcId="{7A254BA2-32DA-4D62-AD39-C13DF3CF7370}" destId="{DAC922C4-C4E6-4087-B8C2-8DDB43667B9C}" srcOrd="0" destOrd="0" presId="urn:microsoft.com/office/officeart/2005/8/layout/default"/>
    <dgm:cxn modelId="{40881AAE-6002-4766-9C14-EB41D9427FD8}" type="presOf" srcId="{4C4C0CB5-C904-4859-B859-2AEEC12DB639}" destId="{430749DA-39B8-426D-8934-7310E2D0500A}" srcOrd="0" destOrd="0" presId="urn:microsoft.com/office/officeart/2005/8/layout/default"/>
    <dgm:cxn modelId="{27B9D4AE-5406-428C-AFF4-F76DBC096765}" srcId="{4C4C0CB5-C904-4859-B859-2AEEC12DB639}" destId="{2B8380C6-4C80-4DC6-B2A9-D092946BCC73}" srcOrd="5" destOrd="0" parTransId="{C99A6D43-DE34-43DE-B9C9-1F9F8474D545}" sibTransId="{3FD69B14-9D63-4958-B98A-4526623CEEE9}"/>
    <dgm:cxn modelId="{75DA51B5-CFC6-48BE-B653-58E612B5CB18}" srcId="{4C4C0CB5-C904-4859-B859-2AEEC12DB639}" destId="{2FD112C0-66DA-413B-91B2-D75F13922821}" srcOrd="0" destOrd="0" parTransId="{025BA32A-1728-4FAE-8684-4ACCE2A49D4F}" sibTransId="{6D24002A-14A2-41F2-997D-B373465275B3}"/>
    <dgm:cxn modelId="{06E7DBBC-7173-4910-AF86-7630F9961936}" type="presOf" srcId="{1874E2A1-3623-48B9-9504-1170EBBA1886}" destId="{B563E5A8-AE05-4655-9801-650538203669}" srcOrd="0" destOrd="1" presId="urn:microsoft.com/office/officeart/2005/8/layout/default"/>
    <dgm:cxn modelId="{9B7CFCC0-6058-484C-8BC1-E9E6A261ACEB}" srcId="{2B8380C6-4C80-4DC6-B2A9-D092946BCC73}" destId="{B80D3715-E7EE-4F65-BE31-FAA680D7822E}" srcOrd="0" destOrd="0" parTransId="{DD408FDF-4CAD-4218-8C79-EB82D7B8F27E}" sibTransId="{0B5EDBF3-E3DD-4B7F-BBBB-EE361A86022A}"/>
    <dgm:cxn modelId="{53FBFCD0-D45E-4D12-9B2C-C53D87D9005A}" srcId="{4C4C0CB5-C904-4859-B859-2AEEC12DB639}" destId="{27CB09D6-6ABC-4E1C-90D4-6B542D001E46}" srcOrd="6" destOrd="0" parTransId="{22DCF1E0-49D9-42B1-ADCB-80EF02E7B5B6}" sibTransId="{AD0315FD-E065-44F6-99BB-398A0321FF4B}"/>
    <dgm:cxn modelId="{538D1ADB-36C2-45B0-8EC5-C38D367720F7}" srcId="{4C4C0CB5-C904-4859-B859-2AEEC12DB639}" destId="{E6509885-012F-4CAD-815F-A888998A11D9}" srcOrd="2" destOrd="0" parTransId="{F19D5152-C20D-4202-B692-0737E90274A5}" sibTransId="{BC4B27A1-0143-44B6-878C-6CC5B3670461}"/>
    <dgm:cxn modelId="{989990E4-0B8E-49D0-B857-0D8EF1C6517F}" srcId="{4C4C0CB5-C904-4859-B859-2AEEC12DB639}" destId="{34EFD6F3-64A6-4D95-9A97-856C200D677F}" srcOrd="1" destOrd="0" parTransId="{1E2DC93B-76BD-4216-9A10-6868658BD1A1}" sibTransId="{E59638EC-1B1B-46ED-93DD-AEBFF21A7F43}"/>
    <dgm:cxn modelId="{F2B0BAF8-2C5C-4A6D-B41D-E03F6250371B}" srcId="{27CB09D6-6ABC-4E1C-90D4-6B542D001E46}" destId="{1874E2A1-3623-48B9-9504-1170EBBA1886}" srcOrd="0" destOrd="0" parTransId="{2B5A6C4D-B3E7-43B3-8241-13694D5767C2}" sibTransId="{C497CA50-0615-42CF-B2A7-193EE1651560}"/>
    <dgm:cxn modelId="{48EC44FB-C9AE-4D6B-A559-178471C0A3D4}" type="presOf" srcId="{2B8380C6-4C80-4DC6-B2A9-D092946BCC73}" destId="{5A94455C-4A34-45F5-A3E4-BAD619EECA75}" srcOrd="0" destOrd="0" presId="urn:microsoft.com/office/officeart/2005/8/layout/default"/>
    <dgm:cxn modelId="{615FF2A0-3B4B-4C20-B215-457E3F3F977B}" type="presParOf" srcId="{430749DA-39B8-426D-8934-7310E2D0500A}" destId="{94CDD2E5-1598-4B29-92DF-9D360EA6E702}" srcOrd="0" destOrd="0" presId="urn:microsoft.com/office/officeart/2005/8/layout/default"/>
    <dgm:cxn modelId="{E43055A5-1FD0-42E4-912C-7F3ECF5ED482}" type="presParOf" srcId="{430749DA-39B8-426D-8934-7310E2D0500A}" destId="{E6CED1F6-3CA7-418C-B4A0-C277E7AE7282}" srcOrd="1" destOrd="0" presId="urn:microsoft.com/office/officeart/2005/8/layout/default"/>
    <dgm:cxn modelId="{480ED9FE-D8B6-4818-B1FC-8C7BAAE1841D}" type="presParOf" srcId="{430749DA-39B8-426D-8934-7310E2D0500A}" destId="{4A678EC3-0C15-45C3-94B9-AD5FC2438EC7}" srcOrd="2" destOrd="0" presId="urn:microsoft.com/office/officeart/2005/8/layout/default"/>
    <dgm:cxn modelId="{96CCB9A3-6D58-4562-A9B7-D06F54B3D8E6}" type="presParOf" srcId="{430749DA-39B8-426D-8934-7310E2D0500A}" destId="{83B62F42-3F03-4E88-91B2-09E73002595B}" srcOrd="3" destOrd="0" presId="urn:microsoft.com/office/officeart/2005/8/layout/default"/>
    <dgm:cxn modelId="{45E7F649-9A77-47D9-B67D-407092027FBE}" type="presParOf" srcId="{430749DA-39B8-426D-8934-7310E2D0500A}" destId="{74DFA940-6DEB-4B36-AD83-9EBD23AD023A}" srcOrd="4" destOrd="0" presId="urn:microsoft.com/office/officeart/2005/8/layout/default"/>
    <dgm:cxn modelId="{473DE64C-2803-4F1D-B10C-EAE55BFAC0DA}" type="presParOf" srcId="{430749DA-39B8-426D-8934-7310E2D0500A}" destId="{3957CECF-2D9E-444C-B606-6891C31A356C}" srcOrd="5" destOrd="0" presId="urn:microsoft.com/office/officeart/2005/8/layout/default"/>
    <dgm:cxn modelId="{0EE6E7C5-3257-4094-9EEF-3E560BD07B5B}" type="presParOf" srcId="{430749DA-39B8-426D-8934-7310E2D0500A}" destId="{FDCAA590-A668-450D-908D-1DB4AC2042CF}" srcOrd="6" destOrd="0" presId="urn:microsoft.com/office/officeart/2005/8/layout/default"/>
    <dgm:cxn modelId="{040D8B1A-5520-4B58-A964-F05B0DBA1451}" type="presParOf" srcId="{430749DA-39B8-426D-8934-7310E2D0500A}" destId="{65EFA990-46C0-4460-B245-E386284502FD}" srcOrd="7" destOrd="0" presId="urn:microsoft.com/office/officeart/2005/8/layout/default"/>
    <dgm:cxn modelId="{E3E9AA33-4836-4358-802B-0948F57AD0B2}" type="presParOf" srcId="{430749DA-39B8-426D-8934-7310E2D0500A}" destId="{DAC922C4-C4E6-4087-B8C2-8DDB43667B9C}" srcOrd="8" destOrd="0" presId="urn:microsoft.com/office/officeart/2005/8/layout/default"/>
    <dgm:cxn modelId="{EF40C142-DAA2-4A27-80C1-6E9797A63C25}" type="presParOf" srcId="{430749DA-39B8-426D-8934-7310E2D0500A}" destId="{E0F77D85-C7E7-417A-9925-040CD693E406}" srcOrd="9" destOrd="0" presId="urn:microsoft.com/office/officeart/2005/8/layout/default"/>
    <dgm:cxn modelId="{ADAD02E1-9011-428F-879F-C8725EB4AB79}" type="presParOf" srcId="{430749DA-39B8-426D-8934-7310E2D0500A}" destId="{5A94455C-4A34-45F5-A3E4-BAD619EECA75}" srcOrd="10" destOrd="0" presId="urn:microsoft.com/office/officeart/2005/8/layout/default"/>
    <dgm:cxn modelId="{39DE94CB-20E4-4908-AA31-81D83618CA65}" type="presParOf" srcId="{430749DA-39B8-426D-8934-7310E2D0500A}" destId="{E21DDACF-F995-46BC-8178-C2C5DD1C814E}" srcOrd="11" destOrd="0" presId="urn:microsoft.com/office/officeart/2005/8/layout/default"/>
    <dgm:cxn modelId="{23DD95B8-B32F-451C-AF9D-1B00041271DC}" type="presParOf" srcId="{430749DA-39B8-426D-8934-7310E2D0500A}" destId="{B563E5A8-AE05-4655-9801-650538203669}" srcOrd="12" destOrd="0" presId="urn:microsoft.com/office/officeart/2005/8/layout/default"/>
    <dgm:cxn modelId="{376D3A0E-E663-474E-BC79-C1824B932C4D}" type="presParOf" srcId="{430749DA-39B8-426D-8934-7310E2D0500A}" destId="{51754173-7E2D-44E2-AE4E-876383A787E6}" srcOrd="13" destOrd="0" presId="urn:microsoft.com/office/officeart/2005/8/layout/default"/>
    <dgm:cxn modelId="{50C5B51D-8198-47EC-9568-7AB382493C63}" type="presParOf" srcId="{430749DA-39B8-426D-8934-7310E2D0500A}" destId="{DA81E6DF-8560-41D4-A442-0BBACBD0CEE7}"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4C4C0CB5-C904-4859-B859-2AEEC12DB639}"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6467FAB8-35E1-4869-AF64-82BCAF1042D8}">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قصرُ العظمِ بدمشق.</a:t>
          </a:r>
          <a:endParaRPr lang="en-US" sz="2200">
            <a:solidFill>
              <a:schemeClr val="tx1"/>
            </a:solidFill>
          </a:endParaRPr>
        </a:p>
      </dgm:t>
    </dgm:pt>
    <dgm:pt modelId="{F07A3D7D-D917-41F3-A2A7-3E33AE142CAC}" type="parTrans" cxnId="{890CD907-8CBB-4483-AB69-2D9370A5D6C9}">
      <dgm:prSet/>
      <dgm:spPr/>
      <dgm:t>
        <a:bodyPr/>
        <a:lstStyle/>
        <a:p>
          <a:endParaRPr lang="en-US" sz="2200">
            <a:solidFill>
              <a:schemeClr val="tx1"/>
            </a:solidFill>
          </a:endParaRPr>
        </a:p>
      </dgm:t>
    </dgm:pt>
    <dgm:pt modelId="{94DBE7C5-4E5C-4240-9482-3947D18A7117}" type="sibTrans" cxnId="{890CD907-8CBB-4483-AB69-2D9370A5D6C9}">
      <dgm:prSet/>
      <dgm:spPr/>
      <dgm:t>
        <a:bodyPr/>
        <a:lstStyle/>
        <a:p>
          <a:endParaRPr lang="en-US" sz="2200">
            <a:solidFill>
              <a:schemeClr val="tx1"/>
            </a:solidFill>
          </a:endParaRPr>
        </a:p>
      </dgm:t>
    </dgm:pt>
    <dgm:pt modelId="{CB1E4772-5A8F-42B2-8842-990743443AB7}">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متحفُ التّقاليدِ الشّعبيّةِ بحلب.</a:t>
          </a:r>
          <a:endParaRPr lang="en-US" sz="2200">
            <a:solidFill>
              <a:schemeClr val="tx1"/>
            </a:solidFill>
          </a:endParaRPr>
        </a:p>
      </dgm:t>
    </dgm:pt>
    <dgm:pt modelId="{EFA372A7-E7A1-4C10-B7E8-7EF8DD83DC53}" type="parTrans" cxnId="{F785CFEF-49D4-4880-BCC4-B654818EC6DD}">
      <dgm:prSet/>
      <dgm:spPr/>
      <dgm:t>
        <a:bodyPr/>
        <a:lstStyle/>
        <a:p>
          <a:endParaRPr lang="en-US" sz="2200">
            <a:solidFill>
              <a:schemeClr val="tx1"/>
            </a:solidFill>
          </a:endParaRPr>
        </a:p>
      </dgm:t>
    </dgm:pt>
    <dgm:pt modelId="{79554FC9-A1CE-448F-B975-70981B6553D7}" type="sibTrans" cxnId="{F785CFEF-49D4-4880-BCC4-B654818EC6DD}">
      <dgm:prSet/>
      <dgm:spPr/>
      <dgm:t>
        <a:bodyPr/>
        <a:lstStyle/>
        <a:p>
          <a:endParaRPr lang="en-US" sz="2200">
            <a:solidFill>
              <a:schemeClr val="tx1"/>
            </a:solidFill>
          </a:endParaRPr>
        </a:p>
      </dgm:t>
    </dgm:pt>
    <dgm:pt modelId="{DD13F2C4-5F76-43FE-90A1-226067CD0D5E}">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rPr>
            <a:t>متحفُ التّقاليدِ الشّعبيّةِ بديرِ الزّور.</a:t>
          </a:r>
          <a:endParaRPr lang="en-US" sz="2200">
            <a:solidFill>
              <a:schemeClr val="tx1"/>
            </a:solidFill>
          </a:endParaRPr>
        </a:p>
      </dgm:t>
    </dgm:pt>
    <dgm:pt modelId="{BCFAAFF6-ABBA-4522-A78D-1A44D59FEDB8}" type="parTrans" cxnId="{D8EABAE4-80CB-45AE-920E-7DC705B19886}">
      <dgm:prSet/>
      <dgm:spPr/>
      <dgm:t>
        <a:bodyPr/>
        <a:lstStyle/>
        <a:p>
          <a:endParaRPr lang="en-US" sz="2200">
            <a:solidFill>
              <a:schemeClr val="tx1"/>
            </a:solidFill>
          </a:endParaRPr>
        </a:p>
      </dgm:t>
    </dgm:pt>
    <dgm:pt modelId="{47719509-38F6-413A-B951-F0A1CDFB36C7}" type="sibTrans" cxnId="{D8EABAE4-80CB-45AE-920E-7DC705B19886}">
      <dgm:prSet/>
      <dgm:spPr/>
      <dgm:t>
        <a:bodyPr/>
        <a:lstStyle/>
        <a:p>
          <a:endParaRPr lang="en-US" sz="2200">
            <a:solidFill>
              <a:schemeClr val="tx1"/>
            </a:solidFill>
          </a:endParaRPr>
        </a:p>
      </dgm:t>
    </dgm:pt>
    <dgm:pt modelId="{9A190AB4-8672-4927-B9F3-9E9107579EB8}">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rPr>
            <a:t>متحفُ التّقاليدِ الشّعبيّةِ بحمص</a:t>
          </a:r>
          <a:r>
            <a:rPr lang="ar-SY" sz="2200" dirty="0">
              <a:solidFill>
                <a:schemeClr val="tx1"/>
              </a:solidFill>
            </a:rPr>
            <a:t>.</a:t>
          </a:r>
          <a:endParaRPr lang="en-US" sz="2200" dirty="0">
            <a:solidFill>
              <a:schemeClr val="tx1"/>
            </a:solidFill>
          </a:endParaRPr>
        </a:p>
      </dgm:t>
    </dgm:pt>
    <dgm:pt modelId="{ED39A4BF-8920-4D66-AFE6-4E7FE73D7E1C}" type="parTrans" cxnId="{73877095-2E76-4A98-9D81-F2537329E26D}">
      <dgm:prSet/>
      <dgm:spPr/>
      <dgm:t>
        <a:bodyPr/>
        <a:lstStyle/>
        <a:p>
          <a:endParaRPr lang="en-US" sz="2200">
            <a:solidFill>
              <a:schemeClr val="tx1"/>
            </a:solidFill>
          </a:endParaRPr>
        </a:p>
      </dgm:t>
    </dgm:pt>
    <dgm:pt modelId="{790DDD56-2068-4F7A-A035-17CBFE3912F0}" type="sibTrans" cxnId="{73877095-2E76-4A98-9D81-F2537329E26D}">
      <dgm:prSet/>
      <dgm:spPr/>
      <dgm:t>
        <a:bodyPr/>
        <a:lstStyle/>
        <a:p>
          <a:endParaRPr lang="en-US" sz="2200">
            <a:solidFill>
              <a:schemeClr val="tx1"/>
            </a:solidFill>
          </a:endParaRPr>
        </a:p>
      </dgm:t>
    </dgm:pt>
    <dgm:pt modelId="{C65F8014-9A66-4F08-BF88-8F4D75F7EB3F}">
      <dgm:prSet custT="1"/>
      <dgm:spPr>
        <a:ln>
          <a:solidFill>
            <a:schemeClr val="accent6">
              <a:lumMod val="50000"/>
            </a:schemeClr>
          </a:solidFill>
        </a:ln>
      </dgm:spPr>
      <dgm:t>
        <a:bodyPr/>
        <a:lstStyle/>
        <a:p>
          <a:pPr rtl="1"/>
          <a:r>
            <a:rPr lang="ar-SA" sz="2200" dirty="0">
              <a:solidFill>
                <a:schemeClr val="tx1"/>
              </a:solidFill>
            </a:rPr>
            <a:t>متحفُ التّقاليدِ الشّعبيّةِ بحماة</a:t>
          </a:r>
          <a:r>
            <a:rPr lang="ar-SY" sz="2200" dirty="0">
              <a:solidFill>
                <a:schemeClr val="tx1"/>
              </a:solidFill>
            </a:rPr>
            <a:t>.</a:t>
          </a:r>
          <a:endParaRPr lang="en-US" sz="2200" dirty="0">
            <a:solidFill>
              <a:schemeClr val="tx1"/>
            </a:solidFill>
          </a:endParaRPr>
        </a:p>
      </dgm:t>
    </dgm:pt>
    <dgm:pt modelId="{417B67D2-FACE-4994-B3A1-5D6E2DF8422C}" type="parTrans" cxnId="{8755938C-CF2F-43AA-9D52-4783C7F221DA}">
      <dgm:prSet/>
      <dgm:spPr/>
      <dgm:t>
        <a:bodyPr/>
        <a:lstStyle/>
        <a:p>
          <a:endParaRPr lang="en-US" sz="2200">
            <a:solidFill>
              <a:schemeClr val="tx1"/>
            </a:solidFill>
          </a:endParaRPr>
        </a:p>
      </dgm:t>
    </dgm:pt>
    <dgm:pt modelId="{5010E62D-5401-4EAC-BCAE-BE7978B8E8A6}" type="sibTrans" cxnId="{8755938C-CF2F-43AA-9D52-4783C7F221DA}">
      <dgm:prSet/>
      <dgm:spPr/>
      <dgm:t>
        <a:bodyPr/>
        <a:lstStyle/>
        <a:p>
          <a:endParaRPr lang="en-US" sz="2200">
            <a:solidFill>
              <a:schemeClr val="tx1"/>
            </a:solidFill>
          </a:endParaRPr>
        </a:p>
      </dgm:t>
    </dgm:pt>
    <dgm:pt modelId="{81DB543A-8A3E-4083-B5F6-06F86021931A}">
      <dgm:prSet custT="1"/>
      <dgm:spPr>
        <a:ln>
          <a:solidFill>
            <a:schemeClr val="accent6">
              <a:lumMod val="50000"/>
            </a:schemeClr>
          </a:solidFill>
        </a:ln>
      </dgm:spPr>
      <dgm:t>
        <a:bodyPr/>
        <a:lstStyle/>
        <a:p>
          <a:pPr rtl="1"/>
          <a:r>
            <a:rPr lang="ar-SA" sz="2200" dirty="0">
              <a:solidFill>
                <a:schemeClr val="tx1"/>
              </a:solidFill>
            </a:rPr>
            <a:t>متحفُ التّقاليدِ الشّعبيّةِ ببصرى</a:t>
          </a:r>
          <a:r>
            <a:rPr lang="ar-SY" sz="2200" dirty="0">
              <a:solidFill>
                <a:schemeClr val="tx1"/>
              </a:solidFill>
            </a:rPr>
            <a:t>.</a:t>
          </a:r>
          <a:endParaRPr lang="en-US" sz="2200" dirty="0">
            <a:solidFill>
              <a:schemeClr val="tx1"/>
            </a:solidFill>
          </a:endParaRPr>
        </a:p>
      </dgm:t>
    </dgm:pt>
    <dgm:pt modelId="{9F60EFD0-4B8A-4A08-AD06-B9EF017AC3D6}" type="parTrans" cxnId="{BBE44280-884D-43E3-A7B3-0EA8EEBF28FB}">
      <dgm:prSet/>
      <dgm:spPr/>
      <dgm:t>
        <a:bodyPr/>
        <a:lstStyle/>
        <a:p>
          <a:endParaRPr lang="en-US" sz="2200">
            <a:solidFill>
              <a:schemeClr val="tx1"/>
            </a:solidFill>
          </a:endParaRPr>
        </a:p>
      </dgm:t>
    </dgm:pt>
    <dgm:pt modelId="{85455285-1D22-4A1C-90F5-7E2601948860}" type="sibTrans" cxnId="{BBE44280-884D-43E3-A7B3-0EA8EEBF28FB}">
      <dgm:prSet/>
      <dgm:spPr/>
      <dgm:t>
        <a:bodyPr/>
        <a:lstStyle/>
        <a:p>
          <a:endParaRPr lang="en-US" sz="2200">
            <a:solidFill>
              <a:schemeClr val="tx1"/>
            </a:solidFill>
          </a:endParaRPr>
        </a:p>
      </dgm:t>
    </dgm:pt>
    <dgm:pt modelId="{644EB61D-6241-486A-9D61-78BBC6E104AB}">
      <dgm:prSet custT="1"/>
      <dgm:spPr>
        <a:ln>
          <a:solidFill>
            <a:schemeClr val="accent6">
              <a:lumMod val="50000"/>
            </a:schemeClr>
          </a:solidFill>
        </a:ln>
      </dgm:spPr>
      <dgm:t>
        <a:bodyPr/>
        <a:lstStyle/>
        <a:p>
          <a:pPr rtl="1"/>
          <a:r>
            <a:rPr lang="ar-SA" sz="2200" dirty="0">
              <a:solidFill>
                <a:schemeClr val="tx1"/>
              </a:solidFill>
            </a:rPr>
            <a:t>متحفُ التّقاليدِ الشّعبيّةِ بالقنيطرة</a:t>
          </a:r>
          <a:r>
            <a:rPr lang="ar-SY" sz="2200" dirty="0">
              <a:solidFill>
                <a:schemeClr val="tx1"/>
              </a:solidFill>
            </a:rPr>
            <a:t>.</a:t>
          </a:r>
          <a:endParaRPr lang="en-US" sz="2200" dirty="0">
            <a:solidFill>
              <a:schemeClr val="tx1"/>
            </a:solidFill>
          </a:endParaRPr>
        </a:p>
      </dgm:t>
    </dgm:pt>
    <dgm:pt modelId="{F32C021E-4376-4848-87D6-E075FB6CB517}" type="parTrans" cxnId="{339B05DC-1C6A-412C-AA7B-4196F22EB155}">
      <dgm:prSet/>
      <dgm:spPr/>
      <dgm:t>
        <a:bodyPr/>
        <a:lstStyle/>
        <a:p>
          <a:endParaRPr lang="en-US" sz="2200">
            <a:solidFill>
              <a:schemeClr val="tx1"/>
            </a:solidFill>
          </a:endParaRPr>
        </a:p>
      </dgm:t>
    </dgm:pt>
    <dgm:pt modelId="{580B15BC-6050-4BBB-8756-B903A6484BCF}" type="sibTrans" cxnId="{339B05DC-1C6A-412C-AA7B-4196F22EB155}">
      <dgm:prSet/>
      <dgm:spPr/>
      <dgm:t>
        <a:bodyPr/>
        <a:lstStyle/>
        <a:p>
          <a:endParaRPr lang="en-US" sz="2200">
            <a:solidFill>
              <a:schemeClr val="tx1"/>
            </a:solidFill>
          </a:endParaRPr>
        </a:p>
      </dgm:t>
    </dgm:pt>
    <dgm:pt modelId="{52F9E9D3-44E0-4645-8792-6B207552960C}">
      <dgm:prSet custT="1"/>
      <dgm:spPr>
        <a:ln>
          <a:solidFill>
            <a:schemeClr val="accent6">
              <a:lumMod val="50000"/>
            </a:schemeClr>
          </a:solidFill>
        </a:ln>
      </dgm:spPr>
      <dgm:t>
        <a:bodyPr/>
        <a:lstStyle/>
        <a:p>
          <a:pPr rtl="1"/>
          <a:r>
            <a:rPr lang="ar-SY" sz="2200" dirty="0">
              <a:solidFill>
                <a:schemeClr val="tx1"/>
              </a:solidFill>
            </a:rPr>
            <a:t>متحف التقاليد الشعبية بحماة.</a:t>
          </a:r>
          <a:endParaRPr lang="en-US" sz="2200" dirty="0">
            <a:solidFill>
              <a:schemeClr val="tx1"/>
            </a:solidFill>
          </a:endParaRPr>
        </a:p>
      </dgm:t>
    </dgm:pt>
    <dgm:pt modelId="{3DD00BB2-674D-4015-A36A-4CBC1ACFF661}" type="parTrans" cxnId="{2EA7A0CD-D345-436E-9517-2B5E2C931174}">
      <dgm:prSet/>
      <dgm:spPr/>
      <dgm:t>
        <a:bodyPr/>
        <a:lstStyle/>
        <a:p>
          <a:endParaRPr lang="en-US" sz="2200">
            <a:solidFill>
              <a:schemeClr val="tx1"/>
            </a:solidFill>
          </a:endParaRPr>
        </a:p>
      </dgm:t>
    </dgm:pt>
    <dgm:pt modelId="{04C8540F-C013-4AAB-92F5-E46507ECFFCA}" type="sibTrans" cxnId="{2EA7A0CD-D345-436E-9517-2B5E2C931174}">
      <dgm:prSet/>
      <dgm:spPr/>
      <dgm:t>
        <a:bodyPr/>
        <a:lstStyle/>
        <a:p>
          <a:endParaRPr lang="en-US" sz="2200">
            <a:solidFill>
              <a:schemeClr val="tx1"/>
            </a:solidFill>
          </a:endParaRPr>
        </a:p>
      </dgm:t>
    </dgm:pt>
    <dgm:pt modelId="{F00014B9-CAAC-46E8-903B-2DD9E000B9FF}">
      <dgm:prSet custT="1"/>
      <dgm:spPr>
        <a:ln>
          <a:solidFill>
            <a:schemeClr val="accent6">
              <a:lumMod val="50000"/>
            </a:schemeClr>
          </a:solidFill>
        </a:ln>
      </dgm:spPr>
      <dgm:t>
        <a:bodyPr/>
        <a:lstStyle/>
        <a:p>
          <a:pPr rtl="1"/>
          <a:r>
            <a:rPr lang="ar-SA" sz="2200" dirty="0">
              <a:solidFill>
                <a:schemeClr val="tx1"/>
              </a:solidFill>
            </a:rPr>
            <a:t>متحفُ التّقاليدِ الشّعبيّةِ في تدمر</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384FEDEB-5AB3-4A45-93BE-DC13BFE0EAB9}" type="parTrans" cxnId="{E39B6CAA-12FF-4E9E-8798-884B3E4B542E}">
      <dgm:prSet/>
      <dgm:spPr/>
      <dgm:t>
        <a:bodyPr/>
        <a:lstStyle/>
        <a:p>
          <a:endParaRPr lang="en-US" sz="2200">
            <a:solidFill>
              <a:schemeClr val="tx1"/>
            </a:solidFill>
          </a:endParaRPr>
        </a:p>
      </dgm:t>
    </dgm:pt>
    <dgm:pt modelId="{FD8BA26B-F618-4671-B430-0FC13C7DDEF7}" type="sibTrans" cxnId="{E39B6CAA-12FF-4E9E-8798-884B3E4B542E}">
      <dgm:prSet/>
      <dgm:spPr/>
      <dgm:t>
        <a:bodyPr/>
        <a:lstStyle/>
        <a:p>
          <a:endParaRPr lang="en-US" sz="2200">
            <a:solidFill>
              <a:schemeClr val="tx1"/>
            </a:solidFill>
          </a:endParaRPr>
        </a:p>
      </dgm:t>
    </dgm:pt>
    <dgm:pt modelId="{430749DA-39B8-426D-8934-7310E2D0500A}" type="pres">
      <dgm:prSet presAssocID="{4C4C0CB5-C904-4859-B859-2AEEC12DB639}" presName="diagram" presStyleCnt="0">
        <dgm:presLayoutVars>
          <dgm:dir val="rev"/>
          <dgm:resizeHandles val="exact"/>
        </dgm:presLayoutVars>
      </dgm:prSet>
      <dgm:spPr/>
    </dgm:pt>
    <dgm:pt modelId="{6A341393-8B62-4F2B-8768-7C8D039AC275}" type="pres">
      <dgm:prSet presAssocID="{6467FAB8-35E1-4869-AF64-82BCAF1042D8}" presName="node" presStyleLbl="node1" presStyleIdx="0" presStyleCnt="9">
        <dgm:presLayoutVars>
          <dgm:bulletEnabled val="1"/>
        </dgm:presLayoutVars>
      </dgm:prSet>
      <dgm:spPr/>
    </dgm:pt>
    <dgm:pt modelId="{AD6F550D-1C18-4172-AE91-9948F75A4777}" type="pres">
      <dgm:prSet presAssocID="{94DBE7C5-4E5C-4240-9482-3947D18A7117}" presName="sibTrans" presStyleCnt="0"/>
      <dgm:spPr/>
    </dgm:pt>
    <dgm:pt modelId="{9A937CD5-C533-47E9-9625-E3DBE2422760}" type="pres">
      <dgm:prSet presAssocID="{CB1E4772-5A8F-42B2-8842-990743443AB7}" presName="node" presStyleLbl="node1" presStyleIdx="1" presStyleCnt="9">
        <dgm:presLayoutVars>
          <dgm:bulletEnabled val="1"/>
        </dgm:presLayoutVars>
      </dgm:prSet>
      <dgm:spPr/>
    </dgm:pt>
    <dgm:pt modelId="{8A14EDF9-BA8D-468C-9251-F8F984B91E2E}" type="pres">
      <dgm:prSet presAssocID="{79554FC9-A1CE-448F-B975-70981B6553D7}" presName="sibTrans" presStyleCnt="0"/>
      <dgm:spPr/>
    </dgm:pt>
    <dgm:pt modelId="{A92C8E54-4AE1-4A5D-8C79-DC9E6E737D9E}" type="pres">
      <dgm:prSet presAssocID="{DD13F2C4-5F76-43FE-90A1-226067CD0D5E}" presName="node" presStyleLbl="node1" presStyleIdx="2" presStyleCnt="9">
        <dgm:presLayoutVars>
          <dgm:bulletEnabled val="1"/>
        </dgm:presLayoutVars>
      </dgm:prSet>
      <dgm:spPr/>
    </dgm:pt>
    <dgm:pt modelId="{A0327AB5-1A5C-4D25-AF04-68B4FC0D180D}" type="pres">
      <dgm:prSet presAssocID="{47719509-38F6-413A-B951-F0A1CDFB36C7}" presName="sibTrans" presStyleCnt="0"/>
      <dgm:spPr/>
    </dgm:pt>
    <dgm:pt modelId="{7EBCE052-AB21-44CD-BACB-3D40819FBDF3}" type="pres">
      <dgm:prSet presAssocID="{9A190AB4-8672-4927-B9F3-9E9107579EB8}" presName="node" presStyleLbl="node1" presStyleIdx="3" presStyleCnt="9">
        <dgm:presLayoutVars>
          <dgm:bulletEnabled val="1"/>
        </dgm:presLayoutVars>
      </dgm:prSet>
      <dgm:spPr/>
    </dgm:pt>
    <dgm:pt modelId="{AD59B46A-7789-4867-87EE-5E303E0BE91F}" type="pres">
      <dgm:prSet presAssocID="{790DDD56-2068-4F7A-A035-17CBFE3912F0}" presName="sibTrans" presStyleCnt="0"/>
      <dgm:spPr/>
    </dgm:pt>
    <dgm:pt modelId="{6DC3C2F3-6E0F-4C54-81F5-1A838826108D}" type="pres">
      <dgm:prSet presAssocID="{C65F8014-9A66-4F08-BF88-8F4D75F7EB3F}" presName="node" presStyleLbl="node1" presStyleIdx="4" presStyleCnt="9">
        <dgm:presLayoutVars>
          <dgm:bulletEnabled val="1"/>
        </dgm:presLayoutVars>
      </dgm:prSet>
      <dgm:spPr/>
    </dgm:pt>
    <dgm:pt modelId="{DCBCB09F-17D5-4BC7-A945-9255EE6F22DA}" type="pres">
      <dgm:prSet presAssocID="{5010E62D-5401-4EAC-BCAE-BE7978B8E8A6}" presName="sibTrans" presStyleCnt="0"/>
      <dgm:spPr/>
    </dgm:pt>
    <dgm:pt modelId="{11F10FC4-E2B3-44C9-9295-2D1DA0F92E49}" type="pres">
      <dgm:prSet presAssocID="{81DB543A-8A3E-4083-B5F6-06F86021931A}" presName="node" presStyleLbl="node1" presStyleIdx="5" presStyleCnt="9">
        <dgm:presLayoutVars>
          <dgm:bulletEnabled val="1"/>
        </dgm:presLayoutVars>
      </dgm:prSet>
      <dgm:spPr/>
    </dgm:pt>
    <dgm:pt modelId="{0AA8EB39-EC2F-4D91-A627-375AF5CAF66D}" type="pres">
      <dgm:prSet presAssocID="{85455285-1D22-4A1C-90F5-7E2601948860}" presName="sibTrans" presStyleCnt="0"/>
      <dgm:spPr/>
    </dgm:pt>
    <dgm:pt modelId="{D4F84779-512B-4574-B5A3-A6201AC57742}" type="pres">
      <dgm:prSet presAssocID="{644EB61D-6241-486A-9D61-78BBC6E104AB}" presName="node" presStyleLbl="node1" presStyleIdx="6" presStyleCnt="9">
        <dgm:presLayoutVars>
          <dgm:bulletEnabled val="1"/>
        </dgm:presLayoutVars>
      </dgm:prSet>
      <dgm:spPr/>
    </dgm:pt>
    <dgm:pt modelId="{A4F85A79-50CA-4026-A838-651E49D22F79}" type="pres">
      <dgm:prSet presAssocID="{580B15BC-6050-4BBB-8756-B903A6484BCF}" presName="sibTrans" presStyleCnt="0"/>
      <dgm:spPr/>
    </dgm:pt>
    <dgm:pt modelId="{139A42F7-8193-48DD-A640-83C013589383}" type="pres">
      <dgm:prSet presAssocID="{52F9E9D3-44E0-4645-8792-6B207552960C}" presName="node" presStyleLbl="node1" presStyleIdx="7" presStyleCnt="9">
        <dgm:presLayoutVars>
          <dgm:bulletEnabled val="1"/>
        </dgm:presLayoutVars>
      </dgm:prSet>
      <dgm:spPr/>
    </dgm:pt>
    <dgm:pt modelId="{372F539E-5375-4D33-B3AC-B059F2FD975D}" type="pres">
      <dgm:prSet presAssocID="{04C8540F-C013-4AAB-92F5-E46507ECFFCA}" presName="sibTrans" presStyleCnt="0"/>
      <dgm:spPr/>
    </dgm:pt>
    <dgm:pt modelId="{01A4EE8C-D6C5-4F0C-AAAD-3C10BD2375F6}" type="pres">
      <dgm:prSet presAssocID="{F00014B9-CAAC-46E8-903B-2DD9E000B9FF}" presName="node" presStyleLbl="node1" presStyleIdx="8" presStyleCnt="9">
        <dgm:presLayoutVars>
          <dgm:bulletEnabled val="1"/>
        </dgm:presLayoutVars>
      </dgm:prSet>
      <dgm:spPr/>
    </dgm:pt>
  </dgm:ptLst>
  <dgm:cxnLst>
    <dgm:cxn modelId="{890CD907-8CBB-4483-AB69-2D9370A5D6C9}" srcId="{4C4C0CB5-C904-4859-B859-2AEEC12DB639}" destId="{6467FAB8-35E1-4869-AF64-82BCAF1042D8}" srcOrd="0" destOrd="0" parTransId="{F07A3D7D-D917-41F3-A2A7-3E33AE142CAC}" sibTransId="{94DBE7C5-4E5C-4240-9482-3947D18A7117}"/>
    <dgm:cxn modelId="{51CA0321-20EF-4FC8-BB9E-D80863F027EE}" type="presOf" srcId="{6467FAB8-35E1-4869-AF64-82BCAF1042D8}" destId="{6A341393-8B62-4F2B-8768-7C8D039AC275}" srcOrd="0" destOrd="0" presId="urn:microsoft.com/office/officeart/2005/8/layout/default"/>
    <dgm:cxn modelId="{B38E382D-D646-4528-B6B7-B6D49C079D0F}" type="presOf" srcId="{9A190AB4-8672-4927-B9F3-9E9107579EB8}" destId="{7EBCE052-AB21-44CD-BACB-3D40819FBDF3}" srcOrd="0" destOrd="0" presId="urn:microsoft.com/office/officeart/2005/8/layout/default"/>
    <dgm:cxn modelId="{1D7AC830-A100-4FA3-978C-C4E708D8CC69}" type="presOf" srcId="{81DB543A-8A3E-4083-B5F6-06F86021931A}" destId="{11F10FC4-E2B3-44C9-9295-2D1DA0F92E49}" srcOrd="0" destOrd="0" presId="urn:microsoft.com/office/officeart/2005/8/layout/default"/>
    <dgm:cxn modelId="{C4992D60-DB6C-40D8-A082-82885E57E781}" type="presOf" srcId="{F00014B9-CAAC-46E8-903B-2DD9E000B9FF}" destId="{01A4EE8C-D6C5-4F0C-AAAD-3C10BD2375F6}" srcOrd="0" destOrd="0" presId="urn:microsoft.com/office/officeart/2005/8/layout/default"/>
    <dgm:cxn modelId="{8812A863-3897-487B-884A-C6BC0BCD627F}" type="presOf" srcId="{C65F8014-9A66-4F08-BF88-8F4D75F7EB3F}" destId="{6DC3C2F3-6E0F-4C54-81F5-1A838826108D}" srcOrd="0" destOrd="0" presId="urn:microsoft.com/office/officeart/2005/8/layout/default"/>
    <dgm:cxn modelId="{23562C7D-B7C3-4BA7-9ECB-2F503084379A}" type="presOf" srcId="{644EB61D-6241-486A-9D61-78BBC6E104AB}" destId="{D4F84779-512B-4574-B5A3-A6201AC57742}" srcOrd="0" destOrd="0" presId="urn:microsoft.com/office/officeart/2005/8/layout/default"/>
    <dgm:cxn modelId="{BBE44280-884D-43E3-A7B3-0EA8EEBF28FB}" srcId="{4C4C0CB5-C904-4859-B859-2AEEC12DB639}" destId="{81DB543A-8A3E-4083-B5F6-06F86021931A}" srcOrd="5" destOrd="0" parTransId="{9F60EFD0-4B8A-4A08-AD06-B9EF017AC3D6}" sibTransId="{85455285-1D22-4A1C-90F5-7E2601948860}"/>
    <dgm:cxn modelId="{8755938C-CF2F-43AA-9D52-4783C7F221DA}" srcId="{4C4C0CB5-C904-4859-B859-2AEEC12DB639}" destId="{C65F8014-9A66-4F08-BF88-8F4D75F7EB3F}" srcOrd="4" destOrd="0" parTransId="{417B67D2-FACE-4994-B3A1-5D6E2DF8422C}" sibTransId="{5010E62D-5401-4EAC-BCAE-BE7978B8E8A6}"/>
    <dgm:cxn modelId="{73877095-2E76-4A98-9D81-F2537329E26D}" srcId="{4C4C0CB5-C904-4859-B859-2AEEC12DB639}" destId="{9A190AB4-8672-4927-B9F3-9E9107579EB8}" srcOrd="3" destOrd="0" parTransId="{ED39A4BF-8920-4D66-AFE6-4E7FE73D7E1C}" sibTransId="{790DDD56-2068-4F7A-A035-17CBFE3912F0}"/>
    <dgm:cxn modelId="{88F679A3-85B5-400A-81CC-CA55B775D327}" type="presOf" srcId="{CB1E4772-5A8F-42B2-8842-990743443AB7}" destId="{9A937CD5-C533-47E9-9625-E3DBE2422760}" srcOrd="0" destOrd="0" presId="urn:microsoft.com/office/officeart/2005/8/layout/default"/>
    <dgm:cxn modelId="{E39B6CAA-12FF-4E9E-8798-884B3E4B542E}" srcId="{4C4C0CB5-C904-4859-B859-2AEEC12DB639}" destId="{F00014B9-CAAC-46E8-903B-2DD9E000B9FF}" srcOrd="8" destOrd="0" parTransId="{384FEDEB-5AB3-4A45-93BE-DC13BFE0EAB9}" sibTransId="{FD8BA26B-F618-4671-B430-0FC13C7DDEF7}"/>
    <dgm:cxn modelId="{40881AAE-6002-4766-9C14-EB41D9427FD8}" type="presOf" srcId="{4C4C0CB5-C904-4859-B859-2AEEC12DB639}" destId="{430749DA-39B8-426D-8934-7310E2D0500A}" srcOrd="0" destOrd="0" presId="urn:microsoft.com/office/officeart/2005/8/layout/default"/>
    <dgm:cxn modelId="{824593B2-F1F3-4BE4-804F-C7ACB7C99CEB}" type="presOf" srcId="{DD13F2C4-5F76-43FE-90A1-226067CD0D5E}" destId="{A92C8E54-4AE1-4A5D-8C79-DC9E6E737D9E}" srcOrd="0" destOrd="0" presId="urn:microsoft.com/office/officeart/2005/8/layout/default"/>
    <dgm:cxn modelId="{2EA7A0CD-D345-436E-9517-2B5E2C931174}" srcId="{4C4C0CB5-C904-4859-B859-2AEEC12DB639}" destId="{52F9E9D3-44E0-4645-8792-6B207552960C}" srcOrd="7" destOrd="0" parTransId="{3DD00BB2-674D-4015-A36A-4CBC1ACFF661}" sibTransId="{04C8540F-C013-4AAB-92F5-E46507ECFFCA}"/>
    <dgm:cxn modelId="{339B05DC-1C6A-412C-AA7B-4196F22EB155}" srcId="{4C4C0CB5-C904-4859-B859-2AEEC12DB639}" destId="{644EB61D-6241-486A-9D61-78BBC6E104AB}" srcOrd="6" destOrd="0" parTransId="{F32C021E-4376-4848-87D6-E075FB6CB517}" sibTransId="{580B15BC-6050-4BBB-8756-B903A6484BCF}"/>
    <dgm:cxn modelId="{D8EABAE4-80CB-45AE-920E-7DC705B19886}" srcId="{4C4C0CB5-C904-4859-B859-2AEEC12DB639}" destId="{DD13F2C4-5F76-43FE-90A1-226067CD0D5E}" srcOrd="2" destOrd="0" parTransId="{BCFAAFF6-ABBA-4522-A78D-1A44D59FEDB8}" sibTransId="{47719509-38F6-413A-B951-F0A1CDFB36C7}"/>
    <dgm:cxn modelId="{F785CFEF-49D4-4880-BCC4-B654818EC6DD}" srcId="{4C4C0CB5-C904-4859-B859-2AEEC12DB639}" destId="{CB1E4772-5A8F-42B2-8842-990743443AB7}" srcOrd="1" destOrd="0" parTransId="{EFA372A7-E7A1-4C10-B7E8-7EF8DD83DC53}" sibTransId="{79554FC9-A1CE-448F-B975-70981B6553D7}"/>
    <dgm:cxn modelId="{89936FF1-D793-4BB5-870A-7748CCBA36DC}" type="presOf" srcId="{52F9E9D3-44E0-4645-8792-6B207552960C}" destId="{139A42F7-8193-48DD-A640-83C013589383}" srcOrd="0" destOrd="0" presId="urn:microsoft.com/office/officeart/2005/8/layout/default"/>
    <dgm:cxn modelId="{B56E2F6F-A550-4BC1-9A25-8AB12924DE59}" type="presParOf" srcId="{430749DA-39B8-426D-8934-7310E2D0500A}" destId="{6A341393-8B62-4F2B-8768-7C8D039AC275}" srcOrd="0" destOrd="0" presId="urn:microsoft.com/office/officeart/2005/8/layout/default"/>
    <dgm:cxn modelId="{6A4A629D-5525-4325-B712-54D9403D6ED8}" type="presParOf" srcId="{430749DA-39B8-426D-8934-7310E2D0500A}" destId="{AD6F550D-1C18-4172-AE91-9948F75A4777}" srcOrd="1" destOrd="0" presId="urn:microsoft.com/office/officeart/2005/8/layout/default"/>
    <dgm:cxn modelId="{7725DA91-28E9-4840-AFE2-C8479CCDACC2}" type="presParOf" srcId="{430749DA-39B8-426D-8934-7310E2D0500A}" destId="{9A937CD5-C533-47E9-9625-E3DBE2422760}" srcOrd="2" destOrd="0" presId="urn:microsoft.com/office/officeart/2005/8/layout/default"/>
    <dgm:cxn modelId="{6E2E7F9A-C6E9-4CE5-AC11-0A61FB139612}" type="presParOf" srcId="{430749DA-39B8-426D-8934-7310E2D0500A}" destId="{8A14EDF9-BA8D-468C-9251-F8F984B91E2E}" srcOrd="3" destOrd="0" presId="urn:microsoft.com/office/officeart/2005/8/layout/default"/>
    <dgm:cxn modelId="{CCFF0F93-8E25-4D42-B810-3DDABC20FA9B}" type="presParOf" srcId="{430749DA-39B8-426D-8934-7310E2D0500A}" destId="{A92C8E54-4AE1-4A5D-8C79-DC9E6E737D9E}" srcOrd="4" destOrd="0" presId="urn:microsoft.com/office/officeart/2005/8/layout/default"/>
    <dgm:cxn modelId="{D133E900-A458-4A13-A138-483CC0D52A12}" type="presParOf" srcId="{430749DA-39B8-426D-8934-7310E2D0500A}" destId="{A0327AB5-1A5C-4D25-AF04-68B4FC0D180D}" srcOrd="5" destOrd="0" presId="urn:microsoft.com/office/officeart/2005/8/layout/default"/>
    <dgm:cxn modelId="{99C05C82-8EFD-4A37-BDBF-F93EC1C7461E}" type="presParOf" srcId="{430749DA-39B8-426D-8934-7310E2D0500A}" destId="{7EBCE052-AB21-44CD-BACB-3D40819FBDF3}" srcOrd="6" destOrd="0" presId="urn:microsoft.com/office/officeart/2005/8/layout/default"/>
    <dgm:cxn modelId="{FB03BE14-D5DC-4EDA-8B0B-38B4C146A8C3}" type="presParOf" srcId="{430749DA-39B8-426D-8934-7310E2D0500A}" destId="{AD59B46A-7789-4867-87EE-5E303E0BE91F}" srcOrd="7" destOrd="0" presId="urn:microsoft.com/office/officeart/2005/8/layout/default"/>
    <dgm:cxn modelId="{4478A204-1225-4182-9C15-449693FAE49A}" type="presParOf" srcId="{430749DA-39B8-426D-8934-7310E2D0500A}" destId="{6DC3C2F3-6E0F-4C54-81F5-1A838826108D}" srcOrd="8" destOrd="0" presId="urn:microsoft.com/office/officeart/2005/8/layout/default"/>
    <dgm:cxn modelId="{F228CD4A-D62D-4175-A628-DBCBE76CA93C}" type="presParOf" srcId="{430749DA-39B8-426D-8934-7310E2D0500A}" destId="{DCBCB09F-17D5-4BC7-A945-9255EE6F22DA}" srcOrd="9" destOrd="0" presId="urn:microsoft.com/office/officeart/2005/8/layout/default"/>
    <dgm:cxn modelId="{9E2EB68E-00BA-44A3-85D0-F5F3900B94A1}" type="presParOf" srcId="{430749DA-39B8-426D-8934-7310E2D0500A}" destId="{11F10FC4-E2B3-44C9-9295-2D1DA0F92E49}" srcOrd="10" destOrd="0" presId="urn:microsoft.com/office/officeart/2005/8/layout/default"/>
    <dgm:cxn modelId="{ABBA102D-EB20-4F43-B68A-72E7470EB530}" type="presParOf" srcId="{430749DA-39B8-426D-8934-7310E2D0500A}" destId="{0AA8EB39-EC2F-4D91-A627-375AF5CAF66D}" srcOrd="11" destOrd="0" presId="urn:microsoft.com/office/officeart/2005/8/layout/default"/>
    <dgm:cxn modelId="{BA959C19-61FA-4B52-A480-93792CB14872}" type="presParOf" srcId="{430749DA-39B8-426D-8934-7310E2D0500A}" destId="{D4F84779-512B-4574-B5A3-A6201AC57742}" srcOrd="12" destOrd="0" presId="urn:microsoft.com/office/officeart/2005/8/layout/default"/>
    <dgm:cxn modelId="{EFE36406-D3D5-4F50-A669-053FEEA38779}" type="presParOf" srcId="{430749DA-39B8-426D-8934-7310E2D0500A}" destId="{A4F85A79-50CA-4026-A838-651E49D22F79}" srcOrd="13" destOrd="0" presId="urn:microsoft.com/office/officeart/2005/8/layout/default"/>
    <dgm:cxn modelId="{4903DA89-B3A4-4CF2-BDC5-3474BF160426}" type="presParOf" srcId="{430749DA-39B8-426D-8934-7310E2D0500A}" destId="{139A42F7-8193-48DD-A640-83C013589383}" srcOrd="14" destOrd="0" presId="urn:microsoft.com/office/officeart/2005/8/layout/default"/>
    <dgm:cxn modelId="{585485FF-4146-4475-A22A-78F577D32F90}" type="presParOf" srcId="{430749DA-39B8-426D-8934-7310E2D0500A}" destId="{372F539E-5375-4D33-B3AC-B059F2FD975D}" srcOrd="15" destOrd="0" presId="urn:microsoft.com/office/officeart/2005/8/layout/default"/>
    <dgm:cxn modelId="{CD0698FA-510E-4664-819C-2CDEAEA1AAF6}" type="presParOf" srcId="{430749DA-39B8-426D-8934-7310E2D0500A}" destId="{01A4EE8C-D6C5-4F0C-AAAD-3C10BD2375F6}" srcOrd="16" destOrd="0" presId="urn:microsoft.com/office/officeart/2005/8/layout/defaul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C4C0CB5-C904-4859-B859-2AEEC12DB639}"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82EF3092-E3B1-45EE-85F1-9C301375BE4F}">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متحفُ الطّبِّ والعلومِ (البيمارستانُ النّوريّ)</a:t>
          </a:r>
          <a:r>
            <a:rPr lang="ar-SY" sz="2200" b="0" dirty="0">
              <a:solidFill>
                <a:schemeClr val="tx1"/>
              </a:solidFill>
            </a:rPr>
            <a:t>.</a:t>
          </a:r>
          <a:endParaRPr lang="en-US" sz="2200" b="0" dirty="0">
            <a:solidFill>
              <a:schemeClr val="tx1"/>
            </a:solidFill>
          </a:endParaRPr>
        </a:p>
      </dgm:t>
    </dgm:pt>
    <dgm:pt modelId="{C98C7328-5135-4E8F-9C58-DD5D3242157E}" type="parTrans" cxnId="{97FAB706-EC23-488F-920E-539A1CDE5EFF}">
      <dgm:prSet/>
      <dgm:spPr/>
      <dgm:t>
        <a:bodyPr/>
        <a:lstStyle/>
        <a:p>
          <a:endParaRPr lang="en-US"/>
        </a:p>
      </dgm:t>
    </dgm:pt>
    <dgm:pt modelId="{55A34D80-7415-42AA-9CCA-6FDFC1B74458}" type="sibTrans" cxnId="{97FAB706-EC23-488F-920E-539A1CDE5EFF}">
      <dgm:prSet/>
      <dgm:spPr/>
      <dgm:t>
        <a:bodyPr/>
        <a:lstStyle/>
        <a:p>
          <a:endParaRPr lang="en-US"/>
        </a:p>
      </dgm:t>
    </dgm:pt>
    <dgm:pt modelId="{F319A4A6-FB4E-48E1-AE0D-DF286FF794CB}">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متحفُ الخطِّ العربيّ (المدرسةُ الجقمقيّة)</a:t>
          </a:r>
          <a:r>
            <a:rPr lang="ar-SY" sz="2200" b="0" dirty="0">
              <a:solidFill>
                <a:schemeClr val="tx1"/>
              </a:solidFill>
            </a:rPr>
            <a:t>.</a:t>
          </a:r>
          <a:endParaRPr lang="en-US" sz="2200" b="0" dirty="0">
            <a:solidFill>
              <a:schemeClr val="tx1"/>
            </a:solidFill>
          </a:endParaRPr>
        </a:p>
      </dgm:t>
    </dgm:pt>
    <dgm:pt modelId="{5838E15E-7F3B-4D26-BEA4-C72A8327C79F}" type="parTrans" cxnId="{BFAAA3AE-A11E-4F73-A917-8A8A68D20346}">
      <dgm:prSet/>
      <dgm:spPr/>
      <dgm:t>
        <a:bodyPr/>
        <a:lstStyle/>
        <a:p>
          <a:endParaRPr lang="en-US"/>
        </a:p>
      </dgm:t>
    </dgm:pt>
    <dgm:pt modelId="{B0035599-D200-464E-93B6-7B5A53530F2C}" type="sibTrans" cxnId="{BFAAA3AE-A11E-4F73-A917-8A8A68D20346}">
      <dgm:prSet/>
      <dgm:spPr/>
      <dgm:t>
        <a:bodyPr/>
        <a:lstStyle/>
        <a:p>
          <a:endParaRPr lang="en-US"/>
        </a:p>
      </dgm:t>
    </dgm:pt>
    <dgm:pt modelId="{F0FD9596-7CA3-4BAE-B406-518EEC1E0DAA}">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المتحفُ الزّراعيّ</a:t>
          </a:r>
          <a:r>
            <a:rPr lang="ar-SY" sz="2200" b="0" dirty="0">
              <a:solidFill>
                <a:schemeClr val="tx1"/>
              </a:solidFill>
            </a:rPr>
            <a:t>.</a:t>
          </a:r>
          <a:endParaRPr lang="en-US" sz="2200" b="0" dirty="0">
            <a:solidFill>
              <a:schemeClr val="tx1"/>
            </a:solidFill>
          </a:endParaRPr>
        </a:p>
      </dgm:t>
    </dgm:pt>
    <dgm:pt modelId="{D070F44F-DE37-4A49-81E1-27DF492412AD}" type="parTrans" cxnId="{7DA374C2-2620-4284-A35E-97ACC91DB74B}">
      <dgm:prSet/>
      <dgm:spPr/>
      <dgm:t>
        <a:bodyPr/>
        <a:lstStyle/>
        <a:p>
          <a:endParaRPr lang="en-US"/>
        </a:p>
      </dgm:t>
    </dgm:pt>
    <dgm:pt modelId="{F6553537-A17F-40A3-A810-8B75A21E87D9}" type="sibTrans" cxnId="{7DA374C2-2620-4284-A35E-97ACC91DB74B}">
      <dgm:prSet/>
      <dgm:spPr/>
      <dgm:t>
        <a:bodyPr/>
        <a:lstStyle/>
        <a:p>
          <a:endParaRPr lang="en-US"/>
        </a:p>
      </dgm:t>
    </dgm:pt>
    <dgm:pt modelId="{344772E4-D65F-4EB6-AB9E-42CF2EEDB69C}">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متحفُ دمشقَ التّاريخيّ</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6BA14A73-6DA0-4FC3-996C-D814C3F0B252}" type="parTrans" cxnId="{B7C56BB0-D56C-459A-A651-9CEE3F369A32}">
      <dgm:prSet/>
      <dgm:spPr/>
      <dgm:t>
        <a:bodyPr/>
        <a:lstStyle/>
        <a:p>
          <a:endParaRPr lang="en-US"/>
        </a:p>
      </dgm:t>
    </dgm:pt>
    <dgm:pt modelId="{4B267CC4-5BD1-4637-A092-23A5C1673784}" type="sibTrans" cxnId="{B7C56BB0-D56C-459A-A651-9CEE3F369A32}">
      <dgm:prSet/>
      <dgm:spPr/>
      <dgm:t>
        <a:bodyPr/>
        <a:lstStyle/>
        <a:p>
          <a:endParaRPr lang="en-US"/>
        </a:p>
      </dgm:t>
    </dgm:pt>
    <dgm:pt modelId="{AFA8CE97-484B-4275-BAEB-640D2BC27A7A}">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المتحفُ الحربيّ</a:t>
          </a:r>
          <a:endParaRPr lang="ar-SY" sz="2200" b="0" dirty="0">
            <a:solidFill>
              <a:schemeClr val="tx1"/>
            </a:solidFill>
          </a:endParaRPr>
        </a:p>
        <a:p>
          <a:pPr rtl="1">
            <a:buFont typeface="Symbol" panose="05050102010706020507" pitchFamily="18" charset="2"/>
            <a:buChar char=""/>
          </a:pPr>
          <a:r>
            <a:rPr lang="ar-SA" sz="2200" b="0" dirty="0">
              <a:solidFill>
                <a:schemeClr val="tx1"/>
              </a:solidFill>
            </a:rPr>
            <a:t> (بانوراما حربِ تشرين)</a:t>
          </a:r>
          <a:r>
            <a:rPr lang="ar-SY" sz="2200" b="0" dirty="0">
              <a:solidFill>
                <a:schemeClr val="tx1"/>
              </a:solidFill>
            </a:rPr>
            <a:t>.</a:t>
          </a:r>
          <a:endParaRPr lang="en-US" sz="2200" b="0" dirty="0">
            <a:solidFill>
              <a:schemeClr val="tx1"/>
            </a:solidFill>
          </a:endParaRPr>
        </a:p>
      </dgm:t>
    </dgm:pt>
    <dgm:pt modelId="{91982AD5-9717-41FD-B035-2D31D2331B97}" type="parTrans" cxnId="{E63A0D07-906D-4C22-BB37-48FC78375558}">
      <dgm:prSet/>
      <dgm:spPr/>
      <dgm:t>
        <a:bodyPr/>
        <a:lstStyle/>
        <a:p>
          <a:endParaRPr lang="en-US"/>
        </a:p>
      </dgm:t>
    </dgm:pt>
    <dgm:pt modelId="{B57EC9AA-7B4C-41DC-9C75-AA6A5862AD9F}" type="sibTrans" cxnId="{E63A0D07-906D-4C22-BB37-48FC78375558}">
      <dgm:prSet/>
      <dgm:spPr/>
      <dgm:t>
        <a:bodyPr/>
        <a:lstStyle/>
        <a:p>
          <a:endParaRPr lang="en-US"/>
        </a:p>
      </dgm:t>
    </dgm:pt>
    <dgm:pt modelId="{033B3E05-81EC-4A4E-B76B-D9CFAC459DA1}">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متحفُ الطّوابعِ البريديّة</a:t>
          </a:r>
          <a:r>
            <a:rPr lang="ar-SY" sz="2200" b="0" dirty="0">
              <a:solidFill>
                <a:schemeClr val="tx1"/>
              </a:solidFill>
            </a:rPr>
            <a:t>.</a:t>
          </a:r>
          <a:endParaRPr lang="en-US" sz="2200" b="0" dirty="0">
            <a:solidFill>
              <a:schemeClr val="tx1"/>
            </a:solidFill>
          </a:endParaRPr>
        </a:p>
      </dgm:t>
    </dgm:pt>
    <dgm:pt modelId="{4B318DA8-BF13-4EF9-89A3-0A4D6423C7A7}" type="parTrans" cxnId="{BAEFA3C4-5F3C-4FD6-A262-FB7FFD1D9615}">
      <dgm:prSet/>
      <dgm:spPr/>
      <dgm:t>
        <a:bodyPr/>
        <a:lstStyle/>
        <a:p>
          <a:endParaRPr lang="en-US"/>
        </a:p>
      </dgm:t>
    </dgm:pt>
    <dgm:pt modelId="{BB4BBAB0-4C67-4646-A383-ED05313ABD19}" type="sibTrans" cxnId="{BAEFA3C4-5F3C-4FD6-A262-FB7FFD1D9615}">
      <dgm:prSet/>
      <dgm:spPr/>
      <dgm:t>
        <a:bodyPr/>
        <a:lstStyle/>
        <a:p>
          <a:endParaRPr lang="en-US"/>
        </a:p>
      </dgm:t>
    </dgm:pt>
    <dgm:pt modelId="{AE17ABB5-2204-4859-AC36-1D8843F2892A}">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متحفُ الشّهيدِ عدنان المالكي</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8AE081C2-034B-4C22-A17B-A9409DE008D4}" type="parTrans" cxnId="{0F35EC62-B927-43B2-A774-3D9F1E2B5230}">
      <dgm:prSet/>
      <dgm:spPr/>
      <dgm:t>
        <a:bodyPr/>
        <a:lstStyle/>
        <a:p>
          <a:endParaRPr lang="en-US"/>
        </a:p>
      </dgm:t>
    </dgm:pt>
    <dgm:pt modelId="{6233B233-A295-4E9B-9BED-FA7B4DB467BB}" type="sibTrans" cxnId="{0F35EC62-B927-43B2-A774-3D9F1E2B5230}">
      <dgm:prSet/>
      <dgm:spPr/>
      <dgm:t>
        <a:bodyPr/>
        <a:lstStyle/>
        <a:p>
          <a:endParaRPr lang="en-US"/>
        </a:p>
      </dgm:t>
    </dgm:pt>
    <dgm:pt modelId="{9F1AB23A-D8C9-4D8E-A729-7AB23685B87C}">
      <dgm:prSe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rPr>
            <a:t>المتحفُ المدرسيُّ للعلوم</a:t>
          </a:r>
          <a:r>
            <a:rPr lang="ar-SY" sz="2200" b="0" dirty="0">
              <a:solidFill>
                <a:schemeClr val="tx1"/>
              </a:solidFill>
            </a:rPr>
            <a:t>.</a:t>
          </a:r>
          <a:endParaRPr lang="en-US" sz="2200" b="0" dirty="0">
            <a:solidFill>
              <a:schemeClr val="tx1"/>
            </a:solidFill>
          </a:endParaRPr>
        </a:p>
      </dgm:t>
    </dgm:pt>
    <dgm:pt modelId="{0290FF3D-2D7F-4E2B-AC5B-29AA7872AF1F}" type="parTrans" cxnId="{CD30D39E-F00D-48CB-8686-565B22F54DAC}">
      <dgm:prSet/>
      <dgm:spPr/>
      <dgm:t>
        <a:bodyPr/>
        <a:lstStyle/>
        <a:p>
          <a:endParaRPr lang="en-US"/>
        </a:p>
      </dgm:t>
    </dgm:pt>
    <dgm:pt modelId="{BA2AA1A1-2DF9-4576-89ED-1345107EF67A}" type="sibTrans" cxnId="{CD30D39E-F00D-48CB-8686-565B22F54DAC}">
      <dgm:prSet/>
      <dgm:spPr/>
      <dgm:t>
        <a:bodyPr/>
        <a:lstStyle/>
        <a:p>
          <a:endParaRPr lang="en-US"/>
        </a:p>
      </dgm:t>
    </dgm:pt>
    <dgm:pt modelId="{430749DA-39B8-426D-8934-7310E2D0500A}" type="pres">
      <dgm:prSet presAssocID="{4C4C0CB5-C904-4859-B859-2AEEC12DB639}" presName="diagram" presStyleCnt="0">
        <dgm:presLayoutVars>
          <dgm:dir val="rev"/>
          <dgm:resizeHandles val="exact"/>
        </dgm:presLayoutVars>
      </dgm:prSet>
      <dgm:spPr/>
    </dgm:pt>
    <dgm:pt modelId="{8785F0B4-D140-43E0-B824-F2D256D4F849}" type="pres">
      <dgm:prSet presAssocID="{82EF3092-E3B1-45EE-85F1-9C301375BE4F}" presName="node" presStyleLbl="node1" presStyleIdx="0" presStyleCnt="8">
        <dgm:presLayoutVars>
          <dgm:bulletEnabled val="1"/>
        </dgm:presLayoutVars>
      </dgm:prSet>
      <dgm:spPr/>
    </dgm:pt>
    <dgm:pt modelId="{1A3C68FF-691C-4AB2-9EB1-5AEEE758DC75}" type="pres">
      <dgm:prSet presAssocID="{55A34D80-7415-42AA-9CCA-6FDFC1B74458}" presName="sibTrans" presStyleCnt="0"/>
      <dgm:spPr/>
    </dgm:pt>
    <dgm:pt modelId="{76AE070C-432D-407D-8730-789B5A2D4F04}" type="pres">
      <dgm:prSet presAssocID="{F319A4A6-FB4E-48E1-AE0D-DF286FF794CB}" presName="node" presStyleLbl="node1" presStyleIdx="1" presStyleCnt="8">
        <dgm:presLayoutVars>
          <dgm:bulletEnabled val="1"/>
        </dgm:presLayoutVars>
      </dgm:prSet>
      <dgm:spPr/>
    </dgm:pt>
    <dgm:pt modelId="{1FBDD9FB-3443-4EF8-BD15-6C9FF1F4710B}" type="pres">
      <dgm:prSet presAssocID="{B0035599-D200-464E-93B6-7B5A53530F2C}" presName="sibTrans" presStyleCnt="0"/>
      <dgm:spPr/>
    </dgm:pt>
    <dgm:pt modelId="{40FD2ABA-F831-42CB-AEDA-DDA455402C0E}" type="pres">
      <dgm:prSet presAssocID="{F0FD9596-7CA3-4BAE-B406-518EEC1E0DAA}" presName="node" presStyleLbl="node1" presStyleIdx="2" presStyleCnt="8">
        <dgm:presLayoutVars>
          <dgm:bulletEnabled val="1"/>
        </dgm:presLayoutVars>
      </dgm:prSet>
      <dgm:spPr/>
    </dgm:pt>
    <dgm:pt modelId="{1735F15A-6FC0-439F-8D59-7F4007AE02CA}" type="pres">
      <dgm:prSet presAssocID="{F6553537-A17F-40A3-A810-8B75A21E87D9}" presName="sibTrans" presStyleCnt="0"/>
      <dgm:spPr/>
    </dgm:pt>
    <dgm:pt modelId="{B1C18635-BE8C-4891-A332-7C4EF8F35458}" type="pres">
      <dgm:prSet presAssocID="{344772E4-D65F-4EB6-AB9E-42CF2EEDB69C}" presName="node" presStyleLbl="node1" presStyleIdx="3" presStyleCnt="8">
        <dgm:presLayoutVars>
          <dgm:bulletEnabled val="1"/>
        </dgm:presLayoutVars>
      </dgm:prSet>
      <dgm:spPr/>
    </dgm:pt>
    <dgm:pt modelId="{B0CAF785-CE0B-4ECB-A92D-3144E4CD5AF2}" type="pres">
      <dgm:prSet presAssocID="{4B267CC4-5BD1-4637-A092-23A5C1673784}" presName="sibTrans" presStyleCnt="0"/>
      <dgm:spPr/>
    </dgm:pt>
    <dgm:pt modelId="{76306DEB-04FB-479E-A0A4-AEF8D0C40939}" type="pres">
      <dgm:prSet presAssocID="{AFA8CE97-484B-4275-BAEB-640D2BC27A7A}" presName="node" presStyleLbl="node1" presStyleIdx="4" presStyleCnt="8">
        <dgm:presLayoutVars>
          <dgm:bulletEnabled val="1"/>
        </dgm:presLayoutVars>
      </dgm:prSet>
      <dgm:spPr/>
    </dgm:pt>
    <dgm:pt modelId="{0BD3F287-1C3B-42D3-8EA6-7F4D3B1E8AAC}" type="pres">
      <dgm:prSet presAssocID="{B57EC9AA-7B4C-41DC-9C75-AA6A5862AD9F}" presName="sibTrans" presStyleCnt="0"/>
      <dgm:spPr/>
    </dgm:pt>
    <dgm:pt modelId="{5379D4BA-C33F-4D79-93FF-4B9E587125BC}" type="pres">
      <dgm:prSet presAssocID="{033B3E05-81EC-4A4E-B76B-D9CFAC459DA1}" presName="node" presStyleLbl="node1" presStyleIdx="5" presStyleCnt="8">
        <dgm:presLayoutVars>
          <dgm:bulletEnabled val="1"/>
        </dgm:presLayoutVars>
      </dgm:prSet>
      <dgm:spPr/>
    </dgm:pt>
    <dgm:pt modelId="{6BBA949C-4415-482C-8537-4BB6998AE9FD}" type="pres">
      <dgm:prSet presAssocID="{BB4BBAB0-4C67-4646-A383-ED05313ABD19}" presName="sibTrans" presStyleCnt="0"/>
      <dgm:spPr/>
    </dgm:pt>
    <dgm:pt modelId="{0B165F1C-7F1E-4D91-9B9E-89CC4DB5C982}" type="pres">
      <dgm:prSet presAssocID="{AE17ABB5-2204-4859-AC36-1D8843F2892A}" presName="node" presStyleLbl="node1" presStyleIdx="6" presStyleCnt="8">
        <dgm:presLayoutVars>
          <dgm:bulletEnabled val="1"/>
        </dgm:presLayoutVars>
      </dgm:prSet>
      <dgm:spPr/>
    </dgm:pt>
    <dgm:pt modelId="{C914185D-0211-456C-BC0C-EE2BD81E4C3F}" type="pres">
      <dgm:prSet presAssocID="{6233B233-A295-4E9B-9BED-FA7B4DB467BB}" presName="sibTrans" presStyleCnt="0"/>
      <dgm:spPr/>
    </dgm:pt>
    <dgm:pt modelId="{F37E6B24-D0AF-4275-808C-D7D125A2714B}" type="pres">
      <dgm:prSet presAssocID="{9F1AB23A-D8C9-4D8E-A729-7AB23685B87C}" presName="node" presStyleLbl="node1" presStyleIdx="7" presStyleCnt="8">
        <dgm:presLayoutVars>
          <dgm:bulletEnabled val="1"/>
        </dgm:presLayoutVars>
      </dgm:prSet>
      <dgm:spPr/>
    </dgm:pt>
  </dgm:ptLst>
  <dgm:cxnLst>
    <dgm:cxn modelId="{97FAB706-EC23-488F-920E-539A1CDE5EFF}" srcId="{4C4C0CB5-C904-4859-B859-2AEEC12DB639}" destId="{82EF3092-E3B1-45EE-85F1-9C301375BE4F}" srcOrd="0" destOrd="0" parTransId="{C98C7328-5135-4E8F-9C58-DD5D3242157E}" sibTransId="{55A34D80-7415-42AA-9CCA-6FDFC1B74458}"/>
    <dgm:cxn modelId="{E63A0D07-906D-4C22-BB37-48FC78375558}" srcId="{4C4C0CB5-C904-4859-B859-2AEEC12DB639}" destId="{AFA8CE97-484B-4275-BAEB-640D2BC27A7A}" srcOrd="4" destOrd="0" parTransId="{91982AD5-9717-41FD-B035-2D31D2331B97}" sibTransId="{B57EC9AA-7B4C-41DC-9C75-AA6A5862AD9F}"/>
    <dgm:cxn modelId="{FAC30021-9494-4E0C-A062-D78B89ED0F80}" type="presOf" srcId="{82EF3092-E3B1-45EE-85F1-9C301375BE4F}" destId="{8785F0B4-D140-43E0-B824-F2D256D4F849}" srcOrd="0" destOrd="0" presId="urn:microsoft.com/office/officeart/2005/8/layout/default"/>
    <dgm:cxn modelId="{291A7440-7A12-41CC-BE17-F378E7683A04}" type="presOf" srcId="{F0FD9596-7CA3-4BAE-B406-518EEC1E0DAA}" destId="{40FD2ABA-F831-42CB-AEDA-DDA455402C0E}" srcOrd="0" destOrd="0" presId="urn:microsoft.com/office/officeart/2005/8/layout/default"/>
    <dgm:cxn modelId="{0F35EC62-B927-43B2-A774-3D9F1E2B5230}" srcId="{4C4C0CB5-C904-4859-B859-2AEEC12DB639}" destId="{AE17ABB5-2204-4859-AC36-1D8843F2892A}" srcOrd="6" destOrd="0" parTransId="{8AE081C2-034B-4C22-A17B-A9409DE008D4}" sibTransId="{6233B233-A295-4E9B-9BED-FA7B4DB467BB}"/>
    <dgm:cxn modelId="{3AF7A266-5F28-44D9-B457-C4AEF0537366}" type="presOf" srcId="{F319A4A6-FB4E-48E1-AE0D-DF286FF794CB}" destId="{76AE070C-432D-407D-8730-789B5A2D4F04}" srcOrd="0" destOrd="0" presId="urn:microsoft.com/office/officeart/2005/8/layout/default"/>
    <dgm:cxn modelId="{6D92B752-6275-4709-B77F-E765662BD68E}" type="presOf" srcId="{033B3E05-81EC-4A4E-B76B-D9CFAC459DA1}" destId="{5379D4BA-C33F-4D79-93FF-4B9E587125BC}" srcOrd="0" destOrd="0" presId="urn:microsoft.com/office/officeart/2005/8/layout/default"/>
    <dgm:cxn modelId="{2AB6988A-EB5B-40B3-8A67-6FB222016439}" type="presOf" srcId="{344772E4-D65F-4EB6-AB9E-42CF2EEDB69C}" destId="{B1C18635-BE8C-4891-A332-7C4EF8F35458}" srcOrd="0" destOrd="0" presId="urn:microsoft.com/office/officeart/2005/8/layout/default"/>
    <dgm:cxn modelId="{CD30D39E-F00D-48CB-8686-565B22F54DAC}" srcId="{4C4C0CB5-C904-4859-B859-2AEEC12DB639}" destId="{9F1AB23A-D8C9-4D8E-A729-7AB23685B87C}" srcOrd="7" destOrd="0" parTransId="{0290FF3D-2D7F-4E2B-AC5B-29AA7872AF1F}" sibTransId="{BA2AA1A1-2DF9-4576-89ED-1345107EF67A}"/>
    <dgm:cxn modelId="{55CEABA1-2F55-4B55-B48C-4534A4C0471E}" type="presOf" srcId="{9F1AB23A-D8C9-4D8E-A729-7AB23685B87C}" destId="{F37E6B24-D0AF-4275-808C-D7D125A2714B}" srcOrd="0" destOrd="0" presId="urn:microsoft.com/office/officeart/2005/8/layout/default"/>
    <dgm:cxn modelId="{40881AAE-6002-4766-9C14-EB41D9427FD8}" type="presOf" srcId="{4C4C0CB5-C904-4859-B859-2AEEC12DB639}" destId="{430749DA-39B8-426D-8934-7310E2D0500A}" srcOrd="0" destOrd="0" presId="urn:microsoft.com/office/officeart/2005/8/layout/default"/>
    <dgm:cxn modelId="{BFAAA3AE-A11E-4F73-A917-8A8A68D20346}" srcId="{4C4C0CB5-C904-4859-B859-2AEEC12DB639}" destId="{F319A4A6-FB4E-48E1-AE0D-DF286FF794CB}" srcOrd="1" destOrd="0" parTransId="{5838E15E-7F3B-4D26-BEA4-C72A8327C79F}" sibTransId="{B0035599-D200-464E-93B6-7B5A53530F2C}"/>
    <dgm:cxn modelId="{B7C56BB0-D56C-459A-A651-9CEE3F369A32}" srcId="{4C4C0CB5-C904-4859-B859-2AEEC12DB639}" destId="{344772E4-D65F-4EB6-AB9E-42CF2EEDB69C}" srcOrd="3" destOrd="0" parTransId="{6BA14A73-6DA0-4FC3-996C-D814C3F0B252}" sibTransId="{4B267CC4-5BD1-4637-A092-23A5C1673784}"/>
    <dgm:cxn modelId="{206C5CC1-D3A7-4A9D-B310-C482F6ED3890}" type="presOf" srcId="{AFA8CE97-484B-4275-BAEB-640D2BC27A7A}" destId="{76306DEB-04FB-479E-A0A4-AEF8D0C40939}" srcOrd="0" destOrd="0" presId="urn:microsoft.com/office/officeart/2005/8/layout/default"/>
    <dgm:cxn modelId="{7DA374C2-2620-4284-A35E-97ACC91DB74B}" srcId="{4C4C0CB5-C904-4859-B859-2AEEC12DB639}" destId="{F0FD9596-7CA3-4BAE-B406-518EEC1E0DAA}" srcOrd="2" destOrd="0" parTransId="{D070F44F-DE37-4A49-81E1-27DF492412AD}" sibTransId="{F6553537-A17F-40A3-A810-8B75A21E87D9}"/>
    <dgm:cxn modelId="{BAEFA3C4-5F3C-4FD6-A262-FB7FFD1D9615}" srcId="{4C4C0CB5-C904-4859-B859-2AEEC12DB639}" destId="{033B3E05-81EC-4A4E-B76B-D9CFAC459DA1}" srcOrd="5" destOrd="0" parTransId="{4B318DA8-BF13-4EF9-89A3-0A4D6423C7A7}" sibTransId="{BB4BBAB0-4C67-4646-A383-ED05313ABD19}"/>
    <dgm:cxn modelId="{ADB3FBE4-6B58-4B1E-990E-1FAB1A22F277}" type="presOf" srcId="{AE17ABB5-2204-4859-AC36-1D8843F2892A}" destId="{0B165F1C-7F1E-4D91-9B9E-89CC4DB5C982}" srcOrd="0" destOrd="0" presId="urn:microsoft.com/office/officeart/2005/8/layout/default"/>
    <dgm:cxn modelId="{698912D4-7924-44C1-B076-1762AF052817}" type="presParOf" srcId="{430749DA-39B8-426D-8934-7310E2D0500A}" destId="{8785F0B4-D140-43E0-B824-F2D256D4F849}" srcOrd="0" destOrd="0" presId="urn:microsoft.com/office/officeart/2005/8/layout/default"/>
    <dgm:cxn modelId="{4F63EA33-E530-4D84-8D84-89B9D354697F}" type="presParOf" srcId="{430749DA-39B8-426D-8934-7310E2D0500A}" destId="{1A3C68FF-691C-4AB2-9EB1-5AEEE758DC75}" srcOrd="1" destOrd="0" presId="urn:microsoft.com/office/officeart/2005/8/layout/default"/>
    <dgm:cxn modelId="{FCD1B620-FA11-487E-99F1-ECC9420E9530}" type="presParOf" srcId="{430749DA-39B8-426D-8934-7310E2D0500A}" destId="{76AE070C-432D-407D-8730-789B5A2D4F04}" srcOrd="2" destOrd="0" presId="urn:microsoft.com/office/officeart/2005/8/layout/default"/>
    <dgm:cxn modelId="{E254DC4C-65BE-4B47-B1AA-84E78D89A9F2}" type="presParOf" srcId="{430749DA-39B8-426D-8934-7310E2D0500A}" destId="{1FBDD9FB-3443-4EF8-BD15-6C9FF1F4710B}" srcOrd="3" destOrd="0" presId="urn:microsoft.com/office/officeart/2005/8/layout/default"/>
    <dgm:cxn modelId="{C23204E6-B520-4BA3-BBE2-568BD0C9CCA7}" type="presParOf" srcId="{430749DA-39B8-426D-8934-7310E2D0500A}" destId="{40FD2ABA-F831-42CB-AEDA-DDA455402C0E}" srcOrd="4" destOrd="0" presId="urn:microsoft.com/office/officeart/2005/8/layout/default"/>
    <dgm:cxn modelId="{038DA9CA-8677-4F90-B79F-CFFF2C6B7CB1}" type="presParOf" srcId="{430749DA-39B8-426D-8934-7310E2D0500A}" destId="{1735F15A-6FC0-439F-8D59-7F4007AE02CA}" srcOrd="5" destOrd="0" presId="urn:microsoft.com/office/officeart/2005/8/layout/default"/>
    <dgm:cxn modelId="{BEBF385E-96EA-4D85-9208-2561AC9DCDBC}" type="presParOf" srcId="{430749DA-39B8-426D-8934-7310E2D0500A}" destId="{B1C18635-BE8C-4891-A332-7C4EF8F35458}" srcOrd="6" destOrd="0" presId="urn:microsoft.com/office/officeart/2005/8/layout/default"/>
    <dgm:cxn modelId="{B2BD6FCD-A5E2-4F30-8D60-4ED3CD4B84BF}" type="presParOf" srcId="{430749DA-39B8-426D-8934-7310E2D0500A}" destId="{B0CAF785-CE0B-4ECB-A92D-3144E4CD5AF2}" srcOrd="7" destOrd="0" presId="urn:microsoft.com/office/officeart/2005/8/layout/default"/>
    <dgm:cxn modelId="{90F96066-FC24-414D-A75B-B2B5E37D07D9}" type="presParOf" srcId="{430749DA-39B8-426D-8934-7310E2D0500A}" destId="{76306DEB-04FB-479E-A0A4-AEF8D0C40939}" srcOrd="8" destOrd="0" presId="urn:microsoft.com/office/officeart/2005/8/layout/default"/>
    <dgm:cxn modelId="{8B0BD041-87F6-44BD-8345-00608CB318E0}" type="presParOf" srcId="{430749DA-39B8-426D-8934-7310E2D0500A}" destId="{0BD3F287-1C3B-42D3-8EA6-7F4D3B1E8AAC}" srcOrd="9" destOrd="0" presId="urn:microsoft.com/office/officeart/2005/8/layout/default"/>
    <dgm:cxn modelId="{52803803-A8E2-4538-B8BE-E3706E43E819}" type="presParOf" srcId="{430749DA-39B8-426D-8934-7310E2D0500A}" destId="{5379D4BA-C33F-4D79-93FF-4B9E587125BC}" srcOrd="10" destOrd="0" presId="urn:microsoft.com/office/officeart/2005/8/layout/default"/>
    <dgm:cxn modelId="{5E841ABB-DED6-44E9-8B6C-3E9A6C87F363}" type="presParOf" srcId="{430749DA-39B8-426D-8934-7310E2D0500A}" destId="{6BBA949C-4415-482C-8537-4BB6998AE9FD}" srcOrd="11" destOrd="0" presId="urn:microsoft.com/office/officeart/2005/8/layout/default"/>
    <dgm:cxn modelId="{6ECE7113-8813-4CA3-9AAD-EF9D8B5DE51F}" type="presParOf" srcId="{430749DA-39B8-426D-8934-7310E2D0500A}" destId="{0B165F1C-7F1E-4D91-9B9E-89CC4DB5C982}" srcOrd="12" destOrd="0" presId="urn:microsoft.com/office/officeart/2005/8/layout/default"/>
    <dgm:cxn modelId="{A6D0C03F-3208-49D0-973A-2E19A6626D73}" type="presParOf" srcId="{430749DA-39B8-426D-8934-7310E2D0500A}" destId="{C914185D-0211-456C-BC0C-EE2BD81E4C3F}" srcOrd="13" destOrd="0" presId="urn:microsoft.com/office/officeart/2005/8/layout/default"/>
    <dgm:cxn modelId="{6826FFF6-29CF-4A88-B87B-6ED6DEB68001}" type="presParOf" srcId="{430749DA-39B8-426D-8934-7310E2D0500A}" destId="{F37E6B24-D0AF-4275-808C-D7D125A2714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13EA12-2C38-4B23-9C67-DC382F115766}"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65B8A027-BA7A-4727-B7F1-2F1FD28D60F1}">
      <dgm:prSet phldrT="[Text]" custT="1"/>
      <dgm:spPr>
        <a:ln>
          <a:solidFill>
            <a:schemeClr val="accent6">
              <a:lumMod val="50000"/>
            </a:schemeClr>
          </a:solidFill>
        </a:ln>
      </dgm:spPr>
      <dgm:t>
        <a:bodyPr/>
        <a:lstStyle/>
        <a:p>
          <a:pPr algn="just" rtl="1">
            <a:lnSpc>
              <a:spcPct val="100000"/>
            </a:lnSpc>
            <a:buFont typeface="Symbol" panose="05050102010706020507" pitchFamily="18" charset="2"/>
            <a:buChar char=""/>
          </a:pPr>
          <a:r>
            <a:rPr lang="ar-SA" sz="2200" b="1" dirty="0">
              <a:solidFill>
                <a:schemeClr val="tx1"/>
              </a:solidFill>
              <a:cs typeface="+mn-cs"/>
            </a:rPr>
            <a:t>المتاحفُ في العصورِ الوسطى</a:t>
          </a:r>
          <a:endParaRPr lang="en-US" sz="2200" dirty="0">
            <a:solidFill>
              <a:schemeClr val="tx1"/>
            </a:solidFill>
            <a:cs typeface="+mn-cs"/>
          </a:endParaRPr>
        </a:p>
      </dgm:t>
    </dgm:pt>
    <dgm:pt modelId="{4C472E0C-8D88-4F07-8388-E015E6532128}" type="parTrans" cxnId="{AD4144E6-AAD5-4D30-BB73-2DDE27C95D1D}">
      <dgm:prSet/>
      <dgm:spPr/>
      <dgm:t>
        <a:bodyPr/>
        <a:lstStyle/>
        <a:p>
          <a:pPr algn="just" rtl="1">
            <a:lnSpc>
              <a:spcPct val="100000"/>
            </a:lnSpc>
          </a:pPr>
          <a:endParaRPr lang="en-US" sz="2200">
            <a:solidFill>
              <a:schemeClr val="tx1"/>
            </a:solidFill>
            <a:cs typeface="+mn-cs"/>
          </a:endParaRPr>
        </a:p>
      </dgm:t>
    </dgm:pt>
    <dgm:pt modelId="{8C3897EA-8D9F-4133-AB1C-7210018072D3}" type="sibTrans" cxnId="{AD4144E6-AAD5-4D30-BB73-2DDE27C95D1D}">
      <dgm:prSet/>
      <dgm:spPr/>
      <dgm:t>
        <a:bodyPr/>
        <a:lstStyle/>
        <a:p>
          <a:pPr algn="just" rtl="1">
            <a:lnSpc>
              <a:spcPct val="100000"/>
            </a:lnSpc>
          </a:pPr>
          <a:endParaRPr lang="en-US" sz="2200">
            <a:solidFill>
              <a:schemeClr val="tx1"/>
            </a:solidFill>
            <a:cs typeface="+mn-cs"/>
          </a:endParaRPr>
        </a:p>
      </dgm:t>
    </dgm:pt>
    <dgm:pt modelId="{B44A596A-6F76-4317-B855-8B3203E5B61A}">
      <dgm:prSet phldrT="[Text]" custT="1"/>
      <dgm:spPr/>
      <dgm:t>
        <a:bodyPr/>
        <a:lstStyle/>
        <a:p>
          <a:pPr algn="just" rtl="1">
            <a:lnSpc>
              <a:spcPct val="100000"/>
            </a:lnSpc>
          </a:pPr>
          <a:r>
            <a:rPr lang="ar-SA" sz="2200" dirty="0">
              <a:solidFill>
                <a:schemeClr val="tx1"/>
              </a:solidFill>
              <a:cs typeface="+mn-cs"/>
            </a:rPr>
            <a:t>لم يهتمَّ النّاسُ في العصورِ الوسطى بمخلّفاتِ الماضي، وجُعِلَتْ أماكنُ العبادةِ في تلكَ العصورِ نفسُها كمتاحفَ صغيرةٍ متمثِّلةٍ في الكنائسِ والأديرة</a:t>
          </a:r>
          <a:r>
            <a:rPr lang="en-US" sz="2200" dirty="0">
              <a:solidFill>
                <a:schemeClr val="tx1"/>
              </a:solidFill>
              <a:cs typeface="+mn-cs"/>
            </a:rPr>
            <a:t>. </a:t>
          </a:r>
          <a:r>
            <a:rPr lang="ar-SA" sz="2200" dirty="0">
              <a:solidFill>
                <a:schemeClr val="tx1"/>
              </a:solidFill>
              <a:cs typeface="+mn-cs"/>
            </a:rPr>
            <a:t>ومن مميّزاتِ تلكَ الفترةِ مضاعفةُ الاهتمامِ بجمعِ بقايا القدّيسينَ ومُقتنياتِهم وحفظُها داخلَ مقصوراتٍ اكتسبتْ صفةَ الآثارِ الثّمينة، لمِا لها من صفةِ القُدسيّة، واحتفظتْ بها دورُ العبادة.</a:t>
          </a:r>
          <a:endParaRPr lang="en-US" sz="2200" dirty="0">
            <a:solidFill>
              <a:schemeClr val="tx1"/>
            </a:solidFill>
            <a:cs typeface="+mn-cs"/>
          </a:endParaRPr>
        </a:p>
      </dgm:t>
    </dgm:pt>
    <dgm:pt modelId="{38AD88E3-D958-4D61-91E5-B25097AAC875}" type="parTrans" cxnId="{D73A4310-F6D8-4DB7-B27A-13C8D2EB48E7}">
      <dgm:prSet/>
      <dgm:spPr/>
      <dgm:t>
        <a:bodyPr/>
        <a:lstStyle/>
        <a:p>
          <a:pPr algn="just" rtl="1">
            <a:lnSpc>
              <a:spcPct val="100000"/>
            </a:lnSpc>
          </a:pPr>
          <a:endParaRPr lang="en-US" sz="2200">
            <a:solidFill>
              <a:schemeClr val="tx1"/>
            </a:solidFill>
            <a:cs typeface="+mn-cs"/>
          </a:endParaRPr>
        </a:p>
      </dgm:t>
    </dgm:pt>
    <dgm:pt modelId="{3F8C867F-2A43-4CE0-B043-B516DDF1249A}" type="sibTrans" cxnId="{D73A4310-F6D8-4DB7-B27A-13C8D2EB48E7}">
      <dgm:prSet/>
      <dgm:spPr/>
      <dgm:t>
        <a:bodyPr/>
        <a:lstStyle/>
        <a:p>
          <a:pPr algn="just" rtl="1">
            <a:lnSpc>
              <a:spcPct val="100000"/>
            </a:lnSpc>
          </a:pPr>
          <a:endParaRPr lang="en-US" sz="2200">
            <a:solidFill>
              <a:schemeClr val="tx1"/>
            </a:solidFill>
            <a:cs typeface="+mn-cs"/>
          </a:endParaRPr>
        </a:p>
      </dgm:t>
    </dgm:pt>
    <dgm:pt modelId="{E711BFF8-A698-4DCA-B46F-1035310A3074}">
      <dgm:prSet phldrT="[Text]" custT="1"/>
      <dgm:spPr/>
      <dgm:t>
        <a:bodyPr/>
        <a:lstStyle/>
        <a:p>
          <a:pPr algn="just" rtl="1">
            <a:lnSpc>
              <a:spcPct val="100000"/>
            </a:lnSpc>
          </a:pPr>
          <a:r>
            <a:rPr lang="ar-SA" sz="2200" dirty="0">
              <a:solidFill>
                <a:schemeClr val="tx1"/>
              </a:solidFill>
              <a:cs typeface="+mn-cs"/>
            </a:rPr>
            <a:t>بعدَ قيامِ الإمبراطوريّةِ الرّومانيّةِ بفتوحاتٍ واسعةٍ واستيلائِها على مخلّفاتِ جميعِ قصورِ الحضاراتِ السّابقةِ لها (الإغريقيّةِ اليونانيّةِ والبيزنطيّة)، بدأَ الاهتمامُ بجمعِ واقتناءِ الكنوزِ الفنّيّةِ فكانتْ قصورُ الأباطرةِ تحتوي على قاعاتٍ فسيحة، استُعمِلَتْ كمتاحف. كما جمعَ الأفرادُ منَ الأثرياءِ ورجالِ الدّولةِ والجنودِ كنوزاً منَ الآثارِ خاصّةً في فتوحاتِ أوروبّا وأفريقيا وآسيا</a:t>
          </a:r>
          <a:r>
            <a:rPr lang="ar-SY" sz="2200" dirty="0">
              <a:solidFill>
                <a:schemeClr val="tx1"/>
              </a:solidFill>
              <a:cs typeface="+mn-cs"/>
            </a:rPr>
            <a:t>.</a:t>
          </a:r>
          <a:r>
            <a:rPr lang="en-US" sz="2200" dirty="0">
              <a:solidFill>
                <a:schemeClr val="tx1"/>
              </a:solidFill>
              <a:cs typeface="+mn-cs"/>
            </a:rPr>
            <a:t> </a:t>
          </a:r>
        </a:p>
      </dgm:t>
    </dgm:pt>
    <dgm:pt modelId="{52A6514D-F44D-4A96-92BA-8136F8F7E6FE}" type="parTrans" cxnId="{85A5FFD4-57A3-4456-AE43-191BF0B09ED1}">
      <dgm:prSet/>
      <dgm:spPr/>
      <dgm:t>
        <a:bodyPr/>
        <a:lstStyle/>
        <a:p>
          <a:pPr algn="just" rtl="1">
            <a:lnSpc>
              <a:spcPct val="100000"/>
            </a:lnSpc>
          </a:pPr>
          <a:endParaRPr lang="en-US" sz="2200">
            <a:solidFill>
              <a:schemeClr val="tx1"/>
            </a:solidFill>
            <a:cs typeface="+mn-cs"/>
          </a:endParaRPr>
        </a:p>
      </dgm:t>
    </dgm:pt>
    <dgm:pt modelId="{C9AE19D9-238A-4C97-A3AB-D00AF30B35B1}" type="sibTrans" cxnId="{85A5FFD4-57A3-4456-AE43-191BF0B09ED1}">
      <dgm:prSet/>
      <dgm:spPr/>
      <dgm:t>
        <a:bodyPr/>
        <a:lstStyle/>
        <a:p>
          <a:pPr algn="just" rtl="1">
            <a:lnSpc>
              <a:spcPct val="100000"/>
            </a:lnSpc>
          </a:pPr>
          <a:endParaRPr lang="en-US" sz="2200">
            <a:solidFill>
              <a:schemeClr val="tx1"/>
            </a:solidFill>
            <a:cs typeface="+mn-cs"/>
          </a:endParaRPr>
        </a:p>
      </dgm:t>
    </dgm:pt>
    <dgm:pt modelId="{FF61A090-9679-4C31-9CC5-57443A46A4CA}">
      <dgm:prSet phldrT="[Text]" custT="1"/>
      <dgm:spPr>
        <a:ln>
          <a:solidFill>
            <a:schemeClr val="accent6">
              <a:lumMod val="50000"/>
            </a:schemeClr>
          </a:solidFill>
        </a:ln>
      </dgm:spPr>
      <dgm:t>
        <a:bodyPr/>
        <a:lstStyle/>
        <a:p>
          <a:pPr algn="just" rtl="1">
            <a:lnSpc>
              <a:spcPct val="100000"/>
            </a:lnSpc>
            <a:buFont typeface="Symbol" panose="05050102010706020507" pitchFamily="18" charset="2"/>
            <a:buChar char=""/>
          </a:pPr>
          <a:r>
            <a:rPr lang="ar-SA" sz="2200" b="1" dirty="0">
              <a:solidFill>
                <a:schemeClr val="tx1"/>
              </a:solidFill>
              <a:cs typeface="+mn-cs"/>
            </a:rPr>
            <a:t>الرّوم</a:t>
          </a:r>
          <a:r>
            <a:rPr lang="ar-EG" sz="2200" b="1" dirty="0">
              <a:solidFill>
                <a:schemeClr val="tx1"/>
              </a:solidFill>
              <a:cs typeface="+mn-cs"/>
            </a:rPr>
            <a:t>ان</a:t>
          </a:r>
          <a:endParaRPr lang="en-US" sz="2200" dirty="0">
            <a:solidFill>
              <a:schemeClr val="tx1"/>
            </a:solidFill>
            <a:cs typeface="+mn-cs"/>
          </a:endParaRPr>
        </a:p>
      </dgm:t>
    </dgm:pt>
    <dgm:pt modelId="{2F7CBB0F-0655-4384-9243-779DF0F44DB0}" type="sibTrans" cxnId="{78AD45EE-A8B8-48BC-9975-887E8F5ECFBF}">
      <dgm:prSet/>
      <dgm:spPr/>
      <dgm:t>
        <a:bodyPr/>
        <a:lstStyle/>
        <a:p>
          <a:pPr algn="just" rtl="1">
            <a:lnSpc>
              <a:spcPct val="100000"/>
            </a:lnSpc>
          </a:pPr>
          <a:endParaRPr lang="en-US" sz="2200">
            <a:solidFill>
              <a:schemeClr val="tx1"/>
            </a:solidFill>
            <a:cs typeface="+mn-cs"/>
          </a:endParaRPr>
        </a:p>
      </dgm:t>
    </dgm:pt>
    <dgm:pt modelId="{A048792A-EC67-48E7-AD25-386AB6D60DB7}" type="parTrans" cxnId="{78AD45EE-A8B8-48BC-9975-887E8F5ECFBF}">
      <dgm:prSet/>
      <dgm:spPr/>
      <dgm:t>
        <a:bodyPr/>
        <a:lstStyle/>
        <a:p>
          <a:pPr algn="just" rtl="1">
            <a:lnSpc>
              <a:spcPct val="100000"/>
            </a:lnSpc>
          </a:pPr>
          <a:endParaRPr lang="en-US" sz="2200">
            <a:solidFill>
              <a:schemeClr val="tx1"/>
            </a:solidFill>
            <a:cs typeface="+mn-cs"/>
          </a:endParaRPr>
        </a:p>
      </dgm:t>
    </dgm:pt>
    <dgm:pt modelId="{A065D0F0-4C59-4719-B5D4-60D9CFCBD4D0}" type="pres">
      <dgm:prSet presAssocID="{8013EA12-2C38-4B23-9C67-DC382F115766}" presName="linear" presStyleCnt="0">
        <dgm:presLayoutVars>
          <dgm:animLvl val="lvl"/>
          <dgm:resizeHandles val="exact"/>
        </dgm:presLayoutVars>
      </dgm:prSet>
      <dgm:spPr/>
    </dgm:pt>
    <dgm:pt modelId="{1CD59108-D9CB-4283-B50E-E9DA167FC295}" type="pres">
      <dgm:prSet presAssocID="{65B8A027-BA7A-4727-B7F1-2F1FD28D60F1}" presName="parentText" presStyleLbl="node1" presStyleIdx="0" presStyleCnt="2">
        <dgm:presLayoutVars>
          <dgm:chMax val="0"/>
          <dgm:bulletEnabled val="1"/>
        </dgm:presLayoutVars>
      </dgm:prSet>
      <dgm:spPr/>
    </dgm:pt>
    <dgm:pt modelId="{DD3185F2-262D-4EE0-B22D-C770A06A9292}" type="pres">
      <dgm:prSet presAssocID="{65B8A027-BA7A-4727-B7F1-2F1FD28D60F1}" presName="childText" presStyleLbl="revTx" presStyleIdx="0" presStyleCnt="2">
        <dgm:presLayoutVars>
          <dgm:bulletEnabled val="1"/>
        </dgm:presLayoutVars>
      </dgm:prSet>
      <dgm:spPr/>
    </dgm:pt>
    <dgm:pt modelId="{AA2B0124-4DD6-4451-B895-A547725801A3}" type="pres">
      <dgm:prSet presAssocID="{FF61A090-9679-4C31-9CC5-57443A46A4CA}" presName="parentText" presStyleLbl="node1" presStyleIdx="1" presStyleCnt="2">
        <dgm:presLayoutVars>
          <dgm:chMax val="0"/>
          <dgm:bulletEnabled val="1"/>
        </dgm:presLayoutVars>
      </dgm:prSet>
      <dgm:spPr/>
    </dgm:pt>
    <dgm:pt modelId="{1FFC456A-C34A-43BF-97DA-15BDCCB6E9FE}" type="pres">
      <dgm:prSet presAssocID="{FF61A090-9679-4C31-9CC5-57443A46A4CA}" presName="childText" presStyleLbl="revTx" presStyleIdx="1" presStyleCnt="2">
        <dgm:presLayoutVars>
          <dgm:bulletEnabled val="1"/>
        </dgm:presLayoutVars>
      </dgm:prSet>
      <dgm:spPr/>
    </dgm:pt>
  </dgm:ptLst>
  <dgm:cxnLst>
    <dgm:cxn modelId="{11018302-FAFA-4198-86CB-DFF4378F8209}" type="presOf" srcId="{E711BFF8-A698-4DCA-B46F-1035310A3074}" destId="{1FFC456A-C34A-43BF-97DA-15BDCCB6E9FE}" srcOrd="0" destOrd="0" presId="urn:microsoft.com/office/officeart/2005/8/layout/vList2"/>
    <dgm:cxn modelId="{D73A4310-F6D8-4DB7-B27A-13C8D2EB48E7}" srcId="{65B8A027-BA7A-4727-B7F1-2F1FD28D60F1}" destId="{B44A596A-6F76-4317-B855-8B3203E5B61A}" srcOrd="0" destOrd="0" parTransId="{38AD88E3-D958-4D61-91E5-B25097AAC875}" sibTransId="{3F8C867F-2A43-4CE0-B043-B516DDF1249A}"/>
    <dgm:cxn modelId="{F893793D-4581-48A4-881D-B8DB5C10505B}" type="presOf" srcId="{B44A596A-6F76-4317-B855-8B3203E5B61A}" destId="{DD3185F2-262D-4EE0-B22D-C770A06A9292}" srcOrd="0" destOrd="0" presId="urn:microsoft.com/office/officeart/2005/8/layout/vList2"/>
    <dgm:cxn modelId="{454A26B6-D892-4697-8CEE-F5988A68DACC}" type="presOf" srcId="{65B8A027-BA7A-4727-B7F1-2F1FD28D60F1}" destId="{1CD59108-D9CB-4283-B50E-E9DA167FC295}" srcOrd="0" destOrd="0" presId="urn:microsoft.com/office/officeart/2005/8/layout/vList2"/>
    <dgm:cxn modelId="{56A6F3CC-296C-4408-9CDD-61CCC59004E9}" type="presOf" srcId="{FF61A090-9679-4C31-9CC5-57443A46A4CA}" destId="{AA2B0124-4DD6-4451-B895-A547725801A3}" srcOrd="0" destOrd="0" presId="urn:microsoft.com/office/officeart/2005/8/layout/vList2"/>
    <dgm:cxn modelId="{85A5FFD4-57A3-4456-AE43-191BF0B09ED1}" srcId="{FF61A090-9679-4C31-9CC5-57443A46A4CA}" destId="{E711BFF8-A698-4DCA-B46F-1035310A3074}" srcOrd="0" destOrd="0" parTransId="{52A6514D-F44D-4A96-92BA-8136F8F7E6FE}" sibTransId="{C9AE19D9-238A-4C97-A3AB-D00AF30B35B1}"/>
    <dgm:cxn modelId="{9B5991DF-982D-4112-82E8-977EFA823253}" type="presOf" srcId="{8013EA12-2C38-4B23-9C67-DC382F115766}" destId="{A065D0F0-4C59-4719-B5D4-60D9CFCBD4D0}" srcOrd="0" destOrd="0" presId="urn:microsoft.com/office/officeart/2005/8/layout/vList2"/>
    <dgm:cxn modelId="{AD4144E6-AAD5-4D30-BB73-2DDE27C95D1D}" srcId="{8013EA12-2C38-4B23-9C67-DC382F115766}" destId="{65B8A027-BA7A-4727-B7F1-2F1FD28D60F1}" srcOrd="0" destOrd="0" parTransId="{4C472E0C-8D88-4F07-8388-E015E6532128}" sibTransId="{8C3897EA-8D9F-4133-AB1C-7210018072D3}"/>
    <dgm:cxn modelId="{78AD45EE-A8B8-48BC-9975-887E8F5ECFBF}" srcId="{8013EA12-2C38-4B23-9C67-DC382F115766}" destId="{FF61A090-9679-4C31-9CC5-57443A46A4CA}" srcOrd="1" destOrd="0" parTransId="{A048792A-EC67-48E7-AD25-386AB6D60DB7}" sibTransId="{2F7CBB0F-0655-4384-9243-779DF0F44DB0}"/>
    <dgm:cxn modelId="{09C9EA69-F5A1-4C6C-BB2F-5FB4EF4F7D16}" type="presParOf" srcId="{A065D0F0-4C59-4719-B5D4-60D9CFCBD4D0}" destId="{1CD59108-D9CB-4283-B50E-E9DA167FC295}" srcOrd="0" destOrd="0" presId="urn:microsoft.com/office/officeart/2005/8/layout/vList2"/>
    <dgm:cxn modelId="{EEEAEDD5-6BCD-4B1A-B5A5-790C4A605AFF}" type="presParOf" srcId="{A065D0F0-4C59-4719-B5D4-60D9CFCBD4D0}" destId="{DD3185F2-262D-4EE0-B22D-C770A06A9292}" srcOrd="1" destOrd="0" presId="urn:microsoft.com/office/officeart/2005/8/layout/vList2"/>
    <dgm:cxn modelId="{F41300C4-F813-471B-9647-AB6171BC0035}" type="presParOf" srcId="{A065D0F0-4C59-4719-B5D4-60D9CFCBD4D0}" destId="{AA2B0124-4DD6-4451-B895-A547725801A3}" srcOrd="2" destOrd="0" presId="urn:microsoft.com/office/officeart/2005/8/layout/vList2"/>
    <dgm:cxn modelId="{4A3B6AA5-A48F-4A3C-A4BD-7B256391C40C}" type="presParOf" srcId="{A065D0F0-4C59-4719-B5D4-60D9CFCBD4D0}" destId="{1FFC456A-C34A-43BF-97DA-15BDCCB6E9F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013EA12-2C38-4B23-9C67-DC382F115766}"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B44A596A-6F76-4317-B855-8B3203E5B61A}">
      <dgm:prSet phldrT="[Text]" custT="1"/>
      <dgm:spPr/>
      <dgm:t>
        <a:bodyPr/>
        <a:lstStyle/>
        <a:p>
          <a:pPr algn="just" rtl="1">
            <a:lnSpc>
              <a:spcPct val="100000"/>
            </a:lnSpc>
          </a:pPr>
          <a:r>
            <a:rPr lang="ar-EG" sz="2200" dirty="0">
              <a:solidFill>
                <a:schemeClr val="tx1"/>
              </a:solidFill>
            </a:rPr>
            <a:t>لقد شهدتْ هذهِ الفترةُ تأسيسَ المتاحفِ كمؤسّسةٍ قائمةٍ بذاتِها، وكانَ ذلكَ نتيجةً لعدّةِ عواملَ نذكرُ منها: </a:t>
          </a:r>
          <a:endParaRPr lang="en-US" sz="2200" dirty="0">
            <a:solidFill>
              <a:schemeClr val="tx1"/>
            </a:solidFill>
          </a:endParaRPr>
        </a:p>
      </dgm:t>
    </dgm:pt>
    <dgm:pt modelId="{38AD88E3-D958-4D61-91E5-B25097AAC875}" type="parTrans" cxnId="{D73A4310-F6D8-4DB7-B27A-13C8D2EB48E7}">
      <dgm:prSet/>
      <dgm:spPr/>
      <dgm:t>
        <a:bodyPr/>
        <a:lstStyle/>
        <a:p>
          <a:pPr rtl="1"/>
          <a:endParaRPr lang="en-US" sz="2200">
            <a:solidFill>
              <a:schemeClr val="tx1"/>
            </a:solidFill>
          </a:endParaRPr>
        </a:p>
      </dgm:t>
    </dgm:pt>
    <dgm:pt modelId="{3F8C867F-2A43-4CE0-B043-B516DDF1249A}" type="sibTrans" cxnId="{D73A4310-F6D8-4DB7-B27A-13C8D2EB48E7}">
      <dgm:prSet/>
      <dgm:spPr/>
      <dgm:t>
        <a:bodyPr/>
        <a:lstStyle/>
        <a:p>
          <a:pPr rtl="1"/>
          <a:endParaRPr lang="en-US" sz="2200">
            <a:solidFill>
              <a:schemeClr val="tx1"/>
            </a:solidFill>
          </a:endParaRPr>
        </a:p>
      </dgm:t>
    </dgm:pt>
    <dgm:pt modelId="{6DF571C9-AAC2-4519-B532-C1D617F798B7}">
      <dgm:prSet custT="1"/>
      <dgm:spPr/>
      <dgm:t>
        <a:bodyPr/>
        <a:lstStyle/>
        <a:p>
          <a:pPr algn="just" rtl="1">
            <a:lnSpc>
              <a:spcPct val="100000"/>
            </a:lnSpc>
          </a:pPr>
          <a:r>
            <a:rPr lang="ar-EG" sz="2200" dirty="0">
              <a:solidFill>
                <a:schemeClr val="tx1"/>
              </a:solidFill>
            </a:rPr>
            <a:t>الحنينُ إلى الماضي والاختراعاتُ الحديثةُ والّتي كانتْ وليدةَ الثّورةِ الصّناعيّةِ وتأثيرُها المباشرُ في التّطوّرِ الاجتماعيِّ والاقتصاديِّ في نمطِ حياةِ الإنسان.</a:t>
          </a:r>
          <a:endParaRPr lang="en-US" sz="2200" dirty="0">
            <a:solidFill>
              <a:schemeClr val="tx1"/>
            </a:solidFill>
          </a:endParaRPr>
        </a:p>
      </dgm:t>
    </dgm:pt>
    <dgm:pt modelId="{BC43BB4E-10EC-4352-B3F9-F05BB5D2C035}" type="parTrans" cxnId="{E1C87118-A638-4AB5-B488-9D1159B282D3}">
      <dgm:prSet/>
      <dgm:spPr/>
      <dgm:t>
        <a:bodyPr/>
        <a:lstStyle/>
        <a:p>
          <a:pPr rtl="1"/>
          <a:endParaRPr lang="en-US" sz="2200">
            <a:solidFill>
              <a:schemeClr val="tx1"/>
            </a:solidFill>
          </a:endParaRPr>
        </a:p>
      </dgm:t>
    </dgm:pt>
    <dgm:pt modelId="{5A97F676-2F4E-45A3-A0EF-1C1E3B60707B}" type="sibTrans" cxnId="{E1C87118-A638-4AB5-B488-9D1159B282D3}">
      <dgm:prSet/>
      <dgm:spPr/>
      <dgm:t>
        <a:bodyPr/>
        <a:lstStyle/>
        <a:p>
          <a:pPr rtl="1"/>
          <a:endParaRPr lang="en-US" sz="2200">
            <a:solidFill>
              <a:schemeClr val="tx1"/>
            </a:solidFill>
          </a:endParaRPr>
        </a:p>
      </dgm:t>
    </dgm:pt>
    <dgm:pt modelId="{7E3F854F-3FC4-4A3C-AA47-74BC60FAB52F}">
      <dgm:prSet custT="1"/>
      <dgm:spPr/>
      <dgm:t>
        <a:bodyPr/>
        <a:lstStyle/>
        <a:p>
          <a:pPr algn="just" rtl="1">
            <a:lnSpc>
              <a:spcPct val="100000"/>
            </a:lnSpc>
          </a:pPr>
          <a:r>
            <a:rPr lang="ar-EG" sz="2200" dirty="0">
              <a:solidFill>
                <a:schemeClr val="tx1"/>
              </a:solidFill>
            </a:rPr>
            <a:t>حصولُ طبقةِ العمّالِ على مطالبِهمُ الاجتماعيّةِ وتحديدُ ساعاتِ العملِ ورفعُ المستوى الثّقافيِّ الّذي سمحَ لهم بالاهتمامِ بالمؤسّساتِ الثّقافيّةِ كالمتاحفِ والمكتباتِ العامّة، فتزايدَ الوعيُ بدورِ المتاحفِ في تثقيفِ المجتمع.</a:t>
          </a:r>
          <a:endParaRPr lang="en-US" sz="2200" dirty="0">
            <a:solidFill>
              <a:schemeClr val="tx1"/>
            </a:solidFill>
          </a:endParaRPr>
        </a:p>
      </dgm:t>
    </dgm:pt>
    <dgm:pt modelId="{C0883FC5-1CEB-4986-940C-8FDD1C6DA07F}" type="parTrans" cxnId="{4D8D63BB-CE8E-4C86-97D1-F86D41A713D5}">
      <dgm:prSet/>
      <dgm:spPr/>
      <dgm:t>
        <a:bodyPr/>
        <a:lstStyle/>
        <a:p>
          <a:pPr rtl="1"/>
          <a:endParaRPr lang="en-US" sz="2200">
            <a:solidFill>
              <a:schemeClr val="tx1"/>
            </a:solidFill>
          </a:endParaRPr>
        </a:p>
      </dgm:t>
    </dgm:pt>
    <dgm:pt modelId="{337AB758-0A01-4C11-B81C-8600E6022B21}" type="sibTrans" cxnId="{4D8D63BB-CE8E-4C86-97D1-F86D41A713D5}">
      <dgm:prSet/>
      <dgm:spPr/>
      <dgm:t>
        <a:bodyPr/>
        <a:lstStyle/>
        <a:p>
          <a:pPr rtl="1"/>
          <a:endParaRPr lang="en-US" sz="2200">
            <a:solidFill>
              <a:schemeClr val="tx1"/>
            </a:solidFill>
          </a:endParaRPr>
        </a:p>
      </dgm:t>
    </dgm:pt>
    <dgm:pt modelId="{ACB064C3-3397-466C-9070-4AF9143C416A}">
      <dgm:prSet custT="1"/>
      <dgm:spPr/>
      <dgm:t>
        <a:bodyPr/>
        <a:lstStyle/>
        <a:p>
          <a:pPr algn="just" rtl="1">
            <a:lnSpc>
              <a:spcPct val="100000"/>
            </a:lnSpc>
          </a:pPr>
          <a:r>
            <a:rPr lang="ar-EG" sz="2200" dirty="0">
              <a:solidFill>
                <a:schemeClr val="tx1"/>
              </a:solidFill>
            </a:rPr>
            <a:t>اهتمامُ وسائلِ الإعلامِ خاصّةً الصّحافةَ المكتوبةَ بعالمِ المتاحفِ والاستكشافاتِ الأثريّةِ في المستعمراتِ الجديدةِ ثمّ إنشاءُ الدّراساتِ الأكاديميّةِ لتحديثِ وتطويرِ العلومِ المتحفيّةِ ودراسةِ آثارِ مختلفِ الحضاراتِ القديمةِ ومحاولةِ ترجمتِها، حيثُ تمّتْ ترجمةُ الخطِّ المسماريِّ والهيروغليفيِّ من قِبَلِ العلماءِ الإنكليزِ والفرنسيّينَ بروحٍ تنافسيّةٍ شديدة. </a:t>
          </a:r>
          <a:endParaRPr lang="en-US" sz="2200" dirty="0">
            <a:solidFill>
              <a:schemeClr val="tx1"/>
            </a:solidFill>
          </a:endParaRPr>
        </a:p>
      </dgm:t>
    </dgm:pt>
    <dgm:pt modelId="{DF2821E1-8A4C-4EC3-9464-2A7140A40659}" type="parTrans" cxnId="{E86E8EB5-6818-46DB-A147-79F1EF64F287}">
      <dgm:prSet/>
      <dgm:spPr/>
      <dgm:t>
        <a:bodyPr/>
        <a:lstStyle/>
        <a:p>
          <a:pPr rtl="1"/>
          <a:endParaRPr lang="en-US" sz="2200">
            <a:solidFill>
              <a:schemeClr val="tx1"/>
            </a:solidFill>
          </a:endParaRPr>
        </a:p>
      </dgm:t>
    </dgm:pt>
    <dgm:pt modelId="{378F626B-4E62-4287-A74F-9452E1B82DA5}" type="sibTrans" cxnId="{E86E8EB5-6818-46DB-A147-79F1EF64F287}">
      <dgm:prSet/>
      <dgm:spPr/>
      <dgm:t>
        <a:bodyPr/>
        <a:lstStyle/>
        <a:p>
          <a:pPr rtl="1"/>
          <a:endParaRPr lang="en-US" sz="2200">
            <a:solidFill>
              <a:schemeClr val="tx1"/>
            </a:solidFill>
          </a:endParaRPr>
        </a:p>
      </dgm:t>
    </dgm:pt>
    <dgm:pt modelId="{F6E41C7F-403C-47FC-AB60-094D1F16A165}">
      <dgm:prSet custT="1"/>
      <dgm:spPr/>
      <dgm:t>
        <a:bodyPr/>
        <a:lstStyle/>
        <a:p>
          <a:pPr algn="just" rtl="1">
            <a:lnSpc>
              <a:spcPct val="100000"/>
            </a:lnSpc>
          </a:pPr>
          <a:endParaRPr lang="en-US" sz="2200" dirty="0">
            <a:solidFill>
              <a:schemeClr val="tx1"/>
            </a:solidFill>
          </a:endParaRPr>
        </a:p>
      </dgm:t>
    </dgm:pt>
    <dgm:pt modelId="{75D3CB86-CF97-47E7-9609-B4A49CF5FCB7}" type="parTrans" cxnId="{07921EEC-FBF7-4898-8EB7-B42A75FEDDBD}">
      <dgm:prSet/>
      <dgm:spPr/>
      <dgm:t>
        <a:bodyPr/>
        <a:lstStyle/>
        <a:p>
          <a:pPr rtl="1"/>
          <a:endParaRPr lang="en-US" sz="2200">
            <a:solidFill>
              <a:schemeClr val="tx1"/>
            </a:solidFill>
          </a:endParaRPr>
        </a:p>
      </dgm:t>
    </dgm:pt>
    <dgm:pt modelId="{11823FD7-5A89-49BB-81DB-F938218295A9}" type="sibTrans" cxnId="{07921EEC-FBF7-4898-8EB7-B42A75FEDDBD}">
      <dgm:prSet/>
      <dgm:spPr/>
      <dgm:t>
        <a:bodyPr/>
        <a:lstStyle/>
        <a:p>
          <a:pPr rtl="1"/>
          <a:endParaRPr lang="en-US" sz="2200">
            <a:solidFill>
              <a:schemeClr val="tx1"/>
            </a:solidFill>
          </a:endParaRPr>
        </a:p>
      </dgm:t>
    </dgm:pt>
    <dgm:pt modelId="{65B8A027-BA7A-4727-B7F1-2F1FD28D60F1}">
      <dgm:prSet phldrT="[Text]" custT="1"/>
      <dgm:spPr>
        <a:ln>
          <a:solidFill>
            <a:schemeClr val="accent6">
              <a:lumMod val="50000"/>
            </a:schemeClr>
          </a:solidFill>
        </a:ln>
      </dgm:spPr>
      <dgm:t>
        <a:bodyPr/>
        <a:lstStyle/>
        <a:p>
          <a:pPr rtl="1">
            <a:buFont typeface="Symbol" panose="05050102010706020507" pitchFamily="18" charset="2"/>
            <a:buChar char=""/>
          </a:pPr>
          <a:r>
            <a:rPr lang="ar-EG" sz="2200" b="1" dirty="0">
              <a:solidFill>
                <a:schemeClr val="tx1"/>
              </a:solidFill>
            </a:rPr>
            <a:t>عصرُ النّهضة</a:t>
          </a:r>
          <a:endParaRPr lang="en-US" sz="2200" dirty="0">
            <a:solidFill>
              <a:schemeClr val="tx1"/>
            </a:solidFill>
          </a:endParaRPr>
        </a:p>
      </dgm:t>
    </dgm:pt>
    <dgm:pt modelId="{8C3897EA-8D9F-4133-AB1C-7210018072D3}" type="sibTrans" cxnId="{AD4144E6-AAD5-4D30-BB73-2DDE27C95D1D}">
      <dgm:prSet/>
      <dgm:spPr/>
      <dgm:t>
        <a:bodyPr/>
        <a:lstStyle/>
        <a:p>
          <a:pPr rtl="1"/>
          <a:endParaRPr lang="en-US" sz="2200">
            <a:solidFill>
              <a:schemeClr val="tx1"/>
            </a:solidFill>
          </a:endParaRPr>
        </a:p>
      </dgm:t>
    </dgm:pt>
    <dgm:pt modelId="{4C472E0C-8D88-4F07-8388-E015E6532128}" type="parTrans" cxnId="{AD4144E6-AAD5-4D30-BB73-2DDE27C95D1D}">
      <dgm:prSet/>
      <dgm:spPr/>
      <dgm:t>
        <a:bodyPr/>
        <a:lstStyle/>
        <a:p>
          <a:pPr rtl="1"/>
          <a:endParaRPr lang="en-US" sz="2200">
            <a:solidFill>
              <a:schemeClr val="tx1"/>
            </a:solidFill>
          </a:endParaRPr>
        </a:p>
      </dgm:t>
    </dgm:pt>
    <dgm:pt modelId="{A065D0F0-4C59-4719-B5D4-60D9CFCBD4D0}" type="pres">
      <dgm:prSet presAssocID="{8013EA12-2C38-4B23-9C67-DC382F115766}" presName="linear" presStyleCnt="0">
        <dgm:presLayoutVars>
          <dgm:animLvl val="lvl"/>
          <dgm:resizeHandles val="exact"/>
        </dgm:presLayoutVars>
      </dgm:prSet>
      <dgm:spPr/>
    </dgm:pt>
    <dgm:pt modelId="{1CD59108-D9CB-4283-B50E-E9DA167FC295}" type="pres">
      <dgm:prSet presAssocID="{65B8A027-BA7A-4727-B7F1-2F1FD28D60F1}" presName="parentText" presStyleLbl="node1" presStyleIdx="0" presStyleCnt="1" custLinFactNeighborY="-851">
        <dgm:presLayoutVars>
          <dgm:chMax val="0"/>
          <dgm:bulletEnabled val="1"/>
        </dgm:presLayoutVars>
      </dgm:prSet>
      <dgm:spPr/>
    </dgm:pt>
    <dgm:pt modelId="{DD3185F2-262D-4EE0-B22D-C770A06A9292}" type="pres">
      <dgm:prSet presAssocID="{65B8A027-BA7A-4727-B7F1-2F1FD28D60F1}" presName="childText" presStyleLbl="revTx" presStyleIdx="0" presStyleCnt="1">
        <dgm:presLayoutVars>
          <dgm:bulletEnabled val="1"/>
        </dgm:presLayoutVars>
      </dgm:prSet>
      <dgm:spPr/>
    </dgm:pt>
  </dgm:ptLst>
  <dgm:cxnLst>
    <dgm:cxn modelId="{D73A4310-F6D8-4DB7-B27A-13C8D2EB48E7}" srcId="{65B8A027-BA7A-4727-B7F1-2F1FD28D60F1}" destId="{B44A596A-6F76-4317-B855-8B3203E5B61A}" srcOrd="0" destOrd="0" parTransId="{38AD88E3-D958-4D61-91E5-B25097AAC875}" sibTransId="{3F8C867F-2A43-4CE0-B043-B516DDF1249A}"/>
    <dgm:cxn modelId="{E1C87118-A638-4AB5-B488-9D1159B282D3}" srcId="{65B8A027-BA7A-4727-B7F1-2F1FD28D60F1}" destId="{6DF571C9-AAC2-4519-B532-C1D617F798B7}" srcOrd="1" destOrd="0" parTransId="{BC43BB4E-10EC-4352-B3F9-F05BB5D2C035}" sibTransId="{5A97F676-2F4E-45A3-A0EF-1C1E3B60707B}"/>
    <dgm:cxn modelId="{F893793D-4581-48A4-881D-B8DB5C10505B}" type="presOf" srcId="{B44A596A-6F76-4317-B855-8B3203E5B61A}" destId="{DD3185F2-262D-4EE0-B22D-C770A06A9292}" srcOrd="0" destOrd="0" presId="urn:microsoft.com/office/officeart/2005/8/layout/vList2"/>
    <dgm:cxn modelId="{4FEE6380-BEB8-4FA9-9198-4F7AFF6AA090}" type="presOf" srcId="{ACB064C3-3397-466C-9070-4AF9143C416A}" destId="{DD3185F2-262D-4EE0-B22D-C770A06A9292}" srcOrd="0" destOrd="3" presId="urn:microsoft.com/office/officeart/2005/8/layout/vList2"/>
    <dgm:cxn modelId="{53C7338D-4FD3-4454-8BAB-CCFDE882BC66}" type="presOf" srcId="{6DF571C9-AAC2-4519-B532-C1D617F798B7}" destId="{DD3185F2-262D-4EE0-B22D-C770A06A9292}" srcOrd="0" destOrd="1" presId="urn:microsoft.com/office/officeart/2005/8/layout/vList2"/>
    <dgm:cxn modelId="{4334DC97-F00B-40D0-8C64-200E8681EF29}" type="presOf" srcId="{7E3F854F-3FC4-4A3C-AA47-74BC60FAB52F}" destId="{DD3185F2-262D-4EE0-B22D-C770A06A9292}" srcOrd="0" destOrd="2" presId="urn:microsoft.com/office/officeart/2005/8/layout/vList2"/>
    <dgm:cxn modelId="{E86E8EB5-6818-46DB-A147-79F1EF64F287}" srcId="{65B8A027-BA7A-4727-B7F1-2F1FD28D60F1}" destId="{ACB064C3-3397-466C-9070-4AF9143C416A}" srcOrd="3" destOrd="0" parTransId="{DF2821E1-8A4C-4EC3-9464-2A7140A40659}" sibTransId="{378F626B-4E62-4287-A74F-9452E1B82DA5}"/>
    <dgm:cxn modelId="{454A26B6-D892-4697-8CEE-F5988A68DACC}" type="presOf" srcId="{65B8A027-BA7A-4727-B7F1-2F1FD28D60F1}" destId="{1CD59108-D9CB-4283-B50E-E9DA167FC295}" srcOrd="0" destOrd="0" presId="urn:microsoft.com/office/officeart/2005/8/layout/vList2"/>
    <dgm:cxn modelId="{4D8D63BB-CE8E-4C86-97D1-F86D41A713D5}" srcId="{65B8A027-BA7A-4727-B7F1-2F1FD28D60F1}" destId="{7E3F854F-3FC4-4A3C-AA47-74BC60FAB52F}" srcOrd="2" destOrd="0" parTransId="{C0883FC5-1CEB-4986-940C-8FDD1C6DA07F}" sibTransId="{337AB758-0A01-4C11-B81C-8600E6022B21}"/>
    <dgm:cxn modelId="{8FBBB7C8-3238-4DFE-9000-00AF30282DFE}" type="presOf" srcId="{F6E41C7F-403C-47FC-AB60-094D1F16A165}" destId="{DD3185F2-262D-4EE0-B22D-C770A06A9292}" srcOrd="0" destOrd="4" presId="urn:microsoft.com/office/officeart/2005/8/layout/vList2"/>
    <dgm:cxn modelId="{9B5991DF-982D-4112-82E8-977EFA823253}" type="presOf" srcId="{8013EA12-2C38-4B23-9C67-DC382F115766}" destId="{A065D0F0-4C59-4719-B5D4-60D9CFCBD4D0}" srcOrd="0" destOrd="0" presId="urn:microsoft.com/office/officeart/2005/8/layout/vList2"/>
    <dgm:cxn modelId="{AD4144E6-AAD5-4D30-BB73-2DDE27C95D1D}" srcId="{8013EA12-2C38-4B23-9C67-DC382F115766}" destId="{65B8A027-BA7A-4727-B7F1-2F1FD28D60F1}" srcOrd="0" destOrd="0" parTransId="{4C472E0C-8D88-4F07-8388-E015E6532128}" sibTransId="{8C3897EA-8D9F-4133-AB1C-7210018072D3}"/>
    <dgm:cxn modelId="{07921EEC-FBF7-4898-8EB7-B42A75FEDDBD}" srcId="{65B8A027-BA7A-4727-B7F1-2F1FD28D60F1}" destId="{F6E41C7F-403C-47FC-AB60-094D1F16A165}" srcOrd="4" destOrd="0" parTransId="{75D3CB86-CF97-47E7-9609-B4A49CF5FCB7}" sibTransId="{11823FD7-5A89-49BB-81DB-F938218295A9}"/>
    <dgm:cxn modelId="{09C9EA69-F5A1-4C6C-BB2F-5FB4EF4F7D16}" type="presParOf" srcId="{A065D0F0-4C59-4719-B5D4-60D9CFCBD4D0}" destId="{1CD59108-D9CB-4283-B50E-E9DA167FC295}" srcOrd="0" destOrd="0" presId="urn:microsoft.com/office/officeart/2005/8/layout/vList2"/>
    <dgm:cxn modelId="{EEEAEDD5-6BCD-4B1A-B5A5-790C4A605AFF}" type="presParOf" srcId="{A065D0F0-4C59-4719-B5D4-60D9CFCBD4D0}" destId="{DD3185F2-262D-4EE0-B22D-C770A06A9292}"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13EA12-2C38-4B23-9C67-DC382F115766}"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65B8A027-BA7A-4727-B7F1-2F1FD28D60F1}">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العالمُ العربيّ</a:t>
          </a:r>
          <a:endParaRPr lang="en-US" sz="2200" dirty="0">
            <a:solidFill>
              <a:schemeClr val="tx1"/>
            </a:solidFill>
            <a:cs typeface="+mn-cs"/>
          </a:endParaRPr>
        </a:p>
      </dgm:t>
    </dgm:pt>
    <dgm:pt modelId="{4C472E0C-8D88-4F07-8388-E015E6532128}" type="parTrans" cxnId="{AD4144E6-AAD5-4D30-BB73-2DDE27C95D1D}">
      <dgm:prSet/>
      <dgm:spPr/>
      <dgm:t>
        <a:bodyPr/>
        <a:lstStyle/>
        <a:p>
          <a:pPr rtl="1"/>
          <a:endParaRPr lang="en-US" sz="2200">
            <a:solidFill>
              <a:schemeClr val="tx1"/>
            </a:solidFill>
            <a:cs typeface="+mn-cs"/>
          </a:endParaRPr>
        </a:p>
      </dgm:t>
    </dgm:pt>
    <dgm:pt modelId="{8C3897EA-8D9F-4133-AB1C-7210018072D3}" type="sibTrans" cxnId="{AD4144E6-AAD5-4D30-BB73-2DDE27C95D1D}">
      <dgm:prSet/>
      <dgm:spPr/>
      <dgm:t>
        <a:bodyPr/>
        <a:lstStyle/>
        <a:p>
          <a:pPr rtl="1"/>
          <a:endParaRPr lang="en-US" sz="2200">
            <a:solidFill>
              <a:schemeClr val="tx1"/>
            </a:solidFill>
            <a:cs typeface="+mn-cs"/>
          </a:endParaRPr>
        </a:p>
      </dgm:t>
    </dgm:pt>
    <dgm:pt modelId="{B44A596A-6F76-4317-B855-8B3203E5B61A}">
      <dgm:prSet phldrT="[Text]" custT="1"/>
      <dgm:spPr/>
      <dgm:t>
        <a:bodyPr/>
        <a:lstStyle/>
        <a:p>
          <a:pPr algn="just" rtl="1">
            <a:lnSpc>
              <a:spcPct val="150000"/>
            </a:lnSpc>
          </a:pPr>
          <a:r>
            <a:rPr lang="ar-SA" sz="2200" dirty="0">
              <a:solidFill>
                <a:schemeClr val="tx1"/>
              </a:solidFill>
              <a:cs typeface="+mn-cs"/>
            </a:rPr>
            <a:t>ظهرتِ المتاحفُ متأخّرةً بالنّسبةِ للعالمِ العربيّ، ويرجعُ ذلكَ إلى جملةٍ منَ العواملِ سياسيّة، اقتصاديّة، اجتماعيّةٍ ودينيّة، ولعلَّ تأثيرَ الدّينِ الإسلاميِّ يُعتبَرُ أهمَّها، حيثُ ارتبطتِ المتاحفُ في أذهانِ المسلمينَ بجمعِ التّماثيلِ وعرضِها، الأمرُ الّذي يذكّرُ بما كانَ عليهِ العربُ قبلَ ظهورِ الإسلام، وإنشاءُ المتحفِ في البلدانِ العربيّةِ بدءاً في أواخرِ القرنِ التّاسعَ عشرَ وبدايةَ القرنِ العشرين 20، وكانتْ معظمُ المتاحفِ العربيّةِ في بدايتِها تركّزُ على عرضِ حضاراتِ الرّومانِ والإغريقِ وما عُثِرَ عليهِ من تماثيلَ ولقىً فخّاريّةٍ وبرونزيّةٍ وزجاجيّة، ترجعُ إلى هذهِ الحضاراتِ خاصّةً وافتتاحُ المتاحفِ كانَ في فتراتِ الاحتلالِ الأوروبيّ. </a:t>
          </a:r>
          <a:endParaRPr lang="en-US" sz="2200" dirty="0">
            <a:solidFill>
              <a:schemeClr val="tx1"/>
            </a:solidFill>
            <a:cs typeface="+mn-cs"/>
          </a:endParaRPr>
        </a:p>
      </dgm:t>
    </dgm:pt>
    <dgm:pt modelId="{38AD88E3-D958-4D61-91E5-B25097AAC875}" type="parTrans" cxnId="{D73A4310-F6D8-4DB7-B27A-13C8D2EB48E7}">
      <dgm:prSet/>
      <dgm:spPr/>
      <dgm:t>
        <a:bodyPr/>
        <a:lstStyle/>
        <a:p>
          <a:pPr rtl="1"/>
          <a:endParaRPr lang="en-US" sz="2200">
            <a:solidFill>
              <a:schemeClr val="tx1"/>
            </a:solidFill>
            <a:cs typeface="+mn-cs"/>
          </a:endParaRPr>
        </a:p>
      </dgm:t>
    </dgm:pt>
    <dgm:pt modelId="{3F8C867F-2A43-4CE0-B043-B516DDF1249A}" type="sibTrans" cxnId="{D73A4310-F6D8-4DB7-B27A-13C8D2EB48E7}">
      <dgm:prSet/>
      <dgm:spPr/>
      <dgm:t>
        <a:bodyPr/>
        <a:lstStyle/>
        <a:p>
          <a:pPr rtl="1"/>
          <a:endParaRPr lang="en-US" sz="2200">
            <a:solidFill>
              <a:schemeClr val="tx1"/>
            </a:solidFill>
            <a:cs typeface="+mn-cs"/>
          </a:endParaRPr>
        </a:p>
      </dgm:t>
    </dgm:pt>
    <dgm:pt modelId="{A065D0F0-4C59-4719-B5D4-60D9CFCBD4D0}" type="pres">
      <dgm:prSet presAssocID="{8013EA12-2C38-4B23-9C67-DC382F115766}" presName="linear" presStyleCnt="0">
        <dgm:presLayoutVars>
          <dgm:animLvl val="lvl"/>
          <dgm:resizeHandles val="exact"/>
        </dgm:presLayoutVars>
      </dgm:prSet>
      <dgm:spPr/>
    </dgm:pt>
    <dgm:pt modelId="{1CD59108-D9CB-4283-B50E-E9DA167FC295}" type="pres">
      <dgm:prSet presAssocID="{65B8A027-BA7A-4727-B7F1-2F1FD28D60F1}" presName="parentText" presStyleLbl="node1" presStyleIdx="0" presStyleCnt="1" custScaleY="53050" custLinFactNeighborY="-6556">
        <dgm:presLayoutVars>
          <dgm:chMax val="0"/>
          <dgm:bulletEnabled val="1"/>
        </dgm:presLayoutVars>
      </dgm:prSet>
      <dgm:spPr/>
    </dgm:pt>
    <dgm:pt modelId="{DD3185F2-262D-4EE0-B22D-C770A06A9292}" type="pres">
      <dgm:prSet presAssocID="{65B8A027-BA7A-4727-B7F1-2F1FD28D60F1}" presName="childText" presStyleLbl="revTx" presStyleIdx="0" presStyleCnt="1">
        <dgm:presLayoutVars>
          <dgm:bulletEnabled val="1"/>
        </dgm:presLayoutVars>
      </dgm:prSet>
      <dgm:spPr/>
    </dgm:pt>
  </dgm:ptLst>
  <dgm:cxnLst>
    <dgm:cxn modelId="{D73A4310-F6D8-4DB7-B27A-13C8D2EB48E7}" srcId="{65B8A027-BA7A-4727-B7F1-2F1FD28D60F1}" destId="{B44A596A-6F76-4317-B855-8B3203E5B61A}" srcOrd="0" destOrd="0" parTransId="{38AD88E3-D958-4D61-91E5-B25097AAC875}" sibTransId="{3F8C867F-2A43-4CE0-B043-B516DDF1249A}"/>
    <dgm:cxn modelId="{F893793D-4581-48A4-881D-B8DB5C10505B}" type="presOf" srcId="{B44A596A-6F76-4317-B855-8B3203E5B61A}" destId="{DD3185F2-262D-4EE0-B22D-C770A06A9292}" srcOrd="0" destOrd="0" presId="urn:microsoft.com/office/officeart/2005/8/layout/vList2"/>
    <dgm:cxn modelId="{454A26B6-D892-4697-8CEE-F5988A68DACC}" type="presOf" srcId="{65B8A027-BA7A-4727-B7F1-2F1FD28D60F1}" destId="{1CD59108-D9CB-4283-B50E-E9DA167FC295}" srcOrd="0" destOrd="0" presId="urn:microsoft.com/office/officeart/2005/8/layout/vList2"/>
    <dgm:cxn modelId="{9B5991DF-982D-4112-82E8-977EFA823253}" type="presOf" srcId="{8013EA12-2C38-4B23-9C67-DC382F115766}" destId="{A065D0F0-4C59-4719-B5D4-60D9CFCBD4D0}" srcOrd="0" destOrd="0" presId="urn:microsoft.com/office/officeart/2005/8/layout/vList2"/>
    <dgm:cxn modelId="{AD4144E6-AAD5-4D30-BB73-2DDE27C95D1D}" srcId="{8013EA12-2C38-4B23-9C67-DC382F115766}" destId="{65B8A027-BA7A-4727-B7F1-2F1FD28D60F1}" srcOrd="0" destOrd="0" parTransId="{4C472E0C-8D88-4F07-8388-E015E6532128}" sibTransId="{8C3897EA-8D9F-4133-AB1C-7210018072D3}"/>
    <dgm:cxn modelId="{09C9EA69-F5A1-4C6C-BB2F-5FB4EF4F7D16}" type="presParOf" srcId="{A065D0F0-4C59-4719-B5D4-60D9CFCBD4D0}" destId="{1CD59108-D9CB-4283-B50E-E9DA167FC295}" srcOrd="0" destOrd="0" presId="urn:microsoft.com/office/officeart/2005/8/layout/vList2"/>
    <dgm:cxn modelId="{EEEAEDD5-6BCD-4B1A-B5A5-790C4A605AFF}" type="presParOf" srcId="{A065D0F0-4C59-4719-B5D4-60D9CFCBD4D0}" destId="{DD3185F2-262D-4EE0-B22D-C770A06A9292}"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262485A-DD89-498F-A1ED-F6AAE717CF3A}"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A4D53FB-DB10-41C7-9724-EE75D3E5C770}">
      <dgm:prSet phldrT="[Text]" custT="1"/>
      <dgm:spPr>
        <a:ln>
          <a:solidFill>
            <a:schemeClr val="accent6">
              <a:lumMod val="50000"/>
            </a:schemeClr>
          </a:solidFill>
        </a:ln>
      </dgm:spPr>
      <dgm:t>
        <a:bodyPr/>
        <a:lstStyle/>
        <a:p>
          <a:pPr rtl="1">
            <a:lnSpc>
              <a:spcPct val="150000"/>
            </a:lnSpc>
            <a:buFont typeface="Symbol" panose="05050102010706020507" pitchFamily="18" charset="2"/>
            <a:buChar char=""/>
          </a:pPr>
          <a:r>
            <a:rPr lang="ar-SA" sz="2200" b="1" dirty="0">
              <a:solidFill>
                <a:schemeClr val="tx1"/>
              </a:solidFill>
              <a:cs typeface="+mn-cs"/>
            </a:rPr>
            <a:t>عواملُ التّأسيس</a:t>
          </a:r>
          <a:endParaRPr lang="en-US" sz="2200" dirty="0">
            <a:solidFill>
              <a:schemeClr val="tx1"/>
            </a:solidFill>
            <a:cs typeface="+mn-cs"/>
          </a:endParaRPr>
        </a:p>
      </dgm:t>
    </dgm:pt>
    <dgm:pt modelId="{51A0684B-C804-4CBA-A0D6-89240D6532C2}" type="parTrans" cxnId="{482F970C-97E9-429F-BCB5-09B52E3972CE}">
      <dgm:prSet/>
      <dgm:spPr/>
      <dgm:t>
        <a:bodyPr/>
        <a:lstStyle/>
        <a:p>
          <a:pPr rtl="1">
            <a:lnSpc>
              <a:spcPct val="150000"/>
            </a:lnSpc>
          </a:pPr>
          <a:endParaRPr lang="en-US" sz="2200">
            <a:solidFill>
              <a:schemeClr val="tx1"/>
            </a:solidFill>
            <a:cs typeface="+mn-cs"/>
          </a:endParaRPr>
        </a:p>
      </dgm:t>
    </dgm:pt>
    <dgm:pt modelId="{28CD2A5C-9F53-4414-95AE-A6300C9E4644}" type="sibTrans" cxnId="{482F970C-97E9-429F-BCB5-09B52E3972CE}">
      <dgm:prSet/>
      <dgm:spPr/>
      <dgm:t>
        <a:bodyPr/>
        <a:lstStyle/>
        <a:p>
          <a:pPr rtl="1">
            <a:lnSpc>
              <a:spcPct val="150000"/>
            </a:lnSpc>
          </a:pPr>
          <a:endParaRPr lang="en-US" sz="2200">
            <a:solidFill>
              <a:schemeClr val="tx1"/>
            </a:solidFill>
            <a:cs typeface="+mn-cs"/>
          </a:endParaRPr>
        </a:p>
      </dgm:t>
    </dgm:pt>
    <dgm:pt modelId="{02444788-6634-445A-A59B-2448CE4071A2}">
      <dgm:prSet phldrT="[Text]" custT="1"/>
      <dgm:spPr/>
      <dgm:t>
        <a:bodyPr/>
        <a:lstStyle/>
        <a:p>
          <a:pPr algn="just" rtl="1">
            <a:lnSpc>
              <a:spcPct val="150000"/>
            </a:lnSpc>
            <a:buFont typeface="Simplified Arabic" panose="02020603050405020304" pitchFamily="18" charset="-78"/>
            <a:buChar char="-"/>
          </a:pPr>
          <a:r>
            <a:rPr lang="ar-SA" sz="2200" dirty="0">
              <a:solidFill>
                <a:schemeClr val="tx1"/>
              </a:solidFill>
              <a:cs typeface="+mn-cs"/>
            </a:rPr>
            <a:t>الحنينُ إلى الماضي.</a:t>
          </a:r>
          <a:endParaRPr lang="en-US" sz="2200" dirty="0">
            <a:solidFill>
              <a:schemeClr val="tx1"/>
            </a:solidFill>
            <a:cs typeface="+mn-cs"/>
          </a:endParaRPr>
        </a:p>
      </dgm:t>
    </dgm:pt>
    <dgm:pt modelId="{F7D2F689-1C3C-4655-89E4-D5A3B1BC84DF}" type="parTrans" cxnId="{25841D70-40E4-4361-962E-8AC08EC36A02}">
      <dgm:prSet/>
      <dgm:spPr/>
      <dgm:t>
        <a:bodyPr/>
        <a:lstStyle/>
        <a:p>
          <a:pPr rtl="1">
            <a:lnSpc>
              <a:spcPct val="150000"/>
            </a:lnSpc>
          </a:pPr>
          <a:endParaRPr lang="en-US" sz="2200">
            <a:solidFill>
              <a:schemeClr val="tx1"/>
            </a:solidFill>
            <a:cs typeface="+mn-cs"/>
          </a:endParaRPr>
        </a:p>
      </dgm:t>
    </dgm:pt>
    <dgm:pt modelId="{37DC649B-C1DD-4F0E-AE96-75530BA0BD52}" type="sibTrans" cxnId="{25841D70-40E4-4361-962E-8AC08EC36A02}">
      <dgm:prSet/>
      <dgm:spPr/>
      <dgm:t>
        <a:bodyPr/>
        <a:lstStyle/>
        <a:p>
          <a:pPr rtl="1">
            <a:lnSpc>
              <a:spcPct val="150000"/>
            </a:lnSpc>
          </a:pPr>
          <a:endParaRPr lang="en-US" sz="2200">
            <a:solidFill>
              <a:schemeClr val="tx1"/>
            </a:solidFill>
            <a:cs typeface="+mn-cs"/>
          </a:endParaRPr>
        </a:p>
      </dgm:t>
    </dgm:pt>
    <dgm:pt modelId="{A5A09B64-28F3-44F8-8A7D-94AB90BAF8B6}">
      <dgm:prSet custT="1"/>
      <dgm:spPr/>
      <dgm:t>
        <a:bodyPr/>
        <a:lstStyle/>
        <a:p>
          <a:pPr algn="just" rtl="1">
            <a:lnSpc>
              <a:spcPct val="150000"/>
            </a:lnSpc>
            <a:buFont typeface="Simplified Arabic" panose="02020603050405020304" pitchFamily="18" charset="-78"/>
            <a:buChar char="-"/>
          </a:pPr>
          <a:r>
            <a:rPr lang="ar-SA" sz="2200">
              <a:solidFill>
                <a:schemeClr val="tx1"/>
              </a:solidFill>
              <a:cs typeface="+mn-cs"/>
            </a:rPr>
            <a:t>حرصُ الإنسانِ على كلِّ ما يتعلّقُ بالتّراثِ والأشياءِ الآخذةِ في الزّوالِ والانقراض. </a:t>
          </a:r>
          <a:endParaRPr lang="en-US" sz="2200">
            <a:solidFill>
              <a:schemeClr val="tx1"/>
            </a:solidFill>
            <a:cs typeface="+mn-cs"/>
          </a:endParaRPr>
        </a:p>
      </dgm:t>
    </dgm:pt>
    <dgm:pt modelId="{4520E435-9F21-4157-A984-6174793CE781}" type="parTrans" cxnId="{977291AC-3212-4222-A379-2CB8E2049FB4}">
      <dgm:prSet/>
      <dgm:spPr/>
      <dgm:t>
        <a:bodyPr/>
        <a:lstStyle/>
        <a:p>
          <a:pPr rtl="1">
            <a:lnSpc>
              <a:spcPct val="150000"/>
            </a:lnSpc>
          </a:pPr>
          <a:endParaRPr lang="en-US" sz="2200">
            <a:solidFill>
              <a:schemeClr val="tx1"/>
            </a:solidFill>
            <a:cs typeface="+mn-cs"/>
          </a:endParaRPr>
        </a:p>
      </dgm:t>
    </dgm:pt>
    <dgm:pt modelId="{11447C63-5CAD-4BC8-9E17-FDAF188128FB}" type="sibTrans" cxnId="{977291AC-3212-4222-A379-2CB8E2049FB4}">
      <dgm:prSet/>
      <dgm:spPr/>
      <dgm:t>
        <a:bodyPr/>
        <a:lstStyle/>
        <a:p>
          <a:pPr rtl="1">
            <a:lnSpc>
              <a:spcPct val="150000"/>
            </a:lnSpc>
          </a:pPr>
          <a:endParaRPr lang="en-US" sz="2200">
            <a:solidFill>
              <a:schemeClr val="tx1"/>
            </a:solidFill>
            <a:cs typeface="+mn-cs"/>
          </a:endParaRPr>
        </a:p>
      </dgm:t>
    </dgm:pt>
    <dgm:pt modelId="{21615375-A881-4FE0-AA39-F7A0D1B63530}">
      <dgm:prSet custT="1"/>
      <dgm:spPr/>
      <dgm:t>
        <a:bodyPr/>
        <a:lstStyle/>
        <a:p>
          <a:pPr algn="just" rtl="1">
            <a:lnSpc>
              <a:spcPct val="150000"/>
            </a:lnSpc>
            <a:buFont typeface="Simplified Arabic" panose="02020603050405020304" pitchFamily="18" charset="-78"/>
            <a:buChar char="-"/>
          </a:pPr>
          <a:r>
            <a:rPr lang="ar-SA" sz="2200">
              <a:solidFill>
                <a:schemeClr val="tx1"/>
              </a:solidFill>
              <a:cs typeface="+mn-cs"/>
            </a:rPr>
            <a:t>السّياحةُ بأنواعِها ثقافيّة، دينيّة، ترفيهيّة.. إلخ</a:t>
          </a:r>
          <a:r>
            <a:rPr lang="en-US" sz="2200">
              <a:solidFill>
                <a:schemeClr val="tx1"/>
              </a:solidFill>
              <a:cs typeface="+mn-cs"/>
            </a:rPr>
            <a:t>.</a:t>
          </a:r>
        </a:p>
      </dgm:t>
    </dgm:pt>
    <dgm:pt modelId="{E187FDA0-BC63-4262-A158-D18A7AF1439A}" type="parTrans" cxnId="{BF780249-2334-4424-8A4B-05FFE7ED0449}">
      <dgm:prSet/>
      <dgm:spPr/>
      <dgm:t>
        <a:bodyPr/>
        <a:lstStyle/>
        <a:p>
          <a:pPr rtl="1">
            <a:lnSpc>
              <a:spcPct val="150000"/>
            </a:lnSpc>
          </a:pPr>
          <a:endParaRPr lang="en-US" sz="2200">
            <a:solidFill>
              <a:schemeClr val="tx1"/>
            </a:solidFill>
            <a:cs typeface="+mn-cs"/>
          </a:endParaRPr>
        </a:p>
      </dgm:t>
    </dgm:pt>
    <dgm:pt modelId="{4081B57E-B42A-4E9B-90F9-4A4822DA77FA}" type="sibTrans" cxnId="{BF780249-2334-4424-8A4B-05FFE7ED0449}">
      <dgm:prSet/>
      <dgm:spPr/>
      <dgm:t>
        <a:bodyPr/>
        <a:lstStyle/>
        <a:p>
          <a:pPr rtl="1">
            <a:lnSpc>
              <a:spcPct val="150000"/>
            </a:lnSpc>
          </a:pPr>
          <a:endParaRPr lang="en-US" sz="2200">
            <a:solidFill>
              <a:schemeClr val="tx1"/>
            </a:solidFill>
            <a:cs typeface="+mn-cs"/>
          </a:endParaRPr>
        </a:p>
      </dgm:t>
    </dgm:pt>
    <dgm:pt modelId="{D72F38AA-397F-42C8-B349-CA6DA1A417EF}">
      <dgm:prSet custT="1"/>
      <dgm:spPr/>
      <dgm:t>
        <a:bodyPr/>
        <a:lstStyle/>
        <a:p>
          <a:pPr algn="just" rtl="1">
            <a:lnSpc>
              <a:spcPct val="150000"/>
            </a:lnSpc>
            <a:buFont typeface="Simplified Arabic" panose="02020603050405020304" pitchFamily="18" charset="-78"/>
            <a:buChar char="-"/>
          </a:pPr>
          <a:r>
            <a:rPr lang="ar-SA" sz="2200" dirty="0">
              <a:solidFill>
                <a:schemeClr val="tx1"/>
              </a:solidFill>
              <a:cs typeface="+mn-cs"/>
            </a:rPr>
            <a:t>الحفائرُ والتّنقيبُ عنِ الآثار</a:t>
          </a:r>
          <a:r>
            <a:rPr lang="en-US" sz="2200" dirty="0">
              <a:solidFill>
                <a:schemeClr val="tx1"/>
              </a:solidFill>
              <a:cs typeface="+mn-cs"/>
            </a:rPr>
            <a:t>.</a:t>
          </a:r>
        </a:p>
      </dgm:t>
    </dgm:pt>
    <dgm:pt modelId="{5A7602E4-118D-47EA-A2C4-B54FF09DF8E5}" type="parTrans" cxnId="{611BFA37-D7D2-4A17-8762-AE3B65FDA21E}">
      <dgm:prSet/>
      <dgm:spPr/>
      <dgm:t>
        <a:bodyPr/>
        <a:lstStyle/>
        <a:p>
          <a:pPr rtl="1">
            <a:lnSpc>
              <a:spcPct val="150000"/>
            </a:lnSpc>
          </a:pPr>
          <a:endParaRPr lang="en-US" sz="2200">
            <a:solidFill>
              <a:schemeClr val="tx1"/>
            </a:solidFill>
            <a:cs typeface="+mn-cs"/>
          </a:endParaRPr>
        </a:p>
      </dgm:t>
    </dgm:pt>
    <dgm:pt modelId="{FB6C7163-089B-4BB1-9166-2E9F437170F2}" type="sibTrans" cxnId="{611BFA37-D7D2-4A17-8762-AE3B65FDA21E}">
      <dgm:prSet/>
      <dgm:spPr/>
      <dgm:t>
        <a:bodyPr/>
        <a:lstStyle/>
        <a:p>
          <a:pPr rtl="1">
            <a:lnSpc>
              <a:spcPct val="150000"/>
            </a:lnSpc>
          </a:pPr>
          <a:endParaRPr lang="en-US" sz="2200">
            <a:solidFill>
              <a:schemeClr val="tx1"/>
            </a:solidFill>
            <a:cs typeface="+mn-cs"/>
          </a:endParaRPr>
        </a:p>
      </dgm:t>
    </dgm:pt>
    <dgm:pt modelId="{3C193196-7E75-4546-BB5F-36DD7B04E47C}">
      <dgm:prSet custT="1"/>
      <dgm:spPr/>
      <dgm:t>
        <a:bodyPr/>
        <a:lstStyle/>
        <a:p>
          <a:pPr algn="just" rtl="1">
            <a:lnSpc>
              <a:spcPct val="150000"/>
            </a:lnSpc>
            <a:buFont typeface="Simplified Arabic" panose="02020603050405020304" pitchFamily="18" charset="-78"/>
            <a:buChar char="-"/>
          </a:pPr>
          <a:r>
            <a:rPr lang="ar-SA" sz="2200" dirty="0">
              <a:solidFill>
                <a:schemeClr val="tx1"/>
              </a:solidFill>
              <a:cs typeface="+mn-cs"/>
            </a:rPr>
            <a:t>اهتمامُ الشّعوبِ بتخليدِ رموزِهمُ العظماءِ في مجالاتِ الفكر، الفنّ، العلم، الأدب.</a:t>
          </a:r>
          <a:endParaRPr lang="en-US" sz="2200" dirty="0">
            <a:solidFill>
              <a:schemeClr val="tx1"/>
            </a:solidFill>
            <a:cs typeface="+mn-cs"/>
          </a:endParaRPr>
        </a:p>
      </dgm:t>
    </dgm:pt>
    <dgm:pt modelId="{CF36FCB0-E2AC-4820-BAC3-284B25B700ED}" type="parTrans" cxnId="{54713DD9-22A1-4969-8467-F1AD5E5DD65A}">
      <dgm:prSet/>
      <dgm:spPr/>
      <dgm:t>
        <a:bodyPr/>
        <a:lstStyle/>
        <a:p>
          <a:pPr rtl="1">
            <a:lnSpc>
              <a:spcPct val="150000"/>
            </a:lnSpc>
          </a:pPr>
          <a:endParaRPr lang="en-US" sz="2200">
            <a:solidFill>
              <a:schemeClr val="tx1"/>
            </a:solidFill>
            <a:cs typeface="+mn-cs"/>
          </a:endParaRPr>
        </a:p>
      </dgm:t>
    </dgm:pt>
    <dgm:pt modelId="{1CADF636-B618-4E57-95A7-7D8999C37470}" type="sibTrans" cxnId="{54713DD9-22A1-4969-8467-F1AD5E5DD65A}">
      <dgm:prSet/>
      <dgm:spPr/>
      <dgm:t>
        <a:bodyPr/>
        <a:lstStyle/>
        <a:p>
          <a:pPr rtl="1">
            <a:lnSpc>
              <a:spcPct val="150000"/>
            </a:lnSpc>
          </a:pPr>
          <a:endParaRPr lang="en-US" sz="2200">
            <a:solidFill>
              <a:schemeClr val="tx1"/>
            </a:solidFill>
            <a:cs typeface="+mn-cs"/>
          </a:endParaRPr>
        </a:p>
      </dgm:t>
    </dgm:pt>
    <dgm:pt modelId="{EE135F66-03C0-4DA0-8DAF-3DD20CD07050}" type="pres">
      <dgm:prSet presAssocID="{E262485A-DD89-498F-A1ED-F6AAE717CF3A}" presName="linear" presStyleCnt="0">
        <dgm:presLayoutVars>
          <dgm:animLvl val="lvl"/>
          <dgm:resizeHandles val="exact"/>
        </dgm:presLayoutVars>
      </dgm:prSet>
      <dgm:spPr/>
    </dgm:pt>
    <dgm:pt modelId="{87ABBA1B-0E74-4857-A236-B6AD0F05C115}" type="pres">
      <dgm:prSet presAssocID="{DA4D53FB-DB10-41C7-9724-EE75D3E5C770}" presName="parentText" presStyleLbl="node1" presStyleIdx="0" presStyleCnt="1" custScaleY="48938">
        <dgm:presLayoutVars>
          <dgm:chMax val="0"/>
          <dgm:bulletEnabled val="1"/>
        </dgm:presLayoutVars>
      </dgm:prSet>
      <dgm:spPr/>
    </dgm:pt>
    <dgm:pt modelId="{1E7DA196-01F6-447A-B450-979822D16783}" type="pres">
      <dgm:prSet presAssocID="{DA4D53FB-DB10-41C7-9724-EE75D3E5C770}" presName="childText" presStyleLbl="revTx" presStyleIdx="0" presStyleCnt="1">
        <dgm:presLayoutVars>
          <dgm:bulletEnabled val="1"/>
        </dgm:presLayoutVars>
      </dgm:prSet>
      <dgm:spPr/>
    </dgm:pt>
  </dgm:ptLst>
  <dgm:cxnLst>
    <dgm:cxn modelId="{482F970C-97E9-429F-BCB5-09B52E3972CE}" srcId="{E262485A-DD89-498F-A1ED-F6AAE717CF3A}" destId="{DA4D53FB-DB10-41C7-9724-EE75D3E5C770}" srcOrd="0" destOrd="0" parTransId="{51A0684B-C804-4CBA-A0D6-89240D6532C2}" sibTransId="{28CD2A5C-9F53-4414-95AE-A6300C9E4644}"/>
    <dgm:cxn modelId="{611BFA37-D7D2-4A17-8762-AE3B65FDA21E}" srcId="{DA4D53FB-DB10-41C7-9724-EE75D3E5C770}" destId="{D72F38AA-397F-42C8-B349-CA6DA1A417EF}" srcOrd="3" destOrd="0" parTransId="{5A7602E4-118D-47EA-A2C4-B54FF09DF8E5}" sibTransId="{FB6C7163-089B-4BB1-9166-2E9F437170F2}"/>
    <dgm:cxn modelId="{60B1FC47-2DB9-43D8-B5CE-40A57BD220B1}" type="presOf" srcId="{DA4D53FB-DB10-41C7-9724-EE75D3E5C770}" destId="{87ABBA1B-0E74-4857-A236-B6AD0F05C115}" srcOrd="0" destOrd="0" presId="urn:microsoft.com/office/officeart/2005/8/layout/vList2"/>
    <dgm:cxn modelId="{BF780249-2334-4424-8A4B-05FFE7ED0449}" srcId="{DA4D53FB-DB10-41C7-9724-EE75D3E5C770}" destId="{21615375-A881-4FE0-AA39-F7A0D1B63530}" srcOrd="2" destOrd="0" parTransId="{E187FDA0-BC63-4262-A158-D18A7AF1439A}" sibTransId="{4081B57E-B42A-4E9B-90F9-4A4822DA77FA}"/>
    <dgm:cxn modelId="{25841D70-40E4-4361-962E-8AC08EC36A02}" srcId="{DA4D53FB-DB10-41C7-9724-EE75D3E5C770}" destId="{02444788-6634-445A-A59B-2448CE4071A2}" srcOrd="0" destOrd="0" parTransId="{F7D2F689-1C3C-4655-89E4-D5A3B1BC84DF}" sibTransId="{37DC649B-C1DD-4F0E-AE96-75530BA0BD52}"/>
    <dgm:cxn modelId="{40F26B73-B978-450A-9F89-5EF95E568852}" type="presOf" srcId="{21615375-A881-4FE0-AA39-F7A0D1B63530}" destId="{1E7DA196-01F6-447A-B450-979822D16783}" srcOrd="0" destOrd="2" presId="urn:microsoft.com/office/officeart/2005/8/layout/vList2"/>
    <dgm:cxn modelId="{AF392054-AB1C-44EE-AEFE-728137C126C9}" type="presOf" srcId="{3C193196-7E75-4546-BB5F-36DD7B04E47C}" destId="{1E7DA196-01F6-447A-B450-979822D16783}" srcOrd="0" destOrd="4" presId="urn:microsoft.com/office/officeart/2005/8/layout/vList2"/>
    <dgm:cxn modelId="{977291AC-3212-4222-A379-2CB8E2049FB4}" srcId="{DA4D53FB-DB10-41C7-9724-EE75D3E5C770}" destId="{A5A09B64-28F3-44F8-8A7D-94AB90BAF8B6}" srcOrd="1" destOrd="0" parTransId="{4520E435-9F21-4157-A984-6174793CE781}" sibTransId="{11447C63-5CAD-4BC8-9E17-FDAF188128FB}"/>
    <dgm:cxn modelId="{54713DD9-22A1-4969-8467-F1AD5E5DD65A}" srcId="{DA4D53FB-DB10-41C7-9724-EE75D3E5C770}" destId="{3C193196-7E75-4546-BB5F-36DD7B04E47C}" srcOrd="4" destOrd="0" parTransId="{CF36FCB0-E2AC-4820-BAC3-284B25B700ED}" sibTransId="{1CADF636-B618-4E57-95A7-7D8999C37470}"/>
    <dgm:cxn modelId="{36B44BDC-7001-4B19-ACCE-0A669D738E23}" type="presOf" srcId="{D72F38AA-397F-42C8-B349-CA6DA1A417EF}" destId="{1E7DA196-01F6-447A-B450-979822D16783}" srcOrd="0" destOrd="3" presId="urn:microsoft.com/office/officeart/2005/8/layout/vList2"/>
    <dgm:cxn modelId="{6A356CE1-EC13-4CC6-A40C-809CDB8B4548}" type="presOf" srcId="{A5A09B64-28F3-44F8-8A7D-94AB90BAF8B6}" destId="{1E7DA196-01F6-447A-B450-979822D16783}" srcOrd="0" destOrd="1" presId="urn:microsoft.com/office/officeart/2005/8/layout/vList2"/>
    <dgm:cxn modelId="{0B1346E5-F9EB-41F9-B347-E9DFD660250C}" type="presOf" srcId="{E262485A-DD89-498F-A1ED-F6AAE717CF3A}" destId="{EE135F66-03C0-4DA0-8DAF-3DD20CD07050}" srcOrd="0" destOrd="0" presId="urn:microsoft.com/office/officeart/2005/8/layout/vList2"/>
    <dgm:cxn modelId="{514B4AEE-501A-40AE-A9A2-6A6221CB30DF}" type="presOf" srcId="{02444788-6634-445A-A59B-2448CE4071A2}" destId="{1E7DA196-01F6-447A-B450-979822D16783}" srcOrd="0" destOrd="0" presId="urn:microsoft.com/office/officeart/2005/8/layout/vList2"/>
    <dgm:cxn modelId="{0D997201-546F-4E47-B43A-744FD8B9A5BC}" type="presParOf" srcId="{EE135F66-03C0-4DA0-8DAF-3DD20CD07050}" destId="{87ABBA1B-0E74-4857-A236-B6AD0F05C115}" srcOrd="0" destOrd="0" presId="urn:microsoft.com/office/officeart/2005/8/layout/vList2"/>
    <dgm:cxn modelId="{705DB33C-AA5D-4931-B009-70C268340EBA}" type="presParOf" srcId="{EE135F66-03C0-4DA0-8DAF-3DD20CD07050}" destId="{1E7DA196-01F6-447A-B450-979822D1678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262485A-DD89-498F-A1ED-F6AAE717CF3A}"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A4D53FB-DB10-41C7-9724-EE75D3E5C770}">
      <dgm:prSet phldrT="[Text]" custT="1"/>
      <dgm:spPr>
        <a:ln>
          <a:solidFill>
            <a:schemeClr val="accent6">
              <a:lumMod val="50000"/>
            </a:schemeClr>
          </a:solidFill>
        </a:ln>
      </dgm:spPr>
      <dgm:t>
        <a:bodyPr/>
        <a:lstStyle/>
        <a:p>
          <a:pPr rtl="1">
            <a:buFont typeface="Symbol" panose="05050102010706020507" pitchFamily="18" charset="2"/>
            <a:buChar char=""/>
          </a:pPr>
          <a:r>
            <a:rPr lang="ar-EG" sz="2200" b="1" dirty="0">
              <a:solidFill>
                <a:schemeClr val="tx1"/>
              </a:solidFill>
              <a:cs typeface="+mn-cs"/>
            </a:rPr>
            <a:t>الأهداف</a:t>
          </a:r>
          <a:endParaRPr lang="en-US" sz="2200" dirty="0">
            <a:solidFill>
              <a:schemeClr val="tx1"/>
            </a:solidFill>
            <a:cs typeface="+mn-cs"/>
          </a:endParaRPr>
        </a:p>
      </dgm:t>
    </dgm:pt>
    <dgm:pt modelId="{51A0684B-C804-4CBA-A0D6-89240D6532C2}" type="parTrans" cxnId="{482F970C-97E9-429F-BCB5-09B52E3972CE}">
      <dgm:prSet/>
      <dgm:spPr/>
      <dgm:t>
        <a:bodyPr/>
        <a:lstStyle/>
        <a:p>
          <a:pPr rtl="1"/>
          <a:endParaRPr lang="en-US" sz="2200">
            <a:solidFill>
              <a:schemeClr val="tx1"/>
            </a:solidFill>
            <a:cs typeface="+mn-cs"/>
          </a:endParaRPr>
        </a:p>
      </dgm:t>
    </dgm:pt>
    <dgm:pt modelId="{28CD2A5C-9F53-4414-95AE-A6300C9E4644}" type="sibTrans" cxnId="{482F970C-97E9-429F-BCB5-09B52E3972CE}">
      <dgm:prSet/>
      <dgm:spPr/>
      <dgm:t>
        <a:bodyPr/>
        <a:lstStyle/>
        <a:p>
          <a:pPr rtl="1"/>
          <a:endParaRPr lang="en-US" sz="2200">
            <a:solidFill>
              <a:schemeClr val="tx1"/>
            </a:solidFill>
            <a:cs typeface="+mn-cs"/>
          </a:endParaRPr>
        </a:p>
      </dgm:t>
    </dgm:pt>
    <dgm:pt modelId="{02444788-6634-445A-A59B-2448CE4071A2}">
      <dgm:prSet phldrT="[Text]" custT="1"/>
      <dgm:spPr/>
      <dgm:t>
        <a:bodyPr/>
        <a:lstStyle/>
        <a:p>
          <a:pPr algn="just" rtl="1">
            <a:lnSpc>
              <a:spcPct val="150000"/>
            </a:lnSpc>
            <a:buFont typeface="Simplified Arabic" panose="02020603050405020304" pitchFamily="18" charset="-78"/>
            <a:buChar char="-"/>
          </a:pPr>
          <a:r>
            <a:rPr lang="ar-EG" sz="2200" dirty="0">
              <a:solidFill>
                <a:schemeClr val="tx1"/>
              </a:solidFill>
              <a:cs typeface="+mn-cs"/>
            </a:rPr>
            <a:t>حمايةُ التّراثِ والأعمالِ الفنّيّةِ المختلفةِ حسبَ أنواعِها والقيمةُ الفنّيّةُ والتّاريخيّة.</a:t>
          </a:r>
          <a:endParaRPr lang="en-US" sz="2200" dirty="0">
            <a:solidFill>
              <a:schemeClr val="tx1"/>
            </a:solidFill>
            <a:cs typeface="+mn-cs"/>
          </a:endParaRPr>
        </a:p>
      </dgm:t>
    </dgm:pt>
    <dgm:pt modelId="{F7D2F689-1C3C-4655-89E4-D5A3B1BC84DF}" type="parTrans" cxnId="{25841D70-40E4-4361-962E-8AC08EC36A02}">
      <dgm:prSet/>
      <dgm:spPr/>
      <dgm:t>
        <a:bodyPr/>
        <a:lstStyle/>
        <a:p>
          <a:pPr rtl="1"/>
          <a:endParaRPr lang="en-US" sz="2200">
            <a:solidFill>
              <a:schemeClr val="tx1"/>
            </a:solidFill>
            <a:cs typeface="+mn-cs"/>
          </a:endParaRPr>
        </a:p>
      </dgm:t>
    </dgm:pt>
    <dgm:pt modelId="{37DC649B-C1DD-4F0E-AE96-75530BA0BD52}" type="sibTrans" cxnId="{25841D70-40E4-4361-962E-8AC08EC36A02}">
      <dgm:prSet/>
      <dgm:spPr/>
      <dgm:t>
        <a:bodyPr/>
        <a:lstStyle/>
        <a:p>
          <a:pPr rtl="1"/>
          <a:endParaRPr lang="en-US" sz="2200">
            <a:solidFill>
              <a:schemeClr val="tx1"/>
            </a:solidFill>
            <a:cs typeface="+mn-cs"/>
          </a:endParaRPr>
        </a:p>
      </dgm:t>
    </dgm:pt>
    <dgm:pt modelId="{5034B99F-BE08-4F60-856F-7EEC7C75A6A9}">
      <dgm:prSet custT="1"/>
      <dgm:spPr/>
      <dgm:t>
        <a:bodyPr/>
        <a:lstStyle/>
        <a:p>
          <a:pPr algn="just" rtl="1">
            <a:lnSpc>
              <a:spcPct val="150000"/>
            </a:lnSpc>
            <a:buFont typeface="Simplified Arabic" panose="02020603050405020304" pitchFamily="18" charset="-78"/>
            <a:buChar char="-"/>
          </a:pPr>
          <a:r>
            <a:rPr lang="ar-EG" sz="2200" dirty="0">
              <a:solidFill>
                <a:schemeClr val="tx1"/>
              </a:solidFill>
              <a:cs typeface="+mn-cs"/>
            </a:rPr>
            <a:t>التّعريفُ بالفنونِ والقطعِ الأثريّةِ ذاتِ الأبعادِ الثّقافيّةِ والتّاريخيّةِ والفنّيّة.</a:t>
          </a:r>
          <a:endParaRPr lang="en-US" sz="2200" dirty="0">
            <a:solidFill>
              <a:schemeClr val="tx1"/>
            </a:solidFill>
            <a:cs typeface="+mn-cs"/>
          </a:endParaRPr>
        </a:p>
      </dgm:t>
    </dgm:pt>
    <dgm:pt modelId="{53BD1455-3080-4701-BC68-C7C610BD77DD}" type="parTrans" cxnId="{0FEAF945-C1B2-4FDE-9826-D588A9A3B6E2}">
      <dgm:prSet/>
      <dgm:spPr/>
      <dgm:t>
        <a:bodyPr/>
        <a:lstStyle/>
        <a:p>
          <a:pPr rtl="1"/>
          <a:endParaRPr lang="en-US" sz="2200">
            <a:solidFill>
              <a:schemeClr val="tx1"/>
            </a:solidFill>
            <a:cs typeface="+mn-cs"/>
          </a:endParaRPr>
        </a:p>
      </dgm:t>
    </dgm:pt>
    <dgm:pt modelId="{AEA65F23-D8B7-48BE-9824-3E4CED54C639}" type="sibTrans" cxnId="{0FEAF945-C1B2-4FDE-9826-D588A9A3B6E2}">
      <dgm:prSet/>
      <dgm:spPr/>
      <dgm:t>
        <a:bodyPr/>
        <a:lstStyle/>
        <a:p>
          <a:pPr rtl="1"/>
          <a:endParaRPr lang="en-US" sz="2200">
            <a:solidFill>
              <a:schemeClr val="tx1"/>
            </a:solidFill>
            <a:cs typeface="+mn-cs"/>
          </a:endParaRPr>
        </a:p>
      </dgm:t>
    </dgm:pt>
    <dgm:pt modelId="{CBF9975E-B705-4F08-82FC-71AC0A789024}">
      <dgm:prSet custT="1"/>
      <dgm:spPr/>
      <dgm:t>
        <a:bodyPr/>
        <a:lstStyle/>
        <a:p>
          <a:pPr algn="just" rtl="1">
            <a:lnSpc>
              <a:spcPct val="150000"/>
            </a:lnSpc>
            <a:buFont typeface="Simplified Arabic" panose="02020603050405020304" pitchFamily="18" charset="-78"/>
            <a:buChar char="-"/>
          </a:pPr>
          <a:r>
            <a:rPr lang="ar-EG" sz="2200" dirty="0">
              <a:solidFill>
                <a:schemeClr val="tx1"/>
              </a:solidFill>
              <a:cs typeface="+mn-cs"/>
            </a:rPr>
            <a:t>المحافظةُ على المجموعاتِ الفنّيّةِ ذاتِ القيمةِ الوطنيّةِ العالميّة.</a:t>
          </a:r>
          <a:endParaRPr lang="en-US" sz="2200" dirty="0">
            <a:solidFill>
              <a:schemeClr val="tx1"/>
            </a:solidFill>
            <a:cs typeface="+mn-cs"/>
          </a:endParaRPr>
        </a:p>
      </dgm:t>
    </dgm:pt>
    <dgm:pt modelId="{25F9D0C6-4CF3-4401-850D-2ABFD5FF5066}" type="parTrans" cxnId="{2C4839C2-E2BE-44CE-A6E2-040C84B1572B}">
      <dgm:prSet/>
      <dgm:spPr/>
      <dgm:t>
        <a:bodyPr/>
        <a:lstStyle/>
        <a:p>
          <a:pPr rtl="1"/>
          <a:endParaRPr lang="en-US" sz="2200">
            <a:solidFill>
              <a:schemeClr val="tx1"/>
            </a:solidFill>
            <a:cs typeface="+mn-cs"/>
          </a:endParaRPr>
        </a:p>
      </dgm:t>
    </dgm:pt>
    <dgm:pt modelId="{7C0C85D1-3973-4F2B-AF93-3E6FC25F5106}" type="sibTrans" cxnId="{2C4839C2-E2BE-44CE-A6E2-040C84B1572B}">
      <dgm:prSet/>
      <dgm:spPr/>
      <dgm:t>
        <a:bodyPr/>
        <a:lstStyle/>
        <a:p>
          <a:pPr rtl="1"/>
          <a:endParaRPr lang="en-US" sz="2200">
            <a:solidFill>
              <a:schemeClr val="tx1"/>
            </a:solidFill>
            <a:cs typeface="+mn-cs"/>
          </a:endParaRPr>
        </a:p>
      </dgm:t>
    </dgm:pt>
    <dgm:pt modelId="{9E681EA2-62D9-4EBF-A826-1755BC375AEC}">
      <dgm:prSet custT="1"/>
      <dgm:spPr/>
      <dgm:t>
        <a:bodyPr/>
        <a:lstStyle/>
        <a:p>
          <a:pPr algn="just" rtl="1">
            <a:lnSpc>
              <a:spcPct val="150000"/>
            </a:lnSpc>
            <a:buFont typeface="Simplified Arabic" panose="02020603050405020304" pitchFamily="18" charset="-78"/>
            <a:buChar char="-"/>
          </a:pPr>
          <a:r>
            <a:rPr lang="ar-EG" sz="2200" dirty="0">
              <a:solidFill>
                <a:schemeClr val="tx1"/>
              </a:solidFill>
              <a:cs typeface="+mn-cs"/>
            </a:rPr>
            <a:t>تقومُ المتاحفُ بتوصيلِ المعلومةِ عن طريقِ التّحفِ الفنّيّةِ الّتي تعكسُ تاريخَ أو حضارةَ أو ثقافةَ الشّعوب. </a:t>
          </a:r>
          <a:endParaRPr lang="en-US" sz="2200" dirty="0">
            <a:solidFill>
              <a:schemeClr val="tx1"/>
            </a:solidFill>
            <a:cs typeface="+mn-cs"/>
          </a:endParaRPr>
        </a:p>
      </dgm:t>
    </dgm:pt>
    <dgm:pt modelId="{5E169C06-C0FA-41C7-B7AA-FE159165FE6D}" type="parTrans" cxnId="{2F529B10-0CBD-4E1B-B849-10792C24189B}">
      <dgm:prSet/>
      <dgm:spPr/>
      <dgm:t>
        <a:bodyPr/>
        <a:lstStyle/>
        <a:p>
          <a:pPr rtl="1"/>
          <a:endParaRPr lang="en-US" sz="2200">
            <a:solidFill>
              <a:schemeClr val="tx1"/>
            </a:solidFill>
            <a:cs typeface="+mn-cs"/>
          </a:endParaRPr>
        </a:p>
      </dgm:t>
    </dgm:pt>
    <dgm:pt modelId="{6A59674E-4265-40A4-AFA8-64208A15EED3}" type="sibTrans" cxnId="{2F529B10-0CBD-4E1B-B849-10792C24189B}">
      <dgm:prSet/>
      <dgm:spPr/>
      <dgm:t>
        <a:bodyPr/>
        <a:lstStyle/>
        <a:p>
          <a:pPr rtl="1"/>
          <a:endParaRPr lang="en-US" sz="2200">
            <a:solidFill>
              <a:schemeClr val="tx1"/>
            </a:solidFill>
            <a:cs typeface="+mn-cs"/>
          </a:endParaRPr>
        </a:p>
      </dgm:t>
    </dgm:pt>
    <dgm:pt modelId="{AF7DEE51-E3F4-4DCF-87E8-23506085CF5F}">
      <dgm:prSet custT="1"/>
      <dgm:spPr/>
      <dgm:t>
        <a:bodyPr/>
        <a:lstStyle/>
        <a:p>
          <a:pPr algn="just" rtl="1">
            <a:lnSpc>
              <a:spcPct val="90000"/>
            </a:lnSpc>
            <a:buFont typeface="Simplified Arabic" panose="02020603050405020304" pitchFamily="18" charset="-78"/>
            <a:buChar char="-"/>
          </a:pPr>
          <a:endParaRPr lang="en-US" sz="2200" dirty="0">
            <a:solidFill>
              <a:schemeClr val="tx1"/>
            </a:solidFill>
            <a:cs typeface="+mn-cs"/>
          </a:endParaRPr>
        </a:p>
      </dgm:t>
    </dgm:pt>
    <dgm:pt modelId="{5469D2C2-4A03-4A9D-BBD0-0B957909EBE1}" type="parTrans" cxnId="{1A231AB4-D45A-4CD2-BE29-4CFF8735EFFF}">
      <dgm:prSet/>
      <dgm:spPr/>
      <dgm:t>
        <a:bodyPr/>
        <a:lstStyle/>
        <a:p>
          <a:pPr rtl="1"/>
          <a:endParaRPr lang="en-US" sz="2200">
            <a:solidFill>
              <a:schemeClr val="tx1"/>
            </a:solidFill>
            <a:cs typeface="+mn-cs"/>
          </a:endParaRPr>
        </a:p>
      </dgm:t>
    </dgm:pt>
    <dgm:pt modelId="{427B17B5-C6EF-48BE-AFE0-12D1554D94BA}" type="sibTrans" cxnId="{1A231AB4-D45A-4CD2-BE29-4CFF8735EFFF}">
      <dgm:prSet/>
      <dgm:spPr/>
      <dgm:t>
        <a:bodyPr/>
        <a:lstStyle/>
        <a:p>
          <a:pPr rtl="1"/>
          <a:endParaRPr lang="en-US" sz="2200">
            <a:solidFill>
              <a:schemeClr val="tx1"/>
            </a:solidFill>
            <a:cs typeface="+mn-cs"/>
          </a:endParaRPr>
        </a:p>
      </dgm:t>
    </dgm:pt>
    <dgm:pt modelId="{EE135F66-03C0-4DA0-8DAF-3DD20CD07050}" type="pres">
      <dgm:prSet presAssocID="{E262485A-DD89-498F-A1ED-F6AAE717CF3A}" presName="linear" presStyleCnt="0">
        <dgm:presLayoutVars>
          <dgm:animLvl val="lvl"/>
          <dgm:resizeHandles val="exact"/>
        </dgm:presLayoutVars>
      </dgm:prSet>
      <dgm:spPr/>
    </dgm:pt>
    <dgm:pt modelId="{87ABBA1B-0E74-4857-A236-B6AD0F05C115}" type="pres">
      <dgm:prSet presAssocID="{DA4D53FB-DB10-41C7-9724-EE75D3E5C770}" presName="parentText" presStyleLbl="node1" presStyleIdx="0" presStyleCnt="1" custScaleY="56488">
        <dgm:presLayoutVars>
          <dgm:chMax val="0"/>
          <dgm:bulletEnabled val="1"/>
        </dgm:presLayoutVars>
      </dgm:prSet>
      <dgm:spPr/>
    </dgm:pt>
    <dgm:pt modelId="{1E7DA196-01F6-447A-B450-979822D16783}" type="pres">
      <dgm:prSet presAssocID="{DA4D53FB-DB10-41C7-9724-EE75D3E5C770}" presName="childText" presStyleLbl="revTx" presStyleIdx="0" presStyleCnt="1">
        <dgm:presLayoutVars>
          <dgm:bulletEnabled val="1"/>
        </dgm:presLayoutVars>
      </dgm:prSet>
      <dgm:spPr/>
    </dgm:pt>
  </dgm:ptLst>
  <dgm:cxnLst>
    <dgm:cxn modelId="{482F970C-97E9-429F-BCB5-09B52E3972CE}" srcId="{E262485A-DD89-498F-A1ED-F6AAE717CF3A}" destId="{DA4D53FB-DB10-41C7-9724-EE75D3E5C770}" srcOrd="0" destOrd="0" parTransId="{51A0684B-C804-4CBA-A0D6-89240D6532C2}" sibTransId="{28CD2A5C-9F53-4414-95AE-A6300C9E4644}"/>
    <dgm:cxn modelId="{2F529B10-0CBD-4E1B-B849-10792C24189B}" srcId="{DA4D53FB-DB10-41C7-9724-EE75D3E5C770}" destId="{9E681EA2-62D9-4EBF-A826-1755BC375AEC}" srcOrd="3" destOrd="0" parTransId="{5E169C06-C0FA-41C7-B7AA-FE159165FE6D}" sibTransId="{6A59674E-4265-40A4-AFA8-64208A15EED3}"/>
    <dgm:cxn modelId="{6BDDE11B-E2C9-44F4-9DAD-AD74B7E4A639}" type="presOf" srcId="{5034B99F-BE08-4F60-856F-7EEC7C75A6A9}" destId="{1E7DA196-01F6-447A-B450-979822D16783}" srcOrd="0" destOrd="1" presId="urn:microsoft.com/office/officeart/2005/8/layout/vList2"/>
    <dgm:cxn modelId="{80C4DF3F-D0E7-407B-8522-44E0F2B33873}" type="presOf" srcId="{9E681EA2-62D9-4EBF-A826-1755BC375AEC}" destId="{1E7DA196-01F6-447A-B450-979822D16783}" srcOrd="0" destOrd="3" presId="urn:microsoft.com/office/officeart/2005/8/layout/vList2"/>
    <dgm:cxn modelId="{38DA5C5D-05A0-4F65-A21A-B7C25FA76605}" type="presOf" srcId="{CBF9975E-B705-4F08-82FC-71AC0A789024}" destId="{1E7DA196-01F6-447A-B450-979822D16783}" srcOrd="0" destOrd="2" presId="urn:microsoft.com/office/officeart/2005/8/layout/vList2"/>
    <dgm:cxn modelId="{0FEAF945-C1B2-4FDE-9826-D588A9A3B6E2}" srcId="{DA4D53FB-DB10-41C7-9724-EE75D3E5C770}" destId="{5034B99F-BE08-4F60-856F-7EEC7C75A6A9}" srcOrd="1" destOrd="0" parTransId="{53BD1455-3080-4701-BC68-C7C610BD77DD}" sibTransId="{AEA65F23-D8B7-48BE-9824-3E4CED54C639}"/>
    <dgm:cxn modelId="{60B1FC47-2DB9-43D8-B5CE-40A57BD220B1}" type="presOf" srcId="{DA4D53FB-DB10-41C7-9724-EE75D3E5C770}" destId="{87ABBA1B-0E74-4857-A236-B6AD0F05C115}" srcOrd="0" destOrd="0" presId="urn:microsoft.com/office/officeart/2005/8/layout/vList2"/>
    <dgm:cxn modelId="{25841D70-40E4-4361-962E-8AC08EC36A02}" srcId="{DA4D53FB-DB10-41C7-9724-EE75D3E5C770}" destId="{02444788-6634-445A-A59B-2448CE4071A2}" srcOrd="0" destOrd="0" parTransId="{F7D2F689-1C3C-4655-89E4-D5A3B1BC84DF}" sibTransId="{37DC649B-C1DD-4F0E-AE96-75530BA0BD52}"/>
    <dgm:cxn modelId="{1A231AB4-D45A-4CD2-BE29-4CFF8735EFFF}" srcId="{DA4D53FB-DB10-41C7-9724-EE75D3E5C770}" destId="{AF7DEE51-E3F4-4DCF-87E8-23506085CF5F}" srcOrd="4" destOrd="0" parTransId="{5469D2C2-4A03-4A9D-BBD0-0B957909EBE1}" sibTransId="{427B17B5-C6EF-48BE-AFE0-12D1554D94BA}"/>
    <dgm:cxn modelId="{2C4839C2-E2BE-44CE-A6E2-040C84B1572B}" srcId="{DA4D53FB-DB10-41C7-9724-EE75D3E5C770}" destId="{CBF9975E-B705-4F08-82FC-71AC0A789024}" srcOrd="2" destOrd="0" parTransId="{25F9D0C6-4CF3-4401-850D-2ABFD5FF5066}" sibTransId="{7C0C85D1-3973-4F2B-AF93-3E6FC25F5106}"/>
    <dgm:cxn modelId="{D74581CF-E00A-4ED9-B9B2-7AFBB79CA583}" type="presOf" srcId="{AF7DEE51-E3F4-4DCF-87E8-23506085CF5F}" destId="{1E7DA196-01F6-447A-B450-979822D16783}" srcOrd="0" destOrd="4" presId="urn:microsoft.com/office/officeart/2005/8/layout/vList2"/>
    <dgm:cxn modelId="{0B1346E5-F9EB-41F9-B347-E9DFD660250C}" type="presOf" srcId="{E262485A-DD89-498F-A1ED-F6AAE717CF3A}" destId="{EE135F66-03C0-4DA0-8DAF-3DD20CD07050}" srcOrd="0" destOrd="0" presId="urn:microsoft.com/office/officeart/2005/8/layout/vList2"/>
    <dgm:cxn modelId="{514B4AEE-501A-40AE-A9A2-6A6221CB30DF}" type="presOf" srcId="{02444788-6634-445A-A59B-2448CE4071A2}" destId="{1E7DA196-01F6-447A-B450-979822D16783}" srcOrd="0" destOrd="0" presId="urn:microsoft.com/office/officeart/2005/8/layout/vList2"/>
    <dgm:cxn modelId="{0D997201-546F-4E47-B43A-744FD8B9A5BC}" type="presParOf" srcId="{EE135F66-03C0-4DA0-8DAF-3DD20CD07050}" destId="{87ABBA1B-0E74-4857-A236-B6AD0F05C115}" srcOrd="0" destOrd="0" presId="urn:microsoft.com/office/officeart/2005/8/layout/vList2"/>
    <dgm:cxn modelId="{705DB33C-AA5D-4931-B009-70C268340EBA}" type="presParOf" srcId="{EE135F66-03C0-4DA0-8DAF-3DD20CD07050}" destId="{1E7DA196-01F6-447A-B450-979822D1678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D98ED38-BE5D-4CBC-BE3C-154F26693448}"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D4AF66AD-334A-4960-A4D2-48E8A4A64C29}">
      <dgm:prSet custT="1"/>
      <dgm:spPr>
        <a:ln>
          <a:solidFill>
            <a:schemeClr val="accent6">
              <a:lumMod val="50000"/>
            </a:schemeClr>
          </a:solidFill>
        </a:ln>
      </dgm:spPr>
      <dgm:t>
        <a:bodyPr/>
        <a:lstStyle/>
        <a:p>
          <a:pPr rtl="1">
            <a:buFont typeface="Simplified Arabic" panose="02020603050405020304" pitchFamily="18" charset="-78"/>
            <a:buChar char="-"/>
          </a:pPr>
          <a:r>
            <a:rPr lang="ar-SY" sz="2200" dirty="0">
              <a:solidFill>
                <a:schemeClr val="tx1"/>
              </a:solidFill>
            </a:rPr>
            <a:t>تساهمُ المتاحفُ في التّربيةِ والتّثقيفِ وحفظِ الآثارِ والمقتنياتِ التّاريخيّةِ والفنّيّة.</a:t>
          </a:r>
          <a:endParaRPr lang="en-US" sz="2200" dirty="0">
            <a:solidFill>
              <a:schemeClr val="tx1"/>
            </a:solidFill>
          </a:endParaRPr>
        </a:p>
      </dgm:t>
    </dgm:pt>
    <dgm:pt modelId="{FB1CB675-51CB-44A6-A9E7-75320FD2D58C}" type="parTrans" cxnId="{00B782A1-8DFB-41B1-AD4B-D6B21FAAEC38}">
      <dgm:prSet/>
      <dgm:spPr/>
      <dgm:t>
        <a:bodyPr/>
        <a:lstStyle/>
        <a:p>
          <a:pPr rtl="1"/>
          <a:endParaRPr lang="en-US" sz="2200">
            <a:solidFill>
              <a:schemeClr val="tx1"/>
            </a:solidFill>
          </a:endParaRPr>
        </a:p>
      </dgm:t>
    </dgm:pt>
    <dgm:pt modelId="{3E4809CB-BDE6-41EF-B645-597EEC0E6283}" type="sibTrans" cxnId="{00B782A1-8DFB-41B1-AD4B-D6B21FAAEC38}">
      <dgm:prSet/>
      <dgm:spPr/>
      <dgm:t>
        <a:bodyPr/>
        <a:lstStyle/>
        <a:p>
          <a:pPr rtl="1"/>
          <a:endParaRPr lang="en-US" sz="2200">
            <a:solidFill>
              <a:schemeClr val="tx1"/>
            </a:solidFill>
          </a:endParaRPr>
        </a:p>
      </dgm:t>
    </dgm:pt>
    <dgm:pt modelId="{1DB8FE60-75FA-477B-8D95-97EEAA9DC2A1}">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تساعدُ المتاحفُ الأجيالَ على ربطِ ماضيها بحاضرِها ورسمِ مستقبلِها.</a:t>
          </a:r>
          <a:endParaRPr lang="en-US" sz="2200">
            <a:solidFill>
              <a:schemeClr val="tx1"/>
            </a:solidFill>
          </a:endParaRPr>
        </a:p>
      </dgm:t>
    </dgm:pt>
    <dgm:pt modelId="{1855F4DE-F65E-42B3-B805-56C6358DE647}" type="parTrans" cxnId="{A4BFC1BC-AC9F-4668-8C0F-76F127E393C4}">
      <dgm:prSet/>
      <dgm:spPr/>
      <dgm:t>
        <a:bodyPr/>
        <a:lstStyle/>
        <a:p>
          <a:pPr rtl="1"/>
          <a:endParaRPr lang="en-US" sz="2200">
            <a:solidFill>
              <a:schemeClr val="tx1"/>
            </a:solidFill>
          </a:endParaRPr>
        </a:p>
      </dgm:t>
    </dgm:pt>
    <dgm:pt modelId="{A4F762CA-5072-4181-88F9-675A0F47145F}" type="sibTrans" cxnId="{A4BFC1BC-AC9F-4668-8C0F-76F127E393C4}">
      <dgm:prSet/>
      <dgm:spPr/>
      <dgm:t>
        <a:bodyPr/>
        <a:lstStyle/>
        <a:p>
          <a:pPr rtl="1"/>
          <a:endParaRPr lang="en-US" sz="2200">
            <a:solidFill>
              <a:schemeClr val="tx1"/>
            </a:solidFill>
          </a:endParaRPr>
        </a:p>
      </dgm:t>
    </dgm:pt>
    <dgm:pt modelId="{749BE383-7F65-4E86-A4D7-610D6A0C52D6}">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إثراءُ الجانبِ المعرفيِّ والوجدانيِّ لدى الأطفالِ والمساهمةِ في التّعريفِ بالتّاريخِ والثّقافةِ وهذا ينمّي لديهم روحَ الانتماء.</a:t>
          </a:r>
          <a:endParaRPr lang="en-US" sz="2200">
            <a:solidFill>
              <a:schemeClr val="tx1"/>
            </a:solidFill>
          </a:endParaRPr>
        </a:p>
      </dgm:t>
    </dgm:pt>
    <dgm:pt modelId="{96A3DE8B-68F3-49EA-99A7-CFD9260E9175}" type="parTrans" cxnId="{595C3CCF-E29B-4DFF-9CB6-7FA81AE50DEC}">
      <dgm:prSet/>
      <dgm:spPr/>
      <dgm:t>
        <a:bodyPr/>
        <a:lstStyle/>
        <a:p>
          <a:pPr rtl="1"/>
          <a:endParaRPr lang="en-US" sz="2200">
            <a:solidFill>
              <a:schemeClr val="tx1"/>
            </a:solidFill>
          </a:endParaRPr>
        </a:p>
      </dgm:t>
    </dgm:pt>
    <dgm:pt modelId="{9BABD5E0-727A-4FD8-B9DB-1D9EA1F77FB5}" type="sibTrans" cxnId="{595C3CCF-E29B-4DFF-9CB6-7FA81AE50DEC}">
      <dgm:prSet/>
      <dgm:spPr/>
      <dgm:t>
        <a:bodyPr/>
        <a:lstStyle/>
        <a:p>
          <a:pPr rtl="1"/>
          <a:endParaRPr lang="en-US" sz="2200">
            <a:solidFill>
              <a:schemeClr val="tx1"/>
            </a:solidFill>
          </a:endParaRPr>
        </a:p>
      </dgm:t>
    </dgm:pt>
    <dgm:pt modelId="{0A5179C7-24D0-4422-A232-51D322B88D92}">
      <dgm:prSet custT="1"/>
      <dgm:spPr>
        <a:ln>
          <a:solidFill>
            <a:schemeClr val="accent6">
              <a:lumMod val="50000"/>
            </a:schemeClr>
          </a:solidFill>
        </a:ln>
      </dgm:spPr>
      <dgm:t>
        <a:bodyPr/>
        <a:lstStyle/>
        <a:p>
          <a:pPr rtl="1">
            <a:buFont typeface="Simplified Arabic" panose="02020603050405020304" pitchFamily="18" charset="-78"/>
            <a:buChar char="-"/>
          </a:pPr>
          <a:r>
            <a:rPr lang="ar-SY" sz="2200" dirty="0">
              <a:solidFill>
                <a:schemeClr val="tx1"/>
              </a:solidFill>
            </a:rPr>
            <a:t>جعلُ عمليّةِ التّعلّمِ أكثرَ إثارةً وتشويقاً وتكونُ بمثابةِ التّطبيقِ العلميِّ لما يتمُّ دراستُهُ نظريّاً. </a:t>
          </a:r>
          <a:endParaRPr lang="en-US" sz="2200" dirty="0">
            <a:solidFill>
              <a:schemeClr val="tx1"/>
            </a:solidFill>
          </a:endParaRPr>
        </a:p>
      </dgm:t>
    </dgm:pt>
    <dgm:pt modelId="{69487DD8-B37E-4B9D-926C-F8006850FD91}" type="parTrans" cxnId="{AA4C5740-F9CA-41AC-A4C6-6F9986DC48D0}">
      <dgm:prSet/>
      <dgm:spPr/>
      <dgm:t>
        <a:bodyPr/>
        <a:lstStyle/>
        <a:p>
          <a:pPr rtl="1"/>
          <a:endParaRPr lang="en-US" sz="2200">
            <a:solidFill>
              <a:schemeClr val="tx1"/>
            </a:solidFill>
          </a:endParaRPr>
        </a:p>
      </dgm:t>
    </dgm:pt>
    <dgm:pt modelId="{1BD0C552-6288-4169-A4CC-FAA9ADE93A57}" type="sibTrans" cxnId="{AA4C5740-F9CA-41AC-A4C6-6F9986DC48D0}">
      <dgm:prSet/>
      <dgm:spPr/>
      <dgm:t>
        <a:bodyPr/>
        <a:lstStyle/>
        <a:p>
          <a:pPr rtl="1"/>
          <a:endParaRPr lang="en-US" sz="2200">
            <a:solidFill>
              <a:schemeClr val="tx1"/>
            </a:solidFill>
          </a:endParaRPr>
        </a:p>
      </dgm:t>
    </dgm:pt>
    <dgm:pt modelId="{FA80BFAC-3518-44C6-A308-206EFCD692EF}">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السّماحُ للزّائرينَ بالتّعاملِ معَ التّحفِ والمعروضاتِ بشكلٍ مباشر. </a:t>
          </a:r>
          <a:endParaRPr lang="en-US" sz="2200">
            <a:solidFill>
              <a:schemeClr val="tx1"/>
            </a:solidFill>
          </a:endParaRPr>
        </a:p>
      </dgm:t>
    </dgm:pt>
    <dgm:pt modelId="{E1FD9B37-87D5-4B90-9688-EC7D22290873}" type="parTrans" cxnId="{6BD6F03E-5FD2-420B-BF1C-5FE8C5F5B3F8}">
      <dgm:prSet/>
      <dgm:spPr/>
      <dgm:t>
        <a:bodyPr/>
        <a:lstStyle/>
        <a:p>
          <a:pPr rtl="1"/>
          <a:endParaRPr lang="en-US" sz="2200">
            <a:solidFill>
              <a:schemeClr val="tx1"/>
            </a:solidFill>
          </a:endParaRPr>
        </a:p>
      </dgm:t>
    </dgm:pt>
    <dgm:pt modelId="{B7F510D4-250E-4A99-B11A-9F7742A0CA0F}" type="sibTrans" cxnId="{6BD6F03E-5FD2-420B-BF1C-5FE8C5F5B3F8}">
      <dgm:prSet/>
      <dgm:spPr/>
      <dgm:t>
        <a:bodyPr/>
        <a:lstStyle/>
        <a:p>
          <a:pPr rtl="1"/>
          <a:endParaRPr lang="en-US" sz="2200">
            <a:solidFill>
              <a:schemeClr val="tx1"/>
            </a:solidFill>
          </a:endParaRPr>
        </a:p>
      </dgm:t>
    </dgm:pt>
    <dgm:pt modelId="{B824143F-E249-47DB-BBDA-450F272109B3}">
      <dgm:prSet custT="1"/>
      <dgm:spPr>
        <a:ln>
          <a:solidFill>
            <a:schemeClr val="accent6">
              <a:lumMod val="50000"/>
            </a:schemeClr>
          </a:solidFill>
        </a:ln>
      </dgm:spPr>
      <dgm:t>
        <a:bodyPr/>
        <a:lstStyle/>
        <a:p>
          <a:pPr rtl="1"/>
          <a:r>
            <a:rPr lang="ar-SY" sz="2200" dirty="0">
              <a:solidFill>
                <a:schemeClr val="tx1"/>
              </a:solidFill>
            </a:rPr>
            <a:t>جعلُ المعلوماتِ باقيةَ الأثرِ وراسخةً في الأذهانِ وتساهمُ في معرفةِ الفروقِ الفرديّة.</a:t>
          </a:r>
          <a:endParaRPr lang="en-US" sz="2200" dirty="0">
            <a:solidFill>
              <a:schemeClr val="tx1"/>
            </a:solidFill>
          </a:endParaRPr>
        </a:p>
      </dgm:t>
    </dgm:pt>
    <dgm:pt modelId="{0BEC5383-F80E-4841-B0DF-893332139A86}" type="parTrans" cxnId="{DCEC91D7-A272-4FEC-988B-EAC189C9C61C}">
      <dgm:prSet/>
      <dgm:spPr/>
      <dgm:t>
        <a:bodyPr/>
        <a:lstStyle/>
        <a:p>
          <a:pPr rtl="1"/>
          <a:endParaRPr lang="en-US" sz="2200">
            <a:solidFill>
              <a:schemeClr val="tx1"/>
            </a:solidFill>
          </a:endParaRPr>
        </a:p>
      </dgm:t>
    </dgm:pt>
    <dgm:pt modelId="{63C1A69E-A4D4-4D3B-B9A3-9183B3E30E9F}" type="sibTrans" cxnId="{DCEC91D7-A272-4FEC-988B-EAC189C9C61C}">
      <dgm:prSet/>
      <dgm:spPr/>
      <dgm:t>
        <a:bodyPr/>
        <a:lstStyle/>
        <a:p>
          <a:pPr rtl="1"/>
          <a:endParaRPr lang="en-US" sz="2200">
            <a:solidFill>
              <a:schemeClr val="tx1"/>
            </a:solidFill>
          </a:endParaRPr>
        </a:p>
      </dgm:t>
    </dgm:pt>
    <dgm:pt modelId="{5B343DA1-05D4-458F-8A27-7CA4BBD19E40}" type="pres">
      <dgm:prSet presAssocID="{DD98ED38-BE5D-4CBC-BE3C-154F26693448}" presName="Name0" presStyleCnt="0">
        <dgm:presLayoutVars>
          <dgm:resizeHandles/>
        </dgm:presLayoutVars>
      </dgm:prSet>
      <dgm:spPr/>
    </dgm:pt>
    <dgm:pt modelId="{14A426F6-6B6E-4143-9148-2770BA84E6B4}" type="pres">
      <dgm:prSet presAssocID="{D4AF66AD-334A-4960-A4D2-48E8A4A64C29}" presName="text" presStyleLbl="node1" presStyleIdx="0" presStyleCnt="6">
        <dgm:presLayoutVars>
          <dgm:bulletEnabled val="1"/>
        </dgm:presLayoutVars>
      </dgm:prSet>
      <dgm:spPr/>
    </dgm:pt>
    <dgm:pt modelId="{C4E3AD0D-9603-4F2D-BE02-4EEF02930ACF}" type="pres">
      <dgm:prSet presAssocID="{3E4809CB-BDE6-41EF-B645-597EEC0E6283}" presName="space" presStyleCnt="0"/>
      <dgm:spPr/>
    </dgm:pt>
    <dgm:pt modelId="{B8B4CE95-FCC9-463A-A0F1-0FFB8374CD71}" type="pres">
      <dgm:prSet presAssocID="{1DB8FE60-75FA-477B-8D95-97EEAA9DC2A1}" presName="text" presStyleLbl="node1" presStyleIdx="1" presStyleCnt="6">
        <dgm:presLayoutVars>
          <dgm:bulletEnabled val="1"/>
        </dgm:presLayoutVars>
      </dgm:prSet>
      <dgm:spPr/>
    </dgm:pt>
    <dgm:pt modelId="{961245BC-52F4-4918-9D96-787D98EACCE3}" type="pres">
      <dgm:prSet presAssocID="{A4F762CA-5072-4181-88F9-675A0F47145F}" presName="space" presStyleCnt="0"/>
      <dgm:spPr/>
    </dgm:pt>
    <dgm:pt modelId="{0BEBE7C0-3F82-4491-A592-8F9B0A811685}" type="pres">
      <dgm:prSet presAssocID="{749BE383-7F65-4E86-A4D7-610D6A0C52D6}" presName="text" presStyleLbl="node1" presStyleIdx="2" presStyleCnt="6">
        <dgm:presLayoutVars>
          <dgm:bulletEnabled val="1"/>
        </dgm:presLayoutVars>
      </dgm:prSet>
      <dgm:spPr/>
    </dgm:pt>
    <dgm:pt modelId="{E66C2991-9847-4F6C-82E6-38EEF76FE1ED}" type="pres">
      <dgm:prSet presAssocID="{9BABD5E0-727A-4FD8-B9DB-1D9EA1F77FB5}" presName="space" presStyleCnt="0"/>
      <dgm:spPr/>
    </dgm:pt>
    <dgm:pt modelId="{89DEF6FD-3781-4B5D-8B42-126E5750DEB1}" type="pres">
      <dgm:prSet presAssocID="{0A5179C7-24D0-4422-A232-51D322B88D92}" presName="text" presStyleLbl="node1" presStyleIdx="3" presStyleCnt="6">
        <dgm:presLayoutVars>
          <dgm:bulletEnabled val="1"/>
        </dgm:presLayoutVars>
      </dgm:prSet>
      <dgm:spPr/>
    </dgm:pt>
    <dgm:pt modelId="{364FCC0B-6B2D-4B94-A095-B9DBC3509EE7}" type="pres">
      <dgm:prSet presAssocID="{1BD0C552-6288-4169-A4CC-FAA9ADE93A57}" presName="space" presStyleCnt="0"/>
      <dgm:spPr/>
    </dgm:pt>
    <dgm:pt modelId="{B17D440B-77E9-450D-972E-E2F136E4733C}" type="pres">
      <dgm:prSet presAssocID="{FA80BFAC-3518-44C6-A308-206EFCD692EF}" presName="text" presStyleLbl="node1" presStyleIdx="4" presStyleCnt="6">
        <dgm:presLayoutVars>
          <dgm:bulletEnabled val="1"/>
        </dgm:presLayoutVars>
      </dgm:prSet>
      <dgm:spPr/>
    </dgm:pt>
    <dgm:pt modelId="{513A17F6-D6C2-43C7-8856-A82443A742AE}" type="pres">
      <dgm:prSet presAssocID="{B7F510D4-250E-4A99-B11A-9F7742A0CA0F}" presName="space" presStyleCnt="0"/>
      <dgm:spPr/>
    </dgm:pt>
    <dgm:pt modelId="{94F347AB-C2CC-4A23-868F-7373E783CE5E}" type="pres">
      <dgm:prSet presAssocID="{B824143F-E249-47DB-BBDA-450F272109B3}" presName="text" presStyleLbl="node1" presStyleIdx="5" presStyleCnt="6">
        <dgm:presLayoutVars>
          <dgm:bulletEnabled val="1"/>
        </dgm:presLayoutVars>
      </dgm:prSet>
      <dgm:spPr/>
    </dgm:pt>
  </dgm:ptLst>
  <dgm:cxnLst>
    <dgm:cxn modelId="{0A5F9700-CC71-40FC-9DC0-ACD93A621710}" type="presOf" srcId="{DD98ED38-BE5D-4CBC-BE3C-154F26693448}" destId="{5B343DA1-05D4-458F-8A27-7CA4BBD19E40}" srcOrd="0" destOrd="0" presId="urn:diagrams.loki3.com/VaryingWidthList"/>
    <dgm:cxn modelId="{6BD6F03E-5FD2-420B-BF1C-5FE8C5F5B3F8}" srcId="{DD98ED38-BE5D-4CBC-BE3C-154F26693448}" destId="{FA80BFAC-3518-44C6-A308-206EFCD692EF}" srcOrd="4" destOrd="0" parTransId="{E1FD9B37-87D5-4B90-9688-EC7D22290873}" sibTransId="{B7F510D4-250E-4A99-B11A-9F7742A0CA0F}"/>
    <dgm:cxn modelId="{AA4C5740-F9CA-41AC-A4C6-6F9986DC48D0}" srcId="{DD98ED38-BE5D-4CBC-BE3C-154F26693448}" destId="{0A5179C7-24D0-4422-A232-51D322B88D92}" srcOrd="3" destOrd="0" parTransId="{69487DD8-B37E-4B9D-926C-F8006850FD91}" sibTransId="{1BD0C552-6288-4169-A4CC-FAA9ADE93A57}"/>
    <dgm:cxn modelId="{BF199246-4A4E-4050-A2E1-2B64B91FE140}" type="presOf" srcId="{D4AF66AD-334A-4960-A4D2-48E8A4A64C29}" destId="{14A426F6-6B6E-4143-9148-2770BA84E6B4}" srcOrd="0" destOrd="0" presId="urn:diagrams.loki3.com/VaryingWidthList"/>
    <dgm:cxn modelId="{1674B373-462B-4880-89EA-B7E5947C2A2A}" type="presOf" srcId="{FA80BFAC-3518-44C6-A308-206EFCD692EF}" destId="{B17D440B-77E9-450D-972E-E2F136E4733C}" srcOrd="0" destOrd="0" presId="urn:diagrams.loki3.com/VaryingWidthList"/>
    <dgm:cxn modelId="{A0E25E88-2E21-4667-B689-90BC3A6A4C15}" type="presOf" srcId="{B824143F-E249-47DB-BBDA-450F272109B3}" destId="{94F347AB-C2CC-4A23-868F-7373E783CE5E}" srcOrd="0" destOrd="0" presId="urn:diagrams.loki3.com/VaryingWidthList"/>
    <dgm:cxn modelId="{00B782A1-8DFB-41B1-AD4B-D6B21FAAEC38}" srcId="{DD98ED38-BE5D-4CBC-BE3C-154F26693448}" destId="{D4AF66AD-334A-4960-A4D2-48E8A4A64C29}" srcOrd="0" destOrd="0" parTransId="{FB1CB675-51CB-44A6-A9E7-75320FD2D58C}" sibTransId="{3E4809CB-BDE6-41EF-B645-597EEC0E6283}"/>
    <dgm:cxn modelId="{00BB37AD-F53E-4A88-99AC-6200690B1376}" type="presOf" srcId="{749BE383-7F65-4E86-A4D7-610D6A0C52D6}" destId="{0BEBE7C0-3F82-4491-A592-8F9B0A811685}" srcOrd="0" destOrd="0" presId="urn:diagrams.loki3.com/VaryingWidthList"/>
    <dgm:cxn modelId="{53C74CB5-D12A-4ABD-ADD6-913048225CED}" type="presOf" srcId="{0A5179C7-24D0-4422-A232-51D322B88D92}" destId="{89DEF6FD-3781-4B5D-8B42-126E5750DEB1}" srcOrd="0" destOrd="0" presId="urn:diagrams.loki3.com/VaryingWidthList"/>
    <dgm:cxn modelId="{B399E2BA-7BF4-4E4B-9FFB-E950782B27E4}" type="presOf" srcId="{1DB8FE60-75FA-477B-8D95-97EEAA9DC2A1}" destId="{B8B4CE95-FCC9-463A-A0F1-0FFB8374CD71}" srcOrd="0" destOrd="0" presId="urn:diagrams.loki3.com/VaryingWidthList"/>
    <dgm:cxn modelId="{A4BFC1BC-AC9F-4668-8C0F-76F127E393C4}" srcId="{DD98ED38-BE5D-4CBC-BE3C-154F26693448}" destId="{1DB8FE60-75FA-477B-8D95-97EEAA9DC2A1}" srcOrd="1" destOrd="0" parTransId="{1855F4DE-F65E-42B3-B805-56C6358DE647}" sibTransId="{A4F762CA-5072-4181-88F9-675A0F47145F}"/>
    <dgm:cxn modelId="{595C3CCF-E29B-4DFF-9CB6-7FA81AE50DEC}" srcId="{DD98ED38-BE5D-4CBC-BE3C-154F26693448}" destId="{749BE383-7F65-4E86-A4D7-610D6A0C52D6}" srcOrd="2" destOrd="0" parTransId="{96A3DE8B-68F3-49EA-99A7-CFD9260E9175}" sibTransId="{9BABD5E0-727A-4FD8-B9DB-1D9EA1F77FB5}"/>
    <dgm:cxn modelId="{DCEC91D7-A272-4FEC-988B-EAC189C9C61C}" srcId="{DD98ED38-BE5D-4CBC-BE3C-154F26693448}" destId="{B824143F-E249-47DB-BBDA-450F272109B3}" srcOrd="5" destOrd="0" parTransId="{0BEC5383-F80E-4841-B0DF-893332139A86}" sibTransId="{63C1A69E-A4D4-4D3B-B9A3-9183B3E30E9F}"/>
    <dgm:cxn modelId="{CE4AB8E3-BD2C-47DE-803C-BF011DD7A5B0}" type="presParOf" srcId="{5B343DA1-05D4-458F-8A27-7CA4BBD19E40}" destId="{14A426F6-6B6E-4143-9148-2770BA84E6B4}" srcOrd="0" destOrd="0" presId="urn:diagrams.loki3.com/VaryingWidthList"/>
    <dgm:cxn modelId="{56C936A0-14FE-4B85-907C-A5B3EC055810}" type="presParOf" srcId="{5B343DA1-05D4-458F-8A27-7CA4BBD19E40}" destId="{C4E3AD0D-9603-4F2D-BE02-4EEF02930ACF}" srcOrd="1" destOrd="0" presId="urn:diagrams.loki3.com/VaryingWidthList"/>
    <dgm:cxn modelId="{8E3A226A-BD21-4480-9FEC-068B465C6835}" type="presParOf" srcId="{5B343DA1-05D4-458F-8A27-7CA4BBD19E40}" destId="{B8B4CE95-FCC9-463A-A0F1-0FFB8374CD71}" srcOrd="2" destOrd="0" presId="urn:diagrams.loki3.com/VaryingWidthList"/>
    <dgm:cxn modelId="{3A12F699-AB3E-4942-AE5A-2DD64E20A074}" type="presParOf" srcId="{5B343DA1-05D4-458F-8A27-7CA4BBD19E40}" destId="{961245BC-52F4-4918-9D96-787D98EACCE3}" srcOrd="3" destOrd="0" presId="urn:diagrams.loki3.com/VaryingWidthList"/>
    <dgm:cxn modelId="{42C588CE-22A9-45CF-B68F-3AB14CB1F4E6}" type="presParOf" srcId="{5B343DA1-05D4-458F-8A27-7CA4BBD19E40}" destId="{0BEBE7C0-3F82-4491-A592-8F9B0A811685}" srcOrd="4" destOrd="0" presId="urn:diagrams.loki3.com/VaryingWidthList"/>
    <dgm:cxn modelId="{6F2217E5-2693-4D28-89DB-8C425716DB09}" type="presParOf" srcId="{5B343DA1-05D4-458F-8A27-7CA4BBD19E40}" destId="{E66C2991-9847-4F6C-82E6-38EEF76FE1ED}" srcOrd="5" destOrd="0" presId="urn:diagrams.loki3.com/VaryingWidthList"/>
    <dgm:cxn modelId="{9CB0683B-133C-4E8A-A345-504A6D1A238C}" type="presParOf" srcId="{5B343DA1-05D4-458F-8A27-7CA4BBD19E40}" destId="{89DEF6FD-3781-4B5D-8B42-126E5750DEB1}" srcOrd="6" destOrd="0" presId="urn:diagrams.loki3.com/VaryingWidthList"/>
    <dgm:cxn modelId="{2C4057BA-DEB1-4719-A7E4-ADDD9DD41960}" type="presParOf" srcId="{5B343DA1-05D4-458F-8A27-7CA4BBD19E40}" destId="{364FCC0B-6B2D-4B94-A095-B9DBC3509EE7}" srcOrd="7" destOrd="0" presId="urn:diagrams.loki3.com/VaryingWidthList"/>
    <dgm:cxn modelId="{5EAA4674-868A-4165-BD68-03C4B7D0B8A0}" type="presParOf" srcId="{5B343DA1-05D4-458F-8A27-7CA4BBD19E40}" destId="{B17D440B-77E9-450D-972E-E2F136E4733C}" srcOrd="8" destOrd="0" presId="urn:diagrams.loki3.com/VaryingWidthList"/>
    <dgm:cxn modelId="{6D2DD757-ABE4-499F-92CE-099959AE1545}" type="presParOf" srcId="{5B343DA1-05D4-458F-8A27-7CA4BBD19E40}" destId="{513A17F6-D6C2-43C7-8856-A82443A742AE}" srcOrd="9" destOrd="0" presId="urn:diagrams.loki3.com/VaryingWidthList"/>
    <dgm:cxn modelId="{60B8D08F-E1F3-439E-86FF-8D02F340B085}" type="presParOf" srcId="{5B343DA1-05D4-458F-8A27-7CA4BBD19E40}" destId="{94F347AB-C2CC-4A23-868F-7373E783CE5E}" srcOrd="10" destOrd="0" presId="urn:diagrams.loki3.com/VaryingWidth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015455A-395A-4784-8240-3130AF197581}"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ECB37066-8557-492A-BA8A-983600D0A4AA}">
      <dgm:prSet phldrT="[Text]" custT="1"/>
      <dgm:spPr>
        <a:ln>
          <a:solidFill>
            <a:schemeClr val="accent6">
              <a:lumMod val="50000"/>
            </a:schemeClr>
          </a:solidFill>
        </a:ln>
      </dgm:spPr>
      <dgm:t>
        <a:bodyPr/>
        <a:lstStyle/>
        <a:p>
          <a:pPr algn="just" rtl="1">
            <a:buFont typeface="Symbol" panose="05050102010706020507" pitchFamily="18" charset="2"/>
            <a:buChar char=""/>
          </a:pPr>
          <a:r>
            <a:rPr lang="ar-SA" sz="2200" b="1" dirty="0">
              <a:solidFill>
                <a:schemeClr val="tx1"/>
              </a:solidFill>
            </a:rPr>
            <a:t>وظائفُ المتحف</a:t>
          </a:r>
          <a:endParaRPr lang="en-US" sz="2200" dirty="0">
            <a:solidFill>
              <a:schemeClr val="tx1"/>
            </a:solidFill>
          </a:endParaRPr>
        </a:p>
      </dgm:t>
    </dgm:pt>
    <dgm:pt modelId="{B8199D2F-EBE5-4D5A-9378-6392DA288408}" type="parTrans" cxnId="{07D804DC-C6F7-44FF-B5CA-7EA25A4307AD}">
      <dgm:prSet/>
      <dgm:spPr/>
      <dgm:t>
        <a:bodyPr/>
        <a:lstStyle/>
        <a:p>
          <a:pPr algn="just" rtl="1"/>
          <a:endParaRPr lang="en-US" sz="2200">
            <a:solidFill>
              <a:schemeClr val="tx1"/>
            </a:solidFill>
          </a:endParaRPr>
        </a:p>
      </dgm:t>
    </dgm:pt>
    <dgm:pt modelId="{13ADDFF6-A02F-4FDD-8874-F2BEA5CAC6A7}" type="sibTrans" cxnId="{07D804DC-C6F7-44FF-B5CA-7EA25A4307AD}">
      <dgm:prSet/>
      <dgm:spPr/>
      <dgm:t>
        <a:bodyPr/>
        <a:lstStyle/>
        <a:p>
          <a:pPr algn="just" rtl="1"/>
          <a:endParaRPr lang="en-US" sz="2200">
            <a:solidFill>
              <a:schemeClr val="tx1"/>
            </a:solidFill>
          </a:endParaRPr>
        </a:p>
      </dgm:t>
    </dgm:pt>
    <dgm:pt modelId="{F5524EC4-9D93-4DD8-99AD-7C39E4271A3B}">
      <dgm:prSet phldrT="[Text]" custT="1"/>
      <dgm:spPr/>
      <dgm:t>
        <a:bodyPr/>
        <a:lstStyle/>
        <a:p>
          <a:pPr algn="just" rtl="1">
            <a:lnSpc>
              <a:spcPct val="150000"/>
            </a:lnSpc>
          </a:pPr>
          <a:r>
            <a:rPr lang="ar-SY" sz="2200" dirty="0">
              <a:solidFill>
                <a:schemeClr val="tx1"/>
              </a:solidFill>
            </a:rPr>
            <a:t>جمعُ واقتناءُ العيّناتِ المتحفيّة.</a:t>
          </a:r>
          <a:endParaRPr lang="en-US" sz="2200" dirty="0">
            <a:solidFill>
              <a:schemeClr val="tx1"/>
            </a:solidFill>
          </a:endParaRPr>
        </a:p>
      </dgm:t>
    </dgm:pt>
    <dgm:pt modelId="{CA9A4C71-3B43-40BF-8530-B82212E682AB}" type="parTrans" cxnId="{0CB572E5-8854-4C1F-BE92-6E527E190F28}">
      <dgm:prSet/>
      <dgm:spPr/>
      <dgm:t>
        <a:bodyPr/>
        <a:lstStyle/>
        <a:p>
          <a:pPr algn="just" rtl="1"/>
          <a:endParaRPr lang="en-US" sz="2200">
            <a:solidFill>
              <a:schemeClr val="tx1"/>
            </a:solidFill>
          </a:endParaRPr>
        </a:p>
      </dgm:t>
    </dgm:pt>
    <dgm:pt modelId="{339CB581-9780-4CB2-873C-F84B3257285E}" type="sibTrans" cxnId="{0CB572E5-8854-4C1F-BE92-6E527E190F28}">
      <dgm:prSet/>
      <dgm:spPr/>
      <dgm:t>
        <a:bodyPr/>
        <a:lstStyle/>
        <a:p>
          <a:pPr algn="just" rtl="1"/>
          <a:endParaRPr lang="en-US" sz="2200">
            <a:solidFill>
              <a:schemeClr val="tx1"/>
            </a:solidFill>
          </a:endParaRPr>
        </a:p>
      </dgm:t>
    </dgm:pt>
    <dgm:pt modelId="{BE770BAA-0939-45C9-9FC4-332D15442B20}">
      <dgm:prSet custT="1"/>
      <dgm:spPr/>
      <dgm:t>
        <a:bodyPr/>
        <a:lstStyle/>
        <a:p>
          <a:pPr algn="just" rtl="1">
            <a:lnSpc>
              <a:spcPct val="150000"/>
            </a:lnSpc>
          </a:pPr>
          <a:r>
            <a:rPr lang="ar-SY" sz="2200" dirty="0">
              <a:solidFill>
                <a:schemeClr val="tx1"/>
              </a:solidFill>
            </a:rPr>
            <a:t>حفظُ وتسجيلُ وحمايةُ المعروضاتِ والثّرواتِ الطّبيعيّةِ والتّاريخيّة.</a:t>
          </a:r>
          <a:endParaRPr lang="en-US" sz="2200" dirty="0">
            <a:solidFill>
              <a:schemeClr val="tx1"/>
            </a:solidFill>
          </a:endParaRPr>
        </a:p>
      </dgm:t>
    </dgm:pt>
    <dgm:pt modelId="{459F9808-E027-44C9-9473-C36D1480EB4B}" type="parTrans" cxnId="{94380945-DC84-4ADB-AF22-E82B407FDD92}">
      <dgm:prSet/>
      <dgm:spPr/>
      <dgm:t>
        <a:bodyPr/>
        <a:lstStyle/>
        <a:p>
          <a:pPr algn="just" rtl="1"/>
          <a:endParaRPr lang="en-US" sz="2200">
            <a:solidFill>
              <a:schemeClr val="tx1"/>
            </a:solidFill>
          </a:endParaRPr>
        </a:p>
      </dgm:t>
    </dgm:pt>
    <dgm:pt modelId="{F9B65621-1EBF-4512-9258-ACDD97EFCABD}" type="sibTrans" cxnId="{94380945-DC84-4ADB-AF22-E82B407FDD92}">
      <dgm:prSet/>
      <dgm:spPr/>
      <dgm:t>
        <a:bodyPr/>
        <a:lstStyle/>
        <a:p>
          <a:pPr algn="just" rtl="1"/>
          <a:endParaRPr lang="en-US" sz="2200">
            <a:solidFill>
              <a:schemeClr val="tx1"/>
            </a:solidFill>
          </a:endParaRPr>
        </a:p>
      </dgm:t>
    </dgm:pt>
    <dgm:pt modelId="{40CEBB6F-F113-4AC6-92C9-F2A8969CAA8C}">
      <dgm:prSet custT="1"/>
      <dgm:spPr/>
      <dgm:t>
        <a:bodyPr/>
        <a:lstStyle/>
        <a:p>
          <a:pPr algn="just" rtl="1">
            <a:lnSpc>
              <a:spcPct val="150000"/>
            </a:lnSpc>
          </a:pPr>
          <a:r>
            <a:rPr lang="ar-SY" sz="2200" dirty="0">
              <a:solidFill>
                <a:schemeClr val="tx1"/>
              </a:solidFill>
            </a:rPr>
            <a:t>التّعريفُ الدّقيقُ بالعيّناتِ المتحفيّةِ للعامّةِ والمتخصّصين.</a:t>
          </a:r>
          <a:endParaRPr lang="en-US" sz="2200" dirty="0">
            <a:solidFill>
              <a:schemeClr val="tx1"/>
            </a:solidFill>
          </a:endParaRPr>
        </a:p>
      </dgm:t>
    </dgm:pt>
    <dgm:pt modelId="{CD140382-AFF2-47AE-BA1A-24FC637DA832}" type="parTrans" cxnId="{8E3FEDB1-6083-47CA-96FB-911CD394592B}">
      <dgm:prSet/>
      <dgm:spPr/>
      <dgm:t>
        <a:bodyPr/>
        <a:lstStyle/>
        <a:p>
          <a:pPr algn="just" rtl="1"/>
          <a:endParaRPr lang="en-US" sz="2200">
            <a:solidFill>
              <a:schemeClr val="tx1"/>
            </a:solidFill>
          </a:endParaRPr>
        </a:p>
      </dgm:t>
    </dgm:pt>
    <dgm:pt modelId="{AAC1A45D-75E2-49C0-B344-0FAB90AC57D2}" type="sibTrans" cxnId="{8E3FEDB1-6083-47CA-96FB-911CD394592B}">
      <dgm:prSet/>
      <dgm:spPr/>
      <dgm:t>
        <a:bodyPr/>
        <a:lstStyle/>
        <a:p>
          <a:pPr algn="just" rtl="1"/>
          <a:endParaRPr lang="en-US" sz="2200">
            <a:solidFill>
              <a:schemeClr val="tx1"/>
            </a:solidFill>
          </a:endParaRPr>
        </a:p>
      </dgm:t>
    </dgm:pt>
    <dgm:pt modelId="{89C667BF-F3F1-4C9D-8B76-09FF31DA94F2}">
      <dgm:prSet custT="1"/>
      <dgm:spPr/>
      <dgm:t>
        <a:bodyPr/>
        <a:lstStyle/>
        <a:p>
          <a:pPr algn="just" rtl="1">
            <a:lnSpc>
              <a:spcPct val="150000"/>
            </a:lnSpc>
          </a:pPr>
          <a:r>
            <a:rPr lang="ar-SY" sz="2200" dirty="0">
              <a:solidFill>
                <a:schemeClr val="tx1"/>
              </a:solidFill>
            </a:rPr>
            <a:t>العرضُ المتسلسلُ بصورةٍ مريحةٍ ومفيدة.</a:t>
          </a:r>
          <a:endParaRPr lang="en-US" sz="2200" dirty="0">
            <a:solidFill>
              <a:schemeClr val="tx1"/>
            </a:solidFill>
          </a:endParaRPr>
        </a:p>
      </dgm:t>
    </dgm:pt>
    <dgm:pt modelId="{472AF469-6B22-48BB-83A1-EAE4C0336652}" type="parTrans" cxnId="{D3BE003E-BB93-4280-8962-92EADD196E38}">
      <dgm:prSet/>
      <dgm:spPr/>
      <dgm:t>
        <a:bodyPr/>
        <a:lstStyle/>
        <a:p>
          <a:pPr algn="just" rtl="1"/>
          <a:endParaRPr lang="en-US" sz="2200">
            <a:solidFill>
              <a:schemeClr val="tx1"/>
            </a:solidFill>
          </a:endParaRPr>
        </a:p>
      </dgm:t>
    </dgm:pt>
    <dgm:pt modelId="{F7B8A044-4E4E-4A19-855F-4482A1F44658}" type="sibTrans" cxnId="{D3BE003E-BB93-4280-8962-92EADD196E38}">
      <dgm:prSet/>
      <dgm:spPr/>
      <dgm:t>
        <a:bodyPr/>
        <a:lstStyle/>
        <a:p>
          <a:pPr algn="just" rtl="1"/>
          <a:endParaRPr lang="en-US" sz="2200">
            <a:solidFill>
              <a:schemeClr val="tx1"/>
            </a:solidFill>
          </a:endParaRPr>
        </a:p>
      </dgm:t>
    </dgm:pt>
    <dgm:pt modelId="{BD878148-E18D-4716-BA92-EB7D89B50757}" type="pres">
      <dgm:prSet presAssocID="{1015455A-395A-4784-8240-3130AF197581}" presName="linear" presStyleCnt="0">
        <dgm:presLayoutVars>
          <dgm:animLvl val="lvl"/>
          <dgm:resizeHandles val="exact"/>
        </dgm:presLayoutVars>
      </dgm:prSet>
      <dgm:spPr/>
    </dgm:pt>
    <dgm:pt modelId="{8E4A4F58-C148-46EA-B898-7E445E1B94C3}" type="pres">
      <dgm:prSet presAssocID="{ECB37066-8557-492A-BA8A-983600D0A4AA}" presName="parentText" presStyleLbl="node1" presStyleIdx="0" presStyleCnt="1" custScaleY="52135">
        <dgm:presLayoutVars>
          <dgm:chMax val="0"/>
          <dgm:bulletEnabled val="1"/>
        </dgm:presLayoutVars>
      </dgm:prSet>
      <dgm:spPr/>
    </dgm:pt>
    <dgm:pt modelId="{5479AC34-7B8F-49AC-B0DF-867F09FF5754}" type="pres">
      <dgm:prSet presAssocID="{ECB37066-8557-492A-BA8A-983600D0A4AA}" presName="childText" presStyleLbl="revTx" presStyleIdx="0" presStyleCnt="1">
        <dgm:presLayoutVars>
          <dgm:bulletEnabled val="1"/>
        </dgm:presLayoutVars>
      </dgm:prSet>
      <dgm:spPr/>
    </dgm:pt>
  </dgm:ptLst>
  <dgm:cxnLst>
    <dgm:cxn modelId="{5745083B-4BDA-41B0-88AA-5234AD77D3E6}" type="presOf" srcId="{BE770BAA-0939-45C9-9FC4-332D15442B20}" destId="{5479AC34-7B8F-49AC-B0DF-867F09FF5754}" srcOrd="0" destOrd="1" presId="urn:microsoft.com/office/officeart/2005/8/layout/vList2"/>
    <dgm:cxn modelId="{D3BE003E-BB93-4280-8962-92EADD196E38}" srcId="{ECB37066-8557-492A-BA8A-983600D0A4AA}" destId="{89C667BF-F3F1-4C9D-8B76-09FF31DA94F2}" srcOrd="3" destOrd="0" parTransId="{472AF469-6B22-48BB-83A1-EAE4C0336652}" sibTransId="{F7B8A044-4E4E-4A19-855F-4482A1F44658}"/>
    <dgm:cxn modelId="{94380945-DC84-4ADB-AF22-E82B407FDD92}" srcId="{ECB37066-8557-492A-BA8A-983600D0A4AA}" destId="{BE770BAA-0939-45C9-9FC4-332D15442B20}" srcOrd="1" destOrd="0" parTransId="{459F9808-E027-44C9-9473-C36D1480EB4B}" sibTransId="{F9B65621-1EBF-4512-9258-ACDD97EFCABD}"/>
    <dgm:cxn modelId="{1BE9557E-EA5D-431A-8E95-85286A7DDB02}" type="presOf" srcId="{F5524EC4-9D93-4DD8-99AD-7C39E4271A3B}" destId="{5479AC34-7B8F-49AC-B0DF-867F09FF5754}" srcOrd="0" destOrd="0" presId="urn:microsoft.com/office/officeart/2005/8/layout/vList2"/>
    <dgm:cxn modelId="{8C24B78B-1DC0-4F1C-9F91-F7FAE135BFE0}" type="presOf" srcId="{ECB37066-8557-492A-BA8A-983600D0A4AA}" destId="{8E4A4F58-C148-46EA-B898-7E445E1B94C3}" srcOrd="0" destOrd="0" presId="urn:microsoft.com/office/officeart/2005/8/layout/vList2"/>
    <dgm:cxn modelId="{5A4A108E-EB5B-41CD-825F-974F3B342310}" type="presOf" srcId="{1015455A-395A-4784-8240-3130AF197581}" destId="{BD878148-E18D-4716-BA92-EB7D89B50757}" srcOrd="0" destOrd="0" presId="urn:microsoft.com/office/officeart/2005/8/layout/vList2"/>
    <dgm:cxn modelId="{8E3FEDB1-6083-47CA-96FB-911CD394592B}" srcId="{ECB37066-8557-492A-BA8A-983600D0A4AA}" destId="{40CEBB6F-F113-4AC6-92C9-F2A8969CAA8C}" srcOrd="2" destOrd="0" parTransId="{CD140382-AFF2-47AE-BA1A-24FC637DA832}" sibTransId="{AAC1A45D-75E2-49C0-B344-0FAB90AC57D2}"/>
    <dgm:cxn modelId="{DC83B9D7-C3B1-48B5-94FD-47908FFB03AC}" type="presOf" srcId="{40CEBB6F-F113-4AC6-92C9-F2A8969CAA8C}" destId="{5479AC34-7B8F-49AC-B0DF-867F09FF5754}" srcOrd="0" destOrd="2" presId="urn:microsoft.com/office/officeart/2005/8/layout/vList2"/>
    <dgm:cxn modelId="{07D804DC-C6F7-44FF-B5CA-7EA25A4307AD}" srcId="{1015455A-395A-4784-8240-3130AF197581}" destId="{ECB37066-8557-492A-BA8A-983600D0A4AA}" srcOrd="0" destOrd="0" parTransId="{B8199D2F-EBE5-4D5A-9378-6392DA288408}" sibTransId="{13ADDFF6-A02F-4FDD-8874-F2BEA5CAC6A7}"/>
    <dgm:cxn modelId="{0CB572E5-8854-4C1F-BE92-6E527E190F28}" srcId="{ECB37066-8557-492A-BA8A-983600D0A4AA}" destId="{F5524EC4-9D93-4DD8-99AD-7C39E4271A3B}" srcOrd="0" destOrd="0" parTransId="{CA9A4C71-3B43-40BF-8530-B82212E682AB}" sibTransId="{339CB581-9780-4CB2-873C-F84B3257285E}"/>
    <dgm:cxn modelId="{52A5A1EC-90F2-4CBB-9F3F-0B2FBD5E8D94}" type="presOf" srcId="{89C667BF-F3F1-4C9D-8B76-09FF31DA94F2}" destId="{5479AC34-7B8F-49AC-B0DF-867F09FF5754}" srcOrd="0" destOrd="3" presId="urn:microsoft.com/office/officeart/2005/8/layout/vList2"/>
    <dgm:cxn modelId="{AF058870-51EC-4E20-AAA0-942C9EF492A1}" type="presParOf" srcId="{BD878148-E18D-4716-BA92-EB7D89B50757}" destId="{8E4A4F58-C148-46EA-B898-7E445E1B94C3}" srcOrd="0" destOrd="0" presId="urn:microsoft.com/office/officeart/2005/8/layout/vList2"/>
    <dgm:cxn modelId="{A4034D6B-9AA0-4B06-9525-F65E6F166EB3}" type="presParOf" srcId="{BD878148-E18D-4716-BA92-EB7D89B50757}" destId="{5479AC34-7B8F-49AC-B0DF-867F09FF5754}"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58CB6E4-6DCB-491A-B5D0-04794DEBEEB2}"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3CC62D68-7BF2-481F-9901-020EF01DC5B8}">
      <dgm:prSet custT="1"/>
      <dgm:spPr>
        <a:ln>
          <a:solidFill>
            <a:schemeClr val="accent6">
              <a:lumMod val="50000"/>
            </a:schemeClr>
          </a:solidFill>
        </a:ln>
      </dgm:spPr>
      <dgm:t>
        <a:bodyPr/>
        <a:lstStyle/>
        <a:p>
          <a:pPr rtl="1"/>
          <a:r>
            <a:rPr lang="ar-SY" sz="2200" b="0" u="none" dirty="0">
              <a:solidFill>
                <a:schemeClr val="tx1"/>
              </a:solidFill>
            </a:rPr>
            <a:t>المتاحفُ الموسوعيّة. </a:t>
          </a:r>
          <a:endParaRPr lang="en-US" sz="2200" b="0" u="none" dirty="0">
            <a:solidFill>
              <a:schemeClr val="tx1"/>
            </a:solidFill>
          </a:endParaRPr>
        </a:p>
      </dgm:t>
    </dgm:pt>
    <dgm:pt modelId="{5A8B02AD-1457-498E-9DAF-8183DBAE1D91}" type="parTrans" cxnId="{64F05D00-EEAD-453E-B231-AA14534514D7}">
      <dgm:prSet/>
      <dgm:spPr/>
      <dgm:t>
        <a:bodyPr/>
        <a:lstStyle/>
        <a:p>
          <a:endParaRPr lang="en-US">
            <a:solidFill>
              <a:schemeClr val="tx1"/>
            </a:solidFill>
          </a:endParaRPr>
        </a:p>
      </dgm:t>
    </dgm:pt>
    <dgm:pt modelId="{B20D65B0-5EBA-4528-A57C-11CC5B032FAF}" type="sibTrans" cxnId="{64F05D00-EEAD-453E-B231-AA14534514D7}">
      <dgm:prSet/>
      <dgm:spPr/>
      <dgm:t>
        <a:bodyPr/>
        <a:lstStyle/>
        <a:p>
          <a:endParaRPr lang="en-US">
            <a:solidFill>
              <a:schemeClr val="tx1"/>
            </a:solidFill>
          </a:endParaRPr>
        </a:p>
      </dgm:t>
    </dgm:pt>
    <dgm:pt modelId="{F86587CD-6B7D-4EE9-A8CB-19DD57576F94}">
      <dgm:prSet custT="1"/>
      <dgm:spPr>
        <a:ln>
          <a:solidFill>
            <a:schemeClr val="accent6">
              <a:lumMod val="50000"/>
            </a:schemeClr>
          </a:solidFill>
        </a:ln>
      </dgm:spPr>
      <dgm:t>
        <a:bodyPr/>
        <a:lstStyle/>
        <a:p>
          <a:pPr rtl="1"/>
          <a:r>
            <a:rPr lang="ar-SY" sz="2200" b="0" u="none" dirty="0">
              <a:solidFill>
                <a:schemeClr val="tx1"/>
              </a:solidFill>
            </a:rPr>
            <a:t>متاحفُ الجمعيّات.</a:t>
          </a:r>
          <a:endParaRPr lang="en-US" sz="2200" b="0" u="none" dirty="0">
            <a:solidFill>
              <a:schemeClr val="tx1"/>
            </a:solidFill>
          </a:endParaRPr>
        </a:p>
      </dgm:t>
    </dgm:pt>
    <dgm:pt modelId="{AC37C827-D200-4CEE-91B3-7BBDC18876C2}" type="parTrans" cxnId="{99799BDA-7112-4611-A43D-7C47A4F230E0}">
      <dgm:prSet/>
      <dgm:spPr/>
      <dgm:t>
        <a:bodyPr/>
        <a:lstStyle/>
        <a:p>
          <a:endParaRPr lang="en-US">
            <a:solidFill>
              <a:schemeClr val="tx1"/>
            </a:solidFill>
          </a:endParaRPr>
        </a:p>
      </dgm:t>
    </dgm:pt>
    <dgm:pt modelId="{8806C043-20C1-46B0-8583-8C0F4A358840}" type="sibTrans" cxnId="{99799BDA-7112-4611-A43D-7C47A4F230E0}">
      <dgm:prSet/>
      <dgm:spPr/>
      <dgm:t>
        <a:bodyPr/>
        <a:lstStyle/>
        <a:p>
          <a:endParaRPr lang="en-US">
            <a:solidFill>
              <a:schemeClr val="tx1"/>
            </a:solidFill>
          </a:endParaRPr>
        </a:p>
      </dgm:t>
    </dgm:pt>
    <dgm:pt modelId="{60A03677-8B55-441E-8F37-65E75374104A}">
      <dgm:prSet custT="1"/>
      <dgm:spPr>
        <a:ln>
          <a:solidFill>
            <a:schemeClr val="accent6">
              <a:lumMod val="50000"/>
            </a:schemeClr>
          </a:solidFill>
        </a:ln>
      </dgm:spPr>
      <dgm:t>
        <a:bodyPr/>
        <a:lstStyle/>
        <a:p>
          <a:pPr rtl="1"/>
          <a:r>
            <a:rPr lang="ar-SY" sz="2200" b="0" u="none" dirty="0">
              <a:solidFill>
                <a:schemeClr val="tx1"/>
              </a:solidFill>
            </a:rPr>
            <a:t>المتاحفُ الوطنيّة.</a:t>
          </a:r>
          <a:endParaRPr lang="en-US" sz="2200" b="0" u="none" dirty="0">
            <a:solidFill>
              <a:schemeClr val="tx1"/>
            </a:solidFill>
          </a:endParaRPr>
        </a:p>
      </dgm:t>
    </dgm:pt>
    <dgm:pt modelId="{5FB1C1B8-F525-48DB-A1CC-B37302B95EC7}" type="parTrans" cxnId="{3CB280A5-9F58-4970-8AF6-9718831250DD}">
      <dgm:prSet/>
      <dgm:spPr/>
      <dgm:t>
        <a:bodyPr/>
        <a:lstStyle/>
        <a:p>
          <a:endParaRPr lang="en-US">
            <a:solidFill>
              <a:schemeClr val="tx1"/>
            </a:solidFill>
          </a:endParaRPr>
        </a:p>
      </dgm:t>
    </dgm:pt>
    <dgm:pt modelId="{F7AC69AE-B53C-49C2-81A8-0ACD01AE1F0C}" type="sibTrans" cxnId="{3CB280A5-9F58-4970-8AF6-9718831250DD}">
      <dgm:prSet/>
      <dgm:spPr/>
      <dgm:t>
        <a:bodyPr/>
        <a:lstStyle/>
        <a:p>
          <a:endParaRPr lang="en-US">
            <a:solidFill>
              <a:schemeClr val="tx1"/>
            </a:solidFill>
          </a:endParaRPr>
        </a:p>
      </dgm:t>
    </dgm:pt>
    <dgm:pt modelId="{BD166B10-63B5-40AB-95A8-82B5FB941E6A}">
      <dgm:prSet custT="1"/>
      <dgm:spPr>
        <a:ln>
          <a:solidFill>
            <a:schemeClr val="accent6">
              <a:lumMod val="50000"/>
            </a:schemeClr>
          </a:solidFill>
        </a:ln>
      </dgm:spPr>
      <dgm:t>
        <a:bodyPr/>
        <a:lstStyle/>
        <a:p>
          <a:pPr rtl="1"/>
          <a:r>
            <a:rPr lang="ar-SY" sz="2200" b="0" u="none" dirty="0">
              <a:solidFill>
                <a:schemeClr val="tx1"/>
              </a:solidFill>
            </a:rPr>
            <a:t>المتاحفُ المتخصِّصة.</a:t>
          </a:r>
          <a:endParaRPr lang="en-US" sz="2200" b="0" u="none" dirty="0">
            <a:solidFill>
              <a:schemeClr val="tx1"/>
            </a:solidFill>
          </a:endParaRPr>
        </a:p>
      </dgm:t>
    </dgm:pt>
    <dgm:pt modelId="{B0EF7EA3-AC17-4FD7-8195-A212E73EC32C}" type="parTrans" cxnId="{7BA67205-486F-4C23-B260-0189045417FF}">
      <dgm:prSet/>
      <dgm:spPr/>
      <dgm:t>
        <a:bodyPr/>
        <a:lstStyle/>
        <a:p>
          <a:endParaRPr lang="en-US">
            <a:solidFill>
              <a:schemeClr val="tx1"/>
            </a:solidFill>
          </a:endParaRPr>
        </a:p>
      </dgm:t>
    </dgm:pt>
    <dgm:pt modelId="{CCCAFA49-C87A-448D-ABE4-36A85D7B252C}" type="sibTrans" cxnId="{7BA67205-486F-4C23-B260-0189045417FF}">
      <dgm:prSet/>
      <dgm:spPr/>
      <dgm:t>
        <a:bodyPr/>
        <a:lstStyle/>
        <a:p>
          <a:endParaRPr lang="en-US">
            <a:solidFill>
              <a:schemeClr val="tx1"/>
            </a:solidFill>
          </a:endParaRPr>
        </a:p>
      </dgm:t>
    </dgm:pt>
    <dgm:pt modelId="{2FE03412-B80C-4966-8507-C476648D20CD}">
      <dgm:prSet custT="1"/>
      <dgm:spPr>
        <a:ln>
          <a:solidFill>
            <a:schemeClr val="accent6">
              <a:lumMod val="50000"/>
            </a:schemeClr>
          </a:solidFill>
        </a:ln>
      </dgm:spPr>
      <dgm:t>
        <a:bodyPr/>
        <a:lstStyle/>
        <a:p>
          <a:pPr rtl="1"/>
          <a:r>
            <a:rPr lang="ar-SY" sz="2200" b="0" u="none" dirty="0">
              <a:solidFill>
                <a:schemeClr val="tx1"/>
              </a:solidFill>
            </a:rPr>
            <a:t>المتاحفُ العامّةُ والمحلّيّة.</a:t>
          </a:r>
          <a:endParaRPr lang="en-US" sz="2200" b="0" u="none" dirty="0">
            <a:solidFill>
              <a:schemeClr val="tx1"/>
            </a:solidFill>
          </a:endParaRPr>
        </a:p>
      </dgm:t>
    </dgm:pt>
    <dgm:pt modelId="{9734E1F0-2851-41FE-A9AC-86B4C4476364}" type="parTrans" cxnId="{4D9D103A-4F89-4017-99C8-9779FB8A018D}">
      <dgm:prSet/>
      <dgm:spPr/>
      <dgm:t>
        <a:bodyPr/>
        <a:lstStyle/>
        <a:p>
          <a:endParaRPr lang="en-US">
            <a:solidFill>
              <a:schemeClr val="tx1"/>
            </a:solidFill>
          </a:endParaRPr>
        </a:p>
      </dgm:t>
    </dgm:pt>
    <dgm:pt modelId="{2F099F73-7A15-4A2B-A2B2-F31811863118}" type="sibTrans" cxnId="{4D9D103A-4F89-4017-99C8-9779FB8A018D}">
      <dgm:prSet/>
      <dgm:spPr/>
      <dgm:t>
        <a:bodyPr/>
        <a:lstStyle/>
        <a:p>
          <a:endParaRPr lang="en-US">
            <a:solidFill>
              <a:schemeClr val="tx1"/>
            </a:solidFill>
          </a:endParaRPr>
        </a:p>
      </dgm:t>
    </dgm:pt>
    <dgm:pt modelId="{51F56B4A-0E3D-429A-9BBB-E8C226F0D835}">
      <dgm:prSet custT="1"/>
      <dgm:spPr>
        <a:ln>
          <a:solidFill>
            <a:schemeClr val="accent6">
              <a:lumMod val="50000"/>
            </a:schemeClr>
          </a:solidFill>
        </a:ln>
      </dgm:spPr>
      <dgm:t>
        <a:bodyPr/>
        <a:lstStyle/>
        <a:p>
          <a:pPr rtl="1"/>
          <a:r>
            <a:rPr lang="ar-SY" sz="2200" b="0" u="none" dirty="0">
              <a:solidFill>
                <a:schemeClr val="tx1"/>
              </a:solidFill>
            </a:rPr>
            <a:t>المتاحفُ المفتوحة.</a:t>
          </a:r>
          <a:endParaRPr lang="en-US" sz="2200" b="0" u="none" dirty="0">
            <a:solidFill>
              <a:schemeClr val="tx1"/>
            </a:solidFill>
          </a:endParaRPr>
        </a:p>
      </dgm:t>
    </dgm:pt>
    <dgm:pt modelId="{A239128C-8A69-474C-90CD-60C8601FCF7A}" type="parTrans" cxnId="{6EF14ACD-5146-49E8-8BA7-05004C191F8F}">
      <dgm:prSet/>
      <dgm:spPr/>
      <dgm:t>
        <a:bodyPr/>
        <a:lstStyle/>
        <a:p>
          <a:endParaRPr lang="en-US">
            <a:solidFill>
              <a:schemeClr val="tx1"/>
            </a:solidFill>
          </a:endParaRPr>
        </a:p>
      </dgm:t>
    </dgm:pt>
    <dgm:pt modelId="{09D30BE2-6B84-4E0D-8C71-382AB9AEBB1A}" type="sibTrans" cxnId="{6EF14ACD-5146-49E8-8BA7-05004C191F8F}">
      <dgm:prSet/>
      <dgm:spPr/>
      <dgm:t>
        <a:bodyPr/>
        <a:lstStyle/>
        <a:p>
          <a:endParaRPr lang="en-US">
            <a:solidFill>
              <a:schemeClr val="tx1"/>
            </a:solidFill>
          </a:endParaRPr>
        </a:p>
      </dgm:t>
    </dgm:pt>
    <dgm:pt modelId="{DEEB6DC8-B3D2-43ED-8D0E-EFC5F53298C7}">
      <dgm:prSet custT="1"/>
      <dgm:spPr>
        <a:ln>
          <a:solidFill>
            <a:schemeClr val="accent6">
              <a:lumMod val="50000"/>
            </a:schemeClr>
          </a:solidFill>
        </a:ln>
      </dgm:spPr>
      <dgm:t>
        <a:bodyPr/>
        <a:lstStyle/>
        <a:p>
          <a:pPr rtl="1"/>
          <a:r>
            <a:rPr lang="ar-SY" sz="2200" b="0" u="none" dirty="0">
              <a:solidFill>
                <a:schemeClr val="tx1"/>
              </a:solidFill>
            </a:rPr>
            <a:t>المتاحفُ العاملة.</a:t>
          </a:r>
          <a:endParaRPr lang="en-US" sz="2200" b="0" u="none" dirty="0">
            <a:solidFill>
              <a:schemeClr val="tx1"/>
            </a:solidFill>
          </a:endParaRPr>
        </a:p>
      </dgm:t>
    </dgm:pt>
    <dgm:pt modelId="{1FB6EAE6-D1E4-439C-B931-4ADE1EA0400D}" type="parTrans" cxnId="{1257A1A0-7952-4BC5-A1B6-660020401A23}">
      <dgm:prSet/>
      <dgm:spPr/>
      <dgm:t>
        <a:bodyPr/>
        <a:lstStyle/>
        <a:p>
          <a:endParaRPr lang="en-US">
            <a:solidFill>
              <a:schemeClr val="tx1"/>
            </a:solidFill>
          </a:endParaRPr>
        </a:p>
      </dgm:t>
    </dgm:pt>
    <dgm:pt modelId="{F8E2C755-5C3D-417B-834E-38D34F42A366}" type="sibTrans" cxnId="{1257A1A0-7952-4BC5-A1B6-660020401A23}">
      <dgm:prSet/>
      <dgm:spPr/>
      <dgm:t>
        <a:bodyPr/>
        <a:lstStyle/>
        <a:p>
          <a:endParaRPr lang="en-US">
            <a:solidFill>
              <a:schemeClr val="tx1"/>
            </a:solidFill>
          </a:endParaRPr>
        </a:p>
      </dgm:t>
    </dgm:pt>
    <dgm:pt modelId="{37355E08-DB6C-4323-9C59-0A67D7C6A566}">
      <dgm:prSet custT="1"/>
      <dgm:spPr>
        <a:ln>
          <a:solidFill>
            <a:schemeClr val="accent6">
              <a:lumMod val="50000"/>
            </a:schemeClr>
          </a:solidFill>
        </a:ln>
      </dgm:spPr>
      <dgm:t>
        <a:bodyPr/>
        <a:lstStyle/>
        <a:p>
          <a:pPr rtl="1"/>
          <a:r>
            <a:rPr lang="ar-SY" sz="2200" b="0" u="none" dirty="0">
              <a:solidFill>
                <a:schemeClr val="tx1"/>
              </a:solidFill>
            </a:rPr>
            <a:t>المتاحفُ الموقعيّة.</a:t>
          </a:r>
          <a:endParaRPr lang="en-US" sz="2200" b="0" u="none" dirty="0">
            <a:solidFill>
              <a:schemeClr val="tx1"/>
            </a:solidFill>
          </a:endParaRPr>
        </a:p>
      </dgm:t>
    </dgm:pt>
    <dgm:pt modelId="{39CF50B2-D394-47C3-A3C6-D433D448B575}" type="parTrans" cxnId="{53A2CE94-A366-47C6-94CB-0C35CC767443}">
      <dgm:prSet/>
      <dgm:spPr/>
      <dgm:t>
        <a:bodyPr/>
        <a:lstStyle/>
        <a:p>
          <a:endParaRPr lang="en-US">
            <a:solidFill>
              <a:schemeClr val="tx1"/>
            </a:solidFill>
          </a:endParaRPr>
        </a:p>
      </dgm:t>
    </dgm:pt>
    <dgm:pt modelId="{26228973-CB42-4D53-9B9C-E2CE74A65AD7}" type="sibTrans" cxnId="{53A2CE94-A366-47C6-94CB-0C35CC767443}">
      <dgm:prSet/>
      <dgm:spPr/>
      <dgm:t>
        <a:bodyPr/>
        <a:lstStyle/>
        <a:p>
          <a:endParaRPr lang="en-US">
            <a:solidFill>
              <a:schemeClr val="tx1"/>
            </a:solidFill>
          </a:endParaRPr>
        </a:p>
      </dgm:t>
    </dgm:pt>
    <dgm:pt modelId="{7204B7E3-8870-432E-9931-7E5FB08C3701}">
      <dgm:prSet custT="1"/>
      <dgm:spPr>
        <a:ln>
          <a:solidFill>
            <a:schemeClr val="accent6">
              <a:lumMod val="50000"/>
            </a:schemeClr>
          </a:solidFill>
        </a:ln>
      </dgm:spPr>
      <dgm:t>
        <a:bodyPr/>
        <a:lstStyle/>
        <a:p>
          <a:pPr rtl="1"/>
          <a:r>
            <a:rPr lang="ar-SY" sz="2200" b="0" u="none" dirty="0">
              <a:solidFill>
                <a:schemeClr val="tx1"/>
              </a:solidFill>
            </a:rPr>
            <a:t>المتاحفُ الافتراضيّة.</a:t>
          </a:r>
          <a:endParaRPr lang="en-US" sz="2200" b="0" u="none" dirty="0">
            <a:solidFill>
              <a:schemeClr val="tx1"/>
            </a:solidFill>
          </a:endParaRPr>
        </a:p>
      </dgm:t>
    </dgm:pt>
    <dgm:pt modelId="{7FAC4D5A-3481-4BB7-958A-B76A82E1BBC4}" type="parTrans" cxnId="{9AD5F7EB-6BAF-43B0-8854-05A9564FAC90}">
      <dgm:prSet/>
      <dgm:spPr/>
      <dgm:t>
        <a:bodyPr/>
        <a:lstStyle/>
        <a:p>
          <a:endParaRPr lang="en-US">
            <a:solidFill>
              <a:schemeClr val="tx1"/>
            </a:solidFill>
          </a:endParaRPr>
        </a:p>
      </dgm:t>
    </dgm:pt>
    <dgm:pt modelId="{6878B29C-7A54-481E-8A76-58A7B7515592}" type="sibTrans" cxnId="{9AD5F7EB-6BAF-43B0-8854-05A9564FAC90}">
      <dgm:prSet/>
      <dgm:spPr/>
      <dgm:t>
        <a:bodyPr/>
        <a:lstStyle/>
        <a:p>
          <a:endParaRPr lang="en-US">
            <a:solidFill>
              <a:schemeClr val="tx1"/>
            </a:solidFill>
          </a:endParaRPr>
        </a:p>
      </dgm:t>
    </dgm:pt>
    <dgm:pt modelId="{BB72E5C3-39A4-492C-A901-38A59B1C363D}" type="pres">
      <dgm:prSet presAssocID="{C58CB6E4-6DCB-491A-B5D0-04794DEBEEB2}" presName="diagram" presStyleCnt="0">
        <dgm:presLayoutVars>
          <dgm:dir val="rev"/>
          <dgm:resizeHandles val="exact"/>
        </dgm:presLayoutVars>
      </dgm:prSet>
      <dgm:spPr/>
    </dgm:pt>
    <dgm:pt modelId="{C293217C-DAFB-4579-9012-ABC43A0EAA3E}" type="pres">
      <dgm:prSet presAssocID="{3CC62D68-7BF2-481F-9901-020EF01DC5B8}" presName="node" presStyleLbl="node1" presStyleIdx="0" presStyleCnt="9">
        <dgm:presLayoutVars>
          <dgm:bulletEnabled val="1"/>
        </dgm:presLayoutVars>
      </dgm:prSet>
      <dgm:spPr/>
    </dgm:pt>
    <dgm:pt modelId="{4EA4A0DD-4AC1-479C-B2FD-237CB1A5F326}" type="pres">
      <dgm:prSet presAssocID="{B20D65B0-5EBA-4528-A57C-11CC5B032FAF}" presName="sibTrans" presStyleCnt="0"/>
      <dgm:spPr/>
    </dgm:pt>
    <dgm:pt modelId="{C0204EB8-0DF1-4D90-93D5-F21D93A21940}" type="pres">
      <dgm:prSet presAssocID="{F86587CD-6B7D-4EE9-A8CB-19DD57576F94}" presName="node" presStyleLbl="node1" presStyleIdx="1" presStyleCnt="9">
        <dgm:presLayoutVars>
          <dgm:bulletEnabled val="1"/>
        </dgm:presLayoutVars>
      </dgm:prSet>
      <dgm:spPr/>
    </dgm:pt>
    <dgm:pt modelId="{EB756E06-9CF9-484B-B091-A402D21B5C29}" type="pres">
      <dgm:prSet presAssocID="{8806C043-20C1-46B0-8583-8C0F4A358840}" presName="sibTrans" presStyleCnt="0"/>
      <dgm:spPr/>
    </dgm:pt>
    <dgm:pt modelId="{7A4F14F1-3A83-4C3C-BAA7-44530B726E45}" type="pres">
      <dgm:prSet presAssocID="{60A03677-8B55-441E-8F37-65E75374104A}" presName="node" presStyleLbl="node1" presStyleIdx="2" presStyleCnt="9">
        <dgm:presLayoutVars>
          <dgm:bulletEnabled val="1"/>
        </dgm:presLayoutVars>
      </dgm:prSet>
      <dgm:spPr/>
    </dgm:pt>
    <dgm:pt modelId="{B215FA1E-AF6E-4D9D-BF95-98A43F5D42D4}" type="pres">
      <dgm:prSet presAssocID="{F7AC69AE-B53C-49C2-81A8-0ACD01AE1F0C}" presName="sibTrans" presStyleCnt="0"/>
      <dgm:spPr/>
    </dgm:pt>
    <dgm:pt modelId="{C5E4E73E-C4AD-4447-BA12-B09922198E35}" type="pres">
      <dgm:prSet presAssocID="{BD166B10-63B5-40AB-95A8-82B5FB941E6A}" presName="node" presStyleLbl="node1" presStyleIdx="3" presStyleCnt="9">
        <dgm:presLayoutVars>
          <dgm:bulletEnabled val="1"/>
        </dgm:presLayoutVars>
      </dgm:prSet>
      <dgm:spPr/>
    </dgm:pt>
    <dgm:pt modelId="{144E6F8A-AD01-4A50-B419-6DCC47531922}" type="pres">
      <dgm:prSet presAssocID="{CCCAFA49-C87A-448D-ABE4-36A85D7B252C}" presName="sibTrans" presStyleCnt="0"/>
      <dgm:spPr/>
    </dgm:pt>
    <dgm:pt modelId="{36A47292-42E0-4E1D-9308-1C621AEC806D}" type="pres">
      <dgm:prSet presAssocID="{2FE03412-B80C-4966-8507-C476648D20CD}" presName="node" presStyleLbl="node1" presStyleIdx="4" presStyleCnt="9">
        <dgm:presLayoutVars>
          <dgm:bulletEnabled val="1"/>
        </dgm:presLayoutVars>
      </dgm:prSet>
      <dgm:spPr/>
    </dgm:pt>
    <dgm:pt modelId="{547173D1-B72C-47AA-BFAF-D812902D6544}" type="pres">
      <dgm:prSet presAssocID="{2F099F73-7A15-4A2B-A2B2-F31811863118}" presName="sibTrans" presStyleCnt="0"/>
      <dgm:spPr/>
    </dgm:pt>
    <dgm:pt modelId="{C555ECB2-4F9A-425E-8EE4-64E0C2C7E71D}" type="pres">
      <dgm:prSet presAssocID="{51F56B4A-0E3D-429A-9BBB-E8C226F0D835}" presName="node" presStyleLbl="node1" presStyleIdx="5" presStyleCnt="9">
        <dgm:presLayoutVars>
          <dgm:bulletEnabled val="1"/>
        </dgm:presLayoutVars>
      </dgm:prSet>
      <dgm:spPr/>
    </dgm:pt>
    <dgm:pt modelId="{0C97F3C3-30D2-4DAE-AA33-61540AEE1879}" type="pres">
      <dgm:prSet presAssocID="{09D30BE2-6B84-4E0D-8C71-382AB9AEBB1A}" presName="sibTrans" presStyleCnt="0"/>
      <dgm:spPr/>
    </dgm:pt>
    <dgm:pt modelId="{D5F185ED-2C47-4CF7-B011-C2C1947D08E7}" type="pres">
      <dgm:prSet presAssocID="{DEEB6DC8-B3D2-43ED-8D0E-EFC5F53298C7}" presName="node" presStyleLbl="node1" presStyleIdx="6" presStyleCnt="9">
        <dgm:presLayoutVars>
          <dgm:bulletEnabled val="1"/>
        </dgm:presLayoutVars>
      </dgm:prSet>
      <dgm:spPr/>
    </dgm:pt>
    <dgm:pt modelId="{ADC5F9D8-B720-49DF-BE31-642DBEA20E5F}" type="pres">
      <dgm:prSet presAssocID="{F8E2C755-5C3D-417B-834E-38D34F42A366}" presName="sibTrans" presStyleCnt="0"/>
      <dgm:spPr/>
    </dgm:pt>
    <dgm:pt modelId="{B43ECBF2-9D50-4572-A937-AC580F0AE123}" type="pres">
      <dgm:prSet presAssocID="{37355E08-DB6C-4323-9C59-0A67D7C6A566}" presName="node" presStyleLbl="node1" presStyleIdx="7" presStyleCnt="9">
        <dgm:presLayoutVars>
          <dgm:bulletEnabled val="1"/>
        </dgm:presLayoutVars>
      </dgm:prSet>
      <dgm:spPr/>
    </dgm:pt>
    <dgm:pt modelId="{ABEBBCFD-7AE0-4F75-994A-F941FD58C0ED}" type="pres">
      <dgm:prSet presAssocID="{26228973-CB42-4D53-9B9C-E2CE74A65AD7}" presName="sibTrans" presStyleCnt="0"/>
      <dgm:spPr/>
    </dgm:pt>
    <dgm:pt modelId="{A4A5FC30-988C-4750-AD02-316AE9AA67E5}" type="pres">
      <dgm:prSet presAssocID="{7204B7E3-8870-432E-9931-7E5FB08C3701}" presName="node" presStyleLbl="node1" presStyleIdx="8" presStyleCnt="9">
        <dgm:presLayoutVars>
          <dgm:bulletEnabled val="1"/>
        </dgm:presLayoutVars>
      </dgm:prSet>
      <dgm:spPr/>
    </dgm:pt>
  </dgm:ptLst>
  <dgm:cxnLst>
    <dgm:cxn modelId="{64F05D00-EEAD-453E-B231-AA14534514D7}" srcId="{C58CB6E4-6DCB-491A-B5D0-04794DEBEEB2}" destId="{3CC62D68-7BF2-481F-9901-020EF01DC5B8}" srcOrd="0" destOrd="0" parTransId="{5A8B02AD-1457-498E-9DAF-8183DBAE1D91}" sibTransId="{B20D65B0-5EBA-4528-A57C-11CC5B032FAF}"/>
    <dgm:cxn modelId="{7BA67205-486F-4C23-B260-0189045417FF}" srcId="{C58CB6E4-6DCB-491A-B5D0-04794DEBEEB2}" destId="{BD166B10-63B5-40AB-95A8-82B5FB941E6A}" srcOrd="3" destOrd="0" parTransId="{B0EF7EA3-AC17-4FD7-8195-A212E73EC32C}" sibTransId="{CCCAFA49-C87A-448D-ABE4-36A85D7B252C}"/>
    <dgm:cxn modelId="{4D9D103A-4F89-4017-99C8-9779FB8A018D}" srcId="{C58CB6E4-6DCB-491A-B5D0-04794DEBEEB2}" destId="{2FE03412-B80C-4966-8507-C476648D20CD}" srcOrd="4" destOrd="0" parTransId="{9734E1F0-2851-41FE-A9AC-86B4C4476364}" sibTransId="{2F099F73-7A15-4A2B-A2B2-F31811863118}"/>
    <dgm:cxn modelId="{07F2215F-3AF3-4037-A499-E6A2488E1393}" type="presOf" srcId="{7204B7E3-8870-432E-9931-7E5FB08C3701}" destId="{A4A5FC30-988C-4750-AD02-316AE9AA67E5}" srcOrd="0" destOrd="0" presId="urn:microsoft.com/office/officeart/2005/8/layout/default"/>
    <dgm:cxn modelId="{E0619C74-EF2E-4501-B5AD-211F2EE88A46}" type="presOf" srcId="{60A03677-8B55-441E-8F37-65E75374104A}" destId="{7A4F14F1-3A83-4C3C-BAA7-44530B726E45}" srcOrd="0" destOrd="0" presId="urn:microsoft.com/office/officeart/2005/8/layout/default"/>
    <dgm:cxn modelId="{9D905180-6DF6-464E-8341-186F7C00DC3E}" type="presOf" srcId="{DEEB6DC8-B3D2-43ED-8D0E-EFC5F53298C7}" destId="{D5F185ED-2C47-4CF7-B011-C2C1947D08E7}" srcOrd="0" destOrd="0" presId="urn:microsoft.com/office/officeart/2005/8/layout/default"/>
    <dgm:cxn modelId="{23F1AC81-7146-4336-A22B-8301CF1DEC3A}" type="presOf" srcId="{F86587CD-6B7D-4EE9-A8CB-19DD57576F94}" destId="{C0204EB8-0DF1-4D90-93D5-F21D93A21940}" srcOrd="0" destOrd="0" presId="urn:microsoft.com/office/officeart/2005/8/layout/default"/>
    <dgm:cxn modelId="{53A2CE94-A366-47C6-94CB-0C35CC767443}" srcId="{C58CB6E4-6DCB-491A-B5D0-04794DEBEEB2}" destId="{37355E08-DB6C-4323-9C59-0A67D7C6A566}" srcOrd="7" destOrd="0" parTransId="{39CF50B2-D394-47C3-A3C6-D433D448B575}" sibTransId="{26228973-CB42-4D53-9B9C-E2CE74A65AD7}"/>
    <dgm:cxn modelId="{1257A1A0-7952-4BC5-A1B6-660020401A23}" srcId="{C58CB6E4-6DCB-491A-B5D0-04794DEBEEB2}" destId="{DEEB6DC8-B3D2-43ED-8D0E-EFC5F53298C7}" srcOrd="6" destOrd="0" parTransId="{1FB6EAE6-D1E4-439C-B931-4ADE1EA0400D}" sibTransId="{F8E2C755-5C3D-417B-834E-38D34F42A366}"/>
    <dgm:cxn modelId="{1E068CA3-27C2-4446-91F4-DF6CD883731C}" type="presOf" srcId="{51F56B4A-0E3D-429A-9BBB-E8C226F0D835}" destId="{C555ECB2-4F9A-425E-8EE4-64E0C2C7E71D}" srcOrd="0" destOrd="0" presId="urn:microsoft.com/office/officeart/2005/8/layout/default"/>
    <dgm:cxn modelId="{3CB280A5-9F58-4970-8AF6-9718831250DD}" srcId="{C58CB6E4-6DCB-491A-B5D0-04794DEBEEB2}" destId="{60A03677-8B55-441E-8F37-65E75374104A}" srcOrd="2" destOrd="0" parTransId="{5FB1C1B8-F525-48DB-A1CC-B37302B95EC7}" sibTransId="{F7AC69AE-B53C-49C2-81A8-0ACD01AE1F0C}"/>
    <dgm:cxn modelId="{6F0F9BB0-C3BA-4EE3-A71A-46881B244F53}" type="presOf" srcId="{3CC62D68-7BF2-481F-9901-020EF01DC5B8}" destId="{C293217C-DAFB-4579-9012-ABC43A0EAA3E}" srcOrd="0" destOrd="0" presId="urn:microsoft.com/office/officeart/2005/8/layout/default"/>
    <dgm:cxn modelId="{0C4488B4-E68B-4F27-86EA-DB894A363765}" type="presOf" srcId="{2FE03412-B80C-4966-8507-C476648D20CD}" destId="{36A47292-42E0-4E1D-9308-1C621AEC806D}" srcOrd="0" destOrd="0" presId="urn:microsoft.com/office/officeart/2005/8/layout/default"/>
    <dgm:cxn modelId="{861153BC-DEEB-4E4C-8229-01E72D33DDC7}" type="presOf" srcId="{37355E08-DB6C-4323-9C59-0A67D7C6A566}" destId="{B43ECBF2-9D50-4572-A937-AC580F0AE123}" srcOrd="0" destOrd="0" presId="urn:microsoft.com/office/officeart/2005/8/layout/default"/>
    <dgm:cxn modelId="{6EF14ACD-5146-49E8-8BA7-05004C191F8F}" srcId="{C58CB6E4-6DCB-491A-B5D0-04794DEBEEB2}" destId="{51F56B4A-0E3D-429A-9BBB-E8C226F0D835}" srcOrd="5" destOrd="0" parTransId="{A239128C-8A69-474C-90CD-60C8601FCF7A}" sibTransId="{09D30BE2-6B84-4E0D-8C71-382AB9AEBB1A}"/>
    <dgm:cxn modelId="{AD0E06D0-CF11-475F-9993-2AA92BA2490C}" type="presOf" srcId="{C58CB6E4-6DCB-491A-B5D0-04794DEBEEB2}" destId="{BB72E5C3-39A4-492C-A901-38A59B1C363D}" srcOrd="0" destOrd="0" presId="urn:microsoft.com/office/officeart/2005/8/layout/default"/>
    <dgm:cxn modelId="{99799BDA-7112-4611-A43D-7C47A4F230E0}" srcId="{C58CB6E4-6DCB-491A-B5D0-04794DEBEEB2}" destId="{F86587CD-6B7D-4EE9-A8CB-19DD57576F94}" srcOrd="1" destOrd="0" parTransId="{AC37C827-D200-4CEE-91B3-7BBDC18876C2}" sibTransId="{8806C043-20C1-46B0-8583-8C0F4A358840}"/>
    <dgm:cxn modelId="{E3500DE9-FB00-408A-B4E2-6E47CBA7C641}" type="presOf" srcId="{BD166B10-63B5-40AB-95A8-82B5FB941E6A}" destId="{C5E4E73E-C4AD-4447-BA12-B09922198E35}" srcOrd="0" destOrd="0" presId="urn:microsoft.com/office/officeart/2005/8/layout/default"/>
    <dgm:cxn modelId="{9AD5F7EB-6BAF-43B0-8854-05A9564FAC90}" srcId="{C58CB6E4-6DCB-491A-B5D0-04794DEBEEB2}" destId="{7204B7E3-8870-432E-9931-7E5FB08C3701}" srcOrd="8" destOrd="0" parTransId="{7FAC4D5A-3481-4BB7-958A-B76A82E1BBC4}" sibTransId="{6878B29C-7A54-481E-8A76-58A7B7515592}"/>
    <dgm:cxn modelId="{64E6FA99-36B1-4D3C-BE60-D4BDB3273E14}" type="presParOf" srcId="{BB72E5C3-39A4-492C-A901-38A59B1C363D}" destId="{C293217C-DAFB-4579-9012-ABC43A0EAA3E}" srcOrd="0" destOrd="0" presId="urn:microsoft.com/office/officeart/2005/8/layout/default"/>
    <dgm:cxn modelId="{ED342AF6-0505-41A7-BF56-EDD6C4FB8108}" type="presParOf" srcId="{BB72E5C3-39A4-492C-A901-38A59B1C363D}" destId="{4EA4A0DD-4AC1-479C-B2FD-237CB1A5F326}" srcOrd="1" destOrd="0" presId="urn:microsoft.com/office/officeart/2005/8/layout/default"/>
    <dgm:cxn modelId="{3D0F0B84-9BAE-40F2-870D-9A91BFE1C063}" type="presParOf" srcId="{BB72E5C3-39A4-492C-A901-38A59B1C363D}" destId="{C0204EB8-0DF1-4D90-93D5-F21D93A21940}" srcOrd="2" destOrd="0" presId="urn:microsoft.com/office/officeart/2005/8/layout/default"/>
    <dgm:cxn modelId="{D6760EF9-A818-4FA7-8CA0-E461DA23BDB0}" type="presParOf" srcId="{BB72E5C3-39A4-492C-A901-38A59B1C363D}" destId="{EB756E06-9CF9-484B-B091-A402D21B5C29}" srcOrd="3" destOrd="0" presId="urn:microsoft.com/office/officeart/2005/8/layout/default"/>
    <dgm:cxn modelId="{9C21AFB8-EDA1-4DF4-9192-8E8D1EB9AA13}" type="presParOf" srcId="{BB72E5C3-39A4-492C-A901-38A59B1C363D}" destId="{7A4F14F1-3A83-4C3C-BAA7-44530B726E45}" srcOrd="4" destOrd="0" presId="urn:microsoft.com/office/officeart/2005/8/layout/default"/>
    <dgm:cxn modelId="{2A475E8F-8FD0-4E05-9EE9-4BE47E9F5E1E}" type="presParOf" srcId="{BB72E5C3-39A4-492C-A901-38A59B1C363D}" destId="{B215FA1E-AF6E-4D9D-BF95-98A43F5D42D4}" srcOrd="5" destOrd="0" presId="urn:microsoft.com/office/officeart/2005/8/layout/default"/>
    <dgm:cxn modelId="{01579F7C-F78D-40CF-825A-512687D20EC5}" type="presParOf" srcId="{BB72E5C3-39A4-492C-A901-38A59B1C363D}" destId="{C5E4E73E-C4AD-4447-BA12-B09922198E35}" srcOrd="6" destOrd="0" presId="urn:microsoft.com/office/officeart/2005/8/layout/default"/>
    <dgm:cxn modelId="{BD458541-7A23-464B-8DD9-6E09DBA7E67B}" type="presParOf" srcId="{BB72E5C3-39A4-492C-A901-38A59B1C363D}" destId="{144E6F8A-AD01-4A50-B419-6DCC47531922}" srcOrd="7" destOrd="0" presId="urn:microsoft.com/office/officeart/2005/8/layout/default"/>
    <dgm:cxn modelId="{B4FDFDE5-9319-4D06-ADD7-0ABD472B0440}" type="presParOf" srcId="{BB72E5C3-39A4-492C-A901-38A59B1C363D}" destId="{36A47292-42E0-4E1D-9308-1C621AEC806D}" srcOrd="8" destOrd="0" presId="urn:microsoft.com/office/officeart/2005/8/layout/default"/>
    <dgm:cxn modelId="{E1F22F45-CE44-449D-BF5B-DE0A07648EAE}" type="presParOf" srcId="{BB72E5C3-39A4-492C-A901-38A59B1C363D}" destId="{547173D1-B72C-47AA-BFAF-D812902D6544}" srcOrd="9" destOrd="0" presId="urn:microsoft.com/office/officeart/2005/8/layout/default"/>
    <dgm:cxn modelId="{EC5A0FCD-C667-4D8A-A2FB-12DA49C1AE0B}" type="presParOf" srcId="{BB72E5C3-39A4-492C-A901-38A59B1C363D}" destId="{C555ECB2-4F9A-425E-8EE4-64E0C2C7E71D}" srcOrd="10" destOrd="0" presId="urn:microsoft.com/office/officeart/2005/8/layout/default"/>
    <dgm:cxn modelId="{1B942165-02DE-4096-885A-062D27BA582A}" type="presParOf" srcId="{BB72E5C3-39A4-492C-A901-38A59B1C363D}" destId="{0C97F3C3-30D2-4DAE-AA33-61540AEE1879}" srcOrd="11" destOrd="0" presId="urn:microsoft.com/office/officeart/2005/8/layout/default"/>
    <dgm:cxn modelId="{55AB7EDE-76A3-4BDA-BF34-F3F8BDF7AEC4}" type="presParOf" srcId="{BB72E5C3-39A4-492C-A901-38A59B1C363D}" destId="{D5F185ED-2C47-4CF7-B011-C2C1947D08E7}" srcOrd="12" destOrd="0" presId="urn:microsoft.com/office/officeart/2005/8/layout/default"/>
    <dgm:cxn modelId="{21305846-9049-4A2B-9992-552781288737}" type="presParOf" srcId="{BB72E5C3-39A4-492C-A901-38A59B1C363D}" destId="{ADC5F9D8-B720-49DF-BE31-642DBEA20E5F}" srcOrd="13" destOrd="0" presId="urn:microsoft.com/office/officeart/2005/8/layout/default"/>
    <dgm:cxn modelId="{7522DD35-79A4-4952-84B8-40AC3A9D3BD0}" type="presParOf" srcId="{BB72E5C3-39A4-492C-A901-38A59B1C363D}" destId="{B43ECBF2-9D50-4572-A937-AC580F0AE123}" srcOrd="14" destOrd="0" presId="urn:microsoft.com/office/officeart/2005/8/layout/default"/>
    <dgm:cxn modelId="{6853F051-E24F-4667-98E2-53885749A593}" type="presParOf" srcId="{BB72E5C3-39A4-492C-A901-38A59B1C363D}" destId="{ABEBBCFD-7AE0-4F75-994A-F941FD58C0ED}" srcOrd="15" destOrd="0" presId="urn:microsoft.com/office/officeart/2005/8/layout/default"/>
    <dgm:cxn modelId="{EA520821-AB7C-4AD2-8EAC-855872C0D7E4}" type="presParOf" srcId="{BB72E5C3-39A4-492C-A901-38A59B1C363D}" destId="{A4A5FC30-988C-4750-AD02-316AE9AA67E5}"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796651-B3B0-41F8-B52E-F2B3AF6CA92B}">
      <dsp:nvSpPr>
        <dsp:cNvPr id="0" name=""/>
        <dsp:cNvSpPr/>
      </dsp:nvSpPr>
      <dsp:spPr>
        <a:xfrm>
          <a:off x="0" y="499105"/>
          <a:ext cx="9344560" cy="730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ECEE4E56-03E6-47B7-B699-31C7F3FAC6BB}">
      <dsp:nvSpPr>
        <dsp:cNvPr id="0" name=""/>
        <dsp:cNvSpPr/>
      </dsp:nvSpPr>
      <dsp:spPr>
        <a:xfrm>
          <a:off x="2290" y="71065"/>
          <a:ext cx="8897400" cy="8560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242" tIns="0" rIns="247242" bIns="0" numCol="1" spcCol="1270" anchor="ctr" anchorCtr="0">
          <a:noAutofit/>
        </a:bodyPr>
        <a:lstStyle/>
        <a:p>
          <a:pPr marL="0" lvl="0" indent="0" algn="just" defTabSz="977900" rtl="1">
            <a:lnSpc>
              <a:spcPct val="150000"/>
            </a:lnSpc>
            <a:spcBef>
              <a:spcPct val="0"/>
            </a:spcBef>
            <a:spcAft>
              <a:spcPct val="35000"/>
            </a:spcAft>
            <a:buNone/>
          </a:pPr>
          <a:r>
            <a:rPr lang="ar-SA" sz="2200" kern="1200" dirty="0">
              <a:solidFill>
                <a:schemeClr val="tx1"/>
              </a:solidFill>
              <a:cs typeface="+mn-cs"/>
            </a:rPr>
            <a:t>عرّفَهُ </a:t>
          </a:r>
          <a:r>
            <a:rPr lang="ar-SA" sz="2200" b="1" kern="1200" dirty="0">
              <a:solidFill>
                <a:schemeClr val="tx1"/>
              </a:solidFill>
              <a:cs typeface="+mn-cs"/>
            </a:rPr>
            <a:t>جرمان بازين</a:t>
          </a:r>
          <a:r>
            <a:rPr lang="ar-SA" sz="2200" kern="1200" dirty="0">
              <a:solidFill>
                <a:schemeClr val="tx1"/>
              </a:solidFill>
              <a:cs typeface="+mn-cs"/>
            </a:rPr>
            <a:t>: بأنّه: "معبدٌ توقّفَ فيهِ الزّمن"</a:t>
          </a:r>
          <a:r>
            <a:rPr lang="en-US" sz="2200" kern="1200" dirty="0">
              <a:solidFill>
                <a:schemeClr val="tx1"/>
              </a:solidFill>
              <a:cs typeface="+mn-cs"/>
            </a:rPr>
            <a:t>.</a:t>
          </a:r>
        </a:p>
      </dsp:txBody>
      <dsp:txXfrm>
        <a:off x="44080" y="112855"/>
        <a:ext cx="8813820" cy="772500"/>
      </dsp:txXfrm>
    </dsp:sp>
    <dsp:sp modelId="{D5095C20-2E53-4CF5-BD09-59B401882821}">
      <dsp:nvSpPr>
        <dsp:cNvPr id="0" name=""/>
        <dsp:cNvSpPr/>
      </dsp:nvSpPr>
      <dsp:spPr>
        <a:xfrm>
          <a:off x="0" y="1814545"/>
          <a:ext cx="9344560" cy="730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1B40335C-BF89-4A02-8A69-DDFA4F84C150}">
      <dsp:nvSpPr>
        <dsp:cNvPr id="0" name=""/>
        <dsp:cNvSpPr/>
      </dsp:nvSpPr>
      <dsp:spPr>
        <a:xfrm>
          <a:off x="2290" y="1386505"/>
          <a:ext cx="8897400" cy="85608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242" tIns="0" rIns="247242" bIns="0" numCol="1" spcCol="1270" anchor="ctr" anchorCtr="0">
          <a:noAutofit/>
        </a:bodyPr>
        <a:lstStyle/>
        <a:p>
          <a:pPr marL="0" lvl="0" indent="0" algn="just" defTabSz="977900" rtl="1">
            <a:lnSpc>
              <a:spcPct val="150000"/>
            </a:lnSpc>
            <a:spcBef>
              <a:spcPct val="0"/>
            </a:spcBef>
            <a:spcAft>
              <a:spcPct val="35000"/>
            </a:spcAft>
            <a:buNone/>
          </a:pPr>
          <a:r>
            <a:rPr lang="ar-SA" sz="2200" kern="1200" dirty="0">
              <a:solidFill>
                <a:schemeClr val="tx1"/>
              </a:solidFill>
              <a:cs typeface="+mn-cs"/>
            </a:rPr>
            <a:t>عرّفَهُ </a:t>
          </a:r>
          <a:r>
            <a:rPr lang="ar-SA" sz="2200" b="1" kern="1200" dirty="0">
              <a:solidFill>
                <a:schemeClr val="tx1"/>
              </a:solidFill>
              <a:cs typeface="+mn-cs"/>
            </a:rPr>
            <a:t>علي رضوان </a:t>
          </a:r>
          <a:r>
            <a:rPr lang="ar-SA" sz="2200" kern="1200" dirty="0">
              <a:solidFill>
                <a:schemeClr val="tx1"/>
              </a:solidFill>
              <a:cs typeface="+mn-cs"/>
            </a:rPr>
            <a:t>بأنّهُ: مكانٌ تُجمَعُ فيهِ التّحف، والتّحفةُ هيَ الشّيءُ النّادرُ الثّمينُ الّذي تتزايدُ قيمتُهُ كلّما بَعُدَ الزّمنُ الّذي يعودُ إليهِ والمعنى أوِ الموضوعُ الّذي يدلُّ عليه</a:t>
          </a:r>
          <a:r>
            <a:rPr lang="ar-EG" sz="2200" kern="1200" dirty="0">
              <a:solidFill>
                <a:schemeClr val="tx1"/>
              </a:solidFill>
              <a:cs typeface="+mn-cs"/>
            </a:rPr>
            <a:t>.</a:t>
          </a:r>
          <a:endParaRPr lang="en-US" sz="2200" kern="1200" dirty="0">
            <a:solidFill>
              <a:schemeClr val="tx1"/>
            </a:solidFill>
            <a:cs typeface="+mn-cs"/>
          </a:endParaRPr>
        </a:p>
      </dsp:txBody>
      <dsp:txXfrm>
        <a:off x="44080" y="1428295"/>
        <a:ext cx="8813820" cy="772500"/>
      </dsp:txXfrm>
    </dsp:sp>
    <dsp:sp modelId="{6E9D1BB7-BB22-4520-B2D8-E722D2661917}">
      <dsp:nvSpPr>
        <dsp:cNvPr id="0" name=""/>
        <dsp:cNvSpPr/>
      </dsp:nvSpPr>
      <dsp:spPr>
        <a:xfrm>
          <a:off x="0" y="3745173"/>
          <a:ext cx="9344560" cy="730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ECF763C0-3467-4C04-9C68-5D731CDB4FCF}">
      <dsp:nvSpPr>
        <dsp:cNvPr id="0" name=""/>
        <dsp:cNvSpPr/>
      </dsp:nvSpPr>
      <dsp:spPr>
        <a:xfrm>
          <a:off x="2290" y="2701945"/>
          <a:ext cx="8897400" cy="1471267"/>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242" tIns="0" rIns="247242" bIns="0" numCol="1" spcCol="1270" anchor="ctr" anchorCtr="0">
          <a:noAutofit/>
        </a:bodyPr>
        <a:lstStyle/>
        <a:p>
          <a:pPr marL="0" lvl="0" indent="0" algn="just" defTabSz="977900" rtl="1">
            <a:lnSpc>
              <a:spcPct val="150000"/>
            </a:lnSpc>
            <a:spcBef>
              <a:spcPct val="0"/>
            </a:spcBef>
            <a:spcAft>
              <a:spcPct val="35000"/>
            </a:spcAft>
            <a:buNone/>
          </a:pPr>
          <a:r>
            <a:rPr lang="ar-SY" sz="2200" kern="1200" dirty="0">
              <a:solidFill>
                <a:schemeClr val="tx1"/>
              </a:solidFill>
              <a:cs typeface="+mn-cs"/>
            </a:rPr>
            <a:t>أمّا المجلسُ الدّوليُّ للمتاحفِ </a:t>
          </a:r>
          <a:r>
            <a:rPr lang="en-US" sz="2200" kern="1200" dirty="0">
              <a:solidFill>
                <a:schemeClr val="tx1"/>
              </a:solidFill>
              <a:cs typeface="+mn-cs"/>
            </a:rPr>
            <a:t>ICOM</a:t>
          </a:r>
          <a:r>
            <a:rPr lang="ar-SY" sz="2200" kern="1200" dirty="0">
              <a:solidFill>
                <a:schemeClr val="tx1"/>
              </a:solidFill>
              <a:cs typeface="+mn-cs"/>
            </a:rPr>
            <a:t> فيعرّفُ المتحفَ على أنّه: "مؤسّسةٌ بحوزتِها مجموعةٌ منَ الشّواهدِ الماديّةِ المتبقّيةِ منَ التّراثِ الثّقافيِّ الإنسانيّ، هي مخصَّصةٌ للحفظِ والصّيانةِ أوِ الدّراسةِ والتّربيةِ أوِ التّمتّع"</a:t>
          </a:r>
          <a:r>
            <a:rPr lang="ar-EG" sz="2200" kern="1200" dirty="0">
              <a:solidFill>
                <a:schemeClr val="tx1"/>
              </a:solidFill>
              <a:cs typeface="+mn-cs"/>
            </a:rPr>
            <a:t>.</a:t>
          </a:r>
          <a:endParaRPr lang="en-US" sz="2200" kern="1200" dirty="0">
            <a:solidFill>
              <a:schemeClr val="tx1"/>
            </a:solidFill>
            <a:cs typeface="+mn-cs"/>
          </a:endParaRPr>
        </a:p>
      </dsp:txBody>
      <dsp:txXfrm>
        <a:off x="74111" y="2773766"/>
        <a:ext cx="8753758" cy="132762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58D857-2464-44C9-833A-39DF7D8E4D3F}">
      <dsp:nvSpPr>
        <dsp:cNvPr id="0" name=""/>
        <dsp:cNvSpPr/>
      </dsp:nvSpPr>
      <dsp:spPr>
        <a:xfrm>
          <a:off x="8062897" y="555327"/>
          <a:ext cx="2442369" cy="146542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kern="1200" dirty="0">
              <a:solidFill>
                <a:schemeClr val="tx1"/>
              </a:solidFill>
              <a:cs typeface="+mn-cs"/>
            </a:rPr>
            <a:t>متاحفُ الآثار.</a:t>
          </a:r>
          <a:endParaRPr lang="en-US" sz="2200" b="0" kern="1200" dirty="0">
            <a:solidFill>
              <a:schemeClr val="tx1"/>
            </a:solidFill>
            <a:cs typeface="+mn-cs"/>
          </a:endParaRPr>
        </a:p>
      </dsp:txBody>
      <dsp:txXfrm>
        <a:off x="8062897" y="555327"/>
        <a:ext cx="2442369" cy="1465421"/>
      </dsp:txXfrm>
    </dsp:sp>
    <dsp:sp modelId="{BB81FDA8-25AF-4B12-AEA5-36E5DDF96A02}">
      <dsp:nvSpPr>
        <dsp:cNvPr id="0" name=""/>
        <dsp:cNvSpPr/>
      </dsp:nvSpPr>
      <dsp:spPr>
        <a:xfrm>
          <a:off x="5376290" y="555327"/>
          <a:ext cx="2442369" cy="1465421"/>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متاحفُ الفنون</a:t>
          </a:r>
          <a:r>
            <a:rPr lang="ar-SY" sz="2200" b="0" kern="1200" dirty="0">
              <a:solidFill>
                <a:schemeClr val="tx1"/>
              </a:solidFill>
              <a:cs typeface="+mn-cs"/>
            </a:rPr>
            <a:t>.</a:t>
          </a:r>
          <a:endParaRPr lang="en-US" sz="2200" b="0" kern="1200" dirty="0">
            <a:solidFill>
              <a:schemeClr val="tx1"/>
            </a:solidFill>
            <a:cs typeface="+mn-cs"/>
          </a:endParaRPr>
        </a:p>
      </dsp:txBody>
      <dsp:txXfrm>
        <a:off x="5376290" y="555327"/>
        <a:ext cx="2442369" cy="1465421"/>
      </dsp:txXfrm>
    </dsp:sp>
    <dsp:sp modelId="{EA267DA9-C3EF-4B05-AC52-01A15CBAD9C6}">
      <dsp:nvSpPr>
        <dsp:cNvPr id="0" name=""/>
        <dsp:cNvSpPr/>
      </dsp:nvSpPr>
      <dsp:spPr>
        <a:xfrm>
          <a:off x="2689684" y="555327"/>
          <a:ext cx="2442369" cy="1465421"/>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متاحفُ العلوم</a:t>
          </a:r>
          <a:r>
            <a:rPr lang="ar-SY" sz="2200" b="0" kern="1200" dirty="0">
              <a:solidFill>
                <a:schemeClr val="tx1"/>
              </a:solidFill>
              <a:cs typeface="+mn-cs"/>
            </a:rPr>
            <a:t>.</a:t>
          </a:r>
          <a:endParaRPr lang="en-US" sz="2200" b="0" kern="1200" dirty="0">
            <a:solidFill>
              <a:schemeClr val="tx1"/>
            </a:solidFill>
            <a:cs typeface="+mn-cs"/>
          </a:endParaRPr>
        </a:p>
      </dsp:txBody>
      <dsp:txXfrm>
        <a:off x="2689684" y="555327"/>
        <a:ext cx="2442369" cy="1465421"/>
      </dsp:txXfrm>
    </dsp:sp>
    <dsp:sp modelId="{A3A69390-7C84-4EF8-A31A-E0D303EE046F}">
      <dsp:nvSpPr>
        <dsp:cNvPr id="0" name=""/>
        <dsp:cNvSpPr/>
      </dsp:nvSpPr>
      <dsp:spPr>
        <a:xfrm>
          <a:off x="3078" y="555327"/>
          <a:ext cx="2442369" cy="146542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متاحفُ الرّموز</a:t>
          </a:r>
          <a:r>
            <a:rPr lang="ar-SY" sz="2200" b="0" kern="1200" dirty="0">
              <a:solidFill>
                <a:schemeClr val="tx1"/>
              </a:solidFill>
              <a:cs typeface="+mn-cs"/>
            </a:rPr>
            <a:t>.</a:t>
          </a:r>
          <a:endParaRPr lang="en-US" sz="2200" b="0" kern="1200" dirty="0">
            <a:solidFill>
              <a:schemeClr val="tx1"/>
            </a:solidFill>
            <a:cs typeface="+mn-cs"/>
          </a:endParaRPr>
        </a:p>
      </dsp:txBody>
      <dsp:txXfrm>
        <a:off x="3078" y="555327"/>
        <a:ext cx="2442369" cy="146542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C1D19-8BDA-4F30-AE6C-E3B261D3C727}">
      <dsp:nvSpPr>
        <dsp:cNvPr id="0" name=""/>
        <dsp:cNvSpPr/>
      </dsp:nvSpPr>
      <dsp:spPr>
        <a:xfrm>
          <a:off x="0" y="263940"/>
          <a:ext cx="10315039" cy="1108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562" tIns="333248" rIns="800562"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في أكسفوردَ في المملكةِ المتّحدة، ويُعتبَرُ أوّلَ مؤسّسةٍ متحفيّةٍ معدَّةٍ خصّيصاً لأغراضِ العرضِ ومفتوحةٍ للجمهورِ ومنظَّمةٍ على أساسٍ دراسيّ</a:t>
          </a:r>
          <a:r>
            <a:rPr lang="ar-SY" sz="2200" kern="1200" dirty="0">
              <a:solidFill>
                <a:schemeClr val="tx1"/>
              </a:solidFill>
            </a:rPr>
            <a:t>.</a:t>
          </a:r>
          <a:endParaRPr lang="en-US" sz="2200" kern="1200" dirty="0">
            <a:solidFill>
              <a:schemeClr val="tx1"/>
            </a:solidFill>
          </a:endParaRPr>
        </a:p>
      </dsp:txBody>
      <dsp:txXfrm>
        <a:off x="0" y="263940"/>
        <a:ext cx="10315039" cy="1108800"/>
      </dsp:txXfrm>
    </dsp:sp>
    <dsp:sp modelId="{AB7EE174-EE36-4458-8A71-75F024B4FAAF}">
      <dsp:nvSpPr>
        <dsp:cNvPr id="0" name=""/>
        <dsp:cNvSpPr/>
      </dsp:nvSpPr>
      <dsp:spPr>
        <a:xfrm>
          <a:off x="2578759" y="27780"/>
          <a:ext cx="7220527" cy="4723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919" tIns="0" rIns="272919" bIns="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rPr>
            <a:t>الأشموليان</a:t>
          </a:r>
          <a:endParaRPr lang="en-US" sz="2200" kern="1200" dirty="0">
            <a:solidFill>
              <a:schemeClr val="tx1"/>
            </a:solidFill>
          </a:endParaRPr>
        </a:p>
      </dsp:txBody>
      <dsp:txXfrm>
        <a:off x="2601816" y="50837"/>
        <a:ext cx="7174413" cy="426206"/>
      </dsp:txXfrm>
    </dsp:sp>
    <dsp:sp modelId="{B1BACF37-BF0C-470D-82BD-56CF2F949582}">
      <dsp:nvSpPr>
        <dsp:cNvPr id="0" name=""/>
        <dsp:cNvSpPr/>
      </dsp:nvSpPr>
      <dsp:spPr>
        <a:xfrm>
          <a:off x="0" y="1695300"/>
          <a:ext cx="10315039" cy="1108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562" tIns="333248" rIns="800562"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افتُتِحَ عامَ 1793 في العاصمةِ الفرنسيّةِ باريس، وكانَ مخصَّصاً لعرضِ القطعِ الفنّيّةِ الّتي استولى عليها نابليونُ بونابرتَ خلالَ حروبِه</a:t>
          </a:r>
          <a:r>
            <a:rPr lang="ar-SY" sz="2200" kern="1200" dirty="0">
              <a:solidFill>
                <a:schemeClr val="tx1"/>
              </a:solidFill>
            </a:rPr>
            <a:t>.</a:t>
          </a:r>
          <a:endParaRPr lang="en-US" sz="2200" kern="1200" dirty="0">
            <a:solidFill>
              <a:schemeClr val="tx1"/>
            </a:solidFill>
          </a:endParaRPr>
        </a:p>
      </dsp:txBody>
      <dsp:txXfrm>
        <a:off x="0" y="1695300"/>
        <a:ext cx="10315039" cy="1108800"/>
      </dsp:txXfrm>
    </dsp:sp>
    <dsp:sp modelId="{3F157BC4-DEC1-4D99-ABF1-43868CB3C33D}">
      <dsp:nvSpPr>
        <dsp:cNvPr id="0" name=""/>
        <dsp:cNvSpPr/>
      </dsp:nvSpPr>
      <dsp:spPr>
        <a:xfrm>
          <a:off x="2578759" y="1459140"/>
          <a:ext cx="7220527" cy="47232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919" tIns="0" rIns="272919" bIns="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rPr>
            <a:t>اللّوفر</a:t>
          </a:r>
          <a:endParaRPr lang="en-US" sz="2200" kern="1200" dirty="0">
            <a:solidFill>
              <a:schemeClr val="tx1"/>
            </a:solidFill>
          </a:endParaRPr>
        </a:p>
      </dsp:txBody>
      <dsp:txXfrm>
        <a:off x="2601816" y="1482197"/>
        <a:ext cx="7174413" cy="426206"/>
      </dsp:txXfrm>
    </dsp:sp>
    <dsp:sp modelId="{26F1206F-41E5-47A1-896D-FA189807172A}">
      <dsp:nvSpPr>
        <dsp:cNvPr id="0" name=""/>
        <dsp:cNvSpPr/>
      </dsp:nvSpPr>
      <dsp:spPr>
        <a:xfrm>
          <a:off x="0" y="3126660"/>
          <a:ext cx="10315039" cy="11088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562" tIns="333248" rIns="800562" bIns="156464" numCol="1" spcCol="1270" anchor="t" anchorCtr="0">
          <a:noAutofit/>
        </a:bodyPr>
        <a:lstStyle/>
        <a:p>
          <a:pPr marL="228600" lvl="1" indent="-228600" algn="r" defTabSz="977900" rtl="1">
            <a:lnSpc>
              <a:spcPct val="90000"/>
            </a:lnSpc>
            <a:spcBef>
              <a:spcPct val="0"/>
            </a:spcBef>
            <a:spcAft>
              <a:spcPct val="15000"/>
            </a:spcAft>
            <a:buChar char="•"/>
          </a:pPr>
          <a:r>
            <a:rPr lang="ar-SY" sz="2200" kern="1200" dirty="0">
              <a:solidFill>
                <a:schemeClr val="tx1"/>
              </a:solidFill>
            </a:rPr>
            <a:t>تعودُ بدايتُهُ إلى النّصفِ الثّاني منَ القرنِ الثّامنَ عشر، كانَ مخصَّصاً للأسرةِ الإمبراطوريّةِ وتحوّلَ إلى متحفٍ عامٍّ في أواسطِ القرنِ التّاسعَ عشر.</a:t>
          </a:r>
          <a:endParaRPr lang="en-US" sz="2200" kern="1200" dirty="0">
            <a:solidFill>
              <a:schemeClr val="tx1"/>
            </a:solidFill>
          </a:endParaRPr>
        </a:p>
      </dsp:txBody>
      <dsp:txXfrm>
        <a:off x="0" y="3126660"/>
        <a:ext cx="10315039" cy="1108800"/>
      </dsp:txXfrm>
    </dsp:sp>
    <dsp:sp modelId="{41F0006B-60A7-4CF5-88D4-41A17E5F30FB}">
      <dsp:nvSpPr>
        <dsp:cNvPr id="0" name=""/>
        <dsp:cNvSpPr/>
      </dsp:nvSpPr>
      <dsp:spPr>
        <a:xfrm>
          <a:off x="2578759" y="2890500"/>
          <a:ext cx="7220527" cy="4723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919" tIns="0" rIns="272919" bIns="0" numCol="1" spcCol="1270" anchor="ctr" anchorCtr="0">
          <a:noAutofit/>
        </a:bodyPr>
        <a:lstStyle/>
        <a:p>
          <a:pPr marL="0" lvl="0" indent="0" algn="r"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rPr>
            <a:t>الأرميتاج</a:t>
          </a:r>
          <a:endParaRPr lang="en-US" sz="2200" kern="1200" dirty="0">
            <a:solidFill>
              <a:schemeClr val="tx1"/>
            </a:solidFill>
          </a:endParaRPr>
        </a:p>
      </dsp:txBody>
      <dsp:txXfrm>
        <a:off x="2601816" y="2913557"/>
        <a:ext cx="7174413" cy="42620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AC1D19-8BDA-4F30-AE6C-E3B261D3C727}">
      <dsp:nvSpPr>
        <dsp:cNvPr id="0" name=""/>
        <dsp:cNvSpPr/>
      </dsp:nvSpPr>
      <dsp:spPr>
        <a:xfrm>
          <a:off x="0" y="318992"/>
          <a:ext cx="9785268" cy="6174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46" tIns="145796" rIns="759446"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cs typeface="+mn-cs"/>
            </a:rPr>
            <a:t>بُنِيَ عامَ 1970م، يُعتبَرُ موسوعةً حيّةً لتاريخِ الفنِّ في العالم</a:t>
          </a:r>
          <a:r>
            <a:rPr lang="ar-SY" sz="2200" kern="1200" dirty="0">
              <a:solidFill>
                <a:schemeClr val="tx1"/>
              </a:solidFill>
              <a:cs typeface="+mn-cs"/>
            </a:rPr>
            <a:t>.</a:t>
          </a:r>
          <a:endParaRPr lang="en-US" sz="2200" kern="1200" dirty="0">
            <a:solidFill>
              <a:schemeClr val="tx1"/>
            </a:solidFill>
            <a:cs typeface="+mn-cs"/>
          </a:endParaRPr>
        </a:p>
      </dsp:txBody>
      <dsp:txXfrm>
        <a:off x="0" y="318992"/>
        <a:ext cx="9785268" cy="617400"/>
      </dsp:txXfrm>
    </dsp:sp>
    <dsp:sp modelId="{AB7EE174-EE36-4458-8A71-75F024B4FAAF}">
      <dsp:nvSpPr>
        <dsp:cNvPr id="0" name=""/>
        <dsp:cNvSpPr/>
      </dsp:nvSpPr>
      <dsp:spPr>
        <a:xfrm>
          <a:off x="2446316" y="112875"/>
          <a:ext cx="6849687" cy="309437"/>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902" tIns="0" rIns="258902" bIns="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EG" sz="2200" b="1" kern="1200" dirty="0">
              <a:solidFill>
                <a:schemeClr val="tx1"/>
              </a:solidFill>
              <a:cs typeface="+mn-cs"/>
            </a:rPr>
            <a:t>المتروبوليتان</a:t>
          </a:r>
          <a:endParaRPr lang="en-US" sz="2200" kern="1200" dirty="0">
            <a:solidFill>
              <a:schemeClr val="tx1"/>
            </a:solidFill>
            <a:cs typeface="+mn-cs"/>
          </a:endParaRPr>
        </a:p>
      </dsp:txBody>
      <dsp:txXfrm>
        <a:off x="2461421" y="127980"/>
        <a:ext cx="6819477" cy="279227"/>
      </dsp:txXfrm>
    </dsp:sp>
    <dsp:sp modelId="{B1BACF37-BF0C-470D-82BD-56CF2F949582}">
      <dsp:nvSpPr>
        <dsp:cNvPr id="0" name=""/>
        <dsp:cNvSpPr/>
      </dsp:nvSpPr>
      <dsp:spPr>
        <a:xfrm>
          <a:off x="0" y="1180309"/>
          <a:ext cx="9785268" cy="11907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46" tIns="145796" rIns="759446"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cs typeface="+mn-cs"/>
            </a:rPr>
            <a:t>يقعُ في ميدانِ التّحرير، أُنشِئَ عامَ 1900، يضمُّ عدداً كبيراً منَ التّحفِ والآثارِ من أقدمِ العصورِ التّاريخيّةِ حتّى القرنِ العاشرِ الميلاديِّ الّتي وُجِدَ بعضُها في مصرَ وبعضُها نُقِلَ إليها منَ البلادِ الّتي خالطَها المصريّون</a:t>
          </a:r>
          <a:r>
            <a:rPr lang="ar-SY" sz="2200" kern="1200" dirty="0">
              <a:solidFill>
                <a:schemeClr val="tx1"/>
              </a:solidFill>
              <a:cs typeface="+mn-cs"/>
            </a:rPr>
            <a:t>.</a:t>
          </a:r>
          <a:endParaRPr lang="en-US" sz="2200" kern="1200" dirty="0">
            <a:solidFill>
              <a:schemeClr val="tx1"/>
            </a:solidFill>
            <a:cs typeface="+mn-cs"/>
          </a:endParaRPr>
        </a:p>
      </dsp:txBody>
      <dsp:txXfrm>
        <a:off x="0" y="1180309"/>
        <a:ext cx="9785268" cy="1190700"/>
      </dsp:txXfrm>
    </dsp:sp>
    <dsp:sp modelId="{3F157BC4-DEC1-4D99-ABF1-43868CB3C33D}">
      <dsp:nvSpPr>
        <dsp:cNvPr id="0" name=""/>
        <dsp:cNvSpPr/>
      </dsp:nvSpPr>
      <dsp:spPr>
        <a:xfrm>
          <a:off x="2446316" y="974192"/>
          <a:ext cx="6849687" cy="309437"/>
        </a:xfrm>
        <a:prstGeom prst="round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902" tIns="0" rIns="258902" bIns="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EG" sz="2200" b="1" kern="1200" dirty="0">
              <a:solidFill>
                <a:schemeClr val="tx1"/>
              </a:solidFill>
              <a:cs typeface="+mn-cs"/>
            </a:rPr>
            <a:t>المتحفُ المصريّ</a:t>
          </a:r>
          <a:endParaRPr lang="en-US" sz="2200" kern="1200" dirty="0">
            <a:solidFill>
              <a:schemeClr val="tx1"/>
            </a:solidFill>
            <a:cs typeface="+mn-cs"/>
          </a:endParaRPr>
        </a:p>
      </dsp:txBody>
      <dsp:txXfrm>
        <a:off x="2461421" y="989297"/>
        <a:ext cx="6819477" cy="279227"/>
      </dsp:txXfrm>
    </dsp:sp>
    <dsp:sp modelId="{26F1206F-41E5-47A1-896D-FA189807172A}">
      <dsp:nvSpPr>
        <dsp:cNvPr id="0" name=""/>
        <dsp:cNvSpPr/>
      </dsp:nvSpPr>
      <dsp:spPr>
        <a:xfrm>
          <a:off x="0" y="2614926"/>
          <a:ext cx="9785268" cy="904049"/>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46" tIns="145796" rIns="759446" bIns="156464" numCol="1" spcCol="1270" anchor="t" anchorCtr="0">
          <a:noAutofit/>
        </a:bodyPr>
        <a:lstStyle/>
        <a:p>
          <a:pPr marL="228600" lvl="1" indent="-228600" algn="just" defTabSz="977900" rtl="1">
            <a:lnSpc>
              <a:spcPct val="90000"/>
            </a:lnSpc>
            <a:spcBef>
              <a:spcPct val="0"/>
            </a:spcBef>
            <a:spcAft>
              <a:spcPct val="15000"/>
            </a:spcAft>
            <a:buChar char="•"/>
          </a:pPr>
          <a:r>
            <a:rPr lang="ar-EG" sz="2200" kern="1200" dirty="0">
              <a:solidFill>
                <a:schemeClr val="tx1"/>
              </a:solidFill>
              <a:cs typeface="+mn-cs"/>
            </a:rPr>
            <a:t>هو أوّلُ متحفٍ في برلينَ أقامَهُ الملكُ فردريك وليم الثّالثُ</a:t>
          </a:r>
          <a:r>
            <a:rPr lang="ar-SY" sz="2200" kern="1200" dirty="0">
              <a:solidFill>
                <a:schemeClr val="tx1"/>
              </a:solidFill>
              <a:cs typeface="+mn-cs"/>
            </a:rPr>
            <a:t>، </a:t>
          </a:r>
          <a:r>
            <a:rPr lang="ar-EG" sz="2200" kern="1200" dirty="0">
              <a:solidFill>
                <a:schemeClr val="tx1"/>
              </a:solidFill>
              <a:cs typeface="+mn-cs"/>
            </a:rPr>
            <a:t>يضمُّ المتحفُ مجموعاتٍ فنّيّةً وأثريّةً من ألمانيا ودولِ العالمِ أجمعِ</a:t>
          </a:r>
          <a:r>
            <a:rPr lang="ar-SY" sz="2200" kern="1200" dirty="0">
              <a:solidFill>
                <a:schemeClr val="tx1"/>
              </a:solidFill>
              <a:cs typeface="+mn-cs"/>
            </a:rPr>
            <a:t>.</a:t>
          </a:r>
          <a:endParaRPr lang="en-US" sz="2200" kern="1200" dirty="0">
            <a:solidFill>
              <a:schemeClr val="tx1"/>
            </a:solidFill>
            <a:cs typeface="+mn-cs"/>
          </a:endParaRPr>
        </a:p>
      </dsp:txBody>
      <dsp:txXfrm>
        <a:off x="0" y="2614926"/>
        <a:ext cx="9785268" cy="904049"/>
      </dsp:txXfrm>
    </dsp:sp>
    <dsp:sp modelId="{41F0006B-60A7-4CF5-88D4-41A17E5F30FB}">
      <dsp:nvSpPr>
        <dsp:cNvPr id="0" name=""/>
        <dsp:cNvSpPr/>
      </dsp:nvSpPr>
      <dsp:spPr>
        <a:xfrm>
          <a:off x="2446316" y="2408809"/>
          <a:ext cx="6849687" cy="309437"/>
        </a:xfrm>
        <a:prstGeom prst="round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902" tIns="0" rIns="258902" bIns="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cs typeface="+mn-cs"/>
            </a:rPr>
            <a:t>متحفُ برلين</a:t>
          </a:r>
          <a:endParaRPr lang="en-US" sz="2200" kern="1200" dirty="0">
            <a:solidFill>
              <a:schemeClr val="tx1"/>
            </a:solidFill>
            <a:cs typeface="+mn-cs"/>
          </a:endParaRPr>
        </a:p>
      </dsp:txBody>
      <dsp:txXfrm>
        <a:off x="2461421" y="2423914"/>
        <a:ext cx="6819477" cy="279227"/>
      </dsp:txXfrm>
    </dsp:sp>
    <dsp:sp modelId="{083D1E5F-0CCF-4C73-BC4D-CDFEC738E699}">
      <dsp:nvSpPr>
        <dsp:cNvPr id="0" name=""/>
        <dsp:cNvSpPr/>
      </dsp:nvSpPr>
      <dsp:spPr>
        <a:xfrm>
          <a:off x="0" y="3762893"/>
          <a:ext cx="9785268" cy="904049"/>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46" tIns="145796" rIns="759446"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cs typeface="+mn-cs"/>
            </a:rPr>
            <a:t>كاتدرائيّةٌ بناها قسطنطينُ الأكبرُ وأُعيدَ ترميمُهُ في عهدِ جوستنيانَ في القرنِ السّادسِ الميلاديّ، ويُعَدُّ من أروعِ المنشآتِ المعماريّةِ الباقيةِ حتّى الآنَ</a:t>
          </a:r>
          <a:r>
            <a:rPr lang="ar-SY"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dsp:txBody>
      <dsp:txXfrm>
        <a:off x="0" y="3762893"/>
        <a:ext cx="9785268" cy="904049"/>
      </dsp:txXfrm>
    </dsp:sp>
    <dsp:sp modelId="{C0C54697-2520-42AB-A9B4-85B938E8847B}">
      <dsp:nvSpPr>
        <dsp:cNvPr id="0" name=""/>
        <dsp:cNvSpPr/>
      </dsp:nvSpPr>
      <dsp:spPr>
        <a:xfrm>
          <a:off x="2446316" y="3556776"/>
          <a:ext cx="6849687" cy="309437"/>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902" tIns="0" rIns="258902" bIns="0" numCol="1" spcCol="1270" anchor="ctr" anchorCtr="0">
          <a:noAutofit/>
        </a:bodyPr>
        <a:lstStyle/>
        <a:p>
          <a:pPr marL="0" lvl="0" indent="0" algn="just" defTabSz="977900" rtl="1">
            <a:lnSpc>
              <a:spcPct val="90000"/>
            </a:lnSpc>
            <a:spcBef>
              <a:spcPct val="0"/>
            </a:spcBef>
            <a:spcAft>
              <a:spcPct val="35000"/>
            </a:spcAft>
            <a:buFont typeface="Wingdings" panose="05000000000000000000" pitchFamily="2" charset="2"/>
            <a:buNone/>
          </a:pPr>
          <a:r>
            <a:rPr lang="ar-SA" sz="2200" b="1" kern="1200" dirty="0">
              <a:solidFill>
                <a:schemeClr val="tx1"/>
              </a:solidFill>
              <a:cs typeface="+mn-cs"/>
            </a:rPr>
            <a:t>آيا صوفيا</a:t>
          </a:r>
          <a:endParaRPr lang="en-US" sz="2200" b="1" kern="1200" dirty="0">
            <a:solidFill>
              <a:schemeClr val="tx1"/>
            </a:solidFill>
            <a:cs typeface="+mn-cs"/>
          </a:endParaRPr>
        </a:p>
      </dsp:txBody>
      <dsp:txXfrm>
        <a:off x="2461421" y="3571881"/>
        <a:ext cx="6819477" cy="27922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15516C-B486-40A5-A271-F4521D516BAB}">
      <dsp:nvSpPr>
        <dsp:cNvPr id="0" name=""/>
        <dsp:cNvSpPr/>
      </dsp:nvSpPr>
      <dsp:spPr>
        <a:xfrm>
          <a:off x="0" y="303528"/>
          <a:ext cx="10282713" cy="1512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8053" tIns="104140" rIns="798053" bIns="156464" numCol="1" spcCol="1270" anchor="t" anchorCtr="0">
          <a:noAutofit/>
        </a:bodyPr>
        <a:lstStyle/>
        <a:p>
          <a:pPr marL="228600" lvl="1" indent="-228600" algn="just" defTabSz="977900" rtl="1">
            <a:lnSpc>
              <a:spcPct val="130000"/>
            </a:lnSpc>
            <a:spcBef>
              <a:spcPct val="0"/>
            </a:spcBef>
            <a:spcAft>
              <a:spcPct val="15000"/>
            </a:spcAft>
            <a:buChar char="•"/>
          </a:pPr>
          <a:r>
            <a:rPr lang="ar-SA" sz="2200" kern="1200" dirty="0">
              <a:solidFill>
                <a:schemeClr val="tx1"/>
              </a:solidFill>
            </a:rPr>
            <a:t>هو عميدُ المتاحفِ السّوريّةِ فهو أقدمُ وأكبرُ متحفٍ مختصٍّ بعرضِ كلِّ ما يتعلّقُ بالتّاريخِ السّوريِّ منذُ عامِ 1911 وحتّى يومِنا هذا. ويتألّفُ المتحفُ من خمسةِ أقسامٍ تعرضُ العصورَ الّتي مرّتْ بها سوريةُ "الحجريّ، البرونز، الكلاسيكيّ، الإسلاميّ، الحديث</a:t>
          </a:r>
          <a:r>
            <a:rPr lang="ar-EG" sz="2200" kern="1200" dirty="0">
              <a:solidFill>
                <a:schemeClr val="tx1"/>
              </a:solidFill>
            </a:rPr>
            <a:t>.</a:t>
          </a:r>
          <a:endParaRPr lang="en-US" sz="2200" kern="1200" dirty="0">
            <a:solidFill>
              <a:schemeClr val="tx1"/>
            </a:solidFill>
          </a:endParaRPr>
        </a:p>
      </dsp:txBody>
      <dsp:txXfrm>
        <a:off x="0" y="303528"/>
        <a:ext cx="10282713" cy="1512000"/>
      </dsp:txXfrm>
    </dsp:sp>
    <dsp:sp modelId="{47A3711C-8EE0-4BA7-B621-B4545BB7C4A7}">
      <dsp:nvSpPr>
        <dsp:cNvPr id="0" name=""/>
        <dsp:cNvSpPr/>
      </dsp:nvSpPr>
      <dsp:spPr>
        <a:xfrm>
          <a:off x="2578209" y="63837"/>
          <a:ext cx="7190869" cy="31349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063" tIns="0" rIns="272063" bIns="0" numCol="1" spcCol="1270" anchor="ctr" anchorCtr="0">
          <a:noAutofit/>
        </a:bodyPr>
        <a:lstStyle/>
        <a:p>
          <a:pPr marL="0" lvl="0" indent="0" algn="just" defTabSz="977900" rtl="1">
            <a:lnSpc>
              <a:spcPct val="130000"/>
            </a:lnSpc>
            <a:spcBef>
              <a:spcPct val="0"/>
            </a:spcBef>
            <a:spcAft>
              <a:spcPct val="35000"/>
            </a:spcAft>
            <a:buFont typeface="Symbol" panose="05050102010706020507" pitchFamily="18" charset="2"/>
            <a:buNone/>
          </a:pPr>
          <a:r>
            <a:rPr lang="ar-SA" sz="2200" b="1" kern="1200" dirty="0">
              <a:solidFill>
                <a:schemeClr val="tx1"/>
              </a:solidFill>
            </a:rPr>
            <a:t>المتحفُ الوطنيُّ بدمشق</a:t>
          </a:r>
          <a:endParaRPr lang="en-US" sz="2200" kern="1200" dirty="0">
            <a:solidFill>
              <a:schemeClr val="tx1"/>
            </a:solidFill>
          </a:endParaRPr>
        </a:p>
      </dsp:txBody>
      <dsp:txXfrm>
        <a:off x="2593512" y="79140"/>
        <a:ext cx="7160263" cy="282884"/>
      </dsp:txXfrm>
    </dsp:sp>
    <dsp:sp modelId="{625C6392-0569-416C-AFE9-B2E2862093FF}">
      <dsp:nvSpPr>
        <dsp:cNvPr id="0" name=""/>
        <dsp:cNvSpPr/>
      </dsp:nvSpPr>
      <dsp:spPr>
        <a:xfrm>
          <a:off x="0" y="2082219"/>
          <a:ext cx="10282713" cy="19215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98053" tIns="104140" rIns="798053" bIns="156464" numCol="1" spcCol="1270" anchor="t" anchorCtr="0">
          <a:noAutofit/>
        </a:bodyPr>
        <a:lstStyle/>
        <a:p>
          <a:pPr marL="228600" lvl="1" indent="-228600" algn="just" defTabSz="977900" rtl="1">
            <a:lnSpc>
              <a:spcPct val="130000"/>
            </a:lnSpc>
            <a:spcBef>
              <a:spcPct val="0"/>
            </a:spcBef>
            <a:spcAft>
              <a:spcPct val="15000"/>
            </a:spcAft>
            <a:buChar char="•"/>
          </a:pPr>
          <a:r>
            <a:rPr lang="ar-SA" sz="2200" kern="1200" dirty="0">
              <a:solidFill>
                <a:schemeClr val="tx1"/>
              </a:solidFill>
            </a:rPr>
            <a:t>تأسّسَ عامَ 1931 ميلاديّ، وهو وجهةٌ مثاليّةٌ للتّعرّفِ على تاريخِ سوريا القديم، ويُعَدُّ أكبرَ متاحفِ مدينةِ حلبَ العريقة؛ ويتألّفُ المتحفُ من مجموعةٍ منَ المعارضِ المُقسَّمةِ لعدّةِ أقسامٍ منها المعرضُ التّاريخيّ وذلكَ الأثريُّ الّذي يعودُ إلى العهودِ الشّرقيّةِ والقسمُ الخاصُّ بالآثارِ العربيّةِ الإسلاميّةِ وقسمُ الآثارِ الكلاسيكيّةِ الخاصّةِ بسوريا. </a:t>
          </a:r>
          <a:endParaRPr lang="en-US" sz="2200" kern="1200" dirty="0">
            <a:solidFill>
              <a:schemeClr val="tx1"/>
            </a:solidFill>
          </a:endParaRPr>
        </a:p>
      </dsp:txBody>
      <dsp:txXfrm>
        <a:off x="0" y="2082219"/>
        <a:ext cx="10282713" cy="1921500"/>
      </dsp:txXfrm>
    </dsp:sp>
    <dsp:sp modelId="{5E4F6100-E517-429B-B038-4719190548C6}">
      <dsp:nvSpPr>
        <dsp:cNvPr id="0" name=""/>
        <dsp:cNvSpPr/>
      </dsp:nvSpPr>
      <dsp:spPr>
        <a:xfrm>
          <a:off x="2578209" y="1842528"/>
          <a:ext cx="7190869" cy="31349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2063" tIns="0" rIns="272063" bIns="0" numCol="1" spcCol="1270" anchor="ctr" anchorCtr="0">
          <a:noAutofit/>
        </a:bodyPr>
        <a:lstStyle/>
        <a:p>
          <a:pPr marL="0" lvl="0" indent="0" algn="just" defTabSz="977900" rtl="1">
            <a:lnSpc>
              <a:spcPct val="130000"/>
            </a:lnSpc>
            <a:spcBef>
              <a:spcPct val="0"/>
            </a:spcBef>
            <a:spcAft>
              <a:spcPct val="35000"/>
            </a:spcAft>
            <a:buFont typeface="Symbol" panose="05050102010706020507" pitchFamily="18" charset="2"/>
            <a:buNone/>
          </a:pPr>
          <a:r>
            <a:rPr lang="ar-SA" sz="2200" b="1" kern="1200" dirty="0">
              <a:solidFill>
                <a:schemeClr val="tx1"/>
              </a:solidFill>
            </a:rPr>
            <a:t>المتحفُ الوطنيُّ بحلب</a:t>
          </a:r>
          <a:endParaRPr lang="en-US" sz="2200" kern="1200" dirty="0">
            <a:solidFill>
              <a:schemeClr val="tx1"/>
            </a:solidFill>
          </a:endParaRPr>
        </a:p>
      </dsp:txBody>
      <dsp:txXfrm>
        <a:off x="2593512" y="1857831"/>
        <a:ext cx="7160263" cy="28288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A92F92-3625-483F-9CC9-A1AA24EC1F21}">
      <dsp:nvSpPr>
        <dsp:cNvPr id="0" name=""/>
        <dsp:cNvSpPr/>
      </dsp:nvSpPr>
      <dsp:spPr>
        <a:xfrm>
          <a:off x="7558764" y="2283"/>
          <a:ext cx="1593637" cy="956182"/>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حمص</a:t>
          </a:r>
          <a:r>
            <a:rPr lang="ar-SY" sz="2200" kern="1200" dirty="0">
              <a:solidFill>
                <a:schemeClr val="tx1"/>
              </a:solidFill>
            </a:rPr>
            <a:t>.</a:t>
          </a:r>
          <a:endParaRPr lang="en-US" sz="2200" kern="1200" dirty="0">
            <a:solidFill>
              <a:schemeClr val="tx1"/>
            </a:solidFill>
          </a:endParaRPr>
        </a:p>
      </dsp:txBody>
      <dsp:txXfrm>
        <a:off x="7558764" y="2283"/>
        <a:ext cx="1593637" cy="956182"/>
      </dsp:txXfrm>
    </dsp:sp>
    <dsp:sp modelId="{5C5F6AF8-6C7C-492F-ACEC-70AD698E6985}">
      <dsp:nvSpPr>
        <dsp:cNvPr id="0" name=""/>
        <dsp:cNvSpPr/>
      </dsp:nvSpPr>
      <dsp:spPr>
        <a:xfrm>
          <a:off x="5805764" y="2283"/>
          <a:ext cx="1593637" cy="956182"/>
        </a:xfrm>
        <a:prstGeom prst="rect">
          <a:avLst/>
        </a:prstGeom>
        <a:solidFill>
          <a:schemeClr val="accent2">
            <a:shade val="80000"/>
            <a:hueOff val="7691"/>
            <a:satOff val="12"/>
            <a:lumOff val="221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السّويداء</a:t>
          </a:r>
          <a:r>
            <a:rPr lang="ar-SY" sz="2200" kern="1200" dirty="0">
              <a:solidFill>
                <a:schemeClr val="tx1"/>
              </a:solidFill>
            </a:rPr>
            <a:t>.</a:t>
          </a:r>
          <a:endParaRPr lang="en-US" sz="2200" kern="1200" dirty="0">
            <a:solidFill>
              <a:schemeClr val="tx1"/>
            </a:solidFill>
          </a:endParaRPr>
        </a:p>
      </dsp:txBody>
      <dsp:txXfrm>
        <a:off x="5805764" y="2283"/>
        <a:ext cx="1593637" cy="956182"/>
      </dsp:txXfrm>
    </dsp:sp>
    <dsp:sp modelId="{584A2B99-6851-4439-B4CF-6F4DAAB2751C}">
      <dsp:nvSpPr>
        <dsp:cNvPr id="0" name=""/>
        <dsp:cNvSpPr/>
      </dsp:nvSpPr>
      <dsp:spPr>
        <a:xfrm>
          <a:off x="4052763" y="2283"/>
          <a:ext cx="1593637" cy="956182"/>
        </a:xfrm>
        <a:prstGeom prst="rect">
          <a:avLst/>
        </a:prstGeom>
        <a:solidFill>
          <a:schemeClr val="accent2">
            <a:shade val="80000"/>
            <a:hueOff val="15383"/>
            <a:satOff val="25"/>
            <a:lumOff val="443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اللّاذقيّة</a:t>
          </a:r>
          <a:r>
            <a:rPr lang="ar-SY" sz="2200" kern="1200" dirty="0">
              <a:solidFill>
                <a:schemeClr val="tx1"/>
              </a:solidFill>
            </a:rPr>
            <a:t>.</a:t>
          </a:r>
          <a:endParaRPr lang="en-US" sz="2200" kern="1200" dirty="0">
            <a:solidFill>
              <a:schemeClr val="tx1"/>
            </a:solidFill>
          </a:endParaRPr>
        </a:p>
      </dsp:txBody>
      <dsp:txXfrm>
        <a:off x="4052763" y="2283"/>
        <a:ext cx="1593637" cy="956182"/>
      </dsp:txXfrm>
    </dsp:sp>
    <dsp:sp modelId="{55A65FFD-E31D-4EE3-AE6B-7FF5C7D1D7E6}">
      <dsp:nvSpPr>
        <dsp:cNvPr id="0" name=""/>
        <dsp:cNvSpPr/>
      </dsp:nvSpPr>
      <dsp:spPr>
        <a:xfrm>
          <a:off x="2299762" y="2283"/>
          <a:ext cx="1593637" cy="956182"/>
        </a:xfrm>
        <a:prstGeom prst="rect">
          <a:avLst/>
        </a:prstGeom>
        <a:solidFill>
          <a:schemeClr val="accent2">
            <a:shade val="80000"/>
            <a:hueOff val="23074"/>
            <a:satOff val="37"/>
            <a:lumOff val="66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متحفُ حماه.</a:t>
          </a:r>
          <a:endParaRPr lang="en-US" sz="2200" kern="1200" dirty="0">
            <a:solidFill>
              <a:schemeClr val="tx1"/>
            </a:solidFill>
          </a:endParaRPr>
        </a:p>
      </dsp:txBody>
      <dsp:txXfrm>
        <a:off x="2299762" y="2283"/>
        <a:ext cx="1593637" cy="956182"/>
      </dsp:txXfrm>
    </dsp:sp>
    <dsp:sp modelId="{A2FE8F78-BCD5-489A-9CB0-817FC97D0732}">
      <dsp:nvSpPr>
        <dsp:cNvPr id="0" name=""/>
        <dsp:cNvSpPr/>
      </dsp:nvSpPr>
      <dsp:spPr>
        <a:xfrm>
          <a:off x="546761" y="2283"/>
          <a:ext cx="1593637" cy="956182"/>
        </a:xfrm>
        <a:prstGeom prst="rect">
          <a:avLst/>
        </a:prstGeom>
        <a:solidFill>
          <a:schemeClr val="accent2">
            <a:shade val="80000"/>
            <a:hueOff val="30765"/>
            <a:satOff val="49"/>
            <a:lumOff val="886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طرطوس</a:t>
          </a:r>
          <a:r>
            <a:rPr lang="ar-SY" sz="2200" kern="1200" dirty="0">
              <a:solidFill>
                <a:schemeClr val="tx1"/>
              </a:solidFill>
            </a:rPr>
            <a:t>.</a:t>
          </a:r>
          <a:endParaRPr lang="en-US" sz="2200" kern="1200" dirty="0">
            <a:solidFill>
              <a:schemeClr val="tx1"/>
            </a:solidFill>
          </a:endParaRPr>
        </a:p>
      </dsp:txBody>
      <dsp:txXfrm>
        <a:off x="546761" y="2283"/>
        <a:ext cx="1593637" cy="956182"/>
      </dsp:txXfrm>
    </dsp:sp>
    <dsp:sp modelId="{36E85354-A509-45B4-83DD-AB8D31D52ED7}">
      <dsp:nvSpPr>
        <dsp:cNvPr id="0" name=""/>
        <dsp:cNvSpPr/>
      </dsp:nvSpPr>
      <dsp:spPr>
        <a:xfrm>
          <a:off x="7558764" y="1117829"/>
          <a:ext cx="1593637" cy="956182"/>
        </a:xfrm>
        <a:prstGeom prst="rect">
          <a:avLst/>
        </a:prstGeom>
        <a:solidFill>
          <a:schemeClr val="accent2">
            <a:shade val="80000"/>
            <a:hueOff val="38457"/>
            <a:satOff val="62"/>
            <a:lumOff val="110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ديرِ الزّور</a:t>
          </a:r>
          <a:r>
            <a:rPr lang="ar-SY" sz="2200" kern="1200" dirty="0">
              <a:solidFill>
                <a:schemeClr val="tx1"/>
              </a:solidFill>
            </a:rPr>
            <a:t>.</a:t>
          </a:r>
          <a:endParaRPr lang="en-US" sz="2200" kern="1200" dirty="0">
            <a:solidFill>
              <a:schemeClr val="tx1"/>
            </a:solidFill>
          </a:endParaRPr>
        </a:p>
      </dsp:txBody>
      <dsp:txXfrm>
        <a:off x="7558764" y="1117829"/>
        <a:ext cx="1593637" cy="956182"/>
      </dsp:txXfrm>
    </dsp:sp>
    <dsp:sp modelId="{39B480DB-920B-4493-B0B5-11276FBCAA48}">
      <dsp:nvSpPr>
        <dsp:cNvPr id="0" name=""/>
        <dsp:cNvSpPr/>
      </dsp:nvSpPr>
      <dsp:spPr>
        <a:xfrm>
          <a:off x="5805764" y="1117829"/>
          <a:ext cx="1593637" cy="956182"/>
        </a:xfrm>
        <a:prstGeom prst="rect">
          <a:avLst/>
        </a:prstGeom>
        <a:solidFill>
          <a:schemeClr val="accent2">
            <a:shade val="80000"/>
            <a:hueOff val="46148"/>
            <a:satOff val="74"/>
            <a:lumOff val="132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الرّقّة</a:t>
          </a:r>
          <a:r>
            <a:rPr lang="ar-SY" sz="2200" kern="1200" dirty="0">
              <a:solidFill>
                <a:schemeClr val="tx1"/>
              </a:solidFill>
            </a:rPr>
            <a:t>.</a:t>
          </a:r>
          <a:endParaRPr lang="en-US" sz="2200" kern="1200" dirty="0">
            <a:solidFill>
              <a:schemeClr val="tx1"/>
            </a:solidFill>
          </a:endParaRPr>
        </a:p>
      </dsp:txBody>
      <dsp:txXfrm>
        <a:off x="5805764" y="1117829"/>
        <a:ext cx="1593637" cy="956182"/>
      </dsp:txXfrm>
    </dsp:sp>
    <dsp:sp modelId="{DB55D5C1-6851-41A3-9795-9638953E529E}">
      <dsp:nvSpPr>
        <dsp:cNvPr id="0" name=""/>
        <dsp:cNvSpPr/>
      </dsp:nvSpPr>
      <dsp:spPr>
        <a:xfrm>
          <a:off x="4052763" y="1117829"/>
          <a:ext cx="1593637" cy="956182"/>
        </a:xfrm>
        <a:prstGeom prst="rect">
          <a:avLst/>
        </a:prstGeom>
        <a:solidFill>
          <a:schemeClr val="accent2">
            <a:shade val="80000"/>
            <a:hueOff val="53839"/>
            <a:satOff val="87"/>
            <a:lumOff val="1550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درعا</a:t>
          </a:r>
          <a:r>
            <a:rPr lang="ar-SY" sz="2200" kern="1200" dirty="0">
              <a:solidFill>
                <a:schemeClr val="tx1"/>
              </a:solidFill>
            </a:rPr>
            <a:t>.</a:t>
          </a:r>
          <a:endParaRPr lang="en-US" sz="2200" kern="1200" dirty="0">
            <a:solidFill>
              <a:schemeClr val="tx1"/>
            </a:solidFill>
          </a:endParaRPr>
        </a:p>
      </dsp:txBody>
      <dsp:txXfrm>
        <a:off x="4052763" y="1117829"/>
        <a:ext cx="1593637" cy="956182"/>
      </dsp:txXfrm>
    </dsp:sp>
    <dsp:sp modelId="{4908B780-EAEE-459C-B66B-73EDAF0BF861}">
      <dsp:nvSpPr>
        <dsp:cNvPr id="0" name=""/>
        <dsp:cNvSpPr/>
      </dsp:nvSpPr>
      <dsp:spPr>
        <a:xfrm>
          <a:off x="2299762" y="1117829"/>
          <a:ext cx="1593637" cy="956182"/>
        </a:xfrm>
        <a:prstGeom prst="rect">
          <a:avLst/>
        </a:prstGeom>
        <a:solidFill>
          <a:schemeClr val="accent2">
            <a:shade val="80000"/>
            <a:hueOff val="61531"/>
            <a:satOff val="99"/>
            <a:lumOff val="177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القنيطرة</a:t>
          </a:r>
          <a:r>
            <a:rPr lang="ar-SY" sz="2200" kern="1200" dirty="0">
              <a:solidFill>
                <a:schemeClr val="tx1"/>
              </a:solidFill>
            </a:rPr>
            <a:t>.</a:t>
          </a:r>
          <a:endParaRPr lang="en-US" sz="2200" kern="1200" dirty="0">
            <a:solidFill>
              <a:schemeClr val="tx1"/>
            </a:solidFill>
          </a:endParaRPr>
        </a:p>
      </dsp:txBody>
      <dsp:txXfrm>
        <a:off x="2299762" y="1117829"/>
        <a:ext cx="1593637" cy="956182"/>
      </dsp:txXfrm>
    </dsp:sp>
    <dsp:sp modelId="{A3FFCE3B-4586-411A-BBD1-3FC97F9A037A}">
      <dsp:nvSpPr>
        <dsp:cNvPr id="0" name=""/>
        <dsp:cNvSpPr/>
      </dsp:nvSpPr>
      <dsp:spPr>
        <a:xfrm>
          <a:off x="546761" y="1117829"/>
          <a:ext cx="1593637" cy="956182"/>
        </a:xfrm>
        <a:prstGeom prst="rect">
          <a:avLst/>
        </a:prstGeom>
        <a:solidFill>
          <a:schemeClr val="accent2">
            <a:shade val="80000"/>
            <a:hueOff val="69222"/>
            <a:satOff val="111"/>
            <a:lumOff val="1993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إدلب</a:t>
          </a:r>
          <a:r>
            <a:rPr lang="ar-SY" sz="2200" kern="1200" dirty="0">
              <a:solidFill>
                <a:schemeClr val="tx1"/>
              </a:solidFill>
            </a:rPr>
            <a:t>.</a:t>
          </a:r>
          <a:endParaRPr lang="en-US" sz="2200" kern="1200" dirty="0">
            <a:solidFill>
              <a:schemeClr val="tx1"/>
            </a:solidFill>
          </a:endParaRPr>
        </a:p>
      </dsp:txBody>
      <dsp:txXfrm>
        <a:off x="546761" y="1117829"/>
        <a:ext cx="1593637" cy="956182"/>
      </dsp:txXfrm>
    </dsp:sp>
    <dsp:sp modelId="{94242AEC-6157-41F2-A47F-949F8702ED14}">
      <dsp:nvSpPr>
        <dsp:cNvPr id="0" name=""/>
        <dsp:cNvSpPr/>
      </dsp:nvSpPr>
      <dsp:spPr>
        <a:xfrm>
          <a:off x="4929263" y="2233375"/>
          <a:ext cx="1593637" cy="956182"/>
        </a:xfrm>
        <a:prstGeom prst="rect">
          <a:avLst/>
        </a:prstGeom>
        <a:solidFill>
          <a:schemeClr val="accent2">
            <a:shade val="80000"/>
            <a:hueOff val="76913"/>
            <a:satOff val="124"/>
            <a:lumOff val="2215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الحسكة</a:t>
          </a:r>
          <a:r>
            <a:rPr lang="ar-SY" sz="2200" kern="1200" dirty="0">
              <a:solidFill>
                <a:schemeClr val="tx1"/>
              </a:solidFill>
            </a:rPr>
            <a:t>.</a:t>
          </a:r>
          <a:endParaRPr lang="en-US" sz="2200" kern="1200" dirty="0">
            <a:solidFill>
              <a:schemeClr val="tx1"/>
            </a:solidFill>
          </a:endParaRPr>
        </a:p>
      </dsp:txBody>
      <dsp:txXfrm>
        <a:off x="4929263" y="2233375"/>
        <a:ext cx="1593637" cy="956182"/>
      </dsp:txXfrm>
    </dsp:sp>
    <dsp:sp modelId="{A227159C-A954-465E-B43B-1881FFAA329A}">
      <dsp:nvSpPr>
        <dsp:cNvPr id="0" name=""/>
        <dsp:cNvSpPr/>
      </dsp:nvSpPr>
      <dsp:spPr>
        <a:xfrm>
          <a:off x="3176263" y="2233375"/>
          <a:ext cx="1593637" cy="95618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متحفُ ديرِ عطيّة.</a:t>
          </a:r>
          <a:endParaRPr lang="en-US" sz="2200" kern="1200" dirty="0">
            <a:solidFill>
              <a:schemeClr val="tx1"/>
            </a:solidFill>
          </a:endParaRPr>
        </a:p>
      </dsp:txBody>
      <dsp:txXfrm>
        <a:off x="3176263" y="2233375"/>
        <a:ext cx="1593637" cy="95618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CDD2E5-1598-4B29-92DF-9D360EA6E702}">
      <dsp:nvSpPr>
        <dsp:cNvPr id="0" name=""/>
        <dsp:cNvSpPr/>
      </dsp:nvSpPr>
      <dsp:spPr>
        <a:xfrm>
          <a:off x="7371076" y="268640"/>
          <a:ext cx="2232806" cy="133968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متحفُ تدمر.</a:t>
          </a:r>
          <a:endParaRPr lang="en-US" sz="2200" kern="1200">
            <a:solidFill>
              <a:schemeClr val="tx1"/>
            </a:solidFill>
          </a:endParaRPr>
        </a:p>
      </dsp:txBody>
      <dsp:txXfrm>
        <a:off x="7371076" y="268640"/>
        <a:ext cx="2232806" cy="1339684"/>
      </dsp:txXfrm>
    </dsp:sp>
    <dsp:sp modelId="{4A678EC3-0C15-45C3-94B9-AD5FC2438EC7}">
      <dsp:nvSpPr>
        <dsp:cNvPr id="0" name=""/>
        <dsp:cNvSpPr/>
      </dsp:nvSpPr>
      <dsp:spPr>
        <a:xfrm>
          <a:off x="4914989" y="268640"/>
          <a:ext cx="2232806" cy="1339684"/>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متحفُ قلعةِ جعبر.</a:t>
          </a:r>
          <a:endParaRPr lang="en-US" sz="2200" kern="1200">
            <a:solidFill>
              <a:schemeClr val="tx1"/>
            </a:solidFill>
          </a:endParaRPr>
        </a:p>
      </dsp:txBody>
      <dsp:txXfrm>
        <a:off x="4914989" y="268640"/>
        <a:ext cx="2232806" cy="1339684"/>
      </dsp:txXfrm>
    </dsp:sp>
    <dsp:sp modelId="{74DFA940-6DEB-4B36-AD83-9EBD23AD023A}">
      <dsp:nvSpPr>
        <dsp:cNvPr id="0" name=""/>
        <dsp:cNvSpPr/>
      </dsp:nvSpPr>
      <dsp:spPr>
        <a:xfrm>
          <a:off x="2458901" y="268640"/>
          <a:ext cx="2232806" cy="1339684"/>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متحفُ مدرَّجِ بصرى.</a:t>
          </a:r>
          <a:endParaRPr lang="en-US" sz="2200" kern="1200">
            <a:solidFill>
              <a:schemeClr val="tx1"/>
            </a:solidFill>
          </a:endParaRPr>
        </a:p>
      </dsp:txBody>
      <dsp:txXfrm>
        <a:off x="2458901" y="268640"/>
        <a:ext cx="2232806" cy="1339684"/>
      </dsp:txXfrm>
    </dsp:sp>
    <dsp:sp modelId="{FDCAA590-A668-450D-908D-1DB4AC2042CF}">
      <dsp:nvSpPr>
        <dsp:cNvPr id="0" name=""/>
        <dsp:cNvSpPr/>
      </dsp:nvSpPr>
      <dsp:spPr>
        <a:xfrm>
          <a:off x="2814" y="268640"/>
          <a:ext cx="2232806" cy="1339684"/>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rPr>
            <a:t>متحفُ قلعةِ حلب</a:t>
          </a:r>
          <a:r>
            <a:rPr lang="ar-SY" sz="2200" kern="1200" dirty="0">
              <a:solidFill>
                <a:schemeClr val="tx1"/>
              </a:solidFill>
            </a:rPr>
            <a:t>.</a:t>
          </a:r>
          <a:endParaRPr lang="en-US" sz="2200" kern="1200" dirty="0">
            <a:solidFill>
              <a:schemeClr val="tx1"/>
            </a:solidFill>
          </a:endParaRPr>
        </a:p>
      </dsp:txBody>
      <dsp:txXfrm>
        <a:off x="2814" y="268640"/>
        <a:ext cx="2232806" cy="1339684"/>
      </dsp:txXfrm>
    </dsp:sp>
    <dsp:sp modelId="{DAC922C4-C4E6-4087-B8C2-8DDB43667B9C}">
      <dsp:nvSpPr>
        <dsp:cNvPr id="0" name=""/>
        <dsp:cNvSpPr/>
      </dsp:nvSpPr>
      <dsp:spPr>
        <a:xfrm>
          <a:off x="7371076" y="1831605"/>
          <a:ext cx="2232806" cy="1339684"/>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متحف معرة النعمان.</a:t>
          </a:r>
          <a:endParaRPr lang="en-US" sz="2200" kern="1200" dirty="0">
            <a:solidFill>
              <a:schemeClr val="tx1"/>
            </a:solidFill>
          </a:endParaRPr>
        </a:p>
      </dsp:txBody>
      <dsp:txXfrm>
        <a:off x="7371076" y="1831605"/>
        <a:ext cx="2232806" cy="1339684"/>
      </dsp:txXfrm>
    </dsp:sp>
    <dsp:sp modelId="{5A94455C-4A34-45F5-A3E4-BAD619EECA75}">
      <dsp:nvSpPr>
        <dsp:cNvPr id="0" name=""/>
        <dsp:cNvSpPr/>
      </dsp:nvSpPr>
      <dsp:spPr>
        <a:xfrm>
          <a:off x="4914989" y="1831605"/>
          <a:ext cx="2232806" cy="1339684"/>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أفاميا</a:t>
          </a:r>
          <a:endParaRPr lang="ar-EG" sz="2200" kern="1200" dirty="0">
            <a:solidFill>
              <a:schemeClr val="tx1"/>
            </a:solidFill>
          </a:endParaRPr>
        </a:p>
        <a:p>
          <a:pPr marL="0" lvl="0" indent="0" algn="ctr" defTabSz="977900" rtl="1">
            <a:lnSpc>
              <a:spcPct val="90000"/>
            </a:lnSpc>
            <a:spcBef>
              <a:spcPct val="0"/>
            </a:spcBef>
            <a:spcAft>
              <a:spcPct val="35000"/>
            </a:spcAft>
            <a:buNone/>
          </a:pPr>
          <a:r>
            <a:rPr lang="ar-SA" sz="2200" kern="1200" dirty="0">
              <a:solidFill>
                <a:schemeClr val="tx1"/>
              </a:solidFill>
            </a:rPr>
            <a:t>متحفُ معرّةِ النّعمان</a:t>
          </a:r>
          <a:endParaRPr lang="en-US" sz="2200" kern="1200" dirty="0">
            <a:solidFill>
              <a:schemeClr val="tx1"/>
            </a:solidFill>
          </a:endParaRPr>
        </a:p>
        <a:p>
          <a:pPr marL="228600" lvl="1" indent="-228600" algn="ctr" defTabSz="977900" rtl="1">
            <a:lnSpc>
              <a:spcPct val="90000"/>
            </a:lnSpc>
            <a:spcBef>
              <a:spcPct val="0"/>
            </a:spcBef>
            <a:spcAft>
              <a:spcPct val="15000"/>
            </a:spcAft>
            <a:buFont typeface="Simplified Arabic" panose="02020603050405020304" pitchFamily="18" charset="-78"/>
            <a:buNone/>
          </a:pPr>
          <a:r>
            <a:rPr lang="ar-SA" sz="2200" kern="1200" dirty="0">
              <a:solidFill>
                <a:schemeClr val="tx1"/>
              </a:solidFill>
            </a:rPr>
            <a:t>متحفُ رأسِ شمرا.</a:t>
          </a:r>
          <a:endParaRPr lang="en-US" sz="2200" kern="1200" dirty="0">
            <a:solidFill>
              <a:schemeClr val="tx1"/>
            </a:solidFill>
          </a:endParaRPr>
        </a:p>
      </dsp:txBody>
      <dsp:txXfrm>
        <a:off x="4914989" y="1831605"/>
        <a:ext cx="2232806" cy="1339684"/>
      </dsp:txXfrm>
    </dsp:sp>
    <dsp:sp modelId="{B563E5A8-AE05-4655-9801-650538203669}">
      <dsp:nvSpPr>
        <dsp:cNvPr id="0" name=""/>
        <dsp:cNvSpPr/>
      </dsp:nvSpPr>
      <dsp:spPr>
        <a:xfrm>
          <a:off x="2458901" y="1831605"/>
          <a:ext cx="2232806" cy="1339684"/>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t" anchorCtr="0">
          <a:noAutofit/>
        </a:bodyPr>
        <a:lstStyle/>
        <a:p>
          <a:pPr marL="0" lvl="0" indent="0" algn="ctr" defTabSz="533400" rtl="1">
            <a:lnSpc>
              <a:spcPct val="90000"/>
            </a:lnSpc>
            <a:spcBef>
              <a:spcPct val="0"/>
            </a:spcBef>
            <a:spcAft>
              <a:spcPct val="35000"/>
            </a:spcAft>
            <a:buNone/>
          </a:pPr>
          <a:endParaRPr lang="ar-SY" sz="1200" kern="1200" dirty="0">
            <a:solidFill>
              <a:schemeClr val="tx1"/>
            </a:solidFill>
          </a:endParaRPr>
        </a:p>
        <a:p>
          <a:pPr marL="0" lvl="0" indent="0" algn="ctr" defTabSz="533400" rtl="1">
            <a:lnSpc>
              <a:spcPct val="90000"/>
            </a:lnSpc>
            <a:spcBef>
              <a:spcPct val="0"/>
            </a:spcBef>
            <a:spcAft>
              <a:spcPct val="35000"/>
            </a:spcAft>
            <a:buNone/>
          </a:pPr>
          <a:r>
            <a:rPr lang="ar-SY" sz="2200" kern="1200" dirty="0">
              <a:solidFill>
                <a:schemeClr val="tx1"/>
              </a:solidFill>
            </a:rPr>
            <a:t>متحفُ شهبا</a:t>
          </a:r>
          <a:endParaRPr lang="en-US" sz="2200" kern="1200" dirty="0">
            <a:solidFill>
              <a:schemeClr val="tx1"/>
            </a:solidFill>
          </a:endParaRPr>
        </a:p>
        <a:p>
          <a:pPr marL="228600" lvl="1" indent="-228600" algn="ctr" defTabSz="977900" rtl="1">
            <a:lnSpc>
              <a:spcPct val="90000"/>
            </a:lnSpc>
            <a:spcBef>
              <a:spcPct val="0"/>
            </a:spcBef>
            <a:spcAft>
              <a:spcPct val="15000"/>
            </a:spcAft>
            <a:buFont typeface="Simplified Arabic" panose="02020603050405020304" pitchFamily="18" charset="-78"/>
            <a:buNone/>
          </a:pPr>
          <a:r>
            <a:rPr lang="ar-SY" sz="2200" kern="1200" dirty="0">
              <a:solidFill>
                <a:schemeClr val="tx1"/>
              </a:solidFill>
            </a:rPr>
            <a:t>متحفُ جزيرةِ أرواد.</a:t>
          </a:r>
          <a:endParaRPr lang="en-US" sz="2200" kern="1200" dirty="0">
            <a:solidFill>
              <a:schemeClr val="tx1"/>
            </a:solidFill>
          </a:endParaRPr>
        </a:p>
      </dsp:txBody>
      <dsp:txXfrm>
        <a:off x="2458901" y="1831605"/>
        <a:ext cx="2232806" cy="1339684"/>
      </dsp:txXfrm>
    </dsp:sp>
    <dsp:sp modelId="{DA81E6DF-8560-41D4-A442-0BBACBD0CEE7}">
      <dsp:nvSpPr>
        <dsp:cNvPr id="0" name=""/>
        <dsp:cNvSpPr/>
      </dsp:nvSpPr>
      <dsp:spPr>
        <a:xfrm>
          <a:off x="2814" y="1831605"/>
          <a:ext cx="2232806" cy="133968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متحفُ دمشقَ التّاريخيّ.</a:t>
          </a:r>
          <a:endParaRPr lang="en-US" sz="2200" kern="1200" dirty="0">
            <a:solidFill>
              <a:schemeClr val="tx1"/>
            </a:solidFill>
          </a:endParaRPr>
        </a:p>
      </dsp:txBody>
      <dsp:txXfrm>
        <a:off x="2814" y="1831605"/>
        <a:ext cx="2232806" cy="133968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41393-8B62-4F2B-8768-7C8D039AC275}">
      <dsp:nvSpPr>
        <dsp:cNvPr id="0" name=""/>
        <dsp:cNvSpPr/>
      </dsp:nvSpPr>
      <dsp:spPr>
        <a:xfrm>
          <a:off x="8257509" y="599941"/>
          <a:ext cx="1875919" cy="112555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قصرُ العظمِ بدمشق.</a:t>
          </a:r>
          <a:endParaRPr lang="en-US" sz="2200" kern="1200">
            <a:solidFill>
              <a:schemeClr val="tx1"/>
            </a:solidFill>
          </a:endParaRPr>
        </a:p>
      </dsp:txBody>
      <dsp:txXfrm>
        <a:off x="8257509" y="599941"/>
        <a:ext cx="1875919" cy="1125551"/>
      </dsp:txXfrm>
    </dsp:sp>
    <dsp:sp modelId="{9A937CD5-C533-47E9-9625-E3DBE2422760}">
      <dsp:nvSpPr>
        <dsp:cNvPr id="0" name=""/>
        <dsp:cNvSpPr/>
      </dsp:nvSpPr>
      <dsp:spPr>
        <a:xfrm>
          <a:off x="6193998" y="599941"/>
          <a:ext cx="1875919" cy="1125551"/>
        </a:xfrm>
        <a:prstGeom prst="rect">
          <a:avLst/>
        </a:prstGeom>
        <a:solidFill>
          <a:schemeClr val="accent2">
            <a:shade val="80000"/>
            <a:hueOff val="10576"/>
            <a:satOff val="17"/>
            <a:lumOff val="30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متحفُ التّقاليدِ الشّعبيّةِ بحلب.</a:t>
          </a:r>
          <a:endParaRPr lang="en-US" sz="2200" kern="1200">
            <a:solidFill>
              <a:schemeClr val="tx1"/>
            </a:solidFill>
          </a:endParaRPr>
        </a:p>
      </dsp:txBody>
      <dsp:txXfrm>
        <a:off x="6193998" y="599941"/>
        <a:ext cx="1875919" cy="1125551"/>
      </dsp:txXfrm>
    </dsp:sp>
    <dsp:sp modelId="{A92C8E54-4AE1-4A5D-8C79-DC9E6E737D9E}">
      <dsp:nvSpPr>
        <dsp:cNvPr id="0" name=""/>
        <dsp:cNvSpPr/>
      </dsp:nvSpPr>
      <dsp:spPr>
        <a:xfrm>
          <a:off x="4130487" y="599941"/>
          <a:ext cx="1875919" cy="1125551"/>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rPr>
            <a:t>متحفُ التّقاليدِ الشّعبيّةِ بديرِ الزّور.</a:t>
          </a:r>
          <a:endParaRPr lang="en-US" sz="2200" kern="1200">
            <a:solidFill>
              <a:schemeClr val="tx1"/>
            </a:solidFill>
          </a:endParaRPr>
        </a:p>
      </dsp:txBody>
      <dsp:txXfrm>
        <a:off x="4130487" y="599941"/>
        <a:ext cx="1875919" cy="1125551"/>
      </dsp:txXfrm>
    </dsp:sp>
    <dsp:sp modelId="{7EBCE052-AB21-44CD-BACB-3D40819FBDF3}">
      <dsp:nvSpPr>
        <dsp:cNvPr id="0" name=""/>
        <dsp:cNvSpPr/>
      </dsp:nvSpPr>
      <dsp:spPr>
        <a:xfrm>
          <a:off x="2066976" y="599941"/>
          <a:ext cx="1875919" cy="1125551"/>
        </a:xfrm>
        <a:prstGeom prst="rect">
          <a:avLst/>
        </a:prstGeom>
        <a:solidFill>
          <a:schemeClr val="accent2">
            <a:shade val="80000"/>
            <a:hueOff val="31727"/>
            <a:satOff val="51"/>
            <a:lumOff val="913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rPr>
            <a:t>متحفُ التّقاليدِ الشّعبيّةِ بحمص</a:t>
          </a:r>
          <a:r>
            <a:rPr lang="ar-SY" sz="2200" kern="1200" dirty="0">
              <a:solidFill>
                <a:schemeClr val="tx1"/>
              </a:solidFill>
            </a:rPr>
            <a:t>.</a:t>
          </a:r>
          <a:endParaRPr lang="en-US" sz="2200" kern="1200" dirty="0">
            <a:solidFill>
              <a:schemeClr val="tx1"/>
            </a:solidFill>
          </a:endParaRPr>
        </a:p>
      </dsp:txBody>
      <dsp:txXfrm>
        <a:off x="2066976" y="599941"/>
        <a:ext cx="1875919" cy="1125551"/>
      </dsp:txXfrm>
    </dsp:sp>
    <dsp:sp modelId="{6DC3C2F3-6E0F-4C54-81F5-1A838826108D}">
      <dsp:nvSpPr>
        <dsp:cNvPr id="0" name=""/>
        <dsp:cNvSpPr/>
      </dsp:nvSpPr>
      <dsp:spPr>
        <a:xfrm>
          <a:off x="3464" y="599941"/>
          <a:ext cx="1875919" cy="1125551"/>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التّقاليدِ الشّعبيّةِ بحماة</a:t>
          </a:r>
          <a:r>
            <a:rPr lang="ar-SY" sz="2200" kern="1200" dirty="0">
              <a:solidFill>
                <a:schemeClr val="tx1"/>
              </a:solidFill>
            </a:rPr>
            <a:t>.</a:t>
          </a:r>
          <a:endParaRPr lang="en-US" sz="2200" kern="1200" dirty="0">
            <a:solidFill>
              <a:schemeClr val="tx1"/>
            </a:solidFill>
          </a:endParaRPr>
        </a:p>
      </dsp:txBody>
      <dsp:txXfrm>
        <a:off x="3464" y="599941"/>
        <a:ext cx="1875919" cy="1125551"/>
      </dsp:txXfrm>
    </dsp:sp>
    <dsp:sp modelId="{11F10FC4-E2B3-44C9-9295-2D1DA0F92E49}">
      <dsp:nvSpPr>
        <dsp:cNvPr id="0" name=""/>
        <dsp:cNvSpPr/>
      </dsp:nvSpPr>
      <dsp:spPr>
        <a:xfrm>
          <a:off x="7225754" y="1913084"/>
          <a:ext cx="1875919" cy="1125551"/>
        </a:xfrm>
        <a:prstGeom prst="rect">
          <a:avLst/>
        </a:prstGeom>
        <a:solidFill>
          <a:schemeClr val="accent2">
            <a:shade val="80000"/>
            <a:hueOff val="52878"/>
            <a:satOff val="85"/>
            <a:lumOff val="1523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التّقاليدِ الشّعبيّةِ ببصرى</a:t>
          </a:r>
          <a:r>
            <a:rPr lang="ar-SY" sz="2200" kern="1200" dirty="0">
              <a:solidFill>
                <a:schemeClr val="tx1"/>
              </a:solidFill>
            </a:rPr>
            <a:t>.</a:t>
          </a:r>
          <a:endParaRPr lang="en-US" sz="2200" kern="1200" dirty="0">
            <a:solidFill>
              <a:schemeClr val="tx1"/>
            </a:solidFill>
          </a:endParaRPr>
        </a:p>
      </dsp:txBody>
      <dsp:txXfrm>
        <a:off x="7225754" y="1913084"/>
        <a:ext cx="1875919" cy="1125551"/>
      </dsp:txXfrm>
    </dsp:sp>
    <dsp:sp modelId="{D4F84779-512B-4574-B5A3-A6201AC57742}">
      <dsp:nvSpPr>
        <dsp:cNvPr id="0" name=""/>
        <dsp:cNvSpPr/>
      </dsp:nvSpPr>
      <dsp:spPr>
        <a:xfrm>
          <a:off x="5162242" y="1913084"/>
          <a:ext cx="1875919" cy="1125551"/>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التّقاليدِ الشّعبيّةِ بالقنيطرة</a:t>
          </a:r>
          <a:r>
            <a:rPr lang="ar-SY" sz="2200" kern="1200" dirty="0">
              <a:solidFill>
                <a:schemeClr val="tx1"/>
              </a:solidFill>
            </a:rPr>
            <a:t>.</a:t>
          </a:r>
          <a:endParaRPr lang="en-US" sz="2200" kern="1200" dirty="0">
            <a:solidFill>
              <a:schemeClr val="tx1"/>
            </a:solidFill>
          </a:endParaRPr>
        </a:p>
      </dsp:txBody>
      <dsp:txXfrm>
        <a:off x="5162242" y="1913084"/>
        <a:ext cx="1875919" cy="1125551"/>
      </dsp:txXfrm>
    </dsp:sp>
    <dsp:sp modelId="{139A42F7-8193-48DD-A640-83C013589383}">
      <dsp:nvSpPr>
        <dsp:cNvPr id="0" name=""/>
        <dsp:cNvSpPr/>
      </dsp:nvSpPr>
      <dsp:spPr>
        <a:xfrm>
          <a:off x="3098731" y="1913084"/>
          <a:ext cx="1875919" cy="1125551"/>
        </a:xfrm>
        <a:prstGeom prst="rect">
          <a:avLst/>
        </a:prstGeom>
        <a:solidFill>
          <a:schemeClr val="accent2">
            <a:shade val="80000"/>
            <a:hueOff val="74029"/>
            <a:satOff val="119"/>
            <a:lumOff val="213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متحف التقاليد الشعبية بحماة.</a:t>
          </a:r>
          <a:endParaRPr lang="en-US" sz="2200" kern="1200" dirty="0">
            <a:solidFill>
              <a:schemeClr val="tx1"/>
            </a:solidFill>
          </a:endParaRPr>
        </a:p>
      </dsp:txBody>
      <dsp:txXfrm>
        <a:off x="3098731" y="1913084"/>
        <a:ext cx="1875919" cy="1125551"/>
      </dsp:txXfrm>
    </dsp:sp>
    <dsp:sp modelId="{01A4EE8C-D6C5-4F0C-AAAD-3C10BD2375F6}">
      <dsp:nvSpPr>
        <dsp:cNvPr id="0" name=""/>
        <dsp:cNvSpPr/>
      </dsp:nvSpPr>
      <dsp:spPr>
        <a:xfrm>
          <a:off x="1035220" y="1913084"/>
          <a:ext cx="1875919" cy="112555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متحفُ التّقاليدِ الشّعبيّةِ في تدمر</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1035220" y="1913084"/>
        <a:ext cx="1875919" cy="112555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85F0B4-D140-43E0-B824-F2D256D4F849}">
      <dsp:nvSpPr>
        <dsp:cNvPr id="0" name=""/>
        <dsp:cNvSpPr/>
      </dsp:nvSpPr>
      <dsp:spPr>
        <a:xfrm>
          <a:off x="7343066" y="198318"/>
          <a:ext cx="2224321" cy="1334593"/>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متحفُ الطّبِّ والعلومِ (البيمارستانُ النّوريّ)</a:t>
          </a:r>
          <a:r>
            <a:rPr lang="ar-SY" sz="2200" b="0" kern="1200" dirty="0">
              <a:solidFill>
                <a:schemeClr val="tx1"/>
              </a:solidFill>
            </a:rPr>
            <a:t>.</a:t>
          </a:r>
          <a:endParaRPr lang="en-US" sz="2200" b="0" kern="1200" dirty="0">
            <a:solidFill>
              <a:schemeClr val="tx1"/>
            </a:solidFill>
          </a:endParaRPr>
        </a:p>
      </dsp:txBody>
      <dsp:txXfrm>
        <a:off x="7343066" y="198318"/>
        <a:ext cx="2224321" cy="1334593"/>
      </dsp:txXfrm>
    </dsp:sp>
    <dsp:sp modelId="{76AE070C-432D-407D-8730-789B5A2D4F04}">
      <dsp:nvSpPr>
        <dsp:cNvPr id="0" name=""/>
        <dsp:cNvSpPr/>
      </dsp:nvSpPr>
      <dsp:spPr>
        <a:xfrm>
          <a:off x="4896312" y="198318"/>
          <a:ext cx="2224321" cy="1334593"/>
        </a:xfrm>
        <a:prstGeom prst="rect">
          <a:avLst/>
        </a:prstGeom>
        <a:solidFill>
          <a:schemeClr val="accent2">
            <a:shade val="80000"/>
            <a:hueOff val="12086"/>
            <a:satOff val="19"/>
            <a:lumOff val="348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متحفُ الخطِّ العربيّ (المدرسةُ الجقمقيّة)</a:t>
          </a:r>
          <a:r>
            <a:rPr lang="ar-SY" sz="2200" b="0" kern="1200" dirty="0">
              <a:solidFill>
                <a:schemeClr val="tx1"/>
              </a:solidFill>
            </a:rPr>
            <a:t>.</a:t>
          </a:r>
          <a:endParaRPr lang="en-US" sz="2200" b="0" kern="1200" dirty="0">
            <a:solidFill>
              <a:schemeClr val="tx1"/>
            </a:solidFill>
          </a:endParaRPr>
        </a:p>
      </dsp:txBody>
      <dsp:txXfrm>
        <a:off x="4896312" y="198318"/>
        <a:ext cx="2224321" cy="1334593"/>
      </dsp:txXfrm>
    </dsp:sp>
    <dsp:sp modelId="{40FD2ABA-F831-42CB-AEDA-DDA455402C0E}">
      <dsp:nvSpPr>
        <dsp:cNvPr id="0" name=""/>
        <dsp:cNvSpPr/>
      </dsp:nvSpPr>
      <dsp:spPr>
        <a:xfrm>
          <a:off x="2449557" y="198318"/>
          <a:ext cx="2224321" cy="1334593"/>
        </a:xfrm>
        <a:prstGeom prst="rect">
          <a:avLst/>
        </a:prstGeom>
        <a:solidFill>
          <a:schemeClr val="accent2">
            <a:shade val="80000"/>
            <a:hueOff val="24173"/>
            <a:satOff val="39"/>
            <a:lumOff val="696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المتحفُ الزّراعيّ</a:t>
          </a:r>
          <a:r>
            <a:rPr lang="ar-SY" sz="2200" b="0" kern="1200" dirty="0">
              <a:solidFill>
                <a:schemeClr val="tx1"/>
              </a:solidFill>
            </a:rPr>
            <a:t>.</a:t>
          </a:r>
          <a:endParaRPr lang="en-US" sz="2200" b="0" kern="1200" dirty="0">
            <a:solidFill>
              <a:schemeClr val="tx1"/>
            </a:solidFill>
          </a:endParaRPr>
        </a:p>
      </dsp:txBody>
      <dsp:txXfrm>
        <a:off x="2449557" y="198318"/>
        <a:ext cx="2224321" cy="1334593"/>
      </dsp:txXfrm>
    </dsp:sp>
    <dsp:sp modelId="{B1C18635-BE8C-4891-A332-7C4EF8F35458}">
      <dsp:nvSpPr>
        <dsp:cNvPr id="0" name=""/>
        <dsp:cNvSpPr/>
      </dsp:nvSpPr>
      <dsp:spPr>
        <a:xfrm>
          <a:off x="2803" y="198318"/>
          <a:ext cx="2224321" cy="1334593"/>
        </a:xfrm>
        <a:prstGeom prst="rect">
          <a:avLst/>
        </a:prstGeom>
        <a:solidFill>
          <a:schemeClr val="accent2">
            <a:shade val="80000"/>
            <a:hueOff val="36259"/>
            <a:satOff val="58"/>
            <a:lumOff val="1044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متحفُ دمشقَ التّاريخيّ</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dsp:txBody>
      <dsp:txXfrm>
        <a:off x="2803" y="198318"/>
        <a:ext cx="2224321" cy="1334593"/>
      </dsp:txXfrm>
    </dsp:sp>
    <dsp:sp modelId="{76306DEB-04FB-479E-A0A4-AEF8D0C40939}">
      <dsp:nvSpPr>
        <dsp:cNvPr id="0" name=""/>
        <dsp:cNvSpPr/>
      </dsp:nvSpPr>
      <dsp:spPr>
        <a:xfrm>
          <a:off x="7343066" y="1755343"/>
          <a:ext cx="2224321" cy="1334593"/>
        </a:xfrm>
        <a:prstGeom prst="rect">
          <a:avLst/>
        </a:prstGeom>
        <a:solidFill>
          <a:schemeClr val="accent2">
            <a:shade val="80000"/>
            <a:hueOff val="48346"/>
            <a:satOff val="78"/>
            <a:lumOff val="1392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المتحفُ الحربيّ</a:t>
          </a:r>
          <a:endParaRPr lang="ar-SY" sz="2200" b="0" kern="1200" dirty="0">
            <a:solidFill>
              <a:schemeClr val="tx1"/>
            </a:solidFill>
          </a:endParaRPr>
        </a:p>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 (بانوراما حربِ تشرين)</a:t>
          </a:r>
          <a:r>
            <a:rPr lang="ar-SY" sz="2200" b="0" kern="1200" dirty="0">
              <a:solidFill>
                <a:schemeClr val="tx1"/>
              </a:solidFill>
            </a:rPr>
            <a:t>.</a:t>
          </a:r>
          <a:endParaRPr lang="en-US" sz="2200" b="0" kern="1200" dirty="0">
            <a:solidFill>
              <a:schemeClr val="tx1"/>
            </a:solidFill>
          </a:endParaRPr>
        </a:p>
      </dsp:txBody>
      <dsp:txXfrm>
        <a:off x="7343066" y="1755343"/>
        <a:ext cx="2224321" cy="1334593"/>
      </dsp:txXfrm>
    </dsp:sp>
    <dsp:sp modelId="{5379D4BA-C33F-4D79-93FF-4B9E587125BC}">
      <dsp:nvSpPr>
        <dsp:cNvPr id="0" name=""/>
        <dsp:cNvSpPr/>
      </dsp:nvSpPr>
      <dsp:spPr>
        <a:xfrm>
          <a:off x="4896312" y="1755343"/>
          <a:ext cx="2224321" cy="1334593"/>
        </a:xfrm>
        <a:prstGeom prst="rect">
          <a:avLst/>
        </a:prstGeom>
        <a:solidFill>
          <a:schemeClr val="accent2">
            <a:shade val="80000"/>
            <a:hueOff val="60432"/>
            <a:satOff val="97"/>
            <a:lumOff val="1740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متحفُ الطّوابعِ البريديّة</a:t>
          </a:r>
          <a:r>
            <a:rPr lang="ar-SY" sz="2200" b="0" kern="1200" dirty="0">
              <a:solidFill>
                <a:schemeClr val="tx1"/>
              </a:solidFill>
            </a:rPr>
            <a:t>.</a:t>
          </a:r>
          <a:endParaRPr lang="en-US" sz="2200" b="0" kern="1200" dirty="0">
            <a:solidFill>
              <a:schemeClr val="tx1"/>
            </a:solidFill>
          </a:endParaRPr>
        </a:p>
      </dsp:txBody>
      <dsp:txXfrm>
        <a:off x="4896312" y="1755343"/>
        <a:ext cx="2224321" cy="1334593"/>
      </dsp:txXfrm>
    </dsp:sp>
    <dsp:sp modelId="{0B165F1C-7F1E-4D91-9B9E-89CC4DB5C982}">
      <dsp:nvSpPr>
        <dsp:cNvPr id="0" name=""/>
        <dsp:cNvSpPr/>
      </dsp:nvSpPr>
      <dsp:spPr>
        <a:xfrm>
          <a:off x="2449557" y="1755343"/>
          <a:ext cx="2224321" cy="1334593"/>
        </a:xfrm>
        <a:prstGeom prst="rect">
          <a:avLst/>
        </a:prstGeom>
        <a:solidFill>
          <a:schemeClr val="accent2">
            <a:shade val="80000"/>
            <a:hueOff val="72518"/>
            <a:satOff val="117"/>
            <a:lumOff val="2088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متحفُ الشّهيدِ عدنان المالكي</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dsp:txBody>
      <dsp:txXfrm>
        <a:off x="2449557" y="1755343"/>
        <a:ext cx="2224321" cy="1334593"/>
      </dsp:txXfrm>
    </dsp:sp>
    <dsp:sp modelId="{F37E6B24-D0AF-4275-808C-D7D125A2714B}">
      <dsp:nvSpPr>
        <dsp:cNvPr id="0" name=""/>
        <dsp:cNvSpPr/>
      </dsp:nvSpPr>
      <dsp:spPr>
        <a:xfrm>
          <a:off x="2803" y="1755343"/>
          <a:ext cx="2224321" cy="1334593"/>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rPr>
            <a:t>المتحفُ المدرسيُّ للعلوم</a:t>
          </a:r>
          <a:r>
            <a:rPr lang="ar-SY" sz="2200" b="0" kern="1200" dirty="0">
              <a:solidFill>
                <a:schemeClr val="tx1"/>
              </a:solidFill>
            </a:rPr>
            <a:t>.</a:t>
          </a:r>
          <a:endParaRPr lang="en-US" sz="2200" b="0" kern="1200" dirty="0">
            <a:solidFill>
              <a:schemeClr val="tx1"/>
            </a:solidFill>
          </a:endParaRPr>
        </a:p>
      </dsp:txBody>
      <dsp:txXfrm>
        <a:off x="2803" y="1755343"/>
        <a:ext cx="2224321" cy="13345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59108-D9CB-4283-B50E-E9DA167FC295}">
      <dsp:nvSpPr>
        <dsp:cNvPr id="0" name=""/>
        <dsp:cNvSpPr/>
      </dsp:nvSpPr>
      <dsp:spPr>
        <a:xfrm>
          <a:off x="0" y="13228"/>
          <a:ext cx="10117776" cy="58032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00000"/>
            </a:lnSpc>
            <a:spcBef>
              <a:spcPct val="0"/>
            </a:spcBef>
            <a:spcAft>
              <a:spcPct val="35000"/>
            </a:spcAft>
            <a:buFont typeface="Symbol" panose="05050102010706020507" pitchFamily="18" charset="2"/>
            <a:buNone/>
          </a:pPr>
          <a:r>
            <a:rPr lang="ar-SA" sz="2200" b="1" kern="1200" dirty="0">
              <a:solidFill>
                <a:schemeClr val="tx1"/>
              </a:solidFill>
              <a:cs typeface="+mn-cs"/>
            </a:rPr>
            <a:t>المتاحفُ في العصورِ الوسطى</a:t>
          </a:r>
          <a:endParaRPr lang="en-US" sz="2200" kern="1200" dirty="0">
            <a:solidFill>
              <a:schemeClr val="tx1"/>
            </a:solidFill>
            <a:cs typeface="+mn-cs"/>
          </a:endParaRPr>
        </a:p>
      </dsp:txBody>
      <dsp:txXfrm>
        <a:off x="28329" y="41557"/>
        <a:ext cx="10061118" cy="523662"/>
      </dsp:txXfrm>
    </dsp:sp>
    <dsp:sp modelId="{DD3185F2-262D-4EE0-B22D-C770A06A9292}">
      <dsp:nvSpPr>
        <dsp:cNvPr id="0" name=""/>
        <dsp:cNvSpPr/>
      </dsp:nvSpPr>
      <dsp:spPr>
        <a:xfrm>
          <a:off x="0" y="593548"/>
          <a:ext cx="10117776" cy="1411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239" tIns="27940" rIns="156464" bIns="27940" numCol="1" spcCol="1270" anchor="t" anchorCtr="0">
          <a:noAutofit/>
        </a:bodyPr>
        <a:lstStyle/>
        <a:p>
          <a:pPr marL="228600" lvl="1" indent="-228600" algn="just" defTabSz="977900" rtl="1">
            <a:lnSpc>
              <a:spcPct val="100000"/>
            </a:lnSpc>
            <a:spcBef>
              <a:spcPct val="0"/>
            </a:spcBef>
            <a:spcAft>
              <a:spcPct val="20000"/>
            </a:spcAft>
            <a:buChar char="•"/>
          </a:pPr>
          <a:r>
            <a:rPr lang="ar-SA" sz="2200" kern="1200" dirty="0">
              <a:solidFill>
                <a:schemeClr val="tx1"/>
              </a:solidFill>
              <a:cs typeface="+mn-cs"/>
            </a:rPr>
            <a:t>لم يهتمَّ النّاسُ في العصورِ الوسطى بمخلّفاتِ الماضي، وجُعِلَتْ أماكنُ العبادةِ في تلكَ العصورِ نفسُها كمتاحفَ صغيرةٍ متمثِّلةٍ في الكنائسِ والأديرة</a:t>
          </a:r>
          <a:r>
            <a:rPr lang="en-US" sz="2200" kern="1200" dirty="0">
              <a:solidFill>
                <a:schemeClr val="tx1"/>
              </a:solidFill>
              <a:cs typeface="+mn-cs"/>
            </a:rPr>
            <a:t>. </a:t>
          </a:r>
          <a:r>
            <a:rPr lang="ar-SA" sz="2200" kern="1200" dirty="0">
              <a:solidFill>
                <a:schemeClr val="tx1"/>
              </a:solidFill>
              <a:cs typeface="+mn-cs"/>
            </a:rPr>
            <a:t>ومن مميّزاتِ تلكَ الفترةِ مضاعفةُ الاهتمامِ بجمعِ بقايا القدّيسينَ ومُقتنياتِهم وحفظُها داخلَ مقصوراتٍ اكتسبتْ صفةَ الآثارِ الثّمينة، لمِا لها من صفةِ القُدسيّة، واحتفظتْ بها دورُ العبادة.</a:t>
          </a:r>
          <a:endParaRPr lang="en-US" sz="2200" kern="1200" dirty="0">
            <a:solidFill>
              <a:schemeClr val="tx1"/>
            </a:solidFill>
            <a:cs typeface="+mn-cs"/>
          </a:endParaRPr>
        </a:p>
      </dsp:txBody>
      <dsp:txXfrm>
        <a:off x="0" y="593548"/>
        <a:ext cx="10117776" cy="1411739"/>
      </dsp:txXfrm>
    </dsp:sp>
    <dsp:sp modelId="{AA2B0124-4DD6-4451-B895-A547725801A3}">
      <dsp:nvSpPr>
        <dsp:cNvPr id="0" name=""/>
        <dsp:cNvSpPr/>
      </dsp:nvSpPr>
      <dsp:spPr>
        <a:xfrm>
          <a:off x="0" y="2005288"/>
          <a:ext cx="10117776" cy="58032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00000"/>
            </a:lnSpc>
            <a:spcBef>
              <a:spcPct val="0"/>
            </a:spcBef>
            <a:spcAft>
              <a:spcPct val="35000"/>
            </a:spcAft>
            <a:buFont typeface="Symbol" panose="05050102010706020507" pitchFamily="18" charset="2"/>
            <a:buNone/>
          </a:pPr>
          <a:r>
            <a:rPr lang="ar-SA" sz="2200" b="1" kern="1200" dirty="0">
              <a:solidFill>
                <a:schemeClr val="tx1"/>
              </a:solidFill>
              <a:cs typeface="+mn-cs"/>
            </a:rPr>
            <a:t>الرّوم</a:t>
          </a:r>
          <a:r>
            <a:rPr lang="ar-EG" sz="2200" b="1" kern="1200" dirty="0">
              <a:solidFill>
                <a:schemeClr val="tx1"/>
              </a:solidFill>
              <a:cs typeface="+mn-cs"/>
            </a:rPr>
            <a:t>ان</a:t>
          </a:r>
          <a:endParaRPr lang="en-US" sz="2200" kern="1200" dirty="0">
            <a:solidFill>
              <a:schemeClr val="tx1"/>
            </a:solidFill>
            <a:cs typeface="+mn-cs"/>
          </a:endParaRPr>
        </a:p>
      </dsp:txBody>
      <dsp:txXfrm>
        <a:off x="28329" y="2033617"/>
        <a:ext cx="10061118" cy="523662"/>
      </dsp:txXfrm>
    </dsp:sp>
    <dsp:sp modelId="{1FFC456A-C34A-43BF-97DA-15BDCCB6E9FE}">
      <dsp:nvSpPr>
        <dsp:cNvPr id="0" name=""/>
        <dsp:cNvSpPr/>
      </dsp:nvSpPr>
      <dsp:spPr>
        <a:xfrm>
          <a:off x="0" y="2585608"/>
          <a:ext cx="10117776" cy="13796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1239" tIns="27940" rIns="156464" bIns="27940" numCol="1" spcCol="1270" anchor="t" anchorCtr="0">
          <a:noAutofit/>
        </a:bodyPr>
        <a:lstStyle/>
        <a:p>
          <a:pPr marL="228600" lvl="1" indent="-228600" algn="just" defTabSz="977900" rtl="1">
            <a:lnSpc>
              <a:spcPct val="100000"/>
            </a:lnSpc>
            <a:spcBef>
              <a:spcPct val="0"/>
            </a:spcBef>
            <a:spcAft>
              <a:spcPct val="20000"/>
            </a:spcAft>
            <a:buChar char="•"/>
          </a:pPr>
          <a:r>
            <a:rPr lang="ar-SA" sz="2200" kern="1200" dirty="0">
              <a:solidFill>
                <a:schemeClr val="tx1"/>
              </a:solidFill>
              <a:cs typeface="+mn-cs"/>
            </a:rPr>
            <a:t>بعدَ قيامِ الإمبراطوريّةِ الرّومانيّةِ بفتوحاتٍ واسعةٍ واستيلائِها على مخلّفاتِ جميعِ قصورِ الحضاراتِ السّابقةِ لها (الإغريقيّةِ اليونانيّةِ والبيزنطيّة)، بدأَ الاهتمامُ بجمعِ واقتناءِ الكنوزِ الفنّيّةِ فكانتْ قصورُ الأباطرةِ تحتوي على قاعاتٍ فسيحة، استُعمِلَتْ كمتاحف. كما جمعَ الأفرادُ منَ الأثرياءِ ورجالِ الدّولةِ والجنودِ كنوزاً منَ الآثارِ خاصّةً في فتوحاتِ أوروبّا وأفريقيا وآسيا</a:t>
          </a:r>
          <a:r>
            <a:rPr lang="ar-SY" sz="2200" kern="1200" dirty="0">
              <a:solidFill>
                <a:schemeClr val="tx1"/>
              </a:solidFill>
              <a:cs typeface="+mn-cs"/>
            </a:rPr>
            <a:t>.</a:t>
          </a:r>
          <a:r>
            <a:rPr lang="en-US" sz="2200" kern="1200" dirty="0">
              <a:solidFill>
                <a:schemeClr val="tx1"/>
              </a:solidFill>
              <a:cs typeface="+mn-cs"/>
            </a:rPr>
            <a:t> </a:t>
          </a:r>
        </a:p>
      </dsp:txBody>
      <dsp:txXfrm>
        <a:off x="0" y="2585608"/>
        <a:ext cx="10117776" cy="1379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59108-D9CB-4283-B50E-E9DA167FC295}">
      <dsp:nvSpPr>
        <dsp:cNvPr id="0" name=""/>
        <dsp:cNvSpPr/>
      </dsp:nvSpPr>
      <dsp:spPr>
        <a:xfrm>
          <a:off x="0" y="0"/>
          <a:ext cx="10294586" cy="51263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rPr>
            <a:t>عصرُ النّهضة</a:t>
          </a:r>
          <a:endParaRPr lang="en-US" sz="2200" kern="1200" dirty="0">
            <a:solidFill>
              <a:schemeClr val="tx1"/>
            </a:solidFill>
          </a:endParaRPr>
        </a:p>
      </dsp:txBody>
      <dsp:txXfrm>
        <a:off x="25025" y="25025"/>
        <a:ext cx="10244536" cy="462580"/>
      </dsp:txXfrm>
    </dsp:sp>
    <dsp:sp modelId="{DD3185F2-262D-4EE0-B22D-C770A06A9292}">
      <dsp:nvSpPr>
        <dsp:cNvPr id="0" name=""/>
        <dsp:cNvSpPr/>
      </dsp:nvSpPr>
      <dsp:spPr>
        <a:xfrm>
          <a:off x="0" y="516479"/>
          <a:ext cx="10294586" cy="35472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6853" tIns="27940" rIns="156464" bIns="27940" numCol="1" spcCol="1270" anchor="t" anchorCtr="0">
          <a:noAutofit/>
        </a:bodyPr>
        <a:lstStyle/>
        <a:p>
          <a:pPr marL="228600" lvl="1" indent="-228600" algn="just" defTabSz="977900" rtl="1">
            <a:lnSpc>
              <a:spcPct val="100000"/>
            </a:lnSpc>
            <a:spcBef>
              <a:spcPct val="0"/>
            </a:spcBef>
            <a:spcAft>
              <a:spcPct val="20000"/>
            </a:spcAft>
            <a:buChar char="•"/>
          </a:pPr>
          <a:r>
            <a:rPr lang="ar-EG" sz="2200" kern="1200" dirty="0">
              <a:solidFill>
                <a:schemeClr val="tx1"/>
              </a:solidFill>
            </a:rPr>
            <a:t>لقد شهدتْ هذهِ الفترةُ تأسيسَ المتاحفِ كمؤسّسةٍ قائمةٍ بذاتِها، وكانَ ذلكَ نتيجةً لعدّةِ عواملَ نذكرُ منها: </a:t>
          </a:r>
          <a:endParaRPr lang="en-US" sz="2200" kern="1200" dirty="0">
            <a:solidFill>
              <a:schemeClr val="tx1"/>
            </a:solidFill>
          </a:endParaRPr>
        </a:p>
        <a:p>
          <a:pPr marL="228600" lvl="1" indent="-228600" algn="just" defTabSz="977900" rtl="1">
            <a:lnSpc>
              <a:spcPct val="100000"/>
            </a:lnSpc>
            <a:spcBef>
              <a:spcPct val="0"/>
            </a:spcBef>
            <a:spcAft>
              <a:spcPct val="20000"/>
            </a:spcAft>
            <a:buChar char="•"/>
          </a:pPr>
          <a:r>
            <a:rPr lang="ar-EG" sz="2200" kern="1200" dirty="0">
              <a:solidFill>
                <a:schemeClr val="tx1"/>
              </a:solidFill>
            </a:rPr>
            <a:t>الحنينُ إلى الماضي والاختراعاتُ الحديثةُ والّتي كانتْ وليدةَ الثّورةِ الصّناعيّةِ وتأثيرُها المباشرُ في التّطوّرِ الاجتماعيِّ والاقتصاديِّ في نمطِ حياةِ الإنسان.</a:t>
          </a:r>
          <a:endParaRPr lang="en-US" sz="2200" kern="1200" dirty="0">
            <a:solidFill>
              <a:schemeClr val="tx1"/>
            </a:solidFill>
          </a:endParaRPr>
        </a:p>
        <a:p>
          <a:pPr marL="228600" lvl="1" indent="-228600" algn="just" defTabSz="977900" rtl="1">
            <a:lnSpc>
              <a:spcPct val="100000"/>
            </a:lnSpc>
            <a:spcBef>
              <a:spcPct val="0"/>
            </a:spcBef>
            <a:spcAft>
              <a:spcPct val="20000"/>
            </a:spcAft>
            <a:buChar char="•"/>
          </a:pPr>
          <a:r>
            <a:rPr lang="ar-EG" sz="2200" kern="1200" dirty="0">
              <a:solidFill>
                <a:schemeClr val="tx1"/>
              </a:solidFill>
            </a:rPr>
            <a:t>حصولُ طبقةِ العمّالِ على مطالبِهمُ الاجتماعيّةِ وتحديدُ ساعاتِ العملِ ورفعُ المستوى الثّقافيِّ الّذي سمحَ لهم بالاهتمامِ بالمؤسّساتِ الثّقافيّةِ كالمتاحفِ والمكتباتِ العامّة، فتزايدَ الوعيُ بدورِ المتاحفِ في تثقيفِ المجتمع.</a:t>
          </a:r>
          <a:endParaRPr lang="en-US" sz="2200" kern="1200" dirty="0">
            <a:solidFill>
              <a:schemeClr val="tx1"/>
            </a:solidFill>
          </a:endParaRPr>
        </a:p>
        <a:p>
          <a:pPr marL="228600" lvl="1" indent="-228600" algn="just" defTabSz="977900" rtl="1">
            <a:lnSpc>
              <a:spcPct val="100000"/>
            </a:lnSpc>
            <a:spcBef>
              <a:spcPct val="0"/>
            </a:spcBef>
            <a:spcAft>
              <a:spcPct val="20000"/>
            </a:spcAft>
            <a:buChar char="•"/>
          </a:pPr>
          <a:r>
            <a:rPr lang="ar-EG" sz="2200" kern="1200" dirty="0">
              <a:solidFill>
                <a:schemeClr val="tx1"/>
              </a:solidFill>
            </a:rPr>
            <a:t>اهتمامُ وسائلِ الإعلامِ خاصّةً الصّحافةَ المكتوبةَ بعالمِ المتاحفِ والاستكشافاتِ الأثريّةِ في المستعمراتِ الجديدةِ ثمّ إنشاءُ الدّراساتِ الأكاديميّةِ لتحديثِ وتطويرِ العلومِ المتحفيّةِ ودراسةِ آثارِ مختلفِ الحضاراتِ القديمةِ ومحاولةِ ترجمتِها، حيثُ تمّتْ ترجمةُ الخطِّ المسماريِّ والهيروغليفيِّ من قِبَلِ العلماءِ الإنكليزِ والفرنسيّينَ بروحٍ تنافسيّةٍ شديدة. </a:t>
          </a:r>
          <a:endParaRPr lang="en-US" sz="2200" kern="1200" dirty="0">
            <a:solidFill>
              <a:schemeClr val="tx1"/>
            </a:solidFill>
          </a:endParaRPr>
        </a:p>
        <a:p>
          <a:pPr marL="228600" lvl="1" indent="-228600" algn="just" defTabSz="977900" rtl="1">
            <a:lnSpc>
              <a:spcPct val="100000"/>
            </a:lnSpc>
            <a:spcBef>
              <a:spcPct val="0"/>
            </a:spcBef>
            <a:spcAft>
              <a:spcPct val="20000"/>
            </a:spcAft>
            <a:buChar char="•"/>
          </a:pPr>
          <a:endParaRPr lang="en-US" sz="2200" kern="1200" dirty="0">
            <a:solidFill>
              <a:schemeClr val="tx1"/>
            </a:solidFill>
          </a:endParaRPr>
        </a:p>
      </dsp:txBody>
      <dsp:txXfrm>
        <a:off x="0" y="516479"/>
        <a:ext cx="10294586" cy="35472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59108-D9CB-4283-B50E-E9DA167FC295}">
      <dsp:nvSpPr>
        <dsp:cNvPr id="0" name=""/>
        <dsp:cNvSpPr/>
      </dsp:nvSpPr>
      <dsp:spPr>
        <a:xfrm>
          <a:off x="0" y="0"/>
          <a:ext cx="9890827" cy="546202"/>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العالمُ العربيّ</a:t>
          </a:r>
          <a:endParaRPr lang="en-US" sz="2200" kern="1200" dirty="0">
            <a:solidFill>
              <a:schemeClr val="tx1"/>
            </a:solidFill>
            <a:cs typeface="+mn-cs"/>
          </a:endParaRPr>
        </a:p>
      </dsp:txBody>
      <dsp:txXfrm>
        <a:off x="26663" y="26663"/>
        <a:ext cx="9837501" cy="492876"/>
      </dsp:txXfrm>
    </dsp:sp>
    <dsp:sp modelId="{DD3185F2-262D-4EE0-B22D-C770A06A9292}">
      <dsp:nvSpPr>
        <dsp:cNvPr id="0" name=""/>
        <dsp:cNvSpPr/>
      </dsp:nvSpPr>
      <dsp:spPr>
        <a:xfrm>
          <a:off x="0" y="551499"/>
          <a:ext cx="9890827" cy="3415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4034"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cs typeface="+mn-cs"/>
            </a:rPr>
            <a:t>ظهرتِ المتاحفُ متأخّرةً بالنّسبةِ للعالمِ العربيّ، ويرجعُ ذلكَ إلى جملةٍ منَ العواملِ سياسيّة، اقتصاديّة، اجتماعيّةٍ ودينيّة، ولعلَّ تأثيرَ الدّينِ الإسلاميِّ يُعتبَرُ أهمَّها، حيثُ ارتبطتِ المتاحفُ في أذهانِ المسلمينَ بجمعِ التّماثيلِ وعرضِها، الأمرُ الّذي يذكّرُ بما كانَ عليهِ العربُ قبلَ ظهورِ الإسلام، وإنشاءُ المتحفِ في البلدانِ العربيّةِ بدءاً في أواخرِ القرنِ التّاسعَ عشرَ وبدايةَ القرنِ العشرين 20، وكانتْ معظمُ المتاحفِ العربيّةِ في بدايتِها تركّزُ على عرضِ حضاراتِ الرّومانِ والإغريقِ وما عُثِرَ عليهِ من تماثيلَ ولقىً فخّاريّةٍ وبرونزيّةٍ وزجاجيّة، ترجعُ إلى هذهِ الحضاراتِ خاصّةً وافتتاحُ المتاحفِ كانَ في فتراتِ الاحتلالِ الأوروبيّ. </a:t>
          </a:r>
          <a:endParaRPr lang="en-US" sz="2200" kern="1200" dirty="0">
            <a:solidFill>
              <a:schemeClr val="tx1"/>
            </a:solidFill>
            <a:cs typeface="+mn-cs"/>
          </a:endParaRPr>
        </a:p>
      </dsp:txBody>
      <dsp:txXfrm>
        <a:off x="0" y="551499"/>
        <a:ext cx="9890827" cy="34155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ABBA1B-0E74-4857-A236-B6AD0F05C115}">
      <dsp:nvSpPr>
        <dsp:cNvPr id="0" name=""/>
        <dsp:cNvSpPr/>
      </dsp:nvSpPr>
      <dsp:spPr>
        <a:xfrm>
          <a:off x="0" y="279551"/>
          <a:ext cx="9356436" cy="586316"/>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cs typeface="+mn-cs"/>
            </a:rPr>
            <a:t>عواملُ التّأسيس</a:t>
          </a:r>
          <a:endParaRPr lang="en-US" sz="2200" kern="1200" dirty="0">
            <a:solidFill>
              <a:schemeClr val="tx1"/>
            </a:solidFill>
            <a:cs typeface="+mn-cs"/>
          </a:endParaRPr>
        </a:p>
      </dsp:txBody>
      <dsp:txXfrm>
        <a:off x="28622" y="308173"/>
        <a:ext cx="9299192" cy="529072"/>
      </dsp:txXfrm>
    </dsp:sp>
    <dsp:sp modelId="{1E7DA196-01F6-447A-B450-979822D16783}">
      <dsp:nvSpPr>
        <dsp:cNvPr id="0" name=""/>
        <dsp:cNvSpPr/>
      </dsp:nvSpPr>
      <dsp:spPr>
        <a:xfrm>
          <a:off x="0" y="865867"/>
          <a:ext cx="9356436" cy="2848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7067" tIns="27940" rIns="156464" bIns="27940" numCol="1" spcCol="1270" anchor="t" anchorCtr="0">
          <a:noAutofit/>
        </a:bodyPr>
        <a:lstStyle/>
        <a:p>
          <a:pPr marL="228600" lvl="1" indent="-228600" algn="just" defTabSz="977900" rtl="1">
            <a:lnSpc>
              <a:spcPct val="150000"/>
            </a:lnSpc>
            <a:spcBef>
              <a:spcPct val="0"/>
            </a:spcBef>
            <a:spcAft>
              <a:spcPct val="20000"/>
            </a:spcAft>
            <a:buFont typeface="Simplified Arabic" panose="02020603050405020304" pitchFamily="18" charset="-78"/>
            <a:buChar char="-"/>
          </a:pPr>
          <a:r>
            <a:rPr lang="ar-SA" sz="2200" kern="1200" dirty="0">
              <a:solidFill>
                <a:schemeClr val="tx1"/>
              </a:solidFill>
              <a:cs typeface="+mn-cs"/>
            </a:rPr>
            <a:t>الحنينُ إلى الماضي.</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SA" sz="2200" kern="1200">
              <a:solidFill>
                <a:schemeClr val="tx1"/>
              </a:solidFill>
              <a:cs typeface="+mn-cs"/>
            </a:rPr>
            <a:t>حرصُ الإنسانِ على كلِّ ما يتعلّقُ بالتّراثِ والأشياءِ الآخذةِ في الزّوالِ والانقراض. </a:t>
          </a:r>
          <a:endParaRPr lang="en-US" sz="2200" kern="1200">
            <a:solidFill>
              <a:schemeClr val="tx1"/>
            </a:solidFill>
            <a:cs typeface="+mn-cs"/>
          </a:endParaRP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SA" sz="2200" kern="1200">
              <a:solidFill>
                <a:schemeClr val="tx1"/>
              </a:solidFill>
              <a:cs typeface="+mn-cs"/>
            </a:rPr>
            <a:t>السّياحةُ بأنواعِها ثقافيّة، دينيّة، ترفيهيّة.. إلخ</a:t>
          </a:r>
          <a:r>
            <a:rPr lang="en-US" sz="2200" kern="1200">
              <a:solidFill>
                <a:schemeClr val="tx1"/>
              </a:solidFill>
              <a:cs typeface="+mn-cs"/>
            </a:rPr>
            <a:t>.</a:t>
          </a: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SA" sz="2200" kern="1200" dirty="0">
              <a:solidFill>
                <a:schemeClr val="tx1"/>
              </a:solidFill>
              <a:cs typeface="+mn-cs"/>
            </a:rPr>
            <a:t>الحفائرُ والتّنقيبُ عنِ الآثار</a:t>
          </a:r>
          <a:r>
            <a:rPr lang="en-US" sz="2200" kern="1200" dirty="0">
              <a:solidFill>
                <a:schemeClr val="tx1"/>
              </a:solidFill>
              <a:cs typeface="+mn-cs"/>
            </a:rPr>
            <a:t>.</a:t>
          </a: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SA" sz="2200" kern="1200" dirty="0">
              <a:solidFill>
                <a:schemeClr val="tx1"/>
              </a:solidFill>
              <a:cs typeface="+mn-cs"/>
            </a:rPr>
            <a:t>اهتمامُ الشّعوبِ بتخليدِ رموزِهمُ العظماءِ في مجالاتِ الفكر، الفنّ، العلم، الأدب.</a:t>
          </a:r>
          <a:endParaRPr lang="en-US" sz="2200" kern="1200" dirty="0">
            <a:solidFill>
              <a:schemeClr val="tx1"/>
            </a:solidFill>
            <a:cs typeface="+mn-cs"/>
          </a:endParaRPr>
        </a:p>
      </dsp:txBody>
      <dsp:txXfrm>
        <a:off x="0" y="865867"/>
        <a:ext cx="9356436" cy="284832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ABBA1B-0E74-4857-A236-B6AD0F05C115}">
      <dsp:nvSpPr>
        <dsp:cNvPr id="0" name=""/>
        <dsp:cNvSpPr/>
      </dsp:nvSpPr>
      <dsp:spPr>
        <a:xfrm>
          <a:off x="0" y="457291"/>
          <a:ext cx="10165277" cy="687345"/>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cs typeface="+mn-cs"/>
            </a:rPr>
            <a:t>الأهداف</a:t>
          </a:r>
          <a:endParaRPr lang="en-US" sz="2200" kern="1200" dirty="0">
            <a:solidFill>
              <a:schemeClr val="tx1"/>
            </a:solidFill>
            <a:cs typeface="+mn-cs"/>
          </a:endParaRPr>
        </a:p>
      </dsp:txBody>
      <dsp:txXfrm>
        <a:off x="33553" y="490844"/>
        <a:ext cx="10098171" cy="620239"/>
      </dsp:txXfrm>
    </dsp:sp>
    <dsp:sp modelId="{1E7DA196-01F6-447A-B450-979822D16783}">
      <dsp:nvSpPr>
        <dsp:cNvPr id="0" name=""/>
        <dsp:cNvSpPr/>
      </dsp:nvSpPr>
      <dsp:spPr>
        <a:xfrm>
          <a:off x="0" y="1144637"/>
          <a:ext cx="10165277" cy="26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2748" tIns="27940" rIns="156464" bIns="27940" numCol="1" spcCol="1270" anchor="t" anchorCtr="0">
          <a:noAutofit/>
        </a:bodyPr>
        <a:lstStyle/>
        <a:p>
          <a:pPr marL="228600" lvl="1" indent="-228600" algn="just" defTabSz="977900" rtl="1">
            <a:lnSpc>
              <a:spcPct val="150000"/>
            </a:lnSpc>
            <a:spcBef>
              <a:spcPct val="0"/>
            </a:spcBef>
            <a:spcAft>
              <a:spcPct val="20000"/>
            </a:spcAft>
            <a:buFont typeface="Simplified Arabic" panose="02020603050405020304" pitchFamily="18" charset="-78"/>
            <a:buChar char="-"/>
          </a:pPr>
          <a:r>
            <a:rPr lang="ar-EG" sz="2200" kern="1200" dirty="0">
              <a:solidFill>
                <a:schemeClr val="tx1"/>
              </a:solidFill>
              <a:cs typeface="+mn-cs"/>
            </a:rPr>
            <a:t>حمايةُ التّراثِ والأعمالِ الفنّيّةِ المختلفةِ حسبَ أنواعِها والقيمةُ الفنّيّةُ والتّاريخيّة.</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EG" sz="2200" kern="1200" dirty="0">
              <a:solidFill>
                <a:schemeClr val="tx1"/>
              </a:solidFill>
              <a:cs typeface="+mn-cs"/>
            </a:rPr>
            <a:t>التّعريفُ بالفنونِ والقطعِ الأثريّةِ ذاتِ الأبعادِ الثّقافيّةِ والتّاريخيّةِ والفنّيّة.</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EG" sz="2200" kern="1200" dirty="0">
              <a:solidFill>
                <a:schemeClr val="tx1"/>
              </a:solidFill>
              <a:cs typeface="+mn-cs"/>
            </a:rPr>
            <a:t>المحافظةُ على المجموعاتِ الفنّيّةِ ذاتِ القيمةِ الوطنيّةِ العالميّة.</a:t>
          </a:r>
          <a:endParaRPr lang="en-US" sz="2200" kern="1200" dirty="0">
            <a:solidFill>
              <a:schemeClr val="tx1"/>
            </a:solidFill>
            <a:cs typeface="+mn-cs"/>
          </a:endParaRPr>
        </a:p>
        <a:p>
          <a:pPr marL="228600" lvl="1" indent="-228600" algn="just" defTabSz="977900" rtl="1">
            <a:lnSpc>
              <a:spcPct val="150000"/>
            </a:lnSpc>
            <a:spcBef>
              <a:spcPct val="0"/>
            </a:spcBef>
            <a:spcAft>
              <a:spcPct val="20000"/>
            </a:spcAft>
            <a:buFont typeface="Simplified Arabic" panose="02020603050405020304" pitchFamily="18" charset="-78"/>
            <a:buChar char="-"/>
          </a:pPr>
          <a:r>
            <a:rPr lang="ar-EG" sz="2200" kern="1200" dirty="0">
              <a:solidFill>
                <a:schemeClr val="tx1"/>
              </a:solidFill>
              <a:cs typeface="+mn-cs"/>
            </a:rPr>
            <a:t>تقومُ المتاحفُ بتوصيلِ المعلومةِ عن طريقِ التّحفِ الفنّيّةِ الّتي تعكسُ تاريخَ أو حضارةَ أو ثقافةَ الشّعوب. </a:t>
          </a:r>
          <a:endParaRPr lang="en-US" sz="2200" kern="1200" dirty="0">
            <a:solidFill>
              <a:schemeClr val="tx1"/>
            </a:solidFill>
            <a:cs typeface="+mn-cs"/>
          </a:endParaRPr>
        </a:p>
        <a:p>
          <a:pPr marL="228600" lvl="1" indent="-228600" algn="just" defTabSz="977900" rtl="1">
            <a:lnSpc>
              <a:spcPct val="90000"/>
            </a:lnSpc>
            <a:spcBef>
              <a:spcPct val="0"/>
            </a:spcBef>
            <a:spcAft>
              <a:spcPct val="20000"/>
            </a:spcAft>
            <a:buFont typeface="Simplified Arabic" panose="02020603050405020304" pitchFamily="18" charset="-78"/>
            <a:buChar char="-"/>
          </a:pPr>
          <a:endParaRPr lang="en-US" sz="2200" kern="1200" dirty="0">
            <a:solidFill>
              <a:schemeClr val="tx1"/>
            </a:solidFill>
            <a:cs typeface="+mn-cs"/>
          </a:endParaRPr>
        </a:p>
      </dsp:txBody>
      <dsp:txXfrm>
        <a:off x="0" y="1144637"/>
        <a:ext cx="10165277" cy="2691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A426F6-6B6E-4143-9148-2770BA84E6B4}">
      <dsp:nvSpPr>
        <dsp:cNvPr id="0" name=""/>
        <dsp:cNvSpPr/>
      </dsp:nvSpPr>
      <dsp:spPr>
        <a:xfrm>
          <a:off x="1869616" y="1040"/>
          <a:ext cx="7020000" cy="605824"/>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تساهمُ المتاحفُ في التّربيةِ والتّثقيفِ وحفظِ الآثارِ والمقتنياتِ التّاريخيّةِ والفنّيّة.</a:t>
          </a:r>
          <a:endParaRPr lang="en-US" sz="2200" kern="1200" dirty="0">
            <a:solidFill>
              <a:schemeClr val="tx1"/>
            </a:solidFill>
          </a:endParaRPr>
        </a:p>
      </dsp:txBody>
      <dsp:txXfrm>
        <a:off x="1869616" y="1040"/>
        <a:ext cx="7020000" cy="605824"/>
      </dsp:txXfrm>
    </dsp:sp>
    <dsp:sp modelId="{B8B4CE95-FCC9-463A-A0F1-0FFB8374CD71}">
      <dsp:nvSpPr>
        <dsp:cNvPr id="0" name=""/>
        <dsp:cNvSpPr/>
      </dsp:nvSpPr>
      <dsp:spPr>
        <a:xfrm>
          <a:off x="2294937" y="637156"/>
          <a:ext cx="6169358" cy="605824"/>
        </a:xfrm>
        <a:prstGeom prst="rect">
          <a:avLst/>
        </a:prstGeom>
        <a:solidFill>
          <a:schemeClr val="accent2">
            <a:shade val="80000"/>
            <a:hueOff val="16921"/>
            <a:satOff val="27"/>
            <a:lumOff val="487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تساعدُ المتاحفُ الأجيالَ على ربطِ ماضيها بحاضرِها ورسمِ مستقبلِها.</a:t>
          </a:r>
          <a:endParaRPr lang="en-US" sz="2200" kern="1200">
            <a:solidFill>
              <a:schemeClr val="tx1"/>
            </a:solidFill>
          </a:endParaRPr>
        </a:p>
      </dsp:txBody>
      <dsp:txXfrm>
        <a:off x="2294937" y="637156"/>
        <a:ext cx="6169358" cy="605824"/>
      </dsp:txXfrm>
    </dsp:sp>
    <dsp:sp modelId="{0BEBE7C0-3F82-4491-A592-8F9B0A811685}">
      <dsp:nvSpPr>
        <dsp:cNvPr id="0" name=""/>
        <dsp:cNvSpPr/>
      </dsp:nvSpPr>
      <dsp:spPr>
        <a:xfrm>
          <a:off x="159616" y="1273272"/>
          <a:ext cx="10440000" cy="605824"/>
        </a:xfrm>
        <a:prstGeom prst="rect">
          <a:avLst/>
        </a:prstGeom>
        <a:solidFill>
          <a:schemeClr val="accent2">
            <a:shade val="80000"/>
            <a:hueOff val="33842"/>
            <a:satOff val="54"/>
            <a:lumOff val="9747"/>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إثراءُ الجانبِ المعرفيِّ والوجدانيِّ لدى الأطفالِ والمساهمةِ في التّعريفِ بالتّاريخِ والثّقافةِ وهذا ينمّي لديهم روحَ الانتماء.</a:t>
          </a:r>
          <a:endParaRPr lang="en-US" sz="2200" kern="1200">
            <a:solidFill>
              <a:schemeClr val="tx1"/>
            </a:solidFill>
          </a:endParaRPr>
        </a:p>
      </dsp:txBody>
      <dsp:txXfrm>
        <a:off x="159616" y="1273272"/>
        <a:ext cx="10440000" cy="605824"/>
      </dsp:txXfrm>
    </dsp:sp>
    <dsp:sp modelId="{89DEF6FD-3781-4B5D-8B42-126E5750DEB1}">
      <dsp:nvSpPr>
        <dsp:cNvPr id="0" name=""/>
        <dsp:cNvSpPr/>
      </dsp:nvSpPr>
      <dsp:spPr>
        <a:xfrm>
          <a:off x="1419616" y="1909389"/>
          <a:ext cx="7920000" cy="605824"/>
        </a:xfrm>
        <a:prstGeom prst="rect">
          <a:avLst/>
        </a:prstGeom>
        <a:solidFill>
          <a:schemeClr val="accent2">
            <a:shade val="80000"/>
            <a:hueOff val="50763"/>
            <a:satOff val="82"/>
            <a:lumOff val="14621"/>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جعلُ عمليّةِ التّعلّمِ أكثرَ إثارةً وتشويقاً وتكونُ بمثابةِ التّطبيقِ العلميِّ لما يتمُّ دراستُهُ نظريّاً. </a:t>
          </a:r>
          <a:endParaRPr lang="en-US" sz="2200" kern="1200" dirty="0">
            <a:solidFill>
              <a:schemeClr val="tx1"/>
            </a:solidFill>
          </a:endParaRPr>
        </a:p>
      </dsp:txBody>
      <dsp:txXfrm>
        <a:off x="1419616" y="1909389"/>
        <a:ext cx="7920000" cy="605824"/>
      </dsp:txXfrm>
    </dsp:sp>
    <dsp:sp modelId="{B17D440B-77E9-450D-972E-E2F136E4733C}">
      <dsp:nvSpPr>
        <dsp:cNvPr id="0" name=""/>
        <dsp:cNvSpPr/>
      </dsp:nvSpPr>
      <dsp:spPr>
        <a:xfrm>
          <a:off x="2505304" y="2545505"/>
          <a:ext cx="5748625" cy="605824"/>
        </a:xfrm>
        <a:prstGeom prst="rect">
          <a:avLst/>
        </a:prstGeom>
        <a:solidFill>
          <a:schemeClr val="accent2">
            <a:shade val="80000"/>
            <a:hueOff val="67684"/>
            <a:satOff val="109"/>
            <a:lumOff val="1949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السّماحُ للزّائرينَ بالتّعاملِ معَ التّحفِ والمعروضاتِ بشكلٍ مباشر. </a:t>
          </a:r>
          <a:endParaRPr lang="en-US" sz="2200" kern="1200">
            <a:solidFill>
              <a:schemeClr val="tx1"/>
            </a:solidFill>
          </a:endParaRPr>
        </a:p>
      </dsp:txBody>
      <dsp:txXfrm>
        <a:off x="2505304" y="2545505"/>
        <a:ext cx="5748625" cy="605824"/>
      </dsp:txXfrm>
    </dsp:sp>
    <dsp:sp modelId="{94F347AB-C2CC-4A23-868F-7373E783CE5E}">
      <dsp:nvSpPr>
        <dsp:cNvPr id="0" name=""/>
        <dsp:cNvSpPr/>
      </dsp:nvSpPr>
      <dsp:spPr>
        <a:xfrm>
          <a:off x="1689617" y="3181621"/>
          <a:ext cx="7380000" cy="605824"/>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جعلُ المعلوماتِ باقيةَ الأثرِ وراسخةً في الأذهانِ وتساهمُ في معرفةِ الفروقِ الفرديّة.</a:t>
          </a:r>
          <a:endParaRPr lang="en-US" sz="2200" kern="1200" dirty="0">
            <a:solidFill>
              <a:schemeClr val="tx1"/>
            </a:solidFill>
          </a:endParaRPr>
        </a:p>
      </dsp:txBody>
      <dsp:txXfrm>
        <a:off x="1689617" y="3181621"/>
        <a:ext cx="7380000" cy="60582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4A4F58-C148-46EA-B898-7E445E1B94C3}">
      <dsp:nvSpPr>
        <dsp:cNvPr id="0" name=""/>
        <dsp:cNvSpPr/>
      </dsp:nvSpPr>
      <dsp:spPr>
        <a:xfrm>
          <a:off x="0" y="818593"/>
          <a:ext cx="8988301" cy="634378"/>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وظائفُ المتحف</a:t>
          </a:r>
          <a:endParaRPr lang="en-US" sz="2200" kern="1200" dirty="0">
            <a:solidFill>
              <a:schemeClr val="tx1"/>
            </a:solidFill>
          </a:endParaRPr>
        </a:p>
      </dsp:txBody>
      <dsp:txXfrm>
        <a:off x="30968" y="849561"/>
        <a:ext cx="8926365" cy="572442"/>
      </dsp:txXfrm>
    </dsp:sp>
    <dsp:sp modelId="{5479AC34-7B8F-49AC-B0DF-867F09FF5754}">
      <dsp:nvSpPr>
        <dsp:cNvPr id="0" name=""/>
        <dsp:cNvSpPr/>
      </dsp:nvSpPr>
      <dsp:spPr>
        <a:xfrm>
          <a:off x="0" y="1452971"/>
          <a:ext cx="8988301" cy="228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5379"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Y" sz="2200" kern="1200" dirty="0">
              <a:solidFill>
                <a:schemeClr val="tx1"/>
              </a:solidFill>
            </a:rPr>
            <a:t>جمعُ واقتناءُ العيّناتِ المتحفيّة.</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SY" sz="2200" kern="1200" dirty="0">
              <a:solidFill>
                <a:schemeClr val="tx1"/>
              </a:solidFill>
            </a:rPr>
            <a:t>حفظُ وتسجيلُ وحمايةُ المعروضاتِ والثّرواتِ الطّبيعيّةِ والتّاريخيّة.</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SY" sz="2200" kern="1200" dirty="0">
              <a:solidFill>
                <a:schemeClr val="tx1"/>
              </a:solidFill>
            </a:rPr>
            <a:t>التّعريفُ الدّقيقُ بالعيّناتِ المتحفيّةِ للعامّةِ والمتخصّصين.</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SY" sz="2200" kern="1200" dirty="0">
              <a:solidFill>
                <a:schemeClr val="tx1"/>
              </a:solidFill>
            </a:rPr>
            <a:t>العرضُ المتسلسلُ بصورةٍ مريحةٍ ومفيدة.</a:t>
          </a:r>
          <a:endParaRPr lang="en-US" sz="2200" kern="1200" dirty="0">
            <a:solidFill>
              <a:schemeClr val="tx1"/>
            </a:solidFill>
          </a:endParaRPr>
        </a:p>
      </dsp:txBody>
      <dsp:txXfrm>
        <a:off x="0" y="1452971"/>
        <a:ext cx="8988301" cy="22873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93217C-DAFB-4579-9012-ABC43A0EAA3E}">
      <dsp:nvSpPr>
        <dsp:cNvPr id="0" name=""/>
        <dsp:cNvSpPr/>
      </dsp:nvSpPr>
      <dsp:spPr>
        <a:xfrm>
          <a:off x="7853916" y="615005"/>
          <a:ext cx="1784232" cy="107053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الموسوعيّة. </a:t>
          </a:r>
          <a:endParaRPr lang="en-US" sz="2200" b="0" u="none" kern="1200" dirty="0">
            <a:solidFill>
              <a:schemeClr val="tx1"/>
            </a:solidFill>
          </a:endParaRPr>
        </a:p>
      </dsp:txBody>
      <dsp:txXfrm>
        <a:off x="7853916" y="615005"/>
        <a:ext cx="1784232" cy="1070539"/>
      </dsp:txXfrm>
    </dsp:sp>
    <dsp:sp modelId="{C0204EB8-0DF1-4D90-93D5-F21D93A21940}">
      <dsp:nvSpPr>
        <dsp:cNvPr id="0" name=""/>
        <dsp:cNvSpPr/>
      </dsp:nvSpPr>
      <dsp:spPr>
        <a:xfrm>
          <a:off x="5891261" y="615005"/>
          <a:ext cx="1784232" cy="1070539"/>
        </a:xfrm>
        <a:prstGeom prst="rect">
          <a:avLst/>
        </a:prstGeom>
        <a:solidFill>
          <a:schemeClr val="accent2">
            <a:shade val="80000"/>
            <a:hueOff val="10576"/>
            <a:satOff val="17"/>
            <a:lumOff val="30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متاحفُ الجمعيّات.</a:t>
          </a:r>
          <a:endParaRPr lang="en-US" sz="2200" b="0" u="none" kern="1200" dirty="0">
            <a:solidFill>
              <a:schemeClr val="tx1"/>
            </a:solidFill>
          </a:endParaRPr>
        </a:p>
      </dsp:txBody>
      <dsp:txXfrm>
        <a:off x="5891261" y="615005"/>
        <a:ext cx="1784232" cy="1070539"/>
      </dsp:txXfrm>
    </dsp:sp>
    <dsp:sp modelId="{7A4F14F1-3A83-4C3C-BAA7-44530B726E45}">
      <dsp:nvSpPr>
        <dsp:cNvPr id="0" name=""/>
        <dsp:cNvSpPr/>
      </dsp:nvSpPr>
      <dsp:spPr>
        <a:xfrm>
          <a:off x="3928605" y="615005"/>
          <a:ext cx="1784232" cy="1070539"/>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الوطنيّة.</a:t>
          </a:r>
          <a:endParaRPr lang="en-US" sz="2200" b="0" u="none" kern="1200" dirty="0">
            <a:solidFill>
              <a:schemeClr val="tx1"/>
            </a:solidFill>
          </a:endParaRPr>
        </a:p>
      </dsp:txBody>
      <dsp:txXfrm>
        <a:off x="3928605" y="615005"/>
        <a:ext cx="1784232" cy="1070539"/>
      </dsp:txXfrm>
    </dsp:sp>
    <dsp:sp modelId="{C5E4E73E-C4AD-4447-BA12-B09922198E35}">
      <dsp:nvSpPr>
        <dsp:cNvPr id="0" name=""/>
        <dsp:cNvSpPr/>
      </dsp:nvSpPr>
      <dsp:spPr>
        <a:xfrm>
          <a:off x="1965950" y="615005"/>
          <a:ext cx="1784232" cy="1070539"/>
        </a:xfrm>
        <a:prstGeom prst="rect">
          <a:avLst/>
        </a:prstGeom>
        <a:solidFill>
          <a:schemeClr val="accent2">
            <a:shade val="80000"/>
            <a:hueOff val="31727"/>
            <a:satOff val="51"/>
            <a:lumOff val="913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المتخصِّصة.</a:t>
          </a:r>
          <a:endParaRPr lang="en-US" sz="2200" b="0" u="none" kern="1200" dirty="0">
            <a:solidFill>
              <a:schemeClr val="tx1"/>
            </a:solidFill>
          </a:endParaRPr>
        </a:p>
      </dsp:txBody>
      <dsp:txXfrm>
        <a:off x="1965950" y="615005"/>
        <a:ext cx="1784232" cy="1070539"/>
      </dsp:txXfrm>
    </dsp:sp>
    <dsp:sp modelId="{36A47292-42E0-4E1D-9308-1C621AEC806D}">
      <dsp:nvSpPr>
        <dsp:cNvPr id="0" name=""/>
        <dsp:cNvSpPr/>
      </dsp:nvSpPr>
      <dsp:spPr>
        <a:xfrm>
          <a:off x="3295" y="615005"/>
          <a:ext cx="1784232" cy="1070539"/>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العامّةُ والمحلّيّة.</a:t>
          </a:r>
          <a:endParaRPr lang="en-US" sz="2200" b="0" u="none" kern="1200" dirty="0">
            <a:solidFill>
              <a:schemeClr val="tx1"/>
            </a:solidFill>
          </a:endParaRPr>
        </a:p>
      </dsp:txBody>
      <dsp:txXfrm>
        <a:off x="3295" y="615005"/>
        <a:ext cx="1784232" cy="1070539"/>
      </dsp:txXfrm>
    </dsp:sp>
    <dsp:sp modelId="{C555ECB2-4F9A-425E-8EE4-64E0C2C7E71D}">
      <dsp:nvSpPr>
        <dsp:cNvPr id="0" name=""/>
        <dsp:cNvSpPr/>
      </dsp:nvSpPr>
      <dsp:spPr>
        <a:xfrm>
          <a:off x="6872588" y="1863967"/>
          <a:ext cx="1784232" cy="1070539"/>
        </a:xfrm>
        <a:prstGeom prst="rect">
          <a:avLst/>
        </a:prstGeom>
        <a:solidFill>
          <a:schemeClr val="accent2">
            <a:shade val="80000"/>
            <a:hueOff val="52878"/>
            <a:satOff val="85"/>
            <a:lumOff val="1523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المفتوحة.</a:t>
          </a:r>
          <a:endParaRPr lang="en-US" sz="2200" b="0" u="none" kern="1200" dirty="0">
            <a:solidFill>
              <a:schemeClr val="tx1"/>
            </a:solidFill>
          </a:endParaRPr>
        </a:p>
      </dsp:txBody>
      <dsp:txXfrm>
        <a:off x="6872588" y="1863967"/>
        <a:ext cx="1784232" cy="1070539"/>
      </dsp:txXfrm>
    </dsp:sp>
    <dsp:sp modelId="{D5F185ED-2C47-4CF7-B011-C2C1947D08E7}">
      <dsp:nvSpPr>
        <dsp:cNvPr id="0" name=""/>
        <dsp:cNvSpPr/>
      </dsp:nvSpPr>
      <dsp:spPr>
        <a:xfrm>
          <a:off x="4909933" y="1863967"/>
          <a:ext cx="1784232" cy="1070539"/>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العاملة.</a:t>
          </a:r>
          <a:endParaRPr lang="en-US" sz="2200" b="0" u="none" kern="1200" dirty="0">
            <a:solidFill>
              <a:schemeClr val="tx1"/>
            </a:solidFill>
          </a:endParaRPr>
        </a:p>
      </dsp:txBody>
      <dsp:txXfrm>
        <a:off x="4909933" y="1863967"/>
        <a:ext cx="1784232" cy="1070539"/>
      </dsp:txXfrm>
    </dsp:sp>
    <dsp:sp modelId="{B43ECBF2-9D50-4572-A937-AC580F0AE123}">
      <dsp:nvSpPr>
        <dsp:cNvPr id="0" name=""/>
        <dsp:cNvSpPr/>
      </dsp:nvSpPr>
      <dsp:spPr>
        <a:xfrm>
          <a:off x="2947278" y="1863967"/>
          <a:ext cx="1784232" cy="1070539"/>
        </a:xfrm>
        <a:prstGeom prst="rect">
          <a:avLst/>
        </a:prstGeom>
        <a:solidFill>
          <a:schemeClr val="accent2">
            <a:shade val="80000"/>
            <a:hueOff val="74029"/>
            <a:satOff val="119"/>
            <a:lumOff val="213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الموقعيّة.</a:t>
          </a:r>
          <a:endParaRPr lang="en-US" sz="2200" b="0" u="none" kern="1200" dirty="0">
            <a:solidFill>
              <a:schemeClr val="tx1"/>
            </a:solidFill>
          </a:endParaRPr>
        </a:p>
      </dsp:txBody>
      <dsp:txXfrm>
        <a:off x="2947278" y="1863967"/>
        <a:ext cx="1784232" cy="1070539"/>
      </dsp:txXfrm>
    </dsp:sp>
    <dsp:sp modelId="{A4A5FC30-988C-4750-AD02-316AE9AA67E5}">
      <dsp:nvSpPr>
        <dsp:cNvPr id="0" name=""/>
        <dsp:cNvSpPr/>
      </dsp:nvSpPr>
      <dsp:spPr>
        <a:xfrm>
          <a:off x="984623" y="1863967"/>
          <a:ext cx="1784232" cy="107053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Y" sz="2200" b="0" u="none" kern="1200" dirty="0">
              <a:solidFill>
                <a:schemeClr val="tx1"/>
              </a:solidFill>
            </a:rPr>
            <a:t>المتاحفُ الافتراضيّة.</a:t>
          </a:r>
          <a:endParaRPr lang="en-US" sz="2200" b="0" u="none" kern="1200" dirty="0">
            <a:solidFill>
              <a:schemeClr val="tx1"/>
            </a:solidFill>
          </a:endParaRPr>
        </a:p>
      </dsp:txBody>
      <dsp:txXfrm>
        <a:off x="984623" y="1863967"/>
        <a:ext cx="1784232" cy="107053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9/27/2022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6</a:t>
            </a:fld>
            <a:endParaRPr lang="en-US"/>
          </a:p>
        </p:txBody>
      </p:sp>
    </p:spTree>
    <p:extLst>
      <p:ext uri="{BB962C8B-B14F-4D97-AF65-F5344CB8AC3E}">
        <p14:creationId xmlns:p14="http://schemas.microsoft.com/office/powerpoint/2010/main" val="26033710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15</a:t>
            </a:fld>
            <a:endParaRPr lang="en-US"/>
          </a:p>
        </p:txBody>
      </p:sp>
    </p:spTree>
    <p:extLst>
      <p:ext uri="{BB962C8B-B14F-4D97-AF65-F5344CB8AC3E}">
        <p14:creationId xmlns:p14="http://schemas.microsoft.com/office/powerpoint/2010/main" val="2928465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7</a:t>
            </a:fld>
            <a:endParaRPr lang="en-US"/>
          </a:p>
        </p:txBody>
      </p:sp>
    </p:spTree>
    <p:extLst>
      <p:ext uri="{BB962C8B-B14F-4D97-AF65-F5344CB8AC3E}">
        <p14:creationId xmlns:p14="http://schemas.microsoft.com/office/powerpoint/2010/main" val="813473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8</a:t>
            </a:fld>
            <a:endParaRPr lang="en-US"/>
          </a:p>
        </p:txBody>
      </p:sp>
    </p:spTree>
    <p:extLst>
      <p:ext uri="{BB962C8B-B14F-4D97-AF65-F5344CB8AC3E}">
        <p14:creationId xmlns:p14="http://schemas.microsoft.com/office/powerpoint/2010/main" val="497337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9</a:t>
            </a:fld>
            <a:endParaRPr lang="en-US"/>
          </a:p>
        </p:txBody>
      </p:sp>
    </p:spTree>
    <p:extLst>
      <p:ext uri="{BB962C8B-B14F-4D97-AF65-F5344CB8AC3E}">
        <p14:creationId xmlns:p14="http://schemas.microsoft.com/office/powerpoint/2010/main" val="3655087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10</a:t>
            </a:fld>
            <a:endParaRPr lang="en-US"/>
          </a:p>
        </p:txBody>
      </p:sp>
    </p:spTree>
    <p:extLst>
      <p:ext uri="{BB962C8B-B14F-4D97-AF65-F5344CB8AC3E}">
        <p14:creationId xmlns:p14="http://schemas.microsoft.com/office/powerpoint/2010/main" val="2777636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11</a:t>
            </a:fld>
            <a:endParaRPr lang="en-US"/>
          </a:p>
        </p:txBody>
      </p:sp>
    </p:spTree>
    <p:extLst>
      <p:ext uri="{BB962C8B-B14F-4D97-AF65-F5344CB8AC3E}">
        <p14:creationId xmlns:p14="http://schemas.microsoft.com/office/powerpoint/2010/main" val="3872184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12</a:t>
            </a:fld>
            <a:endParaRPr lang="en-US"/>
          </a:p>
        </p:txBody>
      </p:sp>
    </p:spTree>
    <p:extLst>
      <p:ext uri="{BB962C8B-B14F-4D97-AF65-F5344CB8AC3E}">
        <p14:creationId xmlns:p14="http://schemas.microsoft.com/office/powerpoint/2010/main" val="35937179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13</a:t>
            </a:fld>
            <a:endParaRPr lang="en-US"/>
          </a:p>
        </p:txBody>
      </p:sp>
    </p:spTree>
    <p:extLst>
      <p:ext uri="{BB962C8B-B14F-4D97-AF65-F5344CB8AC3E}">
        <p14:creationId xmlns:p14="http://schemas.microsoft.com/office/powerpoint/2010/main" val="71387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6CAD34-0B39-4CD1-9779-352EE9DF55A2}" type="slidenum">
              <a:rPr lang="en-US" smtClean="0"/>
              <a:t>14</a:t>
            </a:fld>
            <a:endParaRPr lang="en-US"/>
          </a:p>
        </p:txBody>
      </p:sp>
    </p:spTree>
    <p:extLst>
      <p:ext uri="{BB962C8B-B14F-4D97-AF65-F5344CB8AC3E}">
        <p14:creationId xmlns:p14="http://schemas.microsoft.com/office/powerpoint/2010/main" val="22818721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241066" y="4229977"/>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9/27/2022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0.xml"/><Relationship Id="rId1" Type="http://schemas.openxmlformats.org/officeDocument/2006/relationships/slideLayout" Target="../slideLayouts/slideLayout5.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4.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4.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998447" y="4173355"/>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أهمّيّةُ المتاحفِ ووظائفُها</a:t>
            </a:r>
            <a:endParaRPr lang="en-US" dirty="0"/>
          </a:p>
        </p:txBody>
      </p:sp>
      <p:graphicFrame>
        <p:nvGraphicFramePr>
          <p:cNvPr id="5" name="Diagram 4">
            <a:extLst>
              <a:ext uri="{FF2B5EF4-FFF2-40B4-BE49-F238E27FC236}">
                <a16:creationId xmlns:a16="http://schemas.microsoft.com/office/drawing/2014/main" id="{1B853FCC-022E-468A-813F-9749AEBFBA7D}"/>
              </a:ext>
            </a:extLst>
          </p:cNvPr>
          <p:cNvGraphicFramePr/>
          <p:nvPr>
            <p:extLst>
              <p:ext uri="{D42A27DB-BD31-4B8C-83A1-F6EECF244321}">
                <p14:modId xmlns:p14="http://schemas.microsoft.com/office/powerpoint/2010/main" val="4245293614"/>
              </p:ext>
            </p:extLst>
          </p:nvPr>
        </p:nvGraphicFramePr>
        <p:xfrm>
          <a:off x="716383" y="2517311"/>
          <a:ext cx="10759234" cy="37884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994749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أهمّيّةُ المتاحفِ ووظائفُها</a:t>
            </a:r>
            <a:endParaRPr lang="en-US" dirty="0"/>
          </a:p>
        </p:txBody>
      </p:sp>
      <p:graphicFrame>
        <p:nvGraphicFramePr>
          <p:cNvPr id="2" name="Diagram 1">
            <a:extLst>
              <a:ext uri="{FF2B5EF4-FFF2-40B4-BE49-F238E27FC236}">
                <a16:creationId xmlns:a16="http://schemas.microsoft.com/office/drawing/2014/main" id="{F3DC6B58-000E-460F-AED0-04D86722DC7B}"/>
              </a:ext>
            </a:extLst>
          </p:cNvPr>
          <p:cNvGraphicFramePr/>
          <p:nvPr>
            <p:extLst>
              <p:ext uri="{D42A27DB-BD31-4B8C-83A1-F6EECF244321}">
                <p14:modId xmlns:p14="http://schemas.microsoft.com/office/powerpoint/2010/main" val="1067384341"/>
              </p:ext>
            </p:extLst>
          </p:nvPr>
        </p:nvGraphicFramePr>
        <p:xfrm>
          <a:off x="2210129" y="1805049"/>
          <a:ext cx="8988301" cy="45589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90958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أنواعُ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المتاحفُ العامّة</a:t>
            </a:r>
            <a:endParaRPr lang="en-US" dirty="0"/>
          </a:p>
        </p:txBody>
      </p:sp>
      <p:sp>
        <p:nvSpPr>
          <p:cNvPr id="6" name="TextBox 5">
            <a:extLst>
              <a:ext uri="{FF2B5EF4-FFF2-40B4-BE49-F238E27FC236}">
                <a16:creationId xmlns:a16="http://schemas.microsoft.com/office/drawing/2014/main" id="{3813554F-85C1-4CDB-B418-3D7D493C4311}"/>
              </a:ext>
            </a:extLst>
          </p:cNvPr>
          <p:cNvSpPr txBox="1"/>
          <p:nvPr/>
        </p:nvSpPr>
        <p:spPr>
          <a:xfrm>
            <a:off x="4895160" y="2267931"/>
            <a:ext cx="6303522" cy="557845"/>
          </a:xfrm>
          <a:prstGeom prst="rect">
            <a:avLst/>
          </a:prstGeom>
          <a:noFill/>
        </p:spPr>
        <p:txBody>
          <a:bodyPr wrap="square">
            <a:spAutoFit/>
          </a:bodyPr>
          <a:lstStyle/>
          <a:p>
            <a:pPr marL="0" marR="0" algn="r" rtl="1">
              <a:lnSpc>
                <a:spcPct val="150000"/>
              </a:lnSpc>
              <a:spcBef>
                <a:spcPts val="0"/>
              </a:spcBef>
              <a:spcAft>
                <a:spcPts val="1000"/>
              </a:spcAft>
            </a:pPr>
            <a:r>
              <a:rPr lang="ar-SA" sz="2200" b="1" dirty="0">
                <a:effectLst/>
                <a:latin typeface="Calibri" panose="020F0502020204030204" pitchFamily="34" charset="0"/>
                <a:ea typeface="Calibri" panose="020F0502020204030204" pitchFamily="34" charset="0"/>
              </a:rPr>
              <a:t>وتضمُّ كلّاً من: </a:t>
            </a:r>
            <a:endParaRPr lang="en-US" sz="2200" b="1" dirty="0">
              <a:effectLst/>
              <a:latin typeface="Calibri" panose="020F0502020204030204" pitchFamily="34" charset="0"/>
              <a:ea typeface="Calibri" panose="020F0502020204030204" pitchFamily="34" charset="0"/>
            </a:endParaRPr>
          </a:p>
        </p:txBody>
      </p:sp>
      <p:graphicFrame>
        <p:nvGraphicFramePr>
          <p:cNvPr id="8" name="Diagram 7">
            <a:extLst>
              <a:ext uri="{FF2B5EF4-FFF2-40B4-BE49-F238E27FC236}">
                <a16:creationId xmlns:a16="http://schemas.microsoft.com/office/drawing/2014/main" id="{F60D028A-274D-4466-84B3-55651122367A}"/>
              </a:ext>
            </a:extLst>
          </p:cNvPr>
          <p:cNvGraphicFramePr/>
          <p:nvPr>
            <p:extLst>
              <p:ext uri="{D42A27DB-BD31-4B8C-83A1-F6EECF244321}">
                <p14:modId xmlns:p14="http://schemas.microsoft.com/office/powerpoint/2010/main" val="3282332385"/>
              </p:ext>
            </p:extLst>
          </p:nvPr>
        </p:nvGraphicFramePr>
        <p:xfrm>
          <a:off x="1379108" y="2646135"/>
          <a:ext cx="9641444" cy="35495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8075843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أنواعُ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المتاحفُ العامّة</a:t>
            </a:r>
            <a:endParaRPr lang="en-US" dirty="0"/>
          </a:p>
        </p:txBody>
      </p:sp>
      <p:sp>
        <p:nvSpPr>
          <p:cNvPr id="6" name="TextBox 5">
            <a:extLst>
              <a:ext uri="{FF2B5EF4-FFF2-40B4-BE49-F238E27FC236}">
                <a16:creationId xmlns:a16="http://schemas.microsoft.com/office/drawing/2014/main" id="{3813554F-85C1-4CDB-B418-3D7D493C4311}"/>
              </a:ext>
            </a:extLst>
          </p:cNvPr>
          <p:cNvSpPr txBox="1"/>
          <p:nvPr/>
        </p:nvSpPr>
        <p:spPr>
          <a:xfrm>
            <a:off x="4883285" y="2279804"/>
            <a:ext cx="6303522" cy="549574"/>
          </a:xfrm>
          <a:prstGeom prst="rect">
            <a:avLst/>
          </a:prstGeom>
          <a:noFill/>
        </p:spPr>
        <p:txBody>
          <a:bodyPr wrap="square">
            <a:spAutoFit/>
          </a:bodyPr>
          <a:lstStyle/>
          <a:p>
            <a:pPr algn="r" rtl="1">
              <a:lnSpc>
                <a:spcPct val="150000"/>
              </a:lnSpc>
              <a:spcAft>
                <a:spcPts val="1000"/>
              </a:spcAft>
            </a:pPr>
            <a:r>
              <a:rPr lang="ar-SA" sz="2200" b="1" dirty="0">
                <a:latin typeface="Calibri" panose="020F0502020204030204" pitchFamily="34" charset="0"/>
              </a:rPr>
              <a:t>كما يمكنُ تصنيفُها حسبَ الأنواعِ الآتية:</a:t>
            </a:r>
            <a:endParaRPr lang="en-US" sz="2200" b="1" dirty="0">
              <a:latin typeface="Calibri" panose="020F0502020204030204" pitchFamily="34" charset="0"/>
            </a:endParaRPr>
          </a:p>
        </p:txBody>
      </p:sp>
      <p:graphicFrame>
        <p:nvGraphicFramePr>
          <p:cNvPr id="2" name="Diagram 1">
            <a:extLst>
              <a:ext uri="{FF2B5EF4-FFF2-40B4-BE49-F238E27FC236}">
                <a16:creationId xmlns:a16="http://schemas.microsoft.com/office/drawing/2014/main" id="{E04ADAB0-3BC9-436B-A467-DA0FB871F7CE}"/>
              </a:ext>
            </a:extLst>
          </p:cNvPr>
          <p:cNvGraphicFramePr/>
          <p:nvPr>
            <p:extLst>
              <p:ext uri="{D42A27DB-BD31-4B8C-83A1-F6EECF244321}">
                <p14:modId xmlns:p14="http://schemas.microsoft.com/office/powerpoint/2010/main" val="1907580828"/>
              </p:ext>
            </p:extLst>
          </p:nvPr>
        </p:nvGraphicFramePr>
        <p:xfrm>
          <a:off x="791789" y="2951107"/>
          <a:ext cx="10508345" cy="25760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6729188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EA563BB7-7F16-4746-A385-0E24CE5860F9}"/>
              </a:ext>
            </a:extLst>
          </p:cNvPr>
          <p:cNvSpPr>
            <a:spLocks noGrp="1"/>
          </p:cNvSpPr>
          <p:nvPr>
            <p:ph sz="quarter" idx="11"/>
          </p:nvPr>
        </p:nvSpPr>
        <p:spPr/>
        <p:txBody>
          <a:bodyPr/>
          <a:lstStyle/>
          <a:p>
            <a:r>
              <a:rPr lang="ar-EG" dirty="0"/>
              <a:t>أهمُّ المتاحفِ العالميّة</a:t>
            </a:r>
          </a:p>
        </p:txBody>
      </p:sp>
      <p:graphicFrame>
        <p:nvGraphicFramePr>
          <p:cNvPr id="5" name="Diagram 4">
            <a:extLst>
              <a:ext uri="{FF2B5EF4-FFF2-40B4-BE49-F238E27FC236}">
                <a16:creationId xmlns:a16="http://schemas.microsoft.com/office/drawing/2014/main" id="{13F4B356-B8E8-446C-8A02-F76F6D11A142}"/>
              </a:ext>
            </a:extLst>
          </p:cNvPr>
          <p:cNvGraphicFramePr/>
          <p:nvPr>
            <p:extLst>
              <p:ext uri="{D42A27DB-BD31-4B8C-83A1-F6EECF244321}">
                <p14:modId xmlns:p14="http://schemas.microsoft.com/office/powerpoint/2010/main" val="3589565963"/>
              </p:ext>
            </p:extLst>
          </p:nvPr>
        </p:nvGraphicFramePr>
        <p:xfrm>
          <a:off x="938480" y="1816925"/>
          <a:ext cx="10315039" cy="42632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61384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EA563BB7-7F16-4746-A385-0E24CE5860F9}"/>
              </a:ext>
            </a:extLst>
          </p:cNvPr>
          <p:cNvSpPr>
            <a:spLocks noGrp="1"/>
          </p:cNvSpPr>
          <p:nvPr>
            <p:ph sz="quarter" idx="11"/>
          </p:nvPr>
        </p:nvSpPr>
        <p:spPr/>
        <p:txBody>
          <a:bodyPr/>
          <a:lstStyle/>
          <a:p>
            <a:r>
              <a:rPr lang="ar-EG" dirty="0"/>
              <a:t>أهمُّ المتاحفِ العالميّة</a:t>
            </a:r>
          </a:p>
        </p:txBody>
      </p:sp>
      <p:graphicFrame>
        <p:nvGraphicFramePr>
          <p:cNvPr id="5" name="Diagram 4">
            <a:extLst>
              <a:ext uri="{FF2B5EF4-FFF2-40B4-BE49-F238E27FC236}">
                <a16:creationId xmlns:a16="http://schemas.microsoft.com/office/drawing/2014/main" id="{13F4B356-B8E8-446C-8A02-F76F6D11A142}"/>
              </a:ext>
            </a:extLst>
          </p:cNvPr>
          <p:cNvGraphicFramePr/>
          <p:nvPr>
            <p:extLst>
              <p:ext uri="{D42A27DB-BD31-4B8C-83A1-F6EECF244321}">
                <p14:modId xmlns:p14="http://schemas.microsoft.com/office/powerpoint/2010/main" val="551918264"/>
              </p:ext>
            </p:extLst>
          </p:nvPr>
        </p:nvGraphicFramePr>
        <p:xfrm>
          <a:off x="1389413" y="1650670"/>
          <a:ext cx="9785268" cy="4779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567525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D5571-2853-42B7-B46C-D15E00AEE964}"/>
              </a:ext>
            </a:extLst>
          </p:cNvPr>
          <p:cNvSpPr>
            <a:spLocks noGrp="1"/>
          </p:cNvSpPr>
          <p:nvPr>
            <p:ph sz="quarter" idx="11"/>
          </p:nvPr>
        </p:nvSpPr>
        <p:spPr/>
        <p:txBody>
          <a:bodyPr/>
          <a:lstStyle/>
          <a:p>
            <a:r>
              <a:rPr lang="ar-EG" dirty="0"/>
              <a:t>أنواعُ المتاحفِ في سورية</a:t>
            </a:r>
            <a:endParaRPr lang="en-US" dirty="0"/>
          </a:p>
        </p:txBody>
      </p:sp>
      <p:sp>
        <p:nvSpPr>
          <p:cNvPr id="4" name="Content Placeholder 3">
            <a:extLst>
              <a:ext uri="{FF2B5EF4-FFF2-40B4-BE49-F238E27FC236}">
                <a16:creationId xmlns:a16="http://schemas.microsoft.com/office/drawing/2014/main" id="{1D7170F4-5053-4E4C-8A4E-9198768F1179}"/>
              </a:ext>
            </a:extLst>
          </p:cNvPr>
          <p:cNvSpPr>
            <a:spLocks noGrp="1"/>
          </p:cNvSpPr>
          <p:nvPr>
            <p:ph sz="quarter" idx="12"/>
          </p:nvPr>
        </p:nvSpPr>
        <p:spPr/>
        <p:txBody>
          <a:bodyPr/>
          <a:lstStyle/>
          <a:p>
            <a:r>
              <a:rPr lang="ar-EG" dirty="0"/>
              <a:t>المتاحفُ الوطنيّة</a:t>
            </a:r>
            <a:endParaRPr lang="en-US" dirty="0"/>
          </a:p>
        </p:txBody>
      </p:sp>
      <p:graphicFrame>
        <p:nvGraphicFramePr>
          <p:cNvPr id="5" name="Diagram 4">
            <a:extLst>
              <a:ext uri="{FF2B5EF4-FFF2-40B4-BE49-F238E27FC236}">
                <a16:creationId xmlns:a16="http://schemas.microsoft.com/office/drawing/2014/main" id="{9264B582-ED68-4143-A3DF-458611EC6A37}"/>
              </a:ext>
            </a:extLst>
          </p:cNvPr>
          <p:cNvGraphicFramePr/>
          <p:nvPr>
            <p:extLst>
              <p:ext uri="{D42A27DB-BD31-4B8C-83A1-F6EECF244321}">
                <p14:modId xmlns:p14="http://schemas.microsoft.com/office/powerpoint/2010/main" val="2513032691"/>
              </p:ext>
            </p:extLst>
          </p:nvPr>
        </p:nvGraphicFramePr>
        <p:xfrm>
          <a:off x="1224477" y="2398557"/>
          <a:ext cx="10282713"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062080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D5571-2853-42B7-B46C-D15E00AEE964}"/>
              </a:ext>
            </a:extLst>
          </p:cNvPr>
          <p:cNvSpPr>
            <a:spLocks noGrp="1"/>
          </p:cNvSpPr>
          <p:nvPr>
            <p:ph sz="quarter" idx="11"/>
          </p:nvPr>
        </p:nvSpPr>
        <p:spPr/>
        <p:txBody>
          <a:bodyPr/>
          <a:lstStyle/>
          <a:p>
            <a:r>
              <a:rPr lang="ar-EG" dirty="0"/>
              <a:t>أنواعُ المتاحفِ في سورية</a:t>
            </a:r>
            <a:endParaRPr lang="en-US" dirty="0"/>
          </a:p>
        </p:txBody>
      </p:sp>
      <p:sp>
        <p:nvSpPr>
          <p:cNvPr id="4" name="Content Placeholder 3">
            <a:extLst>
              <a:ext uri="{FF2B5EF4-FFF2-40B4-BE49-F238E27FC236}">
                <a16:creationId xmlns:a16="http://schemas.microsoft.com/office/drawing/2014/main" id="{1D7170F4-5053-4E4C-8A4E-9198768F1179}"/>
              </a:ext>
            </a:extLst>
          </p:cNvPr>
          <p:cNvSpPr>
            <a:spLocks noGrp="1"/>
          </p:cNvSpPr>
          <p:nvPr>
            <p:ph sz="quarter" idx="12"/>
          </p:nvPr>
        </p:nvSpPr>
        <p:spPr/>
        <p:txBody>
          <a:bodyPr/>
          <a:lstStyle/>
          <a:p>
            <a:r>
              <a:rPr lang="ar-EG" dirty="0"/>
              <a:t>المتاحفُ الإقليميّة</a:t>
            </a:r>
            <a:endParaRPr lang="en-US" dirty="0"/>
          </a:p>
        </p:txBody>
      </p:sp>
      <p:sp>
        <p:nvSpPr>
          <p:cNvPr id="6" name="TextBox 5">
            <a:extLst>
              <a:ext uri="{FF2B5EF4-FFF2-40B4-BE49-F238E27FC236}">
                <a16:creationId xmlns:a16="http://schemas.microsoft.com/office/drawing/2014/main" id="{E4D663BD-087A-4CF5-8837-73C7793F8F2A}"/>
              </a:ext>
            </a:extLst>
          </p:cNvPr>
          <p:cNvSpPr txBox="1"/>
          <p:nvPr/>
        </p:nvSpPr>
        <p:spPr>
          <a:xfrm>
            <a:off x="4708188" y="2398557"/>
            <a:ext cx="6303522" cy="549959"/>
          </a:xfrm>
          <a:prstGeom prst="rect">
            <a:avLst/>
          </a:prstGeom>
          <a:noFill/>
        </p:spPr>
        <p:txBody>
          <a:bodyPr wrap="square">
            <a:spAutoFit/>
          </a:bodyPr>
          <a:lstStyle/>
          <a:p>
            <a:pPr algn="r" rtl="1">
              <a:lnSpc>
                <a:spcPct val="150000"/>
              </a:lnSpc>
              <a:spcAft>
                <a:spcPts val="1000"/>
              </a:spcAft>
            </a:pPr>
            <a:r>
              <a:rPr lang="ar-SA" sz="2200" b="1" dirty="0">
                <a:latin typeface="Calibri" panose="020F0502020204030204" pitchFamily="34" charset="0"/>
              </a:rPr>
              <a:t>وهي 12 متحفاً منتشراً في جميعِ المحافظاتِ السّوريّة</a:t>
            </a:r>
            <a:endParaRPr lang="en-US" sz="2200" b="1" dirty="0">
              <a:latin typeface="Calibri" panose="020F0502020204030204" pitchFamily="34" charset="0"/>
            </a:endParaRPr>
          </a:p>
        </p:txBody>
      </p:sp>
      <p:graphicFrame>
        <p:nvGraphicFramePr>
          <p:cNvPr id="7" name="Diagram 6">
            <a:extLst>
              <a:ext uri="{FF2B5EF4-FFF2-40B4-BE49-F238E27FC236}">
                <a16:creationId xmlns:a16="http://schemas.microsoft.com/office/drawing/2014/main" id="{0B4ACABB-094D-4E99-97FD-C25EC1098868}"/>
              </a:ext>
            </a:extLst>
          </p:cNvPr>
          <p:cNvGraphicFramePr/>
          <p:nvPr>
            <p:extLst>
              <p:ext uri="{D42A27DB-BD31-4B8C-83A1-F6EECF244321}">
                <p14:modId xmlns:p14="http://schemas.microsoft.com/office/powerpoint/2010/main" val="3888717612"/>
              </p:ext>
            </p:extLst>
          </p:nvPr>
        </p:nvGraphicFramePr>
        <p:xfrm>
          <a:off x="1180290" y="3188998"/>
          <a:ext cx="9699164" cy="31918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91990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D5571-2853-42B7-B46C-D15E00AEE964}"/>
              </a:ext>
            </a:extLst>
          </p:cNvPr>
          <p:cNvSpPr>
            <a:spLocks noGrp="1"/>
          </p:cNvSpPr>
          <p:nvPr>
            <p:ph sz="quarter" idx="11"/>
          </p:nvPr>
        </p:nvSpPr>
        <p:spPr/>
        <p:txBody>
          <a:bodyPr/>
          <a:lstStyle/>
          <a:p>
            <a:r>
              <a:rPr lang="ar-EG" dirty="0"/>
              <a:t>أنواعُ المتاحفِ في سورية</a:t>
            </a:r>
            <a:endParaRPr lang="en-US" dirty="0"/>
          </a:p>
        </p:txBody>
      </p:sp>
      <p:sp>
        <p:nvSpPr>
          <p:cNvPr id="4" name="Content Placeholder 3">
            <a:extLst>
              <a:ext uri="{FF2B5EF4-FFF2-40B4-BE49-F238E27FC236}">
                <a16:creationId xmlns:a16="http://schemas.microsoft.com/office/drawing/2014/main" id="{1D7170F4-5053-4E4C-8A4E-9198768F1179}"/>
              </a:ext>
            </a:extLst>
          </p:cNvPr>
          <p:cNvSpPr>
            <a:spLocks noGrp="1"/>
          </p:cNvSpPr>
          <p:nvPr>
            <p:ph sz="quarter" idx="12"/>
          </p:nvPr>
        </p:nvSpPr>
        <p:spPr/>
        <p:txBody>
          <a:bodyPr/>
          <a:lstStyle/>
          <a:p>
            <a:r>
              <a:rPr lang="ar-EG" dirty="0"/>
              <a:t>متاحفُ المواقع</a:t>
            </a:r>
            <a:endParaRPr lang="en-US" dirty="0"/>
          </a:p>
        </p:txBody>
      </p:sp>
      <p:sp>
        <p:nvSpPr>
          <p:cNvPr id="6" name="TextBox 5">
            <a:extLst>
              <a:ext uri="{FF2B5EF4-FFF2-40B4-BE49-F238E27FC236}">
                <a16:creationId xmlns:a16="http://schemas.microsoft.com/office/drawing/2014/main" id="{E4D663BD-087A-4CF5-8837-73C7793F8F2A}"/>
              </a:ext>
            </a:extLst>
          </p:cNvPr>
          <p:cNvSpPr txBox="1"/>
          <p:nvPr/>
        </p:nvSpPr>
        <p:spPr>
          <a:xfrm>
            <a:off x="4708188" y="2398557"/>
            <a:ext cx="6303522" cy="549959"/>
          </a:xfrm>
          <a:prstGeom prst="rect">
            <a:avLst/>
          </a:prstGeom>
          <a:noFill/>
        </p:spPr>
        <p:txBody>
          <a:bodyPr wrap="square">
            <a:spAutoFit/>
          </a:bodyPr>
          <a:lstStyle/>
          <a:p>
            <a:pPr algn="r" rtl="1">
              <a:lnSpc>
                <a:spcPct val="150000"/>
              </a:lnSpc>
              <a:spcAft>
                <a:spcPts val="1000"/>
              </a:spcAft>
            </a:pPr>
            <a:r>
              <a:rPr lang="ar-SA" sz="2200" b="1" dirty="0">
                <a:latin typeface="Calibri" panose="020F0502020204030204" pitchFamily="34" charset="0"/>
              </a:rPr>
              <a:t>وهي 8</a:t>
            </a:r>
            <a:endParaRPr lang="en-US" sz="2200" b="1" dirty="0">
              <a:latin typeface="Calibri" panose="020F0502020204030204" pitchFamily="34" charset="0"/>
            </a:endParaRPr>
          </a:p>
        </p:txBody>
      </p:sp>
      <p:graphicFrame>
        <p:nvGraphicFramePr>
          <p:cNvPr id="7" name="Diagram 6">
            <a:extLst>
              <a:ext uri="{FF2B5EF4-FFF2-40B4-BE49-F238E27FC236}">
                <a16:creationId xmlns:a16="http://schemas.microsoft.com/office/drawing/2014/main" id="{0B4ACABB-094D-4E99-97FD-C25EC1098868}"/>
              </a:ext>
            </a:extLst>
          </p:cNvPr>
          <p:cNvGraphicFramePr/>
          <p:nvPr>
            <p:extLst>
              <p:ext uri="{D42A27DB-BD31-4B8C-83A1-F6EECF244321}">
                <p14:modId xmlns:p14="http://schemas.microsoft.com/office/powerpoint/2010/main" val="1469880238"/>
              </p:ext>
            </p:extLst>
          </p:nvPr>
        </p:nvGraphicFramePr>
        <p:xfrm>
          <a:off x="1520481" y="2853992"/>
          <a:ext cx="9606698" cy="34399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74031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D5571-2853-42B7-B46C-D15E00AEE964}"/>
              </a:ext>
            </a:extLst>
          </p:cNvPr>
          <p:cNvSpPr>
            <a:spLocks noGrp="1"/>
          </p:cNvSpPr>
          <p:nvPr>
            <p:ph sz="quarter" idx="11"/>
          </p:nvPr>
        </p:nvSpPr>
        <p:spPr/>
        <p:txBody>
          <a:bodyPr/>
          <a:lstStyle/>
          <a:p>
            <a:r>
              <a:rPr lang="ar-EG" dirty="0"/>
              <a:t>أنواعُ المتاحفِ في سورية</a:t>
            </a:r>
            <a:endParaRPr lang="en-US" dirty="0"/>
          </a:p>
        </p:txBody>
      </p:sp>
      <p:sp>
        <p:nvSpPr>
          <p:cNvPr id="4" name="Content Placeholder 3">
            <a:extLst>
              <a:ext uri="{FF2B5EF4-FFF2-40B4-BE49-F238E27FC236}">
                <a16:creationId xmlns:a16="http://schemas.microsoft.com/office/drawing/2014/main" id="{1D7170F4-5053-4E4C-8A4E-9198768F1179}"/>
              </a:ext>
            </a:extLst>
          </p:cNvPr>
          <p:cNvSpPr>
            <a:spLocks noGrp="1"/>
          </p:cNvSpPr>
          <p:nvPr>
            <p:ph sz="quarter" idx="12"/>
          </p:nvPr>
        </p:nvSpPr>
        <p:spPr/>
        <p:txBody>
          <a:bodyPr/>
          <a:lstStyle/>
          <a:p>
            <a:r>
              <a:rPr lang="ar-EG" dirty="0"/>
              <a:t>متاحفُ التّقاليدِ الشّعبيّة</a:t>
            </a:r>
            <a:endParaRPr lang="en-US" dirty="0"/>
          </a:p>
        </p:txBody>
      </p:sp>
      <p:sp>
        <p:nvSpPr>
          <p:cNvPr id="6" name="TextBox 5">
            <a:extLst>
              <a:ext uri="{FF2B5EF4-FFF2-40B4-BE49-F238E27FC236}">
                <a16:creationId xmlns:a16="http://schemas.microsoft.com/office/drawing/2014/main" id="{E4D663BD-087A-4CF5-8837-73C7793F8F2A}"/>
              </a:ext>
            </a:extLst>
          </p:cNvPr>
          <p:cNvSpPr txBox="1"/>
          <p:nvPr/>
        </p:nvSpPr>
        <p:spPr>
          <a:xfrm>
            <a:off x="4708188" y="2398557"/>
            <a:ext cx="6303522" cy="549959"/>
          </a:xfrm>
          <a:prstGeom prst="rect">
            <a:avLst/>
          </a:prstGeom>
          <a:noFill/>
        </p:spPr>
        <p:txBody>
          <a:bodyPr wrap="square">
            <a:spAutoFit/>
          </a:bodyPr>
          <a:lstStyle/>
          <a:p>
            <a:pPr algn="r" rtl="1">
              <a:lnSpc>
                <a:spcPct val="150000"/>
              </a:lnSpc>
              <a:spcAft>
                <a:spcPts val="1000"/>
              </a:spcAft>
            </a:pPr>
            <a:r>
              <a:rPr lang="ar-SA" sz="2200" b="1" dirty="0">
                <a:latin typeface="Calibri" panose="020F0502020204030204" pitchFamily="34" charset="0"/>
              </a:rPr>
              <a:t>وهي 8</a:t>
            </a:r>
            <a:endParaRPr lang="en-US" sz="2200" b="1" dirty="0">
              <a:latin typeface="Calibri" panose="020F0502020204030204" pitchFamily="34" charset="0"/>
            </a:endParaRPr>
          </a:p>
        </p:txBody>
      </p:sp>
      <p:graphicFrame>
        <p:nvGraphicFramePr>
          <p:cNvPr id="7" name="Diagram 6">
            <a:extLst>
              <a:ext uri="{FF2B5EF4-FFF2-40B4-BE49-F238E27FC236}">
                <a16:creationId xmlns:a16="http://schemas.microsoft.com/office/drawing/2014/main" id="{0B4ACABB-094D-4E99-97FD-C25EC1098868}"/>
              </a:ext>
            </a:extLst>
          </p:cNvPr>
          <p:cNvGraphicFramePr/>
          <p:nvPr>
            <p:extLst>
              <p:ext uri="{D42A27DB-BD31-4B8C-83A1-F6EECF244321}">
                <p14:modId xmlns:p14="http://schemas.microsoft.com/office/powerpoint/2010/main" val="794932943"/>
              </p:ext>
            </p:extLst>
          </p:nvPr>
        </p:nvGraphicFramePr>
        <p:xfrm>
          <a:off x="1180290" y="2827536"/>
          <a:ext cx="10136894" cy="3638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86840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دورُ المتاحفِ ومقتنياتِها في السّياحةِ الثّقافيّة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387013" y="4500411"/>
            <a:ext cx="980744" cy="403760"/>
          </a:xfrm>
        </p:spPr>
        <p:txBody>
          <a:bodyPr>
            <a:normAutofit/>
          </a:bodyPr>
          <a:lstStyle/>
          <a:p>
            <a:r>
              <a:rPr lang="ar-EG" dirty="0"/>
              <a:t>الثامنة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5D5571-2853-42B7-B46C-D15E00AEE964}"/>
              </a:ext>
            </a:extLst>
          </p:cNvPr>
          <p:cNvSpPr>
            <a:spLocks noGrp="1"/>
          </p:cNvSpPr>
          <p:nvPr>
            <p:ph sz="quarter" idx="11"/>
          </p:nvPr>
        </p:nvSpPr>
        <p:spPr/>
        <p:txBody>
          <a:bodyPr/>
          <a:lstStyle/>
          <a:p>
            <a:r>
              <a:rPr lang="ar-EG" dirty="0"/>
              <a:t>أنواعُ المتاحفِ في سورية</a:t>
            </a:r>
            <a:endParaRPr lang="en-US" dirty="0"/>
          </a:p>
        </p:txBody>
      </p:sp>
      <p:sp>
        <p:nvSpPr>
          <p:cNvPr id="4" name="Content Placeholder 3">
            <a:extLst>
              <a:ext uri="{FF2B5EF4-FFF2-40B4-BE49-F238E27FC236}">
                <a16:creationId xmlns:a16="http://schemas.microsoft.com/office/drawing/2014/main" id="{1D7170F4-5053-4E4C-8A4E-9198768F1179}"/>
              </a:ext>
            </a:extLst>
          </p:cNvPr>
          <p:cNvSpPr>
            <a:spLocks noGrp="1"/>
          </p:cNvSpPr>
          <p:nvPr>
            <p:ph sz="quarter" idx="12"/>
          </p:nvPr>
        </p:nvSpPr>
        <p:spPr/>
        <p:txBody>
          <a:bodyPr/>
          <a:lstStyle/>
          <a:p>
            <a:r>
              <a:rPr lang="ar-EG" dirty="0"/>
              <a:t>المتاحفُ التّخصّصيّة</a:t>
            </a:r>
            <a:endParaRPr lang="en-US" dirty="0"/>
          </a:p>
        </p:txBody>
      </p:sp>
      <p:sp>
        <p:nvSpPr>
          <p:cNvPr id="6" name="TextBox 5">
            <a:extLst>
              <a:ext uri="{FF2B5EF4-FFF2-40B4-BE49-F238E27FC236}">
                <a16:creationId xmlns:a16="http://schemas.microsoft.com/office/drawing/2014/main" id="{E4D663BD-087A-4CF5-8837-73C7793F8F2A}"/>
              </a:ext>
            </a:extLst>
          </p:cNvPr>
          <p:cNvSpPr txBox="1"/>
          <p:nvPr/>
        </p:nvSpPr>
        <p:spPr>
          <a:xfrm>
            <a:off x="4708188" y="2398557"/>
            <a:ext cx="6303522" cy="549959"/>
          </a:xfrm>
          <a:prstGeom prst="rect">
            <a:avLst/>
          </a:prstGeom>
          <a:noFill/>
        </p:spPr>
        <p:txBody>
          <a:bodyPr wrap="square">
            <a:spAutoFit/>
          </a:bodyPr>
          <a:lstStyle/>
          <a:p>
            <a:pPr algn="r" rtl="1">
              <a:lnSpc>
                <a:spcPct val="150000"/>
              </a:lnSpc>
              <a:spcAft>
                <a:spcPts val="1000"/>
              </a:spcAft>
            </a:pPr>
            <a:r>
              <a:rPr lang="ar-SA" sz="2200" b="1" dirty="0">
                <a:latin typeface="Calibri" panose="020F0502020204030204" pitchFamily="34" charset="0"/>
              </a:rPr>
              <a:t>وهي</a:t>
            </a:r>
            <a:r>
              <a:rPr lang="ar-EG" sz="2200" b="1" dirty="0">
                <a:latin typeface="Calibri" panose="020F0502020204030204" pitchFamily="34" charset="0"/>
              </a:rPr>
              <a:t> 7</a:t>
            </a:r>
            <a:endParaRPr lang="en-US" sz="2200" b="1" dirty="0">
              <a:latin typeface="Calibri" panose="020F0502020204030204" pitchFamily="34" charset="0"/>
            </a:endParaRPr>
          </a:p>
        </p:txBody>
      </p:sp>
      <p:graphicFrame>
        <p:nvGraphicFramePr>
          <p:cNvPr id="7" name="Diagram 6">
            <a:extLst>
              <a:ext uri="{FF2B5EF4-FFF2-40B4-BE49-F238E27FC236}">
                <a16:creationId xmlns:a16="http://schemas.microsoft.com/office/drawing/2014/main" id="{0B4ACABB-094D-4E99-97FD-C25EC1098868}"/>
              </a:ext>
            </a:extLst>
          </p:cNvPr>
          <p:cNvGraphicFramePr/>
          <p:nvPr>
            <p:extLst>
              <p:ext uri="{D42A27DB-BD31-4B8C-83A1-F6EECF244321}">
                <p14:modId xmlns:p14="http://schemas.microsoft.com/office/powerpoint/2010/main" val="1567663154"/>
              </p:ext>
            </p:extLst>
          </p:nvPr>
        </p:nvGraphicFramePr>
        <p:xfrm>
          <a:off x="1441518" y="2927269"/>
          <a:ext cx="9570192" cy="32882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223439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C3F9DF-1F93-4D67-9836-26908AA37B96}"/>
              </a:ext>
            </a:extLst>
          </p:cNvPr>
          <p:cNvSpPr>
            <a:spLocks noGrp="1"/>
          </p:cNvSpPr>
          <p:nvPr>
            <p:ph sz="quarter" idx="11"/>
          </p:nvPr>
        </p:nvSpPr>
        <p:spPr/>
        <p:txBody>
          <a:bodyPr/>
          <a:lstStyle/>
          <a:p>
            <a:r>
              <a:rPr lang="ar-EG" b="1" dirty="0"/>
              <a:t>تم التعرف في هذا الفصل على:</a:t>
            </a:r>
          </a:p>
          <a:p>
            <a:pPr marL="342900" marR="0" lvl="0" indent="-3429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تعريفُ المتحفِ ونشأتُهُ ووظائفُه</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أنواعُ المتاحف</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أهمُّ المتاحفِ العالميّة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342900" marR="0" lvl="0" indent="-3429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أنواعُ المتاحفِ في سورية</a:t>
            </a:r>
            <a:r>
              <a:rPr lang="ar-SY" sz="2400">
                <a:effectLst/>
                <a:latin typeface="Arial" panose="020B0604020202020204" pitchFamily="34" charset="0"/>
                <a:ea typeface="Calibri" panose="020F0502020204030204" pitchFamily="34" charset="0"/>
                <a:cs typeface="Arial" panose="020B0604020202020204" pitchFamily="34" charset="0"/>
              </a:rPr>
              <a:t>.</a:t>
            </a:r>
            <a:r>
              <a:rPr lang="ar-SA" sz="2400">
                <a:effectLst/>
                <a:latin typeface="Arial" panose="020B0604020202020204" pitchFamily="34" charset="0"/>
                <a:ea typeface="Calibri" panose="020F0502020204030204" pitchFamily="34" charset="0"/>
                <a:cs typeface="Arial" panose="020B0604020202020204" pitchFamily="34" charset="0"/>
              </a:rPr>
              <a:t> </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5830888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تعريفُ المتحفِ ونشأتُهُ ووظائفُه</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أنواعُ المتاحف</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أهمُّ المتاحفِ العالميّة</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أنواعُ المتاحفِ في سورية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المتاحف</a:t>
            </a:r>
          </a:p>
        </p:txBody>
      </p:sp>
      <p:graphicFrame>
        <p:nvGraphicFramePr>
          <p:cNvPr id="3" name="Diagram 2">
            <a:extLst>
              <a:ext uri="{FF2B5EF4-FFF2-40B4-BE49-F238E27FC236}">
                <a16:creationId xmlns:a16="http://schemas.microsoft.com/office/drawing/2014/main" id="{9D6BD6F9-60C4-45EB-B282-BD7DE575FE55}"/>
              </a:ext>
            </a:extLst>
          </p:cNvPr>
          <p:cNvGraphicFramePr/>
          <p:nvPr>
            <p:extLst>
              <p:ext uri="{D42A27DB-BD31-4B8C-83A1-F6EECF244321}">
                <p14:modId xmlns:p14="http://schemas.microsoft.com/office/powerpoint/2010/main" val="533547881"/>
              </p:ext>
            </p:extLst>
          </p:nvPr>
        </p:nvGraphicFramePr>
        <p:xfrm>
          <a:off x="1616362" y="1769424"/>
          <a:ext cx="9344561" cy="45470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نشأةُ المتاحفِ وتطوّرُها </a:t>
            </a:r>
            <a:endParaRPr lang="en-US" dirty="0"/>
          </a:p>
        </p:txBody>
      </p:sp>
      <p:graphicFrame>
        <p:nvGraphicFramePr>
          <p:cNvPr id="5" name="Diagram 4">
            <a:extLst>
              <a:ext uri="{FF2B5EF4-FFF2-40B4-BE49-F238E27FC236}">
                <a16:creationId xmlns:a16="http://schemas.microsoft.com/office/drawing/2014/main" id="{5268FB41-F0FE-4969-84F0-445D86519D66}"/>
              </a:ext>
            </a:extLst>
          </p:cNvPr>
          <p:cNvGraphicFramePr/>
          <p:nvPr>
            <p:extLst>
              <p:ext uri="{D42A27DB-BD31-4B8C-83A1-F6EECF244321}">
                <p14:modId xmlns:p14="http://schemas.microsoft.com/office/powerpoint/2010/main" val="1450607560"/>
              </p:ext>
            </p:extLst>
          </p:nvPr>
        </p:nvGraphicFramePr>
        <p:xfrm>
          <a:off x="1341913" y="2398557"/>
          <a:ext cx="10117776" cy="3978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715515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نشأةُ المتاحفِ وتطوّرُها</a:t>
            </a:r>
            <a:endParaRPr lang="en-US" dirty="0"/>
          </a:p>
        </p:txBody>
      </p:sp>
      <p:graphicFrame>
        <p:nvGraphicFramePr>
          <p:cNvPr id="5" name="Diagram 4">
            <a:extLst>
              <a:ext uri="{FF2B5EF4-FFF2-40B4-BE49-F238E27FC236}">
                <a16:creationId xmlns:a16="http://schemas.microsoft.com/office/drawing/2014/main" id="{5268FB41-F0FE-4969-84F0-445D86519D66}"/>
              </a:ext>
            </a:extLst>
          </p:cNvPr>
          <p:cNvGraphicFramePr/>
          <p:nvPr>
            <p:extLst>
              <p:ext uri="{D42A27DB-BD31-4B8C-83A1-F6EECF244321}">
                <p14:modId xmlns:p14="http://schemas.microsoft.com/office/powerpoint/2010/main" val="2625690090"/>
              </p:ext>
            </p:extLst>
          </p:nvPr>
        </p:nvGraphicFramePr>
        <p:xfrm>
          <a:off x="1200728" y="2398557"/>
          <a:ext cx="10294586" cy="4067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0432616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نشأةُ المتاحفِ وتطوّرُها </a:t>
            </a:r>
            <a:endParaRPr lang="en-US" dirty="0"/>
          </a:p>
        </p:txBody>
      </p:sp>
      <p:graphicFrame>
        <p:nvGraphicFramePr>
          <p:cNvPr id="5" name="Diagram 4">
            <a:extLst>
              <a:ext uri="{FF2B5EF4-FFF2-40B4-BE49-F238E27FC236}">
                <a16:creationId xmlns:a16="http://schemas.microsoft.com/office/drawing/2014/main" id="{5268FB41-F0FE-4969-84F0-445D86519D66}"/>
              </a:ext>
            </a:extLst>
          </p:cNvPr>
          <p:cNvGraphicFramePr/>
          <p:nvPr>
            <p:extLst>
              <p:ext uri="{D42A27DB-BD31-4B8C-83A1-F6EECF244321}">
                <p14:modId xmlns:p14="http://schemas.microsoft.com/office/powerpoint/2010/main" val="25814791"/>
              </p:ext>
            </p:extLst>
          </p:nvPr>
        </p:nvGraphicFramePr>
        <p:xfrm>
          <a:off x="1461983" y="2398557"/>
          <a:ext cx="9890828" cy="39722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7995854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عواملُ تأسيسِ المتاحفِ وأهدافُها</a:t>
            </a:r>
            <a:endParaRPr lang="en-US" dirty="0"/>
          </a:p>
        </p:txBody>
      </p:sp>
      <p:graphicFrame>
        <p:nvGraphicFramePr>
          <p:cNvPr id="2" name="Diagram 1">
            <a:extLst>
              <a:ext uri="{FF2B5EF4-FFF2-40B4-BE49-F238E27FC236}">
                <a16:creationId xmlns:a16="http://schemas.microsoft.com/office/drawing/2014/main" id="{BAD31AD5-A2F9-4188-98A3-2737A0D54CB4}"/>
              </a:ext>
            </a:extLst>
          </p:cNvPr>
          <p:cNvGraphicFramePr/>
          <p:nvPr>
            <p:extLst>
              <p:ext uri="{D42A27DB-BD31-4B8C-83A1-F6EECF244321}">
                <p14:modId xmlns:p14="http://schemas.microsoft.com/office/powerpoint/2010/main" val="4049936052"/>
              </p:ext>
            </p:extLst>
          </p:nvPr>
        </p:nvGraphicFramePr>
        <p:xfrm>
          <a:off x="1785887" y="2359962"/>
          <a:ext cx="9356436" cy="39937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953904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9FE645-ED5D-4683-A372-76A4DE4E45C4}"/>
              </a:ext>
            </a:extLst>
          </p:cNvPr>
          <p:cNvSpPr>
            <a:spLocks noGrp="1"/>
          </p:cNvSpPr>
          <p:nvPr>
            <p:ph sz="quarter" idx="11"/>
          </p:nvPr>
        </p:nvSpPr>
        <p:spPr/>
        <p:txBody>
          <a:bodyPr/>
          <a:lstStyle/>
          <a:p>
            <a:r>
              <a:rPr lang="ar-EG" dirty="0"/>
              <a:t>مفهومُ المتاحف</a:t>
            </a:r>
          </a:p>
        </p:txBody>
      </p:sp>
      <p:sp>
        <p:nvSpPr>
          <p:cNvPr id="4" name="Content Placeholder 3">
            <a:extLst>
              <a:ext uri="{FF2B5EF4-FFF2-40B4-BE49-F238E27FC236}">
                <a16:creationId xmlns:a16="http://schemas.microsoft.com/office/drawing/2014/main" id="{EA563BB7-7F16-4746-A385-0E24CE5860F9}"/>
              </a:ext>
            </a:extLst>
          </p:cNvPr>
          <p:cNvSpPr>
            <a:spLocks noGrp="1"/>
          </p:cNvSpPr>
          <p:nvPr>
            <p:ph sz="quarter" idx="12"/>
          </p:nvPr>
        </p:nvSpPr>
        <p:spPr/>
        <p:txBody>
          <a:bodyPr/>
          <a:lstStyle/>
          <a:p>
            <a:r>
              <a:rPr lang="ar-EG" dirty="0"/>
              <a:t>عواملُ تأسيسِ المتاحفِ وأهدافُها</a:t>
            </a:r>
            <a:endParaRPr lang="en-US" dirty="0"/>
          </a:p>
        </p:txBody>
      </p:sp>
      <p:graphicFrame>
        <p:nvGraphicFramePr>
          <p:cNvPr id="2" name="Diagram 1">
            <a:extLst>
              <a:ext uri="{FF2B5EF4-FFF2-40B4-BE49-F238E27FC236}">
                <a16:creationId xmlns:a16="http://schemas.microsoft.com/office/drawing/2014/main" id="{BAD31AD5-A2F9-4188-98A3-2737A0D54CB4}"/>
              </a:ext>
            </a:extLst>
          </p:cNvPr>
          <p:cNvGraphicFramePr/>
          <p:nvPr>
            <p:extLst>
              <p:ext uri="{D42A27DB-BD31-4B8C-83A1-F6EECF244321}">
                <p14:modId xmlns:p14="http://schemas.microsoft.com/office/powerpoint/2010/main" val="3242992397"/>
              </p:ext>
            </p:extLst>
          </p:nvPr>
        </p:nvGraphicFramePr>
        <p:xfrm>
          <a:off x="1282535" y="2137558"/>
          <a:ext cx="10165277" cy="42929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2862905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705</TotalTime>
  <Words>1271</Words>
  <Application>Microsoft Office PowerPoint</Application>
  <PresentationFormat>Widescreen</PresentationFormat>
  <Paragraphs>171</Paragraphs>
  <Slides>21</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21</vt:i4>
      </vt:variant>
    </vt:vector>
  </HeadingPairs>
  <TitlesOfParts>
    <vt:vector size="30"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103</cp:revision>
  <dcterms:created xsi:type="dcterms:W3CDTF">2020-10-20T08:45:47Z</dcterms:created>
  <dcterms:modified xsi:type="dcterms:W3CDTF">2022-09-27T09:36:47Z</dcterms:modified>
</cp:coreProperties>
</file>