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sldIdLst>
    <p:sldId id="267" r:id="rId2"/>
    <p:sldId id="268" r:id="rId3"/>
    <p:sldId id="269" r:id="rId4"/>
    <p:sldId id="290" r:id="rId5"/>
    <p:sldId id="291" r:id="rId6"/>
    <p:sldId id="292" r:id="rId7"/>
    <p:sldId id="293" r:id="rId8"/>
    <p:sldId id="294" r:id="rId9"/>
    <p:sldId id="296" r:id="rId10"/>
    <p:sldId id="297" r:id="rId11"/>
    <p:sldId id="298" r:id="rId12"/>
    <p:sldId id="299" r:id="rId13"/>
    <p:sldId id="301" r:id="rId14"/>
    <p:sldId id="300" r:id="rId15"/>
    <p:sldId id="302" r:id="rId16"/>
    <p:sldId id="295" r:id="rId17"/>
    <p:sldId id="303" r:id="rId18"/>
    <p:sldId id="304"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B"/>
    <a:srgbClr val="F59DBF"/>
    <a:srgbClr val="840E3B"/>
    <a:srgbClr val="166861"/>
    <a:srgbClr val="4C7242"/>
    <a:srgbClr val="57998C"/>
    <a:srgbClr val="78A98E"/>
    <a:srgbClr val="E6E6E3"/>
    <a:srgbClr val="679D86"/>
    <a:srgbClr val="558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4293" autoAdjust="0"/>
  </p:normalViewPr>
  <p:slideViewPr>
    <p:cSldViewPr snapToGrid="0">
      <p:cViewPr varScale="1">
        <p:scale>
          <a:sx n="82" d="100"/>
          <a:sy n="82" d="100"/>
        </p:scale>
        <p:origin x="70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60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A6524-1DAB-480D-A302-3C7300184934}"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21E12233-38DF-4663-9EE3-ACAB0982DE00}">
      <dgm:prSet phldrT="[Text]" custT="1"/>
      <dgm:spPr/>
      <dgm:t>
        <a:bodyPr/>
        <a:lstStyle/>
        <a:p>
          <a:pPr algn="just" rtl="1">
            <a:lnSpc>
              <a:spcPct val="150000"/>
            </a:lnSpc>
          </a:pPr>
          <a:r>
            <a:rPr lang="ar-SY" sz="2200" smtClean="0">
              <a:solidFill>
                <a:schemeClr val="tx1"/>
              </a:solidFill>
            </a:rPr>
            <a:t>الانطباع الأول.</a:t>
          </a:r>
          <a:endParaRPr lang="en-US" sz="2200">
            <a:solidFill>
              <a:schemeClr val="tx1"/>
            </a:solidFill>
          </a:endParaRPr>
        </a:p>
      </dgm:t>
    </dgm:pt>
    <dgm:pt modelId="{D7B607E4-A0AE-4FC4-9309-8E05BECBD06C}" type="parTrans" cxnId="{A951F8DD-3EF5-456C-98AE-B5149BC5F5BF}">
      <dgm:prSet/>
      <dgm:spPr/>
      <dgm:t>
        <a:bodyPr/>
        <a:lstStyle/>
        <a:p>
          <a:pPr algn="just" rtl="1">
            <a:lnSpc>
              <a:spcPct val="150000"/>
            </a:lnSpc>
          </a:pPr>
          <a:endParaRPr lang="en-US" sz="2200">
            <a:solidFill>
              <a:schemeClr val="tx1"/>
            </a:solidFill>
          </a:endParaRPr>
        </a:p>
      </dgm:t>
    </dgm:pt>
    <dgm:pt modelId="{CC9D8FA1-1864-4926-93A7-ABA4DFB857CC}" type="sibTrans" cxnId="{A951F8DD-3EF5-456C-98AE-B5149BC5F5BF}">
      <dgm:prSet/>
      <dgm:spPr/>
      <dgm:t>
        <a:bodyPr/>
        <a:lstStyle/>
        <a:p>
          <a:pPr algn="just" rtl="1">
            <a:lnSpc>
              <a:spcPct val="150000"/>
            </a:lnSpc>
          </a:pPr>
          <a:endParaRPr lang="en-US" sz="2200">
            <a:solidFill>
              <a:schemeClr val="tx1"/>
            </a:solidFill>
          </a:endParaRPr>
        </a:p>
      </dgm:t>
    </dgm:pt>
    <dgm:pt modelId="{8BBB0B1D-877B-4942-92D8-FEE7AE4C3CAD}">
      <dgm:prSet custT="1"/>
      <dgm:spPr/>
      <dgm:t>
        <a:bodyPr/>
        <a:lstStyle/>
        <a:p>
          <a:pPr algn="just" rtl="1">
            <a:lnSpc>
              <a:spcPct val="150000"/>
            </a:lnSpc>
          </a:pPr>
          <a:r>
            <a:rPr lang="ar-SY" sz="2200" smtClean="0">
              <a:solidFill>
                <a:schemeClr val="tx1"/>
              </a:solidFill>
            </a:rPr>
            <a:t>كن متواصلاً جيداً.</a:t>
          </a:r>
          <a:endParaRPr lang="en-US" sz="2200" dirty="0" smtClean="0">
            <a:solidFill>
              <a:schemeClr val="tx1"/>
            </a:solidFill>
          </a:endParaRPr>
        </a:p>
      </dgm:t>
    </dgm:pt>
    <dgm:pt modelId="{50CF2569-ED41-44A3-9210-FD0942855559}" type="parTrans" cxnId="{16071DAB-3743-4664-A08C-A25E385A8FE9}">
      <dgm:prSet/>
      <dgm:spPr/>
      <dgm:t>
        <a:bodyPr/>
        <a:lstStyle/>
        <a:p>
          <a:pPr algn="just" rtl="1">
            <a:lnSpc>
              <a:spcPct val="150000"/>
            </a:lnSpc>
          </a:pPr>
          <a:endParaRPr lang="en-US" sz="2200">
            <a:solidFill>
              <a:schemeClr val="tx1"/>
            </a:solidFill>
          </a:endParaRPr>
        </a:p>
      </dgm:t>
    </dgm:pt>
    <dgm:pt modelId="{33AF0137-421D-46AE-9BF0-5AFB98B6E782}" type="sibTrans" cxnId="{16071DAB-3743-4664-A08C-A25E385A8FE9}">
      <dgm:prSet/>
      <dgm:spPr/>
      <dgm:t>
        <a:bodyPr/>
        <a:lstStyle/>
        <a:p>
          <a:pPr algn="just" rtl="1">
            <a:lnSpc>
              <a:spcPct val="150000"/>
            </a:lnSpc>
          </a:pPr>
          <a:endParaRPr lang="en-US" sz="2200">
            <a:solidFill>
              <a:schemeClr val="tx1"/>
            </a:solidFill>
          </a:endParaRPr>
        </a:p>
      </dgm:t>
    </dgm:pt>
    <dgm:pt modelId="{4A920A03-EE43-495D-B734-553E34FD2CF8}">
      <dgm:prSet custT="1"/>
      <dgm:spPr/>
      <dgm:t>
        <a:bodyPr/>
        <a:lstStyle/>
        <a:p>
          <a:pPr algn="just" rtl="1">
            <a:lnSpc>
              <a:spcPct val="150000"/>
            </a:lnSpc>
          </a:pPr>
          <a:r>
            <a:rPr lang="ar-SY" sz="2200" smtClean="0">
              <a:solidFill>
                <a:schemeClr val="tx1"/>
              </a:solidFill>
            </a:rPr>
            <a:t>إدارة المكالمة.</a:t>
          </a:r>
          <a:endParaRPr lang="en-US" sz="2200" dirty="0" smtClean="0">
            <a:solidFill>
              <a:schemeClr val="tx1"/>
            </a:solidFill>
          </a:endParaRPr>
        </a:p>
      </dgm:t>
    </dgm:pt>
    <dgm:pt modelId="{FD7D28A1-1E34-4FF0-9BE6-EA0336E89DA7}" type="parTrans" cxnId="{93C026AE-E999-4971-AB23-0D159155DE04}">
      <dgm:prSet/>
      <dgm:spPr/>
      <dgm:t>
        <a:bodyPr/>
        <a:lstStyle/>
        <a:p>
          <a:pPr algn="just" rtl="1">
            <a:lnSpc>
              <a:spcPct val="150000"/>
            </a:lnSpc>
          </a:pPr>
          <a:endParaRPr lang="en-US" sz="2200">
            <a:solidFill>
              <a:schemeClr val="tx1"/>
            </a:solidFill>
          </a:endParaRPr>
        </a:p>
      </dgm:t>
    </dgm:pt>
    <dgm:pt modelId="{66DE6856-B840-4CDA-92F9-3009C89C601A}" type="sibTrans" cxnId="{93C026AE-E999-4971-AB23-0D159155DE04}">
      <dgm:prSet/>
      <dgm:spPr/>
      <dgm:t>
        <a:bodyPr/>
        <a:lstStyle/>
        <a:p>
          <a:pPr algn="just" rtl="1">
            <a:lnSpc>
              <a:spcPct val="150000"/>
            </a:lnSpc>
          </a:pPr>
          <a:endParaRPr lang="en-US" sz="2200">
            <a:solidFill>
              <a:schemeClr val="tx1"/>
            </a:solidFill>
          </a:endParaRPr>
        </a:p>
      </dgm:t>
    </dgm:pt>
    <dgm:pt modelId="{6CC268DC-A058-4CF1-AD15-27AF3E189402}">
      <dgm:prSet custT="1"/>
      <dgm:spPr/>
      <dgm:t>
        <a:bodyPr/>
        <a:lstStyle/>
        <a:p>
          <a:pPr algn="just" rtl="1">
            <a:lnSpc>
              <a:spcPct val="150000"/>
            </a:lnSpc>
          </a:pPr>
          <a:r>
            <a:rPr lang="ar-SY" sz="2200" smtClean="0">
              <a:solidFill>
                <a:schemeClr val="tx1"/>
              </a:solidFill>
            </a:rPr>
            <a:t>الاستماع.</a:t>
          </a:r>
          <a:endParaRPr lang="en-US" sz="2200" dirty="0" smtClean="0">
            <a:solidFill>
              <a:schemeClr val="tx1"/>
            </a:solidFill>
          </a:endParaRPr>
        </a:p>
      </dgm:t>
    </dgm:pt>
    <dgm:pt modelId="{C18EA305-DE1D-4142-AA62-88FADFC65889}" type="parTrans" cxnId="{26881448-9860-4AF5-9491-0C25769A0650}">
      <dgm:prSet/>
      <dgm:spPr/>
      <dgm:t>
        <a:bodyPr/>
        <a:lstStyle/>
        <a:p>
          <a:pPr algn="just" rtl="1">
            <a:lnSpc>
              <a:spcPct val="150000"/>
            </a:lnSpc>
          </a:pPr>
          <a:endParaRPr lang="en-US" sz="2200">
            <a:solidFill>
              <a:schemeClr val="tx1"/>
            </a:solidFill>
          </a:endParaRPr>
        </a:p>
      </dgm:t>
    </dgm:pt>
    <dgm:pt modelId="{A628C5EE-DC48-495F-BF9F-9BA1C1B20926}" type="sibTrans" cxnId="{26881448-9860-4AF5-9491-0C25769A0650}">
      <dgm:prSet/>
      <dgm:spPr/>
      <dgm:t>
        <a:bodyPr/>
        <a:lstStyle/>
        <a:p>
          <a:pPr algn="just" rtl="1">
            <a:lnSpc>
              <a:spcPct val="150000"/>
            </a:lnSpc>
          </a:pPr>
          <a:endParaRPr lang="en-US" sz="2200">
            <a:solidFill>
              <a:schemeClr val="tx1"/>
            </a:solidFill>
          </a:endParaRPr>
        </a:p>
      </dgm:t>
    </dgm:pt>
    <dgm:pt modelId="{FBF41BC4-52A0-4A45-B7D0-9963318120D3}" type="pres">
      <dgm:prSet presAssocID="{F4EA6524-1DAB-480D-A302-3C7300184934}" presName="Name0" presStyleCnt="0">
        <dgm:presLayoutVars>
          <dgm:chMax val="7"/>
          <dgm:chPref val="7"/>
          <dgm:dir val="rev"/>
        </dgm:presLayoutVars>
      </dgm:prSet>
      <dgm:spPr/>
    </dgm:pt>
    <dgm:pt modelId="{39F3C14F-F9E7-4B31-B790-9C07792711B4}" type="pres">
      <dgm:prSet presAssocID="{F4EA6524-1DAB-480D-A302-3C7300184934}" presName="Name1" presStyleCnt="0"/>
      <dgm:spPr/>
    </dgm:pt>
    <dgm:pt modelId="{2981F886-F3E6-4E43-A443-31621FACBFFF}" type="pres">
      <dgm:prSet presAssocID="{F4EA6524-1DAB-480D-A302-3C7300184934}" presName="cycle" presStyleCnt="0"/>
      <dgm:spPr/>
    </dgm:pt>
    <dgm:pt modelId="{B5AD8FCF-92D6-4B2A-AD42-A1E53DE6CF6C}" type="pres">
      <dgm:prSet presAssocID="{F4EA6524-1DAB-480D-A302-3C7300184934}" presName="srcNode" presStyleLbl="node1" presStyleIdx="0" presStyleCnt="4"/>
      <dgm:spPr/>
    </dgm:pt>
    <dgm:pt modelId="{86330ECB-D5EE-4E8B-9A06-5DC1CBB278E4}" type="pres">
      <dgm:prSet presAssocID="{F4EA6524-1DAB-480D-A302-3C7300184934}" presName="conn" presStyleLbl="parChTrans1D2" presStyleIdx="0" presStyleCnt="1"/>
      <dgm:spPr/>
    </dgm:pt>
    <dgm:pt modelId="{83BA769C-A194-4B23-BBEF-ABE1BC68DD90}" type="pres">
      <dgm:prSet presAssocID="{F4EA6524-1DAB-480D-A302-3C7300184934}" presName="extraNode" presStyleLbl="node1" presStyleIdx="0" presStyleCnt="4"/>
      <dgm:spPr/>
    </dgm:pt>
    <dgm:pt modelId="{361A937E-3D58-470B-BDA8-45877ED115EB}" type="pres">
      <dgm:prSet presAssocID="{F4EA6524-1DAB-480D-A302-3C7300184934}" presName="dstNode" presStyleLbl="node1" presStyleIdx="0" presStyleCnt="4"/>
      <dgm:spPr/>
    </dgm:pt>
    <dgm:pt modelId="{FDF1DC96-F0A8-42BC-B91D-D5870CA231DF}" type="pres">
      <dgm:prSet presAssocID="{21E12233-38DF-4663-9EE3-ACAB0982DE00}" presName="text_1" presStyleLbl="node1" presStyleIdx="0" presStyleCnt="4">
        <dgm:presLayoutVars>
          <dgm:bulletEnabled val="1"/>
        </dgm:presLayoutVars>
      </dgm:prSet>
      <dgm:spPr/>
      <dgm:t>
        <a:bodyPr/>
        <a:lstStyle/>
        <a:p>
          <a:endParaRPr lang="en-US"/>
        </a:p>
      </dgm:t>
    </dgm:pt>
    <dgm:pt modelId="{311B6A72-5DDB-4D8B-B0CE-7D8AA499EB5B}" type="pres">
      <dgm:prSet presAssocID="{21E12233-38DF-4663-9EE3-ACAB0982DE00}" presName="accent_1" presStyleCnt="0"/>
      <dgm:spPr/>
    </dgm:pt>
    <dgm:pt modelId="{0447CC71-7602-4168-B38E-7FA6B5DF733A}" type="pres">
      <dgm:prSet presAssocID="{21E12233-38DF-4663-9EE3-ACAB0982DE00}" presName="accentRepeatNode" presStyleLbl="solidFgAcc1" presStyleIdx="0" presStyleCnt="4"/>
      <dgm:spPr/>
    </dgm:pt>
    <dgm:pt modelId="{F2E73C06-9DB6-4314-ACB7-261B20668DF3}" type="pres">
      <dgm:prSet presAssocID="{8BBB0B1D-877B-4942-92D8-FEE7AE4C3CAD}" presName="text_2" presStyleLbl="node1" presStyleIdx="1" presStyleCnt="4">
        <dgm:presLayoutVars>
          <dgm:bulletEnabled val="1"/>
        </dgm:presLayoutVars>
      </dgm:prSet>
      <dgm:spPr/>
    </dgm:pt>
    <dgm:pt modelId="{12A53480-5240-40F8-8FC3-C69316D38C56}" type="pres">
      <dgm:prSet presAssocID="{8BBB0B1D-877B-4942-92D8-FEE7AE4C3CAD}" presName="accent_2" presStyleCnt="0"/>
      <dgm:spPr/>
    </dgm:pt>
    <dgm:pt modelId="{E3DBA4FD-7A03-473E-9FAB-7B4064C71BBE}" type="pres">
      <dgm:prSet presAssocID="{8BBB0B1D-877B-4942-92D8-FEE7AE4C3CAD}" presName="accentRepeatNode" presStyleLbl="solidFgAcc1" presStyleIdx="1" presStyleCnt="4"/>
      <dgm:spPr/>
    </dgm:pt>
    <dgm:pt modelId="{063FD9B2-469B-4099-A563-0DB07DA8E8C6}" type="pres">
      <dgm:prSet presAssocID="{4A920A03-EE43-495D-B734-553E34FD2CF8}" presName="text_3" presStyleLbl="node1" presStyleIdx="2" presStyleCnt="4">
        <dgm:presLayoutVars>
          <dgm:bulletEnabled val="1"/>
        </dgm:presLayoutVars>
      </dgm:prSet>
      <dgm:spPr/>
    </dgm:pt>
    <dgm:pt modelId="{70A129D1-E78C-4A01-A581-FE344C5126D9}" type="pres">
      <dgm:prSet presAssocID="{4A920A03-EE43-495D-B734-553E34FD2CF8}" presName="accent_3" presStyleCnt="0"/>
      <dgm:spPr/>
    </dgm:pt>
    <dgm:pt modelId="{0D2531DE-3D22-4D2F-B439-24C500F2CA14}" type="pres">
      <dgm:prSet presAssocID="{4A920A03-EE43-495D-B734-553E34FD2CF8}" presName="accentRepeatNode" presStyleLbl="solidFgAcc1" presStyleIdx="2" presStyleCnt="4"/>
      <dgm:spPr/>
    </dgm:pt>
    <dgm:pt modelId="{8B4DA4D8-9C95-4580-B793-C3679330BD72}" type="pres">
      <dgm:prSet presAssocID="{6CC268DC-A058-4CF1-AD15-27AF3E189402}" presName="text_4" presStyleLbl="node1" presStyleIdx="3" presStyleCnt="4">
        <dgm:presLayoutVars>
          <dgm:bulletEnabled val="1"/>
        </dgm:presLayoutVars>
      </dgm:prSet>
      <dgm:spPr/>
    </dgm:pt>
    <dgm:pt modelId="{8EB5221E-99B0-4B0B-B6F8-966B5BF45BB3}" type="pres">
      <dgm:prSet presAssocID="{6CC268DC-A058-4CF1-AD15-27AF3E189402}" presName="accent_4" presStyleCnt="0"/>
      <dgm:spPr/>
    </dgm:pt>
    <dgm:pt modelId="{6140E719-F8EE-445B-85F7-05C9EA41AA41}" type="pres">
      <dgm:prSet presAssocID="{6CC268DC-A058-4CF1-AD15-27AF3E189402}" presName="accentRepeatNode" presStyleLbl="solidFgAcc1" presStyleIdx="3" presStyleCnt="4"/>
      <dgm:spPr/>
    </dgm:pt>
  </dgm:ptLst>
  <dgm:cxnLst>
    <dgm:cxn modelId="{9725BF49-BEB8-47EB-B422-0BD4C4BBD918}" type="presOf" srcId="{6CC268DC-A058-4CF1-AD15-27AF3E189402}" destId="{8B4DA4D8-9C95-4580-B793-C3679330BD72}" srcOrd="0" destOrd="0" presId="urn:microsoft.com/office/officeart/2008/layout/VerticalCurvedList"/>
    <dgm:cxn modelId="{0BF29342-6B59-47AA-8A47-C832E1865C81}" type="presOf" srcId="{4A920A03-EE43-495D-B734-553E34FD2CF8}" destId="{063FD9B2-469B-4099-A563-0DB07DA8E8C6}" srcOrd="0" destOrd="0" presId="urn:microsoft.com/office/officeart/2008/layout/VerticalCurvedList"/>
    <dgm:cxn modelId="{FF4982D2-AFFA-485D-A5B6-783C5D8CACA0}" type="presOf" srcId="{8BBB0B1D-877B-4942-92D8-FEE7AE4C3CAD}" destId="{F2E73C06-9DB6-4314-ACB7-261B20668DF3}" srcOrd="0" destOrd="0" presId="urn:microsoft.com/office/officeart/2008/layout/VerticalCurvedList"/>
    <dgm:cxn modelId="{16071DAB-3743-4664-A08C-A25E385A8FE9}" srcId="{F4EA6524-1DAB-480D-A302-3C7300184934}" destId="{8BBB0B1D-877B-4942-92D8-FEE7AE4C3CAD}" srcOrd="1" destOrd="0" parTransId="{50CF2569-ED41-44A3-9210-FD0942855559}" sibTransId="{33AF0137-421D-46AE-9BF0-5AFB98B6E782}"/>
    <dgm:cxn modelId="{848BA039-9CE2-4883-BB2C-A941DF9CD51F}" type="presOf" srcId="{21E12233-38DF-4663-9EE3-ACAB0982DE00}" destId="{FDF1DC96-F0A8-42BC-B91D-D5870CA231DF}" srcOrd="0" destOrd="0" presId="urn:microsoft.com/office/officeart/2008/layout/VerticalCurvedList"/>
    <dgm:cxn modelId="{26881448-9860-4AF5-9491-0C25769A0650}" srcId="{F4EA6524-1DAB-480D-A302-3C7300184934}" destId="{6CC268DC-A058-4CF1-AD15-27AF3E189402}" srcOrd="3" destOrd="0" parTransId="{C18EA305-DE1D-4142-AA62-88FADFC65889}" sibTransId="{A628C5EE-DC48-495F-BF9F-9BA1C1B20926}"/>
    <dgm:cxn modelId="{A951F8DD-3EF5-456C-98AE-B5149BC5F5BF}" srcId="{F4EA6524-1DAB-480D-A302-3C7300184934}" destId="{21E12233-38DF-4663-9EE3-ACAB0982DE00}" srcOrd="0" destOrd="0" parTransId="{D7B607E4-A0AE-4FC4-9309-8E05BECBD06C}" sibTransId="{CC9D8FA1-1864-4926-93A7-ABA4DFB857CC}"/>
    <dgm:cxn modelId="{98721CF4-D926-440F-AC4F-8F4E23B25C02}" type="presOf" srcId="{F4EA6524-1DAB-480D-A302-3C7300184934}" destId="{FBF41BC4-52A0-4A45-B7D0-9963318120D3}" srcOrd="0" destOrd="0" presId="urn:microsoft.com/office/officeart/2008/layout/VerticalCurvedList"/>
    <dgm:cxn modelId="{C6BEB690-8918-4615-B572-8F9FD941484D}" type="presOf" srcId="{CC9D8FA1-1864-4926-93A7-ABA4DFB857CC}" destId="{86330ECB-D5EE-4E8B-9A06-5DC1CBB278E4}" srcOrd="0" destOrd="0" presId="urn:microsoft.com/office/officeart/2008/layout/VerticalCurvedList"/>
    <dgm:cxn modelId="{93C026AE-E999-4971-AB23-0D159155DE04}" srcId="{F4EA6524-1DAB-480D-A302-3C7300184934}" destId="{4A920A03-EE43-495D-B734-553E34FD2CF8}" srcOrd="2" destOrd="0" parTransId="{FD7D28A1-1E34-4FF0-9BE6-EA0336E89DA7}" sibTransId="{66DE6856-B840-4CDA-92F9-3009C89C601A}"/>
    <dgm:cxn modelId="{DC9BD451-A843-4056-B64E-E9CD85F412B1}" type="presParOf" srcId="{FBF41BC4-52A0-4A45-B7D0-9963318120D3}" destId="{39F3C14F-F9E7-4B31-B790-9C07792711B4}" srcOrd="0" destOrd="0" presId="urn:microsoft.com/office/officeart/2008/layout/VerticalCurvedList"/>
    <dgm:cxn modelId="{34758809-A4F4-4890-8EAE-3C8E6CC61C57}" type="presParOf" srcId="{39F3C14F-F9E7-4B31-B790-9C07792711B4}" destId="{2981F886-F3E6-4E43-A443-31621FACBFFF}" srcOrd="0" destOrd="0" presId="urn:microsoft.com/office/officeart/2008/layout/VerticalCurvedList"/>
    <dgm:cxn modelId="{341210D8-E125-47E7-A86F-8BC21597D9D1}" type="presParOf" srcId="{2981F886-F3E6-4E43-A443-31621FACBFFF}" destId="{B5AD8FCF-92D6-4B2A-AD42-A1E53DE6CF6C}" srcOrd="0" destOrd="0" presId="urn:microsoft.com/office/officeart/2008/layout/VerticalCurvedList"/>
    <dgm:cxn modelId="{A5258215-F89F-48C4-B16B-F972C75384C2}" type="presParOf" srcId="{2981F886-F3E6-4E43-A443-31621FACBFFF}" destId="{86330ECB-D5EE-4E8B-9A06-5DC1CBB278E4}" srcOrd="1" destOrd="0" presId="urn:microsoft.com/office/officeart/2008/layout/VerticalCurvedList"/>
    <dgm:cxn modelId="{4CF5AA24-32E2-47EA-8768-9DCB55857B2E}" type="presParOf" srcId="{2981F886-F3E6-4E43-A443-31621FACBFFF}" destId="{83BA769C-A194-4B23-BBEF-ABE1BC68DD90}" srcOrd="2" destOrd="0" presId="urn:microsoft.com/office/officeart/2008/layout/VerticalCurvedList"/>
    <dgm:cxn modelId="{7806FC6C-6D2D-4F33-840C-573C6C419970}" type="presParOf" srcId="{2981F886-F3E6-4E43-A443-31621FACBFFF}" destId="{361A937E-3D58-470B-BDA8-45877ED115EB}" srcOrd="3" destOrd="0" presId="urn:microsoft.com/office/officeart/2008/layout/VerticalCurvedList"/>
    <dgm:cxn modelId="{9856B036-294E-439C-A1F5-B9654AA5CCE8}" type="presParOf" srcId="{39F3C14F-F9E7-4B31-B790-9C07792711B4}" destId="{FDF1DC96-F0A8-42BC-B91D-D5870CA231DF}" srcOrd="1" destOrd="0" presId="urn:microsoft.com/office/officeart/2008/layout/VerticalCurvedList"/>
    <dgm:cxn modelId="{7835C5F5-8ADD-4FE9-BCEC-89689B698780}" type="presParOf" srcId="{39F3C14F-F9E7-4B31-B790-9C07792711B4}" destId="{311B6A72-5DDB-4D8B-B0CE-7D8AA499EB5B}" srcOrd="2" destOrd="0" presId="urn:microsoft.com/office/officeart/2008/layout/VerticalCurvedList"/>
    <dgm:cxn modelId="{32B49FBE-BFE1-46FE-98E0-4491C3E10D6F}" type="presParOf" srcId="{311B6A72-5DDB-4D8B-B0CE-7D8AA499EB5B}" destId="{0447CC71-7602-4168-B38E-7FA6B5DF733A}" srcOrd="0" destOrd="0" presId="urn:microsoft.com/office/officeart/2008/layout/VerticalCurvedList"/>
    <dgm:cxn modelId="{7A4A17C7-5A67-4881-BE17-0444D43091FA}" type="presParOf" srcId="{39F3C14F-F9E7-4B31-B790-9C07792711B4}" destId="{F2E73C06-9DB6-4314-ACB7-261B20668DF3}" srcOrd="3" destOrd="0" presId="urn:microsoft.com/office/officeart/2008/layout/VerticalCurvedList"/>
    <dgm:cxn modelId="{B9CF2BB0-5691-4ED0-869F-778F7A1864F6}" type="presParOf" srcId="{39F3C14F-F9E7-4B31-B790-9C07792711B4}" destId="{12A53480-5240-40F8-8FC3-C69316D38C56}" srcOrd="4" destOrd="0" presId="urn:microsoft.com/office/officeart/2008/layout/VerticalCurvedList"/>
    <dgm:cxn modelId="{F2765C6C-0491-46E4-96F8-E33BD7320780}" type="presParOf" srcId="{12A53480-5240-40F8-8FC3-C69316D38C56}" destId="{E3DBA4FD-7A03-473E-9FAB-7B4064C71BBE}" srcOrd="0" destOrd="0" presId="urn:microsoft.com/office/officeart/2008/layout/VerticalCurvedList"/>
    <dgm:cxn modelId="{9C18E22D-1422-44DB-B3B8-350B01DAECCB}" type="presParOf" srcId="{39F3C14F-F9E7-4B31-B790-9C07792711B4}" destId="{063FD9B2-469B-4099-A563-0DB07DA8E8C6}" srcOrd="5" destOrd="0" presId="urn:microsoft.com/office/officeart/2008/layout/VerticalCurvedList"/>
    <dgm:cxn modelId="{D9927237-2BD1-40A6-8B3C-6EFA03817086}" type="presParOf" srcId="{39F3C14F-F9E7-4B31-B790-9C07792711B4}" destId="{70A129D1-E78C-4A01-A581-FE344C5126D9}" srcOrd="6" destOrd="0" presId="urn:microsoft.com/office/officeart/2008/layout/VerticalCurvedList"/>
    <dgm:cxn modelId="{1B34FE32-CA07-42C1-AD58-7F18CD929B91}" type="presParOf" srcId="{70A129D1-E78C-4A01-A581-FE344C5126D9}" destId="{0D2531DE-3D22-4D2F-B439-24C500F2CA14}" srcOrd="0" destOrd="0" presId="urn:microsoft.com/office/officeart/2008/layout/VerticalCurvedList"/>
    <dgm:cxn modelId="{0DF074A0-A9CF-4306-8857-DAA4116816A6}" type="presParOf" srcId="{39F3C14F-F9E7-4B31-B790-9C07792711B4}" destId="{8B4DA4D8-9C95-4580-B793-C3679330BD72}" srcOrd="7" destOrd="0" presId="urn:microsoft.com/office/officeart/2008/layout/VerticalCurvedList"/>
    <dgm:cxn modelId="{E3D8D859-AD01-41D6-8ED7-5BFCB52F3CE4}" type="presParOf" srcId="{39F3C14F-F9E7-4B31-B790-9C07792711B4}" destId="{8EB5221E-99B0-4B0B-B6F8-966B5BF45BB3}" srcOrd="8" destOrd="0" presId="urn:microsoft.com/office/officeart/2008/layout/VerticalCurvedList"/>
    <dgm:cxn modelId="{5CCAEDEC-9B2F-4143-B73B-A5CEB5DB54EE}" type="presParOf" srcId="{8EB5221E-99B0-4B0B-B6F8-966B5BF45BB3}" destId="{6140E719-F8EE-445B-85F7-05C9EA41AA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B0A8A-1CDA-465A-A216-397D901E601B}"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678626D8-70A9-4869-83CC-DD13CF98D59A}">
      <dgm:prSet phldrT="[Text]" custT="1"/>
      <dgm:spPr/>
      <dgm:t>
        <a:bodyPr/>
        <a:lstStyle/>
        <a:p>
          <a:pPr algn="just" rtl="1">
            <a:lnSpc>
              <a:spcPct val="150000"/>
            </a:lnSpc>
          </a:pPr>
          <a:r>
            <a:rPr lang="ar-SY" sz="2200" smtClean="0">
              <a:solidFill>
                <a:schemeClr val="tx1"/>
              </a:solidFill>
            </a:rPr>
            <a:t>الرد على الهاتف.</a:t>
          </a:r>
          <a:endParaRPr lang="en-US" sz="2200">
            <a:solidFill>
              <a:schemeClr val="tx1"/>
            </a:solidFill>
          </a:endParaRPr>
        </a:p>
      </dgm:t>
    </dgm:pt>
    <dgm:pt modelId="{0049C9A7-263F-45AE-8E9D-0984BD964ABA}" type="parTrans" cxnId="{FD735C77-5D9E-4E71-9006-87361FA579E5}">
      <dgm:prSet/>
      <dgm:spPr/>
      <dgm:t>
        <a:bodyPr/>
        <a:lstStyle/>
        <a:p>
          <a:pPr algn="just" rtl="1">
            <a:lnSpc>
              <a:spcPct val="150000"/>
            </a:lnSpc>
          </a:pPr>
          <a:endParaRPr lang="en-US" sz="2200">
            <a:solidFill>
              <a:schemeClr val="tx1"/>
            </a:solidFill>
          </a:endParaRPr>
        </a:p>
      </dgm:t>
    </dgm:pt>
    <dgm:pt modelId="{B2FDDC98-22EE-48DB-8E79-CBD66C742878}" type="sibTrans" cxnId="{FD735C77-5D9E-4E71-9006-87361FA579E5}">
      <dgm:prSet/>
      <dgm:spPr/>
      <dgm:t>
        <a:bodyPr/>
        <a:lstStyle/>
        <a:p>
          <a:pPr algn="just" rtl="1">
            <a:lnSpc>
              <a:spcPct val="150000"/>
            </a:lnSpc>
          </a:pPr>
          <a:endParaRPr lang="en-US" sz="2200">
            <a:solidFill>
              <a:schemeClr val="tx1"/>
            </a:solidFill>
          </a:endParaRPr>
        </a:p>
      </dgm:t>
    </dgm:pt>
    <dgm:pt modelId="{D140C7AF-9FC7-4DB1-A254-653C150C2502}">
      <dgm:prSet custT="1"/>
      <dgm:spPr/>
      <dgm:t>
        <a:bodyPr/>
        <a:lstStyle/>
        <a:p>
          <a:pPr algn="just" rtl="1">
            <a:lnSpc>
              <a:spcPct val="150000"/>
            </a:lnSpc>
          </a:pPr>
          <a:r>
            <a:rPr lang="ar-SY" sz="2200" smtClean="0">
              <a:solidFill>
                <a:schemeClr val="tx1"/>
              </a:solidFill>
            </a:rPr>
            <a:t>التحية.</a:t>
          </a:r>
          <a:endParaRPr lang="ar-SY" sz="2200" dirty="0" smtClean="0">
            <a:solidFill>
              <a:schemeClr val="tx1"/>
            </a:solidFill>
          </a:endParaRPr>
        </a:p>
      </dgm:t>
    </dgm:pt>
    <dgm:pt modelId="{CECA64CC-47F5-4189-BCB4-D06625E6A744}" type="parTrans" cxnId="{9A2D857B-C535-43D7-AA0A-C9793AA2FCA6}">
      <dgm:prSet/>
      <dgm:spPr/>
      <dgm:t>
        <a:bodyPr/>
        <a:lstStyle/>
        <a:p>
          <a:pPr algn="just" rtl="1">
            <a:lnSpc>
              <a:spcPct val="150000"/>
            </a:lnSpc>
          </a:pPr>
          <a:endParaRPr lang="en-US" sz="2200">
            <a:solidFill>
              <a:schemeClr val="tx1"/>
            </a:solidFill>
          </a:endParaRPr>
        </a:p>
      </dgm:t>
    </dgm:pt>
    <dgm:pt modelId="{B58AEBE6-E223-423E-90A6-A4D57119C856}" type="sibTrans" cxnId="{9A2D857B-C535-43D7-AA0A-C9793AA2FCA6}">
      <dgm:prSet/>
      <dgm:spPr/>
      <dgm:t>
        <a:bodyPr/>
        <a:lstStyle/>
        <a:p>
          <a:pPr algn="just" rtl="1">
            <a:lnSpc>
              <a:spcPct val="150000"/>
            </a:lnSpc>
          </a:pPr>
          <a:endParaRPr lang="en-US" sz="2200">
            <a:solidFill>
              <a:schemeClr val="tx1"/>
            </a:solidFill>
          </a:endParaRPr>
        </a:p>
      </dgm:t>
    </dgm:pt>
    <dgm:pt modelId="{964C3601-38B7-4BA0-A753-59377CD63185}">
      <dgm:prSet custT="1"/>
      <dgm:spPr/>
      <dgm:t>
        <a:bodyPr/>
        <a:lstStyle/>
        <a:p>
          <a:pPr algn="just" rtl="1">
            <a:lnSpc>
              <a:spcPct val="150000"/>
            </a:lnSpc>
          </a:pPr>
          <a:r>
            <a:rPr lang="ar-SY" sz="2200" smtClean="0">
              <a:solidFill>
                <a:schemeClr val="tx1"/>
              </a:solidFill>
            </a:rPr>
            <a:t>التفاعل مع الضيف.</a:t>
          </a:r>
          <a:endParaRPr lang="en-US" sz="2200" dirty="0" smtClean="0">
            <a:solidFill>
              <a:schemeClr val="tx1"/>
            </a:solidFill>
          </a:endParaRPr>
        </a:p>
      </dgm:t>
    </dgm:pt>
    <dgm:pt modelId="{A43C9231-CE82-42A8-AF23-11403220AB0E}" type="parTrans" cxnId="{B0153DB0-D8B3-4BE7-8634-33BB70B2562E}">
      <dgm:prSet/>
      <dgm:spPr/>
      <dgm:t>
        <a:bodyPr/>
        <a:lstStyle/>
        <a:p>
          <a:pPr algn="just" rtl="1">
            <a:lnSpc>
              <a:spcPct val="150000"/>
            </a:lnSpc>
          </a:pPr>
          <a:endParaRPr lang="en-US" sz="2200">
            <a:solidFill>
              <a:schemeClr val="tx1"/>
            </a:solidFill>
          </a:endParaRPr>
        </a:p>
      </dgm:t>
    </dgm:pt>
    <dgm:pt modelId="{0D72CB90-5D60-4672-8064-B9F14E2B3CDC}" type="sibTrans" cxnId="{B0153DB0-D8B3-4BE7-8634-33BB70B2562E}">
      <dgm:prSet/>
      <dgm:spPr/>
      <dgm:t>
        <a:bodyPr/>
        <a:lstStyle/>
        <a:p>
          <a:pPr algn="just" rtl="1">
            <a:lnSpc>
              <a:spcPct val="150000"/>
            </a:lnSpc>
          </a:pPr>
          <a:endParaRPr lang="en-US" sz="2200">
            <a:solidFill>
              <a:schemeClr val="tx1"/>
            </a:solidFill>
          </a:endParaRPr>
        </a:p>
      </dgm:t>
    </dgm:pt>
    <dgm:pt modelId="{E62D2D88-47E4-4889-A93F-23B4A61B2817}">
      <dgm:prSet custT="1"/>
      <dgm:spPr/>
      <dgm:t>
        <a:bodyPr/>
        <a:lstStyle/>
        <a:p>
          <a:pPr algn="just" rtl="1">
            <a:lnSpc>
              <a:spcPct val="150000"/>
            </a:lnSpc>
          </a:pPr>
          <a:r>
            <a:rPr lang="ar-SY" sz="2200" smtClean="0">
              <a:solidFill>
                <a:schemeClr val="tx1"/>
              </a:solidFill>
            </a:rPr>
            <a:t>وضع المكالمات قيد الانتظار.</a:t>
          </a:r>
          <a:endParaRPr lang="ar-SY" sz="2200" dirty="0" smtClean="0">
            <a:solidFill>
              <a:schemeClr val="tx1"/>
            </a:solidFill>
          </a:endParaRPr>
        </a:p>
      </dgm:t>
    </dgm:pt>
    <dgm:pt modelId="{F5AB5582-6435-4DD9-9E63-E851EF078353}" type="parTrans" cxnId="{9635C597-A025-4256-80D8-FFA144A27B2A}">
      <dgm:prSet/>
      <dgm:spPr/>
      <dgm:t>
        <a:bodyPr/>
        <a:lstStyle/>
        <a:p>
          <a:pPr algn="just" rtl="1">
            <a:lnSpc>
              <a:spcPct val="150000"/>
            </a:lnSpc>
          </a:pPr>
          <a:endParaRPr lang="en-US" sz="2200">
            <a:solidFill>
              <a:schemeClr val="tx1"/>
            </a:solidFill>
          </a:endParaRPr>
        </a:p>
      </dgm:t>
    </dgm:pt>
    <dgm:pt modelId="{66380F7F-A96A-406A-B83C-9B116158F7E7}" type="sibTrans" cxnId="{9635C597-A025-4256-80D8-FFA144A27B2A}">
      <dgm:prSet/>
      <dgm:spPr/>
      <dgm:t>
        <a:bodyPr/>
        <a:lstStyle/>
        <a:p>
          <a:pPr algn="just" rtl="1">
            <a:lnSpc>
              <a:spcPct val="150000"/>
            </a:lnSpc>
          </a:pPr>
          <a:endParaRPr lang="en-US" sz="2200">
            <a:solidFill>
              <a:schemeClr val="tx1"/>
            </a:solidFill>
          </a:endParaRPr>
        </a:p>
      </dgm:t>
    </dgm:pt>
    <dgm:pt modelId="{E77BAF99-A1AC-4153-958A-E640D78D4FA6}">
      <dgm:prSet custT="1"/>
      <dgm:spPr/>
      <dgm:t>
        <a:bodyPr/>
        <a:lstStyle/>
        <a:p>
          <a:pPr algn="just" rtl="1">
            <a:lnSpc>
              <a:spcPct val="150000"/>
            </a:lnSpc>
          </a:pPr>
          <a:r>
            <a:rPr lang="ar-SY" sz="2200" smtClean="0">
              <a:solidFill>
                <a:schemeClr val="tx1"/>
              </a:solidFill>
            </a:rPr>
            <a:t>إنهاء المكالمة.</a:t>
          </a:r>
          <a:endParaRPr lang="ar-SY" sz="2200" dirty="0">
            <a:solidFill>
              <a:schemeClr val="tx1"/>
            </a:solidFill>
          </a:endParaRPr>
        </a:p>
      </dgm:t>
    </dgm:pt>
    <dgm:pt modelId="{C296849E-3BCE-497D-9DD8-715A22F26047}" type="parTrans" cxnId="{25842283-A62D-4575-8509-4523557E0B45}">
      <dgm:prSet/>
      <dgm:spPr/>
      <dgm:t>
        <a:bodyPr/>
        <a:lstStyle/>
        <a:p>
          <a:pPr algn="just" rtl="1">
            <a:lnSpc>
              <a:spcPct val="150000"/>
            </a:lnSpc>
          </a:pPr>
          <a:endParaRPr lang="en-US" sz="2200">
            <a:solidFill>
              <a:schemeClr val="tx1"/>
            </a:solidFill>
          </a:endParaRPr>
        </a:p>
      </dgm:t>
    </dgm:pt>
    <dgm:pt modelId="{B6A3FDB5-C4EA-417D-9B09-E48761FC0C6E}" type="sibTrans" cxnId="{25842283-A62D-4575-8509-4523557E0B45}">
      <dgm:prSet/>
      <dgm:spPr/>
      <dgm:t>
        <a:bodyPr/>
        <a:lstStyle/>
        <a:p>
          <a:pPr algn="just" rtl="1">
            <a:lnSpc>
              <a:spcPct val="150000"/>
            </a:lnSpc>
          </a:pPr>
          <a:endParaRPr lang="en-US" sz="2200">
            <a:solidFill>
              <a:schemeClr val="tx1"/>
            </a:solidFill>
          </a:endParaRPr>
        </a:p>
      </dgm:t>
    </dgm:pt>
    <dgm:pt modelId="{CF2A5443-DC84-425F-8841-4DD8A5350D83}" type="pres">
      <dgm:prSet presAssocID="{399B0A8A-1CDA-465A-A216-397D901E601B}" presName="Name0" presStyleCnt="0">
        <dgm:presLayoutVars>
          <dgm:chMax val="7"/>
          <dgm:chPref val="7"/>
          <dgm:dir val="rev"/>
        </dgm:presLayoutVars>
      </dgm:prSet>
      <dgm:spPr/>
    </dgm:pt>
    <dgm:pt modelId="{64884C6A-C84D-4AC2-9153-54DEE997EC25}" type="pres">
      <dgm:prSet presAssocID="{399B0A8A-1CDA-465A-A216-397D901E601B}" presName="Name1" presStyleCnt="0"/>
      <dgm:spPr/>
    </dgm:pt>
    <dgm:pt modelId="{F0CCB977-88B9-4252-A004-3F1F521D77B9}" type="pres">
      <dgm:prSet presAssocID="{399B0A8A-1CDA-465A-A216-397D901E601B}" presName="cycle" presStyleCnt="0"/>
      <dgm:spPr/>
    </dgm:pt>
    <dgm:pt modelId="{9EBD6103-A005-40B9-B372-8857DC1B460C}" type="pres">
      <dgm:prSet presAssocID="{399B0A8A-1CDA-465A-A216-397D901E601B}" presName="srcNode" presStyleLbl="node1" presStyleIdx="0" presStyleCnt="5"/>
      <dgm:spPr/>
    </dgm:pt>
    <dgm:pt modelId="{0D680C97-1B83-4B42-8A09-C3867A6DA5B0}" type="pres">
      <dgm:prSet presAssocID="{399B0A8A-1CDA-465A-A216-397D901E601B}" presName="conn" presStyleLbl="parChTrans1D2" presStyleIdx="0" presStyleCnt="1"/>
      <dgm:spPr/>
    </dgm:pt>
    <dgm:pt modelId="{5C79D526-B66E-4643-8ABF-2E5E8E983C18}" type="pres">
      <dgm:prSet presAssocID="{399B0A8A-1CDA-465A-A216-397D901E601B}" presName="extraNode" presStyleLbl="node1" presStyleIdx="0" presStyleCnt="5"/>
      <dgm:spPr/>
    </dgm:pt>
    <dgm:pt modelId="{9F6AC2B8-C9A5-4602-856A-DB75301051DA}" type="pres">
      <dgm:prSet presAssocID="{399B0A8A-1CDA-465A-A216-397D901E601B}" presName="dstNode" presStyleLbl="node1" presStyleIdx="0" presStyleCnt="5"/>
      <dgm:spPr/>
    </dgm:pt>
    <dgm:pt modelId="{A954B796-FE6E-4B26-AF7A-477C3A55B216}" type="pres">
      <dgm:prSet presAssocID="{678626D8-70A9-4869-83CC-DD13CF98D59A}" presName="text_1" presStyleLbl="node1" presStyleIdx="0" presStyleCnt="5">
        <dgm:presLayoutVars>
          <dgm:bulletEnabled val="1"/>
        </dgm:presLayoutVars>
      </dgm:prSet>
      <dgm:spPr/>
      <dgm:t>
        <a:bodyPr/>
        <a:lstStyle/>
        <a:p>
          <a:endParaRPr lang="en-US"/>
        </a:p>
      </dgm:t>
    </dgm:pt>
    <dgm:pt modelId="{F30F0C36-0B10-46A1-8D00-4022E2C9AD35}" type="pres">
      <dgm:prSet presAssocID="{678626D8-70A9-4869-83CC-DD13CF98D59A}" presName="accent_1" presStyleCnt="0"/>
      <dgm:spPr/>
    </dgm:pt>
    <dgm:pt modelId="{33D20354-C412-4D76-861C-8F416EC607F0}" type="pres">
      <dgm:prSet presAssocID="{678626D8-70A9-4869-83CC-DD13CF98D59A}" presName="accentRepeatNode" presStyleLbl="solidFgAcc1" presStyleIdx="0" presStyleCnt="5"/>
      <dgm:spPr/>
    </dgm:pt>
    <dgm:pt modelId="{720798B7-71A0-4DBB-B4D4-C34595BED5AB}" type="pres">
      <dgm:prSet presAssocID="{D140C7AF-9FC7-4DB1-A254-653C150C2502}" presName="text_2" presStyleLbl="node1" presStyleIdx="1" presStyleCnt="5">
        <dgm:presLayoutVars>
          <dgm:bulletEnabled val="1"/>
        </dgm:presLayoutVars>
      </dgm:prSet>
      <dgm:spPr/>
    </dgm:pt>
    <dgm:pt modelId="{A369543A-CD09-4C3E-86E4-9AE41505318B}" type="pres">
      <dgm:prSet presAssocID="{D140C7AF-9FC7-4DB1-A254-653C150C2502}" presName="accent_2" presStyleCnt="0"/>
      <dgm:spPr/>
    </dgm:pt>
    <dgm:pt modelId="{1381560B-EED0-45D0-888B-592A9712AFD2}" type="pres">
      <dgm:prSet presAssocID="{D140C7AF-9FC7-4DB1-A254-653C150C2502}" presName="accentRepeatNode" presStyleLbl="solidFgAcc1" presStyleIdx="1" presStyleCnt="5"/>
      <dgm:spPr/>
    </dgm:pt>
    <dgm:pt modelId="{1B919478-FF8E-4D75-B7E6-CF0C5E672BEE}" type="pres">
      <dgm:prSet presAssocID="{964C3601-38B7-4BA0-A753-59377CD63185}" presName="text_3" presStyleLbl="node1" presStyleIdx="2" presStyleCnt="5">
        <dgm:presLayoutVars>
          <dgm:bulletEnabled val="1"/>
        </dgm:presLayoutVars>
      </dgm:prSet>
      <dgm:spPr/>
    </dgm:pt>
    <dgm:pt modelId="{CABC57D1-7933-4517-BE41-355E885AF6A1}" type="pres">
      <dgm:prSet presAssocID="{964C3601-38B7-4BA0-A753-59377CD63185}" presName="accent_3" presStyleCnt="0"/>
      <dgm:spPr/>
    </dgm:pt>
    <dgm:pt modelId="{15E99649-D3F1-4C0C-997F-33C6253CC7AB}" type="pres">
      <dgm:prSet presAssocID="{964C3601-38B7-4BA0-A753-59377CD63185}" presName="accentRepeatNode" presStyleLbl="solidFgAcc1" presStyleIdx="2" presStyleCnt="5"/>
      <dgm:spPr/>
    </dgm:pt>
    <dgm:pt modelId="{A18C0706-22F3-4C46-8F64-B510B0279B8C}" type="pres">
      <dgm:prSet presAssocID="{E62D2D88-47E4-4889-A93F-23B4A61B2817}" presName="text_4" presStyleLbl="node1" presStyleIdx="3" presStyleCnt="5">
        <dgm:presLayoutVars>
          <dgm:bulletEnabled val="1"/>
        </dgm:presLayoutVars>
      </dgm:prSet>
      <dgm:spPr/>
    </dgm:pt>
    <dgm:pt modelId="{29A52BC2-D767-4291-B000-D7AC6811309F}" type="pres">
      <dgm:prSet presAssocID="{E62D2D88-47E4-4889-A93F-23B4A61B2817}" presName="accent_4" presStyleCnt="0"/>
      <dgm:spPr/>
    </dgm:pt>
    <dgm:pt modelId="{8F849E44-2BC8-4E58-9ACC-4328DA59D116}" type="pres">
      <dgm:prSet presAssocID="{E62D2D88-47E4-4889-A93F-23B4A61B2817}" presName="accentRepeatNode" presStyleLbl="solidFgAcc1" presStyleIdx="3" presStyleCnt="5"/>
      <dgm:spPr/>
    </dgm:pt>
    <dgm:pt modelId="{4088359C-19CF-4392-B2C9-6A57D9FA56DF}" type="pres">
      <dgm:prSet presAssocID="{E77BAF99-A1AC-4153-958A-E640D78D4FA6}" presName="text_5" presStyleLbl="node1" presStyleIdx="4" presStyleCnt="5">
        <dgm:presLayoutVars>
          <dgm:bulletEnabled val="1"/>
        </dgm:presLayoutVars>
      </dgm:prSet>
      <dgm:spPr/>
    </dgm:pt>
    <dgm:pt modelId="{399D14CA-6498-406F-A0A5-CA365B80245E}" type="pres">
      <dgm:prSet presAssocID="{E77BAF99-A1AC-4153-958A-E640D78D4FA6}" presName="accent_5" presStyleCnt="0"/>
      <dgm:spPr/>
    </dgm:pt>
    <dgm:pt modelId="{731809B6-76E2-48BF-ABEE-3297BE3A4893}" type="pres">
      <dgm:prSet presAssocID="{E77BAF99-A1AC-4153-958A-E640D78D4FA6}" presName="accentRepeatNode" presStyleLbl="solidFgAcc1" presStyleIdx="4" presStyleCnt="5"/>
      <dgm:spPr/>
    </dgm:pt>
  </dgm:ptLst>
  <dgm:cxnLst>
    <dgm:cxn modelId="{FD735C77-5D9E-4E71-9006-87361FA579E5}" srcId="{399B0A8A-1CDA-465A-A216-397D901E601B}" destId="{678626D8-70A9-4869-83CC-DD13CF98D59A}" srcOrd="0" destOrd="0" parTransId="{0049C9A7-263F-45AE-8E9D-0984BD964ABA}" sibTransId="{B2FDDC98-22EE-48DB-8E79-CBD66C742878}"/>
    <dgm:cxn modelId="{9A2D857B-C535-43D7-AA0A-C9793AA2FCA6}" srcId="{399B0A8A-1CDA-465A-A216-397D901E601B}" destId="{D140C7AF-9FC7-4DB1-A254-653C150C2502}" srcOrd="1" destOrd="0" parTransId="{CECA64CC-47F5-4189-BCB4-D06625E6A744}" sibTransId="{B58AEBE6-E223-423E-90A6-A4D57119C856}"/>
    <dgm:cxn modelId="{230F38D5-6FB8-45C3-9A2D-C8CB291AA240}" type="presOf" srcId="{E62D2D88-47E4-4889-A93F-23B4A61B2817}" destId="{A18C0706-22F3-4C46-8F64-B510B0279B8C}" srcOrd="0" destOrd="0" presId="urn:microsoft.com/office/officeart/2008/layout/VerticalCurvedList"/>
    <dgm:cxn modelId="{C027FB30-A6FD-48EE-9CE1-156F80D8D67F}" type="presOf" srcId="{678626D8-70A9-4869-83CC-DD13CF98D59A}" destId="{A954B796-FE6E-4B26-AF7A-477C3A55B216}" srcOrd="0" destOrd="0" presId="urn:microsoft.com/office/officeart/2008/layout/VerticalCurvedList"/>
    <dgm:cxn modelId="{C4588625-3189-4780-9412-C3C10D48AD8A}" type="presOf" srcId="{B2FDDC98-22EE-48DB-8E79-CBD66C742878}" destId="{0D680C97-1B83-4B42-8A09-C3867A6DA5B0}" srcOrd="0" destOrd="0" presId="urn:microsoft.com/office/officeart/2008/layout/VerticalCurvedList"/>
    <dgm:cxn modelId="{9635C597-A025-4256-80D8-FFA144A27B2A}" srcId="{399B0A8A-1CDA-465A-A216-397D901E601B}" destId="{E62D2D88-47E4-4889-A93F-23B4A61B2817}" srcOrd="3" destOrd="0" parTransId="{F5AB5582-6435-4DD9-9E63-E851EF078353}" sibTransId="{66380F7F-A96A-406A-B83C-9B116158F7E7}"/>
    <dgm:cxn modelId="{42B5119C-E781-4ABA-8C45-5401050C9321}" type="presOf" srcId="{964C3601-38B7-4BA0-A753-59377CD63185}" destId="{1B919478-FF8E-4D75-B7E6-CF0C5E672BEE}" srcOrd="0" destOrd="0" presId="urn:microsoft.com/office/officeart/2008/layout/VerticalCurvedList"/>
    <dgm:cxn modelId="{B0153DB0-D8B3-4BE7-8634-33BB70B2562E}" srcId="{399B0A8A-1CDA-465A-A216-397D901E601B}" destId="{964C3601-38B7-4BA0-A753-59377CD63185}" srcOrd="2" destOrd="0" parTransId="{A43C9231-CE82-42A8-AF23-11403220AB0E}" sibTransId="{0D72CB90-5D60-4672-8064-B9F14E2B3CDC}"/>
    <dgm:cxn modelId="{6D64395E-295C-437C-85F1-A95313136BC0}" type="presOf" srcId="{E77BAF99-A1AC-4153-958A-E640D78D4FA6}" destId="{4088359C-19CF-4392-B2C9-6A57D9FA56DF}" srcOrd="0" destOrd="0" presId="urn:microsoft.com/office/officeart/2008/layout/VerticalCurvedList"/>
    <dgm:cxn modelId="{344B894F-3E36-494D-9C88-4A96C2699336}" type="presOf" srcId="{399B0A8A-1CDA-465A-A216-397D901E601B}" destId="{CF2A5443-DC84-425F-8841-4DD8A5350D83}" srcOrd="0" destOrd="0" presId="urn:microsoft.com/office/officeart/2008/layout/VerticalCurvedList"/>
    <dgm:cxn modelId="{E4EC7299-1393-4845-AB70-3CAC6B74F5BC}" type="presOf" srcId="{D140C7AF-9FC7-4DB1-A254-653C150C2502}" destId="{720798B7-71A0-4DBB-B4D4-C34595BED5AB}" srcOrd="0" destOrd="0" presId="urn:microsoft.com/office/officeart/2008/layout/VerticalCurvedList"/>
    <dgm:cxn modelId="{25842283-A62D-4575-8509-4523557E0B45}" srcId="{399B0A8A-1CDA-465A-A216-397D901E601B}" destId="{E77BAF99-A1AC-4153-958A-E640D78D4FA6}" srcOrd="4" destOrd="0" parTransId="{C296849E-3BCE-497D-9DD8-715A22F26047}" sibTransId="{B6A3FDB5-C4EA-417D-9B09-E48761FC0C6E}"/>
    <dgm:cxn modelId="{9B09FED1-602F-4391-BBF3-697C01A6B3B6}" type="presParOf" srcId="{CF2A5443-DC84-425F-8841-4DD8A5350D83}" destId="{64884C6A-C84D-4AC2-9153-54DEE997EC25}" srcOrd="0" destOrd="0" presId="urn:microsoft.com/office/officeart/2008/layout/VerticalCurvedList"/>
    <dgm:cxn modelId="{2B46A438-F5C9-45BD-BBB2-04654DDE0745}" type="presParOf" srcId="{64884C6A-C84D-4AC2-9153-54DEE997EC25}" destId="{F0CCB977-88B9-4252-A004-3F1F521D77B9}" srcOrd="0" destOrd="0" presId="urn:microsoft.com/office/officeart/2008/layout/VerticalCurvedList"/>
    <dgm:cxn modelId="{DBD4E7BB-061F-4D6F-ABF2-1A0F54D6478E}" type="presParOf" srcId="{F0CCB977-88B9-4252-A004-3F1F521D77B9}" destId="{9EBD6103-A005-40B9-B372-8857DC1B460C}" srcOrd="0" destOrd="0" presId="urn:microsoft.com/office/officeart/2008/layout/VerticalCurvedList"/>
    <dgm:cxn modelId="{AAF1B5A5-2654-4F47-9A56-95236458F3DE}" type="presParOf" srcId="{F0CCB977-88B9-4252-A004-3F1F521D77B9}" destId="{0D680C97-1B83-4B42-8A09-C3867A6DA5B0}" srcOrd="1" destOrd="0" presId="urn:microsoft.com/office/officeart/2008/layout/VerticalCurvedList"/>
    <dgm:cxn modelId="{5A78A216-2023-4061-AD92-1020645B63A3}" type="presParOf" srcId="{F0CCB977-88B9-4252-A004-3F1F521D77B9}" destId="{5C79D526-B66E-4643-8ABF-2E5E8E983C18}" srcOrd="2" destOrd="0" presId="urn:microsoft.com/office/officeart/2008/layout/VerticalCurvedList"/>
    <dgm:cxn modelId="{60C43E47-66C3-4CD9-8798-B74D22C93893}" type="presParOf" srcId="{F0CCB977-88B9-4252-A004-3F1F521D77B9}" destId="{9F6AC2B8-C9A5-4602-856A-DB75301051DA}" srcOrd="3" destOrd="0" presId="urn:microsoft.com/office/officeart/2008/layout/VerticalCurvedList"/>
    <dgm:cxn modelId="{6A7CA248-9915-4FC9-BC24-5B2CD4F76B07}" type="presParOf" srcId="{64884C6A-C84D-4AC2-9153-54DEE997EC25}" destId="{A954B796-FE6E-4B26-AF7A-477C3A55B216}" srcOrd="1" destOrd="0" presId="urn:microsoft.com/office/officeart/2008/layout/VerticalCurvedList"/>
    <dgm:cxn modelId="{67BF56B5-A19C-4ED7-B961-008748450312}" type="presParOf" srcId="{64884C6A-C84D-4AC2-9153-54DEE997EC25}" destId="{F30F0C36-0B10-46A1-8D00-4022E2C9AD35}" srcOrd="2" destOrd="0" presId="urn:microsoft.com/office/officeart/2008/layout/VerticalCurvedList"/>
    <dgm:cxn modelId="{ED513B56-02F3-4F1D-81D1-C123863BAC0A}" type="presParOf" srcId="{F30F0C36-0B10-46A1-8D00-4022E2C9AD35}" destId="{33D20354-C412-4D76-861C-8F416EC607F0}" srcOrd="0" destOrd="0" presId="urn:microsoft.com/office/officeart/2008/layout/VerticalCurvedList"/>
    <dgm:cxn modelId="{6B45C9EC-C4FD-4738-A843-8A7E67B249D2}" type="presParOf" srcId="{64884C6A-C84D-4AC2-9153-54DEE997EC25}" destId="{720798B7-71A0-4DBB-B4D4-C34595BED5AB}" srcOrd="3" destOrd="0" presId="urn:microsoft.com/office/officeart/2008/layout/VerticalCurvedList"/>
    <dgm:cxn modelId="{12258DDB-2F2D-4CC4-A3E7-D701C350A82D}" type="presParOf" srcId="{64884C6A-C84D-4AC2-9153-54DEE997EC25}" destId="{A369543A-CD09-4C3E-86E4-9AE41505318B}" srcOrd="4" destOrd="0" presId="urn:microsoft.com/office/officeart/2008/layout/VerticalCurvedList"/>
    <dgm:cxn modelId="{940DE82A-5FCC-4A49-9B74-ADBEFF610C1A}" type="presParOf" srcId="{A369543A-CD09-4C3E-86E4-9AE41505318B}" destId="{1381560B-EED0-45D0-888B-592A9712AFD2}" srcOrd="0" destOrd="0" presId="urn:microsoft.com/office/officeart/2008/layout/VerticalCurvedList"/>
    <dgm:cxn modelId="{6EAFCF4A-E0EC-4847-812B-AC02FF00671D}" type="presParOf" srcId="{64884C6A-C84D-4AC2-9153-54DEE997EC25}" destId="{1B919478-FF8E-4D75-B7E6-CF0C5E672BEE}" srcOrd="5" destOrd="0" presId="urn:microsoft.com/office/officeart/2008/layout/VerticalCurvedList"/>
    <dgm:cxn modelId="{27F2C6DF-3028-4209-BDC2-E166A0B49695}" type="presParOf" srcId="{64884C6A-C84D-4AC2-9153-54DEE997EC25}" destId="{CABC57D1-7933-4517-BE41-355E885AF6A1}" srcOrd="6" destOrd="0" presId="urn:microsoft.com/office/officeart/2008/layout/VerticalCurvedList"/>
    <dgm:cxn modelId="{2647C874-E93D-467B-AD81-AE6F80A4AE03}" type="presParOf" srcId="{CABC57D1-7933-4517-BE41-355E885AF6A1}" destId="{15E99649-D3F1-4C0C-997F-33C6253CC7AB}" srcOrd="0" destOrd="0" presId="urn:microsoft.com/office/officeart/2008/layout/VerticalCurvedList"/>
    <dgm:cxn modelId="{188CCB30-4E65-4865-B23B-BF71A0698B22}" type="presParOf" srcId="{64884C6A-C84D-4AC2-9153-54DEE997EC25}" destId="{A18C0706-22F3-4C46-8F64-B510B0279B8C}" srcOrd="7" destOrd="0" presId="urn:microsoft.com/office/officeart/2008/layout/VerticalCurvedList"/>
    <dgm:cxn modelId="{A1010D59-41C4-46CC-A06F-9C2A959D7BA8}" type="presParOf" srcId="{64884C6A-C84D-4AC2-9153-54DEE997EC25}" destId="{29A52BC2-D767-4291-B000-D7AC6811309F}" srcOrd="8" destOrd="0" presId="urn:microsoft.com/office/officeart/2008/layout/VerticalCurvedList"/>
    <dgm:cxn modelId="{E100F053-03D7-4469-B607-460E638ACB5D}" type="presParOf" srcId="{29A52BC2-D767-4291-B000-D7AC6811309F}" destId="{8F849E44-2BC8-4E58-9ACC-4328DA59D116}" srcOrd="0" destOrd="0" presId="urn:microsoft.com/office/officeart/2008/layout/VerticalCurvedList"/>
    <dgm:cxn modelId="{33780004-2126-43CA-85E0-BA0DC06FDE5F}" type="presParOf" srcId="{64884C6A-C84D-4AC2-9153-54DEE997EC25}" destId="{4088359C-19CF-4392-B2C9-6A57D9FA56DF}" srcOrd="9" destOrd="0" presId="urn:microsoft.com/office/officeart/2008/layout/VerticalCurvedList"/>
    <dgm:cxn modelId="{46B6398F-64B3-4E27-9376-33B063508832}" type="presParOf" srcId="{64884C6A-C84D-4AC2-9153-54DEE997EC25}" destId="{399D14CA-6498-406F-A0A5-CA365B80245E}" srcOrd="10" destOrd="0" presId="urn:microsoft.com/office/officeart/2008/layout/VerticalCurvedList"/>
    <dgm:cxn modelId="{78D8DD51-C257-41EC-9D5A-4120B7203429}" type="presParOf" srcId="{399D14CA-6498-406F-A0A5-CA365B80245E}" destId="{731809B6-76E2-48BF-ABEE-3297BE3A489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30ECB-D5EE-4E8B-9A06-5DC1CBB278E4}">
      <dsp:nvSpPr>
        <dsp:cNvPr id="0" name=""/>
        <dsp:cNvSpPr/>
      </dsp:nvSpPr>
      <dsp:spPr>
        <a:xfrm>
          <a:off x="8846363" y="-648641"/>
          <a:ext cx="5037058" cy="5037058"/>
        </a:xfrm>
        <a:prstGeom prst="blockArc">
          <a:avLst>
            <a:gd name="adj1" fmla="val 8100000"/>
            <a:gd name="adj2" fmla="val 13500000"/>
            <a:gd name="adj3" fmla="val 429"/>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1DC96-F0A8-42BC-B91D-D5870CA231DF}">
      <dsp:nvSpPr>
        <dsp:cNvPr id="0" name=""/>
        <dsp:cNvSpPr/>
      </dsp:nvSpPr>
      <dsp:spPr>
        <a:xfrm>
          <a:off x="50065" y="287513"/>
          <a:ext cx="9181704" cy="575327"/>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56666"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الانطباع الأول.</a:t>
          </a:r>
          <a:endParaRPr lang="en-US" sz="2200" kern="1200">
            <a:solidFill>
              <a:schemeClr val="tx1"/>
            </a:solidFill>
          </a:endParaRPr>
        </a:p>
      </dsp:txBody>
      <dsp:txXfrm>
        <a:off x="50065" y="287513"/>
        <a:ext cx="9181704" cy="575327"/>
      </dsp:txXfrm>
    </dsp:sp>
    <dsp:sp modelId="{0447CC71-7602-4168-B38E-7FA6B5DF733A}">
      <dsp:nvSpPr>
        <dsp:cNvPr id="0" name=""/>
        <dsp:cNvSpPr/>
      </dsp:nvSpPr>
      <dsp:spPr>
        <a:xfrm>
          <a:off x="8872190" y="215598"/>
          <a:ext cx="719158" cy="71915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E73C06-9DB6-4314-ACB7-261B20668DF3}">
      <dsp:nvSpPr>
        <dsp:cNvPr id="0" name=""/>
        <dsp:cNvSpPr/>
      </dsp:nvSpPr>
      <dsp:spPr>
        <a:xfrm>
          <a:off x="50065" y="1150654"/>
          <a:ext cx="8851856" cy="575327"/>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56666"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كن متواصلاً جيداً.</a:t>
          </a:r>
          <a:endParaRPr lang="en-US" sz="2200" kern="1200" dirty="0" smtClean="0">
            <a:solidFill>
              <a:schemeClr val="tx1"/>
            </a:solidFill>
          </a:endParaRPr>
        </a:p>
      </dsp:txBody>
      <dsp:txXfrm>
        <a:off x="50065" y="1150654"/>
        <a:ext cx="8851856" cy="575327"/>
      </dsp:txXfrm>
    </dsp:sp>
    <dsp:sp modelId="{E3DBA4FD-7A03-473E-9FAB-7B4064C71BBE}">
      <dsp:nvSpPr>
        <dsp:cNvPr id="0" name=""/>
        <dsp:cNvSpPr/>
      </dsp:nvSpPr>
      <dsp:spPr>
        <a:xfrm>
          <a:off x="8542342" y="1078738"/>
          <a:ext cx="719158" cy="71915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063FD9B2-469B-4099-A563-0DB07DA8E8C6}">
      <dsp:nvSpPr>
        <dsp:cNvPr id="0" name=""/>
        <dsp:cNvSpPr/>
      </dsp:nvSpPr>
      <dsp:spPr>
        <a:xfrm>
          <a:off x="50065" y="2013794"/>
          <a:ext cx="8851856" cy="575327"/>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56666"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إدارة المكالمة.</a:t>
          </a:r>
          <a:endParaRPr lang="en-US" sz="2200" kern="1200" dirty="0" smtClean="0">
            <a:solidFill>
              <a:schemeClr val="tx1"/>
            </a:solidFill>
          </a:endParaRPr>
        </a:p>
      </dsp:txBody>
      <dsp:txXfrm>
        <a:off x="50065" y="2013794"/>
        <a:ext cx="8851856" cy="575327"/>
      </dsp:txXfrm>
    </dsp:sp>
    <dsp:sp modelId="{0D2531DE-3D22-4D2F-B439-24C500F2CA14}">
      <dsp:nvSpPr>
        <dsp:cNvPr id="0" name=""/>
        <dsp:cNvSpPr/>
      </dsp:nvSpPr>
      <dsp:spPr>
        <a:xfrm>
          <a:off x="8542342" y="1941878"/>
          <a:ext cx="719158" cy="71915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8B4DA4D8-9C95-4580-B793-C3679330BD72}">
      <dsp:nvSpPr>
        <dsp:cNvPr id="0" name=""/>
        <dsp:cNvSpPr/>
      </dsp:nvSpPr>
      <dsp:spPr>
        <a:xfrm>
          <a:off x="50065" y="2876934"/>
          <a:ext cx="9181704" cy="575327"/>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56666"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الاستماع.</a:t>
          </a:r>
          <a:endParaRPr lang="en-US" sz="2200" kern="1200" dirty="0" smtClean="0">
            <a:solidFill>
              <a:schemeClr val="tx1"/>
            </a:solidFill>
          </a:endParaRPr>
        </a:p>
      </dsp:txBody>
      <dsp:txXfrm>
        <a:off x="50065" y="2876934"/>
        <a:ext cx="9181704" cy="575327"/>
      </dsp:txXfrm>
    </dsp:sp>
    <dsp:sp modelId="{6140E719-F8EE-445B-85F7-05C9EA41AA41}">
      <dsp:nvSpPr>
        <dsp:cNvPr id="0" name=""/>
        <dsp:cNvSpPr/>
      </dsp:nvSpPr>
      <dsp:spPr>
        <a:xfrm>
          <a:off x="8872190" y="2805018"/>
          <a:ext cx="719158" cy="71915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80C97-1B83-4B42-8A09-C3867A6DA5B0}">
      <dsp:nvSpPr>
        <dsp:cNvPr id="0" name=""/>
        <dsp:cNvSpPr/>
      </dsp:nvSpPr>
      <dsp:spPr>
        <a:xfrm>
          <a:off x="9352862" y="-807914"/>
          <a:ext cx="6281613" cy="6281613"/>
        </a:xfrm>
        <a:prstGeom prst="blockArc">
          <a:avLst>
            <a:gd name="adj1" fmla="val 8100000"/>
            <a:gd name="adj2" fmla="val 13500000"/>
            <a:gd name="adj3" fmla="val 344"/>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4B796-FE6E-4B26-AF7A-477C3A55B216}">
      <dsp:nvSpPr>
        <dsp:cNvPr id="0" name=""/>
        <dsp:cNvSpPr/>
      </dsp:nvSpPr>
      <dsp:spPr>
        <a:xfrm>
          <a:off x="64691" y="291518"/>
          <a:ext cx="9854455" cy="583409"/>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63081"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الرد على الهاتف.</a:t>
          </a:r>
          <a:endParaRPr lang="en-US" sz="2200" kern="1200">
            <a:solidFill>
              <a:schemeClr val="tx1"/>
            </a:solidFill>
          </a:endParaRPr>
        </a:p>
      </dsp:txBody>
      <dsp:txXfrm>
        <a:off x="64691" y="291518"/>
        <a:ext cx="9854455" cy="583409"/>
      </dsp:txXfrm>
    </dsp:sp>
    <dsp:sp modelId="{33D20354-C412-4D76-861C-8F416EC607F0}">
      <dsp:nvSpPr>
        <dsp:cNvPr id="0" name=""/>
        <dsp:cNvSpPr/>
      </dsp:nvSpPr>
      <dsp:spPr>
        <a:xfrm>
          <a:off x="9554515" y="218591"/>
          <a:ext cx="729262" cy="729262"/>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0798B7-71A0-4DBB-B4D4-C34595BED5AB}">
      <dsp:nvSpPr>
        <dsp:cNvPr id="0" name=""/>
        <dsp:cNvSpPr/>
      </dsp:nvSpPr>
      <dsp:spPr>
        <a:xfrm>
          <a:off x="64691" y="1166352"/>
          <a:ext cx="9436400" cy="583409"/>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63081"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التحية.</a:t>
          </a:r>
          <a:endParaRPr lang="ar-SY" sz="2200" kern="1200" dirty="0" smtClean="0">
            <a:solidFill>
              <a:schemeClr val="tx1"/>
            </a:solidFill>
          </a:endParaRPr>
        </a:p>
      </dsp:txBody>
      <dsp:txXfrm>
        <a:off x="64691" y="1166352"/>
        <a:ext cx="9436400" cy="583409"/>
      </dsp:txXfrm>
    </dsp:sp>
    <dsp:sp modelId="{1381560B-EED0-45D0-888B-592A9712AFD2}">
      <dsp:nvSpPr>
        <dsp:cNvPr id="0" name=""/>
        <dsp:cNvSpPr/>
      </dsp:nvSpPr>
      <dsp:spPr>
        <a:xfrm>
          <a:off x="9136461" y="1093426"/>
          <a:ext cx="729262" cy="729262"/>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1B919478-FF8E-4D75-B7E6-CF0C5E672BEE}">
      <dsp:nvSpPr>
        <dsp:cNvPr id="0" name=""/>
        <dsp:cNvSpPr/>
      </dsp:nvSpPr>
      <dsp:spPr>
        <a:xfrm>
          <a:off x="64691" y="2041187"/>
          <a:ext cx="9308091" cy="583409"/>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63081"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التفاعل مع الضيف.</a:t>
          </a:r>
          <a:endParaRPr lang="en-US" sz="2200" kern="1200" dirty="0" smtClean="0">
            <a:solidFill>
              <a:schemeClr val="tx1"/>
            </a:solidFill>
          </a:endParaRPr>
        </a:p>
      </dsp:txBody>
      <dsp:txXfrm>
        <a:off x="64691" y="2041187"/>
        <a:ext cx="9308091" cy="583409"/>
      </dsp:txXfrm>
    </dsp:sp>
    <dsp:sp modelId="{15E99649-D3F1-4C0C-997F-33C6253CC7AB}">
      <dsp:nvSpPr>
        <dsp:cNvPr id="0" name=""/>
        <dsp:cNvSpPr/>
      </dsp:nvSpPr>
      <dsp:spPr>
        <a:xfrm>
          <a:off x="9008151" y="1968260"/>
          <a:ext cx="729262" cy="729262"/>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A18C0706-22F3-4C46-8F64-B510B0279B8C}">
      <dsp:nvSpPr>
        <dsp:cNvPr id="0" name=""/>
        <dsp:cNvSpPr/>
      </dsp:nvSpPr>
      <dsp:spPr>
        <a:xfrm>
          <a:off x="64691" y="2916021"/>
          <a:ext cx="9436400" cy="583409"/>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63081"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وضع المكالمات قيد الانتظار.</a:t>
          </a:r>
          <a:endParaRPr lang="ar-SY" sz="2200" kern="1200" dirty="0" smtClean="0">
            <a:solidFill>
              <a:schemeClr val="tx1"/>
            </a:solidFill>
          </a:endParaRPr>
        </a:p>
      </dsp:txBody>
      <dsp:txXfrm>
        <a:off x="64691" y="2916021"/>
        <a:ext cx="9436400" cy="583409"/>
      </dsp:txXfrm>
    </dsp:sp>
    <dsp:sp modelId="{8F849E44-2BC8-4E58-9ACC-4328DA59D116}">
      <dsp:nvSpPr>
        <dsp:cNvPr id="0" name=""/>
        <dsp:cNvSpPr/>
      </dsp:nvSpPr>
      <dsp:spPr>
        <a:xfrm>
          <a:off x="9136461" y="2843095"/>
          <a:ext cx="729262" cy="729262"/>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4088359C-19CF-4392-B2C9-6A57D9FA56DF}">
      <dsp:nvSpPr>
        <dsp:cNvPr id="0" name=""/>
        <dsp:cNvSpPr/>
      </dsp:nvSpPr>
      <dsp:spPr>
        <a:xfrm>
          <a:off x="64691" y="3790856"/>
          <a:ext cx="9854455" cy="583409"/>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63081"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إنهاء المكالمة.</a:t>
          </a:r>
          <a:endParaRPr lang="ar-SY" sz="2200" kern="1200" dirty="0">
            <a:solidFill>
              <a:schemeClr val="tx1"/>
            </a:solidFill>
          </a:endParaRPr>
        </a:p>
      </dsp:txBody>
      <dsp:txXfrm>
        <a:off x="64691" y="3790856"/>
        <a:ext cx="9854455" cy="583409"/>
      </dsp:txXfrm>
    </dsp:sp>
    <dsp:sp modelId="{731809B6-76E2-48BF-ABEE-3297BE3A4893}">
      <dsp:nvSpPr>
        <dsp:cNvPr id="0" name=""/>
        <dsp:cNvSpPr/>
      </dsp:nvSpPr>
      <dsp:spPr>
        <a:xfrm>
          <a:off x="9554515" y="3717929"/>
          <a:ext cx="729262" cy="729262"/>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06142-0378-4788-A3ED-0E04B276DD02}"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CAD34-0B39-4CD1-9779-352EE9DF55A2}" type="slidenum">
              <a:rPr lang="en-US" smtClean="0"/>
              <a:t>‹#›</a:t>
            </a:fld>
            <a:endParaRPr lang="en-US"/>
          </a:p>
        </p:txBody>
      </p:sp>
    </p:spTree>
    <p:extLst>
      <p:ext uri="{BB962C8B-B14F-4D97-AF65-F5344CB8AC3E}">
        <p14:creationId xmlns:p14="http://schemas.microsoft.com/office/powerpoint/2010/main" val="163744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الكتاب">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4E83D2-CAAA-4911-A412-D1515149C9E7}"/>
              </a:ext>
            </a:extLst>
          </p:cNvPr>
          <p:cNvPicPr>
            <a:picLocks noChangeAspect="1"/>
          </p:cNvPicPr>
          <p:nvPr userDrawn="1"/>
        </p:nvPicPr>
        <p:blipFill>
          <a:blip r:embed="rId2"/>
          <a:stretch>
            <a:fillRect/>
          </a:stretch>
        </p:blipFill>
        <p:spPr>
          <a:xfrm>
            <a:off x="-9167" y="-66013"/>
            <a:ext cx="12192001" cy="6924012"/>
          </a:xfrm>
          <a:prstGeom prst="rect">
            <a:avLst/>
          </a:prstGeom>
        </p:spPr>
      </p:pic>
      <p:sp useBgFill="1">
        <p:nvSpPr>
          <p:cNvPr id="8" name="Rectangle 7">
            <a:extLst>
              <a:ext uri="{FF2B5EF4-FFF2-40B4-BE49-F238E27FC236}">
                <a16:creationId xmlns:a16="http://schemas.microsoft.com/office/drawing/2014/main" id="{5E9D7826-F10E-499E-9AFE-2493E5D07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 name="Rectangle 8">
            <a:extLst>
              <a:ext uri="{FF2B5EF4-FFF2-40B4-BE49-F238E27FC236}">
                <a16:creationId xmlns:a16="http://schemas.microsoft.com/office/drawing/2014/main" id="{1CF972BE-D4BD-4FA1-9D3B-7AB35C75AE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2" name="Rectangle 11">
            <a:extLst>
              <a:ext uri="{FF2B5EF4-FFF2-40B4-BE49-F238E27FC236}">
                <a16:creationId xmlns:a16="http://schemas.microsoft.com/office/drawing/2014/main" id="{ADD71D7D-B357-479A-A71B-B2FF8192F0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923B625A-83D7-4CBF-8E6F-A492DA759A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BCA719-0EAE-4091-A88F-EC4093F341C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6C378E-F37E-476B-9579-1B19A147595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09C87EE-E31E-48A9-9BB9-A5EE8F13EA14}"/>
              </a:ext>
            </a:extLst>
          </p:cNvPr>
          <p:cNvSpPr/>
          <p:nvPr userDrawn="1"/>
        </p:nvSpPr>
        <p:spPr>
          <a:xfrm>
            <a:off x="-9167" y="-66012"/>
            <a:ext cx="12201167" cy="95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520639C1-AB1B-4174-81BB-C9447C8F26A7}"/>
              </a:ext>
            </a:extLst>
          </p:cNvPr>
          <p:cNvSpPr>
            <a:spLocks noGrp="1"/>
          </p:cNvSpPr>
          <p:nvPr>
            <p:ph sz="quarter" idx="11"/>
          </p:nvPr>
        </p:nvSpPr>
        <p:spPr>
          <a:xfrm>
            <a:off x="2468880" y="2500660"/>
            <a:ext cx="7254240" cy="1430072"/>
          </a:xfrm>
        </p:spPr>
        <p:txBody>
          <a:bodyPr anchor="ctr">
            <a:normAutofit/>
          </a:bodyPr>
          <a:lstStyle>
            <a:lvl1pPr algn="ctr" rtl="1">
              <a:lnSpc>
                <a:spcPct val="100000"/>
              </a:lnSpc>
              <a:buNone/>
              <a:defRPr sz="3600" b="1">
                <a:solidFill>
                  <a:schemeClr val="accent6">
                    <a:lumMod val="50000"/>
                  </a:schemeClr>
                </a:solidFill>
              </a:defRPr>
            </a:lvl1pPr>
          </a:lstStyle>
          <a:p>
            <a:pPr lvl="0"/>
            <a:endParaRPr lang="en-US" dirty="0"/>
          </a:p>
        </p:txBody>
      </p:sp>
      <p:sp>
        <p:nvSpPr>
          <p:cNvPr id="18" name="Content Placeholder 2">
            <a:extLst>
              <a:ext uri="{FF2B5EF4-FFF2-40B4-BE49-F238E27FC236}">
                <a16:creationId xmlns:a16="http://schemas.microsoft.com/office/drawing/2014/main" id="{F6A7A5C1-F184-4768-A47F-F85247E046B3}"/>
              </a:ext>
            </a:extLst>
          </p:cNvPr>
          <p:cNvSpPr>
            <a:spLocks noGrp="1"/>
          </p:cNvSpPr>
          <p:nvPr>
            <p:ph sz="quarter" idx="12"/>
          </p:nvPr>
        </p:nvSpPr>
        <p:spPr>
          <a:xfrm>
            <a:off x="3121793" y="4886975"/>
            <a:ext cx="5950955"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sp>
        <p:nvSpPr>
          <p:cNvPr id="19" name="TextBox 18">
            <a:extLst>
              <a:ext uri="{FF2B5EF4-FFF2-40B4-BE49-F238E27FC236}">
                <a16:creationId xmlns:a16="http://schemas.microsoft.com/office/drawing/2014/main" id="{3A46A69B-38B3-4BC2-BEB9-F24DDA97D870}"/>
              </a:ext>
            </a:extLst>
          </p:cNvPr>
          <p:cNvSpPr txBox="1"/>
          <p:nvPr userDrawn="1"/>
        </p:nvSpPr>
        <p:spPr>
          <a:xfrm>
            <a:off x="4932815" y="4363476"/>
            <a:ext cx="2943498" cy="400110"/>
          </a:xfrm>
          <a:prstGeom prst="rect">
            <a:avLst/>
          </a:prstGeom>
          <a:noFill/>
        </p:spPr>
        <p:txBody>
          <a:bodyPr wrap="square" rtlCol="0">
            <a:spAutoFit/>
          </a:bodyPr>
          <a:lstStyle/>
          <a:p>
            <a:pPr algn="ctr" rtl="1"/>
            <a:r>
              <a:rPr lang="ar-SA" sz="2000" b="1" dirty="0">
                <a:solidFill>
                  <a:schemeClr val="accent6">
                    <a:lumMod val="50000"/>
                  </a:schemeClr>
                </a:solidFill>
                <a:latin typeface="+mn-lt"/>
              </a:rPr>
              <a:t>رمز المقرر</a:t>
            </a:r>
            <a:r>
              <a:rPr lang="ar-SY" sz="2000" b="1" dirty="0">
                <a:solidFill>
                  <a:schemeClr val="accent6">
                    <a:lumMod val="50000"/>
                  </a:schemeClr>
                </a:solidFill>
                <a:latin typeface="+mn-lt"/>
              </a:rPr>
              <a:t>: </a:t>
            </a:r>
            <a:endParaRPr lang="en-US" sz="2000" b="1" dirty="0">
              <a:solidFill>
                <a:schemeClr val="accent6">
                  <a:lumMod val="50000"/>
                </a:schemeClr>
              </a:solidFill>
              <a:latin typeface="+mn-lt"/>
            </a:endParaRPr>
          </a:p>
        </p:txBody>
      </p:sp>
      <p:sp>
        <p:nvSpPr>
          <p:cNvPr id="22" name="Content Placeholder 2">
            <a:extLst>
              <a:ext uri="{FF2B5EF4-FFF2-40B4-BE49-F238E27FC236}">
                <a16:creationId xmlns:a16="http://schemas.microsoft.com/office/drawing/2014/main" id="{E971D08C-7BAC-4743-B139-764ECFA0EC59}"/>
              </a:ext>
            </a:extLst>
          </p:cNvPr>
          <p:cNvSpPr>
            <a:spLocks noGrp="1"/>
          </p:cNvSpPr>
          <p:nvPr>
            <p:ph sz="quarter" idx="13"/>
          </p:nvPr>
        </p:nvSpPr>
        <p:spPr>
          <a:xfrm>
            <a:off x="3012647" y="4277528"/>
            <a:ext cx="3822003"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pic>
        <p:nvPicPr>
          <p:cNvPr id="21" name="Picture 20">
            <a:extLst>
              <a:ext uri="{FF2B5EF4-FFF2-40B4-BE49-F238E27FC236}">
                <a16:creationId xmlns:a16="http://schemas.microsoft.com/office/drawing/2014/main" id="{A1499344-B84B-4179-9D79-4C353829E9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2228" y="-66013"/>
            <a:ext cx="1454934" cy="954415"/>
          </a:xfrm>
          <a:prstGeom prst="rect">
            <a:avLst/>
          </a:prstGeom>
        </p:spPr>
      </p:pic>
      <p:pic>
        <p:nvPicPr>
          <p:cNvPr id="23" name="Picture 22">
            <a:extLst>
              <a:ext uri="{FF2B5EF4-FFF2-40B4-BE49-F238E27FC236}">
                <a16:creationId xmlns:a16="http://schemas.microsoft.com/office/drawing/2014/main" id="{C7146BC3-3485-4255-9643-25D2D4D2EAE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3263" y="102309"/>
            <a:ext cx="1454934" cy="677714"/>
          </a:xfrm>
          <a:prstGeom prst="rect">
            <a:avLst/>
          </a:prstGeom>
        </p:spPr>
      </p:pic>
      <p:sp>
        <p:nvSpPr>
          <p:cNvPr id="24" name="Arrow: Pentagon 23">
            <a:extLst>
              <a:ext uri="{FF2B5EF4-FFF2-40B4-BE49-F238E27FC236}">
                <a16:creationId xmlns:a16="http://schemas.microsoft.com/office/drawing/2014/main" id="{7C441932-A219-45CE-9E6E-BC59F0ED27AE}"/>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25" name="TextBox 24">
            <a:extLst>
              <a:ext uri="{FF2B5EF4-FFF2-40B4-BE49-F238E27FC236}">
                <a16:creationId xmlns:a16="http://schemas.microsoft.com/office/drawing/2014/main" id="{5A178754-038A-47A0-BC17-6DD174ECA33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72934644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حالة عملي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0A983B-2795-43A5-B2E6-681F55746DD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AA961B-14BA-497E-8EFB-575A1E13A07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08817029-EE2D-458F-91FF-B864691803F3}"/>
              </a:ext>
            </a:extLst>
          </p:cNvPr>
          <p:cNvSpPr/>
          <p:nvPr userDrawn="1"/>
        </p:nvSpPr>
        <p:spPr>
          <a:xfrm>
            <a:off x="4754880" y="524692"/>
            <a:ext cx="2682240" cy="699616"/>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a:latin typeface="Calibri" panose="020F0502020204030204" pitchFamily="34" charset="0"/>
                <a:cs typeface="Calibri" panose="020F0502020204030204" pitchFamily="34" charset="0"/>
              </a:rPr>
              <a:t>حالة عملية</a:t>
            </a:r>
            <a:endParaRPr lang="en-US" sz="2800" b="1" dirty="0">
              <a:latin typeface="Calibri" panose="020F0502020204030204" pitchFamily="34" charset="0"/>
              <a:cs typeface="Calibri" panose="020F0502020204030204" pitchFamily="34" charset="0"/>
            </a:endParaRPr>
          </a:p>
        </p:txBody>
      </p:sp>
      <p:pic>
        <p:nvPicPr>
          <p:cNvPr id="18" name="Graphic 17" descr="Beaker">
            <a:extLst>
              <a:ext uri="{FF2B5EF4-FFF2-40B4-BE49-F238E27FC236}">
                <a16:creationId xmlns:a16="http://schemas.microsoft.com/office/drawing/2014/main" id="{937D5BC4-71FC-4686-9657-43CB13AB5B4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0578625">
            <a:off x="4402183" y="481148"/>
            <a:ext cx="914400" cy="914400"/>
          </a:xfrm>
          <a:prstGeom prst="rect">
            <a:avLst/>
          </a:prstGeom>
        </p:spPr>
      </p:pic>
      <p:sp>
        <p:nvSpPr>
          <p:cNvPr id="9" name="Content Placeholder 2">
            <a:extLst>
              <a:ext uri="{FF2B5EF4-FFF2-40B4-BE49-F238E27FC236}">
                <a16:creationId xmlns:a16="http://schemas.microsoft.com/office/drawing/2014/main" id="{86286DE9-638B-4112-B1D1-109F7B95AE20}"/>
              </a:ext>
            </a:extLst>
          </p:cNvPr>
          <p:cNvSpPr>
            <a:spLocks noGrp="1"/>
          </p:cNvSpPr>
          <p:nvPr>
            <p:ph sz="quarter" idx="10"/>
          </p:nvPr>
        </p:nvSpPr>
        <p:spPr>
          <a:xfrm>
            <a:off x="531222" y="1461615"/>
            <a:ext cx="11129555" cy="4871693"/>
          </a:xfrm>
        </p:spPr>
        <p:txBody>
          <a:bodyPr>
            <a:normAutofit/>
          </a:bodyPr>
          <a:lstStyle>
            <a:lvl1pPr algn="just" rtl="1">
              <a:lnSpc>
                <a:spcPct val="150000"/>
              </a:lnSpc>
              <a:buNone/>
              <a:defRPr sz="2200"/>
            </a:lvl1pPr>
          </a:lstStyle>
          <a:p>
            <a:pPr lvl="0"/>
            <a:endParaRPr lang="en-US" dirty="0"/>
          </a:p>
        </p:txBody>
      </p:sp>
      <p:pic>
        <p:nvPicPr>
          <p:cNvPr id="7" name="Picture 6">
            <a:extLst>
              <a:ext uri="{FF2B5EF4-FFF2-40B4-BE49-F238E27FC236}">
                <a16:creationId xmlns:a16="http://schemas.microsoft.com/office/drawing/2014/main" id="{302AFADB-CC00-416A-9CEA-69C22B56F3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CB2B753C-9900-4A25-BA1F-18F2445AE5B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2" name="Arrow: Pentagon 11">
            <a:extLst>
              <a:ext uri="{FF2B5EF4-FFF2-40B4-BE49-F238E27FC236}">
                <a16:creationId xmlns:a16="http://schemas.microsoft.com/office/drawing/2014/main" id="{FAADE3FD-9AFC-433B-BDBF-66CBC1A0756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3" name="TextBox 12">
            <a:extLst>
              <a:ext uri="{FF2B5EF4-FFF2-40B4-BE49-F238E27FC236}">
                <a16:creationId xmlns:a16="http://schemas.microsoft.com/office/drawing/2014/main" id="{BE27B584-3C19-4D5F-9870-6FB8693847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049957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فيديو">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197FF-AC5F-45A8-B9FE-E4E228D3B8C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44FC121-EEB2-41D7-8655-64BFB4E1D7C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4A2E362-39A2-4B95-99E4-57D71AE8658F}"/>
              </a:ext>
            </a:extLst>
          </p:cNvPr>
          <p:cNvPicPr>
            <a:picLocks noChangeAspect="1"/>
          </p:cNvPicPr>
          <p:nvPr userDrawn="1"/>
        </p:nvPicPr>
        <p:blipFill>
          <a:blip r:embed="rId2"/>
          <a:stretch>
            <a:fillRect/>
          </a:stretch>
        </p:blipFill>
        <p:spPr>
          <a:xfrm>
            <a:off x="974311" y="1219200"/>
            <a:ext cx="10250737" cy="5181600"/>
          </a:xfrm>
          <a:prstGeom prst="rect">
            <a:avLst/>
          </a:prstGeom>
        </p:spPr>
      </p:pic>
      <p:sp>
        <p:nvSpPr>
          <p:cNvPr id="5" name="Content Placeholder 2">
            <a:extLst>
              <a:ext uri="{FF2B5EF4-FFF2-40B4-BE49-F238E27FC236}">
                <a16:creationId xmlns:a16="http://schemas.microsoft.com/office/drawing/2014/main" id="{4C07AEAB-7CB1-4658-A0A1-FF85B3312DC2}"/>
              </a:ext>
            </a:extLst>
          </p:cNvPr>
          <p:cNvSpPr>
            <a:spLocks noGrp="1"/>
          </p:cNvSpPr>
          <p:nvPr>
            <p:ph sz="quarter" idx="10"/>
          </p:nvPr>
        </p:nvSpPr>
        <p:spPr>
          <a:xfrm>
            <a:off x="1706581" y="1653510"/>
            <a:ext cx="8647611" cy="4179841"/>
          </a:xfrm>
        </p:spPr>
        <p:txBody>
          <a:bodyPr>
            <a:normAutofit/>
          </a:bodyPr>
          <a:lstStyle>
            <a:lvl1pPr>
              <a:buNone/>
              <a:defRPr sz="2200"/>
            </a:lvl1pPr>
          </a:lstStyle>
          <a:p>
            <a:pPr lvl="0"/>
            <a:endParaRPr lang="en-US" dirty="0"/>
          </a:p>
        </p:txBody>
      </p:sp>
      <p:sp>
        <p:nvSpPr>
          <p:cNvPr id="6" name="Rectangle 5">
            <a:extLst>
              <a:ext uri="{FF2B5EF4-FFF2-40B4-BE49-F238E27FC236}">
                <a16:creationId xmlns:a16="http://schemas.microsoft.com/office/drawing/2014/main" id="{2E7C17D3-08C1-4799-B12A-609C6B914A3A}"/>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676FC10-C32B-45D3-8C58-1DC527F1E7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774" y="310081"/>
            <a:ext cx="1349184" cy="885045"/>
          </a:xfrm>
          <a:prstGeom prst="rect">
            <a:avLst/>
          </a:prstGeom>
        </p:spPr>
      </p:pic>
      <p:pic>
        <p:nvPicPr>
          <p:cNvPr id="9" name="Picture 8">
            <a:extLst>
              <a:ext uri="{FF2B5EF4-FFF2-40B4-BE49-F238E27FC236}">
                <a16:creationId xmlns:a16="http://schemas.microsoft.com/office/drawing/2014/main" id="{08BC2504-2A50-4671-84C8-A3023627003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67907" y="377196"/>
            <a:ext cx="1108628" cy="516403"/>
          </a:xfrm>
          <a:prstGeom prst="rect">
            <a:avLst/>
          </a:prstGeom>
        </p:spPr>
      </p:pic>
      <p:sp>
        <p:nvSpPr>
          <p:cNvPr id="11" name="Arrow: Pentagon 10">
            <a:extLst>
              <a:ext uri="{FF2B5EF4-FFF2-40B4-BE49-F238E27FC236}">
                <a16:creationId xmlns:a16="http://schemas.microsoft.com/office/drawing/2014/main" id="{C568C709-DC20-4FDF-A7A9-0170DAA1397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2" name="TextBox 11">
            <a:extLst>
              <a:ext uri="{FF2B5EF4-FFF2-40B4-BE49-F238E27FC236}">
                <a16:creationId xmlns:a16="http://schemas.microsoft.com/office/drawing/2014/main" id="{C916737D-5C5D-4F50-9E0A-5301653D5D02}"/>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36642963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فرعي والرئيسي">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4FE12A-7A0D-4956-B522-F2373579711C}"/>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AD6525-0033-44D1-A3C9-C5D8226CC492}"/>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2EF3C47-42AF-4D88-9D80-AE4B9E942A86}"/>
              </a:ext>
            </a:extLst>
          </p:cNvPr>
          <p:cNvPicPr>
            <a:picLocks noChangeAspect="1"/>
          </p:cNvPicPr>
          <p:nvPr userDrawn="1"/>
        </p:nvPicPr>
        <p:blipFill>
          <a:blip r:embed="rId2"/>
          <a:stretch>
            <a:fillRect/>
          </a:stretch>
        </p:blipFill>
        <p:spPr>
          <a:xfrm>
            <a:off x="1355075" y="-130628"/>
            <a:ext cx="9353320" cy="1795348"/>
          </a:xfrm>
          <a:prstGeom prst="rect">
            <a:avLst/>
          </a:prstGeom>
        </p:spPr>
      </p:pic>
      <p:pic>
        <p:nvPicPr>
          <p:cNvPr id="23" name="Picture 22">
            <a:extLst>
              <a:ext uri="{FF2B5EF4-FFF2-40B4-BE49-F238E27FC236}">
                <a16:creationId xmlns:a16="http://schemas.microsoft.com/office/drawing/2014/main" id="{4BF3866B-CD5E-44F4-9F5C-46DA8A786744}"/>
              </a:ext>
            </a:extLst>
          </p:cNvPr>
          <p:cNvPicPr>
            <a:picLocks noChangeAspect="1"/>
          </p:cNvPicPr>
          <p:nvPr userDrawn="1"/>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3915179" y="1027177"/>
            <a:ext cx="8916320" cy="1189891"/>
          </a:xfrm>
          <a:prstGeom prst="rect">
            <a:avLst/>
          </a:prstGeom>
          <a:effectLst>
            <a:outerShdw blurRad="50800" dist="38100" dir="8100000" algn="tr" rotWithShape="0">
              <a:prstClr val="black">
                <a:alpha val="40000"/>
              </a:prstClr>
            </a:outerShdw>
          </a:effectLst>
        </p:spPr>
      </p:pic>
      <p:sp>
        <p:nvSpPr>
          <p:cNvPr id="7" name="Content Placeholder 2">
            <a:extLst>
              <a:ext uri="{FF2B5EF4-FFF2-40B4-BE49-F238E27FC236}">
                <a16:creationId xmlns:a16="http://schemas.microsoft.com/office/drawing/2014/main" id="{C10174F3-90DF-421C-98B4-B6FC3C635DE2}"/>
              </a:ext>
            </a:extLst>
          </p:cNvPr>
          <p:cNvSpPr>
            <a:spLocks noGrp="1"/>
          </p:cNvSpPr>
          <p:nvPr>
            <p:ph sz="quarter" idx="10"/>
          </p:nvPr>
        </p:nvSpPr>
        <p:spPr>
          <a:xfrm>
            <a:off x="831273" y="2313852"/>
            <a:ext cx="10438410" cy="4090705"/>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7D39ACF-EA77-42C6-8BA7-FA9159DAC71C}"/>
              </a:ext>
            </a:extLst>
          </p:cNvPr>
          <p:cNvSpPr>
            <a:spLocks noGrp="1"/>
          </p:cNvSpPr>
          <p:nvPr>
            <p:ph sz="quarter" idx="11"/>
          </p:nvPr>
        </p:nvSpPr>
        <p:spPr>
          <a:xfrm>
            <a:off x="2688116" y="391886"/>
            <a:ext cx="6715693" cy="827259"/>
          </a:xfrm>
        </p:spPr>
        <p:txBody>
          <a:bodyPr anchor="ctr">
            <a:noAutofit/>
          </a:bodyPr>
          <a:lstStyle>
            <a:lvl1pPr algn="ctr" rtl="1">
              <a:lnSpc>
                <a:spcPct val="100000"/>
              </a:lnSpc>
              <a:buNone/>
              <a:defRPr sz="2800" b="1">
                <a:solidFill>
                  <a:srgbClr val="0070C0"/>
                </a:solidFill>
              </a:defRPr>
            </a:lvl1pPr>
          </a:lstStyle>
          <a:p>
            <a:pPr lvl="0"/>
            <a:endParaRPr lang="en-US" dirty="0"/>
          </a:p>
        </p:txBody>
      </p:sp>
      <p:sp>
        <p:nvSpPr>
          <p:cNvPr id="9" name="Content Placeholder 2">
            <a:extLst>
              <a:ext uri="{FF2B5EF4-FFF2-40B4-BE49-F238E27FC236}">
                <a16:creationId xmlns:a16="http://schemas.microsoft.com/office/drawing/2014/main" id="{44EC8A08-49F0-4119-87A9-ECADCC41446E}"/>
              </a:ext>
            </a:extLst>
          </p:cNvPr>
          <p:cNvSpPr>
            <a:spLocks noGrp="1"/>
          </p:cNvSpPr>
          <p:nvPr>
            <p:ph sz="quarter" idx="12"/>
          </p:nvPr>
        </p:nvSpPr>
        <p:spPr>
          <a:xfrm>
            <a:off x="6940627" y="1459627"/>
            <a:ext cx="4924331" cy="698448"/>
          </a:xfrm>
        </p:spPr>
        <p:txBody>
          <a:bodyPr anchor="ctr">
            <a:normAutofit/>
          </a:bodyPr>
          <a:lstStyle>
            <a:lvl1pPr algn="ctr" rtl="1">
              <a:lnSpc>
                <a:spcPct val="100000"/>
              </a:lnSpc>
              <a:buNone/>
              <a:defRPr sz="2400" b="1">
                <a:solidFill>
                  <a:schemeClr val="bg1"/>
                </a:solidFill>
              </a:defRPr>
            </a:lvl1pPr>
          </a:lstStyle>
          <a:p>
            <a:pPr lvl="0"/>
            <a:endParaRPr lang="en-US" dirty="0"/>
          </a:p>
        </p:txBody>
      </p:sp>
      <p:sp>
        <p:nvSpPr>
          <p:cNvPr id="10" name="Rectangle 9">
            <a:extLst>
              <a:ext uri="{FF2B5EF4-FFF2-40B4-BE49-F238E27FC236}">
                <a16:creationId xmlns:a16="http://schemas.microsoft.com/office/drawing/2014/main" id="{CCAB3EF5-D0D6-4F91-A9FB-BE3E3C3A1E38}"/>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83CBBAF-B3E0-44D5-944D-C6AB98F862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2" name="Picture 11">
            <a:extLst>
              <a:ext uri="{FF2B5EF4-FFF2-40B4-BE49-F238E27FC236}">
                <a16:creationId xmlns:a16="http://schemas.microsoft.com/office/drawing/2014/main" id="{88CB799D-9490-45BA-AEF3-EECCFDCA983D}"/>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B0D43EA0-12FE-4AAC-A01B-499B7DC12CFC}"/>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4" name="TextBox 13">
            <a:extLst>
              <a:ext uri="{FF2B5EF4-FFF2-40B4-BE49-F238E27FC236}">
                <a16:creationId xmlns:a16="http://schemas.microsoft.com/office/drawing/2014/main" id="{639F7059-ED75-4D49-8BEB-84172441D82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00257556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رئيسي">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D942-BC07-4338-BE52-AEB603D412AD}"/>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D14D41-D6CD-48AD-AD6C-06D70BCEBB7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27C57D8-C128-4DAA-B9B1-35CE45279DCE}"/>
              </a:ext>
            </a:extLst>
          </p:cNvPr>
          <p:cNvPicPr>
            <a:picLocks noChangeAspect="1"/>
          </p:cNvPicPr>
          <p:nvPr userDrawn="1"/>
        </p:nvPicPr>
        <p:blipFill>
          <a:blip r:embed="rId2"/>
          <a:stretch>
            <a:fillRect/>
          </a:stretch>
        </p:blipFill>
        <p:spPr>
          <a:xfrm>
            <a:off x="1498294" y="-106878"/>
            <a:ext cx="9221117" cy="1880460"/>
          </a:xfrm>
          <a:prstGeom prst="rect">
            <a:avLst/>
          </a:prstGeom>
        </p:spPr>
      </p:pic>
      <p:sp>
        <p:nvSpPr>
          <p:cNvPr id="6" name="Content Placeholder 2">
            <a:extLst>
              <a:ext uri="{FF2B5EF4-FFF2-40B4-BE49-F238E27FC236}">
                <a16:creationId xmlns:a16="http://schemas.microsoft.com/office/drawing/2014/main" id="{E95B7A67-25B8-4FD1-A6FC-E45C8DBEDA62}"/>
              </a:ext>
            </a:extLst>
          </p:cNvPr>
          <p:cNvSpPr>
            <a:spLocks noGrp="1"/>
          </p:cNvSpPr>
          <p:nvPr>
            <p:ph sz="quarter" idx="10"/>
          </p:nvPr>
        </p:nvSpPr>
        <p:spPr>
          <a:xfrm>
            <a:off x="890649" y="1601386"/>
            <a:ext cx="10367159" cy="4731922"/>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25B55EA-3A63-40D4-97E3-4F5A12EE2B4A}"/>
              </a:ext>
            </a:extLst>
          </p:cNvPr>
          <p:cNvSpPr>
            <a:spLocks noGrp="1"/>
          </p:cNvSpPr>
          <p:nvPr>
            <p:ph sz="quarter" idx="11"/>
          </p:nvPr>
        </p:nvSpPr>
        <p:spPr>
          <a:xfrm>
            <a:off x="2006930" y="427511"/>
            <a:ext cx="8134598" cy="890649"/>
          </a:xfrm>
        </p:spPr>
        <p:txBody>
          <a:bodyPr anchor="ctr">
            <a:normAutofit/>
          </a:bodyPr>
          <a:lstStyle>
            <a:lvl1pPr algn="ctr" rtl="1">
              <a:lnSpc>
                <a:spcPct val="100000"/>
              </a:lnSpc>
              <a:buNone/>
              <a:defRPr sz="2800" b="1">
                <a:solidFill>
                  <a:srgbClr val="0070C0"/>
                </a:solidFill>
              </a:defRPr>
            </a:lvl1pPr>
          </a:lstStyle>
          <a:p>
            <a:pPr lvl="0"/>
            <a:endParaRPr lang="en-US" dirty="0"/>
          </a:p>
        </p:txBody>
      </p:sp>
      <p:sp>
        <p:nvSpPr>
          <p:cNvPr id="10" name="Rectangle 9">
            <a:extLst>
              <a:ext uri="{FF2B5EF4-FFF2-40B4-BE49-F238E27FC236}">
                <a16:creationId xmlns:a16="http://schemas.microsoft.com/office/drawing/2014/main" id="{20E7EB31-5FBF-44ED-A3E3-B1EA4AA36E4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630DEEA-C5A8-4D18-B763-9656FD1750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1041" y="319577"/>
            <a:ext cx="1454934" cy="954415"/>
          </a:xfrm>
          <a:prstGeom prst="rect">
            <a:avLst/>
          </a:prstGeom>
        </p:spPr>
      </p:pic>
      <p:pic>
        <p:nvPicPr>
          <p:cNvPr id="13" name="Picture 12">
            <a:extLst>
              <a:ext uri="{FF2B5EF4-FFF2-40B4-BE49-F238E27FC236}">
                <a16:creationId xmlns:a16="http://schemas.microsoft.com/office/drawing/2014/main" id="{BAC958B2-5430-4F1B-9718-CCC8FE8451F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93430" y="344679"/>
            <a:ext cx="1454934" cy="677714"/>
          </a:xfrm>
          <a:prstGeom prst="rect">
            <a:avLst/>
          </a:prstGeom>
        </p:spPr>
      </p:pic>
      <p:sp>
        <p:nvSpPr>
          <p:cNvPr id="14" name="Arrow: Pentagon 13">
            <a:extLst>
              <a:ext uri="{FF2B5EF4-FFF2-40B4-BE49-F238E27FC236}">
                <a16:creationId xmlns:a16="http://schemas.microsoft.com/office/drawing/2014/main" id="{720DDE05-CFC3-465A-AFEA-F2290C174DCA}"/>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C33CF470-E957-40B7-B9B1-39434486818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6223176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حتويات الوحدة التعليمية">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298D80-76AE-49FA-8581-442DB39EF9B8}"/>
              </a:ext>
            </a:extLst>
          </p:cNvPr>
          <p:cNvSpPr/>
          <p:nvPr userDrawn="1"/>
        </p:nvSpPr>
        <p:spPr>
          <a:xfrm>
            <a:off x="187231" y="174173"/>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EBB07C-D2FA-4D06-B138-83781515215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FB89DBC-DF7D-4A31-BD7F-512EDEB82B51}"/>
              </a:ext>
            </a:extLst>
          </p:cNvPr>
          <p:cNvSpPr/>
          <p:nvPr userDrawn="1"/>
        </p:nvSpPr>
        <p:spPr>
          <a:xfrm>
            <a:off x="795646" y="1518765"/>
            <a:ext cx="10735293" cy="4913326"/>
          </a:xfrm>
          <a:prstGeom prst="roundRect">
            <a:avLst/>
          </a:prstGeom>
          <a:solidFill>
            <a:schemeClr val="tx2">
              <a:lumMod val="10000"/>
              <a:lumOff val="90000"/>
            </a:schemeClr>
          </a:solidFill>
          <a:ln w="76200">
            <a:solidFill>
              <a:schemeClr val="accent3">
                <a:lumMod val="40000"/>
                <a:lumOff val="6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78C6F712-83D1-4E53-A80D-036F468DA0FE}"/>
              </a:ext>
            </a:extLst>
          </p:cNvPr>
          <p:cNvGrpSpPr/>
          <p:nvPr userDrawn="1"/>
        </p:nvGrpSpPr>
        <p:grpSpPr>
          <a:xfrm>
            <a:off x="4108863" y="393723"/>
            <a:ext cx="4001984" cy="973063"/>
            <a:chOff x="4507079" y="385422"/>
            <a:chExt cx="3078087" cy="999307"/>
          </a:xfrm>
          <a:solidFill>
            <a:schemeClr val="accent6">
              <a:lumMod val="75000"/>
            </a:schemeClr>
          </a:solidFill>
        </p:grpSpPr>
        <p:grpSp>
          <p:nvGrpSpPr>
            <p:cNvPr id="20" name="Group 19">
              <a:extLst>
                <a:ext uri="{FF2B5EF4-FFF2-40B4-BE49-F238E27FC236}">
                  <a16:creationId xmlns:a16="http://schemas.microsoft.com/office/drawing/2014/main" id="{C1AD04F4-190B-41C3-9248-48C67E4D5CA7}"/>
                </a:ext>
              </a:extLst>
            </p:cNvPr>
            <p:cNvGrpSpPr/>
            <p:nvPr/>
          </p:nvGrpSpPr>
          <p:grpSpPr>
            <a:xfrm>
              <a:off x="4606834" y="504241"/>
              <a:ext cx="2978332" cy="682913"/>
              <a:chOff x="8525691" y="513364"/>
              <a:chExt cx="2682240" cy="948088"/>
            </a:xfrm>
            <a:grpFill/>
          </p:grpSpPr>
          <p:sp>
            <p:nvSpPr>
              <p:cNvPr id="22" name="Rectangle: Rounded Corners 21">
                <a:extLst>
                  <a:ext uri="{FF2B5EF4-FFF2-40B4-BE49-F238E27FC236}">
                    <a16:creationId xmlns:a16="http://schemas.microsoft.com/office/drawing/2014/main" id="{62E86948-9BA3-4DC5-84AA-43666B2598DB}"/>
                  </a:ext>
                </a:extLst>
              </p:cNvPr>
              <p:cNvSpPr/>
              <p:nvPr/>
            </p:nvSpPr>
            <p:spPr>
              <a:xfrm>
                <a:off x="8525691" y="513364"/>
                <a:ext cx="2682240" cy="948088"/>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1BF5D0C-4F7F-4DCC-8C9D-7F8243E5E8F1}"/>
                  </a:ext>
                </a:extLst>
              </p:cNvPr>
              <p:cNvSpPr txBox="1"/>
              <p:nvPr/>
            </p:nvSpPr>
            <p:spPr>
              <a:xfrm>
                <a:off x="8541733" y="656037"/>
                <a:ext cx="2213783" cy="640929"/>
              </a:xfrm>
              <a:prstGeom prst="rect">
                <a:avLst/>
              </a:prstGeom>
              <a:noFill/>
            </p:spPr>
            <p:txBody>
              <a:bodyPr wrap="square" rtlCol="0">
                <a:spAutoFit/>
              </a:bodyPr>
              <a:lstStyle/>
              <a:p>
                <a:pPr algn="r"/>
                <a:r>
                  <a:rPr lang="ar-SY" sz="2400" b="1" dirty="0">
                    <a:solidFill>
                      <a:schemeClr val="bg1"/>
                    </a:solidFill>
                    <a:latin typeface="Calibri" panose="020F0502020204030204" pitchFamily="34" charset="0"/>
                    <a:cs typeface="Calibri" panose="020F0502020204030204" pitchFamily="34" charset="0"/>
                  </a:rPr>
                  <a:t>محتويات الوحدة</a:t>
                </a:r>
                <a:endParaRPr lang="en-US" sz="2400" b="1" dirty="0">
                  <a:solidFill>
                    <a:schemeClr val="bg1"/>
                  </a:solidFill>
                  <a:latin typeface="Calibri" panose="020F0502020204030204" pitchFamily="34" charset="0"/>
                  <a:cs typeface="Calibri" panose="020F0502020204030204" pitchFamily="34" charset="0"/>
                </a:endParaRPr>
              </a:p>
            </p:txBody>
          </p:sp>
        </p:grpSp>
        <p:pic>
          <p:nvPicPr>
            <p:cNvPr id="21" name="Graphic 20" descr="Document">
              <a:extLst>
                <a:ext uri="{FF2B5EF4-FFF2-40B4-BE49-F238E27FC236}">
                  <a16:creationId xmlns:a16="http://schemas.microsoft.com/office/drawing/2014/main" id="{FBF7F661-2621-4ADD-8CFC-79F0BCEED38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0697119">
              <a:off x="4507079" y="385422"/>
              <a:ext cx="999307" cy="999307"/>
            </a:xfrm>
            <a:prstGeom prst="rect">
              <a:avLst/>
            </a:prstGeom>
          </p:spPr>
        </p:pic>
      </p:grpSp>
      <p:sp>
        <p:nvSpPr>
          <p:cNvPr id="10" name="Content Placeholder 2">
            <a:extLst>
              <a:ext uri="{FF2B5EF4-FFF2-40B4-BE49-F238E27FC236}">
                <a16:creationId xmlns:a16="http://schemas.microsoft.com/office/drawing/2014/main" id="{75C675A3-611B-4751-BA18-97DB1B0BFFF5}"/>
              </a:ext>
            </a:extLst>
          </p:cNvPr>
          <p:cNvSpPr>
            <a:spLocks noGrp="1"/>
          </p:cNvSpPr>
          <p:nvPr>
            <p:ph sz="quarter" idx="10"/>
          </p:nvPr>
        </p:nvSpPr>
        <p:spPr>
          <a:xfrm>
            <a:off x="1306286" y="1740800"/>
            <a:ext cx="9702140" cy="4472083"/>
          </a:xfrm>
        </p:spPr>
        <p:txBody>
          <a:bodyPr>
            <a:normAutofit/>
          </a:bodyPr>
          <a:lstStyle>
            <a:lvl1pPr algn="just" rtl="1">
              <a:lnSpc>
                <a:spcPct val="150000"/>
              </a:lnSpc>
              <a:buNone/>
              <a:defRPr sz="2200"/>
            </a:lvl1pPr>
          </a:lstStyle>
          <a:p>
            <a:pPr lvl="0"/>
            <a:endParaRPr lang="en-US" dirty="0"/>
          </a:p>
        </p:txBody>
      </p:sp>
      <p:sp>
        <p:nvSpPr>
          <p:cNvPr id="12" name="Rectangle 11">
            <a:extLst>
              <a:ext uri="{FF2B5EF4-FFF2-40B4-BE49-F238E27FC236}">
                <a16:creationId xmlns:a16="http://schemas.microsoft.com/office/drawing/2014/main" id="{18A82A51-FE33-47CE-92BB-859C00FDFD57}"/>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2DAD53D-56ED-4C53-8DEC-7707787FF8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5" name="Picture 14">
            <a:extLst>
              <a:ext uri="{FF2B5EF4-FFF2-40B4-BE49-F238E27FC236}">
                <a16:creationId xmlns:a16="http://schemas.microsoft.com/office/drawing/2014/main" id="{9562F5A7-3B20-4BD4-A7FB-77AEB4DD25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7" name="Arrow: Pentagon 16">
            <a:extLst>
              <a:ext uri="{FF2B5EF4-FFF2-40B4-BE49-F238E27FC236}">
                <a16:creationId xmlns:a16="http://schemas.microsoft.com/office/drawing/2014/main" id="{6D7404D2-4AC9-4A38-B2AE-D349187D5D31}"/>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8" name="TextBox 17">
            <a:extLst>
              <a:ext uri="{FF2B5EF4-FFF2-40B4-BE49-F238E27FC236}">
                <a16:creationId xmlns:a16="http://schemas.microsoft.com/office/drawing/2014/main" id="{A229BA59-6E24-4E34-B5B7-CAEF5C1E14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2436485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عنوان الوحدة التعليمية ورقمها">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62760D-CD8F-4524-AFDE-6E65F19730B1}"/>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19C9370-E4A2-410B-86F6-1862DCC2C3D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D9B0DA1-4EF8-49FE-8E7A-D98E9B3FFFAA}"/>
              </a:ext>
            </a:extLst>
          </p:cNvPr>
          <p:cNvPicPr>
            <a:picLocks noChangeAspect="1"/>
          </p:cNvPicPr>
          <p:nvPr userDrawn="1"/>
        </p:nvPicPr>
        <p:blipFill>
          <a:blip r:embed="rId2"/>
          <a:stretch>
            <a:fillRect/>
          </a:stretch>
        </p:blipFill>
        <p:spPr>
          <a:xfrm>
            <a:off x="700644" y="2172497"/>
            <a:ext cx="11203972" cy="2272762"/>
          </a:xfrm>
          <a:prstGeom prst="rect">
            <a:avLst/>
          </a:prstGeom>
        </p:spPr>
      </p:pic>
      <p:sp>
        <p:nvSpPr>
          <p:cNvPr id="5" name="Content Placeholder 2">
            <a:extLst>
              <a:ext uri="{FF2B5EF4-FFF2-40B4-BE49-F238E27FC236}">
                <a16:creationId xmlns:a16="http://schemas.microsoft.com/office/drawing/2014/main" id="{1AE7F77D-165B-4946-8673-C317A2D00C14}"/>
              </a:ext>
            </a:extLst>
          </p:cNvPr>
          <p:cNvSpPr>
            <a:spLocks noGrp="1"/>
          </p:cNvSpPr>
          <p:nvPr>
            <p:ph sz="quarter" idx="10"/>
          </p:nvPr>
        </p:nvSpPr>
        <p:spPr>
          <a:xfrm>
            <a:off x="2220686" y="2861953"/>
            <a:ext cx="8087096" cy="1033154"/>
          </a:xfrm>
        </p:spPr>
        <p:txBody>
          <a:bodyPr anchor="ctr">
            <a:normAutofit/>
          </a:bodyPr>
          <a:lstStyle>
            <a:lvl1pPr algn="ctr" rtl="1">
              <a:lnSpc>
                <a:spcPct val="100000"/>
              </a:lnSpc>
              <a:buNone/>
              <a:defRPr sz="3000" b="1">
                <a:solidFill>
                  <a:schemeClr val="accent6">
                    <a:lumMod val="50000"/>
                  </a:schemeClr>
                </a:solidFill>
                <a:latin typeface="+mn-lt"/>
              </a:defRPr>
            </a:lvl1pPr>
          </a:lstStyle>
          <a:p>
            <a:pPr lvl="0"/>
            <a:endParaRPr lang="ar-SY" dirty="0"/>
          </a:p>
        </p:txBody>
      </p:sp>
      <p:sp>
        <p:nvSpPr>
          <p:cNvPr id="2" name="TextBox 1">
            <a:extLst>
              <a:ext uri="{FF2B5EF4-FFF2-40B4-BE49-F238E27FC236}">
                <a16:creationId xmlns:a16="http://schemas.microsoft.com/office/drawing/2014/main" id="{D7DFB498-42F3-46A4-B731-FD401618AEE3}"/>
              </a:ext>
            </a:extLst>
          </p:cNvPr>
          <p:cNvSpPr txBox="1"/>
          <p:nvPr userDrawn="1"/>
        </p:nvSpPr>
        <p:spPr>
          <a:xfrm>
            <a:off x="5238599" y="4445259"/>
            <a:ext cx="2943498" cy="400110"/>
          </a:xfrm>
          <a:prstGeom prst="rect">
            <a:avLst/>
          </a:prstGeom>
          <a:noFill/>
        </p:spPr>
        <p:txBody>
          <a:bodyPr wrap="square" rtlCol="0">
            <a:spAutoFit/>
          </a:bodyPr>
          <a:lstStyle/>
          <a:p>
            <a:pPr algn="ctr" rtl="1"/>
            <a:r>
              <a:rPr lang="ar-SY" sz="2000" b="1" dirty="0">
                <a:solidFill>
                  <a:schemeClr val="accent6">
                    <a:lumMod val="50000"/>
                  </a:schemeClr>
                </a:solidFill>
                <a:latin typeface="+mn-lt"/>
              </a:rPr>
              <a:t>رقم الوحدة: </a:t>
            </a:r>
            <a:endParaRPr lang="en-US" sz="2000" b="1" dirty="0">
              <a:solidFill>
                <a:schemeClr val="accent6">
                  <a:lumMod val="50000"/>
                </a:schemeClr>
              </a:solidFill>
              <a:latin typeface="+mn-lt"/>
            </a:endParaRPr>
          </a:p>
        </p:txBody>
      </p:sp>
      <p:sp>
        <p:nvSpPr>
          <p:cNvPr id="10" name="Text Placeholder 9">
            <a:extLst>
              <a:ext uri="{FF2B5EF4-FFF2-40B4-BE49-F238E27FC236}">
                <a16:creationId xmlns:a16="http://schemas.microsoft.com/office/drawing/2014/main" id="{B15ADAEF-87FE-4155-AC55-56E2D4B1D6A2}"/>
              </a:ext>
            </a:extLst>
          </p:cNvPr>
          <p:cNvSpPr>
            <a:spLocks noGrp="1"/>
          </p:cNvSpPr>
          <p:nvPr>
            <p:ph type="body" sz="quarter" idx="11"/>
          </p:nvPr>
        </p:nvSpPr>
        <p:spPr>
          <a:xfrm>
            <a:off x="4251367" y="4322619"/>
            <a:ext cx="1871394" cy="676893"/>
          </a:xfrm>
        </p:spPr>
        <p:txBody>
          <a:bodyPr>
            <a:normAutofit/>
          </a:bodyPr>
          <a:lstStyle>
            <a:lvl1pPr algn="ctr">
              <a:buNone/>
              <a:defRPr sz="2000" b="1">
                <a:solidFill>
                  <a:schemeClr val="accent6">
                    <a:lumMod val="50000"/>
                  </a:schemeClr>
                </a:solidFill>
              </a:defRPr>
            </a:lvl1pPr>
          </a:lstStyle>
          <a:p>
            <a:pPr lvl="0"/>
            <a:endParaRPr lang="en-US" dirty="0"/>
          </a:p>
        </p:txBody>
      </p:sp>
      <p:sp>
        <p:nvSpPr>
          <p:cNvPr id="11" name="Rectangle 10">
            <a:extLst>
              <a:ext uri="{FF2B5EF4-FFF2-40B4-BE49-F238E27FC236}">
                <a16:creationId xmlns:a16="http://schemas.microsoft.com/office/drawing/2014/main" id="{AB0F2E58-CE35-42D1-A7FC-F7B43672448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C3E9455-0A77-44D6-BCA1-A32A1127C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3" name="Picture 12">
            <a:extLst>
              <a:ext uri="{FF2B5EF4-FFF2-40B4-BE49-F238E27FC236}">
                <a16:creationId xmlns:a16="http://schemas.microsoft.com/office/drawing/2014/main" id="{808C0444-004F-4D25-8436-7AE4EC3AD99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4" name="Arrow: Pentagon 13">
            <a:extLst>
              <a:ext uri="{FF2B5EF4-FFF2-40B4-BE49-F238E27FC236}">
                <a16:creationId xmlns:a16="http://schemas.microsoft.com/office/drawing/2014/main" id="{F69D7D65-2A06-4ED3-8A09-E39A72017B43}"/>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1630A972-5930-4CA4-BCFD-F096BF6672EE}"/>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4691893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الخلاصة/ النتيجة">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EC635-D085-4F81-8EAB-4E93B776C4BE}"/>
              </a:ext>
            </a:extLst>
          </p:cNvPr>
          <p:cNvSpPr/>
          <p:nvPr userDrawn="1"/>
        </p:nvSpPr>
        <p:spPr>
          <a:xfrm>
            <a:off x="187234" y="0"/>
            <a:ext cx="1181753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DF2C31-4BE3-4BD4-9B15-D4BC301018E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AC6F68EB-5B51-4295-9E44-EE73FCEC5BA8}"/>
              </a:ext>
            </a:extLst>
          </p:cNvPr>
          <p:cNvSpPr/>
          <p:nvPr userDrawn="1"/>
        </p:nvSpPr>
        <p:spPr>
          <a:xfrm>
            <a:off x="4548249" y="457199"/>
            <a:ext cx="3408219" cy="840561"/>
          </a:xfrm>
          <a:prstGeom prst="roundRect">
            <a:avLst/>
          </a:prstGeom>
          <a:solidFill>
            <a:schemeClr val="accent6">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الخلاصة/ النتيجة</a:t>
            </a:r>
            <a:endParaRPr lang="en-US" sz="26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D223A297-D6A7-4F3C-BF1E-5BDCF72F0C87}"/>
              </a:ext>
            </a:extLst>
          </p:cNvPr>
          <p:cNvSpPr/>
          <p:nvPr userDrawn="1"/>
        </p:nvSpPr>
        <p:spPr>
          <a:xfrm>
            <a:off x="714102" y="1589496"/>
            <a:ext cx="10763794" cy="4811303"/>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Lightbulb">
            <a:extLst>
              <a:ext uri="{FF2B5EF4-FFF2-40B4-BE49-F238E27FC236}">
                <a16:creationId xmlns:a16="http://schemas.microsoft.com/office/drawing/2014/main" id="{950D3080-3EE6-45B4-A72B-487D7A1AC4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0124472">
            <a:off x="4072267" y="392902"/>
            <a:ext cx="1032718" cy="1032718"/>
          </a:xfrm>
          <a:prstGeom prst="rect">
            <a:avLst/>
          </a:prstGeom>
        </p:spPr>
      </p:pic>
      <p:sp>
        <p:nvSpPr>
          <p:cNvPr id="15" name="Rectangle: Rounded Corners 14">
            <a:extLst>
              <a:ext uri="{FF2B5EF4-FFF2-40B4-BE49-F238E27FC236}">
                <a16:creationId xmlns:a16="http://schemas.microsoft.com/office/drawing/2014/main" id="{8C262CE1-6FCD-4084-AACE-6203F2808FAF}"/>
              </a:ext>
            </a:extLst>
          </p:cNvPr>
          <p:cNvSpPr/>
          <p:nvPr userDrawn="1"/>
        </p:nvSpPr>
        <p:spPr>
          <a:xfrm>
            <a:off x="712914" y="1593669"/>
            <a:ext cx="10763794" cy="4811302"/>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6ABA1BB8-A50B-4FD8-BE8D-16BE7C601067}"/>
              </a:ext>
            </a:extLst>
          </p:cNvPr>
          <p:cNvSpPr>
            <a:spLocks noGrp="1"/>
          </p:cNvSpPr>
          <p:nvPr>
            <p:ph sz="quarter" idx="11"/>
          </p:nvPr>
        </p:nvSpPr>
        <p:spPr>
          <a:xfrm>
            <a:off x="1163781" y="1821680"/>
            <a:ext cx="9856521" cy="4357512"/>
          </a:xfrm>
        </p:spPr>
        <p:txBody>
          <a:bodyPr>
            <a:normAutofit/>
          </a:bodyPr>
          <a:lstStyle>
            <a:lvl1pPr algn="just" rtl="1">
              <a:lnSpc>
                <a:spcPct val="150000"/>
              </a:lnSpc>
              <a:buNone/>
              <a:defRPr sz="2400">
                <a:solidFill>
                  <a:schemeClr val="tx1"/>
                </a:solidFill>
              </a:defRPr>
            </a:lvl1pPr>
          </a:lstStyle>
          <a:p>
            <a:pPr lvl="0"/>
            <a:endParaRPr lang="en-US" dirty="0"/>
          </a:p>
        </p:txBody>
      </p:sp>
      <p:sp>
        <p:nvSpPr>
          <p:cNvPr id="9" name="Rectangle 8">
            <a:extLst>
              <a:ext uri="{FF2B5EF4-FFF2-40B4-BE49-F238E27FC236}">
                <a16:creationId xmlns:a16="http://schemas.microsoft.com/office/drawing/2014/main" id="{B93FE745-BEB4-4D33-889B-49E341CD1DFF}"/>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D580923-EFCE-46C6-9290-D613F56F90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50541DAA-0306-4ECF-9E2B-AAD2ED973A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7A0F17CD-1531-472D-ABB1-EF1D42456BE6}"/>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7F0A9D54-4404-4DEF-A972-9D78674BDE6A}"/>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1811478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استنتاج">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36B870-28E8-4EBC-8A33-04AAD5C4A7FB}"/>
              </a:ext>
            </a:extLst>
          </p:cNvPr>
          <p:cNvSpPr/>
          <p:nvPr userDrawn="1"/>
        </p:nvSpPr>
        <p:spPr>
          <a:xfrm>
            <a:off x="113211" y="60962"/>
            <a:ext cx="11817531" cy="6797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DFC53BA-C399-4FFD-BB2B-7642F88A819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8315B3B-BB32-4D80-9528-6EB24C575650}"/>
              </a:ext>
            </a:extLst>
          </p:cNvPr>
          <p:cNvSpPr/>
          <p:nvPr userDrawn="1"/>
        </p:nvSpPr>
        <p:spPr>
          <a:xfrm>
            <a:off x="4453247" y="452369"/>
            <a:ext cx="3360717" cy="782719"/>
          </a:xfrm>
          <a:prstGeom prst="roundRect">
            <a:avLst/>
          </a:prstGeom>
          <a:solidFill>
            <a:schemeClr val="accent1">
              <a:lumMod val="75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أستنتج</a:t>
            </a:r>
            <a:endParaRPr lang="en-US" sz="2600" b="1"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1C5E2DE-D791-4941-AC35-78F4E1E23FFD}"/>
              </a:ext>
            </a:extLst>
          </p:cNvPr>
          <p:cNvSpPr/>
          <p:nvPr userDrawn="1"/>
        </p:nvSpPr>
        <p:spPr>
          <a:xfrm>
            <a:off x="689165" y="1520163"/>
            <a:ext cx="10763794" cy="4807131"/>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1804972-3373-433C-B6AF-91410C540704}"/>
              </a:ext>
            </a:extLst>
          </p:cNvPr>
          <p:cNvSpPr/>
          <p:nvPr userDrawn="1"/>
        </p:nvSpPr>
        <p:spPr>
          <a:xfrm>
            <a:off x="689165" y="1524994"/>
            <a:ext cx="10763794" cy="4807131"/>
          </a:xfrm>
          <a:prstGeom prst="roundRect">
            <a:avLst/>
          </a:prstGeom>
          <a:solidFill>
            <a:schemeClr val="accent4">
              <a:lumMod val="20000"/>
              <a:lumOff val="80000"/>
            </a:schemeClr>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6BC8C08D-6401-47C3-B28A-F2F88B437A86}"/>
              </a:ext>
            </a:extLst>
          </p:cNvPr>
          <p:cNvSpPr>
            <a:spLocks noGrp="1"/>
          </p:cNvSpPr>
          <p:nvPr>
            <p:ph sz="quarter" idx="11"/>
          </p:nvPr>
        </p:nvSpPr>
        <p:spPr>
          <a:xfrm>
            <a:off x="1046613" y="1805483"/>
            <a:ext cx="10006147" cy="4231906"/>
          </a:xfrm>
        </p:spPr>
        <p:txBody>
          <a:bodyPr>
            <a:normAutofit/>
          </a:bodyPr>
          <a:lstStyle>
            <a:lvl1pPr algn="just" rtl="1">
              <a:lnSpc>
                <a:spcPct val="150000"/>
              </a:lnSpc>
              <a:buNone/>
              <a:defRPr sz="2400">
                <a:solidFill>
                  <a:schemeClr val="tx1"/>
                </a:solidFill>
              </a:defRPr>
            </a:lvl1pPr>
          </a:lstStyle>
          <a:p>
            <a:pPr lvl="0"/>
            <a:endParaRPr lang="en-US" dirty="0"/>
          </a:p>
        </p:txBody>
      </p:sp>
      <p:pic>
        <p:nvPicPr>
          <p:cNvPr id="15" name="Graphic 14" descr="Bug under magnifying glass">
            <a:extLst>
              <a:ext uri="{FF2B5EF4-FFF2-40B4-BE49-F238E27FC236}">
                <a16:creationId xmlns:a16="http://schemas.microsoft.com/office/drawing/2014/main" id="{BAE8DA79-2FBD-4515-89DB-FAFD542288F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80264" y="457200"/>
            <a:ext cx="914400" cy="914400"/>
          </a:xfrm>
          <a:prstGeom prst="rect">
            <a:avLst/>
          </a:prstGeom>
        </p:spPr>
      </p:pic>
      <p:sp>
        <p:nvSpPr>
          <p:cNvPr id="9" name="Rectangle 8">
            <a:extLst>
              <a:ext uri="{FF2B5EF4-FFF2-40B4-BE49-F238E27FC236}">
                <a16:creationId xmlns:a16="http://schemas.microsoft.com/office/drawing/2014/main" id="{27ED3E67-CE01-4BD3-8F8D-56991D7B3BD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F03EC95-A5B9-4A5B-A843-C448B1D152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4" name="Picture 13">
            <a:extLst>
              <a:ext uri="{FF2B5EF4-FFF2-40B4-BE49-F238E27FC236}">
                <a16:creationId xmlns:a16="http://schemas.microsoft.com/office/drawing/2014/main" id="{44EA27BC-481F-47F9-8E5E-8AA0A0429DC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6" name="Arrow: Pentagon 15">
            <a:extLst>
              <a:ext uri="{FF2B5EF4-FFF2-40B4-BE49-F238E27FC236}">
                <a16:creationId xmlns:a16="http://schemas.microsoft.com/office/drawing/2014/main" id="{F3764827-866B-48AF-81F2-06F233DAFD94}"/>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DA4C4ED0-5E7C-43FD-8730-72DE4A9259F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433089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DC7A5-7315-4967-9249-D76E7DA0E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7B0D9-6226-44AE-B3D7-CF9C67BB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9E307-6ED4-4302-A5AF-57869B69C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D8A81-26D6-4458-9E13-5D0F24CC2F7F}" type="datetimeFigureOut">
              <a:rPr lang="en-US" smtClean="0"/>
              <a:t>3/21/2023</a:t>
            </a:fld>
            <a:endParaRPr lang="en-US"/>
          </a:p>
        </p:txBody>
      </p:sp>
      <p:sp>
        <p:nvSpPr>
          <p:cNvPr id="5" name="Footer Placeholder 4">
            <a:extLst>
              <a:ext uri="{FF2B5EF4-FFF2-40B4-BE49-F238E27FC236}">
                <a16:creationId xmlns:a16="http://schemas.microsoft.com/office/drawing/2014/main" id="{16255821-4B92-482C-9EE5-7CC327B0B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4B481-11C2-4F7B-87F0-608ECBBAD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F01AF-6B8E-461F-A908-2022F97E2134}" type="slidenum">
              <a:rPr lang="en-US" smtClean="0"/>
              <a:t>‹#›</a:t>
            </a:fld>
            <a:endParaRPr lang="en-US"/>
          </a:p>
        </p:txBody>
      </p:sp>
    </p:spTree>
    <p:extLst>
      <p:ext uri="{BB962C8B-B14F-4D97-AF65-F5344CB8AC3E}">
        <p14:creationId xmlns:p14="http://schemas.microsoft.com/office/powerpoint/2010/main" val="2724972143"/>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3" r:id="rId4"/>
    <p:sldLayoutId id="2147483654" r:id="rId5"/>
    <p:sldLayoutId id="2147483657" r:id="rId6"/>
    <p:sldLayoutId id="2147483658" r:id="rId7"/>
    <p:sldLayoutId id="2147483662" r:id="rId8"/>
    <p:sldLayoutId id="2147483664" r:id="rId9"/>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C1194-4640-4FFC-BBC4-CD933C854D07}"/>
              </a:ext>
            </a:extLst>
          </p:cNvPr>
          <p:cNvSpPr>
            <a:spLocks noGrp="1"/>
          </p:cNvSpPr>
          <p:nvPr>
            <p:ph sz="quarter" idx="11"/>
          </p:nvPr>
        </p:nvSpPr>
        <p:spPr/>
        <p:txBody>
          <a:bodyPr/>
          <a:lstStyle/>
          <a:p>
            <a:r>
              <a:rPr lang="ar-SY" dirty="0" smtClean="0"/>
              <a:t>عمليات مكاتب أمامية</a:t>
            </a:r>
            <a:endParaRPr lang="en-US" dirty="0" smtClean="0"/>
          </a:p>
          <a:p>
            <a:r>
              <a:rPr lang="en-US" dirty="0" smtClean="0">
                <a:latin typeface="Arial" panose="020B0604020202020204" pitchFamily="34" charset="0"/>
                <a:cs typeface="Arial" panose="020B0604020202020204" pitchFamily="34" charset="0"/>
              </a:rPr>
              <a:t>Front office operations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CD0077-D4A9-42CB-B7F1-1B2E121ACB3E}"/>
              </a:ext>
            </a:extLst>
          </p:cNvPr>
          <p:cNvSpPr>
            <a:spLocks noGrp="1"/>
          </p:cNvSpPr>
          <p:nvPr>
            <p:ph sz="quarter" idx="12"/>
          </p:nvPr>
        </p:nvSpPr>
        <p:spPr/>
        <p:txBody>
          <a:bodyPr/>
          <a:lstStyle/>
          <a:p>
            <a:r>
              <a:rPr lang="ar-SY" smtClean="0"/>
              <a:t>اسمُ المؤلّف: أحمد عفيفه</a:t>
            </a:r>
            <a:endParaRPr lang="en-US" dirty="0"/>
          </a:p>
        </p:txBody>
      </p:sp>
      <p:sp>
        <p:nvSpPr>
          <p:cNvPr id="4" name="Content Placeholder 3">
            <a:extLst>
              <a:ext uri="{FF2B5EF4-FFF2-40B4-BE49-F238E27FC236}">
                <a16:creationId xmlns:a16="http://schemas.microsoft.com/office/drawing/2014/main" id="{BE79BFA8-353C-4A59-A253-772A4CABFD96}"/>
              </a:ext>
            </a:extLst>
          </p:cNvPr>
          <p:cNvSpPr>
            <a:spLocks noGrp="1"/>
          </p:cNvSpPr>
          <p:nvPr>
            <p:ph sz="quarter" idx="13"/>
          </p:nvPr>
        </p:nvSpPr>
        <p:spPr>
          <a:xfrm>
            <a:off x="3563631" y="4316732"/>
            <a:ext cx="3822003" cy="511628"/>
          </a:xfrm>
        </p:spPr>
        <p:txBody>
          <a:bodyPr/>
          <a:lstStyle/>
          <a:p>
            <a:r>
              <a:rPr lang="ar-SY" dirty="0" smtClean="0"/>
              <a:t> </a:t>
            </a:r>
            <a:r>
              <a:rPr lang="en-US" dirty="0" smtClean="0"/>
              <a:t>THM505</a:t>
            </a:r>
            <a:r>
              <a:rPr lang="ar-SY" dirty="0" smtClean="0"/>
              <a:t>  </a:t>
            </a:r>
            <a:endParaRPr lang="ar-SY" dirty="0"/>
          </a:p>
        </p:txBody>
      </p:sp>
    </p:spTree>
    <p:extLst>
      <p:ext uri="{BB962C8B-B14F-4D97-AF65-F5344CB8AC3E}">
        <p14:creationId xmlns:p14="http://schemas.microsoft.com/office/powerpoint/2010/main" val="13657546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7"/>
          <p:cNvPicPr>
            <a:picLocks noGrp="1" noChangeAspect="1"/>
          </p:cNvPicPr>
          <p:nvPr>
            <p:ph sz="quarter" idx="10"/>
          </p:nvPr>
        </p:nvPicPr>
        <p:blipFill rotWithShape="1">
          <a:blip r:embed="rId2"/>
          <a:srcRect l="444" b="9545"/>
          <a:stretch/>
        </p:blipFill>
        <p:spPr>
          <a:xfrm>
            <a:off x="1969477" y="2497015"/>
            <a:ext cx="8264769" cy="3727939"/>
          </a:xfrm>
        </p:spPr>
      </p:pic>
      <p:sp>
        <p:nvSpPr>
          <p:cNvPr id="3" name="عنصر نائب للمحتوى 2"/>
          <p:cNvSpPr>
            <a:spLocks noGrp="1"/>
          </p:cNvSpPr>
          <p:nvPr>
            <p:ph sz="quarter" idx="11"/>
          </p:nvPr>
        </p:nvSpPr>
        <p:spPr/>
        <p:txBody>
          <a:bodyPr/>
          <a:lstStyle/>
          <a:p>
            <a:pPr lvl="0"/>
            <a:r>
              <a:rPr lang="ar-SY" dirty="0" smtClean="0"/>
              <a:t>معايير الهاتف</a:t>
            </a:r>
            <a:endParaRPr lang="en-US" dirty="0"/>
          </a:p>
        </p:txBody>
      </p:sp>
      <p:sp>
        <p:nvSpPr>
          <p:cNvPr id="4" name="عنصر نائب للمحتوى 3"/>
          <p:cNvSpPr>
            <a:spLocks noGrp="1"/>
          </p:cNvSpPr>
          <p:nvPr>
            <p:ph sz="quarter" idx="12"/>
          </p:nvPr>
        </p:nvSpPr>
        <p:spPr>
          <a:xfrm>
            <a:off x="5064369" y="1459627"/>
            <a:ext cx="6800589" cy="698448"/>
          </a:xfrm>
        </p:spPr>
        <p:txBody>
          <a:bodyPr/>
          <a:lstStyle/>
          <a:p>
            <a:r>
              <a:rPr lang="ar-SA" dirty="0" smtClean="0"/>
              <a:t>إجراء ا</a:t>
            </a:r>
            <a:r>
              <a:rPr lang="ar-SY" dirty="0" smtClean="0"/>
              <a:t>ل</a:t>
            </a:r>
            <a:r>
              <a:rPr lang="ar-SA" dirty="0" smtClean="0"/>
              <a:t>اتصالات</a:t>
            </a:r>
            <a:endParaRPr lang="en-US" dirty="0"/>
          </a:p>
        </p:txBody>
      </p:sp>
    </p:spTree>
    <p:extLst>
      <p:ext uri="{BB962C8B-B14F-4D97-AF65-F5344CB8AC3E}">
        <p14:creationId xmlns:p14="http://schemas.microsoft.com/office/powerpoint/2010/main" val="35443757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0"/>
          </p:nvPr>
        </p:nvPicPr>
        <p:blipFill>
          <a:blip r:embed="rId2"/>
          <a:stretch>
            <a:fillRect/>
          </a:stretch>
        </p:blipFill>
        <p:spPr>
          <a:xfrm>
            <a:off x="1934308" y="2532186"/>
            <a:ext cx="8686800" cy="3739660"/>
          </a:xfrm>
        </p:spPr>
      </p:pic>
      <p:sp>
        <p:nvSpPr>
          <p:cNvPr id="3" name="عنصر نائب للمحتوى 2"/>
          <p:cNvSpPr>
            <a:spLocks noGrp="1"/>
          </p:cNvSpPr>
          <p:nvPr>
            <p:ph sz="quarter" idx="11"/>
          </p:nvPr>
        </p:nvSpPr>
        <p:spPr/>
        <p:txBody>
          <a:bodyPr/>
          <a:lstStyle/>
          <a:p>
            <a:pPr lvl="0"/>
            <a:r>
              <a:rPr lang="ar-SY" dirty="0" smtClean="0"/>
              <a:t>معايير الهاتف</a:t>
            </a:r>
            <a:endParaRPr lang="en-US" dirty="0"/>
          </a:p>
        </p:txBody>
      </p:sp>
      <p:sp>
        <p:nvSpPr>
          <p:cNvPr id="4" name="عنصر نائب للمحتوى 3"/>
          <p:cNvSpPr>
            <a:spLocks noGrp="1"/>
          </p:cNvSpPr>
          <p:nvPr>
            <p:ph sz="quarter" idx="12"/>
          </p:nvPr>
        </p:nvSpPr>
        <p:spPr>
          <a:xfrm>
            <a:off x="4923693" y="1459627"/>
            <a:ext cx="6941266" cy="698448"/>
          </a:xfrm>
        </p:spPr>
        <p:txBody>
          <a:bodyPr>
            <a:normAutofit/>
          </a:bodyPr>
          <a:lstStyle/>
          <a:p>
            <a:r>
              <a:rPr lang="ar-SY" dirty="0" smtClean="0"/>
              <a:t>التعامل مع المتصلين النافذ صبرهم</a:t>
            </a:r>
            <a:endParaRPr lang="en-US" dirty="0"/>
          </a:p>
        </p:txBody>
      </p:sp>
    </p:spTree>
    <p:extLst>
      <p:ext uri="{BB962C8B-B14F-4D97-AF65-F5344CB8AC3E}">
        <p14:creationId xmlns:p14="http://schemas.microsoft.com/office/powerpoint/2010/main" val="5953739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2086707" y="2314575"/>
            <a:ext cx="8030307" cy="4089400"/>
          </a:xfrm>
        </p:spPr>
      </p:pic>
      <p:sp>
        <p:nvSpPr>
          <p:cNvPr id="3" name="عنصر نائب للمحتوى 2"/>
          <p:cNvSpPr>
            <a:spLocks noGrp="1"/>
          </p:cNvSpPr>
          <p:nvPr>
            <p:ph sz="quarter" idx="11"/>
          </p:nvPr>
        </p:nvSpPr>
        <p:spPr/>
        <p:txBody>
          <a:bodyPr/>
          <a:lstStyle/>
          <a:p>
            <a:pPr lvl="0"/>
            <a:r>
              <a:rPr lang="ar-SY" dirty="0" smtClean="0"/>
              <a:t>معايير الهاتف</a:t>
            </a:r>
            <a:endParaRPr lang="en-US" dirty="0"/>
          </a:p>
        </p:txBody>
      </p:sp>
      <p:sp>
        <p:nvSpPr>
          <p:cNvPr id="4" name="عنصر نائب للمحتوى 3"/>
          <p:cNvSpPr>
            <a:spLocks noGrp="1"/>
          </p:cNvSpPr>
          <p:nvPr>
            <p:ph sz="quarter" idx="12"/>
          </p:nvPr>
        </p:nvSpPr>
        <p:spPr>
          <a:xfrm>
            <a:off x="4947139" y="1459627"/>
            <a:ext cx="6917820" cy="698448"/>
          </a:xfrm>
        </p:spPr>
        <p:txBody>
          <a:bodyPr>
            <a:normAutofit/>
          </a:bodyPr>
          <a:lstStyle/>
          <a:p>
            <a:r>
              <a:rPr lang="ar-SY" dirty="0" smtClean="0"/>
              <a:t>وضع المكالمات قيد الانتظار</a:t>
            </a:r>
            <a:endParaRPr lang="en-US" dirty="0"/>
          </a:p>
        </p:txBody>
      </p:sp>
    </p:spTree>
    <p:extLst>
      <p:ext uri="{BB962C8B-B14F-4D97-AF65-F5344CB8AC3E}">
        <p14:creationId xmlns:p14="http://schemas.microsoft.com/office/powerpoint/2010/main" val="19581774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p:cNvPicPr>
            <a:picLocks noGrp="1" noChangeAspect="1"/>
          </p:cNvPicPr>
          <p:nvPr>
            <p:ph sz="quarter" idx="10"/>
          </p:nvPr>
        </p:nvPicPr>
        <p:blipFill rotWithShape="1">
          <a:blip r:embed="rId2"/>
          <a:srcRect l="713" t="-3531" b="9493"/>
          <a:stretch/>
        </p:blipFill>
        <p:spPr>
          <a:xfrm>
            <a:off x="1629508" y="2314575"/>
            <a:ext cx="8464061" cy="4089400"/>
          </a:xfrm>
        </p:spPr>
      </p:pic>
      <p:sp>
        <p:nvSpPr>
          <p:cNvPr id="3" name="عنصر نائب للمحتوى 2"/>
          <p:cNvSpPr>
            <a:spLocks noGrp="1"/>
          </p:cNvSpPr>
          <p:nvPr>
            <p:ph sz="quarter" idx="11"/>
          </p:nvPr>
        </p:nvSpPr>
        <p:spPr/>
        <p:txBody>
          <a:bodyPr/>
          <a:lstStyle/>
          <a:p>
            <a:pPr lvl="0"/>
            <a:r>
              <a:rPr lang="ar-SY" dirty="0" smtClean="0"/>
              <a:t>معايير الهاتف</a:t>
            </a:r>
            <a:endParaRPr lang="en-US" dirty="0"/>
          </a:p>
        </p:txBody>
      </p:sp>
      <p:sp>
        <p:nvSpPr>
          <p:cNvPr id="4" name="عنصر نائب للمحتوى 3"/>
          <p:cNvSpPr>
            <a:spLocks noGrp="1"/>
          </p:cNvSpPr>
          <p:nvPr>
            <p:ph sz="quarter" idx="12"/>
          </p:nvPr>
        </p:nvSpPr>
        <p:spPr>
          <a:xfrm>
            <a:off x="5087815" y="1459627"/>
            <a:ext cx="6777143" cy="698448"/>
          </a:xfrm>
        </p:spPr>
        <p:txBody>
          <a:bodyPr/>
          <a:lstStyle/>
          <a:p>
            <a:r>
              <a:rPr lang="ar-SY" dirty="0" smtClean="0"/>
              <a:t>تحويل المكالمات</a:t>
            </a:r>
            <a:endParaRPr lang="en-US" dirty="0"/>
          </a:p>
        </p:txBody>
      </p:sp>
    </p:spTree>
    <p:extLst>
      <p:ext uri="{BB962C8B-B14F-4D97-AF65-F5344CB8AC3E}">
        <p14:creationId xmlns:p14="http://schemas.microsoft.com/office/powerpoint/2010/main" val="241055187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0"/>
          </p:nvPr>
        </p:nvPicPr>
        <p:blipFill rotWithShape="1">
          <a:blip r:embed="rId2"/>
          <a:srcRect l="1279" b="6152"/>
          <a:stretch/>
        </p:blipFill>
        <p:spPr>
          <a:xfrm>
            <a:off x="1652954" y="2543909"/>
            <a:ext cx="9179169" cy="3493476"/>
          </a:xfrm>
        </p:spPr>
      </p:pic>
      <p:sp>
        <p:nvSpPr>
          <p:cNvPr id="3" name="عنصر نائب للمحتوى 2"/>
          <p:cNvSpPr>
            <a:spLocks noGrp="1"/>
          </p:cNvSpPr>
          <p:nvPr>
            <p:ph sz="quarter" idx="11"/>
          </p:nvPr>
        </p:nvSpPr>
        <p:spPr/>
        <p:txBody>
          <a:bodyPr/>
          <a:lstStyle/>
          <a:p>
            <a:pPr lvl="0"/>
            <a:r>
              <a:rPr lang="ar-SY" dirty="0" smtClean="0"/>
              <a:t>معايير الهاتف</a:t>
            </a:r>
            <a:endParaRPr lang="en-US" dirty="0"/>
          </a:p>
        </p:txBody>
      </p:sp>
      <p:sp>
        <p:nvSpPr>
          <p:cNvPr id="4" name="عنصر نائب للمحتوى 3"/>
          <p:cNvSpPr>
            <a:spLocks noGrp="1"/>
          </p:cNvSpPr>
          <p:nvPr>
            <p:ph sz="quarter" idx="12"/>
          </p:nvPr>
        </p:nvSpPr>
        <p:spPr>
          <a:xfrm>
            <a:off x="5017477" y="1459627"/>
            <a:ext cx="6847481" cy="698448"/>
          </a:xfrm>
        </p:spPr>
        <p:txBody>
          <a:bodyPr/>
          <a:lstStyle/>
          <a:p>
            <a:r>
              <a:rPr lang="ar-SY" dirty="0" smtClean="0"/>
              <a:t>أخذ الرسائل</a:t>
            </a:r>
            <a:endParaRPr lang="en-US" dirty="0"/>
          </a:p>
        </p:txBody>
      </p:sp>
    </p:spTree>
    <p:extLst>
      <p:ext uri="{BB962C8B-B14F-4D97-AF65-F5344CB8AC3E}">
        <p14:creationId xmlns:p14="http://schemas.microsoft.com/office/powerpoint/2010/main" val="409777341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rotWithShape="1">
          <a:blip r:embed="rId2"/>
          <a:srcRect l="640" b="8336"/>
          <a:stretch/>
        </p:blipFill>
        <p:spPr>
          <a:xfrm>
            <a:off x="1500554" y="2520463"/>
            <a:ext cx="9038492" cy="3716214"/>
          </a:xfrm>
        </p:spPr>
      </p:pic>
      <p:sp>
        <p:nvSpPr>
          <p:cNvPr id="3" name="عنصر نائب للمحتوى 2"/>
          <p:cNvSpPr>
            <a:spLocks noGrp="1"/>
          </p:cNvSpPr>
          <p:nvPr>
            <p:ph sz="quarter" idx="11"/>
          </p:nvPr>
        </p:nvSpPr>
        <p:spPr/>
        <p:txBody>
          <a:bodyPr/>
          <a:lstStyle/>
          <a:p>
            <a:pPr lvl="0"/>
            <a:r>
              <a:rPr lang="ar-SY" dirty="0" smtClean="0"/>
              <a:t>معايير الهاتف</a:t>
            </a:r>
            <a:endParaRPr lang="en-US" dirty="0"/>
          </a:p>
        </p:txBody>
      </p:sp>
      <p:sp>
        <p:nvSpPr>
          <p:cNvPr id="4" name="عنصر نائب للمحتوى 3"/>
          <p:cNvSpPr>
            <a:spLocks noGrp="1"/>
          </p:cNvSpPr>
          <p:nvPr>
            <p:ph sz="quarter" idx="12"/>
          </p:nvPr>
        </p:nvSpPr>
        <p:spPr>
          <a:xfrm>
            <a:off x="4970585" y="1459627"/>
            <a:ext cx="6894373" cy="698448"/>
          </a:xfrm>
        </p:spPr>
        <p:txBody>
          <a:bodyPr/>
          <a:lstStyle/>
          <a:p>
            <a:r>
              <a:rPr lang="ar-SY" dirty="0" smtClean="0"/>
              <a:t>إنهاء المحادثات</a:t>
            </a:r>
            <a:endParaRPr lang="en-US" dirty="0"/>
          </a:p>
        </p:txBody>
      </p:sp>
    </p:spTree>
    <p:extLst>
      <p:ext uri="{BB962C8B-B14F-4D97-AF65-F5344CB8AC3E}">
        <p14:creationId xmlns:p14="http://schemas.microsoft.com/office/powerpoint/2010/main" val="370232137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886150" y="1601788"/>
            <a:ext cx="8376837" cy="4730750"/>
          </a:xfrm>
        </p:spPr>
      </p:pic>
      <p:sp>
        <p:nvSpPr>
          <p:cNvPr id="3" name="عنصر نائب للمحتوى 2"/>
          <p:cNvSpPr>
            <a:spLocks noGrp="1"/>
          </p:cNvSpPr>
          <p:nvPr>
            <p:ph sz="quarter" idx="11"/>
          </p:nvPr>
        </p:nvSpPr>
        <p:spPr/>
        <p:txBody>
          <a:bodyPr/>
          <a:lstStyle/>
          <a:p>
            <a:r>
              <a:rPr lang="ar-SA" dirty="0" smtClean="0"/>
              <a:t>مكالمة الاستيقاظ</a:t>
            </a:r>
            <a:endParaRPr lang="en-US" dirty="0"/>
          </a:p>
        </p:txBody>
      </p:sp>
    </p:spTree>
    <p:extLst>
      <p:ext uri="{BB962C8B-B14F-4D97-AF65-F5344CB8AC3E}">
        <p14:creationId xmlns:p14="http://schemas.microsoft.com/office/powerpoint/2010/main" val="389287513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0"/>
          </p:nvPr>
        </p:nvPicPr>
        <p:blipFill>
          <a:blip r:embed="rId2"/>
          <a:stretch>
            <a:fillRect/>
          </a:stretch>
        </p:blipFill>
        <p:spPr>
          <a:xfrm>
            <a:off x="1453662" y="1699846"/>
            <a:ext cx="9331569" cy="4489939"/>
          </a:xfrm>
        </p:spPr>
      </p:pic>
      <p:sp>
        <p:nvSpPr>
          <p:cNvPr id="3" name="عنصر نائب للمحتوى 2"/>
          <p:cNvSpPr>
            <a:spLocks noGrp="1"/>
          </p:cNvSpPr>
          <p:nvPr>
            <p:ph sz="quarter" idx="11"/>
          </p:nvPr>
        </p:nvSpPr>
        <p:spPr/>
        <p:txBody>
          <a:bodyPr/>
          <a:lstStyle/>
          <a:p>
            <a:r>
              <a:rPr lang="ar-SA" dirty="0" smtClean="0"/>
              <a:t>مكالمة الاستيقاظ</a:t>
            </a:r>
            <a:endParaRPr lang="en-US" dirty="0"/>
          </a:p>
        </p:txBody>
      </p:sp>
    </p:spTree>
    <p:extLst>
      <p:ext uri="{BB962C8B-B14F-4D97-AF65-F5344CB8AC3E}">
        <p14:creationId xmlns:p14="http://schemas.microsoft.com/office/powerpoint/2010/main" val="186277403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Y" dirty="0" smtClean="0"/>
              <a:t>ملخص</a:t>
            </a:r>
            <a:endParaRPr lang="en-US" dirty="0"/>
          </a:p>
        </p:txBody>
      </p:sp>
      <p:sp>
        <p:nvSpPr>
          <p:cNvPr id="6" name="Snip Diagonal Corner Rectangle 5"/>
          <p:cNvSpPr/>
          <p:nvPr/>
        </p:nvSpPr>
        <p:spPr>
          <a:xfrm>
            <a:off x="693337" y="2039815"/>
            <a:ext cx="10761783" cy="3786554"/>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SY" sz="2200">
                <a:solidFill>
                  <a:schemeClr val="tx1"/>
                </a:solidFill>
              </a:rPr>
              <a:t>في بيئة الأعمال التنافسية اليوم، تعد العلاقات الجيدة ضرورية لتأمين أعمال جديدة ومتكررة، وكثير من الموظفين غير مدركين للصورة التي يرسمونها في أثناء مشاركتهم في الاتصالات الهاتفية. وبغض النظر عن القسم الذي ينتمي إليه الموظف، يحتاج جميع الموظفين الذين يتفاعلون مع الضيوف عبر الهاتف إلى فهم كيفية تقديم خدمات ضيوف فائقة، شركاء مكتب الاستقبال، وموظفي المطاعم (بما في ذلك الخدم والمديرين)، ومتخذي أوامر خدمة الغرف، ووكلاء الحجز، ومشغلي </a:t>
            </a:r>
            <a:r>
              <a:rPr lang="en-US" sz="2200">
                <a:solidFill>
                  <a:schemeClr val="tx1"/>
                </a:solidFill>
              </a:rPr>
              <a:t>PBX</a:t>
            </a:r>
            <a:r>
              <a:rPr lang="ar-SY" sz="2200">
                <a:solidFill>
                  <a:schemeClr val="tx1"/>
                </a:solidFill>
              </a:rPr>
              <a:t>، وما إلى ذلك، كلهم ​​في وضع يسمح لهم بزيادة تصور الخدمة وزيادة الأرباح بمجرد تدريبهم بشكل صحيح.</a:t>
            </a:r>
            <a:endParaRPr lang="ar-SY" sz="2200" dirty="0">
              <a:solidFill>
                <a:schemeClr val="tx1"/>
              </a:solidFill>
            </a:endParaRPr>
          </a:p>
        </p:txBody>
      </p:sp>
    </p:spTree>
    <p:extLst>
      <p:ext uri="{BB962C8B-B14F-4D97-AF65-F5344CB8AC3E}">
        <p14:creationId xmlns:p14="http://schemas.microsoft.com/office/powerpoint/2010/main" val="393264934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lnSpc>
                <a:spcPct val="200000"/>
              </a:lnSpc>
            </a:pPr>
            <a:r>
              <a:rPr lang="ar-SY" b="1" dirty="0" smtClean="0"/>
              <a:t>تم التعرف في هذا الفصل على:</a:t>
            </a:r>
            <a:endParaRPr lang="en-US" b="1" dirty="0" smtClean="0"/>
          </a:p>
          <a:p>
            <a:pPr marL="342900" lvl="0" indent="-342900">
              <a:lnSpc>
                <a:spcPct val="200000"/>
              </a:lnSpc>
              <a:buFont typeface="Wingdings" panose="05000000000000000000" pitchFamily="2" charset="2"/>
              <a:buChar char="ü"/>
            </a:pPr>
            <a:r>
              <a:rPr lang="ar-SY" dirty="0" smtClean="0"/>
              <a:t>التعرف إلى قسم الهاتف والمقسم.</a:t>
            </a:r>
            <a:endParaRPr lang="en-US" dirty="0" smtClean="0"/>
          </a:p>
          <a:p>
            <a:pPr marL="342900" lvl="0" indent="-342900">
              <a:lnSpc>
                <a:spcPct val="200000"/>
              </a:lnSpc>
              <a:buFont typeface="Wingdings" panose="05000000000000000000" pitchFamily="2" charset="2"/>
              <a:buChar char="ü"/>
            </a:pPr>
            <a:r>
              <a:rPr lang="ar-SY" dirty="0" smtClean="0"/>
              <a:t>معرفة المعايير المتبعة في الرد على مكالمات الضيوف.</a:t>
            </a:r>
            <a:endParaRPr lang="en-US" dirty="0" smtClean="0"/>
          </a:p>
          <a:p>
            <a:pPr marL="342900" lvl="0" indent="-342900">
              <a:lnSpc>
                <a:spcPct val="200000"/>
              </a:lnSpc>
              <a:buFont typeface="Wingdings" panose="05000000000000000000" pitchFamily="2" charset="2"/>
              <a:buChar char="ü"/>
            </a:pPr>
            <a:r>
              <a:rPr lang="ar-SY" dirty="0" smtClean="0"/>
              <a:t>إدراك معايير استخدام الهاتف؟</a:t>
            </a:r>
            <a:endParaRPr lang="en-US" dirty="0" smtClean="0"/>
          </a:p>
          <a:p>
            <a:pPr marL="342900" lvl="0" indent="-342900">
              <a:lnSpc>
                <a:spcPct val="200000"/>
              </a:lnSpc>
              <a:buFont typeface="Wingdings" panose="05000000000000000000" pitchFamily="2" charset="2"/>
              <a:buChar char="ü"/>
            </a:pPr>
            <a:r>
              <a:rPr lang="ar-SY" dirty="0" smtClean="0"/>
              <a:t>التعرف إلى دور القسم في مكالمات الإيقاظ.</a:t>
            </a:r>
            <a:endParaRPr lang="en-US" dirty="0" smtClean="0"/>
          </a:p>
        </p:txBody>
      </p:sp>
    </p:spTree>
    <p:extLst>
      <p:ext uri="{BB962C8B-B14F-4D97-AF65-F5344CB8AC3E}">
        <p14:creationId xmlns:p14="http://schemas.microsoft.com/office/powerpoint/2010/main" val="26717734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ar-SA" dirty="0" smtClean="0"/>
              <a:t>المقسم والهاتف</a:t>
            </a:r>
            <a:endParaRPr lang="ar-SA" dirty="0"/>
          </a:p>
        </p:txBody>
      </p:sp>
      <p:sp>
        <p:nvSpPr>
          <p:cNvPr id="3" name="Text Placeholder 2"/>
          <p:cNvSpPr>
            <a:spLocks noGrp="1"/>
          </p:cNvSpPr>
          <p:nvPr>
            <p:ph type="body" sz="quarter" idx="11"/>
          </p:nvPr>
        </p:nvSpPr>
        <p:spPr>
          <a:xfrm>
            <a:off x="5013367" y="4463295"/>
            <a:ext cx="1871394" cy="676893"/>
          </a:xfrm>
        </p:spPr>
        <p:txBody>
          <a:bodyPr/>
          <a:lstStyle/>
          <a:p>
            <a:r>
              <a:rPr lang="ar-SA" dirty="0" smtClean="0"/>
              <a:t>ال</a:t>
            </a:r>
            <a:r>
              <a:rPr lang="ar-SY" dirty="0" smtClean="0"/>
              <a:t>ثامنة</a:t>
            </a:r>
            <a:endParaRPr lang="en-US" dirty="0"/>
          </a:p>
        </p:txBody>
      </p:sp>
    </p:spTree>
    <p:extLst>
      <p:ext uri="{BB962C8B-B14F-4D97-AF65-F5344CB8AC3E}">
        <p14:creationId xmlns:p14="http://schemas.microsoft.com/office/powerpoint/2010/main" val="24218736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318009" y="2186278"/>
            <a:ext cx="9702140" cy="3522862"/>
          </a:xfrm>
        </p:spPr>
        <p:txBody>
          <a:bodyPr/>
          <a:lstStyle/>
          <a:p>
            <a:pPr marL="342900" lvl="0" indent="-342900">
              <a:lnSpc>
                <a:spcPct val="250000"/>
              </a:lnSpc>
              <a:buFont typeface="Wingdings" panose="05000000000000000000" pitchFamily="2" charset="2"/>
              <a:buChar char="v"/>
            </a:pPr>
            <a:r>
              <a:rPr lang="ar-SA" dirty="0" smtClean="0"/>
              <a:t>التعامل مع المكالمات</a:t>
            </a:r>
            <a:r>
              <a:rPr lang="ar-SY" dirty="0" smtClean="0"/>
              <a:t>.</a:t>
            </a:r>
            <a:endParaRPr lang="en-US" dirty="0" smtClean="0"/>
          </a:p>
          <a:p>
            <a:pPr marL="342900" lvl="0" indent="-342900">
              <a:lnSpc>
                <a:spcPct val="250000"/>
              </a:lnSpc>
              <a:buFont typeface="Wingdings" panose="05000000000000000000" pitchFamily="2" charset="2"/>
              <a:buChar char="v"/>
            </a:pPr>
            <a:r>
              <a:rPr lang="ar-SA" dirty="0" smtClean="0"/>
              <a:t>معايير الهاتف</a:t>
            </a:r>
            <a:r>
              <a:rPr lang="ar-SY" dirty="0" smtClean="0"/>
              <a:t>.</a:t>
            </a:r>
          </a:p>
          <a:p>
            <a:pPr marL="342900" lvl="0" indent="-342900">
              <a:lnSpc>
                <a:spcPct val="250000"/>
              </a:lnSpc>
              <a:buFont typeface="Wingdings" panose="05000000000000000000" pitchFamily="2" charset="2"/>
              <a:buChar char="v"/>
            </a:pPr>
            <a:r>
              <a:rPr lang="ar-SA" dirty="0" smtClean="0"/>
              <a:t>مكالمة الاستيقاظ</a:t>
            </a:r>
            <a:r>
              <a:rPr lang="ar-SY" dirty="0" smtClean="0"/>
              <a:t>.</a:t>
            </a:r>
            <a:endParaRPr lang="en-US" dirty="0"/>
          </a:p>
        </p:txBody>
      </p:sp>
    </p:spTree>
    <p:extLst>
      <p:ext uri="{BB962C8B-B14F-4D97-AF65-F5344CB8AC3E}">
        <p14:creationId xmlns:p14="http://schemas.microsoft.com/office/powerpoint/2010/main" val="34286161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0"/>
          </p:nvPr>
        </p:nvPicPr>
        <p:blipFill>
          <a:blip r:embed="rId2"/>
          <a:stretch>
            <a:fillRect/>
          </a:stretch>
        </p:blipFill>
        <p:spPr>
          <a:xfrm>
            <a:off x="1324708" y="2074985"/>
            <a:ext cx="9624645" cy="4009292"/>
          </a:xfrm>
        </p:spPr>
      </p:pic>
      <p:sp>
        <p:nvSpPr>
          <p:cNvPr id="3" name="عنصر نائب للمحتوى 2"/>
          <p:cNvSpPr>
            <a:spLocks noGrp="1"/>
          </p:cNvSpPr>
          <p:nvPr>
            <p:ph sz="quarter" idx="11"/>
          </p:nvPr>
        </p:nvSpPr>
        <p:spPr/>
        <p:txBody>
          <a:bodyPr/>
          <a:lstStyle/>
          <a:p>
            <a:r>
              <a:rPr lang="ar-SY" dirty="0" smtClean="0"/>
              <a:t>المقسم والهاتف</a:t>
            </a:r>
            <a:endParaRPr lang="en-US" dirty="0"/>
          </a:p>
        </p:txBody>
      </p:sp>
    </p:spTree>
    <p:extLst>
      <p:ext uri="{BB962C8B-B14F-4D97-AF65-F5344CB8AC3E}">
        <p14:creationId xmlns:p14="http://schemas.microsoft.com/office/powerpoint/2010/main" val="102773148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2088609" y="2398557"/>
            <a:ext cx="7606376" cy="3883513"/>
          </a:xfrm>
        </p:spPr>
      </p:pic>
      <p:sp>
        <p:nvSpPr>
          <p:cNvPr id="3" name="عنصر نائب للمحتوى 2"/>
          <p:cNvSpPr>
            <a:spLocks noGrp="1"/>
          </p:cNvSpPr>
          <p:nvPr>
            <p:ph sz="quarter" idx="11"/>
          </p:nvPr>
        </p:nvSpPr>
        <p:spPr/>
        <p:txBody>
          <a:bodyPr/>
          <a:lstStyle/>
          <a:p>
            <a:pPr lvl="0"/>
            <a:r>
              <a:rPr lang="ar-SY" dirty="0" smtClean="0"/>
              <a:t>المقسم والهاتف</a:t>
            </a:r>
            <a:endParaRPr lang="en-US" dirty="0"/>
          </a:p>
        </p:txBody>
      </p:sp>
      <p:sp>
        <p:nvSpPr>
          <p:cNvPr id="4" name="عنصر نائب للمحتوى 3"/>
          <p:cNvSpPr>
            <a:spLocks noGrp="1"/>
          </p:cNvSpPr>
          <p:nvPr>
            <p:ph sz="quarter" idx="12"/>
          </p:nvPr>
        </p:nvSpPr>
        <p:spPr>
          <a:xfrm>
            <a:off x="5005755" y="1459627"/>
            <a:ext cx="6859204" cy="698448"/>
          </a:xfrm>
        </p:spPr>
        <p:txBody>
          <a:bodyPr>
            <a:normAutofit/>
          </a:bodyPr>
          <a:lstStyle/>
          <a:p>
            <a:r>
              <a:rPr lang="ar-SY" dirty="0" smtClean="0"/>
              <a:t>أهمية نظام الهاتف</a:t>
            </a:r>
            <a:endParaRPr lang="en-US" dirty="0"/>
          </a:p>
        </p:txBody>
      </p:sp>
    </p:spTree>
    <p:extLst>
      <p:ext uri="{BB962C8B-B14F-4D97-AF65-F5344CB8AC3E}">
        <p14:creationId xmlns:p14="http://schemas.microsoft.com/office/powerpoint/2010/main" val="247321281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lvl="0"/>
            <a:r>
              <a:rPr lang="ar-SY" dirty="0" smtClean="0"/>
              <a:t>المقسم والهاتف</a:t>
            </a:r>
            <a:endParaRPr lang="en-US" dirty="0"/>
          </a:p>
        </p:txBody>
      </p:sp>
      <p:sp>
        <p:nvSpPr>
          <p:cNvPr id="4" name="عنصر نائب للمحتوى 3"/>
          <p:cNvSpPr>
            <a:spLocks noGrp="1"/>
          </p:cNvSpPr>
          <p:nvPr>
            <p:ph sz="quarter" idx="12"/>
          </p:nvPr>
        </p:nvSpPr>
        <p:spPr>
          <a:xfrm>
            <a:off x="4958863" y="1459627"/>
            <a:ext cx="6906096" cy="698448"/>
          </a:xfrm>
        </p:spPr>
        <p:txBody>
          <a:bodyPr/>
          <a:lstStyle/>
          <a:p>
            <a:r>
              <a:rPr lang="ar-SY" dirty="0" smtClean="0"/>
              <a:t>التعامل مع المكالمات</a:t>
            </a:r>
            <a:endParaRPr lang="en-US" dirty="0"/>
          </a:p>
        </p:txBody>
      </p:sp>
      <p:graphicFrame>
        <p:nvGraphicFramePr>
          <p:cNvPr id="11" name="Diagram 10"/>
          <p:cNvGraphicFramePr/>
          <p:nvPr>
            <p:extLst>
              <p:ext uri="{D42A27DB-BD31-4B8C-83A1-F6EECF244321}">
                <p14:modId xmlns:p14="http://schemas.microsoft.com/office/powerpoint/2010/main" val="879010062"/>
              </p:ext>
            </p:extLst>
          </p:nvPr>
        </p:nvGraphicFramePr>
        <p:xfrm>
          <a:off x="1316892" y="2515788"/>
          <a:ext cx="9655908" cy="3739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02175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Y" dirty="0" smtClean="0"/>
              <a:t>معايير الهاتف</a:t>
            </a:r>
            <a:endParaRPr lang="en-US" dirty="0"/>
          </a:p>
        </p:txBody>
      </p:sp>
      <p:graphicFrame>
        <p:nvGraphicFramePr>
          <p:cNvPr id="6" name="Diagram 5"/>
          <p:cNvGraphicFramePr/>
          <p:nvPr>
            <p:extLst>
              <p:ext uri="{D42A27DB-BD31-4B8C-83A1-F6EECF244321}">
                <p14:modId xmlns:p14="http://schemas.microsoft.com/office/powerpoint/2010/main" val="2896007396"/>
              </p:ext>
            </p:extLst>
          </p:nvPr>
        </p:nvGraphicFramePr>
        <p:xfrm>
          <a:off x="918307" y="1512278"/>
          <a:ext cx="10359293" cy="4665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3360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0"/>
          </p:nvPr>
        </p:nvSpPr>
        <p:spPr>
          <a:xfrm>
            <a:off x="890649" y="1371448"/>
            <a:ext cx="10367159" cy="731506"/>
          </a:xfrm>
        </p:spPr>
        <p:txBody>
          <a:bodyPr/>
          <a:lstStyle/>
          <a:p>
            <a:r>
              <a:rPr lang="ar-SY" dirty="0" smtClean="0"/>
              <a:t>المصطلحات المستخدمة:</a:t>
            </a:r>
            <a:endParaRPr lang="ar-SY" dirty="0"/>
          </a:p>
        </p:txBody>
      </p:sp>
      <p:sp>
        <p:nvSpPr>
          <p:cNvPr id="3" name="عنصر نائب للمحتوى 2"/>
          <p:cNvSpPr>
            <a:spLocks noGrp="1"/>
          </p:cNvSpPr>
          <p:nvPr>
            <p:ph sz="quarter" idx="11"/>
          </p:nvPr>
        </p:nvSpPr>
        <p:spPr/>
        <p:txBody>
          <a:bodyPr/>
          <a:lstStyle/>
          <a:p>
            <a:r>
              <a:rPr lang="ar-SY" dirty="0" smtClean="0"/>
              <a:t>معايير الهاتف</a:t>
            </a:r>
            <a:endParaRPr lang="en-US" dirty="0"/>
          </a:p>
        </p:txBody>
      </p:sp>
      <p:pic>
        <p:nvPicPr>
          <p:cNvPr id="4" name="صورة 3"/>
          <p:cNvPicPr>
            <a:picLocks noChangeAspect="1"/>
          </p:cNvPicPr>
          <p:nvPr/>
        </p:nvPicPr>
        <p:blipFill>
          <a:blip r:embed="rId2"/>
          <a:stretch>
            <a:fillRect/>
          </a:stretch>
        </p:blipFill>
        <p:spPr>
          <a:xfrm>
            <a:off x="1551279" y="2102954"/>
            <a:ext cx="9257397" cy="4230354"/>
          </a:xfrm>
          <a:prstGeom prst="rect">
            <a:avLst/>
          </a:prstGeom>
        </p:spPr>
      </p:pic>
    </p:spTree>
    <p:extLst>
      <p:ext uri="{BB962C8B-B14F-4D97-AF65-F5344CB8AC3E}">
        <p14:creationId xmlns:p14="http://schemas.microsoft.com/office/powerpoint/2010/main" val="38129927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899137" y="2314575"/>
            <a:ext cx="8499231" cy="4089400"/>
          </a:xfrm>
        </p:spPr>
      </p:pic>
      <p:sp>
        <p:nvSpPr>
          <p:cNvPr id="3" name="عنصر نائب للمحتوى 2"/>
          <p:cNvSpPr>
            <a:spLocks noGrp="1"/>
          </p:cNvSpPr>
          <p:nvPr>
            <p:ph sz="quarter" idx="11"/>
          </p:nvPr>
        </p:nvSpPr>
        <p:spPr/>
        <p:txBody>
          <a:bodyPr/>
          <a:lstStyle/>
          <a:p>
            <a:pPr lvl="0"/>
            <a:r>
              <a:rPr lang="ar-SY" dirty="0" smtClean="0"/>
              <a:t>معايير الهاتف</a:t>
            </a:r>
            <a:endParaRPr lang="en-US" dirty="0"/>
          </a:p>
        </p:txBody>
      </p:sp>
      <p:sp>
        <p:nvSpPr>
          <p:cNvPr id="4" name="عنصر نائب للمحتوى 3"/>
          <p:cNvSpPr>
            <a:spLocks noGrp="1"/>
          </p:cNvSpPr>
          <p:nvPr>
            <p:ph sz="quarter" idx="12"/>
          </p:nvPr>
        </p:nvSpPr>
        <p:spPr>
          <a:xfrm>
            <a:off x="4958863" y="1459627"/>
            <a:ext cx="6906096" cy="698448"/>
          </a:xfrm>
        </p:spPr>
        <p:txBody>
          <a:bodyPr/>
          <a:lstStyle/>
          <a:p>
            <a:r>
              <a:rPr lang="ar-SA" dirty="0" smtClean="0"/>
              <a:t>الرد على المكالمات</a:t>
            </a:r>
            <a:endParaRPr lang="en-US" dirty="0"/>
          </a:p>
        </p:txBody>
      </p:sp>
    </p:spTree>
    <p:extLst>
      <p:ext uri="{BB962C8B-B14F-4D97-AF65-F5344CB8AC3E}">
        <p14:creationId xmlns:p14="http://schemas.microsoft.com/office/powerpoint/2010/main" val="234990687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1039</TotalTime>
  <Words>252</Words>
  <Application>Microsoft Office PowerPoint</Application>
  <PresentationFormat>Widescreen</PresentationFormat>
  <Paragraphs>49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Roula Sulaiman</dc:creator>
  <cp:lastModifiedBy>UserHP8</cp:lastModifiedBy>
  <cp:revision>193</cp:revision>
  <dcterms:created xsi:type="dcterms:W3CDTF">2020-10-20T08:45:47Z</dcterms:created>
  <dcterms:modified xsi:type="dcterms:W3CDTF">2023-03-21T17:12:23Z</dcterms:modified>
</cp:coreProperties>
</file>