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21"/>
  </p:notesMasterIdLst>
  <p:handoutMasterIdLst>
    <p:handoutMasterId r:id="rId22"/>
  </p:handoutMasterIdLst>
  <p:sldIdLst>
    <p:sldId id="259" r:id="rId5"/>
    <p:sldId id="260" r:id="rId6"/>
    <p:sldId id="312" r:id="rId7"/>
    <p:sldId id="261" r:id="rId8"/>
    <p:sldId id="264" r:id="rId9"/>
    <p:sldId id="313" r:id="rId10"/>
    <p:sldId id="314" r:id="rId11"/>
    <p:sldId id="315" r:id="rId12"/>
    <p:sldId id="316" r:id="rId13"/>
    <p:sldId id="317" r:id="rId14"/>
    <p:sldId id="321" r:id="rId15"/>
    <p:sldId id="318" r:id="rId16"/>
    <p:sldId id="319" r:id="rId17"/>
    <p:sldId id="322" r:id="rId18"/>
    <p:sldId id="320" r:id="rId19"/>
    <p:sldId id="297"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62207"/>
    <a:srgbClr val="414A4D"/>
    <a:srgbClr val="576368"/>
    <a:srgbClr val="D23000"/>
    <a:srgbClr val="F5C000"/>
    <a:srgbClr val="D5E1E3"/>
    <a:srgbClr val="1E2C2E"/>
    <a:srgbClr val="95B6BB"/>
    <a:srgbClr val="E6EDEE"/>
    <a:srgbClr val="EAE6E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71" autoAdjust="0"/>
  </p:normalViewPr>
  <p:slideViewPr>
    <p:cSldViewPr snapToGrid="0">
      <p:cViewPr varScale="1">
        <p:scale>
          <a:sx n="85" d="100"/>
          <a:sy n="85" d="100"/>
        </p:scale>
        <p:origin x="774" y="126"/>
      </p:cViewPr>
      <p:guideLst>
        <p:guide orient="horz" pos="2160"/>
        <p:guide pos="3840"/>
      </p:guideLst>
    </p:cSldViewPr>
  </p:slideViewPr>
  <p:notesTextViewPr>
    <p:cViewPr>
      <p:scale>
        <a:sx n="1" d="1"/>
        <a:sy n="1" d="1"/>
      </p:scale>
      <p:origin x="0" y="0"/>
    </p:cViewPr>
  </p:notesTextViewPr>
  <p:sorterViewPr>
    <p:cViewPr>
      <p:scale>
        <a:sx n="100" d="100"/>
        <a:sy n="100" d="100"/>
      </p:scale>
      <p:origin x="0" y="582"/>
    </p:cViewPr>
  </p:sorterViewPr>
  <p:notesViewPr>
    <p:cSldViewPr snapToGrid="0">
      <p:cViewPr varScale="1">
        <p:scale>
          <a:sx n="81" d="100"/>
          <a:sy n="81" d="100"/>
        </p:scale>
        <p:origin x="2058"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C058958-65F0-447A-A03A-5D4C123F3A23}" type="doc">
      <dgm:prSet loTypeId="urn:microsoft.com/office/officeart/2005/8/layout/vList5" loCatId="list" qsTypeId="urn:microsoft.com/office/officeart/2005/8/quickstyle/simple3" qsCatId="simple" csTypeId="urn:microsoft.com/office/officeart/2005/8/colors/accent1_2" csCatId="accent1" phldr="1"/>
      <dgm:spPr/>
      <dgm:t>
        <a:bodyPr/>
        <a:lstStyle/>
        <a:p>
          <a:endParaRPr lang="en-US"/>
        </a:p>
      </dgm:t>
    </dgm:pt>
    <dgm:pt modelId="{332BC397-47B3-4859-9B78-FD025743B9F0}">
      <dgm:prSet phldrT="[Text]" custT="1"/>
      <dgm:spPr/>
      <dgm:t>
        <a:bodyPr/>
        <a:lstStyle/>
        <a:p>
          <a:endParaRPr lang="en-US" sz="2200">
            <a:latin typeface="Arial" panose="020B0604020202020204" pitchFamily="34" charset="0"/>
            <a:cs typeface="Arial" panose="020B0604020202020204" pitchFamily="34" charset="0"/>
          </a:endParaRPr>
        </a:p>
        <a:p>
          <a:r>
            <a:rPr lang="ar-SY" sz="2200" b="1">
              <a:latin typeface="Arial" panose="020B0604020202020204" pitchFamily="34" charset="0"/>
              <a:cs typeface="Arial" panose="020B0604020202020204" pitchFamily="34" charset="0"/>
            </a:rPr>
            <a:t>أولاً: القواعد القانونية الموضوعية: </a:t>
          </a:r>
          <a:endParaRPr lang="en-US" sz="2200" b="1" dirty="0">
            <a:latin typeface="Arial" panose="020B0604020202020204" pitchFamily="34" charset="0"/>
            <a:cs typeface="Arial" panose="020B0604020202020204" pitchFamily="34" charset="0"/>
          </a:endParaRPr>
        </a:p>
      </dgm:t>
    </dgm:pt>
    <dgm:pt modelId="{20D64905-1D4D-47BB-9B17-C8730B975422}" type="parTrans" cxnId="{26A8E319-A7DA-4CC4-A4C6-363595A11D05}">
      <dgm:prSet/>
      <dgm:spPr/>
      <dgm:t>
        <a:bodyPr/>
        <a:lstStyle/>
        <a:p>
          <a:endParaRPr lang="en-US"/>
        </a:p>
      </dgm:t>
    </dgm:pt>
    <dgm:pt modelId="{8B388961-C2A6-42A7-9BF8-79B9D367BD5A}" type="sibTrans" cxnId="{26A8E319-A7DA-4CC4-A4C6-363595A11D05}">
      <dgm:prSet/>
      <dgm:spPr/>
      <dgm:t>
        <a:bodyPr/>
        <a:lstStyle/>
        <a:p>
          <a:endParaRPr lang="en-US"/>
        </a:p>
      </dgm:t>
    </dgm:pt>
    <dgm:pt modelId="{ED9B2A37-14B9-4CA0-8872-9E9720020B6D}">
      <dgm:prSet phldrT="[Text]" custT="1"/>
      <dgm:spPr/>
      <dgm:t>
        <a:bodyPr/>
        <a:lstStyle/>
        <a:p>
          <a:pPr algn="justLow" rtl="1">
            <a:buFont typeface="Arial" panose="020B0604020202020204" pitchFamily="34" charset="0"/>
            <a:buChar char="•"/>
          </a:pPr>
          <a:r>
            <a:rPr lang="ar-SY" sz="2200" dirty="0">
              <a:latin typeface="Arial" panose="020B0604020202020204" pitchFamily="34" charset="0"/>
              <a:cs typeface="Arial" panose="020B0604020202020204" pitchFamily="34" charset="0"/>
            </a:rPr>
            <a:t>هي "مجموعة القواعد القانونية، التي تضعها الدولة، لبيان أنواع السلوك الإيجابي والسلبي التي تعد جرائم، ولتحديد الجزاءات أوالتدابير المستحقة على مرتكبيها"</a:t>
          </a:r>
          <a:endParaRPr lang="en-US" sz="2200" dirty="0">
            <a:latin typeface="Arial" panose="020B0604020202020204" pitchFamily="34" charset="0"/>
            <a:cs typeface="Arial" panose="020B0604020202020204" pitchFamily="34" charset="0"/>
          </a:endParaRPr>
        </a:p>
      </dgm:t>
    </dgm:pt>
    <dgm:pt modelId="{E17D82B2-CC2F-4302-B0C2-9E103152E69C}" type="parTrans" cxnId="{C493AE17-E3A6-45A2-A06B-7B8E96152B37}">
      <dgm:prSet/>
      <dgm:spPr/>
      <dgm:t>
        <a:bodyPr/>
        <a:lstStyle/>
        <a:p>
          <a:endParaRPr lang="en-US"/>
        </a:p>
      </dgm:t>
    </dgm:pt>
    <dgm:pt modelId="{6755D61D-2448-48C8-BDE8-BA3F65A9FD56}" type="sibTrans" cxnId="{C493AE17-E3A6-45A2-A06B-7B8E96152B37}">
      <dgm:prSet/>
      <dgm:spPr/>
      <dgm:t>
        <a:bodyPr/>
        <a:lstStyle/>
        <a:p>
          <a:endParaRPr lang="en-US"/>
        </a:p>
      </dgm:t>
    </dgm:pt>
    <dgm:pt modelId="{BCA28A26-2F6B-4449-884C-72A97452C9D5}">
      <dgm:prSet phldrT="[Text]" custT="1"/>
      <dgm:spPr/>
      <dgm:t>
        <a:bodyPr/>
        <a:lstStyle/>
        <a:p>
          <a:r>
            <a:rPr lang="ar-SY" sz="2200" b="1" dirty="0">
              <a:latin typeface="Arial" panose="020B0604020202020204" pitchFamily="34" charset="0"/>
              <a:cs typeface="Arial" panose="020B0604020202020204" pitchFamily="34" charset="0"/>
            </a:rPr>
            <a:t>ثانياً "القواعد الجزائية الشكلية":</a:t>
          </a:r>
          <a:r>
            <a:rPr lang="ar-SY" sz="2200" dirty="0">
              <a:latin typeface="Arial" panose="020B0604020202020204" pitchFamily="34" charset="0"/>
              <a:cs typeface="Arial" panose="020B0604020202020204" pitchFamily="34" charset="0"/>
            </a:rPr>
            <a:t> </a:t>
          </a:r>
          <a:endParaRPr lang="en-US" sz="2200" dirty="0">
            <a:latin typeface="Arial" panose="020B0604020202020204" pitchFamily="34" charset="0"/>
            <a:cs typeface="Arial" panose="020B0604020202020204" pitchFamily="34" charset="0"/>
          </a:endParaRPr>
        </a:p>
      </dgm:t>
    </dgm:pt>
    <dgm:pt modelId="{218704F0-CC79-4D2C-969D-C7122576028E}" type="parTrans" cxnId="{B1CB759B-AAA0-40D2-9F18-380939088F21}">
      <dgm:prSet/>
      <dgm:spPr/>
      <dgm:t>
        <a:bodyPr/>
        <a:lstStyle/>
        <a:p>
          <a:endParaRPr lang="en-US"/>
        </a:p>
      </dgm:t>
    </dgm:pt>
    <dgm:pt modelId="{56036240-5E74-4DE4-8E00-93738DDFEFF2}" type="sibTrans" cxnId="{B1CB759B-AAA0-40D2-9F18-380939088F21}">
      <dgm:prSet/>
      <dgm:spPr/>
      <dgm:t>
        <a:bodyPr/>
        <a:lstStyle/>
        <a:p>
          <a:endParaRPr lang="en-US"/>
        </a:p>
      </dgm:t>
    </dgm:pt>
    <dgm:pt modelId="{B5BB5CD5-9474-48ED-89C0-0CF9443AE20D}">
      <dgm:prSet phldrT="[Text]" custT="1"/>
      <dgm:spPr/>
      <dgm:t>
        <a:bodyPr/>
        <a:lstStyle/>
        <a:p>
          <a:pPr algn="justLow" rtl="1">
            <a:buFont typeface="Arial" panose="020B0604020202020204" pitchFamily="34" charset="0"/>
            <a:buChar char="•"/>
          </a:pPr>
          <a:r>
            <a:rPr lang="ar-SY" sz="2200" dirty="0">
              <a:latin typeface="Arial" panose="020B0604020202020204" pitchFamily="34" charset="0"/>
              <a:cs typeface="Arial" panose="020B0604020202020204" pitchFamily="34" charset="0"/>
            </a:rPr>
            <a:t>أي ما يسمى بـ "قانون الإجراءات الجنائية" أو "قانون أصول المحاكمات الجزائية" حسب الحال. وهذا القانون هو الذي يتضمن مجموعة "القواعد القانونية الأصولية" و"الإجراءات" التي تطبقها أجهزة العدالة الجنائية في أعمال البحث عن الجرائم وملاحقة مرتكبيها والتحقيق معهم ومحاكمتهم وتنفيذ العقاب أوالتدبير فيهم.</a:t>
          </a:r>
          <a:endParaRPr lang="en-US" sz="2200" dirty="0">
            <a:latin typeface="Arial" panose="020B0604020202020204" pitchFamily="34" charset="0"/>
            <a:cs typeface="Arial" panose="020B0604020202020204" pitchFamily="34" charset="0"/>
          </a:endParaRPr>
        </a:p>
      </dgm:t>
    </dgm:pt>
    <dgm:pt modelId="{62C11921-2045-4553-873F-AFC5A0FA4937}" type="parTrans" cxnId="{E8772738-6345-40F4-BD45-2CFB1F69BEB4}">
      <dgm:prSet/>
      <dgm:spPr/>
      <dgm:t>
        <a:bodyPr/>
        <a:lstStyle/>
        <a:p>
          <a:endParaRPr lang="en-US"/>
        </a:p>
      </dgm:t>
    </dgm:pt>
    <dgm:pt modelId="{BAB7CDD0-0D9D-4348-8C1C-F4E51371CEE4}" type="sibTrans" cxnId="{E8772738-6345-40F4-BD45-2CFB1F69BEB4}">
      <dgm:prSet/>
      <dgm:spPr/>
      <dgm:t>
        <a:bodyPr/>
        <a:lstStyle/>
        <a:p>
          <a:endParaRPr lang="en-US"/>
        </a:p>
      </dgm:t>
    </dgm:pt>
    <dgm:pt modelId="{184BDCE3-2BC5-4CA5-B730-6587B62A2B14}" type="pres">
      <dgm:prSet presAssocID="{6C058958-65F0-447A-A03A-5D4C123F3A23}" presName="Name0" presStyleCnt="0">
        <dgm:presLayoutVars>
          <dgm:dir val="rev"/>
          <dgm:animLvl val="lvl"/>
          <dgm:resizeHandles val="exact"/>
        </dgm:presLayoutVars>
      </dgm:prSet>
      <dgm:spPr/>
    </dgm:pt>
    <dgm:pt modelId="{BE1E4028-526E-47ED-95E5-D9BEE1538C0B}" type="pres">
      <dgm:prSet presAssocID="{332BC397-47B3-4859-9B78-FD025743B9F0}" presName="linNode" presStyleCnt="0"/>
      <dgm:spPr/>
    </dgm:pt>
    <dgm:pt modelId="{148AB114-E4DD-4907-9481-5A45F86DEF8F}" type="pres">
      <dgm:prSet presAssocID="{332BC397-47B3-4859-9B78-FD025743B9F0}" presName="parentText" presStyleLbl="node1" presStyleIdx="0" presStyleCnt="2">
        <dgm:presLayoutVars>
          <dgm:chMax val="1"/>
          <dgm:bulletEnabled val="1"/>
        </dgm:presLayoutVars>
      </dgm:prSet>
      <dgm:spPr/>
    </dgm:pt>
    <dgm:pt modelId="{651E34B7-5504-49B9-A3D2-1891025B91DA}" type="pres">
      <dgm:prSet presAssocID="{332BC397-47B3-4859-9B78-FD025743B9F0}" presName="descendantText" presStyleLbl="alignAccFollowNode1" presStyleIdx="0" presStyleCnt="2">
        <dgm:presLayoutVars>
          <dgm:bulletEnabled val="1"/>
        </dgm:presLayoutVars>
      </dgm:prSet>
      <dgm:spPr/>
    </dgm:pt>
    <dgm:pt modelId="{5D5815E8-E1B5-4767-A88D-2500B6A596A2}" type="pres">
      <dgm:prSet presAssocID="{8B388961-C2A6-42A7-9BF8-79B9D367BD5A}" presName="sp" presStyleCnt="0"/>
      <dgm:spPr/>
    </dgm:pt>
    <dgm:pt modelId="{8A43D535-152D-4518-966E-98CC1FD510F3}" type="pres">
      <dgm:prSet presAssocID="{BCA28A26-2F6B-4449-884C-72A97452C9D5}" presName="linNode" presStyleCnt="0"/>
      <dgm:spPr/>
    </dgm:pt>
    <dgm:pt modelId="{A601ABB6-7CF6-4198-BD7A-F992D9796D8D}" type="pres">
      <dgm:prSet presAssocID="{BCA28A26-2F6B-4449-884C-72A97452C9D5}" presName="parentText" presStyleLbl="node1" presStyleIdx="1" presStyleCnt="2">
        <dgm:presLayoutVars>
          <dgm:chMax val="1"/>
          <dgm:bulletEnabled val="1"/>
        </dgm:presLayoutVars>
      </dgm:prSet>
      <dgm:spPr/>
    </dgm:pt>
    <dgm:pt modelId="{A82CF31C-3698-47FE-87C5-D3EC7A413D09}" type="pres">
      <dgm:prSet presAssocID="{BCA28A26-2F6B-4449-884C-72A97452C9D5}" presName="descendantText" presStyleLbl="alignAccFollowNode1" presStyleIdx="1" presStyleCnt="2" custScaleY="141553">
        <dgm:presLayoutVars>
          <dgm:bulletEnabled val="1"/>
        </dgm:presLayoutVars>
      </dgm:prSet>
      <dgm:spPr/>
    </dgm:pt>
  </dgm:ptLst>
  <dgm:cxnLst>
    <dgm:cxn modelId="{C493AE17-E3A6-45A2-A06B-7B8E96152B37}" srcId="{332BC397-47B3-4859-9B78-FD025743B9F0}" destId="{ED9B2A37-14B9-4CA0-8872-9E9720020B6D}" srcOrd="0" destOrd="0" parTransId="{E17D82B2-CC2F-4302-B0C2-9E103152E69C}" sibTransId="{6755D61D-2448-48C8-BDE8-BA3F65A9FD56}"/>
    <dgm:cxn modelId="{26A8E319-A7DA-4CC4-A4C6-363595A11D05}" srcId="{6C058958-65F0-447A-A03A-5D4C123F3A23}" destId="{332BC397-47B3-4859-9B78-FD025743B9F0}" srcOrd="0" destOrd="0" parTransId="{20D64905-1D4D-47BB-9B17-C8730B975422}" sibTransId="{8B388961-C2A6-42A7-9BF8-79B9D367BD5A}"/>
    <dgm:cxn modelId="{0DDD362C-4893-4D66-9222-83D4AA414669}" type="presOf" srcId="{BCA28A26-2F6B-4449-884C-72A97452C9D5}" destId="{A601ABB6-7CF6-4198-BD7A-F992D9796D8D}" srcOrd="0" destOrd="0" presId="urn:microsoft.com/office/officeart/2005/8/layout/vList5"/>
    <dgm:cxn modelId="{E8772738-6345-40F4-BD45-2CFB1F69BEB4}" srcId="{BCA28A26-2F6B-4449-884C-72A97452C9D5}" destId="{B5BB5CD5-9474-48ED-89C0-0CF9443AE20D}" srcOrd="0" destOrd="0" parTransId="{62C11921-2045-4553-873F-AFC5A0FA4937}" sibTransId="{BAB7CDD0-0D9D-4348-8C1C-F4E51371CEE4}"/>
    <dgm:cxn modelId="{A3C03779-B2EE-4373-8EF4-81CCC6781473}" type="presOf" srcId="{ED9B2A37-14B9-4CA0-8872-9E9720020B6D}" destId="{651E34B7-5504-49B9-A3D2-1891025B91DA}" srcOrd="0" destOrd="0" presId="urn:microsoft.com/office/officeart/2005/8/layout/vList5"/>
    <dgm:cxn modelId="{7A3EAD88-4510-49E4-9921-E3D86BF84A7C}" type="presOf" srcId="{B5BB5CD5-9474-48ED-89C0-0CF9443AE20D}" destId="{A82CF31C-3698-47FE-87C5-D3EC7A413D09}" srcOrd="0" destOrd="0" presId="urn:microsoft.com/office/officeart/2005/8/layout/vList5"/>
    <dgm:cxn modelId="{6F922497-D377-4334-A3AB-3BCC00589EF4}" type="presOf" srcId="{6C058958-65F0-447A-A03A-5D4C123F3A23}" destId="{184BDCE3-2BC5-4CA5-B730-6587B62A2B14}" srcOrd="0" destOrd="0" presId="urn:microsoft.com/office/officeart/2005/8/layout/vList5"/>
    <dgm:cxn modelId="{B1CB759B-AAA0-40D2-9F18-380939088F21}" srcId="{6C058958-65F0-447A-A03A-5D4C123F3A23}" destId="{BCA28A26-2F6B-4449-884C-72A97452C9D5}" srcOrd="1" destOrd="0" parTransId="{218704F0-CC79-4D2C-969D-C7122576028E}" sibTransId="{56036240-5E74-4DE4-8E00-93738DDFEFF2}"/>
    <dgm:cxn modelId="{E3E8F0F8-EEAD-4B53-81C2-03A4FE708F08}" type="presOf" srcId="{332BC397-47B3-4859-9B78-FD025743B9F0}" destId="{148AB114-E4DD-4907-9481-5A45F86DEF8F}" srcOrd="0" destOrd="0" presId="urn:microsoft.com/office/officeart/2005/8/layout/vList5"/>
    <dgm:cxn modelId="{53856848-09C0-485E-8C08-E11EEECCE5AA}" type="presParOf" srcId="{184BDCE3-2BC5-4CA5-B730-6587B62A2B14}" destId="{BE1E4028-526E-47ED-95E5-D9BEE1538C0B}" srcOrd="0" destOrd="0" presId="urn:microsoft.com/office/officeart/2005/8/layout/vList5"/>
    <dgm:cxn modelId="{B40828B6-911A-4DF1-B053-2910E925D167}" type="presParOf" srcId="{BE1E4028-526E-47ED-95E5-D9BEE1538C0B}" destId="{148AB114-E4DD-4907-9481-5A45F86DEF8F}" srcOrd="0" destOrd="0" presId="urn:microsoft.com/office/officeart/2005/8/layout/vList5"/>
    <dgm:cxn modelId="{8E55A124-D58A-46EE-8D27-E5C74085CB54}" type="presParOf" srcId="{BE1E4028-526E-47ED-95E5-D9BEE1538C0B}" destId="{651E34B7-5504-49B9-A3D2-1891025B91DA}" srcOrd="1" destOrd="0" presId="urn:microsoft.com/office/officeart/2005/8/layout/vList5"/>
    <dgm:cxn modelId="{13EAC3FD-EB53-4A7D-8161-909745FCCACD}" type="presParOf" srcId="{184BDCE3-2BC5-4CA5-B730-6587B62A2B14}" destId="{5D5815E8-E1B5-4767-A88D-2500B6A596A2}" srcOrd="1" destOrd="0" presId="urn:microsoft.com/office/officeart/2005/8/layout/vList5"/>
    <dgm:cxn modelId="{1AFA40B7-9373-465A-A7C4-9259DD11B748}" type="presParOf" srcId="{184BDCE3-2BC5-4CA5-B730-6587B62A2B14}" destId="{8A43D535-152D-4518-966E-98CC1FD510F3}" srcOrd="2" destOrd="0" presId="urn:microsoft.com/office/officeart/2005/8/layout/vList5"/>
    <dgm:cxn modelId="{E0D162C2-9C99-498A-A7CC-5E57FE8CD103}" type="presParOf" srcId="{8A43D535-152D-4518-966E-98CC1FD510F3}" destId="{A601ABB6-7CF6-4198-BD7A-F992D9796D8D}" srcOrd="0" destOrd="0" presId="urn:microsoft.com/office/officeart/2005/8/layout/vList5"/>
    <dgm:cxn modelId="{5C4AC2A0-3D10-46EF-B376-E2C906836DAE}" type="presParOf" srcId="{8A43D535-152D-4518-966E-98CC1FD510F3}" destId="{A82CF31C-3698-47FE-87C5-D3EC7A413D09}"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C058958-65F0-447A-A03A-5D4C123F3A23}" type="doc">
      <dgm:prSet loTypeId="urn:microsoft.com/office/officeart/2005/8/layout/vList6" loCatId="list" qsTypeId="urn:microsoft.com/office/officeart/2005/8/quickstyle/simple3" qsCatId="simple" csTypeId="urn:microsoft.com/office/officeart/2005/8/colors/accent1_2" csCatId="accent1" phldr="1"/>
      <dgm:spPr/>
      <dgm:t>
        <a:bodyPr/>
        <a:lstStyle/>
        <a:p>
          <a:endParaRPr lang="en-US"/>
        </a:p>
      </dgm:t>
    </dgm:pt>
    <dgm:pt modelId="{332BC397-47B3-4859-9B78-FD025743B9F0}">
      <dgm:prSet phldrT="[Text]" custT="1"/>
      <dgm:spPr/>
      <dgm:t>
        <a:bodyPr/>
        <a:lstStyle/>
        <a:p>
          <a:r>
            <a:rPr lang="ar-SY" sz="2200" b="1">
              <a:latin typeface="Arial" panose="020B0604020202020204" pitchFamily="34" charset="0"/>
              <a:cs typeface="Arial" panose="020B0604020202020204" pitchFamily="34" charset="0"/>
            </a:rPr>
            <a:t>أولاً: قانون العقوبات</a:t>
          </a:r>
          <a:endParaRPr lang="en-US" sz="2200" b="1" dirty="0">
            <a:latin typeface="Arial" panose="020B0604020202020204" pitchFamily="34" charset="0"/>
            <a:cs typeface="Arial" panose="020B0604020202020204" pitchFamily="34" charset="0"/>
          </a:endParaRPr>
        </a:p>
      </dgm:t>
    </dgm:pt>
    <dgm:pt modelId="{20D64905-1D4D-47BB-9B17-C8730B975422}" type="parTrans" cxnId="{26A8E319-A7DA-4CC4-A4C6-363595A11D05}">
      <dgm:prSet/>
      <dgm:spPr/>
      <dgm:t>
        <a:bodyPr/>
        <a:lstStyle/>
        <a:p>
          <a:endParaRPr lang="en-US"/>
        </a:p>
      </dgm:t>
    </dgm:pt>
    <dgm:pt modelId="{8B388961-C2A6-42A7-9BF8-79B9D367BD5A}" type="sibTrans" cxnId="{26A8E319-A7DA-4CC4-A4C6-363595A11D05}">
      <dgm:prSet/>
      <dgm:spPr/>
      <dgm:t>
        <a:bodyPr/>
        <a:lstStyle/>
        <a:p>
          <a:endParaRPr lang="en-US"/>
        </a:p>
      </dgm:t>
    </dgm:pt>
    <dgm:pt modelId="{ED9B2A37-14B9-4CA0-8872-9E9720020B6D}">
      <dgm:prSet phldrT="[Text]" custT="1"/>
      <dgm:spPr/>
      <dgm:t>
        <a:bodyPr/>
        <a:lstStyle/>
        <a:p>
          <a:pPr algn="justLow" rtl="1">
            <a:buFont typeface="Arial" panose="020B0604020202020204" pitchFamily="34" charset="0"/>
            <a:buChar char="•"/>
          </a:pPr>
          <a:r>
            <a:rPr lang="ar-SY" sz="2200" dirty="0">
              <a:latin typeface="Arial" panose="020B0604020202020204" pitchFamily="34" charset="0"/>
              <a:cs typeface="Arial" panose="020B0604020202020204" pitchFamily="34" charset="0"/>
            </a:rPr>
            <a:t>ويمتاز قانون العقوبات السوري بوضعه نصوصاً صريحة، وحلولاً واضحة لمسائل إشكالية كالمسؤولية الجزائية للأشخاص الاعتبارية، وتطبيق القانون الجزائي في الزمان والمكان، وموانع العقاب... </a:t>
          </a:r>
          <a:endParaRPr lang="en-US" sz="2200" dirty="0">
            <a:latin typeface="Arial" panose="020B0604020202020204" pitchFamily="34" charset="0"/>
            <a:cs typeface="Arial" panose="020B0604020202020204" pitchFamily="34" charset="0"/>
          </a:endParaRPr>
        </a:p>
      </dgm:t>
    </dgm:pt>
    <dgm:pt modelId="{E17D82B2-CC2F-4302-B0C2-9E103152E69C}" type="parTrans" cxnId="{C493AE17-E3A6-45A2-A06B-7B8E96152B37}">
      <dgm:prSet/>
      <dgm:spPr/>
      <dgm:t>
        <a:bodyPr/>
        <a:lstStyle/>
        <a:p>
          <a:endParaRPr lang="en-US"/>
        </a:p>
      </dgm:t>
    </dgm:pt>
    <dgm:pt modelId="{6755D61D-2448-48C8-BDE8-BA3F65A9FD56}" type="sibTrans" cxnId="{C493AE17-E3A6-45A2-A06B-7B8E96152B37}">
      <dgm:prSet/>
      <dgm:spPr/>
      <dgm:t>
        <a:bodyPr/>
        <a:lstStyle/>
        <a:p>
          <a:endParaRPr lang="en-US"/>
        </a:p>
      </dgm:t>
    </dgm:pt>
    <dgm:pt modelId="{BCA28A26-2F6B-4449-884C-72A97452C9D5}">
      <dgm:prSet phldrT="[Text]" custT="1"/>
      <dgm:spPr/>
      <dgm:t>
        <a:bodyPr/>
        <a:lstStyle/>
        <a:p>
          <a:r>
            <a:rPr lang="ar-SY" sz="2200" b="1" dirty="0">
              <a:latin typeface="Arial" panose="020B0604020202020204" pitchFamily="34" charset="0"/>
              <a:cs typeface="Arial" panose="020B0604020202020204" pitchFamily="34" charset="0"/>
            </a:rPr>
            <a:t>ثانياً: قانون أصول المحاكمات الجزائية</a:t>
          </a:r>
          <a:endParaRPr lang="en-US" sz="2200" dirty="0">
            <a:latin typeface="Arial" panose="020B0604020202020204" pitchFamily="34" charset="0"/>
            <a:cs typeface="Arial" panose="020B0604020202020204" pitchFamily="34" charset="0"/>
          </a:endParaRPr>
        </a:p>
      </dgm:t>
    </dgm:pt>
    <dgm:pt modelId="{218704F0-CC79-4D2C-969D-C7122576028E}" type="parTrans" cxnId="{B1CB759B-AAA0-40D2-9F18-380939088F21}">
      <dgm:prSet/>
      <dgm:spPr/>
      <dgm:t>
        <a:bodyPr/>
        <a:lstStyle/>
        <a:p>
          <a:endParaRPr lang="en-US"/>
        </a:p>
      </dgm:t>
    </dgm:pt>
    <dgm:pt modelId="{56036240-5E74-4DE4-8E00-93738DDFEFF2}" type="sibTrans" cxnId="{B1CB759B-AAA0-40D2-9F18-380939088F21}">
      <dgm:prSet/>
      <dgm:spPr/>
      <dgm:t>
        <a:bodyPr/>
        <a:lstStyle/>
        <a:p>
          <a:endParaRPr lang="en-US"/>
        </a:p>
      </dgm:t>
    </dgm:pt>
    <dgm:pt modelId="{B5BB5CD5-9474-48ED-89C0-0CF9443AE20D}">
      <dgm:prSet phldrT="[Text]" custT="1"/>
      <dgm:spPr/>
      <dgm:t>
        <a:bodyPr anchor="ctr"/>
        <a:lstStyle/>
        <a:p>
          <a:pPr algn="justLow" rtl="1">
            <a:buFont typeface="Arial" panose="020B0604020202020204" pitchFamily="34" charset="0"/>
            <a:buChar char="•"/>
          </a:pPr>
          <a:r>
            <a:rPr lang="ar-SY" sz="2200" dirty="0">
              <a:latin typeface="Arial" panose="020B0604020202020204" pitchFamily="34" charset="0"/>
              <a:cs typeface="Arial" panose="020B0604020202020204" pitchFamily="34" charset="0"/>
            </a:rPr>
            <a:t>ويتضمن قانون أصول المحاكمات الجزائية مجموع القواعد الشكلية التي تنظم القضاء الجزائي والعدالة الجنائية</a:t>
          </a:r>
          <a:endParaRPr lang="en-US" sz="2200" dirty="0">
            <a:latin typeface="Arial" panose="020B0604020202020204" pitchFamily="34" charset="0"/>
            <a:cs typeface="Arial" panose="020B0604020202020204" pitchFamily="34" charset="0"/>
          </a:endParaRPr>
        </a:p>
      </dgm:t>
    </dgm:pt>
    <dgm:pt modelId="{62C11921-2045-4553-873F-AFC5A0FA4937}" type="parTrans" cxnId="{E8772738-6345-40F4-BD45-2CFB1F69BEB4}">
      <dgm:prSet/>
      <dgm:spPr/>
      <dgm:t>
        <a:bodyPr/>
        <a:lstStyle/>
        <a:p>
          <a:endParaRPr lang="en-US"/>
        </a:p>
      </dgm:t>
    </dgm:pt>
    <dgm:pt modelId="{BAB7CDD0-0D9D-4348-8C1C-F4E51371CEE4}" type="sibTrans" cxnId="{E8772738-6345-40F4-BD45-2CFB1F69BEB4}">
      <dgm:prSet/>
      <dgm:spPr/>
      <dgm:t>
        <a:bodyPr/>
        <a:lstStyle/>
        <a:p>
          <a:endParaRPr lang="en-US"/>
        </a:p>
      </dgm:t>
    </dgm:pt>
    <dgm:pt modelId="{3E2BEB73-33AF-4E22-9EF0-93202AAEFA32}">
      <dgm:prSet custT="1"/>
      <dgm:spPr/>
      <dgm:t>
        <a:bodyPr/>
        <a:lstStyle/>
        <a:p>
          <a:r>
            <a:rPr lang="ar-SY" sz="2200" b="1" dirty="0">
              <a:latin typeface="Arial" panose="020B0604020202020204" pitchFamily="34" charset="0"/>
              <a:cs typeface="Arial" panose="020B0604020202020204" pitchFamily="34" charset="0"/>
            </a:rPr>
            <a:t>ثالثاً: التشريعات الجزائية الخاصة</a:t>
          </a:r>
          <a:endParaRPr lang="en-US" sz="2200" b="1" dirty="0">
            <a:latin typeface="Arial" panose="020B0604020202020204" pitchFamily="34" charset="0"/>
            <a:cs typeface="Arial" panose="020B0604020202020204" pitchFamily="34" charset="0"/>
          </a:endParaRPr>
        </a:p>
      </dgm:t>
    </dgm:pt>
    <dgm:pt modelId="{F21E800B-EF46-4F53-B5FD-3A0A678E6EDF}" type="parTrans" cxnId="{0583D5BF-1EB8-4B2C-A4A6-9E910A921277}">
      <dgm:prSet/>
      <dgm:spPr/>
      <dgm:t>
        <a:bodyPr/>
        <a:lstStyle/>
        <a:p>
          <a:endParaRPr lang="en-US"/>
        </a:p>
      </dgm:t>
    </dgm:pt>
    <dgm:pt modelId="{372A33AE-DE2F-4090-B241-4506B41C40CC}" type="sibTrans" cxnId="{0583D5BF-1EB8-4B2C-A4A6-9E910A921277}">
      <dgm:prSet/>
      <dgm:spPr/>
      <dgm:t>
        <a:bodyPr/>
        <a:lstStyle/>
        <a:p>
          <a:endParaRPr lang="en-US"/>
        </a:p>
      </dgm:t>
    </dgm:pt>
    <dgm:pt modelId="{5D14597D-A7D9-49AC-A372-A390D67CFF93}">
      <dgm:prSet custT="1"/>
      <dgm:spPr/>
      <dgm:t>
        <a:bodyPr/>
        <a:lstStyle/>
        <a:p>
          <a:pPr algn="justLow" rtl="1">
            <a:buFont typeface="Arial" panose="020B0604020202020204" pitchFamily="34" charset="0"/>
            <a:buChar char="•"/>
          </a:pPr>
          <a:r>
            <a:rPr lang="ar-SY" sz="2200" dirty="0">
              <a:latin typeface="Arial" panose="020B0604020202020204" pitchFamily="34" charset="0"/>
              <a:cs typeface="Arial" panose="020B0604020202020204" pitchFamily="34" charset="0"/>
            </a:rPr>
            <a:t>بادر المشرع السوري إلى إصدار مجموعة من القوانين الجزائية الخاصة، بهدف شمول الأفعال الجديدة التي قرر تجريمها، والإجراءات اللازمة لها، التي لم يرد عليها نص في قانوني العقوبات وأصول المحاكمات الجزائية. </a:t>
          </a:r>
          <a:endParaRPr lang="en-US" sz="2200" dirty="0">
            <a:latin typeface="Arial" panose="020B0604020202020204" pitchFamily="34" charset="0"/>
            <a:cs typeface="Arial" panose="020B0604020202020204" pitchFamily="34" charset="0"/>
          </a:endParaRPr>
        </a:p>
      </dgm:t>
    </dgm:pt>
    <dgm:pt modelId="{6DE82CB1-8A07-46E0-8AF9-B25F201EBD49}" type="parTrans" cxnId="{D2BD6B1D-A9BE-4EEF-A2B2-843EE1B54527}">
      <dgm:prSet/>
      <dgm:spPr/>
      <dgm:t>
        <a:bodyPr/>
        <a:lstStyle/>
        <a:p>
          <a:pPr rtl="1"/>
          <a:endParaRPr lang="ar-SY"/>
        </a:p>
      </dgm:t>
    </dgm:pt>
    <dgm:pt modelId="{0FFAE2BB-E015-419F-8663-EBEA05740B0A}" type="sibTrans" cxnId="{D2BD6B1D-A9BE-4EEF-A2B2-843EE1B54527}">
      <dgm:prSet/>
      <dgm:spPr/>
      <dgm:t>
        <a:bodyPr/>
        <a:lstStyle/>
        <a:p>
          <a:pPr rtl="1"/>
          <a:endParaRPr lang="ar-SY"/>
        </a:p>
      </dgm:t>
    </dgm:pt>
    <dgm:pt modelId="{B0D138DF-A3C1-43DE-A2DE-C5634CCFBD5E}" type="pres">
      <dgm:prSet presAssocID="{6C058958-65F0-447A-A03A-5D4C123F3A23}" presName="Name0" presStyleCnt="0">
        <dgm:presLayoutVars>
          <dgm:dir val="rev"/>
          <dgm:animLvl val="lvl"/>
          <dgm:resizeHandles/>
        </dgm:presLayoutVars>
      </dgm:prSet>
      <dgm:spPr/>
    </dgm:pt>
    <dgm:pt modelId="{853C80E9-CA3A-4B14-96E7-C13268B7364D}" type="pres">
      <dgm:prSet presAssocID="{332BC397-47B3-4859-9B78-FD025743B9F0}" presName="linNode" presStyleCnt="0"/>
      <dgm:spPr/>
    </dgm:pt>
    <dgm:pt modelId="{79B905A6-6622-4D8B-BC9E-CB663AB1E704}" type="pres">
      <dgm:prSet presAssocID="{332BC397-47B3-4859-9B78-FD025743B9F0}" presName="parentShp" presStyleLbl="node1" presStyleIdx="0" presStyleCnt="3" custScaleY="126719">
        <dgm:presLayoutVars>
          <dgm:bulletEnabled val="1"/>
        </dgm:presLayoutVars>
      </dgm:prSet>
      <dgm:spPr/>
    </dgm:pt>
    <dgm:pt modelId="{F7D44F6C-C2C8-40B7-89AB-F14F944E9C44}" type="pres">
      <dgm:prSet presAssocID="{332BC397-47B3-4859-9B78-FD025743B9F0}" presName="childShp" presStyleLbl="bgAccFollowNode1" presStyleIdx="0" presStyleCnt="3" custScaleY="166680">
        <dgm:presLayoutVars>
          <dgm:bulletEnabled val="1"/>
        </dgm:presLayoutVars>
      </dgm:prSet>
      <dgm:spPr/>
    </dgm:pt>
    <dgm:pt modelId="{B4490123-B3CD-4A3B-B488-C3DBF4808AA4}" type="pres">
      <dgm:prSet presAssocID="{8B388961-C2A6-42A7-9BF8-79B9D367BD5A}" presName="spacing" presStyleCnt="0"/>
      <dgm:spPr/>
    </dgm:pt>
    <dgm:pt modelId="{3779767E-3623-46F2-971D-F196EA84FF5C}" type="pres">
      <dgm:prSet presAssocID="{BCA28A26-2F6B-4449-884C-72A97452C9D5}" presName="linNode" presStyleCnt="0"/>
      <dgm:spPr/>
    </dgm:pt>
    <dgm:pt modelId="{10FF01E5-EAC8-495F-90CE-2327ACBA385A}" type="pres">
      <dgm:prSet presAssocID="{BCA28A26-2F6B-4449-884C-72A97452C9D5}" presName="parentShp" presStyleLbl="node1" presStyleIdx="1" presStyleCnt="3">
        <dgm:presLayoutVars>
          <dgm:bulletEnabled val="1"/>
        </dgm:presLayoutVars>
      </dgm:prSet>
      <dgm:spPr/>
    </dgm:pt>
    <dgm:pt modelId="{0F54F01E-2218-40C7-8423-19164370A293}" type="pres">
      <dgm:prSet presAssocID="{BCA28A26-2F6B-4449-884C-72A97452C9D5}" presName="childShp" presStyleLbl="bgAccFollowNode1" presStyleIdx="1" presStyleCnt="3">
        <dgm:presLayoutVars>
          <dgm:bulletEnabled val="1"/>
        </dgm:presLayoutVars>
      </dgm:prSet>
      <dgm:spPr/>
    </dgm:pt>
    <dgm:pt modelId="{05DCA0B0-DDA5-49AC-9297-2B1A12537695}" type="pres">
      <dgm:prSet presAssocID="{56036240-5E74-4DE4-8E00-93738DDFEFF2}" presName="spacing" presStyleCnt="0"/>
      <dgm:spPr/>
    </dgm:pt>
    <dgm:pt modelId="{6B0AA489-4208-4536-94BE-2FC8E873CB2E}" type="pres">
      <dgm:prSet presAssocID="{3E2BEB73-33AF-4E22-9EF0-93202AAEFA32}" presName="linNode" presStyleCnt="0"/>
      <dgm:spPr/>
    </dgm:pt>
    <dgm:pt modelId="{0BD8E8DC-A767-4BBC-ACBE-46E355C594F2}" type="pres">
      <dgm:prSet presAssocID="{3E2BEB73-33AF-4E22-9EF0-93202AAEFA32}" presName="parentShp" presStyleLbl="node1" presStyleIdx="2" presStyleCnt="3" custScaleY="131560">
        <dgm:presLayoutVars>
          <dgm:bulletEnabled val="1"/>
        </dgm:presLayoutVars>
      </dgm:prSet>
      <dgm:spPr/>
    </dgm:pt>
    <dgm:pt modelId="{472D4D19-9829-4F40-BAAD-DEE8CFCB5DAB}" type="pres">
      <dgm:prSet presAssocID="{3E2BEB73-33AF-4E22-9EF0-93202AAEFA32}" presName="childShp" presStyleLbl="bgAccFollowNode1" presStyleIdx="2" presStyleCnt="3" custScaleY="173930">
        <dgm:presLayoutVars>
          <dgm:bulletEnabled val="1"/>
        </dgm:presLayoutVars>
      </dgm:prSet>
      <dgm:spPr/>
    </dgm:pt>
  </dgm:ptLst>
  <dgm:cxnLst>
    <dgm:cxn modelId="{D32E3B0D-6388-4032-8BB9-ECFF2C3C8518}" type="presOf" srcId="{ED9B2A37-14B9-4CA0-8872-9E9720020B6D}" destId="{F7D44F6C-C2C8-40B7-89AB-F14F944E9C44}" srcOrd="0" destOrd="0" presId="urn:microsoft.com/office/officeart/2005/8/layout/vList6"/>
    <dgm:cxn modelId="{C493AE17-E3A6-45A2-A06B-7B8E96152B37}" srcId="{332BC397-47B3-4859-9B78-FD025743B9F0}" destId="{ED9B2A37-14B9-4CA0-8872-9E9720020B6D}" srcOrd="0" destOrd="0" parTransId="{E17D82B2-CC2F-4302-B0C2-9E103152E69C}" sibTransId="{6755D61D-2448-48C8-BDE8-BA3F65A9FD56}"/>
    <dgm:cxn modelId="{26A8E319-A7DA-4CC4-A4C6-363595A11D05}" srcId="{6C058958-65F0-447A-A03A-5D4C123F3A23}" destId="{332BC397-47B3-4859-9B78-FD025743B9F0}" srcOrd="0" destOrd="0" parTransId="{20D64905-1D4D-47BB-9B17-C8730B975422}" sibTransId="{8B388961-C2A6-42A7-9BF8-79B9D367BD5A}"/>
    <dgm:cxn modelId="{D2BD6B1D-A9BE-4EEF-A2B2-843EE1B54527}" srcId="{3E2BEB73-33AF-4E22-9EF0-93202AAEFA32}" destId="{5D14597D-A7D9-49AC-A372-A390D67CFF93}" srcOrd="0" destOrd="0" parTransId="{6DE82CB1-8A07-46E0-8AF9-B25F201EBD49}" sibTransId="{0FFAE2BB-E015-419F-8663-EBEA05740B0A}"/>
    <dgm:cxn modelId="{03EF0E2A-4B3C-4C5F-9664-72EB5C110031}" type="presOf" srcId="{B5BB5CD5-9474-48ED-89C0-0CF9443AE20D}" destId="{0F54F01E-2218-40C7-8423-19164370A293}" srcOrd="0" destOrd="0" presId="urn:microsoft.com/office/officeart/2005/8/layout/vList6"/>
    <dgm:cxn modelId="{E8772738-6345-40F4-BD45-2CFB1F69BEB4}" srcId="{BCA28A26-2F6B-4449-884C-72A97452C9D5}" destId="{B5BB5CD5-9474-48ED-89C0-0CF9443AE20D}" srcOrd="0" destOrd="0" parTransId="{62C11921-2045-4553-873F-AFC5A0FA4937}" sibTransId="{BAB7CDD0-0D9D-4348-8C1C-F4E51371CEE4}"/>
    <dgm:cxn modelId="{9D82586B-9EA4-481A-9B70-71EE5481D2A3}" type="presOf" srcId="{3E2BEB73-33AF-4E22-9EF0-93202AAEFA32}" destId="{0BD8E8DC-A767-4BBC-ACBE-46E355C594F2}" srcOrd="0" destOrd="0" presId="urn:microsoft.com/office/officeart/2005/8/layout/vList6"/>
    <dgm:cxn modelId="{6210D454-31B4-4D6F-8CD9-333515AFA696}" type="presOf" srcId="{332BC397-47B3-4859-9B78-FD025743B9F0}" destId="{79B905A6-6622-4D8B-BC9E-CB663AB1E704}" srcOrd="0" destOrd="0" presId="urn:microsoft.com/office/officeart/2005/8/layout/vList6"/>
    <dgm:cxn modelId="{2BB43D88-8A47-4FF5-BEBF-25C1CA1A8CCA}" type="presOf" srcId="{6C058958-65F0-447A-A03A-5D4C123F3A23}" destId="{B0D138DF-A3C1-43DE-A2DE-C5634CCFBD5E}" srcOrd="0" destOrd="0" presId="urn:microsoft.com/office/officeart/2005/8/layout/vList6"/>
    <dgm:cxn modelId="{B1CB759B-AAA0-40D2-9F18-380939088F21}" srcId="{6C058958-65F0-447A-A03A-5D4C123F3A23}" destId="{BCA28A26-2F6B-4449-884C-72A97452C9D5}" srcOrd="1" destOrd="0" parTransId="{218704F0-CC79-4D2C-969D-C7122576028E}" sibTransId="{56036240-5E74-4DE4-8E00-93738DDFEFF2}"/>
    <dgm:cxn modelId="{0583D5BF-1EB8-4B2C-A4A6-9E910A921277}" srcId="{6C058958-65F0-447A-A03A-5D4C123F3A23}" destId="{3E2BEB73-33AF-4E22-9EF0-93202AAEFA32}" srcOrd="2" destOrd="0" parTransId="{F21E800B-EF46-4F53-B5FD-3A0A678E6EDF}" sibTransId="{372A33AE-DE2F-4090-B241-4506B41C40CC}"/>
    <dgm:cxn modelId="{FEA043C1-EE27-4143-863B-1EB4E05FFA25}" type="presOf" srcId="{5D14597D-A7D9-49AC-A372-A390D67CFF93}" destId="{472D4D19-9829-4F40-BAAD-DEE8CFCB5DAB}" srcOrd="0" destOrd="0" presId="urn:microsoft.com/office/officeart/2005/8/layout/vList6"/>
    <dgm:cxn modelId="{D25703D0-F396-49EE-9252-BCE6870F8B8C}" type="presOf" srcId="{BCA28A26-2F6B-4449-884C-72A97452C9D5}" destId="{10FF01E5-EAC8-495F-90CE-2327ACBA385A}" srcOrd="0" destOrd="0" presId="urn:microsoft.com/office/officeart/2005/8/layout/vList6"/>
    <dgm:cxn modelId="{4364800D-EDC8-4C42-96F5-BBF35F0565C1}" type="presParOf" srcId="{B0D138DF-A3C1-43DE-A2DE-C5634CCFBD5E}" destId="{853C80E9-CA3A-4B14-96E7-C13268B7364D}" srcOrd="0" destOrd="0" presId="urn:microsoft.com/office/officeart/2005/8/layout/vList6"/>
    <dgm:cxn modelId="{5DF16FD8-80A3-435B-95B5-F3A7A3F55CF2}" type="presParOf" srcId="{853C80E9-CA3A-4B14-96E7-C13268B7364D}" destId="{79B905A6-6622-4D8B-BC9E-CB663AB1E704}" srcOrd="0" destOrd="0" presId="urn:microsoft.com/office/officeart/2005/8/layout/vList6"/>
    <dgm:cxn modelId="{349A0E79-734B-44A3-BCDF-F01270C068D6}" type="presParOf" srcId="{853C80E9-CA3A-4B14-96E7-C13268B7364D}" destId="{F7D44F6C-C2C8-40B7-89AB-F14F944E9C44}" srcOrd="1" destOrd="0" presId="urn:microsoft.com/office/officeart/2005/8/layout/vList6"/>
    <dgm:cxn modelId="{DCBFF707-DDF6-44C2-BFBD-1A6EB9C2FF69}" type="presParOf" srcId="{B0D138DF-A3C1-43DE-A2DE-C5634CCFBD5E}" destId="{B4490123-B3CD-4A3B-B488-C3DBF4808AA4}" srcOrd="1" destOrd="0" presId="urn:microsoft.com/office/officeart/2005/8/layout/vList6"/>
    <dgm:cxn modelId="{651AFB43-80B3-4DA9-83B4-423ACCF9F74D}" type="presParOf" srcId="{B0D138DF-A3C1-43DE-A2DE-C5634CCFBD5E}" destId="{3779767E-3623-46F2-971D-F196EA84FF5C}" srcOrd="2" destOrd="0" presId="urn:microsoft.com/office/officeart/2005/8/layout/vList6"/>
    <dgm:cxn modelId="{C7A00B09-A3E5-46A9-B190-FAF2E1ADEE3A}" type="presParOf" srcId="{3779767E-3623-46F2-971D-F196EA84FF5C}" destId="{10FF01E5-EAC8-495F-90CE-2327ACBA385A}" srcOrd="0" destOrd="0" presId="urn:microsoft.com/office/officeart/2005/8/layout/vList6"/>
    <dgm:cxn modelId="{83365C21-5CE2-40B4-A8D8-61A77272D2A1}" type="presParOf" srcId="{3779767E-3623-46F2-971D-F196EA84FF5C}" destId="{0F54F01E-2218-40C7-8423-19164370A293}" srcOrd="1" destOrd="0" presId="urn:microsoft.com/office/officeart/2005/8/layout/vList6"/>
    <dgm:cxn modelId="{61DA7662-9ACB-48A8-B11D-503A279B72E4}" type="presParOf" srcId="{B0D138DF-A3C1-43DE-A2DE-C5634CCFBD5E}" destId="{05DCA0B0-DDA5-49AC-9297-2B1A12537695}" srcOrd="3" destOrd="0" presId="urn:microsoft.com/office/officeart/2005/8/layout/vList6"/>
    <dgm:cxn modelId="{19725C82-AE70-4936-A6C6-5037088CEAD1}" type="presParOf" srcId="{B0D138DF-A3C1-43DE-A2DE-C5634CCFBD5E}" destId="{6B0AA489-4208-4536-94BE-2FC8E873CB2E}" srcOrd="4" destOrd="0" presId="urn:microsoft.com/office/officeart/2005/8/layout/vList6"/>
    <dgm:cxn modelId="{58EFEF7D-9BC4-498C-A95E-0DA009332B04}" type="presParOf" srcId="{6B0AA489-4208-4536-94BE-2FC8E873CB2E}" destId="{0BD8E8DC-A767-4BBC-ACBE-46E355C594F2}" srcOrd="0" destOrd="0" presId="urn:microsoft.com/office/officeart/2005/8/layout/vList6"/>
    <dgm:cxn modelId="{D2CD914A-57A5-46A7-8511-62565544E09B}" type="presParOf" srcId="{6B0AA489-4208-4536-94BE-2FC8E873CB2E}" destId="{472D4D19-9829-4F40-BAAD-DEE8CFCB5DAB}"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C058958-65F0-447A-A03A-5D4C123F3A23}" type="doc">
      <dgm:prSet loTypeId="urn:microsoft.com/office/officeart/2005/8/layout/vList6" loCatId="list" qsTypeId="urn:microsoft.com/office/officeart/2005/8/quickstyle/simple3" qsCatId="simple" csTypeId="urn:microsoft.com/office/officeart/2005/8/colors/accent1_2" csCatId="accent1" phldr="1"/>
      <dgm:spPr/>
      <dgm:t>
        <a:bodyPr/>
        <a:lstStyle/>
        <a:p>
          <a:endParaRPr lang="en-US"/>
        </a:p>
      </dgm:t>
    </dgm:pt>
    <dgm:pt modelId="{332BC397-47B3-4859-9B78-FD025743B9F0}">
      <dgm:prSet phldrT="[Text]" custT="1"/>
      <dgm:spPr/>
      <dgm:t>
        <a:bodyPr/>
        <a:lstStyle/>
        <a:p>
          <a:r>
            <a:rPr lang="ar-SY" sz="2200" b="1" dirty="0">
              <a:latin typeface="Arial" panose="020B0604020202020204" pitchFamily="34" charset="0"/>
              <a:cs typeface="Arial" panose="020B0604020202020204" pitchFamily="34" charset="0"/>
            </a:rPr>
            <a:t>أولاً: علم السياسة الجنائية  </a:t>
          </a:r>
          <a:endParaRPr lang="en-US" sz="2200" b="1" dirty="0">
            <a:latin typeface="Arial" panose="020B0604020202020204" pitchFamily="34" charset="0"/>
            <a:cs typeface="Arial" panose="020B0604020202020204" pitchFamily="34" charset="0"/>
          </a:endParaRPr>
        </a:p>
      </dgm:t>
    </dgm:pt>
    <dgm:pt modelId="{20D64905-1D4D-47BB-9B17-C8730B975422}" type="parTrans" cxnId="{26A8E319-A7DA-4CC4-A4C6-363595A11D05}">
      <dgm:prSet/>
      <dgm:spPr/>
      <dgm:t>
        <a:bodyPr/>
        <a:lstStyle/>
        <a:p>
          <a:endParaRPr lang="en-US"/>
        </a:p>
      </dgm:t>
    </dgm:pt>
    <dgm:pt modelId="{8B388961-C2A6-42A7-9BF8-79B9D367BD5A}" type="sibTrans" cxnId="{26A8E319-A7DA-4CC4-A4C6-363595A11D05}">
      <dgm:prSet/>
      <dgm:spPr/>
      <dgm:t>
        <a:bodyPr/>
        <a:lstStyle/>
        <a:p>
          <a:endParaRPr lang="en-US"/>
        </a:p>
      </dgm:t>
    </dgm:pt>
    <dgm:pt modelId="{ED9B2A37-14B9-4CA0-8872-9E9720020B6D}">
      <dgm:prSet phldrT="[Text]" custT="1"/>
      <dgm:spPr/>
      <dgm:t>
        <a:bodyPr anchor="ctr"/>
        <a:lstStyle/>
        <a:p>
          <a:pPr algn="justLow" rtl="1">
            <a:buFont typeface="Arial" panose="020B0604020202020204" pitchFamily="34" charset="0"/>
            <a:buChar char="•"/>
          </a:pPr>
          <a:r>
            <a:rPr lang="ar-SY" sz="2200" dirty="0">
              <a:latin typeface="Arial" panose="020B0604020202020204" pitchFamily="34" charset="0"/>
              <a:cs typeface="Arial" panose="020B0604020202020204" pitchFamily="34" charset="0"/>
            </a:rPr>
            <a:t>هي "الخطة العامة التي تضعها الدولة في بلد معين، وفي مرحلة تاريخية معينة، للوقاية من الإجرام ومكافحته" .</a:t>
          </a:r>
          <a:endParaRPr lang="en-US" sz="2200" dirty="0">
            <a:latin typeface="Arial" panose="020B0604020202020204" pitchFamily="34" charset="0"/>
            <a:cs typeface="Arial" panose="020B0604020202020204" pitchFamily="34" charset="0"/>
          </a:endParaRPr>
        </a:p>
      </dgm:t>
    </dgm:pt>
    <dgm:pt modelId="{E17D82B2-CC2F-4302-B0C2-9E103152E69C}" type="parTrans" cxnId="{C493AE17-E3A6-45A2-A06B-7B8E96152B37}">
      <dgm:prSet/>
      <dgm:spPr/>
      <dgm:t>
        <a:bodyPr/>
        <a:lstStyle/>
        <a:p>
          <a:endParaRPr lang="en-US"/>
        </a:p>
      </dgm:t>
    </dgm:pt>
    <dgm:pt modelId="{6755D61D-2448-48C8-BDE8-BA3F65A9FD56}" type="sibTrans" cxnId="{C493AE17-E3A6-45A2-A06B-7B8E96152B37}">
      <dgm:prSet/>
      <dgm:spPr/>
      <dgm:t>
        <a:bodyPr/>
        <a:lstStyle/>
        <a:p>
          <a:endParaRPr lang="en-US"/>
        </a:p>
      </dgm:t>
    </dgm:pt>
    <dgm:pt modelId="{BCA28A26-2F6B-4449-884C-72A97452C9D5}">
      <dgm:prSet phldrT="[Text]" custT="1"/>
      <dgm:spPr/>
      <dgm:t>
        <a:bodyPr/>
        <a:lstStyle/>
        <a:p>
          <a:r>
            <a:rPr lang="ar-SY" sz="2200" b="1" dirty="0">
              <a:latin typeface="Arial" panose="020B0604020202020204" pitchFamily="34" charset="0"/>
              <a:cs typeface="Arial" panose="020B0604020202020204" pitchFamily="34" charset="0"/>
            </a:rPr>
            <a:t>ثانياً: علم الإجرام  </a:t>
          </a:r>
          <a:endParaRPr lang="en-US" sz="2200" dirty="0">
            <a:latin typeface="Arial" panose="020B0604020202020204" pitchFamily="34" charset="0"/>
            <a:cs typeface="Arial" panose="020B0604020202020204" pitchFamily="34" charset="0"/>
          </a:endParaRPr>
        </a:p>
      </dgm:t>
    </dgm:pt>
    <dgm:pt modelId="{218704F0-CC79-4D2C-969D-C7122576028E}" type="parTrans" cxnId="{B1CB759B-AAA0-40D2-9F18-380939088F21}">
      <dgm:prSet/>
      <dgm:spPr/>
      <dgm:t>
        <a:bodyPr/>
        <a:lstStyle/>
        <a:p>
          <a:endParaRPr lang="en-US"/>
        </a:p>
      </dgm:t>
    </dgm:pt>
    <dgm:pt modelId="{56036240-5E74-4DE4-8E00-93738DDFEFF2}" type="sibTrans" cxnId="{B1CB759B-AAA0-40D2-9F18-380939088F21}">
      <dgm:prSet/>
      <dgm:spPr/>
      <dgm:t>
        <a:bodyPr/>
        <a:lstStyle/>
        <a:p>
          <a:endParaRPr lang="en-US"/>
        </a:p>
      </dgm:t>
    </dgm:pt>
    <dgm:pt modelId="{B5BB5CD5-9474-48ED-89C0-0CF9443AE20D}">
      <dgm:prSet phldrT="[Text]" custT="1"/>
      <dgm:spPr/>
      <dgm:t>
        <a:bodyPr anchor="ctr"/>
        <a:lstStyle/>
        <a:p>
          <a:pPr algn="justLow" rtl="1">
            <a:buFont typeface="Arial" panose="020B0604020202020204" pitchFamily="34" charset="0"/>
            <a:buChar char="•"/>
          </a:pPr>
          <a:r>
            <a:rPr lang="ar-SY" sz="2200" dirty="0">
              <a:latin typeface="Arial" panose="020B0604020202020204" pitchFamily="34" charset="0"/>
              <a:cs typeface="Arial" panose="020B0604020202020204" pitchFamily="34" charset="0"/>
            </a:rPr>
            <a:t>علم الإجرام هو "علم دراسة ظاهرة الجريمة، للبحث في أسبابها، وتحديد طرائق علاجها"</a:t>
          </a:r>
          <a:endParaRPr lang="en-US" sz="2200" dirty="0">
            <a:latin typeface="Arial" panose="020B0604020202020204" pitchFamily="34" charset="0"/>
            <a:cs typeface="Arial" panose="020B0604020202020204" pitchFamily="34" charset="0"/>
          </a:endParaRPr>
        </a:p>
      </dgm:t>
    </dgm:pt>
    <dgm:pt modelId="{62C11921-2045-4553-873F-AFC5A0FA4937}" type="parTrans" cxnId="{E8772738-6345-40F4-BD45-2CFB1F69BEB4}">
      <dgm:prSet/>
      <dgm:spPr/>
      <dgm:t>
        <a:bodyPr/>
        <a:lstStyle/>
        <a:p>
          <a:endParaRPr lang="en-US"/>
        </a:p>
      </dgm:t>
    </dgm:pt>
    <dgm:pt modelId="{BAB7CDD0-0D9D-4348-8C1C-F4E51371CEE4}" type="sibTrans" cxnId="{E8772738-6345-40F4-BD45-2CFB1F69BEB4}">
      <dgm:prSet/>
      <dgm:spPr/>
      <dgm:t>
        <a:bodyPr/>
        <a:lstStyle/>
        <a:p>
          <a:endParaRPr lang="en-US"/>
        </a:p>
      </dgm:t>
    </dgm:pt>
    <dgm:pt modelId="{DE94673B-1E66-4345-875B-D9C3FC10CDD2}">
      <dgm:prSet custT="1"/>
      <dgm:spPr/>
      <dgm:t>
        <a:bodyPr/>
        <a:lstStyle/>
        <a:p>
          <a:r>
            <a:rPr lang="ar-SY" sz="2200" b="1" dirty="0">
              <a:latin typeface="Arial" panose="020B0604020202020204" pitchFamily="34" charset="0"/>
              <a:cs typeface="Arial" panose="020B0604020202020204" pitchFamily="34" charset="0"/>
            </a:rPr>
            <a:t>ثالثاً: علم العقاب  </a:t>
          </a:r>
          <a:endParaRPr lang="en-US" sz="2200" b="1" dirty="0">
            <a:latin typeface="Arial" panose="020B0604020202020204" pitchFamily="34" charset="0"/>
            <a:cs typeface="Arial" panose="020B0604020202020204" pitchFamily="34" charset="0"/>
          </a:endParaRPr>
        </a:p>
      </dgm:t>
    </dgm:pt>
    <dgm:pt modelId="{52A7A326-1AAE-41EE-A24C-3243992F2AF3}" type="parTrans" cxnId="{45352594-5B61-471F-AD98-207D004BA279}">
      <dgm:prSet/>
      <dgm:spPr/>
      <dgm:t>
        <a:bodyPr/>
        <a:lstStyle/>
        <a:p>
          <a:endParaRPr lang="en-US"/>
        </a:p>
      </dgm:t>
    </dgm:pt>
    <dgm:pt modelId="{A08ECE01-D105-42F0-8220-10C7E14FD58B}" type="sibTrans" cxnId="{45352594-5B61-471F-AD98-207D004BA279}">
      <dgm:prSet/>
      <dgm:spPr/>
      <dgm:t>
        <a:bodyPr/>
        <a:lstStyle/>
        <a:p>
          <a:endParaRPr lang="en-US"/>
        </a:p>
      </dgm:t>
    </dgm:pt>
    <dgm:pt modelId="{BAE7F86A-2A13-4A1A-848E-1B396D0DBB68}">
      <dgm:prSet custT="1"/>
      <dgm:spPr/>
      <dgm:t>
        <a:bodyPr/>
        <a:lstStyle/>
        <a:p>
          <a:pPr algn="justLow" rtl="1">
            <a:buFont typeface="Arial" panose="020B0604020202020204" pitchFamily="34" charset="0"/>
            <a:buChar char="•"/>
          </a:pPr>
          <a:r>
            <a:rPr lang="ar-SY" sz="2200" dirty="0">
              <a:latin typeface="Arial" panose="020B0604020202020204" pitchFamily="34" charset="0"/>
              <a:cs typeface="Arial" panose="020B0604020202020204" pitchFamily="34" charset="0"/>
            </a:rPr>
            <a:t>يسمى علم العقاب، من قبل بعض الفقهاء بعلم السجون لأنه كان يعنى بدراسة نظم السجون لاكتشاف خير هذه النظم لتنفيذ عقوبة الحبس . </a:t>
          </a:r>
          <a:endParaRPr lang="en-US" sz="2200" dirty="0">
            <a:latin typeface="Arial" panose="020B0604020202020204" pitchFamily="34" charset="0"/>
            <a:cs typeface="Arial" panose="020B0604020202020204" pitchFamily="34" charset="0"/>
          </a:endParaRPr>
        </a:p>
      </dgm:t>
    </dgm:pt>
    <dgm:pt modelId="{AFDA7144-99FE-4C92-892F-B4677BBA5DC0}" type="parTrans" cxnId="{B152AA0D-F256-4383-81FB-561E48530D9C}">
      <dgm:prSet/>
      <dgm:spPr/>
      <dgm:t>
        <a:bodyPr/>
        <a:lstStyle/>
        <a:p>
          <a:endParaRPr lang="en-US"/>
        </a:p>
      </dgm:t>
    </dgm:pt>
    <dgm:pt modelId="{2455612D-9B17-40B2-B143-F57425727EEC}" type="sibTrans" cxnId="{B152AA0D-F256-4383-81FB-561E48530D9C}">
      <dgm:prSet/>
      <dgm:spPr/>
      <dgm:t>
        <a:bodyPr/>
        <a:lstStyle/>
        <a:p>
          <a:endParaRPr lang="en-US"/>
        </a:p>
      </dgm:t>
    </dgm:pt>
    <dgm:pt modelId="{987BECF9-5EE3-403E-BB19-45611E8146DB}" type="pres">
      <dgm:prSet presAssocID="{6C058958-65F0-447A-A03A-5D4C123F3A23}" presName="Name0" presStyleCnt="0">
        <dgm:presLayoutVars>
          <dgm:dir val="rev"/>
          <dgm:animLvl val="lvl"/>
          <dgm:resizeHandles/>
        </dgm:presLayoutVars>
      </dgm:prSet>
      <dgm:spPr/>
    </dgm:pt>
    <dgm:pt modelId="{73C0A972-0BAC-4850-B2BB-332FDC96E3E0}" type="pres">
      <dgm:prSet presAssocID="{332BC397-47B3-4859-9B78-FD025743B9F0}" presName="linNode" presStyleCnt="0"/>
      <dgm:spPr/>
    </dgm:pt>
    <dgm:pt modelId="{14E3328A-845A-42E6-BB3D-D5A91F61289B}" type="pres">
      <dgm:prSet presAssocID="{332BC397-47B3-4859-9B78-FD025743B9F0}" presName="parentShp" presStyleLbl="node1" presStyleIdx="0" presStyleCnt="3">
        <dgm:presLayoutVars>
          <dgm:bulletEnabled val="1"/>
        </dgm:presLayoutVars>
      </dgm:prSet>
      <dgm:spPr/>
    </dgm:pt>
    <dgm:pt modelId="{92DF4CAF-BD24-47B9-AB28-DFBF1A133D8B}" type="pres">
      <dgm:prSet presAssocID="{332BC397-47B3-4859-9B78-FD025743B9F0}" presName="childShp" presStyleLbl="bgAccFollowNode1" presStyleIdx="0" presStyleCnt="3">
        <dgm:presLayoutVars>
          <dgm:bulletEnabled val="1"/>
        </dgm:presLayoutVars>
      </dgm:prSet>
      <dgm:spPr/>
    </dgm:pt>
    <dgm:pt modelId="{2428C2D2-075D-484F-AFCE-2720068FBDEC}" type="pres">
      <dgm:prSet presAssocID="{8B388961-C2A6-42A7-9BF8-79B9D367BD5A}" presName="spacing" presStyleCnt="0"/>
      <dgm:spPr/>
    </dgm:pt>
    <dgm:pt modelId="{E3A7FC57-A08F-4D5A-A09F-1A13D53C6CF0}" type="pres">
      <dgm:prSet presAssocID="{BCA28A26-2F6B-4449-884C-72A97452C9D5}" presName="linNode" presStyleCnt="0"/>
      <dgm:spPr/>
    </dgm:pt>
    <dgm:pt modelId="{502993CB-BEFD-412D-8831-4DFFB1C09E01}" type="pres">
      <dgm:prSet presAssocID="{BCA28A26-2F6B-4449-884C-72A97452C9D5}" presName="parentShp" presStyleLbl="node1" presStyleIdx="1" presStyleCnt="3">
        <dgm:presLayoutVars>
          <dgm:bulletEnabled val="1"/>
        </dgm:presLayoutVars>
      </dgm:prSet>
      <dgm:spPr/>
    </dgm:pt>
    <dgm:pt modelId="{37E51311-029B-4E94-94B4-1F2F37DF829B}" type="pres">
      <dgm:prSet presAssocID="{BCA28A26-2F6B-4449-884C-72A97452C9D5}" presName="childShp" presStyleLbl="bgAccFollowNode1" presStyleIdx="1" presStyleCnt="3">
        <dgm:presLayoutVars>
          <dgm:bulletEnabled val="1"/>
        </dgm:presLayoutVars>
      </dgm:prSet>
      <dgm:spPr/>
    </dgm:pt>
    <dgm:pt modelId="{66B469B1-0541-4921-BAED-96608F94C932}" type="pres">
      <dgm:prSet presAssocID="{56036240-5E74-4DE4-8E00-93738DDFEFF2}" presName="spacing" presStyleCnt="0"/>
      <dgm:spPr/>
    </dgm:pt>
    <dgm:pt modelId="{7AFB5304-1017-4113-B373-60290947631F}" type="pres">
      <dgm:prSet presAssocID="{DE94673B-1E66-4345-875B-D9C3FC10CDD2}" presName="linNode" presStyleCnt="0"/>
      <dgm:spPr/>
    </dgm:pt>
    <dgm:pt modelId="{A586F56C-430F-4735-B1F7-3185B0333699}" type="pres">
      <dgm:prSet presAssocID="{DE94673B-1E66-4345-875B-D9C3FC10CDD2}" presName="parentShp" presStyleLbl="node1" presStyleIdx="2" presStyleCnt="3" custLinFactNeighborX="760">
        <dgm:presLayoutVars>
          <dgm:bulletEnabled val="1"/>
        </dgm:presLayoutVars>
      </dgm:prSet>
      <dgm:spPr/>
    </dgm:pt>
    <dgm:pt modelId="{BCA57388-AF21-4D17-9830-070C3CE111A4}" type="pres">
      <dgm:prSet presAssocID="{DE94673B-1E66-4345-875B-D9C3FC10CDD2}" presName="childShp" presStyleLbl="bgAccFollowNode1" presStyleIdx="2" presStyleCnt="3">
        <dgm:presLayoutVars>
          <dgm:bulletEnabled val="1"/>
        </dgm:presLayoutVars>
      </dgm:prSet>
      <dgm:spPr/>
    </dgm:pt>
  </dgm:ptLst>
  <dgm:cxnLst>
    <dgm:cxn modelId="{B152AA0D-F256-4383-81FB-561E48530D9C}" srcId="{DE94673B-1E66-4345-875B-D9C3FC10CDD2}" destId="{BAE7F86A-2A13-4A1A-848E-1B396D0DBB68}" srcOrd="0" destOrd="0" parTransId="{AFDA7144-99FE-4C92-892F-B4677BBA5DC0}" sibTransId="{2455612D-9B17-40B2-B143-F57425727EEC}"/>
    <dgm:cxn modelId="{C493AE17-E3A6-45A2-A06B-7B8E96152B37}" srcId="{332BC397-47B3-4859-9B78-FD025743B9F0}" destId="{ED9B2A37-14B9-4CA0-8872-9E9720020B6D}" srcOrd="0" destOrd="0" parTransId="{E17D82B2-CC2F-4302-B0C2-9E103152E69C}" sibTransId="{6755D61D-2448-48C8-BDE8-BA3F65A9FD56}"/>
    <dgm:cxn modelId="{26A8E319-A7DA-4CC4-A4C6-363595A11D05}" srcId="{6C058958-65F0-447A-A03A-5D4C123F3A23}" destId="{332BC397-47B3-4859-9B78-FD025743B9F0}" srcOrd="0" destOrd="0" parTransId="{20D64905-1D4D-47BB-9B17-C8730B975422}" sibTransId="{8B388961-C2A6-42A7-9BF8-79B9D367BD5A}"/>
    <dgm:cxn modelId="{E8772738-6345-40F4-BD45-2CFB1F69BEB4}" srcId="{BCA28A26-2F6B-4449-884C-72A97452C9D5}" destId="{B5BB5CD5-9474-48ED-89C0-0CF9443AE20D}" srcOrd="0" destOrd="0" parTransId="{62C11921-2045-4553-873F-AFC5A0FA4937}" sibTransId="{BAB7CDD0-0D9D-4348-8C1C-F4E51371CEE4}"/>
    <dgm:cxn modelId="{D24DD265-4F59-4BF1-9E87-3CAEADA1419A}" type="presOf" srcId="{ED9B2A37-14B9-4CA0-8872-9E9720020B6D}" destId="{92DF4CAF-BD24-47B9-AB28-DFBF1A133D8B}" srcOrd="0" destOrd="0" presId="urn:microsoft.com/office/officeart/2005/8/layout/vList6"/>
    <dgm:cxn modelId="{E66E878F-63C9-4F54-A205-EF04EDBB9A17}" type="presOf" srcId="{DE94673B-1E66-4345-875B-D9C3FC10CDD2}" destId="{A586F56C-430F-4735-B1F7-3185B0333699}" srcOrd="0" destOrd="0" presId="urn:microsoft.com/office/officeart/2005/8/layout/vList6"/>
    <dgm:cxn modelId="{45352594-5B61-471F-AD98-207D004BA279}" srcId="{6C058958-65F0-447A-A03A-5D4C123F3A23}" destId="{DE94673B-1E66-4345-875B-D9C3FC10CDD2}" srcOrd="2" destOrd="0" parTransId="{52A7A326-1AAE-41EE-A24C-3243992F2AF3}" sibTransId="{A08ECE01-D105-42F0-8220-10C7E14FD58B}"/>
    <dgm:cxn modelId="{7B60CC96-CB22-4533-A521-D47309AE79F7}" type="presOf" srcId="{332BC397-47B3-4859-9B78-FD025743B9F0}" destId="{14E3328A-845A-42E6-BB3D-D5A91F61289B}" srcOrd="0" destOrd="0" presId="urn:microsoft.com/office/officeart/2005/8/layout/vList6"/>
    <dgm:cxn modelId="{0AF39D9A-9133-4696-9200-F14943171492}" type="presOf" srcId="{6C058958-65F0-447A-A03A-5D4C123F3A23}" destId="{987BECF9-5EE3-403E-BB19-45611E8146DB}" srcOrd="0" destOrd="0" presId="urn:microsoft.com/office/officeart/2005/8/layout/vList6"/>
    <dgm:cxn modelId="{B1CB759B-AAA0-40D2-9F18-380939088F21}" srcId="{6C058958-65F0-447A-A03A-5D4C123F3A23}" destId="{BCA28A26-2F6B-4449-884C-72A97452C9D5}" srcOrd="1" destOrd="0" parTransId="{218704F0-CC79-4D2C-969D-C7122576028E}" sibTransId="{56036240-5E74-4DE4-8E00-93738DDFEFF2}"/>
    <dgm:cxn modelId="{75BFAF9E-C8F6-41CA-BEA4-069A3E428B86}" type="presOf" srcId="{BCA28A26-2F6B-4449-884C-72A97452C9D5}" destId="{502993CB-BEFD-412D-8831-4DFFB1C09E01}" srcOrd="0" destOrd="0" presId="urn:microsoft.com/office/officeart/2005/8/layout/vList6"/>
    <dgm:cxn modelId="{A02B7CBB-DF77-49BF-861D-B8635DC47AAA}" type="presOf" srcId="{B5BB5CD5-9474-48ED-89C0-0CF9443AE20D}" destId="{37E51311-029B-4E94-94B4-1F2F37DF829B}" srcOrd="0" destOrd="0" presId="urn:microsoft.com/office/officeart/2005/8/layout/vList6"/>
    <dgm:cxn modelId="{72853DD4-458C-4E29-A970-0367F9CCAB64}" type="presOf" srcId="{BAE7F86A-2A13-4A1A-848E-1B396D0DBB68}" destId="{BCA57388-AF21-4D17-9830-070C3CE111A4}" srcOrd="0" destOrd="0" presId="urn:microsoft.com/office/officeart/2005/8/layout/vList6"/>
    <dgm:cxn modelId="{E5FC9FFF-04DE-4CB6-A9DE-7A377F4C71C9}" type="presParOf" srcId="{987BECF9-5EE3-403E-BB19-45611E8146DB}" destId="{73C0A972-0BAC-4850-B2BB-332FDC96E3E0}" srcOrd="0" destOrd="0" presId="urn:microsoft.com/office/officeart/2005/8/layout/vList6"/>
    <dgm:cxn modelId="{3AAD83E4-C72C-41F4-8E65-6FEA749EDA33}" type="presParOf" srcId="{73C0A972-0BAC-4850-B2BB-332FDC96E3E0}" destId="{14E3328A-845A-42E6-BB3D-D5A91F61289B}" srcOrd="0" destOrd="0" presId="urn:microsoft.com/office/officeart/2005/8/layout/vList6"/>
    <dgm:cxn modelId="{7F3CAD9A-1C4B-45ED-8236-FCBFCB101E3B}" type="presParOf" srcId="{73C0A972-0BAC-4850-B2BB-332FDC96E3E0}" destId="{92DF4CAF-BD24-47B9-AB28-DFBF1A133D8B}" srcOrd="1" destOrd="0" presId="urn:microsoft.com/office/officeart/2005/8/layout/vList6"/>
    <dgm:cxn modelId="{0B3F3321-0907-44D2-9633-EC76B00C446F}" type="presParOf" srcId="{987BECF9-5EE3-403E-BB19-45611E8146DB}" destId="{2428C2D2-075D-484F-AFCE-2720068FBDEC}" srcOrd="1" destOrd="0" presId="urn:microsoft.com/office/officeart/2005/8/layout/vList6"/>
    <dgm:cxn modelId="{848F5DC3-4E17-4CE9-9579-12E28DA26C96}" type="presParOf" srcId="{987BECF9-5EE3-403E-BB19-45611E8146DB}" destId="{E3A7FC57-A08F-4D5A-A09F-1A13D53C6CF0}" srcOrd="2" destOrd="0" presId="urn:microsoft.com/office/officeart/2005/8/layout/vList6"/>
    <dgm:cxn modelId="{0FAF7D59-9906-4E90-A67C-0ED78E6BFF70}" type="presParOf" srcId="{E3A7FC57-A08F-4D5A-A09F-1A13D53C6CF0}" destId="{502993CB-BEFD-412D-8831-4DFFB1C09E01}" srcOrd="0" destOrd="0" presId="urn:microsoft.com/office/officeart/2005/8/layout/vList6"/>
    <dgm:cxn modelId="{495EFD83-16CC-459C-8B60-BF8139F03572}" type="presParOf" srcId="{E3A7FC57-A08F-4D5A-A09F-1A13D53C6CF0}" destId="{37E51311-029B-4E94-94B4-1F2F37DF829B}" srcOrd="1" destOrd="0" presId="urn:microsoft.com/office/officeart/2005/8/layout/vList6"/>
    <dgm:cxn modelId="{2387738B-2E69-4393-A50D-3537AEF72613}" type="presParOf" srcId="{987BECF9-5EE3-403E-BB19-45611E8146DB}" destId="{66B469B1-0541-4921-BAED-96608F94C932}" srcOrd="3" destOrd="0" presId="urn:microsoft.com/office/officeart/2005/8/layout/vList6"/>
    <dgm:cxn modelId="{D1CD1E07-7D23-4850-8591-FD54FFD58E83}" type="presParOf" srcId="{987BECF9-5EE3-403E-BB19-45611E8146DB}" destId="{7AFB5304-1017-4113-B373-60290947631F}" srcOrd="4" destOrd="0" presId="urn:microsoft.com/office/officeart/2005/8/layout/vList6"/>
    <dgm:cxn modelId="{22F6A584-3C1F-42B7-83DC-FA85F8B28BCE}" type="presParOf" srcId="{7AFB5304-1017-4113-B373-60290947631F}" destId="{A586F56C-430F-4735-B1F7-3185B0333699}" srcOrd="0" destOrd="0" presId="urn:microsoft.com/office/officeart/2005/8/layout/vList6"/>
    <dgm:cxn modelId="{F906F219-5FD1-429C-AF5F-29F2E623A029}" type="presParOf" srcId="{7AFB5304-1017-4113-B373-60290947631F}" destId="{BCA57388-AF21-4D17-9830-070C3CE111A4}"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C058958-65F0-447A-A03A-5D4C123F3A23}" type="doc">
      <dgm:prSet loTypeId="urn:microsoft.com/office/officeart/2005/8/layout/vList6" loCatId="list" qsTypeId="urn:microsoft.com/office/officeart/2005/8/quickstyle/simple3" qsCatId="simple" csTypeId="urn:microsoft.com/office/officeart/2005/8/colors/accent1_2" csCatId="accent1" phldr="1"/>
      <dgm:spPr/>
      <dgm:t>
        <a:bodyPr/>
        <a:lstStyle/>
        <a:p>
          <a:endParaRPr lang="en-US"/>
        </a:p>
      </dgm:t>
    </dgm:pt>
    <dgm:pt modelId="{D16431B4-AC05-46A4-9C39-10CB925ABA0E}">
      <dgm:prSet custT="1"/>
      <dgm:spPr/>
      <dgm:t>
        <a:bodyPr/>
        <a:lstStyle/>
        <a:p>
          <a:r>
            <a:rPr lang="ar-SY" sz="2200" b="1" dirty="0">
              <a:latin typeface="Arial" panose="020B0604020202020204" pitchFamily="34" charset="0"/>
              <a:cs typeface="Arial" panose="020B0604020202020204" pitchFamily="34" charset="0"/>
            </a:rPr>
            <a:t>رابعاً: علم التحقيق الجنائي </a:t>
          </a:r>
          <a:endParaRPr lang="en-US" sz="2200" b="1" dirty="0">
            <a:latin typeface="Arial" panose="020B0604020202020204" pitchFamily="34" charset="0"/>
            <a:cs typeface="Arial" panose="020B0604020202020204" pitchFamily="34" charset="0"/>
          </a:endParaRPr>
        </a:p>
      </dgm:t>
    </dgm:pt>
    <dgm:pt modelId="{F7FB7F12-018C-46C4-9CE7-822425888250}" type="parTrans" cxnId="{08D72F36-225F-4EAD-933E-15BE74E9CDC8}">
      <dgm:prSet/>
      <dgm:spPr/>
      <dgm:t>
        <a:bodyPr/>
        <a:lstStyle/>
        <a:p>
          <a:endParaRPr lang="en-US"/>
        </a:p>
      </dgm:t>
    </dgm:pt>
    <dgm:pt modelId="{CED636DF-07AC-4879-B75B-9B8E49CB5610}" type="sibTrans" cxnId="{08D72F36-225F-4EAD-933E-15BE74E9CDC8}">
      <dgm:prSet/>
      <dgm:spPr/>
      <dgm:t>
        <a:bodyPr/>
        <a:lstStyle/>
        <a:p>
          <a:endParaRPr lang="en-US"/>
        </a:p>
      </dgm:t>
    </dgm:pt>
    <dgm:pt modelId="{159E149F-ACD8-4899-9E54-2AF82C742333}">
      <dgm:prSet custT="1"/>
      <dgm:spPr/>
      <dgm:t>
        <a:bodyPr anchor="ctr"/>
        <a:lstStyle/>
        <a:p>
          <a:pPr algn="justLow" rtl="1">
            <a:buFont typeface="Arial" panose="020B0604020202020204" pitchFamily="34" charset="0"/>
            <a:buChar char="•"/>
          </a:pPr>
          <a:r>
            <a:rPr lang="ar-SY" sz="2200" dirty="0">
              <a:latin typeface="Arial" panose="020B0604020202020204" pitchFamily="34" charset="0"/>
              <a:cs typeface="Arial" panose="020B0604020202020204" pitchFamily="34" charset="0"/>
            </a:rPr>
            <a:t>"علم دراسة أفضل الوسائل العلمية والعملية وتطبيقها في تسهيل الكشف عن الجريمة والمجرمين". </a:t>
          </a:r>
          <a:endParaRPr lang="en-US" sz="2200" dirty="0">
            <a:latin typeface="Arial" panose="020B0604020202020204" pitchFamily="34" charset="0"/>
            <a:cs typeface="Arial" panose="020B0604020202020204" pitchFamily="34" charset="0"/>
          </a:endParaRPr>
        </a:p>
      </dgm:t>
    </dgm:pt>
    <dgm:pt modelId="{2A420CCA-BF8A-4F8D-8CA6-CE501580A180}" type="parTrans" cxnId="{01EA46D5-3535-49F3-AC10-A124ACD81D10}">
      <dgm:prSet/>
      <dgm:spPr/>
      <dgm:t>
        <a:bodyPr/>
        <a:lstStyle/>
        <a:p>
          <a:endParaRPr lang="en-US"/>
        </a:p>
      </dgm:t>
    </dgm:pt>
    <dgm:pt modelId="{202681D6-CE8F-4290-A73F-99E6530AA3BB}" type="sibTrans" cxnId="{01EA46D5-3535-49F3-AC10-A124ACD81D10}">
      <dgm:prSet/>
      <dgm:spPr/>
      <dgm:t>
        <a:bodyPr/>
        <a:lstStyle/>
        <a:p>
          <a:endParaRPr lang="en-US"/>
        </a:p>
      </dgm:t>
    </dgm:pt>
    <dgm:pt modelId="{6E2410CC-D66B-4AAD-BD64-9E740D7B0F22}">
      <dgm:prSet custT="1"/>
      <dgm:spPr/>
      <dgm:t>
        <a:bodyPr/>
        <a:lstStyle/>
        <a:p>
          <a:r>
            <a:rPr lang="ar-SY" sz="2200" b="1" dirty="0">
              <a:latin typeface="Arial" panose="020B0604020202020204" pitchFamily="34" charset="0"/>
              <a:cs typeface="Arial" panose="020B0604020202020204" pitchFamily="34" charset="0"/>
            </a:rPr>
            <a:t>خامساً: الطب الشرعي</a:t>
          </a:r>
          <a:endParaRPr lang="en-US" sz="2200" b="1" dirty="0">
            <a:latin typeface="Arial" panose="020B0604020202020204" pitchFamily="34" charset="0"/>
            <a:cs typeface="Arial" panose="020B0604020202020204" pitchFamily="34" charset="0"/>
          </a:endParaRPr>
        </a:p>
      </dgm:t>
    </dgm:pt>
    <dgm:pt modelId="{13183A39-06FC-499B-BD95-DEF2B16A37B3}" type="parTrans" cxnId="{F7E69007-7F63-4D2B-8E5D-1A17E7988D77}">
      <dgm:prSet/>
      <dgm:spPr/>
      <dgm:t>
        <a:bodyPr/>
        <a:lstStyle/>
        <a:p>
          <a:endParaRPr lang="en-US"/>
        </a:p>
      </dgm:t>
    </dgm:pt>
    <dgm:pt modelId="{EB53FAAB-9FEF-41BB-9C9B-9AEBA10C9571}" type="sibTrans" cxnId="{F7E69007-7F63-4D2B-8E5D-1A17E7988D77}">
      <dgm:prSet/>
      <dgm:spPr/>
      <dgm:t>
        <a:bodyPr/>
        <a:lstStyle/>
        <a:p>
          <a:endParaRPr lang="en-US"/>
        </a:p>
      </dgm:t>
    </dgm:pt>
    <dgm:pt modelId="{9BB5C991-7791-4558-9752-D4DD19EB6F79}">
      <dgm:prSet custT="1"/>
      <dgm:spPr/>
      <dgm:t>
        <a:bodyPr anchor="ctr"/>
        <a:lstStyle/>
        <a:p>
          <a:pPr algn="justLow" rtl="1">
            <a:buFont typeface="Arial" panose="020B0604020202020204" pitchFamily="34" charset="0"/>
            <a:buChar char="•"/>
          </a:pPr>
          <a:r>
            <a:rPr lang="ar-SY" sz="2200" dirty="0">
              <a:latin typeface="Arial" panose="020B0604020202020204" pitchFamily="34" charset="0"/>
              <a:cs typeface="Arial" panose="020B0604020202020204" pitchFamily="34" charset="0"/>
            </a:rPr>
            <a:t>هو "مجموعة المعارف الطبية التي يستعين بها القضاء لحل المشكلات المتعلقة بالظواهر العضوية وبالآثار المتخلفة عن الفعل الجرمي" </a:t>
          </a:r>
          <a:endParaRPr lang="en-US" sz="2200" dirty="0">
            <a:latin typeface="Arial" panose="020B0604020202020204" pitchFamily="34" charset="0"/>
            <a:cs typeface="Arial" panose="020B0604020202020204" pitchFamily="34" charset="0"/>
          </a:endParaRPr>
        </a:p>
      </dgm:t>
    </dgm:pt>
    <dgm:pt modelId="{961661E9-5263-4FFA-BE09-51894828EBF9}" type="parTrans" cxnId="{B65A2854-AACE-426E-808B-7344AAB53E3D}">
      <dgm:prSet/>
      <dgm:spPr/>
      <dgm:t>
        <a:bodyPr/>
        <a:lstStyle/>
        <a:p>
          <a:pPr rtl="1"/>
          <a:endParaRPr lang="ar-SY"/>
        </a:p>
      </dgm:t>
    </dgm:pt>
    <dgm:pt modelId="{030CBA2B-BB25-43C4-9F48-5E666C366AA6}" type="sibTrans" cxnId="{B65A2854-AACE-426E-808B-7344AAB53E3D}">
      <dgm:prSet/>
      <dgm:spPr/>
      <dgm:t>
        <a:bodyPr/>
        <a:lstStyle/>
        <a:p>
          <a:pPr rtl="1"/>
          <a:endParaRPr lang="ar-SY"/>
        </a:p>
      </dgm:t>
    </dgm:pt>
    <dgm:pt modelId="{987BECF9-5EE3-403E-BB19-45611E8146DB}" type="pres">
      <dgm:prSet presAssocID="{6C058958-65F0-447A-A03A-5D4C123F3A23}" presName="Name0" presStyleCnt="0">
        <dgm:presLayoutVars>
          <dgm:dir val="rev"/>
          <dgm:animLvl val="lvl"/>
          <dgm:resizeHandles/>
        </dgm:presLayoutVars>
      </dgm:prSet>
      <dgm:spPr/>
    </dgm:pt>
    <dgm:pt modelId="{EB79D184-CBC9-4388-8DEB-530E6897E202}" type="pres">
      <dgm:prSet presAssocID="{D16431B4-AC05-46A4-9C39-10CB925ABA0E}" presName="linNode" presStyleCnt="0"/>
      <dgm:spPr/>
    </dgm:pt>
    <dgm:pt modelId="{8EF9ED8C-F7DE-4B85-9772-5EACB70529D4}" type="pres">
      <dgm:prSet presAssocID="{D16431B4-AC05-46A4-9C39-10CB925ABA0E}" presName="parentShp" presStyleLbl="node1" presStyleIdx="0" presStyleCnt="2">
        <dgm:presLayoutVars>
          <dgm:bulletEnabled val="1"/>
        </dgm:presLayoutVars>
      </dgm:prSet>
      <dgm:spPr/>
    </dgm:pt>
    <dgm:pt modelId="{0C8A47B9-6EE8-4068-97C4-977E349DECFC}" type="pres">
      <dgm:prSet presAssocID="{D16431B4-AC05-46A4-9C39-10CB925ABA0E}" presName="childShp" presStyleLbl="bgAccFollowNode1" presStyleIdx="0" presStyleCnt="2">
        <dgm:presLayoutVars>
          <dgm:bulletEnabled val="1"/>
        </dgm:presLayoutVars>
      </dgm:prSet>
      <dgm:spPr/>
    </dgm:pt>
    <dgm:pt modelId="{62114921-61D7-429A-8E89-67B7BFD2E401}" type="pres">
      <dgm:prSet presAssocID="{CED636DF-07AC-4879-B75B-9B8E49CB5610}" presName="spacing" presStyleCnt="0"/>
      <dgm:spPr/>
    </dgm:pt>
    <dgm:pt modelId="{23935F65-5CA2-49CC-9C1A-C3EECC137711}" type="pres">
      <dgm:prSet presAssocID="{6E2410CC-D66B-4AAD-BD64-9E740D7B0F22}" presName="linNode" presStyleCnt="0"/>
      <dgm:spPr/>
    </dgm:pt>
    <dgm:pt modelId="{E72A37E0-7641-4415-AB64-D748B5C442B4}" type="pres">
      <dgm:prSet presAssocID="{6E2410CC-D66B-4AAD-BD64-9E740D7B0F22}" presName="parentShp" presStyleLbl="node1" presStyleIdx="1" presStyleCnt="2">
        <dgm:presLayoutVars>
          <dgm:bulletEnabled val="1"/>
        </dgm:presLayoutVars>
      </dgm:prSet>
      <dgm:spPr/>
    </dgm:pt>
    <dgm:pt modelId="{153C6919-C95C-40AD-BC8B-C92802B87A54}" type="pres">
      <dgm:prSet presAssocID="{6E2410CC-D66B-4AAD-BD64-9E740D7B0F22}" presName="childShp" presStyleLbl="bgAccFollowNode1" presStyleIdx="1" presStyleCnt="2">
        <dgm:presLayoutVars>
          <dgm:bulletEnabled val="1"/>
        </dgm:presLayoutVars>
      </dgm:prSet>
      <dgm:spPr/>
    </dgm:pt>
  </dgm:ptLst>
  <dgm:cxnLst>
    <dgm:cxn modelId="{F7E69007-7F63-4D2B-8E5D-1A17E7988D77}" srcId="{6C058958-65F0-447A-A03A-5D4C123F3A23}" destId="{6E2410CC-D66B-4AAD-BD64-9E740D7B0F22}" srcOrd="1" destOrd="0" parTransId="{13183A39-06FC-499B-BD95-DEF2B16A37B3}" sibTransId="{EB53FAAB-9FEF-41BB-9C9B-9AEBA10C9571}"/>
    <dgm:cxn modelId="{91BF5E1A-3FF8-4096-8F16-800EC70F377C}" type="presOf" srcId="{6E2410CC-D66B-4AAD-BD64-9E740D7B0F22}" destId="{E72A37E0-7641-4415-AB64-D748B5C442B4}" srcOrd="0" destOrd="0" presId="urn:microsoft.com/office/officeart/2005/8/layout/vList6"/>
    <dgm:cxn modelId="{08D72F36-225F-4EAD-933E-15BE74E9CDC8}" srcId="{6C058958-65F0-447A-A03A-5D4C123F3A23}" destId="{D16431B4-AC05-46A4-9C39-10CB925ABA0E}" srcOrd="0" destOrd="0" parTransId="{F7FB7F12-018C-46C4-9CE7-822425888250}" sibTransId="{CED636DF-07AC-4879-B75B-9B8E49CB5610}"/>
    <dgm:cxn modelId="{B65A2854-AACE-426E-808B-7344AAB53E3D}" srcId="{6E2410CC-D66B-4AAD-BD64-9E740D7B0F22}" destId="{9BB5C991-7791-4558-9752-D4DD19EB6F79}" srcOrd="0" destOrd="0" parTransId="{961661E9-5263-4FFA-BE09-51894828EBF9}" sibTransId="{030CBA2B-BB25-43C4-9F48-5E666C366AA6}"/>
    <dgm:cxn modelId="{0AF39D9A-9133-4696-9200-F14943171492}" type="presOf" srcId="{6C058958-65F0-447A-A03A-5D4C123F3A23}" destId="{987BECF9-5EE3-403E-BB19-45611E8146DB}" srcOrd="0" destOrd="0" presId="urn:microsoft.com/office/officeart/2005/8/layout/vList6"/>
    <dgm:cxn modelId="{8899A39F-6A60-42DF-B971-529F24C84A2F}" type="presOf" srcId="{9BB5C991-7791-4558-9752-D4DD19EB6F79}" destId="{153C6919-C95C-40AD-BC8B-C92802B87A54}" srcOrd="0" destOrd="0" presId="urn:microsoft.com/office/officeart/2005/8/layout/vList6"/>
    <dgm:cxn modelId="{B9E28AD2-1C1C-4F7B-9188-4E3014575219}" type="presOf" srcId="{159E149F-ACD8-4899-9E54-2AF82C742333}" destId="{0C8A47B9-6EE8-4068-97C4-977E349DECFC}" srcOrd="0" destOrd="0" presId="urn:microsoft.com/office/officeart/2005/8/layout/vList6"/>
    <dgm:cxn modelId="{01EA46D5-3535-49F3-AC10-A124ACD81D10}" srcId="{D16431B4-AC05-46A4-9C39-10CB925ABA0E}" destId="{159E149F-ACD8-4899-9E54-2AF82C742333}" srcOrd="0" destOrd="0" parTransId="{2A420CCA-BF8A-4F8D-8CA6-CE501580A180}" sibTransId="{202681D6-CE8F-4290-A73F-99E6530AA3BB}"/>
    <dgm:cxn modelId="{0BE5CEE2-DFC0-421B-9C5E-E9F1819B70CB}" type="presOf" srcId="{D16431B4-AC05-46A4-9C39-10CB925ABA0E}" destId="{8EF9ED8C-F7DE-4B85-9772-5EACB70529D4}" srcOrd="0" destOrd="0" presId="urn:microsoft.com/office/officeart/2005/8/layout/vList6"/>
    <dgm:cxn modelId="{C13B5039-F265-4D55-A390-8AF7B5F4D707}" type="presParOf" srcId="{987BECF9-5EE3-403E-BB19-45611E8146DB}" destId="{EB79D184-CBC9-4388-8DEB-530E6897E202}" srcOrd="0" destOrd="0" presId="urn:microsoft.com/office/officeart/2005/8/layout/vList6"/>
    <dgm:cxn modelId="{72B55997-2A47-4A0E-BE9B-A9799F7646DA}" type="presParOf" srcId="{EB79D184-CBC9-4388-8DEB-530E6897E202}" destId="{8EF9ED8C-F7DE-4B85-9772-5EACB70529D4}" srcOrd="0" destOrd="0" presId="urn:microsoft.com/office/officeart/2005/8/layout/vList6"/>
    <dgm:cxn modelId="{8DE7C113-8F48-4C44-94AC-95AA281B1C43}" type="presParOf" srcId="{EB79D184-CBC9-4388-8DEB-530E6897E202}" destId="{0C8A47B9-6EE8-4068-97C4-977E349DECFC}" srcOrd="1" destOrd="0" presId="urn:microsoft.com/office/officeart/2005/8/layout/vList6"/>
    <dgm:cxn modelId="{0A24A924-5734-4AEF-8B3D-151A133030E2}" type="presParOf" srcId="{987BECF9-5EE3-403E-BB19-45611E8146DB}" destId="{62114921-61D7-429A-8E89-67B7BFD2E401}" srcOrd="1" destOrd="0" presId="urn:microsoft.com/office/officeart/2005/8/layout/vList6"/>
    <dgm:cxn modelId="{880FD228-DF8A-4EA2-9E0D-7C670028716C}" type="presParOf" srcId="{987BECF9-5EE3-403E-BB19-45611E8146DB}" destId="{23935F65-5CA2-49CC-9C1A-C3EECC137711}" srcOrd="2" destOrd="0" presId="urn:microsoft.com/office/officeart/2005/8/layout/vList6"/>
    <dgm:cxn modelId="{54A6CB74-8B6D-47B4-8B8E-CC73DFB1B15E}" type="presParOf" srcId="{23935F65-5CA2-49CC-9C1A-C3EECC137711}" destId="{E72A37E0-7641-4415-AB64-D748B5C442B4}" srcOrd="0" destOrd="0" presId="urn:microsoft.com/office/officeart/2005/8/layout/vList6"/>
    <dgm:cxn modelId="{228CB1FE-37F8-4A7F-A6F9-4F425060320F}" type="presParOf" srcId="{23935F65-5CA2-49CC-9C1A-C3EECC137711}" destId="{153C6919-C95C-40AD-BC8B-C92802B87A54}"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D1D9CE4-C30A-48CE-8F5F-6F379708C693}" type="doc">
      <dgm:prSet loTypeId="urn:microsoft.com/office/officeart/2005/8/layout/list1" loCatId="list" qsTypeId="urn:microsoft.com/office/officeart/2005/8/quickstyle/simple3" qsCatId="simple" csTypeId="urn:microsoft.com/office/officeart/2005/8/colors/accent1_2" csCatId="accent1" phldr="1"/>
      <dgm:spPr/>
      <dgm:t>
        <a:bodyPr/>
        <a:lstStyle/>
        <a:p>
          <a:pPr rtl="1"/>
          <a:endParaRPr lang="ar-SY"/>
        </a:p>
      </dgm:t>
    </dgm:pt>
    <dgm:pt modelId="{67B03D8C-F0F9-4C03-8BA9-3000CC8409CF}">
      <dgm:prSet custT="1"/>
      <dgm:spPr/>
      <dgm:t>
        <a:bodyPr/>
        <a:lstStyle/>
        <a:p>
          <a:pPr algn="justLow" rtl="1"/>
          <a:r>
            <a:rPr lang="ar-SY" sz="2200">
              <a:latin typeface="Arial" panose="020B0604020202020204" pitchFamily="34" charset="0"/>
              <a:cs typeface="Arial" panose="020B0604020202020204" pitchFamily="34" charset="0"/>
            </a:rPr>
            <a:t>1- لا يعاقب القانون على كثير من الأفعال التي تتنافى مع مبادئ الأخلاق بوجه عام. فالقانون السوري لا يعاقب على شرب الخمر، وأكل لحم الخنزير، والربا مرة واحدة، وبعض حالات الرهان والمقامرة .</a:t>
          </a:r>
          <a:endParaRPr lang="ar-SY" sz="2200" dirty="0">
            <a:latin typeface="Arial" panose="020B0604020202020204" pitchFamily="34" charset="0"/>
            <a:cs typeface="Arial" panose="020B0604020202020204" pitchFamily="34" charset="0"/>
          </a:endParaRPr>
        </a:p>
      </dgm:t>
    </dgm:pt>
    <dgm:pt modelId="{EAB78BD9-A298-4E50-A609-2180E5D873B6}" type="parTrans" cxnId="{E7BB2BA7-A355-48C6-AEC8-9569C81A683B}">
      <dgm:prSet/>
      <dgm:spPr/>
      <dgm:t>
        <a:bodyPr/>
        <a:lstStyle/>
        <a:p>
          <a:pPr rtl="1"/>
          <a:endParaRPr lang="ar-SY"/>
        </a:p>
      </dgm:t>
    </dgm:pt>
    <dgm:pt modelId="{670F7DAC-F270-4705-AE2B-58BD6F2244DB}" type="sibTrans" cxnId="{E7BB2BA7-A355-48C6-AEC8-9569C81A683B}">
      <dgm:prSet/>
      <dgm:spPr/>
      <dgm:t>
        <a:bodyPr/>
        <a:lstStyle/>
        <a:p>
          <a:pPr rtl="1"/>
          <a:endParaRPr lang="ar-SY"/>
        </a:p>
      </dgm:t>
    </dgm:pt>
    <dgm:pt modelId="{D6542F38-6F9E-48C6-B999-CB3E972C88C6}">
      <dgm:prSet custT="1"/>
      <dgm:spPr/>
      <dgm:t>
        <a:bodyPr/>
        <a:lstStyle/>
        <a:p>
          <a:pPr algn="justLow" rtl="1"/>
          <a:r>
            <a:rPr lang="ar-SY" sz="2200">
              <a:latin typeface="Arial" panose="020B0604020202020204" pitchFamily="34" charset="0"/>
              <a:cs typeface="Arial" panose="020B0604020202020204" pitchFamily="34" charset="0"/>
            </a:rPr>
            <a:t>2- يعاقب القانون على كثير من الأفعال التي لا علاقة لها البتة بالأخلاق، لأن العقاب عليها ضرورة تحتمها مقتضيات المصلحة العامة والرغبة في صيانة الأمن والنظام، كالعقاب على بعض المخالفات البلدية والصحية والمالية والجمركية والضريبية ونظام السير .. الخ .</a:t>
          </a:r>
          <a:endParaRPr lang="ar-SY" sz="2200" dirty="0">
            <a:latin typeface="Arial" panose="020B0604020202020204" pitchFamily="34" charset="0"/>
            <a:cs typeface="Arial" panose="020B0604020202020204" pitchFamily="34" charset="0"/>
          </a:endParaRPr>
        </a:p>
      </dgm:t>
    </dgm:pt>
    <dgm:pt modelId="{2A23AD72-A9EC-40A5-AE60-5D8BD15D4096}" type="parTrans" cxnId="{B784238E-5643-4ED2-9A82-073DF83F1A66}">
      <dgm:prSet/>
      <dgm:spPr/>
      <dgm:t>
        <a:bodyPr/>
        <a:lstStyle/>
        <a:p>
          <a:pPr rtl="1"/>
          <a:endParaRPr lang="ar-SY"/>
        </a:p>
      </dgm:t>
    </dgm:pt>
    <dgm:pt modelId="{D62AD48E-07F1-47D6-BEAF-AACDBEAAE196}" type="sibTrans" cxnId="{B784238E-5643-4ED2-9A82-073DF83F1A66}">
      <dgm:prSet/>
      <dgm:spPr/>
      <dgm:t>
        <a:bodyPr/>
        <a:lstStyle/>
        <a:p>
          <a:pPr rtl="1"/>
          <a:endParaRPr lang="ar-SY"/>
        </a:p>
      </dgm:t>
    </dgm:pt>
    <dgm:pt modelId="{5F6AFEFA-6914-438D-9215-51125BF8AC5E}" type="pres">
      <dgm:prSet presAssocID="{DD1D9CE4-C30A-48CE-8F5F-6F379708C693}" presName="linear" presStyleCnt="0">
        <dgm:presLayoutVars>
          <dgm:dir val="rev"/>
          <dgm:animLvl val="lvl"/>
          <dgm:resizeHandles val="exact"/>
        </dgm:presLayoutVars>
      </dgm:prSet>
      <dgm:spPr/>
    </dgm:pt>
    <dgm:pt modelId="{824E9599-9B21-4808-85BE-F39C4CEC3DAF}" type="pres">
      <dgm:prSet presAssocID="{67B03D8C-F0F9-4C03-8BA9-3000CC8409CF}" presName="parentLin" presStyleCnt="0"/>
      <dgm:spPr/>
    </dgm:pt>
    <dgm:pt modelId="{8CCF1A9F-3261-47F0-8289-3DA6E76808F9}" type="pres">
      <dgm:prSet presAssocID="{67B03D8C-F0F9-4C03-8BA9-3000CC8409CF}" presName="parentLeftMargin" presStyleLbl="node1" presStyleIdx="0" presStyleCnt="2"/>
      <dgm:spPr/>
    </dgm:pt>
    <dgm:pt modelId="{AD540845-4B4A-4771-AA43-B3F92C222347}" type="pres">
      <dgm:prSet presAssocID="{67B03D8C-F0F9-4C03-8BA9-3000CC8409CF}" presName="parentText" presStyleLbl="node1" presStyleIdx="0" presStyleCnt="2" custScaleX="142857">
        <dgm:presLayoutVars>
          <dgm:chMax val="0"/>
          <dgm:bulletEnabled val="1"/>
        </dgm:presLayoutVars>
      </dgm:prSet>
      <dgm:spPr/>
    </dgm:pt>
    <dgm:pt modelId="{A444FE69-0D7F-448E-98E3-FDE661FB3DB7}" type="pres">
      <dgm:prSet presAssocID="{67B03D8C-F0F9-4C03-8BA9-3000CC8409CF}" presName="negativeSpace" presStyleCnt="0"/>
      <dgm:spPr/>
    </dgm:pt>
    <dgm:pt modelId="{234A56F9-3292-4E84-88BE-918610DD60C3}" type="pres">
      <dgm:prSet presAssocID="{67B03D8C-F0F9-4C03-8BA9-3000CC8409CF}" presName="childText" presStyleLbl="conFgAcc1" presStyleIdx="0" presStyleCnt="2">
        <dgm:presLayoutVars>
          <dgm:bulletEnabled val="1"/>
        </dgm:presLayoutVars>
      </dgm:prSet>
      <dgm:spPr/>
    </dgm:pt>
    <dgm:pt modelId="{BFA581D0-CC6F-420A-BA64-8CE9C380CF34}" type="pres">
      <dgm:prSet presAssocID="{670F7DAC-F270-4705-AE2B-58BD6F2244DB}" presName="spaceBetweenRectangles" presStyleCnt="0"/>
      <dgm:spPr/>
    </dgm:pt>
    <dgm:pt modelId="{CBC2A609-93FD-46F3-B886-7011EE34A18D}" type="pres">
      <dgm:prSet presAssocID="{D6542F38-6F9E-48C6-B999-CB3E972C88C6}" presName="parentLin" presStyleCnt="0"/>
      <dgm:spPr/>
    </dgm:pt>
    <dgm:pt modelId="{27DA3E5B-5A89-499F-9C8C-2136B2F8D3E7}" type="pres">
      <dgm:prSet presAssocID="{D6542F38-6F9E-48C6-B999-CB3E972C88C6}" presName="parentLeftMargin" presStyleLbl="node1" presStyleIdx="0" presStyleCnt="2"/>
      <dgm:spPr/>
    </dgm:pt>
    <dgm:pt modelId="{99B4D1CD-2891-4A33-9FD8-756DCA58F7D8}" type="pres">
      <dgm:prSet presAssocID="{D6542F38-6F9E-48C6-B999-CB3E972C88C6}" presName="parentText" presStyleLbl="node1" presStyleIdx="1" presStyleCnt="2" custScaleX="142857">
        <dgm:presLayoutVars>
          <dgm:chMax val="0"/>
          <dgm:bulletEnabled val="1"/>
        </dgm:presLayoutVars>
      </dgm:prSet>
      <dgm:spPr/>
    </dgm:pt>
    <dgm:pt modelId="{5EC73900-67EF-4F34-9B9B-CBD25E64E787}" type="pres">
      <dgm:prSet presAssocID="{D6542F38-6F9E-48C6-B999-CB3E972C88C6}" presName="negativeSpace" presStyleCnt="0"/>
      <dgm:spPr/>
    </dgm:pt>
    <dgm:pt modelId="{B8E6B105-5A8C-4B0C-9414-67EBCBF5005F}" type="pres">
      <dgm:prSet presAssocID="{D6542F38-6F9E-48C6-B999-CB3E972C88C6}" presName="childText" presStyleLbl="conFgAcc1" presStyleIdx="1" presStyleCnt="2">
        <dgm:presLayoutVars>
          <dgm:bulletEnabled val="1"/>
        </dgm:presLayoutVars>
      </dgm:prSet>
      <dgm:spPr/>
    </dgm:pt>
  </dgm:ptLst>
  <dgm:cxnLst>
    <dgm:cxn modelId="{00ACB05C-9296-4CCF-9BDE-F285BCB93A42}" type="presOf" srcId="{DD1D9CE4-C30A-48CE-8F5F-6F379708C693}" destId="{5F6AFEFA-6914-438D-9215-51125BF8AC5E}" srcOrd="0" destOrd="0" presId="urn:microsoft.com/office/officeart/2005/8/layout/list1"/>
    <dgm:cxn modelId="{C41CD56D-7136-47D2-A5A2-8730DE16B2F2}" type="presOf" srcId="{D6542F38-6F9E-48C6-B999-CB3E972C88C6}" destId="{99B4D1CD-2891-4A33-9FD8-756DCA58F7D8}" srcOrd="1" destOrd="0" presId="urn:microsoft.com/office/officeart/2005/8/layout/list1"/>
    <dgm:cxn modelId="{497A977B-314C-42DE-B851-D183A6742838}" type="presOf" srcId="{67B03D8C-F0F9-4C03-8BA9-3000CC8409CF}" destId="{8CCF1A9F-3261-47F0-8289-3DA6E76808F9}" srcOrd="0" destOrd="0" presId="urn:microsoft.com/office/officeart/2005/8/layout/list1"/>
    <dgm:cxn modelId="{B784238E-5643-4ED2-9A82-073DF83F1A66}" srcId="{DD1D9CE4-C30A-48CE-8F5F-6F379708C693}" destId="{D6542F38-6F9E-48C6-B999-CB3E972C88C6}" srcOrd="1" destOrd="0" parTransId="{2A23AD72-A9EC-40A5-AE60-5D8BD15D4096}" sibTransId="{D62AD48E-07F1-47D6-BEAF-AACDBEAAE196}"/>
    <dgm:cxn modelId="{E7BB2BA7-A355-48C6-AEC8-9569C81A683B}" srcId="{DD1D9CE4-C30A-48CE-8F5F-6F379708C693}" destId="{67B03D8C-F0F9-4C03-8BA9-3000CC8409CF}" srcOrd="0" destOrd="0" parTransId="{EAB78BD9-A298-4E50-A609-2180E5D873B6}" sibTransId="{670F7DAC-F270-4705-AE2B-58BD6F2244DB}"/>
    <dgm:cxn modelId="{7F9C08AE-C58E-43CD-8755-7DC946FD63CA}" type="presOf" srcId="{67B03D8C-F0F9-4C03-8BA9-3000CC8409CF}" destId="{AD540845-4B4A-4771-AA43-B3F92C222347}" srcOrd="1" destOrd="0" presId="urn:microsoft.com/office/officeart/2005/8/layout/list1"/>
    <dgm:cxn modelId="{E31F98B6-B433-4E2A-BAC8-B69FACC5DDC5}" type="presOf" srcId="{D6542F38-6F9E-48C6-B999-CB3E972C88C6}" destId="{27DA3E5B-5A89-499F-9C8C-2136B2F8D3E7}" srcOrd="0" destOrd="0" presId="urn:microsoft.com/office/officeart/2005/8/layout/list1"/>
    <dgm:cxn modelId="{3EAD86FD-0C91-4448-B853-A2DEAABB5475}" type="presParOf" srcId="{5F6AFEFA-6914-438D-9215-51125BF8AC5E}" destId="{824E9599-9B21-4808-85BE-F39C4CEC3DAF}" srcOrd="0" destOrd="0" presId="urn:microsoft.com/office/officeart/2005/8/layout/list1"/>
    <dgm:cxn modelId="{2AE975BB-239C-49E5-8DE4-2D77BD080D3C}" type="presParOf" srcId="{824E9599-9B21-4808-85BE-F39C4CEC3DAF}" destId="{8CCF1A9F-3261-47F0-8289-3DA6E76808F9}" srcOrd="0" destOrd="0" presId="urn:microsoft.com/office/officeart/2005/8/layout/list1"/>
    <dgm:cxn modelId="{9C632CAB-9EB6-47E4-BA05-AD9952505B73}" type="presParOf" srcId="{824E9599-9B21-4808-85BE-F39C4CEC3DAF}" destId="{AD540845-4B4A-4771-AA43-B3F92C222347}" srcOrd="1" destOrd="0" presId="urn:microsoft.com/office/officeart/2005/8/layout/list1"/>
    <dgm:cxn modelId="{0E9D6C50-B0C7-4956-BD05-A3474958B6B7}" type="presParOf" srcId="{5F6AFEFA-6914-438D-9215-51125BF8AC5E}" destId="{A444FE69-0D7F-448E-98E3-FDE661FB3DB7}" srcOrd="1" destOrd="0" presId="urn:microsoft.com/office/officeart/2005/8/layout/list1"/>
    <dgm:cxn modelId="{CF9ABCED-8B5D-445F-A4AF-E3028642290F}" type="presParOf" srcId="{5F6AFEFA-6914-438D-9215-51125BF8AC5E}" destId="{234A56F9-3292-4E84-88BE-918610DD60C3}" srcOrd="2" destOrd="0" presId="urn:microsoft.com/office/officeart/2005/8/layout/list1"/>
    <dgm:cxn modelId="{75103D0B-3DA9-4317-AE76-B95881C53CB9}" type="presParOf" srcId="{5F6AFEFA-6914-438D-9215-51125BF8AC5E}" destId="{BFA581D0-CC6F-420A-BA64-8CE9C380CF34}" srcOrd="3" destOrd="0" presId="urn:microsoft.com/office/officeart/2005/8/layout/list1"/>
    <dgm:cxn modelId="{8804EEE4-9403-41F9-8884-CD9D6AD08723}" type="presParOf" srcId="{5F6AFEFA-6914-438D-9215-51125BF8AC5E}" destId="{CBC2A609-93FD-46F3-B886-7011EE34A18D}" srcOrd="4" destOrd="0" presId="urn:microsoft.com/office/officeart/2005/8/layout/list1"/>
    <dgm:cxn modelId="{34310154-09FF-4909-AB2D-F3594345FAFA}" type="presParOf" srcId="{CBC2A609-93FD-46F3-B886-7011EE34A18D}" destId="{27DA3E5B-5A89-499F-9C8C-2136B2F8D3E7}" srcOrd="0" destOrd="0" presId="urn:microsoft.com/office/officeart/2005/8/layout/list1"/>
    <dgm:cxn modelId="{1ABBA389-B366-4EBD-A8C7-95B3F24E41D4}" type="presParOf" srcId="{CBC2A609-93FD-46F3-B886-7011EE34A18D}" destId="{99B4D1CD-2891-4A33-9FD8-756DCA58F7D8}" srcOrd="1" destOrd="0" presId="urn:microsoft.com/office/officeart/2005/8/layout/list1"/>
    <dgm:cxn modelId="{CC4BBAF5-0931-4875-8EE7-BED5B67DD90C}" type="presParOf" srcId="{5F6AFEFA-6914-438D-9215-51125BF8AC5E}" destId="{5EC73900-67EF-4F34-9B9B-CBD25E64E787}" srcOrd="5" destOrd="0" presId="urn:microsoft.com/office/officeart/2005/8/layout/list1"/>
    <dgm:cxn modelId="{535154FB-C0F2-49A5-8861-6912D58A3CA2}" type="presParOf" srcId="{5F6AFEFA-6914-438D-9215-51125BF8AC5E}" destId="{B8E6B105-5A8C-4B0C-9414-67EBCBF5005F}"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0A539DB-BF32-4ADF-ACA3-DFAAB26D53D2}" type="doc">
      <dgm:prSet loTypeId="urn:microsoft.com/office/officeart/2005/8/layout/list1" loCatId="list" qsTypeId="urn:microsoft.com/office/officeart/2005/8/quickstyle/simple3" qsCatId="simple" csTypeId="urn:microsoft.com/office/officeart/2005/8/colors/accent1_2" csCatId="accent1" phldr="1"/>
      <dgm:spPr/>
      <dgm:t>
        <a:bodyPr/>
        <a:lstStyle/>
        <a:p>
          <a:pPr rtl="1"/>
          <a:endParaRPr lang="ar-SY"/>
        </a:p>
      </dgm:t>
    </dgm:pt>
    <dgm:pt modelId="{88D7E687-65FA-4011-90DE-01D25FA73A24}">
      <dgm:prSet custT="1"/>
      <dgm:spPr/>
      <dgm:t>
        <a:bodyPr/>
        <a:lstStyle/>
        <a:p>
          <a:pPr algn="justLow" rtl="1"/>
          <a:r>
            <a:rPr lang="ar-SY" sz="2200">
              <a:latin typeface="Arial" panose="020B0604020202020204" pitchFamily="34" charset="0"/>
              <a:cs typeface="Arial" panose="020B0604020202020204" pitchFamily="34" charset="0"/>
            </a:rPr>
            <a:t>3- تتصف القواعد الأخلاقية بعدم الثبات وعدم الاستقرار، لأنها تتبدل من مجتمع إلى مجتمع، ومن عصر إلى عصر، بل هي تتبدل في المجتمع الواحد وفي العصر الواحد من شخص إلى آخر، ومن فئة إلى أخرى. وهذا التبدل يتنافى مع طبيعة القواعد القانونية التي تتطلب قدراً كبيراً من الثبات والاستقرار . </a:t>
          </a:r>
          <a:endParaRPr lang="ar-SY" sz="2200" dirty="0">
            <a:latin typeface="Arial" panose="020B0604020202020204" pitchFamily="34" charset="0"/>
            <a:cs typeface="Arial" panose="020B0604020202020204" pitchFamily="34" charset="0"/>
          </a:endParaRPr>
        </a:p>
      </dgm:t>
    </dgm:pt>
    <dgm:pt modelId="{A9FD8782-6565-4EC8-A4DB-40A042CACCEA}" type="parTrans" cxnId="{83B3A9D5-F5D7-4C76-A372-D9BA78FDB339}">
      <dgm:prSet/>
      <dgm:spPr/>
      <dgm:t>
        <a:bodyPr/>
        <a:lstStyle/>
        <a:p>
          <a:pPr rtl="1"/>
          <a:endParaRPr lang="ar-SY"/>
        </a:p>
      </dgm:t>
    </dgm:pt>
    <dgm:pt modelId="{1342B353-B703-44DD-BF92-5B6C38C73004}" type="sibTrans" cxnId="{83B3A9D5-F5D7-4C76-A372-D9BA78FDB339}">
      <dgm:prSet/>
      <dgm:spPr/>
      <dgm:t>
        <a:bodyPr/>
        <a:lstStyle/>
        <a:p>
          <a:pPr rtl="1"/>
          <a:endParaRPr lang="ar-SY"/>
        </a:p>
      </dgm:t>
    </dgm:pt>
    <dgm:pt modelId="{DA0AFB60-EDDD-48C0-8B35-E160AD056EB7}">
      <dgm:prSet custT="1"/>
      <dgm:spPr/>
      <dgm:t>
        <a:bodyPr/>
        <a:lstStyle/>
        <a:p>
          <a:pPr algn="justLow" rtl="1"/>
          <a:r>
            <a:rPr lang="ar-SY" sz="2200">
              <a:latin typeface="Arial" panose="020B0604020202020204" pitchFamily="34" charset="0"/>
              <a:cs typeface="Arial" panose="020B0604020202020204" pitchFamily="34" charset="0"/>
            </a:rPr>
            <a:t>4- إن نطاق الأخلاق أوسع رقعة من نطاق القانون، وهذا ناجم عن طبيعتها. فالأخلاق تحاسب على الكذب والحقد والحسد والغيبة والنميمة .. الخ، بينما لا يعاقب القانون على كل هذه الأفعال ، لعدم إمكانية إثباتها.</a:t>
          </a:r>
          <a:endParaRPr lang="ar-SY" sz="2200" dirty="0">
            <a:latin typeface="Arial" panose="020B0604020202020204" pitchFamily="34" charset="0"/>
            <a:cs typeface="Arial" panose="020B0604020202020204" pitchFamily="34" charset="0"/>
          </a:endParaRPr>
        </a:p>
      </dgm:t>
    </dgm:pt>
    <dgm:pt modelId="{31ED5B52-E578-490F-9B5F-2CE36CC7C32C}" type="parTrans" cxnId="{D1A918C9-C4C9-4C0F-AFEF-4662C1EEA5FE}">
      <dgm:prSet/>
      <dgm:spPr/>
      <dgm:t>
        <a:bodyPr/>
        <a:lstStyle/>
        <a:p>
          <a:pPr rtl="1"/>
          <a:endParaRPr lang="ar-SY"/>
        </a:p>
      </dgm:t>
    </dgm:pt>
    <dgm:pt modelId="{01FD74ED-2ED8-41A3-90CC-B22FC14CEA27}" type="sibTrans" cxnId="{D1A918C9-C4C9-4C0F-AFEF-4662C1EEA5FE}">
      <dgm:prSet/>
      <dgm:spPr/>
      <dgm:t>
        <a:bodyPr/>
        <a:lstStyle/>
        <a:p>
          <a:pPr rtl="1"/>
          <a:endParaRPr lang="ar-SY"/>
        </a:p>
      </dgm:t>
    </dgm:pt>
    <dgm:pt modelId="{94E52ED7-9EA0-483C-B88D-00C8DA7B84E6}" type="pres">
      <dgm:prSet presAssocID="{A0A539DB-BF32-4ADF-ACA3-DFAAB26D53D2}" presName="linear" presStyleCnt="0">
        <dgm:presLayoutVars>
          <dgm:dir val="rev"/>
          <dgm:animLvl val="lvl"/>
          <dgm:resizeHandles val="exact"/>
        </dgm:presLayoutVars>
      </dgm:prSet>
      <dgm:spPr/>
    </dgm:pt>
    <dgm:pt modelId="{B50C9540-E2C2-4E32-96B2-1DC11FB826BD}" type="pres">
      <dgm:prSet presAssocID="{88D7E687-65FA-4011-90DE-01D25FA73A24}" presName="parentLin" presStyleCnt="0"/>
      <dgm:spPr/>
    </dgm:pt>
    <dgm:pt modelId="{25EBA180-522C-465B-81E1-D5D2F64E27C7}" type="pres">
      <dgm:prSet presAssocID="{88D7E687-65FA-4011-90DE-01D25FA73A24}" presName="parentLeftMargin" presStyleLbl="node1" presStyleIdx="0" presStyleCnt="2"/>
      <dgm:spPr/>
    </dgm:pt>
    <dgm:pt modelId="{F6FA87FE-0B7C-4896-90EB-98D2554ED737}" type="pres">
      <dgm:prSet presAssocID="{88D7E687-65FA-4011-90DE-01D25FA73A24}" presName="parentText" presStyleLbl="node1" presStyleIdx="0" presStyleCnt="2" custScaleX="142857">
        <dgm:presLayoutVars>
          <dgm:chMax val="0"/>
          <dgm:bulletEnabled val="1"/>
        </dgm:presLayoutVars>
      </dgm:prSet>
      <dgm:spPr/>
    </dgm:pt>
    <dgm:pt modelId="{96EC4398-9D6E-4A2E-B20C-C96D583D8205}" type="pres">
      <dgm:prSet presAssocID="{88D7E687-65FA-4011-90DE-01D25FA73A24}" presName="negativeSpace" presStyleCnt="0"/>
      <dgm:spPr/>
    </dgm:pt>
    <dgm:pt modelId="{A8C16ED8-1F79-4E5E-8147-2D8147B92069}" type="pres">
      <dgm:prSet presAssocID="{88D7E687-65FA-4011-90DE-01D25FA73A24}" presName="childText" presStyleLbl="conFgAcc1" presStyleIdx="0" presStyleCnt="2">
        <dgm:presLayoutVars>
          <dgm:bulletEnabled val="1"/>
        </dgm:presLayoutVars>
      </dgm:prSet>
      <dgm:spPr/>
    </dgm:pt>
    <dgm:pt modelId="{A83A0BBE-4443-4286-A0FF-8FCD49C74A21}" type="pres">
      <dgm:prSet presAssocID="{1342B353-B703-44DD-BF92-5B6C38C73004}" presName="spaceBetweenRectangles" presStyleCnt="0"/>
      <dgm:spPr/>
    </dgm:pt>
    <dgm:pt modelId="{85FEED69-AE54-40AA-881C-B2B115DDE34D}" type="pres">
      <dgm:prSet presAssocID="{DA0AFB60-EDDD-48C0-8B35-E160AD056EB7}" presName="parentLin" presStyleCnt="0"/>
      <dgm:spPr/>
    </dgm:pt>
    <dgm:pt modelId="{90F3D3A1-944F-40A9-AAEF-5099265A0D79}" type="pres">
      <dgm:prSet presAssocID="{DA0AFB60-EDDD-48C0-8B35-E160AD056EB7}" presName="parentLeftMargin" presStyleLbl="node1" presStyleIdx="0" presStyleCnt="2"/>
      <dgm:spPr/>
    </dgm:pt>
    <dgm:pt modelId="{F36D4696-12A3-46EF-BCC4-A3174C096A5D}" type="pres">
      <dgm:prSet presAssocID="{DA0AFB60-EDDD-48C0-8B35-E160AD056EB7}" presName="parentText" presStyleLbl="node1" presStyleIdx="1" presStyleCnt="2" custScaleX="142857">
        <dgm:presLayoutVars>
          <dgm:chMax val="0"/>
          <dgm:bulletEnabled val="1"/>
        </dgm:presLayoutVars>
      </dgm:prSet>
      <dgm:spPr/>
    </dgm:pt>
    <dgm:pt modelId="{7744A542-7DA1-460A-810E-F2DBC418F4A8}" type="pres">
      <dgm:prSet presAssocID="{DA0AFB60-EDDD-48C0-8B35-E160AD056EB7}" presName="negativeSpace" presStyleCnt="0"/>
      <dgm:spPr/>
    </dgm:pt>
    <dgm:pt modelId="{469CD32D-0B98-4EF2-AC9A-8FFC23660D34}" type="pres">
      <dgm:prSet presAssocID="{DA0AFB60-EDDD-48C0-8B35-E160AD056EB7}" presName="childText" presStyleLbl="conFgAcc1" presStyleIdx="1" presStyleCnt="2">
        <dgm:presLayoutVars>
          <dgm:bulletEnabled val="1"/>
        </dgm:presLayoutVars>
      </dgm:prSet>
      <dgm:spPr/>
    </dgm:pt>
  </dgm:ptLst>
  <dgm:cxnLst>
    <dgm:cxn modelId="{0B3BFC02-F771-4004-820C-FB29313E44B8}" type="presOf" srcId="{DA0AFB60-EDDD-48C0-8B35-E160AD056EB7}" destId="{90F3D3A1-944F-40A9-AAEF-5099265A0D79}" srcOrd="0" destOrd="0" presId="urn:microsoft.com/office/officeart/2005/8/layout/list1"/>
    <dgm:cxn modelId="{EE70D030-33B4-4A73-BA1D-C69D1E117BD2}" type="presOf" srcId="{DA0AFB60-EDDD-48C0-8B35-E160AD056EB7}" destId="{F36D4696-12A3-46EF-BCC4-A3174C096A5D}" srcOrd="1" destOrd="0" presId="urn:microsoft.com/office/officeart/2005/8/layout/list1"/>
    <dgm:cxn modelId="{EA230939-3A03-4FCC-90B6-0BF7AE982525}" type="presOf" srcId="{88D7E687-65FA-4011-90DE-01D25FA73A24}" destId="{F6FA87FE-0B7C-4896-90EB-98D2554ED737}" srcOrd="1" destOrd="0" presId="urn:microsoft.com/office/officeart/2005/8/layout/list1"/>
    <dgm:cxn modelId="{9C08E66A-CFA0-4374-B580-00D81D6D65AD}" type="presOf" srcId="{A0A539DB-BF32-4ADF-ACA3-DFAAB26D53D2}" destId="{94E52ED7-9EA0-483C-B88D-00C8DA7B84E6}" srcOrd="0" destOrd="0" presId="urn:microsoft.com/office/officeart/2005/8/layout/list1"/>
    <dgm:cxn modelId="{D1A918C9-C4C9-4C0F-AFEF-4662C1EEA5FE}" srcId="{A0A539DB-BF32-4ADF-ACA3-DFAAB26D53D2}" destId="{DA0AFB60-EDDD-48C0-8B35-E160AD056EB7}" srcOrd="1" destOrd="0" parTransId="{31ED5B52-E578-490F-9B5F-2CE36CC7C32C}" sibTransId="{01FD74ED-2ED8-41A3-90CC-B22FC14CEA27}"/>
    <dgm:cxn modelId="{83B3A9D5-F5D7-4C76-A372-D9BA78FDB339}" srcId="{A0A539DB-BF32-4ADF-ACA3-DFAAB26D53D2}" destId="{88D7E687-65FA-4011-90DE-01D25FA73A24}" srcOrd="0" destOrd="0" parTransId="{A9FD8782-6565-4EC8-A4DB-40A042CACCEA}" sibTransId="{1342B353-B703-44DD-BF92-5B6C38C73004}"/>
    <dgm:cxn modelId="{168EB4F1-228C-42D4-9426-ACFD41AA0559}" type="presOf" srcId="{88D7E687-65FA-4011-90DE-01D25FA73A24}" destId="{25EBA180-522C-465B-81E1-D5D2F64E27C7}" srcOrd="0" destOrd="0" presId="urn:microsoft.com/office/officeart/2005/8/layout/list1"/>
    <dgm:cxn modelId="{9B3FD236-A25F-4CCD-9937-7533BDFC4943}" type="presParOf" srcId="{94E52ED7-9EA0-483C-B88D-00C8DA7B84E6}" destId="{B50C9540-E2C2-4E32-96B2-1DC11FB826BD}" srcOrd="0" destOrd="0" presId="urn:microsoft.com/office/officeart/2005/8/layout/list1"/>
    <dgm:cxn modelId="{FC3EDE99-1653-427C-B290-6C80248C4825}" type="presParOf" srcId="{B50C9540-E2C2-4E32-96B2-1DC11FB826BD}" destId="{25EBA180-522C-465B-81E1-D5D2F64E27C7}" srcOrd="0" destOrd="0" presId="urn:microsoft.com/office/officeart/2005/8/layout/list1"/>
    <dgm:cxn modelId="{E6DF03BF-218C-461C-A3E6-71C8EF2C09A8}" type="presParOf" srcId="{B50C9540-E2C2-4E32-96B2-1DC11FB826BD}" destId="{F6FA87FE-0B7C-4896-90EB-98D2554ED737}" srcOrd="1" destOrd="0" presId="urn:microsoft.com/office/officeart/2005/8/layout/list1"/>
    <dgm:cxn modelId="{45DBE441-01B1-4D80-BBE0-687C1468C966}" type="presParOf" srcId="{94E52ED7-9EA0-483C-B88D-00C8DA7B84E6}" destId="{96EC4398-9D6E-4A2E-B20C-C96D583D8205}" srcOrd="1" destOrd="0" presId="urn:microsoft.com/office/officeart/2005/8/layout/list1"/>
    <dgm:cxn modelId="{066A4EE1-A8C4-48C4-9586-07C7CE786B4A}" type="presParOf" srcId="{94E52ED7-9EA0-483C-B88D-00C8DA7B84E6}" destId="{A8C16ED8-1F79-4E5E-8147-2D8147B92069}" srcOrd="2" destOrd="0" presId="urn:microsoft.com/office/officeart/2005/8/layout/list1"/>
    <dgm:cxn modelId="{0F7C944C-C52F-4624-A9E4-1D2EF58E327D}" type="presParOf" srcId="{94E52ED7-9EA0-483C-B88D-00C8DA7B84E6}" destId="{A83A0BBE-4443-4286-A0FF-8FCD49C74A21}" srcOrd="3" destOrd="0" presId="urn:microsoft.com/office/officeart/2005/8/layout/list1"/>
    <dgm:cxn modelId="{1767A297-0283-46C3-B141-90016A6F7CFE}" type="presParOf" srcId="{94E52ED7-9EA0-483C-B88D-00C8DA7B84E6}" destId="{85FEED69-AE54-40AA-881C-B2B115DDE34D}" srcOrd="4" destOrd="0" presId="urn:microsoft.com/office/officeart/2005/8/layout/list1"/>
    <dgm:cxn modelId="{BD7C14A6-52AF-4AE5-B507-7375F1D3F449}" type="presParOf" srcId="{85FEED69-AE54-40AA-881C-B2B115DDE34D}" destId="{90F3D3A1-944F-40A9-AAEF-5099265A0D79}" srcOrd="0" destOrd="0" presId="urn:microsoft.com/office/officeart/2005/8/layout/list1"/>
    <dgm:cxn modelId="{2596543B-68A5-4E9C-8FB0-B235C3C399B9}" type="presParOf" srcId="{85FEED69-AE54-40AA-881C-B2B115DDE34D}" destId="{F36D4696-12A3-46EF-BCC4-A3174C096A5D}" srcOrd="1" destOrd="0" presId="urn:microsoft.com/office/officeart/2005/8/layout/list1"/>
    <dgm:cxn modelId="{D2EEF225-0EEB-4BC6-81C8-4905593C66A2}" type="presParOf" srcId="{94E52ED7-9EA0-483C-B88D-00C8DA7B84E6}" destId="{7744A542-7DA1-460A-810E-F2DBC418F4A8}" srcOrd="5" destOrd="0" presId="urn:microsoft.com/office/officeart/2005/8/layout/list1"/>
    <dgm:cxn modelId="{33D16085-A0DA-423A-A5C5-7D6A7CD58B80}" type="presParOf" srcId="{94E52ED7-9EA0-483C-B88D-00C8DA7B84E6}" destId="{469CD32D-0B98-4EF2-AC9A-8FFC23660D34}"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1E34B7-5504-49B9-A3D2-1891025B91DA}">
      <dsp:nvSpPr>
        <dsp:cNvPr id="0" name=""/>
        <dsp:cNvSpPr/>
      </dsp:nvSpPr>
      <dsp:spPr>
        <a:xfrm rot="16200000">
          <a:off x="2707757" y="-2540439"/>
          <a:ext cx="1332250" cy="6747765"/>
        </a:xfrm>
        <a:prstGeom prst="round2SameRect">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justLow" defTabSz="977900" rtl="1">
            <a:lnSpc>
              <a:spcPct val="90000"/>
            </a:lnSpc>
            <a:spcBef>
              <a:spcPct val="0"/>
            </a:spcBef>
            <a:spcAft>
              <a:spcPct val="15000"/>
            </a:spcAft>
            <a:buFont typeface="Arial" panose="020B0604020202020204" pitchFamily="34" charset="0"/>
            <a:buChar char="•"/>
          </a:pPr>
          <a:r>
            <a:rPr lang="ar-SY" sz="2200" kern="1200" dirty="0">
              <a:latin typeface="Arial" panose="020B0604020202020204" pitchFamily="34" charset="0"/>
              <a:cs typeface="Arial" panose="020B0604020202020204" pitchFamily="34" charset="0"/>
            </a:rPr>
            <a:t>هي "مجموعة القواعد القانونية، التي تضعها الدولة، لبيان أنواع السلوك الإيجابي والسلبي التي تعد جرائم، ولتحديد الجزاءات أوالتدابير المستحقة على مرتكبيها"</a:t>
          </a:r>
          <a:endParaRPr lang="en-US" sz="2200" kern="1200" dirty="0">
            <a:latin typeface="Arial" panose="020B0604020202020204" pitchFamily="34" charset="0"/>
            <a:cs typeface="Arial" panose="020B0604020202020204" pitchFamily="34" charset="0"/>
          </a:endParaRPr>
        </a:p>
      </dsp:txBody>
      <dsp:txXfrm rot="5400000">
        <a:off x="65035" y="232353"/>
        <a:ext cx="6682730" cy="1202180"/>
      </dsp:txXfrm>
    </dsp:sp>
    <dsp:sp modelId="{148AB114-E4DD-4907-9481-5A45F86DEF8F}">
      <dsp:nvSpPr>
        <dsp:cNvPr id="0" name=""/>
        <dsp:cNvSpPr/>
      </dsp:nvSpPr>
      <dsp:spPr>
        <a:xfrm>
          <a:off x="6747765" y="786"/>
          <a:ext cx="3795617" cy="1665313"/>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endParaRPr lang="en-US" sz="2200" kern="1200">
            <a:latin typeface="Arial" panose="020B0604020202020204" pitchFamily="34" charset="0"/>
            <a:cs typeface="Arial" panose="020B0604020202020204" pitchFamily="34" charset="0"/>
          </a:endParaRPr>
        </a:p>
        <a:p>
          <a:pPr marL="0" lvl="0" indent="0" algn="ctr" defTabSz="977900">
            <a:lnSpc>
              <a:spcPct val="90000"/>
            </a:lnSpc>
            <a:spcBef>
              <a:spcPct val="0"/>
            </a:spcBef>
            <a:spcAft>
              <a:spcPct val="35000"/>
            </a:spcAft>
            <a:buNone/>
          </a:pPr>
          <a:r>
            <a:rPr lang="ar-SY" sz="2200" b="1" kern="1200">
              <a:latin typeface="Arial" panose="020B0604020202020204" pitchFamily="34" charset="0"/>
              <a:cs typeface="Arial" panose="020B0604020202020204" pitchFamily="34" charset="0"/>
            </a:rPr>
            <a:t>أولاً: القواعد القانونية الموضوعية: </a:t>
          </a:r>
          <a:endParaRPr lang="en-US" sz="2200" b="1" kern="1200" dirty="0">
            <a:latin typeface="Arial" panose="020B0604020202020204" pitchFamily="34" charset="0"/>
            <a:cs typeface="Arial" panose="020B0604020202020204" pitchFamily="34" charset="0"/>
          </a:endParaRPr>
        </a:p>
      </dsp:txBody>
      <dsp:txXfrm>
        <a:off x="6829059" y="82080"/>
        <a:ext cx="3633029" cy="1502725"/>
      </dsp:txXfrm>
    </dsp:sp>
    <dsp:sp modelId="{A82CF31C-3698-47FE-87C5-D3EC7A413D09}">
      <dsp:nvSpPr>
        <dsp:cNvPr id="0" name=""/>
        <dsp:cNvSpPr/>
      </dsp:nvSpPr>
      <dsp:spPr>
        <a:xfrm rot="16200000">
          <a:off x="2437963" y="-678301"/>
          <a:ext cx="1885840" cy="6741175"/>
        </a:xfrm>
        <a:prstGeom prst="round2SameRect">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justLow" defTabSz="977900" rtl="1">
            <a:lnSpc>
              <a:spcPct val="90000"/>
            </a:lnSpc>
            <a:spcBef>
              <a:spcPct val="0"/>
            </a:spcBef>
            <a:spcAft>
              <a:spcPct val="15000"/>
            </a:spcAft>
            <a:buFont typeface="Arial" panose="020B0604020202020204" pitchFamily="34" charset="0"/>
            <a:buChar char="•"/>
          </a:pPr>
          <a:r>
            <a:rPr lang="ar-SY" sz="2200" kern="1200" dirty="0">
              <a:latin typeface="Arial" panose="020B0604020202020204" pitchFamily="34" charset="0"/>
              <a:cs typeface="Arial" panose="020B0604020202020204" pitchFamily="34" charset="0"/>
            </a:rPr>
            <a:t>أي ما يسمى بـ "قانون الإجراءات الجنائية" أو "قانون أصول المحاكمات الجزائية" حسب الحال. وهذا القانون هو الذي يتضمن مجموعة "القواعد القانونية الأصولية" و"الإجراءات" التي تطبقها أجهزة العدالة الجنائية في أعمال البحث عن الجرائم وملاحقة مرتكبيها والتحقيق معهم ومحاكمتهم وتنفيذ العقاب أوالتدبير فيهم.</a:t>
          </a:r>
          <a:endParaRPr lang="en-US" sz="2200" kern="1200" dirty="0">
            <a:latin typeface="Arial" panose="020B0604020202020204" pitchFamily="34" charset="0"/>
            <a:cs typeface="Arial" panose="020B0604020202020204" pitchFamily="34" charset="0"/>
          </a:endParaRPr>
        </a:p>
      </dsp:txBody>
      <dsp:txXfrm rot="5400000">
        <a:off x="102355" y="1841426"/>
        <a:ext cx="6649116" cy="1701722"/>
      </dsp:txXfrm>
    </dsp:sp>
    <dsp:sp modelId="{A601ABB6-7CF6-4198-BD7A-F992D9796D8D}">
      <dsp:nvSpPr>
        <dsp:cNvPr id="0" name=""/>
        <dsp:cNvSpPr/>
      </dsp:nvSpPr>
      <dsp:spPr>
        <a:xfrm>
          <a:off x="6751471" y="1859629"/>
          <a:ext cx="3791911" cy="1665313"/>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ar-SY" sz="2200" b="1" kern="1200" dirty="0">
              <a:latin typeface="Arial" panose="020B0604020202020204" pitchFamily="34" charset="0"/>
              <a:cs typeface="Arial" panose="020B0604020202020204" pitchFamily="34" charset="0"/>
            </a:rPr>
            <a:t>ثانياً "القواعد الجزائية الشكلية":</a:t>
          </a:r>
          <a:r>
            <a:rPr lang="ar-SY" sz="2200" kern="1200" dirty="0">
              <a:latin typeface="Arial" panose="020B0604020202020204" pitchFamily="34" charset="0"/>
              <a:cs typeface="Arial" panose="020B0604020202020204" pitchFamily="34" charset="0"/>
            </a:rPr>
            <a:t> </a:t>
          </a:r>
          <a:endParaRPr lang="en-US" sz="2200" kern="1200" dirty="0">
            <a:latin typeface="Arial" panose="020B0604020202020204" pitchFamily="34" charset="0"/>
            <a:cs typeface="Arial" panose="020B0604020202020204" pitchFamily="34" charset="0"/>
          </a:endParaRPr>
        </a:p>
      </dsp:txBody>
      <dsp:txXfrm>
        <a:off x="6832765" y="1940923"/>
        <a:ext cx="3629323" cy="150272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D44F6C-C2C8-40B7-89AB-F14F944E9C44}">
      <dsp:nvSpPr>
        <dsp:cNvPr id="0" name=""/>
        <dsp:cNvSpPr/>
      </dsp:nvSpPr>
      <dsp:spPr>
        <a:xfrm rot="10800000">
          <a:off x="5222" y="597"/>
          <a:ext cx="6410755" cy="1503296"/>
        </a:xfrm>
        <a:prstGeom prst="rightArrow">
          <a:avLst>
            <a:gd name="adj1" fmla="val 75000"/>
            <a:gd name="adj2" fmla="val 50000"/>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3970" tIns="13970" rIns="13970" bIns="13970" numCol="1" spcCol="1270" anchor="t" anchorCtr="0">
          <a:noAutofit/>
        </a:bodyPr>
        <a:lstStyle/>
        <a:p>
          <a:pPr marL="228600" lvl="1" indent="-228600" algn="justLow" defTabSz="977900" rtl="1">
            <a:lnSpc>
              <a:spcPct val="90000"/>
            </a:lnSpc>
            <a:spcBef>
              <a:spcPct val="0"/>
            </a:spcBef>
            <a:spcAft>
              <a:spcPct val="15000"/>
            </a:spcAft>
            <a:buFont typeface="Arial" panose="020B0604020202020204" pitchFamily="34" charset="0"/>
            <a:buChar char="•"/>
          </a:pPr>
          <a:r>
            <a:rPr lang="ar-SY" sz="2200" kern="1200" dirty="0">
              <a:latin typeface="Arial" panose="020B0604020202020204" pitchFamily="34" charset="0"/>
              <a:cs typeface="Arial" panose="020B0604020202020204" pitchFamily="34" charset="0"/>
            </a:rPr>
            <a:t>ويمتاز قانون العقوبات السوري بوضعه نصوصاً صريحة، وحلولاً واضحة لمسائل إشكالية كالمسؤولية الجزائية للأشخاص الاعتبارية، وتطبيق القانون الجزائي في الزمان والمكان، وموانع العقاب... </a:t>
          </a:r>
          <a:endParaRPr lang="en-US" sz="2200" kern="1200" dirty="0">
            <a:latin typeface="Arial" panose="020B0604020202020204" pitchFamily="34" charset="0"/>
            <a:cs typeface="Arial" panose="020B0604020202020204" pitchFamily="34" charset="0"/>
          </a:endParaRPr>
        </a:p>
      </dsp:txBody>
      <dsp:txXfrm rot="10800000">
        <a:off x="568958" y="188509"/>
        <a:ext cx="5847019" cy="1127472"/>
      </dsp:txXfrm>
    </dsp:sp>
    <dsp:sp modelId="{79B905A6-6622-4D8B-BC9E-CB663AB1E704}">
      <dsp:nvSpPr>
        <dsp:cNvPr id="0" name=""/>
        <dsp:cNvSpPr/>
      </dsp:nvSpPr>
      <dsp:spPr>
        <a:xfrm>
          <a:off x="6415977" y="180802"/>
          <a:ext cx="4273837" cy="1142885"/>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ar-SY" sz="2200" b="1" kern="1200">
              <a:latin typeface="Arial" panose="020B0604020202020204" pitchFamily="34" charset="0"/>
              <a:cs typeface="Arial" panose="020B0604020202020204" pitchFamily="34" charset="0"/>
            </a:rPr>
            <a:t>أولاً: قانون العقوبات</a:t>
          </a:r>
          <a:endParaRPr lang="en-US" sz="2200" b="1" kern="1200" dirty="0">
            <a:latin typeface="Arial" panose="020B0604020202020204" pitchFamily="34" charset="0"/>
            <a:cs typeface="Arial" panose="020B0604020202020204" pitchFamily="34" charset="0"/>
          </a:endParaRPr>
        </a:p>
      </dsp:txBody>
      <dsp:txXfrm>
        <a:off x="6471768" y="236593"/>
        <a:ext cx="4162255" cy="1031303"/>
      </dsp:txXfrm>
    </dsp:sp>
    <dsp:sp modelId="{0F54F01E-2218-40C7-8423-19164370A293}">
      <dsp:nvSpPr>
        <dsp:cNvPr id="0" name=""/>
        <dsp:cNvSpPr/>
      </dsp:nvSpPr>
      <dsp:spPr>
        <a:xfrm rot="10800000">
          <a:off x="0" y="1594083"/>
          <a:ext cx="6417022" cy="901905"/>
        </a:xfrm>
        <a:prstGeom prst="rightArrow">
          <a:avLst>
            <a:gd name="adj1" fmla="val 75000"/>
            <a:gd name="adj2" fmla="val 50000"/>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3970" tIns="13970" rIns="13970" bIns="13970" numCol="1" spcCol="1270" anchor="ctr" anchorCtr="0">
          <a:noAutofit/>
        </a:bodyPr>
        <a:lstStyle/>
        <a:p>
          <a:pPr marL="228600" lvl="1" indent="-228600" algn="justLow" defTabSz="977900" rtl="1">
            <a:lnSpc>
              <a:spcPct val="90000"/>
            </a:lnSpc>
            <a:spcBef>
              <a:spcPct val="0"/>
            </a:spcBef>
            <a:spcAft>
              <a:spcPct val="15000"/>
            </a:spcAft>
            <a:buFont typeface="Arial" panose="020B0604020202020204" pitchFamily="34" charset="0"/>
            <a:buChar char="•"/>
          </a:pPr>
          <a:r>
            <a:rPr lang="ar-SY" sz="2200" kern="1200" dirty="0">
              <a:latin typeface="Arial" panose="020B0604020202020204" pitchFamily="34" charset="0"/>
              <a:cs typeface="Arial" panose="020B0604020202020204" pitchFamily="34" charset="0"/>
            </a:rPr>
            <a:t>ويتضمن قانون أصول المحاكمات الجزائية مجموع القواعد الشكلية التي تنظم القضاء الجزائي والعدالة الجنائية</a:t>
          </a:r>
          <a:endParaRPr lang="en-US" sz="2200" kern="1200" dirty="0">
            <a:latin typeface="Arial" panose="020B0604020202020204" pitchFamily="34" charset="0"/>
            <a:cs typeface="Arial" panose="020B0604020202020204" pitchFamily="34" charset="0"/>
          </a:endParaRPr>
        </a:p>
      </dsp:txBody>
      <dsp:txXfrm rot="10800000">
        <a:off x="338214" y="1706821"/>
        <a:ext cx="6078808" cy="676429"/>
      </dsp:txXfrm>
    </dsp:sp>
    <dsp:sp modelId="{10FF01E5-EAC8-495F-90CE-2327ACBA385A}">
      <dsp:nvSpPr>
        <dsp:cNvPr id="0" name=""/>
        <dsp:cNvSpPr/>
      </dsp:nvSpPr>
      <dsp:spPr>
        <a:xfrm>
          <a:off x="6417022" y="1594083"/>
          <a:ext cx="4278014" cy="901905"/>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ar-SY" sz="2200" b="1" kern="1200" dirty="0">
              <a:latin typeface="Arial" panose="020B0604020202020204" pitchFamily="34" charset="0"/>
              <a:cs typeface="Arial" panose="020B0604020202020204" pitchFamily="34" charset="0"/>
            </a:rPr>
            <a:t>ثانياً: قانون أصول المحاكمات الجزائية</a:t>
          </a:r>
          <a:endParaRPr lang="en-US" sz="2200" kern="1200" dirty="0">
            <a:latin typeface="Arial" panose="020B0604020202020204" pitchFamily="34" charset="0"/>
            <a:cs typeface="Arial" panose="020B0604020202020204" pitchFamily="34" charset="0"/>
          </a:endParaRPr>
        </a:p>
      </dsp:txBody>
      <dsp:txXfrm>
        <a:off x="6461049" y="1638110"/>
        <a:ext cx="4189960" cy="813851"/>
      </dsp:txXfrm>
    </dsp:sp>
    <dsp:sp modelId="{472D4D19-9829-4F40-BAAD-DEE8CFCB5DAB}">
      <dsp:nvSpPr>
        <dsp:cNvPr id="0" name=""/>
        <dsp:cNvSpPr/>
      </dsp:nvSpPr>
      <dsp:spPr>
        <a:xfrm rot="10800000">
          <a:off x="5222" y="2586179"/>
          <a:ext cx="6410755" cy="1568684"/>
        </a:xfrm>
        <a:prstGeom prst="rightArrow">
          <a:avLst>
            <a:gd name="adj1" fmla="val 75000"/>
            <a:gd name="adj2" fmla="val 50000"/>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3970" tIns="13970" rIns="13970" bIns="13970" numCol="1" spcCol="1270" anchor="t" anchorCtr="0">
          <a:noAutofit/>
        </a:bodyPr>
        <a:lstStyle/>
        <a:p>
          <a:pPr marL="228600" lvl="1" indent="-228600" algn="justLow" defTabSz="977900" rtl="1">
            <a:lnSpc>
              <a:spcPct val="90000"/>
            </a:lnSpc>
            <a:spcBef>
              <a:spcPct val="0"/>
            </a:spcBef>
            <a:spcAft>
              <a:spcPct val="15000"/>
            </a:spcAft>
            <a:buFont typeface="Arial" panose="020B0604020202020204" pitchFamily="34" charset="0"/>
            <a:buChar char="•"/>
          </a:pPr>
          <a:r>
            <a:rPr lang="ar-SY" sz="2200" kern="1200" dirty="0">
              <a:latin typeface="Arial" panose="020B0604020202020204" pitchFamily="34" charset="0"/>
              <a:cs typeface="Arial" panose="020B0604020202020204" pitchFamily="34" charset="0"/>
            </a:rPr>
            <a:t>بادر المشرع السوري إلى إصدار مجموعة من القوانين الجزائية الخاصة، بهدف شمول الأفعال الجديدة التي قرر تجريمها، والإجراءات اللازمة لها، التي لم يرد عليها نص في قانوني العقوبات وأصول المحاكمات الجزائية. </a:t>
          </a:r>
          <a:endParaRPr lang="en-US" sz="2200" kern="1200" dirty="0">
            <a:latin typeface="Arial" panose="020B0604020202020204" pitchFamily="34" charset="0"/>
            <a:cs typeface="Arial" panose="020B0604020202020204" pitchFamily="34" charset="0"/>
          </a:endParaRPr>
        </a:p>
      </dsp:txBody>
      <dsp:txXfrm rot="10800000">
        <a:off x="593478" y="2782264"/>
        <a:ext cx="5822499" cy="1176513"/>
      </dsp:txXfrm>
    </dsp:sp>
    <dsp:sp modelId="{0BD8E8DC-A767-4BBC-ACBE-46E355C594F2}">
      <dsp:nvSpPr>
        <dsp:cNvPr id="0" name=""/>
        <dsp:cNvSpPr/>
      </dsp:nvSpPr>
      <dsp:spPr>
        <a:xfrm>
          <a:off x="6415977" y="2777248"/>
          <a:ext cx="4273837" cy="1186546"/>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ar-SY" sz="2200" b="1" kern="1200" dirty="0">
              <a:latin typeface="Arial" panose="020B0604020202020204" pitchFamily="34" charset="0"/>
              <a:cs typeface="Arial" panose="020B0604020202020204" pitchFamily="34" charset="0"/>
            </a:rPr>
            <a:t>ثالثاً: التشريعات الجزائية الخاصة</a:t>
          </a:r>
          <a:endParaRPr lang="en-US" sz="2200" b="1" kern="1200" dirty="0">
            <a:latin typeface="Arial" panose="020B0604020202020204" pitchFamily="34" charset="0"/>
            <a:cs typeface="Arial" panose="020B0604020202020204" pitchFamily="34" charset="0"/>
          </a:endParaRPr>
        </a:p>
      </dsp:txBody>
      <dsp:txXfrm>
        <a:off x="6473899" y="2835170"/>
        <a:ext cx="4157993" cy="107070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DF4CAF-BD24-47B9-AB28-DFBF1A133D8B}">
      <dsp:nvSpPr>
        <dsp:cNvPr id="0" name=""/>
        <dsp:cNvSpPr/>
      </dsp:nvSpPr>
      <dsp:spPr>
        <a:xfrm rot="10800000">
          <a:off x="0" y="0"/>
          <a:ext cx="6171728" cy="1150055"/>
        </a:xfrm>
        <a:prstGeom prst="rightArrow">
          <a:avLst>
            <a:gd name="adj1" fmla="val 75000"/>
            <a:gd name="adj2" fmla="val 50000"/>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3970" tIns="13970" rIns="13970" bIns="13970" numCol="1" spcCol="1270" anchor="ctr" anchorCtr="0">
          <a:noAutofit/>
        </a:bodyPr>
        <a:lstStyle/>
        <a:p>
          <a:pPr marL="228600" lvl="1" indent="-228600" algn="justLow" defTabSz="977900" rtl="1">
            <a:lnSpc>
              <a:spcPct val="90000"/>
            </a:lnSpc>
            <a:spcBef>
              <a:spcPct val="0"/>
            </a:spcBef>
            <a:spcAft>
              <a:spcPct val="15000"/>
            </a:spcAft>
            <a:buFont typeface="Arial" panose="020B0604020202020204" pitchFamily="34" charset="0"/>
            <a:buChar char="•"/>
          </a:pPr>
          <a:r>
            <a:rPr lang="ar-SY" sz="2200" kern="1200" dirty="0">
              <a:latin typeface="Arial" panose="020B0604020202020204" pitchFamily="34" charset="0"/>
              <a:cs typeface="Arial" panose="020B0604020202020204" pitchFamily="34" charset="0"/>
            </a:rPr>
            <a:t>هي "الخطة العامة التي تضعها الدولة في بلد معين، وفي مرحلة تاريخية معينة، للوقاية من الإجرام ومكافحته" .</a:t>
          </a:r>
          <a:endParaRPr lang="en-US" sz="2200" kern="1200" dirty="0">
            <a:latin typeface="Arial" panose="020B0604020202020204" pitchFamily="34" charset="0"/>
            <a:cs typeface="Arial" panose="020B0604020202020204" pitchFamily="34" charset="0"/>
          </a:endParaRPr>
        </a:p>
      </dsp:txBody>
      <dsp:txXfrm rot="10800000">
        <a:off x="431271" y="143757"/>
        <a:ext cx="5740457" cy="862541"/>
      </dsp:txXfrm>
    </dsp:sp>
    <dsp:sp modelId="{14E3328A-845A-42E6-BB3D-D5A91F61289B}">
      <dsp:nvSpPr>
        <dsp:cNvPr id="0" name=""/>
        <dsp:cNvSpPr/>
      </dsp:nvSpPr>
      <dsp:spPr>
        <a:xfrm>
          <a:off x="6171728" y="0"/>
          <a:ext cx="4114485" cy="1150055"/>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ar-SY" sz="2200" b="1" kern="1200" dirty="0">
              <a:latin typeface="Arial" panose="020B0604020202020204" pitchFamily="34" charset="0"/>
              <a:cs typeface="Arial" panose="020B0604020202020204" pitchFamily="34" charset="0"/>
            </a:rPr>
            <a:t>أولاً: علم السياسة الجنائية  </a:t>
          </a:r>
          <a:endParaRPr lang="en-US" sz="2200" b="1" kern="1200" dirty="0">
            <a:latin typeface="Arial" panose="020B0604020202020204" pitchFamily="34" charset="0"/>
            <a:cs typeface="Arial" panose="020B0604020202020204" pitchFamily="34" charset="0"/>
          </a:endParaRPr>
        </a:p>
      </dsp:txBody>
      <dsp:txXfrm>
        <a:off x="6227869" y="56141"/>
        <a:ext cx="4002203" cy="1037773"/>
      </dsp:txXfrm>
    </dsp:sp>
    <dsp:sp modelId="{37E51311-029B-4E94-94B4-1F2F37DF829B}">
      <dsp:nvSpPr>
        <dsp:cNvPr id="0" name=""/>
        <dsp:cNvSpPr/>
      </dsp:nvSpPr>
      <dsp:spPr>
        <a:xfrm rot="10800000">
          <a:off x="0" y="1265061"/>
          <a:ext cx="6171728" cy="1150055"/>
        </a:xfrm>
        <a:prstGeom prst="rightArrow">
          <a:avLst>
            <a:gd name="adj1" fmla="val 75000"/>
            <a:gd name="adj2" fmla="val 50000"/>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3970" tIns="13970" rIns="13970" bIns="13970" numCol="1" spcCol="1270" anchor="ctr" anchorCtr="0">
          <a:noAutofit/>
        </a:bodyPr>
        <a:lstStyle/>
        <a:p>
          <a:pPr marL="228600" lvl="1" indent="-228600" algn="justLow" defTabSz="977900" rtl="1">
            <a:lnSpc>
              <a:spcPct val="90000"/>
            </a:lnSpc>
            <a:spcBef>
              <a:spcPct val="0"/>
            </a:spcBef>
            <a:spcAft>
              <a:spcPct val="15000"/>
            </a:spcAft>
            <a:buFont typeface="Arial" panose="020B0604020202020204" pitchFamily="34" charset="0"/>
            <a:buChar char="•"/>
          </a:pPr>
          <a:r>
            <a:rPr lang="ar-SY" sz="2200" kern="1200" dirty="0">
              <a:latin typeface="Arial" panose="020B0604020202020204" pitchFamily="34" charset="0"/>
              <a:cs typeface="Arial" panose="020B0604020202020204" pitchFamily="34" charset="0"/>
            </a:rPr>
            <a:t>علم الإجرام هو "علم دراسة ظاهرة الجريمة، للبحث في أسبابها، وتحديد طرائق علاجها"</a:t>
          </a:r>
          <a:endParaRPr lang="en-US" sz="2200" kern="1200" dirty="0">
            <a:latin typeface="Arial" panose="020B0604020202020204" pitchFamily="34" charset="0"/>
            <a:cs typeface="Arial" panose="020B0604020202020204" pitchFamily="34" charset="0"/>
          </a:endParaRPr>
        </a:p>
      </dsp:txBody>
      <dsp:txXfrm rot="10800000">
        <a:off x="431271" y="1408818"/>
        <a:ext cx="5740457" cy="862541"/>
      </dsp:txXfrm>
    </dsp:sp>
    <dsp:sp modelId="{502993CB-BEFD-412D-8831-4DFFB1C09E01}">
      <dsp:nvSpPr>
        <dsp:cNvPr id="0" name=""/>
        <dsp:cNvSpPr/>
      </dsp:nvSpPr>
      <dsp:spPr>
        <a:xfrm>
          <a:off x="6171728" y="1265061"/>
          <a:ext cx="4114485" cy="1150055"/>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ar-SY" sz="2200" b="1" kern="1200" dirty="0">
              <a:latin typeface="Arial" panose="020B0604020202020204" pitchFamily="34" charset="0"/>
              <a:cs typeface="Arial" panose="020B0604020202020204" pitchFamily="34" charset="0"/>
            </a:rPr>
            <a:t>ثانياً: علم الإجرام  </a:t>
          </a:r>
          <a:endParaRPr lang="en-US" sz="2200" kern="1200" dirty="0">
            <a:latin typeface="Arial" panose="020B0604020202020204" pitchFamily="34" charset="0"/>
            <a:cs typeface="Arial" panose="020B0604020202020204" pitchFamily="34" charset="0"/>
          </a:endParaRPr>
        </a:p>
      </dsp:txBody>
      <dsp:txXfrm>
        <a:off x="6227869" y="1321202"/>
        <a:ext cx="4002203" cy="1037773"/>
      </dsp:txXfrm>
    </dsp:sp>
    <dsp:sp modelId="{BCA57388-AF21-4D17-9830-070C3CE111A4}">
      <dsp:nvSpPr>
        <dsp:cNvPr id="0" name=""/>
        <dsp:cNvSpPr/>
      </dsp:nvSpPr>
      <dsp:spPr>
        <a:xfrm rot="10800000">
          <a:off x="0" y="2530123"/>
          <a:ext cx="6171728" cy="1150055"/>
        </a:xfrm>
        <a:prstGeom prst="rightArrow">
          <a:avLst>
            <a:gd name="adj1" fmla="val 75000"/>
            <a:gd name="adj2" fmla="val 50000"/>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3970" tIns="13970" rIns="13970" bIns="13970" numCol="1" spcCol="1270" anchor="t" anchorCtr="0">
          <a:noAutofit/>
        </a:bodyPr>
        <a:lstStyle/>
        <a:p>
          <a:pPr marL="228600" lvl="1" indent="-228600" algn="justLow" defTabSz="977900" rtl="1">
            <a:lnSpc>
              <a:spcPct val="90000"/>
            </a:lnSpc>
            <a:spcBef>
              <a:spcPct val="0"/>
            </a:spcBef>
            <a:spcAft>
              <a:spcPct val="15000"/>
            </a:spcAft>
            <a:buFont typeface="Arial" panose="020B0604020202020204" pitchFamily="34" charset="0"/>
            <a:buChar char="•"/>
          </a:pPr>
          <a:r>
            <a:rPr lang="ar-SY" sz="2200" kern="1200" dirty="0">
              <a:latin typeface="Arial" panose="020B0604020202020204" pitchFamily="34" charset="0"/>
              <a:cs typeface="Arial" panose="020B0604020202020204" pitchFamily="34" charset="0"/>
            </a:rPr>
            <a:t>يسمى علم العقاب، من قبل بعض الفقهاء بعلم السجون لأنه كان يعنى بدراسة نظم السجون لاكتشاف خير هذه النظم لتنفيذ عقوبة الحبس . </a:t>
          </a:r>
          <a:endParaRPr lang="en-US" sz="2200" kern="1200" dirty="0">
            <a:latin typeface="Arial" panose="020B0604020202020204" pitchFamily="34" charset="0"/>
            <a:cs typeface="Arial" panose="020B0604020202020204" pitchFamily="34" charset="0"/>
          </a:endParaRPr>
        </a:p>
      </dsp:txBody>
      <dsp:txXfrm rot="10800000">
        <a:off x="431271" y="2673880"/>
        <a:ext cx="5740457" cy="862541"/>
      </dsp:txXfrm>
    </dsp:sp>
    <dsp:sp modelId="{A586F56C-430F-4735-B1F7-3185B0333699}">
      <dsp:nvSpPr>
        <dsp:cNvPr id="0" name=""/>
        <dsp:cNvSpPr/>
      </dsp:nvSpPr>
      <dsp:spPr>
        <a:xfrm>
          <a:off x="6171728" y="2530123"/>
          <a:ext cx="4114485" cy="1150055"/>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ar-SY" sz="2200" b="1" kern="1200" dirty="0">
              <a:latin typeface="Arial" panose="020B0604020202020204" pitchFamily="34" charset="0"/>
              <a:cs typeface="Arial" panose="020B0604020202020204" pitchFamily="34" charset="0"/>
            </a:rPr>
            <a:t>ثالثاً: علم العقاب  </a:t>
          </a:r>
          <a:endParaRPr lang="en-US" sz="2200" b="1" kern="1200" dirty="0">
            <a:latin typeface="Arial" panose="020B0604020202020204" pitchFamily="34" charset="0"/>
            <a:cs typeface="Arial" panose="020B0604020202020204" pitchFamily="34" charset="0"/>
          </a:endParaRPr>
        </a:p>
      </dsp:txBody>
      <dsp:txXfrm>
        <a:off x="6227869" y="2586264"/>
        <a:ext cx="4002203" cy="103777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8A47B9-6EE8-4068-97C4-977E349DECFC}">
      <dsp:nvSpPr>
        <dsp:cNvPr id="0" name=""/>
        <dsp:cNvSpPr/>
      </dsp:nvSpPr>
      <dsp:spPr>
        <a:xfrm rot="10800000">
          <a:off x="0" y="433"/>
          <a:ext cx="6158181" cy="1691251"/>
        </a:xfrm>
        <a:prstGeom prst="rightArrow">
          <a:avLst>
            <a:gd name="adj1" fmla="val 75000"/>
            <a:gd name="adj2" fmla="val 50000"/>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3970" tIns="13970" rIns="13970" bIns="13970" numCol="1" spcCol="1270" anchor="ctr" anchorCtr="0">
          <a:noAutofit/>
        </a:bodyPr>
        <a:lstStyle/>
        <a:p>
          <a:pPr marL="228600" lvl="1" indent="-228600" algn="justLow" defTabSz="977900" rtl="1">
            <a:lnSpc>
              <a:spcPct val="90000"/>
            </a:lnSpc>
            <a:spcBef>
              <a:spcPct val="0"/>
            </a:spcBef>
            <a:spcAft>
              <a:spcPct val="15000"/>
            </a:spcAft>
            <a:buFont typeface="Arial" panose="020B0604020202020204" pitchFamily="34" charset="0"/>
            <a:buChar char="•"/>
          </a:pPr>
          <a:r>
            <a:rPr lang="ar-SY" sz="2200" kern="1200" dirty="0">
              <a:latin typeface="Arial" panose="020B0604020202020204" pitchFamily="34" charset="0"/>
              <a:cs typeface="Arial" panose="020B0604020202020204" pitchFamily="34" charset="0"/>
            </a:rPr>
            <a:t>"علم دراسة أفضل الوسائل العلمية والعملية وتطبيقها في تسهيل الكشف عن الجريمة والمجرمين". </a:t>
          </a:r>
          <a:endParaRPr lang="en-US" sz="2200" kern="1200" dirty="0">
            <a:latin typeface="Arial" panose="020B0604020202020204" pitchFamily="34" charset="0"/>
            <a:cs typeface="Arial" panose="020B0604020202020204" pitchFamily="34" charset="0"/>
          </a:endParaRPr>
        </a:p>
      </dsp:txBody>
      <dsp:txXfrm rot="10800000">
        <a:off x="634219" y="211839"/>
        <a:ext cx="5523962" cy="1268439"/>
      </dsp:txXfrm>
    </dsp:sp>
    <dsp:sp modelId="{8EF9ED8C-F7DE-4B85-9772-5EACB70529D4}">
      <dsp:nvSpPr>
        <dsp:cNvPr id="0" name=""/>
        <dsp:cNvSpPr/>
      </dsp:nvSpPr>
      <dsp:spPr>
        <a:xfrm>
          <a:off x="6158181" y="433"/>
          <a:ext cx="4105454" cy="1691251"/>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ar-SY" sz="2200" b="1" kern="1200" dirty="0">
              <a:latin typeface="Arial" panose="020B0604020202020204" pitchFamily="34" charset="0"/>
              <a:cs typeface="Arial" panose="020B0604020202020204" pitchFamily="34" charset="0"/>
            </a:rPr>
            <a:t>رابعاً: علم التحقيق الجنائي </a:t>
          </a:r>
          <a:endParaRPr lang="en-US" sz="2200" b="1" kern="1200" dirty="0">
            <a:latin typeface="Arial" panose="020B0604020202020204" pitchFamily="34" charset="0"/>
            <a:cs typeface="Arial" panose="020B0604020202020204" pitchFamily="34" charset="0"/>
          </a:endParaRPr>
        </a:p>
      </dsp:txBody>
      <dsp:txXfrm>
        <a:off x="6240741" y="82993"/>
        <a:ext cx="3940334" cy="1526131"/>
      </dsp:txXfrm>
    </dsp:sp>
    <dsp:sp modelId="{153C6919-C95C-40AD-BC8B-C92802B87A54}">
      <dsp:nvSpPr>
        <dsp:cNvPr id="0" name=""/>
        <dsp:cNvSpPr/>
      </dsp:nvSpPr>
      <dsp:spPr>
        <a:xfrm rot="10800000">
          <a:off x="0" y="1860810"/>
          <a:ext cx="6158181" cy="1691251"/>
        </a:xfrm>
        <a:prstGeom prst="rightArrow">
          <a:avLst>
            <a:gd name="adj1" fmla="val 75000"/>
            <a:gd name="adj2" fmla="val 50000"/>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3970" tIns="13970" rIns="13970" bIns="13970" numCol="1" spcCol="1270" anchor="ctr" anchorCtr="0">
          <a:noAutofit/>
        </a:bodyPr>
        <a:lstStyle/>
        <a:p>
          <a:pPr marL="228600" lvl="1" indent="-228600" algn="justLow" defTabSz="977900" rtl="1">
            <a:lnSpc>
              <a:spcPct val="90000"/>
            </a:lnSpc>
            <a:spcBef>
              <a:spcPct val="0"/>
            </a:spcBef>
            <a:spcAft>
              <a:spcPct val="15000"/>
            </a:spcAft>
            <a:buFont typeface="Arial" panose="020B0604020202020204" pitchFamily="34" charset="0"/>
            <a:buChar char="•"/>
          </a:pPr>
          <a:r>
            <a:rPr lang="ar-SY" sz="2200" kern="1200" dirty="0">
              <a:latin typeface="Arial" panose="020B0604020202020204" pitchFamily="34" charset="0"/>
              <a:cs typeface="Arial" panose="020B0604020202020204" pitchFamily="34" charset="0"/>
            </a:rPr>
            <a:t>هو "مجموعة المعارف الطبية التي يستعين بها القضاء لحل المشكلات المتعلقة بالظواهر العضوية وبالآثار المتخلفة عن الفعل الجرمي" </a:t>
          </a:r>
          <a:endParaRPr lang="en-US" sz="2200" kern="1200" dirty="0">
            <a:latin typeface="Arial" panose="020B0604020202020204" pitchFamily="34" charset="0"/>
            <a:cs typeface="Arial" panose="020B0604020202020204" pitchFamily="34" charset="0"/>
          </a:endParaRPr>
        </a:p>
      </dsp:txBody>
      <dsp:txXfrm rot="10800000">
        <a:off x="634219" y="2072216"/>
        <a:ext cx="5523962" cy="1268439"/>
      </dsp:txXfrm>
    </dsp:sp>
    <dsp:sp modelId="{E72A37E0-7641-4415-AB64-D748B5C442B4}">
      <dsp:nvSpPr>
        <dsp:cNvPr id="0" name=""/>
        <dsp:cNvSpPr/>
      </dsp:nvSpPr>
      <dsp:spPr>
        <a:xfrm>
          <a:off x="6158181" y="1860810"/>
          <a:ext cx="4105454" cy="1691251"/>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ar-SY" sz="2200" b="1" kern="1200" dirty="0">
              <a:latin typeface="Arial" panose="020B0604020202020204" pitchFamily="34" charset="0"/>
              <a:cs typeface="Arial" panose="020B0604020202020204" pitchFamily="34" charset="0"/>
            </a:rPr>
            <a:t>خامساً: الطب الشرعي</a:t>
          </a:r>
          <a:endParaRPr lang="en-US" sz="2200" b="1" kern="1200" dirty="0">
            <a:latin typeface="Arial" panose="020B0604020202020204" pitchFamily="34" charset="0"/>
            <a:cs typeface="Arial" panose="020B0604020202020204" pitchFamily="34" charset="0"/>
          </a:endParaRPr>
        </a:p>
      </dsp:txBody>
      <dsp:txXfrm>
        <a:off x="6240741" y="1943370"/>
        <a:ext cx="3940334" cy="152613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4A56F9-3292-4E84-88BE-918610DD60C3}">
      <dsp:nvSpPr>
        <dsp:cNvPr id="0" name=""/>
        <dsp:cNvSpPr/>
      </dsp:nvSpPr>
      <dsp:spPr>
        <a:xfrm>
          <a:off x="0" y="720546"/>
          <a:ext cx="10374487" cy="1209600"/>
        </a:xfrm>
        <a:prstGeom prst="rect">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AD540845-4B4A-4771-AA43-B3F92C222347}">
      <dsp:nvSpPr>
        <dsp:cNvPr id="0" name=""/>
        <dsp:cNvSpPr/>
      </dsp:nvSpPr>
      <dsp:spPr>
        <a:xfrm>
          <a:off x="2542" y="12066"/>
          <a:ext cx="9878042" cy="1416960"/>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74492" tIns="0" rIns="274492" bIns="0" numCol="1" spcCol="1270" anchor="ctr" anchorCtr="0">
          <a:noAutofit/>
        </a:bodyPr>
        <a:lstStyle/>
        <a:p>
          <a:pPr marL="0" lvl="0" indent="0" algn="justLow" defTabSz="977900" rtl="1">
            <a:lnSpc>
              <a:spcPct val="90000"/>
            </a:lnSpc>
            <a:spcBef>
              <a:spcPct val="0"/>
            </a:spcBef>
            <a:spcAft>
              <a:spcPct val="35000"/>
            </a:spcAft>
            <a:buNone/>
          </a:pPr>
          <a:r>
            <a:rPr lang="ar-SY" sz="2200" kern="1200">
              <a:latin typeface="Arial" panose="020B0604020202020204" pitchFamily="34" charset="0"/>
              <a:cs typeface="Arial" panose="020B0604020202020204" pitchFamily="34" charset="0"/>
            </a:rPr>
            <a:t>1- لا يعاقب القانون على كثير من الأفعال التي تتنافى مع مبادئ الأخلاق بوجه عام. فالقانون السوري لا يعاقب على شرب الخمر، وأكل لحم الخنزير، والربا مرة واحدة، وبعض حالات الرهان والمقامرة .</a:t>
          </a:r>
          <a:endParaRPr lang="ar-SY" sz="2200" kern="1200" dirty="0">
            <a:latin typeface="Arial" panose="020B0604020202020204" pitchFamily="34" charset="0"/>
            <a:cs typeface="Arial" panose="020B0604020202020204" pitchFamily="34" charset="0"/>
          </a:endParaRPr>
        </a:p>
      </dsp:txBody>
      <dsp:txXfrm>
        <a:off x="71712" y="81236"/>
        <a:ext cx="9739702" cy="1278620"/>
      </dsp:txXfrm>
    </dsp:sp>
    <dsp:sp modelId="{B8E6B105-5A8C-4B0C-9414-67EBCBF5005F}">
      <dsp:nvSpPr>
        <dsp:cNvPr id="0" name=""/>
        <dsp:cNvSpPr/>
      </dsp:nvSpPr>
      <dsp:spPr>
        <a:xfrm>
          <a:off x="0" y="2897826"/>
          <a:ext cx="10374487" cy="1209600"/>
        </a:xfrm>
        <a:prstGeom prst="rect">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99B4D1CD-2891-4A33-9FD8-756DCA58F7D8}">
      <dsp:nvSpPr>
        <dsp:cNvPr id="0" name=""/>
        <dsp:cNvSpPr/>
      </dsp:nvSpPr>
      <dsp:spPr>
        <a:xfrm>
          <a:off x="2542" y="2189346"/>
          <a:ext cx="9878042" cy="1416960"/>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74492" tIns="0" rIns="274492" bIns="0" numCol="1" spcCol="1270" anchor="ctr" anchorCtr="0">
          <a:noAutofit/>
        </a:bodyPr>
        <a:lstStyle/>
        <a:p>
          <a:pPr marL="0" lvl="0" indent="0" algn="justLow" defTabSz="977900" rtl="1">
            <a:lnSpc>
              <a:spcPct val="90000"/>
            </a:lnSpc>
            <a:spcBef>
              <a:spcPct val="0"/>
            </a:spcBef>
            <a:spcAft>
              <a:spcPct val="35000"/>
            </a:spcAft>
            <a:buNone/>
          </a:pPr>
          <a:r>
            <a:rPr lang="ar-SY" sz="2200" kern="1200">
              <a:latin typeface="Arial" panose="020B0604020202020204" pitchFamily="34" charset="0"/>
              <a:cs typeface="Arial" panose="020B0604020202020204" pitchFamily="34" charset="0"/>
            </a:rPr>
            <a:t>2- يعاقب القانون على كثير من الأفعال التي لا علاقة لها البتة بالأخلاق، لأن العقاب عليها ضرورة تحتمها مقتضيات المصلحة العامة والرغبة في صيانة الأمن والنظام، كالعقاب على بعض المخالفات البلدية والصحية والمالية والجمركية والضريبية ونظام السير .. الخ .</a:t>
          </a:r>
          <a:endParaRPr lang="ar-SY" sz="2200" kern="1200" dirty="0">
            <a:latin typeface="Arial" panose="020B0604020202020204" pitchFamily="34" charset="0"/>
            <a:cs typeface="Arial" panose="020B0604020202020204" pitchFamily="34" charset="0"/>
          </a:endParaRPr>
        </a:p>
      </dsp:txBody>
      <dsp:txXfrm>
        <a:off x="71712" y="2258516"/>
        <a:ext cx="9739702" cy="127862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C16ED8-1F79-4E5E-8147-2D8147B92069}">
      <dsp:nvSpPr>
        <dsp:cNvPr id="0" name=""/>
        <dsp:cNvSpPr/>
      </dsp:nvSpPr>
      <dsp:spPr>
        <a:xfrm>
          <a:off x="0" y="720546"/>
          <a:ext cx="10385777" cy="1209600"/>
        </a:xfrm>
        <a:prstGeom prst="rect">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F6FA87FE-0B7C-4896-90EB-98D2554ED737}">
      <dsp:nvSpPr>
        <dsp:cNvPr id="0" name=""/>
        <dsp:cNvSpPr/>
      </dsp:nvSpPr>
      <dsp:spPr>
        <a:xfrm>
          <a:off x="2545" y="12066"/>
          <a:ext cx="9888791" cy="1416960"/>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74790" tIns="0" rIns="274790" bIns="0" numCol="1" spcCol="1270" anchor="ctr" anchorCtr="0">
          <a:noAutofit/>
        </a:bodyPr>
        <a:lstStyle/>
        <a:p>
          <a:pPr marL="0" lvl="0" indent="0" algn="justLow" defTabSz="977900" rtl="1">
            <a:lnSpc>
              <a:spcPct val="90000"/>
            </a:lnSpc>
            <a:spcBef>
              <a:spcPct val="0"/>
            </a:spcBef>
            <a:spcAft>
              <a:spcPct val="35000"/>
            </a:spcAft>
            <a:buNone/>
          </a:pPr>
          <a:r>
            <a:rPr lang="ar-SY" sz="2200" kern="1200">
              <a:latin typeface="Arial" panose="020B0604020202020204" pitchFamily="34" charset="0"/>
              <a:cs typeface="Arial" panose="020B0604020202020204" pitchFamily="34" charset="0"/>
            </a:rPr>
            <a:t>3- تتصف القواعد الأخلاقية بعدم الثبات وعدم الاستقرار، لأنها تتبدل من مجتمع إلى مجتمع، ومن عصر إلى عصر، بل هي تتبدل في المجتمع الواحد وفي العصر الواحد من شخص إلى آخر، ومن فئة إلى أخرى. وهذا التبدل يتنافى مع طبيعة القواعد القانونية التي تتطلب قدراً كبيراً من الثبات والاستقرار . </a:t>
          </a:r>
          <a:endParaRPr lang="ar-SY" sz="2200" kern="1200" dirty="0">
            <a:latin typeface="Arial" panose="020B0604020202020204" pitchFamily="34" charset="0"/>
            <a:cs typeface="Arial" panose="020B0604020202020204" pitchFamily="34" charset="0"/>
          </a:endParaRPr>
        </a:p>
      </dsp:txBody>
      <dsp:txXfrm>
        <a:off x="71715" y="81236"/>
        <a:ext cx="9750451" cy="1278620"/>
      </dsp:txXfrm>
    </dsp:sp>
    <dsp:sp modelId="{469CD32D-0B98-4EF2-AC9A-8FFC23660D34}">
      <dsp:nvSpPr>
        <dsp:cNvPr id="0" name=""/>
        <dsp:cNvSpPr/>
      </dsp:nvSpPr>
      <dsp:spPr>
        <a:xfrm>
          <a:off x="0" y="2897826"/>
          <a:ext cx="10385777" cy="1209600"/>
        </a:xfrm>
        <a:prstGeom prst="rect">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F36D4696-12A3-46EF-BCC4-A3174C096A5D}">
      <dsp:nvSpPr>
        <dsp:cNvPr id="0" name=""/>
        <dsp:cNvSpPr/>
      </dsp:nvSpPr>
      <dsp:spPr>
        <a:xfrm>
          <a:off x="2545" y="2189346"/>
          <a:ext cx="9888791" cy="1416960"/>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74790" tIns="0" rIns="274790" bIns="0" numCol="1" spcCol="1270" anchor="ctr" anchorCtr="0">
          <a:noAutofit/>
        </a:bodyPr>
        <a:lstStyle/>
        <a:p>
          <a:pPr marL="0" lvl="0" indent="0" algn="justLow" defTabSz="977900" rtl="1">
            <a:lnSpc>
              <a:spcPct val="90000"/>
            </a:lnSpc>
            <a:spcBef>
              <a:spcPct val="0"/>
            </a:spcBef>
            <a:spcAft>
              <a:spcPct val="35000"/>
            </a:spcAft>
            <a:buNone/>
          </a:pPr>
          <a:r>
            <a:rPr lang="ar-SY" sz="2200" kern="1200">
              <a:latin typeface="Arial" panose="020B0604020202020204" pitchFamily="34" charset="0"/>
              <a:cs typeface="Arial" panose="020B0604020202020204" pitchFamily="34" charset="0"/>
            </a:rPr>
            <a:t>4- إن نطاق الأخلاق أوسع رقعة من نطاق القانون، وهذا ناجم عن طبيعتها. فالأخلاق تحاسب على الكذب والحقد والحسد والغيبة والنميمة .. الخ، بينما لا يعاقب القانون على كل هذه الأفعال ، لعدم إمكانية إثباتها.</a:t>
          </a:r>
          <a:endParaRPr lang="ar-SY" sz="2200" kern="1200" dirty="0">
            <a:latin typeface="Arial" panose="020B0604020202020204" pitchFamily="34" charset="0"/>
            <a:cs typeface="Arial" panose="020B0604020202020204" pitchFamily="34" charset="0"/>
          </a:endParaRPr>
        </a:p>
      </dsp:txBody>
      <dsp:txXfrm>
        <a:off x="71715" y="2258516"/>
        <a:ext cx="9750451" cy="1278620"/>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3D5A18F-CA43-4A79-8AC8-7A0DB42D71B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EG"/>
          </a:p>
        </p:txBody>
      </p:sp>
      <p:sp>
        <p:nvSpPr>
          <p:cNvPr id="3" name="Date Placeholder 2">
            <a:extLst>
              <a:ext uri="{FF2B5EF4-FFF2-40B4-BE49-F238E27FC236}">
                <a16:creationId xmlns:a16="http://schemas.microsoft.com/office/drawing/2014/main" id="{C30FF71C-C1A7-45BB-87C7-DFD419D375C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l">
              <a:defRPr sz="1200"/>
            </a:lvl1pPr>
          </a:lstStyle>
          <a:p>
            <a:fld id="{707646E0-AC83-48EE-A32C-6ED2A6C8C045}" type="datetimeFigureOut">
              <a:rPr lang="ar-EG" smtClean="0"/>
              <a:t>18/07/1443</a:t>
            </a:fld>
            <a:endParaRPr lang="ar-EG"/>
          </a:p>
        </p:txBody>
      </p:sp>
      <p:sp>
        <p:nvSpPr>
          <p:cNvPr id="4" name="Footer Placeholder 3">
            <a:extLst>
              <a:ext uri="{FF2B5EF4-FFF2-40B4-BE49-F238E27FC236}">
                <a16:creationId xmlns:a16="http://schemas.microsoft.com/office/drawing/2014/main" id="{A951260F-8C4E-40D9-B41E-4EFF90BBA24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r">
              <a:defRPr sz="1200"/>
            </a:lvl1pPr>
          </a:lstStyle>
          <a:p>
            <a:endParaRPr lang="ar-EG"/>
          </a:p>
        </p:txBody>
      </p:sp>
      <p:sp>
        <p:nvSpPr>
          <p:cNvPr id="5" name="Slide Number Placeholder 4">
            <a:extLst>
              <a:ext uri="{FF2B5EF4-FFF2-40B4-BE49-F238E27FC236}">
                <a16:creationId xmlns:a16="http://schemas.microsoft.com/office/drawing/2014/main" id="{42DE7B4D-8506-40A7-9FAA-125BD6D6911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l">
              <a:defRPr sz="1200"/>
            </a:lvl1pPr>
          </a:lstStyle>
          <a:p>
            <a:fld id="{9070E25D-3BE7-4DAC-81FD-DD875F0F64E1}" type="slidenum">
              <a:rPr lang="ar-EG" smtClean="0"/>
              <a:t>‹#›</a:t>
            </a:fld>
            <a:endParaRPr lang="ar-EG"/>
          </a:p>
        </p:txBody>
      </p:sp>
    </p:spTree>
    <p:extLst>
      <p:ext uri="{BB962C8B-B14F-4D97-AF65-F5344CB8AC3E}">
        <p14:creationId xmlns:p14="http://schemas.microsoft.com/office/powerpoint/2010/main" val="13144067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SY"/>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l">
              <a:defRPr sz="1200"/>
            </a:lvl1pPr>
          </a:lstStyle>
          <a:p>
            <a:fld id="{1256C42C-7DD3-4563-B31F-AA2975560F2D}" type="datetimeFigureOut">
              <a:rPr lang="ar-SY" smtClean="0"/>
              <a:t>18/07/1443</a:t>
            </a:fld>
            <a:endParaRPr lang="ar-SY"/>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ar-SY"/>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Y"/>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r">
              <a:defRPr sz="1200"/>
            </a:lvl1pPr>
          </a:lstStyle>
          <a:p>
            <a:endParaRPr lang="ar-SY"/>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l">
              <a:defRPr sz="1200"/>
            </a:lvl1pPr>
          </a:lstStyle>
          <a:p>
            <a:fld id="{7BCE31E2-926A-495C-AC6D-3F5D9D8FFD7B}" type="slidenum">
              <a:rPr lang="ar-SY" smtClean="0"/>
              <a:t>‹#›</a:t>
            </a:fld>
            <a:endParaRPr lang="ar-SY"/>
          </a:p>
        </p:txBody>
      </p:sp>
    </p:spTree>
    <p:extLst>
      <p:ext uri="{BB962C8B-B14F-4D97-AF65-F5344CB8AC3E}">
        <p14:creationId xmlns:p14="http://schemas.microsoft.com/office/powerpoint/2010/main" val="8693843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SY" dirty="0"/>
          </a:p>
        </p:txBody>
      </p:sp>
      <p:sp>
        <p:nvSpPr>
          <p:cNvPr id="4" name="Slide Number Placeholder 3"/>
          <p:cNvSpPr>
            <a:spLocks noGrp="1"/>
          </p:cNvSpPr>
          <p:nvPr>
            <p:ph type="sldNum" sz="quarter" idx="5"/>
          </p:nvPr>
        </p:nvSpPr>
        <p:spPr/>
        <p:txBody>
          <a:bodyPr/>
          <a:lstStyle/>
          <a:p>
            <a:fld id="{7BCE31E2-926A-495C-AC6D-3F5D9D8FFD7B}" type="slidenum">
              <a:rPr lang="ar-SY" smtClean="0"/>
              <a:t>8</a:t>
            </a:fld>
            <a:endParaRPr lang="ar-SY"/>
          </a:p>
        </p:txBody>
      </p:sp>
    </p:spTree>
    <p:extLst>
      <p:ext uri="{BB962C8B-B14F-4D97-AF65-F5344CB8AC3E}">
        <p14:creationId xmlns:p14="http://schemas.microsoft.com/office/powerpoint/2010/main" val="27705567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image" Target="../media/image5.sv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11.sv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jp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14.sv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عنوان الكتاب">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AF68861-9257-4704-826F-F029DAA087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Gill Sans MT" panose="020B0502020104020203"/>
              <a:ea typeface="+mn-ea"/>
              <a:cs typeface="+mn-cs"/>
            </a:endParaRPr>
          </a:p>
        </p:txBody>
      </p:sp>
      <p:sp>
        <p:nvSpPr>
          <p:cNvPr id="12" name="Rectangle 11">
            <a:extLst>
              <a:ext uri="{FF2B5EF4-FFF2-40B4-BE49-F238E27FC236}">
                <a16:creationId xmlns:a16="http://schemas.microsoft.com/office/drawing/2014/main" id="{7D2AFD17-94F2-4B67-A2DA-F789FAF5FE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85000"/>
              <a:lumOff val="1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42B692AA-1643-407D-9278-5E33383AC2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8109235" y="457200"/>
            <a:ext cx="3511233" cy="9143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17">
            <a:extLst>
              <a:ext uri="{FF2B5EF4-FFF2-40B4-BE49-F238E27FC236}">
                <a16:creationId xmlns:a16="http://schemas.microsoft.com/office/drawing/2014/main" id="{952E5FE8-0FBE-4F95-8458-904015724F86}"/>
              </a:ext>
            </a:extLst>
          </p:cNvPr>
          <p:cNvSpPr/>
          <p:nvPr userDrawn="1"/>
        </p:nvSpPr>
        <p:spPr>
          <a:xfrm>
            <a:off x="7787642" y="0"/>
            <a:ext cx="4404358" cy="6858000"/>
          </a:xfrm>
          <a:prstGeom prst="rect">
            <a:avLst/>
          </a:prstGeom>
          <a:solidFill>
            <a:srgbClr val="1206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E64697D2-B78A-4001-823F-5670CB90E278}"/>
              </a:ext>
            </a:extLst>
          </p:cNvPr>
          <p:cNvPicPr>
            <a:picLocks noChangeAspect="1"/>
          </p:cNvPicPr>
          <p:nvPr userDrawn="1"/>
        </p:nvPicPr>
        <p:blipFill rotWithShape="1">
          <a:blip r:embed="rId2"/>
          <a:srcRect l="24296"/>
          <a:stretch/>
        </p:blipFill>
        <p:spPr>
          <a:xfrm>
            <a:off x="0" y="0"/>
            <a:ext cx="7787642" cy="6858000"/>
          </a:xfrm>
          <a:prstGeom prst="rect">
            <a:avLst/>
          </a:prstGeom>
        </p:spPr>
      </p:pic>
      <p:sp>
        <p:nvSpPr>
          <p:cNvPr id="19" name="Rectangle 18">
            <a:extLst>
              <a:ext uri="{FF2B5EF4-FFF2-40B4-BE49-F238E27FC236}">
                <a16:creationId xmlns:a16="http://schemas.microsoft.com/office/drawing/2014/main" id="{12251AEA-5D2C-4460-9C40-4C06BEA705AC}"/>
              </a:ext>
            </a:extLst>
          </p:cNvPr>
          <p:cNvSpPr/>
          <p:nvPr userDrawn="1"/>
        </p:nvSpPr>
        <p:spPr>
          <a:xfrm>
            <a:off x="8109803" y="1337287"/>
            <a:ext cx="3760036" cy="91439"/>
          </a:xfrm>
          <a:prstGeom prst="rect">
            <a:avLst/>
          </a:prstGeom>
          <a:solidFill>
            <a:srgbClr val="FF59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 Placeholder 20">
            <a:extLst>
              <a:ext uri="{FF2B5EF4-FFF2-40B4-BE49-F238E27FC236}">
                <a16:creationId xmlns:a16="http://schemas.microsoft.com/office/drawing/2014/main" id="{6F1B66B1-D7DC-402B-9027-A8A55E9A9AC1}"/>
              </a:ext>
            </a:extLst>
          </p:cNvPr>
          <p:cNvSpPr>
            <a:spLocks noGrp="1"/>
          </p:cNvSpPr>
          <p:nvPr>
            <p:ph type="body" sz="quarter" idx="10"/>
          </p:nvPr>
        </p:nvSpPr>
        <p:spPr>
          <a:xfrm>
            <a:off x="8082340" y="1418215"/>
            <a:ext cx="3822505" cy="3727526"/>
          </a:xfrm>
        </p:spPr>
        <p:txBody>
          <a:bodyPr>
            <a:normAutofit/>
          </a:bodyPr>
          <a:lstStyle>
            <a:lvl1pPr algn="ctr" rtl="1">
              <a:buNone/>
              <a:defRPr sz="3200" b="1">
                <a:solidFill>
                  <a:schemeClr val="bg1"/>
                </a:solidFill>
                <a:latin typeface="Arial" panose="020B0604020202020204" pitchFamily="34" charset="0"/>
                <a:cs typeface="Arial" panose="020B0604020202020204" pitchFamily="34" charset="0"/>
              </a:defRPr>
            </a:lvl1pPr>
          </a:lstStyle>
          <a:p>
            <a:pPr lvl="0"/>
            <a:endParaRPr lang="en-US" dirty="0"/>
          </a:p>
        </p:txBody>
      </p:sp>
      <p:sp>
        <p:nvSpPr>
          <p:cNvPr id="23" name="Text Placeholder 22">
            <a:extLst>
              <a:ext uri="{FF2B5EF4-FFF2-40B4-BE49-F238E27FC236}">
                <a16:creationId xmlns:a16="http://schemas.microsoft.com/office/drawing/2014/main" id="{D9732719-1859-444A-8424-A887E0F1181C}"/>
              </a:ext>
            </a:extLst>
          </p:cNvPr>
          <p:cNvSpPr>
            <a:spLocks noGrp="1"/>
          </p:cNvSpPr>
          <p:nvPr>
            <p:ph type="body" sz="quarter" idx="11"/>
          </p:nvPr>
        </p:nvSpPr>
        <p:spPr>
          <a:xfrm>
            <a:off x="8063754" y="5439786"/>
            <a:ext cx="3556714" cy="1283278"/>
          </a:xfrm>
        </p:spPr>
        <p:txBody>
          <a:bodyPr>
            <a:normAutofit/>
          </a:bodyPr>
          <a:lstStyle>
            <a:lvl1pPr algn="r" rtl="1">
              <a:buNone/>
              <a:defRPr sz="2200" b="1">
                <a:solidFill>
                  <a:schemeClr val="bg1"/>
                </a:solidFill>
                <a:latin typeface="Arial" panose="020B0604020202020204" pitchFamily="34" charset="0"/>
                <a:cs typeface="Arial" panose="020B0604020202020204" pitchFamily="34" charset="0"/>
              </a:defRPr>
            </a:lvl1pPr>
          </a:lstStyle>
          <a:p>
            <a:pPr lvl="0"/>
            <a:endParaRPr lang="en-US" dirty="0"/>
          </a:p>
        </p:txBody>
      </p:sp>
      <p:cxnSp>
        <p:nvCxnSpPr>
          <p:cNvPr id="28" name="Straight Connector 27">
            <a:extLst>
              <a:ext uri="{FF2B5EF4-FFF2-40B4-BE49-F238E27FC236}">
                <a16:creationId xmlns:a16="http://schemas.microsoft.com/office/drawing/2014/main" id="{8BF4FB8D-C9CC-4F3D-8C7B-583EF4CC4F2D}"/>
              </a:ext>
            </a:extLst>
          </p:cNvPr>
          <p:cNvCxnSpPr/>
          <p:nvPr userDrawn="1"/>
        </p:nvCxnSpPr>
        <p:spPr>
          <a:xfrm>
            <a:off x="11755120" y="5567680"/>
            <a:ext cx="0" cy="98552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99B647F7-9176-491F-A7A7-E5744518E009}"/>
              </a:ext>
            </a:extLst>
          </p:cNvPr>
          <p:cNvSpPr/>
          <p:nvPr userDrawn="1"/>
        </p:nvSpPr>
        <p:spPr>
          <a:xfrm>
            <a:off x="0" y="-26126"/>
            <a:ext cx="12192000" cy="112058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7" name="Picture 16">
            <a:extLst>
              <a:ext uri="{FF2B5EF4-FFF2-40B4-BE49-F238E27FC236}">
                <a16:creationId xmlns:a16="http://schemas.microsoft.com/office/drawing/2014/main" id="{B72612ED-94A1-4C10-89BC-C62018B319E6}"/>
              </a:ext>
            </a:extLst>
          </p:cNvPr>
          <p:cNvPicPr>
            <a:picLocks noChangeAspect="1"/>
          </p:cNvPicPr>
          <p:nvPr userDrawn="1"/>
        </p:nvPicPr>
        <p:blipFill>
          <a:blip r:embed="rId3"/>
          <a:stretch>
            <a:fillRect/>
          </a:stretch>
        </p:blipFill>
        <p:spPr>
          <a:xfrm>
            <a:off x="10640292" y="-26125"/>
            <a:ext cx="1516083" cy="1105506"/>
          </a:xfrm>
          <a:prstGeom prst="rect">
            <a:avLst/>
          </a:prstGeom>
        </p:spPr>
      </p:pic>
      <p:pic>
        <p:nvPicPr>
          <p:cNvPr id="20" name="Picture 19">
            <a:extLst>
              <a:ext uri="{FF2B5EF4-FFF2-40B4-BE49-F238E27FC236}">
                <a16:creationId xmlns:a16="http://schemas.microsoft.com/office/drawing/2014/main" id="{799A3F89-0077-4698-937A-60E893667C3E}"/>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85006" y="244237"/>
            <a:ext cx="1474414" cy="658288"/>
          </a:xfrm>
          <a:prstGeom prst="rect">
            <a:avLst/>
          </a:prstGeom>
        </p:spPr>
      </p:pic>
      <p:sp>
        <p:nvSpPr>
          <p:cNvPr id="24" name="Arrow: Pentagon 23">
            <a:extLst>
              <a:ext uri="{FF2B5EF4-FFF2-40B4-BE49-F238E27FC236}">
                <a16:creationId xmlns:a16="http://schemas.microsoft.com/office/drawing/2014/main" id="{B5ED3EFD-3C34-403B-AC07-2841BCF71E65}"/>
              </a:ext>
            </a:extLst>
          </p:cNvPr>
          <p:cNvSpPr/>
          <p:nvPr userDrawn="1"/>
        </p:nvSpPr>
        <p:spPr>
          <a:xfrm>
            <a:off x="455296" y="61769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679133282"/>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عنوان الوحدة التعليمية">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CD7F9A6-2B94-456F-A8AE-B854A1BD03FB}"/>
              </a:ext>
            </a:extLst>
          </p:cNvPr>
          <p:cNvPicPr>
            <a:picLocks noChangeAspect="1"/>
          </p:cNvPicPr>
          <p:nvPr userDrawn="1"/>
        </p:nvPicPr>
        <p:blipFill>
          <a:blip r:embed="rId2"/>
          <a:stretch>
            <a:fillRect/>
          </a:stretch>
        </p:blipFill>
        <p:spPr>
          <a:xfrm>
            <a:off x="0" y="0"/>
            <a:ext cx="12192000" cy="6857999"/>
          </a:xfrm>
          <a:prstGeom prst="rect">
            <a:avLst/>
          </a:prstGeom>
        </p:spPr>
      </p:pic>
      <p:sp>
        <p:nvSpPr>
          <p:cNvPr id="6" name="Rectangle 5">
            <a:extLst>
              <a:ext uri="{FF2B5EF4-FFF2-40B4-BE49-F238E27FC236}">
                <a16:creationId xmlns:a16="http://schemas.microsoft.com/office/drawing/2014/main" id="{A0159C50-587E-4246-9F49-C2BD9865E4EE}"/>
              </a:ext>
            </a:extLst>
          </p:cNvPr>
          <p:cNvSpPr/>
          <p:nvPr userDrawn="1"/>
        </p:nvSpPr>
        <p:spPr>
          <a:xfrm>
            <a:off x="0" y="0"/>
            <a:ext cx="12191999" cy="6858000"/>
          </a:xfrm>
          <a:prstGeom prst="rect">
            <a:avLst/>
          </a:prstGeom>
          <a:solidFill>
            <a:schemeClr val="accent5">
              <a:lumMod val="50000"/>
              <a:alpha val="52000"/>
            </a:schemeClr>
          </a:solidFill>
          <a:ln>
            <a:noFill/>
          </a:ln>
          <a:effectLst>
            <a:outerShdw blurRad="50800" dist="50800" dir="5400000" algn="ctr" rotWithShape="0">
              <a:srgbClr val="000000"/>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lowchart: Predefined Process 6">
            <a:extLst>
              <a:ext uri="{FF2B5EF4-FFF2-40B4-BE49-F238E27FC236}">
                <a16:creationId xmlns:a16="http://schemas.microsoft.com/office/drawing/2014/main" id="{B441E017-0655-42C8-80EB-AD99EA76682A}"/>
              </a:ext>
            </a:extLst>
          </p:cNvPr>
          <p:cNvSpPr/>
          <p:nvPr userDrawn="1"/>
        </p:nvSpPr>
        <p:spPr>
          <a:xfrm>
            <a:off x="1221738" y="2448559"/>
            <a:ext cx="9748521" cy="1818640"/>
          </a:xfrm>
          <a:prstGeom prst="flowChartPredefinedProcess">
            <a:avLst/>
          </a:prstGeom>
          <a:solidFill>
            <a:schemeClr val="accent5">
              <a:lumMod val="20000"/>
              <a:lumOff val="80000"/>
              <a:alpha val="68000"/>
            </a:schemeClr>
          </a:solidFill>
          <a:ln w="57150">
            <a:solidFill>
              <a:srgbClr val="5D534B"/>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Graphic 12" descr="Judge">
            <a:extLst>
              <a:ext uri="{FF2B5EF4-FFF2-40B4-BE49-F238E27FC236}">
                <a16:creationId xmlns:a16="http://schemas.microsoft.com/office/drawing/2014/main" id="{830FACAB-8F27-4605-98CA-5FF8474D168E}"/>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9900918" y="2900679"/>
            <a:ext cx="914400" cy="914400"/>
          </a:xfrm>
          <a:prstGeom prst="rect">
            <a:avLst/>
          </a:prstGeom>
        </p:spPr>
      </p:pic>
      <p:sp>
        <p:nvSpPr>
          <p:cNvPr id="15" name="Text Placeholder 14">
            <a:extLst>
              <a:ext uri="{FF2B5EF4-FFF2-40B4-BE49-F238E27FC236}">
                <a16:creationId xmlns:a16="http://schemas.microsoft.com/office/drawing/2014/main" id="{2F44125F-7519-46A5-B1B4-7E5467F271A5}"/>
              </a:ext>
            </a:extLst>
          </p:cNvPr>
          <p:cNvSpPr>
            <a:spLocks noGrp="1"/>
          </p:cNvSpPr>
          <p:nvPr>
            <p:ph type="body" sz="quarter" idx="10"/>
          </p:nvPr>
        </p:nvSpPr>
        <p:spPr>
          <a:xfrm>
            <a:off x="2438400" y="2447925"/>
            <a:ext cx="7307263" cy="1819275"/>
          </a:xfrm>
        </p:spPr>
        <p:txBody>
          <a:bodyPr>
            <a:normAutofit/>
          </a:bodyPr>
          <a:lstStyle>
            <a:lvl1pPr algn="ctr" rtl="1">
              <a:buNone/>
              <a:defRPr sz="3000">
                <a:solidFill>
                  <a:srgbClr val="33261F"/>
                </a:solidFill>
                <a:latin typeface="Arial" panose="020B0604020202020204" pitchFamily="34" charset="0"/>
                <a:cs typeface="Arial" panose="020B0604020202020204" pitchFamily="34" charset="0"/>
              </a:defRPr>
            </a:lvl1pPr>
          </a:lstStyle>
          <a:p>
            <a:pPr lvl="0"/>
            <a:endParaRPr lang="en-US" dirty="0"/>
          </a:p>
        </p:txBody>
      </p:sp>
      <p:sp>
        <p:nvSpPr>
          <p:cNvPr id="3" name="Text Placeholder 2">
            <a:extLst>
              <a:ext uri="{FF2B5EF4-FFF2-40B4-BE49-F238E27FC236}">
                <a16:creationId xmlns:a16="http://schemas.microsoft.com/office/drawing/2014/main" id="{6C143C26-C02C-409F-8BB2-FE988ED3C179}"/>
              </a:ext>
            </a:extLst>
          </p:cNvPr>
          <p:cNvSpPr>
            <a:spLocks noGrp="1"/>
          </p:cNvSpPr>
          <p:nvPr>
            <p:ph type="body" sz="quarter" idx="11"/>
          </p:nvPr>
        </p:nvSpPr>
        <p:spPr>
          <a:xfrm>
            <a:off x="1390650" y="2643188"/>
            <a:ext cx="892175" cy="1390650"/>
          </a:xfrm>
        </p:spPr>
        <p:txBody>
          <a:bodyPr>
            <a:noAutofit/>
          </a:bodyPr>
          <a:lstStyle>
            <a:lvl1pPr algn="ctr" rtl="1">
              <a:buNone/>
              <a:defRPr sz="3600" b="1">
                <a:solidFill>
                  <a:srgbClr val="D23000"/>
                </a:solidFill>
              </a:defRPr>
            </a:lvl1pPr>
            <a:lvl2pPr>
              <a:defRPr sz="3200"/>
            </a:lvl2pPr>
            <a:lvl3pPr>
              <a:defRPr sz="2800"/>
            </a:lvl3pPr>
            <a:lvl4pPr>
              <a:defRPr sz="2400"/>
            </a:lvl4pPr>
            <a:lvl5pPr>
              <a:buNone/>
              <a:defRPr sz="2400"/>
            </a:lvl5pPr>
          </a:lstStyle>
          <a:p>
            <a:pPr lvl="0"/>
            <a:endParaRPr lang="en-US" dirty="0"/>
          </a:p>
        </p:txBody>
      </p:sp>
      <p:sp>
        <p:nvSpPr>
          <p:cNvPr id="8" name="Rectangle 7">
            <a:extLst>
              <a:ext uri="{FF2B5EF4-FFF2-40B4-BE49-F238E27FC236}">
                <a16:creationId xmlns:a16="http://schemas.microsoft.com/office/drawing/2014/main" id="{4E2A63B0-39F0-4749-9F33-997EF92853A6}"/>
              </a:ext>
            </a:extLst>
          </p:cNvPr>
          <p:cNvSpPr/>
          <p:nvPr userDrawn="1"/>
        </p:nvSpPr>
        <p:spPr>
          <a:xfrm>
            <a:off x="0" y="-26126"/>
            <a:ext cx="12192000" cy="112058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6CA067AD-4629-4DED-885E-C151DC767776}"/>
              </a:ext>
            </a:extLst>
          </p:cNvPr>
          <p:cNvPicPr>
            <a:picLocks noChangeAspect="1"/>
          </p:cNvPicPr>
          <p:nvPr userDrawn="1"/>
        </p:nvPicPr>
        <p:blipFill>
          <a:blip r:embed="rId5"/>
          <a:stretch>
            <a:fillRect/>
          </a:stretch>
        </p:blipFill>
        <p:spPr>
          <a:xfrm>
            <a:off x="10640292" y="-26125"/>
            <a:ext cx="1516083" cy="1105506"/>
          </a:xfrm>
          <a:prstGeom prst="rect">
            <a:avLst/>
          </a:prstGeom>
        </p:spPr>
      </p:pic>
      <p:pic>
        <p:nvPicPr>
          <p:cNvPr id="10" name="Picture 9">
            <a:extLst>
              <a:ext uri="{FF2B5EF4-FFF2-40B4-BE49-F238E27FC236}">
                <a16:creationId xmlns:a16="http://schemas.microsoft.com/office/drawing/2014/main" id="{AC687E2E-315D-4600-B52B-552408BC18CF}"/>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285006" y="244237"/>
            <a:ext cx="1474414" cy="658288"/>
          </a:xfrm>
          <a:prstGeom prst="rect">
            <a:avLst/>
          </a:prstGeom>
        </p:spPr>
      </p:pic>
      <p:sp>
        <p:nvSpPr>
          <p:cNvPr id="12" name="Arrow: Pentagon 11">
            <a:extLst>
              <a:ext uri="{FF2B5EF4-FFF2-40B4-BE49-F238E27FC236}">
                <a16:creationId xmlns:a16="http://schemas.microsoft.com/office/drawing/2014/main" id="{7573C8C7-C7A1-4905-BA1A-ADF435B2321F}"/>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2065116982"/>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محتويات الوحدة">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4B5ADDF-F721-486A-B596-E591B5DDD7C5}"/>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Rounded Corners 14">
            <a:extLst>
              <a:ext uri="{FF2B5EF4-FFF2-40B4-BE49-F238E27FC236}">
                <a16:creationId xmlns:a16="http://schemas.microsoft.com/office/drawing/2014/main" id="{D43C0069-354E-470A-8AF8-83A3F7BB17CA}"/>
              </a:ext>
            </a:extLst>
          </p:cNvPr>
          <p:cNvSpPr/>
          <p:nvPr userDrawn="1"/>
        </p:nvSpPr>
        <p:spPr>
          <a:xfrm>
            <a:off x="406401" y="1513841"/>
            <a:ext cx="11379200" cy="5100320"/>
          </a:xfrm>
          <a:prstGeom prst="roundRect">
            <a:avLst/>
          </a:prstGeom>
          <a:noFill/>
          <a:ln w="38100">
            <a:solidFill>
              <a:schemeClr val="accent5">
                <a:lumMod val="50000"/>
              </a:schemeClr>
            </a:solidFill>
            <a:prstDash val="sysDot"/>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6" name="Straight Connector 15">
            <a:extLst>
              <a:ext uri="{FF2B5EF4-FFF2-40B4-BE49-F238E27FC236}">
                <a16:creationId xmlns:a16="http://schemas.microsoft.com/office/drawing/2014/main" id="{E12008B0-7849-4BA9-9A41-B5EEDE631A8F}"/>
              </a:ext>
            </a:extLst>
          </p:cNvPr>
          <p:cNvCxnSpPr/>
          <p:nvPr userDrawn="1"/>
        </p:nvCxnSpPr>
        <p:spPr>
          <a:xfrm>
            <a:off x="8644078" y="910603"/>
            <a:ext cx="0" cy="487680"/>
          </a:xfrm>
          <a:prstGeom prst="line">
            <a:avLst/>
          </a:prstGeom>
          <a:ln w="38100">
            <a:solidFill>
              <a:schemeClr val="tx2">
                <a:lumMod val="90000"/>
                <a:lumOff val="10000"/>
              </a:schemeClr>
            </a:solidFill>
            <a:prstDash val="sysDot"/>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16EC4182-DCB1-4623-848A-10ADCC1AF8B2}"/>
              </a:ext>
            </a:extLst>
          </p:cNvPr>
          <p:cNvSpPr/>
          <p:nvPr userDrawn="1"/>
        </p:nvSpPr>
        <p:spPr>
          <a:xfrm>
            <a:off x="106680" y="11175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Arrow: Pentagon 17">
            <a:extLst>
              <a:ext uri="{FF2B5EF4-FFF2-40B4-BE49-F238E27FC236}">
                <a16:creationId xmlns:a16="http://schemas.microsoft.com/office/drawing/2014/main" id="{B545F1D4-A46D-49E8-A2B9-08E2ED657294}"/>
              </a:ext>
            </a:extLst>
          </p:cNvPr>
          <p:cNvSpPr/>
          <p:nvPr userDrawn="1"/>
        </p:nvSpPr>
        <p:spPr>
          <a:xfrm rot="5400000">
            <a:off x="8180029" y="966403"/>
            <a:ext cx="965388" cy="1706868"/>
          </a:xfrm>
          <a:prstGeom prst="homePlate">
            <a:avLst/>
          </a:prstGeom>
          <a:solidFill>
            <a:srgbClr val="4C413A"/>
          </a:solidFill>
          <a:ln w="76200">
            <a:solidFill>
              <a:srgbClr val="4C413A"/>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ar-SY" sz="2400" b="1" dirty="0">
                <a:solidFill>
                  <a:srgbClr val="F0EBE2"/>
                </a:solidFill>
                <a:latin typeface="Calibri" panose="020F0502020204030204" pitchFamily="34" charset="0"/>
                <a:cs typeface="Calibri" panose="020F0502020204030204" pitchFamily="34" charset="0"/>
              </a:rPr>
              <a:t>المحتوى</a:t>
            </a:r>
            <a:endParaRPr lang="en-US" b="1" dirty="0">
              <a:solidFill>
                <a:srgbClr val="F0EBE2"/>
              </a:solidFill>
              <a:latin typeface="Calibri" panose="020F0502020204030204" pitchFamily="34" charset="0"/>
              <a:cs typeface="Calibri" panose="020F0502020204030204" pitchFamily="34" charset="0"/>
            </a:endParaRPr>
          </a:p>
        </p:txBody>
      </p:sp>
      <p:cxnSp>
        <p:nvCxnSpPr>
          <p:cNvPr id="22" name="Straight Connector 21">
            <a:extLst>
              <a:ext uri="{FF2B5EF4-FFF2-40B4-BE49-F238E27FC236}">
                <a16:creationId xmlns:a16="http://schemas.microsoft.com/office/drawing/2014/main" id="{9F5D4615-46F6-4889-A19D-FB1E3BE7ED07}"/>
              </a:ext>
            </a:extLst>
          </p:cNvPr>
          <p:cNvCxnSpPr>
            <a:cxnSpLocks/>
          </p:cNvCxnSpPr>
          <p:nvPr userDrawn="1"/>
        </p:nvCxnSpPr>
        <p:spPr>
          <a:xfrm>
            <a:off x="1925624" y="885268"/>
            <a:ext cx="2175100" cy="11018"/>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4" name="Text Placeholder 23">
            <a:extLst>
              <a:ext uri="{FF2B5EF4-FFF2-40B4-BE49-F238E27FC236}">
                <a16:creationId xmlns:a16="http://schemas.microsoft.com/office/drawing/2014/main" id="{F4DFEBA8-56F4-4063-A369-EC75380A3C9C}"/>
              </a:ext>
            </a:extLst>
          </p:cNvPr>
          <p:cNvSpPr>
            <a:spLocks noGrp="1"/>
          </p:cNvSpPr>
          <p:nvPr>
            <p:ph type="body" sz="quarter" idx="10"/>
          </p:nvPr>
        </p:nvSpPr>
        <p:spPr>
          <a:xfrm>
            <a:off x="803275" y="2387598"/>
            <a:ext cx="10656888" cy="4033839"/>
          </a:xfrm>
        </p:spPr>
        <p:txBody>
          <a:bodyPr anchor="t">
            <a:normAutofit/>
          </a:bodyPr>
          <a:lstStyle>
            <a:lvl1pPr algn="just" rtl="1">
              <a:lnSpc>
                <a:spcPct val="150000"/>
              </a:lnSpc>
              <a:buNone/>
              <a:defRPr sz="24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cxnSp>
        <p:nvCxnSpPr>
          <p:cNvPr id="25" name="Straight Connector 24">
            <a:extLst>
              <a:ext uri="{FF2B5EF4-FFF2-40B4-BE49-F238E27FC236}">
                <a16:creationId xmlns:a16="http://schemas.microsoft.com/office/drawing/2014/main" id="{BC070780-C6D3-4CF0-8477-38BF62D622CC}"/>
              </a:ext>
            </a:extLst>
          </p:cNvPr>
          <p:cNvCxnSpPr>
            <a:cxnSpLocks/>
          </p:cNvCxnSpPr>
          <p:nvPr userDrawn="1"/>
        </p:nvCxnSpPr>
        <p:spPr>
          <a:xfrm>
            <a:off x="7491469" y="863231"/>
            <a:ext cx="2352835" cy="0"/>
          </a:xfrm>
          <a:prstGeom prst="line">
            <a:avLst/>
          </a:prstGeom>
          <a:ln w="57150">
            <a:solidFill>
              <a:srgbClr val="49413C"/>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AEB201EE-9604-434E-9494-A7E0C0B3E6D9}"/>
              </a:ext>
            </a:extLst>
          </p:cNvPr>
          <p:cNvCxnSpPr>
            <a:cxnSpLocks/>
          </p:cNvCxnSpPr>
          <p:nvPr userDrawn="1"/>
        </p:nvCxnSpPr>
        <p:spPr>
          <a:xfrm>
            <a:off x="4759288" y="866089"/>
            <a:ext cx="2175100" cy="19179"/>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45C05196-6F27-4E73-A5A5-988B10993A4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3" name="Picture 22">
            <a:extLst>
              <a:ext uri="{FF2B5EF4-FFF2-40B4-BE49-F238E27FC236}">
                <a16:creationId xmlns:a16="http://schemas.microsoft.com/office/drawing/2014/main" id="{0F8EAD22-F231-4ECC-86C1-A21ABC4D1894}"/>
              </a:ext>
            </a:extLst>
          </p:cNvPr>
          <p:cNvPicPr>
            <a:picLocks noChangeAspect="1"/>
          </p:cNvPicPr>
          <p:nvPr userDrawn="1"/>
        </p:nvPicPr>
        <p:blipFill>
          <a:blip r:embed="rId3"/>
          <a:stretch>
            <a:fillRect/>
          </a:stretch>
        </p:blipFill>
        <p:spPr>
          <a:xfrm>
            <a:off x="10401385" y="172782"/>
            <a:ext cx="1559665" cy="1178902"/>
          </a:xfrm>
          <a:prstGeom prst="rect">
            <a:avLst/>
          </a:prstGeom>
        </p:spPr>
      </p:pic>
      <p:sp>
        <p:nvSpPr>
          <p:cNvPr id="20" name="Arrow: Pentagon 19">
            <a:extLst>
              <a:ext uri="{FF2B5EF4-FFF2-40B4-BE49-F238E27FC236}">
                <a16:creationId xmlns:a16="http://schemas.microsoft.com/office/drawing/2014/main" id="{6DC9FF76-9ABA-4B19-8187-F6BD513543EC}"/>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3919386182"/>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فرعي">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4" name="Picture 23">
            <a:extLst>
              <a:ext uri="{FF2B5EF4-FFF2-40B4-BE49-F238E27FC236}">
                <a16:creationId xmlns:a16="http://schemas.microsoft.com/office/drawing/2014/main" id="{A2C2D3CF-938B-4960-8DCE-3616EB68BAA9}"/>
              </a:ext>
            </a:extLst>
          </p:cNvPr>
          <p:cNvPicPr>
            <a:picLocks noChangeAspect="1"/>
          </p:cNvPicPr>
          <p:nvPr userDrawn="1"/>
        </p:nvPicPr>
        <p:blipFill>
          <a:blip r:embed="rId2"/>
          <a:stretch>
            <a:fillRect/>
          </a:stretch>
        </p:blipFill>
        <p:spPr>
          <a:xfrm>
            <a:off x="1388126" y="-400329"/>
            <a:ext cx="9199084" cy="2196077"/>
          </a:xfrm>
          <a:prstGeom prst="rect">
            <a:avLst/>
          </a:prstGeom>
        </p:spPr>
      </p:pic>
      <p:cxnSp>
        <p:nvCxnSpPr>
          <p:cNvPr id="28" name="Straight Connector 27">
            <a:extLst>
              <a:ext uri="{FF2B5EF4-FFF2-40B4-BE49-F238E27FC236}">
                <a16:creationId xmlns:a16="http://schemas.microsoft.com/office/drawing/2014/main" id="{50A855DC-22A7-466A-B70E-D86BA79CFD7E}"/>
              </a:ext>
            </a:extLst>
          </p:cNvPr>
          <p:cNvCxnSpPr/>
          <p:nvPr userDrawn="1"/>
        </p:nvCxnSpPr>
        <p:spPr>
          <a:xfrm>
            <a:off x="11908972" y="106679"/>
            <a:ext cx="0" cy="6644641"/>
          </a:xfrm>
          <a:prstGeom prst="line">
            <a:avLst/>
          </a:prstGeom>
          <a:ln w="28575">
            <a:solidFill>
              <a:srgbClr val="535F65"/>
            </a:solidFill>
          </a:ln>
        </p:spPr>
        <p:style>
          <a:lnRef idx="1">
            <a:schemeClr val="accent1"/>
          </a:lnRef>
          <a:fillRef idx="0">
            <a:schemeClr val="accent1"/>
          </a:fillRef>
          <a:effectRef idx="0">
            <a:schemeClr val="accent1"/>
          </a:effectRef>
          <a:fontRef idx="minor">
            <a:schemeClr val="tx1"/>
          </a:fontRef>
        </p:style>
      </p:cxnSp>
      <p:pic>
        <p:nvPicPr>
          <p:cNvPr id="26" name="Picture 25">
            <a:extLst>
              <a:ext uri="{FF2B5EF4-FFF2-40B4-BE49-F238E27FC236}">
                <a16:creationId xmlns:a16="http://schemas.microsoft.com/office/drawing/2014/main" id="{37591F19-4433-4DA0-A14B-15B70188B1E6}"/>
              </a:ext>
            </a:extLst>
          </p:cNvPr>
          <p:cNvPicPr>
            <a:picLocks noChangeAspect="1"/>
          </p:cNvPicPr>
          <p:nvPr userDrawn="1"/>
        </p:nvPicPr>
        <p:blipFill>
          <a:blip r:embed="rId3">
            <a:duotone>
              <a:prstClr val="black"/>
              <a:schemeClr val="accent1">
                <a:tint val="45000"/>
                <a:satMod val="400000"/>
              </a:schemeClr>
            </a:duotone>
          </a:blip>
          <a:stretch>
            <a:fillRect/>
          </a:stretch>
        </p:blipFill>
        <p:spPr>
          <a:xfrm rot="10800000">
            <a:off x="4583016" y="1395751"/>
            <a:ext cx="8185246" cy="1229491"/>
          </a:xfrm>
          <a:prstGeom prst="rect">
            <a:avLst/>
          </a:prstGeom>
          <a:effectLst>
            <a:outerShdw blurRad="50800" dist="38100" dir="5400000" algn="t" rotWithShape="0">
              <a:prstClr val="black">
                <a:alpha val="40000"/>
              </a:prstClr>
            </a:outerShdw>
          </a:effectLst>
        </p:spPr>
      </p:pic>
      <p:sp>
        <p:nvSpPr>
          <p:cNvPr id="32" name="Text Placeholder 31">
            <a:extLst>
              <a:ext uri="{FF2B5EF4-FFF2-40B4-BE49-F238E27FC236}">
                <a16:creationId xmlns:a16="http://schemas.microsoft.com/office/drawing/2014/main" id="{B30EC1C9-C032-45D7-A0AE-2B1EE105B508}"/>
              </a:ext>
            </a:extLst>
          </p:cNvPr>
          <p:cNvSpPr>
            <a:spLocks noGrp="1"/>
          </p:cNvSpPr>
          <p:nvPr>
            <p:ph type="body" sz="quarter" idx="10"/>
          </p:nvPr>
        </p:nvSpPr>
        <p:spPr>
          <a:xfrm>
            <a:off x="2688832" y="309474"/>
            <a:ext cx="6507677" cy="918450"/>
          </a:xfrm>
        </p:spPr>
        <p:txBody>
          <a:bodyPr>
            <a:normAutofit/>
          </a:bodyPr>
          <a:lstStyle>
            <a:lvl1pPr algn="ctr" rtl="1">
              <a:buNone/>
              <a:defRPr sz="2800" b="1">
                <a:solidFill>
                  <a:srgbClr val="576368"/>
                </a:solidFill>
                <a:latin typeface="Calibri" panose="020F0502020204030204" pitchFamily="34" charset="0"/>
                <a:cs typeface="Calibri" panose="020F0502020204030204" pitchFamily="34" charset="0"/>
              </a:defRPr>
            </a:lvl1pPr>
          </a:lstStyle>
          <a:p>
            <a:pPr lvl="0"/>
            <a:endParaRPr lang="en-US" dirty="0"/>
          </a:p>
        </p:txBody>
      </p:sp>
      <p:sp>
        <p:nvSpPr>
          <p:cNvPr id="34" name="Text Placeholder 33">
            <a:extLst>
              <a:ext uri="{FF2B5EF4-FFF2-40B4-BE49-F238E27FC236}">
                <a16:creationId xmlns:a16="http://schemas.microsoft.com/office/drawing/2014/main" id="{C588C701-2D1C-44DF-AE5E-C402B5F8EC08}"/>
              </a:ext>
            </a:extLst>
          </p:cNvPr>
          <p:cNvSpPr>
            <a:spLocks noGrp="1"/>
          </p:cNvSpPr>
          <p:nvPr>
            <p:ph type="body" sz="quarter" idx="11"/>
          </p:nvPr>
        </p:nvSpPr>
        <p:spPr>
          <a:xfrm>
            <a:off x="6103343" y="1524266"/>
            <a:ext cx="5427072" cy="617612"/>
          </a:xfrm>
        </p:spPr>
        <p:txBody>
          <a:bodyPr>
            <a:normAutofit/>
          </a:bodyPr>
          <a:lstStyle>
            <a:lvl1pPr algn="ctr" rtl="1">
              <a:buNone/>
              <a:defRPr sz="2400" b="1">
                <a:solidFill>
                  <a:srgbClr val="F0EBE2"/>
                </a:solidFill>
                <a:latin typeface="Calibri" panose="020F0502020204030204" pitchFamily="34" charset="0"/>
                <a:cs typeface="Calibri" panose="020F0502020204030204" pitchFamily="34" charset="0"/>
              </a:defRPr>
            </a:lvl1pPr>
          </a:lstStyle>
          <a:p>
            <a:pPr lvl="0"/>
            <a:endParaRPr lang="en-US" dirty="0"/>
          </a:p>
        </p:txBody>
      </p:sp>
      <p:sp>
        <p:nvSpPr>
          <p:cNvPr id="3" name="Content Placeholder 2">
            <a:extLst>
              <a:ext uri="{FF2B5EF4-FFF2-40B4-BE49-F238E27FC236}">
                <a16:creationId xmlns:a16="http://schemas.microsoft.com/office/drawing/2014/main" id="{99649C7B-0A08-4262-A207-07884729548C}"/>
              </a:ext>
            </a:extLst>
          </p:cNvPr>
          <p:cNvSpPr>
            <a:spLocks noGrp="1"/>
          </p:cNvSpPr>
          <p:nvPr>
            <p:ph sz="quarter" idx="12"/>
          </p:nvPr>
        </p:nvSpPr>
        <p:spPr>
          <a:xfrm>
            <a:off x="283027" y="2321866"/>
            <a:ext cx="11366667" cy="4336108"/>
          </a:xfrm>
        </p:spPr>
        <p:txBody>
          <a:bodyPr anchor="t">
            <a:normAutofit/>
          </a:bodyPr>
          <a:lstStyle>
            <a:lvl1pPr algn="just" rtl="1">
              <a:lnSpc>
                <a:spcPct val="150000"/>
              </a:lnSpc>
              <a:buNone/>
              <a:defRPr sz="2200">
                <a:solidFill>
                  <a:schemeClr val="accent6">
                    <a:lumMod val="50000"/>
                  </a:schemeClr>
                </a:solidFill>
                <a:latin typeface="Arial" panose="020B0604020202020204" pitchFamily="34" charset="0"/>
                <a:cs typeface="Arial" panose="020B0604020202020204" pitchFamily="34" charset="0"/>
              </a:defRPr>
            </a:lvl1pPr>
          </a:lstStyle>
          <a:p>
            <a:pPr lvl="0"/>
            <a:endParaRPr lang="ar-SA" dirty="0"/>
          </a:p>
        </p:txBody>
      </p:sp>
      <p:pic>
        <p:nvPicPr>
          <p:cNvPr id="10" name="Picture 9">
            <a:extLst>
              <a:ext uri="{FF2B5EF4-FFF2-40B4-BE49-F238E27FC236}">
                <a16:creationId xmlns:a16="http://schemas.microsoft.com/office/drawing/2014/main" id="{827DB20C-8535-4899-9A49-7108838F5DA4}"/>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3" name="Picture 12">
            <a:extLst>
              <a:ext uri="{FF2B5EF4-FFF2-40B4-BE49-F238E27FC236}">
                <a16:creationId xmlns:a16="http://schemas.microsoft.com/office/drawing/2014/main" id="{96259726-3673-43BD-AFB1-F95B17EFEAF6}"/>
              </a:ext>
            </a:extLst>
          </p:cNvPr>
          <p:cNvPicPr>
            <a:picLocks noChangeAspect="1"/>
          </p:cNvPicPr>
          <p:nvPr userDrawn="1"/>
        </p:nvPicPr>
        <p:blipFill>
          <a:blip r:embed="rId5"/>
          <a:stretch>
            <a:fillRect/>
          </a:stretch>
        </p:blipFill>
        <p:spPr>
          <a:xfrm>
            <a:off x="10401385" y="172782"/>
            <a:ext cx="1559665" cy="1178902"/>
          </a:xfrm>
          <a:prstGeom prst="rect">
            <a:avLst/>
          </a:prstGeom>
        </p:spPr>
      </p:pic>
      <p:sp>
        <p:nvSpPr>
          <p:cNvPr id="14" name="Arrow: Pentagon 13">
            <a:extLst>
              <a:ext uri="{FF2B5EF4-FFF2-40B4-BE49-F238E27FC236}">
                <a16:creationId xmlns:a16="http://schemas.microsoft.com/office/drawing/2014/main" id="{B2235A67-8768-436C-A9B3-619DD8B0D974}"/>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64599395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رئيسي">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4" name="Picture 23">
            <a:extLst>
              <a:ext uri="{FF2B5EF4-FFF2-40B4-BE49-F238E27FC236}">
                <a16:creationId xmlns:a16="http://schemas.microsoft.com/office/drawing/2014/main" id="{A2C2D3CF-938B-4960-8DCE-3616EB68BAA9}"/>
              </a:ext>
            </a:extLst>
          </p:cNvPr>
          <p:cNvPicPr>
            <a:picLocks noChangeAspect="1"/>
          </p:cNvPicPr>
          <p:nvPr userDrawn="1"/>
        </p:nvPicPr>
        <p:blipFill>
          <a:blip r:embed="rId2"/>
          <a:stretch>
            <a:fillRect/>
          </a:stretch>
        </p:blipFill>
        <p:spPr>
          <a:xfrm>
            <a:off x="1388126" y="-401186"/>
            <a:ext cx="9540608" cy="2174901"/>
          </a:xfrm>
          <a:prstGeom prst="rect">
            <a:avLst/>
          </a:prstGeom>
        </p:spPr>
      </p:pic>
      <p:sp>
        <p:nvSpPr>
          <p:cNvPr id="32" name="Text Placeholder 31">
            <a:extLst>
              <a:ext uri="{FF2B5EF4-FFF2-40B4-BE49-F238E27FC236}">
                <a16:creationId xmlns:a16="http://schemas.microsoft.com/office/drawing/2014/main" id="{B30EC1C9-C032-45D7-A0AE-2B1EE105B508}"/>
              </a:ext>
            </a:extLst>
          </p:cNvPr>
          <p:cNvSpPr>
            <a:spLocks noGrp="1"/>
          </p:cNvSpPr>
          <p:nvPr>
            <p:ph type="body" sz="quarter" idx="10"/>
          </p:nvPr>
        </p:nvSpPr>
        <p:spPr>
          <a:xfrm>
            <a:off x="2710151" y="282293"/>
            <a:ext cx="6874525" cy="940579"/>
          </a:xfrm>
        </p:spPr>
        <p:txBody>
          <a:bodyPr>
            <a:normAutofit/>
          </a:bodyPr>
          <a:lstStyle>
            <a:lvl1pPr algn="ctr" rtl="1">
              <a:buNone/>
              <a:defRPr sz="2800" b="1">
                <a:solidFill>
                  <a:srgbClr val="576368"/>
                </a:solidFill>
                <a:latin typeface="Calibri" panose="020F0502020204030204" pitchFamily="34" charset="0"/>
                <a:cs typeface="Calibri" panose="020F0502020204030204" pitchFamily="34" charset="0"/>
              </a:defRPr>
            </a:lvl1pPr>
          </a:lstStyle>
          <a:p>
            <a:pPr lvl="0"/>
            <a:endParaRPr lang="en-US" dirty="0"/>
          </a:p>
        </p:txBody>
      </p:sp>
      <p:sp>
        <p:nvSpPr>
          <p:cNvPr id="6" name="Content Placeholder 2">
            <a:extLst>
              <a:ext uri="{FF2B5EF4-FFF2-40B4-BE49-F238E27FC236}">
                <a16:creationId xmlns:a16="http://schemas.microsoft.com/office/drawing/2014/main" id="{466E7A49-0CA4-4C40-B713-613302350446}"/>
              </a:ext>
            </a:extLst>
          </p:cNvPr>
          <p:cNvSpPr>
            <a:spLocks noGrp="1"/>
          </p:cNvSpPr>
          <p:nvPr>
            <p:ph sz="quarter" idx="12"/>
          </p:nvPr>
        </p:nvSpPr>
        <p:spPr>
          <a:xfrm>
            <a:off x="282575" y="1601941"/>
            <a:ext cx="11625263" cy="5056034"/>
          </a:xfrm>
        </p:spPr>
        <p:txBody>
          <a:bodyPr anchor="t">
            <a:normAutofit/>
          </a:bodyPr>
          <a:lstStyle>
            <a:lvl1pPr algn="just" rtl="1">
              <a:lnSpc>
                <a:spcPct val="150000"/>
              </a:lnSpc>
              <a:buNone/>
              <a:defRPr sz="22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pic>
        <p:nvPicPr>
          <p:cNvPr id="7" name="Picture 6">
            <a:extLst>
              <a:ext uri="{FF2B5EF4-FFF2-40B4-BE49-F238E27FC236}">
                <a16:creationId xmlns:a16="http://schemas.microsoft.com/office/drawing/2014/main" id="{63273FED-B3B3-4D25-9E02-47830172CF0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0" name="Picture 9">
            <a:extLst>
              <a:ext uri="{FF2B5EF4-FFF2-40B4-BE49-F238E27FC236}">
                <a16:creationId xmlns:a16="http://schemas.microsoft.com/office/drawing/2014/main" id="{4794E661-F0DA-42FF-80C7-AD278045E644}"/>
              </a:ext>
            </a:extLst>
          </p:cNvPr>
          <p:cNvPicPr>
            <a:picLocks noChangeAspect="1"/>
          </p:cNvPicPr>
          <p:nvPr userDrawn="1"/>
        </p:nvPicPr>
        <p:blipFill>
          <a:blip r:embed="rId4"/>
          <a:stretch>
            <a:fillRect/>
          </a:stretch>
        </p:blipFill>
        <p:spPr>
          <a:xfrm>
            <a:off x="10401385" y="172782"/>
            <a:ext cx="1559665" cy="1178902"/>
          </a:xfrm>
          <a:prstGeom prst="rect">
            <a:avLst/>
          </a:prstGeom>
        </p:spPr>
      </p:pic>
      <p:sp>
        <p:nvSpPr>
          <p:cNvPr id="12" name="Arrow: Pentagon 11">
            <a:extLst>
              <a:ext uri="{FF2B5EF4-FFF2-40B4-BE49-F238E27FC236}">
                <a16:creationId xmlns:a16="http://schemas.microsoft.com/office/drawing/2014/main" id="{0AC078A9-8DA8-4AC6-B52B-21B9287D22A5}"/>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4158458170"/>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تمرين">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26178"/>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anose="020F0502020204030204" pitchFamily="34" charset="0"/>
              <a:cs typeface="Calibri" panose="020F0502020204030204" pitchFamily="34" charset="0"/>
            </a:endParaRPr>
          </a:p>
        </p:txBody>
      </p:sp>
      <p:sp>
        <p:nvSpPr>
          <p:cNvPr id="5" name="Half Frame 4">
            <a:extLst>
              <a:ext uri="{FF2B5EF4-FFF2-40B4-BE49-F238E27FC236}">
                <a16:creationId xmlns:a16="http://schemas.microsoft.com/office/drawing/2014/main" id="{FB80023C-1266-4316-B70A-536A24692CE5}"/>
              </a:ext>
            </a:extLst>
          </p:cNvPr>
          <p:cNvSpPr/>
          <p:nvPr userDrawn="1"/>
        </p:nvSpPr>
        <p:spPr>
          <a:xfrm rot="10800000">
            <a:off x="10159133" y="705079"/>
            <a:ext cx="1821051" cy="5946662"/>
          </a:xfrm>
          <a:prstGeom prst="halfFrame">
            <a:avLst>
              <a:gd name="adj1" fmla="val 11990"/>
              <a:gd name="adj2" fmla="val 12482"/>
            </a:avLst>
          </a:prstGeom>
          <a:solidFill>
            <a:srgbClr val="F5C000"/>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98925"/>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a:extLst>
              <a:ext uri="{FF2B5EF4-FFF2-40B4-BE49-F238E27FC236}">
                <a16:creationId xmlns:a16="http://schemas.microsoft.com/office/drawing/2014/main" id="{96340468-850C-45CF-B458-9B59FBBC3657}"/>
              </a:ext>
            </a:extLst>
          </p:cNvPr>
          <p:cNvGrpSpPr/>
          <p:nvPr userDrawn="1"/>
        </p:nvGrpSpPr>
        <p:grpSpPr>
          <a:xfrm>
            <a:off x="278603" y="1072335"/>
            <a:ext cx="5240848" cy="5579145"/>
            <a:chOff x="895335" y="205996"/>
            <a:chExt cx="3278844" cy="6445484"/>
          </a:xfrm>
        </p:grpSpPr>
        <p:pic>
          <p:nvPicPr>
            <p:cNvPr id="18" name="Picture 17">
              <a:extLst>
                <a:ext uri="{FF2B5EF4-FFF2-40B4-BE49-F238E27FC236}">
                  <a16:creationId xmlns:a16="http://schemas.microsoft.com/office/drawing/2014/main" id="{1ED7A47C-3D37-4680-8FF1-0B2B4848ED1A}"/>
                </a:ext>
              </a:extLst>
            </p:cNvPr>
            <p:cNvPicPr>
              <a:picLocks noChangeAspect="1"/>
            </p:cNvPicPr>
            <p:nvPr userDrawn="1"/>
          </p:nvPicPr>
          <p:blipFill rotWithShape="1">
            <a:blip r:embed="rId2"/>
            <a:srcRect r="-206"/>
            <a:stretch/>
          </p:blipFill>
          <p:spPr>
            <a:xfrm>
              <a:off x="895335" y="206324"/>
              <a:ext cx="3278844" cy="6445156"/>
            </a:xfrm>
            <a:prstGeom prst="rect">
              <a:avLst/>
            </a:prstGeom>
          </p:spPr>
        </p:pic>
        <p:sp>
          <p:nvSpPr>
            <p:cNvPr id="12" name="Isosceles Triangle 11">
              <a:extLst>
                <a:ext uri="{FF2B5EF4-FFF2-40B4-BE49-F238E27FC236}">
                  <a16:creationId xmlns:a16="http://schemas.microsoft.com/office/drawing/2014/main" id="{7336BA77-53EB-49A0-BCAD-F687C928529C}"/>
                </a:ext>
              </a:extLst>
            </p:cNvPr>
            <p:cNvSpPr/>
            <p:nvPr userDrawn="1"/>
          </p:nvSpPr>
          <p:spPr>
            <a:xfrm rot="5400000">
              <a:off x="999080" y="119991"/>
              <a:ext cx="1842246" cy="2014256"/>
            </a:xfrm>
            <a:prstGeom prst="triangle">
              <a:avLst>
                <a:gd name="adj" fmla="val 0"/>
              </a:avLst>
            </a:prstGeom>
            <a:solidFill>
              <a:schemeClr val="accent1">
                <a:lumMod val="75000"/>
              </a:schemeClr>
            </a:solidFill>
            <a:ln w="57150">
              <a:solidFill>
                <a:srgbClr val="F0EBE2"/>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0934FE84-EB54-4893-A5CE-4F8B9318600D}"/>
                </a:ext>
              </a:extLst>
            </p:cNvPr>
            <p:cNvSpPr txBox="1"/>
            <p:nvPr userDrawn="1"/>
          </p:nvSpPr>
          <p:spPr>
            <a:xfrm rot="19140051">
              <a:off x="988158" y="584655"/>
              <a:ext cx="1252130" cy="523220"/>
            </a:xfrm>
            <a:prstGeom prst="rect">
              <a:avLst/>
            </a:prstGeom>
            <a:noFill/>
          </p:spPr>
          <p:txBody>
            <a:bodyPr wrap="square" rtlCol="0">
              <a:spAutoFit/>
            </a:bodyPr>
            <a:lstStyle/>
            <a:p>
              <a:pPr algn="ctr"/>
              <a:r>
                <a:rPr lang="ar-SY" sz="2800" b="1" dirty="0">
                  <a:solidFill>
                    <a:schemeClr val="bg1"/>
                  </a:solidFill>
                  <a:latin typeface="Calibri" panose="020F0502020204030204" pitchFamily="34" charset="0"/>
                  <a:cs typeface="Calibri" panose="020F0502020204030204" pitchFamily="34" charset="0"/>
                </a:rPr>
                <a:t>التمارين</a:t>
              </a:r>
              <a:endParaRPr lang="en-US" sz="2000" b="1" dirty="0">
                <a:solidFill>
                  <a:schemeClr val="bg1"/>
                </a:solidFill>
                <a:latin typeface="Calibri" panose="020F0502020204030204" pitchFamily="34" charset="0"/>
                <a:cs typeface="Calibri" panose="020F0502020204030204" pitchFamily="34" charset="0"/>
              </a:endParaRPr>
            </a:p>
          </p:txBody>
        </p:sp>
      </p:grpSp>
      <p:sp>
        <p:nvSpPr>
          <p:cNvPr id="19" name="Rectangle 18">
            <a:extLst>
              <a:ext uri="{FF2B5EF4-FFF2-40B4-BE49-F238E27FC236}">
                <a16:creationId xmlns:a16="http://schemas.microsoft.com/office/drawing/2014/main" id="{9A28428F-19CF-4C8D-89D9-8ABE271801B3}"/>
              </a:ext>
            </a:extLst>
          </p:cNvPr>
          <p:cNvSpPr/>
          <p:nvPr userDrawn="1"/>
        </p:nvSpPr>
        <p:spPr>
          <a:xfrm>
            <a:off x="254854" y="1072466"/>
            <a:ext cx="5171690" cy="5567348"/>
          </a:xfrm>
          <a:prstGeom prst="rect">
            <a:avLst/>
          </a:prstGeom>
          <a:solidFill>
            <a:schemeClr val="accent6">
              <a:lumMod val="50000"/>
              <a:alpha val="6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Parallelogram 15">
            <a:extLst>
              <a:ext uri="{FF2B5EF4-FFF2-40B4-BE49-F238E27FC236}">
                <a16:creationId xmlns:a16="http://schemas.microsoft.com/office/drawing/2014/main" id="{8201B3C1-4D72-420F-A0A3-2A092B958A19}"/>
              </a:ext>
            </a:extLst>
          </p:cNvPr>
          <p:cNvSpPr/>
          <p:nvPr userDrawn="1"/>
        </p:nvSpPr>
        <p:spPr>
          <a:xfrm>
            <a:off x="3685078" y="129798"/>
            <a:ext cx="7463245" cy="6521814"/>
          </a:xfrm>
          <a:prstGeom prst="parallelogram">
            <a:avLst>
              <a:gd name="adj" fmla="val 31584"/>
            </a:avLst>
          </a:prstGeom>
          <a:solidFill>
            <a:srgbClr val="EAE6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23F0904E-19BA-4809-B39E-DA9EF8A83B04}"/>
              </a:ext>
            </a:extLst>
          </p:cNvPr>
          <p:cNvGrpSpPr/>
          <p:nvPr userDrawn="1"/>
        </p:nvGrpSpPr>
        <p:grpSpPr>
          <a:xfrm rot="10800000">
            <a:off x="10631277" y="1208658"/>
            <a:ext cx="1042422" cy="1226067"/>
            <a:chOff x="195216" y="176348"/>
            <a:chExt cx="1970589" cy="2009504"/>
          </a:xfrm>
        </p:grpSpPr>
        <p:sp>
          <p:nvSpPr>
            <p:cNvPr id="2" name="Isosceles Triangle 1">
              <a:extLst>
                <a:ext uri="{FF2B5EF4-FFF2-40B4-BE49-F238E27FC236}">
                  <a16:creationId xmlns:a16="http://schemas.microsoft.com/office/drawing/2014/main" id="{57448FA0-1537-437F-9F55-7CBF3F5698BC}"/>
                </a:ext>
              </a:extLst>
            </p:cNvPr>
            <p:cNvSpPr/>
            <p:nvPr userDrawn="1"/>
          </p:nvSpPr>
          <p:spPr>
            <a:xfrm rot="5400000">
              <a:off x="175759" y="195805"/>
              <a:ext cx="2009504" cy="1970589"/>
            </a:xfrm>
            <a:prstGeom prst="triangle">
              <a:avLst/>
            </a:prstGeom>
            <a:solidFill>
              <a:schemeClr val="accent1">
                <a:lumMod val="75000"/>
              </a:schemeClr>
            </a:solidFill>
            <a:ln w="57150">
              <a:solidFill>
                <a:srgbClr val="F0EBE2"/>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Graphic 6" descr="Lightbulb and pencil">
              <a:extLst>
                <a:ext uri="{FF2B5EF4-FFF2-40B4-BE49-F238E27FC236}">
                  <a16:creationId xmlns:a16="http://schemas.microsoft.com/office/drawing/2014/main" id="{B84F1AF6-2BED-4321-819D-21E1A979A8D3}"/>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10800000">
              <a:off x="462366" y="723900"/>
              <a:ext cx="914400" cy="914400"/>
            </a:xfrm>
            <a:prstGeom prst="rect">
              <a:avLst/>
            </a:prstGeom>
          </p:spPr>
        </p:pic>
      </p:grpSp>
      <p:sp>
        <p:nvSpPr>
          <p:cNvPr id="3" name="TextBox 2">
            <a:extLst>
              <a:ext uri="{FF2B5EF4-FFF2-40B4-BE49-F238E27FC236}">
                <a16:creationId xmlns:a16="http://schemas.microsoft.com/office/drawing/2014/main" id="{5A7272C9-96F4-4150-AAB8-950027DDD675}"/>
              </a:ext>
            </a:extLst>
          </p:cNvPr>
          <p:cNvSpPr txBox="1"/>
          <p:nvPr userDrawn="1"/>
        </p:nvSpPr>
        <p:spPr>
          <a:xfrm>
            <a:off x="4842061" y="1600499"/>
            <a:ext cx="5672375" cy="461665"/>
          </a:xfrm>
          <a:prstGeom prst="rect">
            <a:avLst/>
          </a:prstGeom>
          <a:noFill/>
        </p:spPr>
        <p:txBody>
          <a:bodyPr wrap="square" rtlCol="0">
            <a:spAutoFit/>
          </a:bodyPr>
          <a:lstStyle/>
          <a:p>
            <a:pPr algn="r" rtl="1"/>
            <a:r>
              <a:rPr lang="ar-SY" sz="2400" b="1" dirty="0">
                <a:latin typeface="Calibri" panose="020F0502020204030204" pitchFamily="34" charset="0"/>
                <a:cs typeface="Calibri" panose="020F0502020204030204" pitchFamily="34" charset="0"/>
              </a:rPr>
              <a:t>أجب عن الأسئلة التالية:</a:t>
            </a:r>
            <a:endParaRPr lang="en-US" sz="2400" b="1" dirty="0">
              <a:latin typeface="Calibri" panose="020F0502020204030204" pitchFamily="34" charset="0"/>
              <a:cs typeface="Calibri" panose="020F0502020204030204" pitchFamily="34" charset="0"/>
            </a:endParaRPr>
          </a:p>
        </p:txBody>
      </p:sp>
      <p:sp>
        <p:nvSpPr>
          <p:cNvPr id="21" name="Text Placeholder 20">
            <a:extLst>
              <a:ext uri="{FF2B5EF4-FFF2-40B4-BE49-F238E27FC236}">
                <a16:creationId xmlns:a16="http://schemas.microsoft.com/office/drawing/2014/main" id="{6572BC3A-F9CA-403F-9017-0AFBA63E457B}"/>
              </a:ext>
            </a:extLst>
          </p:cNvPr>
          <p:cNvSpPr>
            <a:spLocks noGrp="1"/>
          </p:cNvSpPr>
          <p:nvPr>
            <p:ph type="body" sz="quarter" idx="10"/>
          </p:nvPr>
        </p:nvSpPr>
        <p:spPr>
          <a:xfrm>
            <a:off x="4076241" y="2154250"/>
            <a:ext cx="7304183" cy="4497230"/>
          </a:xfrm>
        </p:spPr>
        <p:txBody>
          <a:bodyPr anchor="t">
            <a:normAutofit/>
          </a:bodyPr>
          <a:lstStyle>
            <a:lvl1pPr algn="just" rtl="1">
              <a:buNone/>
              <a:defRPr sz="2200">
                <a:latin typeface="Arial" panose="020B0604020202020204" pitchFamily="34" charset="0"/>
                <a:cs typeface="Arial" panose="020B0604020202020204" pitchFamily="34" charset="0"/>
              </a:defRPr>
            </a:lvl1pPr>
          </a:lstStyle>
          <a:p>
            <a:pPr lvl="0"/>
            <a:endParaRPr lang="en-US" dirty="0"/>
          </a:p>
        </p:txBody>
      </p:sp>
      <p:pic>
        <p:nvPicPr>
          <p:cNvPr id="17" name="Picture 16">
            <a:extLst>
              <a:ext uri="{FF2B5EF4-FFF2-40B4-BE49-F238E27FC236}">
                <a16:creationId xmlns:a16="http://schemas.microsoft.com/office/drawing/2014/main" id="{90CBC393-12DB-4F68-A1F7-A1F1816A2D6D}"/>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2" name="Picture 21">
            <a:extLst>
              <a:ext uri="{FF2B5EF4-FFF2-40B4-BE49-F238E27FC236}">
                <a16:creationId xmlns:a16="http://schemas.microsoft.com/office/drawing/2014/main" id="{3FEA0636-8713-4970-857B-4010E94E20FD}"/>
              </a:ext>
            </a:extLst>
          </p:cNvPr>
          <p:cNvPicPr>
            <a:picLocks noChangeAspect="1"/>
          </p:cNvPicPr>
          <p:nvPr userDrawn="1"/>
        </p:nvPicPr>
        <p:blipFill>
          <a:blip r:embed="rId6"/>
          <a:stretch>
            <a:fillRect/>
          </a:stretch>
        </p:blipFill>
        <p:spPr>
          <a:xfrm>
            <a:off x="10305097" y="127443"/>
            <a:ext cx="1434704" cy="1084448"/>
          </a:xfrm>
          <a:prstGeom prst="rect">
            <a:avLst/>
          </a:prstGeom>
        </p:spPr>
      </p:pic>
      <p:sp>
        <p:nvSpPr>
          <p:cNvPr id="23" name="Arrow: Pentagon 22">
            <a:extLst>
              <a:ext uri="{FF2B5EF4-FFF2-40B4-BE49-F238E27FC236}">
                <a16:creationId xmlns:a16="http://schemas.microsoft.com/office/drawing/2014/main" id="{7DACEDBF-068B-434C-9693-044375007D07}"/>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82641615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حالة عملية">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BC26988C-811D-4B89-9F7C-BDF7373DACA8}"/>
              </a:ext>
            </a:extLst>
          </p:cNvPr>
          <p:cNvSpPr/>
          <p:nvPr userDrawn="1"/>
        </p:nvSpPr>
        <p:spPr>
          <a:xfrm>
            <a:off x="-55131" y="12228"/>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71352763-2406-4DAC-A83A-8EEF08D18B39}"/>
              </a:ext>
            </a:extLst>
          </p:cNvPr>
          <p:cNvSpPr/>
          <p:nvPr userDrawn="1"/>
        </p:nvSpPr>
        <p:spPr>
          <a:xfrm>
            <a:off x="116840" y="118908"/>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23A4C107-F52B-48DE-8696-32178E522B2B}"/>
              </a:ext>
            </a:extLst>
          </p:cNvPr>
          <p:cNvPicPr>
            <a:picLocks noChangeAspect="1"/>
          </p:cNvPicPr>
          <p:nvPr userDrawn="1"/>
        </p:nvPicPr>
        <p:blipFill rotWithShape="1">
          <a:blip r:embed="rId2"/>
          <a:srcRect r="18359"/>
          <a:stretch/>
        </p:blipFill>
        <p:spPr>
          <a:xfrm>
            <a:off x="5227384" y="1458364"/>
            <a:ext cx="6802121" cy="5148175"/>
          </a:xfrm>
          <a:prstGeom prst="rect">
            <a:avLst/>
          </a:prstGeom>
        </p:spPr>
      </p:pic>
      <p:sp>
        <p:nvSpPr>
          <p:cNvPr id="16" name="Isosceles Triangle 15">
            <a:extLst>
              <a:ext uri="{FF2B5EF4-FFF2-40B4-BE49-F238E27FC236}">
                <a16:creationId xmlns:a16="http://schemas.microsoft.com/office/drawing/2014/main" id="{E7374AE0-6233-463A-A995-CC369E07AA99}"/>
              </a:ext>
            </a:extLst>
          </p:cNvPr>
          <p:cNvSpPr/>
          <p:nvPr userDrawn="1"/>
        </p:nvSpPr>
        <p:spPr>
          <a:xfrm rot="10800000">
            <a:off x="6081311" y="1461511"/>
            <a:ext cx="5927054" cy="5010415"/>
          </a:xfrm>
          <a:prstGeom prst="triangle">
            <a:avLst>
              <a:gd name="adj" fmla="val 100000"/>
            </a:avLst>
          </a:prstGeom>
          <a:solidFill>
            <a:schemeClr val="bg1">
              <a:lumMod val="65000"/>
              <a:alpha val="5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lowchart: Manual Input 6">
            <a:extLst>
              <a:ext uri="{FF2B5EF4-FFF2-40B4-BE49-F238E27FC236}">
                <a16:creationId xmlns:a16="http://schemas.microsoft.com/office/drawing/2014/main" id="{E04CFBBB-D106-44B8-9DFA-D00E6748BFF2}"/>
              </a:ext>
            </a:extLst>
          </p:cNvPr>
          <p:cNvSpPr/>
          <p:nvPr userDrawn="1"/>
        </p:nvSpPr>
        <p:spPr>
          <a:xfrm rot="5400000">
            <a:off x="1938922" y="-664578"/>
            <a:ext cx="5576035" cy="8976365"/>
          </a:xfrm>
          <a:prstGeom prst="flowChartManualInput">
            <a:avLst/>
          </a:prstGeom>
          <a:solidFill>
            <a:srgbClr val="576368"/>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US" dirty="0"/>
          </a:p>
        </p:txBody>
      </p:sp>
      <p:grpSp>
        <p:nvGrpSpPr>
          <p:cNvPr id="4" name="Group 3">
            <a:extLst>
              <a:ext uri="{FF2B5EF4-FFF2-40B4-BE49-F238E27FC236}">
                <a16:creationId xmlns:a16="http://schemas.microsoft.com/office/drawing/2014/main" id="{6B9B5DB2-F82D-4CD9-A692-E548506E54A7}"/>
              </a:ext>
            </a:extLst>
          </p:cNvPr>
          <p:cNvGrpSpPr/>
          <p:nvPr userDrawn="1"/>
        </p:nvGrpSpPr>
        <p:grpSpPr>
          <a:xfrm>
            <a:off x="7046725" y="1475682"/>
            <a:ext cx="2748280" cy="1508385"/>
            <a:chOff x="7046725" y="1475682"/>
            <a:chExt cx="2748280" cy="1508385"/>
          </a:xfrm>
        </p:grpSpPr>
        <p:sp>
          <p:nvSpPr>
            <p:cNvPr id="20" name="Isosceles Triangle 19">
              <a:extLst>
                <a:ext uri="{FF2B5EF4-FFF2-40B4-BE49-F238E27FC236}">
                  <a16:creationId xmlns:a16="http://schemas.microsoft.com/office/drawing/2014/main" id="{E51251EB-6425-4A01-B765-EF6B6B9FE907}"/>
                </a:ext>
              </a:extLst>
            </p:cNvPr>
            <p:cNvSpPr/>
            <p:nvPr userDrawn="1"/>
          </p:nvSpPr>
          <p:spPr>
            <a:xfrm rot="12188885">
              <a:off x="7046725" y="1475682"/>
              <a:ext cx="2748280" cy="1508385"/>
            </a:xfrm>
            <a:prstGeom prst="triangle">
              <a:avLst>
                <a:gd name="adj" fmla="val 51478"/>
              </a:avLst>
            </a:prstGeom>
            <a:solidFill>
              <a:schemeClr val="accent2">
                <a:lumMod val="75000"/>
              </a:schemeClr>
            </a:solidFill>
            <a:ln w="76200">
              <a:solidFill>
                <a:srgbClr val="EAE6E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1" name="TextBox 20">
              <a:extLst>
                <a:ext uri="{FF2B5EF4-FFF2-40B4-BE49-F238E27FC236}">
                  <a16:creationId xmlns:a16="http://schemas.microsoft.com/office/drawing/2014/main" id="{108BFB81-8C43-414B-922E-D8970598ADE4}"/>
                </a:ext>
              </a:extLst>
            </p:cNvPr>
            <p:cNvSpPr txBox="1"/>
            <p:nvPr userDrawn="1"/>
          </p:nvSpPr>
          <p:spPr>
            <a:xfrm rot="1303134">
              <a:off x="7929183" y="1656436"/>
              <a:ext cx="1682945" cy="461665"/>
            </a:xfrm>
            <a:prstGeom prst="rect">
              <a:avLst/>
            </a:prstGeom>
            <a:noFill/>
          </p:spPr>
          <p:txBody>
            <a:bodyPr wrap="square" rtlCol="0">
              <a:spAutoFit/>
            </a:bodyPr>
            <a:lstStyle/>
            <a:p>
              <a:r>
                <a:rPr lang="ar-SY" sz="2400" b="1" dirty="0">
                  <a:solidFill>
                    <a:schemeClr val="bg1"/>
                  </a:solidFill>
                  <a:latin typeface="Calibri" panose="020F0502020204030204" pitchFamily="34" charset="0"/>
                  <a:cs typeface="Calibri" panose="020F0502020204030204" pitchFamily="34" charset="0"/>
                </a:rPr>
                <a:t>حالة عملية</a:t>
              </a:r>
              <a:endParaRPr lang="en-US" sz="2400" b="1" dirty="0">
                <a:solidFill>
                  <a:schemeClr val="bg1"/>
                </a:solidFill>
                <a:latin typeface="Calibri" panose="020F0502020204030204" pitchFamily="34" charset="0"/>
                <a:cs typeface="Calibri" panose="020F0502020204030204" pitchFamily="34" charset="0"/>
              </a:endParaRPr>
            </a:p>
          </p:txBody>
        </p:sp>
        <p:pic>
          <p:nvPicPr>
            <p:cNvPr id="23" name="Graphic 22" descr="Gears">
              <a:extLst>
                <a:ext uri="{FF2B5EF4-FFF2-40B4-BE49-F238E27FC236}">
                  <a16:creationId xmlns:a16="http://schemas.microsoft.com/office/drawing/2014/main" id="{2D4C2A2D-2936-4086-A111-B38D33646727}"/>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4564408">
              <a:off x="7963664" y="1809091"/>
              <a:ext cx="914400" cy="914400"/>
            </a:xfrm>
            <a:prstGeom prst="rect">
              <a:avLst/>
            </a:prstGeom>
          </p:spPr>
        </p:pic>
      </p:grpSp>
      <p:sp>
        <p:nvSpPr>
          <p:cNvPr id="3" name="Content Placeholder 2"/>
          <p:cNvSpPr>
            <a:spLocks noGrp="1"/>
          </p:cNvSpPr>
          <p:nvPr userDrawn="1">
            <p:ph idx="1"/>
          </p:nvPr>
        </p:nvSpPr>
        <p:spPr>
          <a:xfrm>
            <a:off x="345440" y="1674565"/>
            <a:ext cx="7133213" cy="4878634"/>
          </a:xfrm>
        </p:spPr>
        <p:txBody>
          <a:bodyPr anchor="t">
            <a:normAutofit/>
          </a:bodyPr>
          <a:lstStyle>
            <a:lvl1pPr algn="just" rtl="1">
              <a:lnSpc>
                <a:spcPct val="150000"/>
              </a:lnSpc>
              <a:buNone/>
              <a:defRPr sz="2400">
                <a:solidFill>
                  <a:schemeClr val="bg1"/>
                </a:solidFill>
                <a:latin typeface="Arial" panose="020B0604020202020204" pitchFamily="34" charset="0"/>
                <a:cs typeface="Arial" panose="020B0604020202020204" pitchFamily="34" charset="0"/>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endParaRPr lang="ar-SA" dirty="0"/>
          </a:p>
        </p:txBody>
      </p:sp>
      <p:pic>
        <p:nvPicPr>
          <p:cNvPr id="11" name="Picture 10">
            <a:extLst>
              <a:ext uri="{FF2B5EF4-FFF2-40B4-BE49-F238E27FC236}">
                <a16:creationId xmlns:a16="http://schemas.microsoft.com/office/drawing/2014/main" id="{85075D30-DBCE-42C6-B6AE-C72CC2DB7BAB}"/>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5" name="Picture 14">
            <a:extLst>
              <a:ext uri="{FF2B5EF4-FFF2-40B4-BE49-F238E27FC236}">
                <a16:creationId xmlns:a16="http://schemas.microsoft.com/office/drawing/2014/main" id="{1F56FA16-2B53-4D45-B629-37C6FC37583A}"/>
              </a:ext>
            </a:extLst>
          </p:cNvPr>
          <p:cNvPicPr>
            <a:picLocks noChangeAspect="1"/>
          </p:cNvPicPr>
          <p:nvPr userDrawn="1"/>
        </p:nvPicPr>
        <p:blipFill>
          <a:blip r:embed="rId6"/>
          <a:stretch>
            <a:fillRect/>
          </a:stretch>
        </p:blipFill>
        <p:spPr>
          <a:xfrm>
            <a:off x="10401385" y="172782"/>
            <a:ext cx="1559665" cy="1178902"/>
          </a:xfrm>
          <a:prstGeom prst="rect">
            <a:avLst/>
          </a:prstGeom>
        </p:spPr>
      </p:pic>
      <p:sp>
        <p:nvSpPr>
          <p:cNvPr id="17" name="Arrow: Pentagon 16">
            <a:extLst>
              <a:ext uri="{FF2B5EF4-FFF2-40B4-BE49-F238E27FC236}">
                <a16:creationId xmlns:a16="http://schemas.microsoft.com/office/drawing/2014/main" id="{CF207123-500E-48A2-B4B1-F8C1149E0AB7}"/>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928855768"/>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استنتاج ">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D31700D-97ED-48B3-BB77-1798A5344800}"/>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F9AD5724-3F18-46AE-867F-D5E4ED3E3C86}"/>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Isosceles Triangle 1">
            <a:extLst>
              <a:ext uri="{FF2B5EF4-FFF2-40B4-BE49-F238E27FC236}">
                <a16:creationId xmlns:a16="http://schemas.microsoft.com/office/drawing/2014/main" id="{63DBE50A-1D99-44A5-9376-453C58052673}"/>
              </a:ext>
            </a:extLst>
          </p:cNvPr>
          <p:cNvSpPr/>
          <p:nvPr userDrawn="1"/>
        </p:nvSpPr>
        <p:spPr>
          <a:xfrm rot="9574598">
            <a:off x="9081169" y="1357745"/>
            <a:ext cx="2363542" cy="5516412"/>
          </a:xfrm>
          <a:prstGeom prst="triangle">
            <a:avLst>
              <a:gd name="adj" fmla="val 56994"/>
            </a:avLst>
          </a:prstGeom>
          <a:solidFill>
            <a:srgbClr val="D5E1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lowchart: Manual Input 12">
            <a:extLst>
              <a:ext uri="{FF2B5EF4-FFF2-40B4-BE49-F238E27FC236}">
                <a16:creationId xmlns:a16="http://schemas.microsoft.com/office/drawing/2014/main" id="{C00AF17F-10E7-4A00-94BC-88770EFD6FE6}"/>
              </a:ext>
            </a:extLst>
          </p:cNvPr>
          <p:cNvSpPr/>
          <p:nvPr userDrawn="1"/>
        </p:nvSpPr>
        <p:spPr>
          <a:xfrm rot="5400000">
            <a:off x="2895578" y="-1640536"/>
            <a:ext cx="5585757" cy="11026139"/>
          </a:xfrm>
          <a:prstGeom prst="flowChartManualInput">
            <a:avLst/>
          </a:prstGeom>
          <a:solidFill>
            <a:srgbClr val="95B6BB"/>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US" dirty="0"/>
          </a:p>
        </p:txBody>
      </p:sp>
      <p:grpSp>
        <p:nvGrpSpPr>
          <p:cNvPr id="3" name="Group 2">
            <a:extLst>
              <a:ext uri="{FF2B5EF4-FFF2-40B4-BE49-F238E27FC236}">
                <a16:creationId xmlns:a16="http://schemas.microsoft.com/office/drawing/2014/main" id="{344116C4-390C-49E0-85A7-249944986B4B}"/>
              </a:ext>
            </a:extLst>
          </p:cNvPr>
          <p:cNvGrpSpPr/>
          <p:nvPr userDrawn="1"/>
        </p:nvGrpSpPr>
        <p:grpSpPr>
          <a:xfrm>
            <a:off x="9840536" y="1351684"/>
            <a:ext cx="2134093" cy="5338222"/>
            <a:chOff x="9840536" y="168093"/>
            <a:chExt cx="2134093" cy="6521813"/>
          </a:xfrm>
        </p:grpSpPr>
        <p:sp>
          <p:nvSpPr>
            <p:cNvPr id="31" name="Half Frame 30">
              <a:extLst>
                <a:ext uri="{FF2B5EF4-FFF2-40B4-BE49-F238E27FC236}">
                  <a16:creationId xmlns:a16="http://schemas.microsoft.com/office/drawing/2014/main" id="{C1A5C2E1-65E1-4974-B1CE-5F9D7F20D4A2}"/>
                </a:ext>
              </a:extLst>
            </p:cNvPr>
            <p:cNvSpPr/>
            <p:nvPr userDrawn="1"/>
          </p:nvSpPr>
          <p:spPr>
            <a:xfrm rot="10800000">
              <a:off x="10153578" y="168093"/>
              <a:ext cx="1821051" cy="6521813"/>
            </a:xfrm>
            <a:prstGeom prst="halfFrame">
              <a:avLst>
                <a:gd name="adj1" fmla="val 11990"/>
                <a:gd name="adj2" fmla="val 12482"/>
              </a:avLst>
            </a:prstGeom>
            <a:solidFill>
              <a:srgbClr val="F5C000"/>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 name="Isosceles Triangle 13">
              <a:extLst>
                <a:ext uri="{FF2B5EF4-FFF2-40B4-BE49-F238E27FC236}">
                  <a16:creationId xmlns:a16="http://schemas.microsoft.com/office/drawing/2014/main" id="{D989ADC1-71F4-49B5-A3B8-D155077E6C6A}"/>
                </a:ext>
              </a:extLst>
            </p:cNvPr>
            <p:cNvSpPr/>
            <p:nvPr userDrawn="1"/>
          </p:nvSpPr>
          <p:spPr>
            <a:xfrm rot="16200000">
              <a:off x="9376921" y="1457937"/>
              <a:ext cx="2748280" cy="1821050"/>
            </a:xfrm>
            <a:prstGeom prst="triangle">
              <a:avLst>
                <a:gd name="adj" fmla="val 51478"/>
              </a:avLst>
            </a:prstGeom>
            <a:solidFill>
              <a:schemeClr val="accent2">
                <a:lumMod val="75000"/>
              </a:schemeClr>
            </a:solidFill>
            <a:ln w="76200">
              <a:solidFill>
                <a:srgbClr val="EAE6E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4" name="TextBox 23">
              <a:extLst>
                <a:ext uri="{FF2B5EF4-FFF2-40B4-BE49-F238E27FC236}">
                  <a16:creationId xmlns:a16="http://schemas.microsoft.com/office/drawing/2014/main" id="{4A4C1BC1-196B-4552-B70E-69419DF951CA}"/>
                </a:ext>
              </a:extLst>
            </p:cNvPr>
            <p:cNvSpPr txBox="1"/>
            <p:nvPr userDrawn="1"/>
          </p:nvSpPr>
          <p:spPr>
            <a:xfrm rot="19965327">
              <a:off x="10061193" y="1600950"/>
              <a:ext cx="1682945" cy="523220"/>
            </a:xfrm>
            <a:prstGeom prst="rect">
              <a:avLst/>
            </a:prstGeom>
            <a:noFill/>
          </p:spPr>
          <p:txBody>
            <a:bodyPr wrap="square" rtlCol="0">
              <a:spAutoFit/>
            </a:bodyPr>
            <a:lstStyle/>
            <a:p>
              <a:pPr algn="ctr"/>
              <a:r>
                <a:rPr lang="ar-SY" sz="2800" b="1" dirty="0">
                  <a:solidFill>
                    <a:schemeClr val="bg1"/>
                  </a:solidFill>
                  <a:latin typeface="Calibri" panose="020F0502020204030204" pitchFamily="34" charset="0"/>
                  <a:cs typeface="Calibri" panose="020F0502020204030204" pitchFamily="34" charset="0"/>
                </a:rPr>
                <a:t>استنتج</a:t>
              </a:r>
              <a:endParaRPr lang="en-US" sz="2800" b="1" dirty="0">
                <a:solidFill>
                  <a:schemeClr val="bg1"/>
                </a:solidFill>
                <a:latin typeface="Calibri" panose="020F0502020204030204" pitchFamily="34" charset="0"/>
                <a:cs typeface="Calibri" panose="020F0502020204030204" pitchFamily="34" charset="0"/>
              </a:endParaRPr>
            </a:p>
          </p:txBody>
        </p:sp>
        <p:pic>
          <p:nvPicPr>
            <p:cNvPr id="29" name="Graphic 28" descr="Lightbulb">
              <a:extLst>
                <a:ext uri="{FF2B5EF4-FFF2-40B4-BE49-F238E27FC236}">
                  <a16:creationId xmlns:a16="http://schemas.microsoft.com/office/drawing/2014/main" id="{EB3B419D-D3EF-489C-B143-F43B8C9F92A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080097">
              <a:off x="10724021" y="2242348"/>
              <a:ext cx="914400" cy="914401"/>
            </a:xfrm>
            <a:prstGeom prst="rect">
              <a:avLst/>
            </a:prstGeom>
          </p:spPr>
        </p:pic>
      </p:grpSp>
      <p:sp>
        <p:nvSpPr>
          <p:cNvPr id="6" name="Content Placeholder 5">
            <a:extLst>
              <a:ext uri="{FF2B5EF4-FFF2-40B4-BE49-F238E27FC236}">
                <a16:creationId xmlns:a16="http://schemas.microsoft.com/office/drawing/2014/main" id="{D27DB137-D3B3-481D-8486-425D328E64ED}"/>
              </a:ext>
            </a:extLst>
          </p:cNvPr>
          <p:cNvSpPr>
            <a:spLocks noGrp="1"/>
          </p:cNvSpPr>
          <p:nvPr>
            <p:ph sz="quarter" idx="10"/>
          </p:nvPr>
        </p:nvSpPr>
        <p:spPr>
          <a:xfrm>
            <a:off x="296863" y="1245140"/>
            <a:ext cx="8689975" cy="5338223"/>
          </a:xfrm>
        </p:spPr>
        <p:txBody>
          <a:bodyPr anchor="t">
            <a:normAutofit/>
          </a:bodyPr>
          <a:lstStyle>
            <a:lvl1pPr algn="just" rtl="1">
              <a:lnSpc>
                <a:spcPct val="150000"/>
              </a:lnSpc>
              <a:buNone/>
              <a:defRPr sz="2400">
                <a:solidFill>
                  <a:srgbClr val="414A4D"/>
                </a:solidFill>
                <a:latin typeface="Arial" panose="020B0604020202020204" pitchFamily="34" charset="0"/>
                <a:cs typeface="Arial" panose="020B0604020202020204" pitchFamily="34" charset="0"/>
              </a:defRPr>
            </a:lvl1pPr>
          </a:lstStyle>
          <a:p>
            <a:pPr lvl="0"/>
            <a:endParaRPr lang="en-US" dirty="0"/>
          </a:p>
        </p:txBody>
      </p:sp>
      <p:pic>
        <p:nvPicPr>
          <p:cNvPr id="18" name="Picture 17">
            <a:extLst>
              <a:ext uri="{FF2B5EF4-FFF2-40B4-BE49-F238E27FC236}">
                <a16:creationId xmlns:a16="http://schemas.microsoft.com/office/drawing/2014/main" id="{1254BAC5-4DB9-4EB4-B88A-B04F9D395BEC}"/>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0" name="Picture 19">
            <a:extLst>
              <a:ext uri="{FF2B5EF4-FFF2-40B4-BE49-F238E27FC236}">
                <a16:creationId xmlns:a16="http://schemas.microsoft.com/office/drawing/2014/main" id="{56FB426A-E168-4D4C-83B5-FFAF9664591C}"/>
              </a:ext>
            </a:extLst>
          </p:cNvPr>
          <p:cNvPicPr>
            <a:picLocks noChangeAspect="1"/>
          </p:cNvPicPr>
          <p:nvPr userDrawn="1"/>
        </p:nvPicPr>
        <p:blipFill>
          <a:blip r:embed="rId5"/>
          <a:stretch>
            <a:fillRect/>
          </a:stretch>
        </p:blipFill>
        <p:spPr>
          <a:xfrm>
            <a:off x="10401385" y="172782"/>
            <a:ext cx="1559665" cy="1178902"/>
          </a:xfrm>
          <a:prstGeom prst="rect">
            <a:avLst/>
          </a:prstGeom>
        </p:spPr>
      </p:pic>
      <p:sp>
        <p:nvSpPr>
          <p:cNvPr id="15" name="Arrow: Pentagon 14">
            <a:extLst>
              <a:ext uri="{FF2B5EF4-FFF2-40B4-BE49-F238E27FC236}">
                <a16:creationId xmlns:a16="http://schemas.microsoft.com/office/drawing/2014/main" id="{8A85B059-A439-4205-8482-437FABD4E0F3}"/>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81914652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الخلاصة">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43C1115-BF32-4BA1-BD21-4E7DE13B9F8B}"/>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DB1BF204-8E64-4EAD-9DCE-CF5010EADEB8}"/>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F25E97D4-0C71-4049-A87C-4313C5ECCDC8}"/>
              </a:ext>
            </a:extLst>
          </p:cNvPr>
          <p:cNvPicPr>
            <a:picLocks noChangeAspect="1"/>
          </p:cNvPicPr>
          <p:nvPr userDrawn="1"/>
        </p:nvPicPr>
        <p:blipFill>
          <a:blip r:embed="rId2"/>
          <a:stretch>
            <a:fillRect/>
          </a:stretch>
        </p:blipFill>
        <p:spPr>
          <a:xfrm>
            <a:off x="1816925" y="-356260"/>
            <a:ext cx="8716487" cy="1757548"/>
          </a:xfrm>
          <a:prstGeom prst="rect">
            <a:avLst/>
          </a:prstGeom>
        </p:spPr>
      </p:pic>
      <p:sp>
        <p:nvSpPr>
          <p:cNvPr id="14" name="Content Placeholder 2">
            <a:extLst>
              <a:ext uri="{FF2B5EF4-FFF2-40B4-BE49-F238E27FC236}">
                <a16:creationId xmlns:a16="http://schemas.microsoft.com/office/drawing/2014/main" id="{A5A9339D-1E9F-4F99-83B1-17711D2D8EEB}"/>
              </a:ext>
            </a:extLst>
          </p:cNvPr>
          <p:cNvSpPr>
            <a:spLocks noGrp="1"/>
          </p:cNvSpPr>
          <p:nvPr>
            <p:ph sz="quarter" idx="12"/>
          </p:nvPr>
        </p:nvSpPr>
        <p:spPr>
          <a:xfrm>
            <a:off x="672028" y="1757547"/>
            <a:ext cx="10961171" cy="4605153"/>
          </a:xfrm>
        </p:spPr>
        <p:txBody>
          <a:bodyPr anchor="t">
            <a:normAutofit/>
          </a:bodyPr>
          <a:lstStyle>
            <a:lvl1pPr algn="just" rtl="1">
              <a:lnSpc>
                <a:spcPct val="150000"/>
              </a:lnSpc>
              <a:buNone/>
              <a:defRPr sz="24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sp>
        <p:nvSpPr>
          <p:cNvPr id="8" name="Half Frame 7">
            <a:extLst>
              <a:ext uri="{FF2B5EF4-FFF2-40B4-BE49-F238E27FC236}">
                <a16:creationId xmlns:a16="http://schemas.microsoft.com/office/drawing/2014/main" id="{846FC264-CDAC-473F-9F68-6912E4BF6840}"/>
              </a:ext>
            </a:extLst>
          </p:cNvPr>
          <p:cNvSpPr/>
          <p:nvPr userDrawn="1"/>
        </p:nvSpPr>
        <p:spPr>
          <a:xfrm rot="10800000">
            <a:off x="10159132" y="1507967"/>
            <a:ext cx="1821051" cy="5120524"/>
          </a:xfrm>
          <a:prstGeom prst="halfFrame">
            <a:avLst>
              <a:gd name="adj1" fmla="val 11990"/>
              <a:gd name="adj2" fmla="val 12482"/>
            </a:avLst>
          </a:prstGeom>
          <a:solidFill>
            <a:schemeClr val="accent2">
              <a:lumMod val="75000"/>
            </a:schemeClr>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7" name="Half Frame 16">
            <a:extLst>
              <a:ext uri="{FF2B5EF4-FFF2-40B4-BE49-F238E27FC236}">
                <a16:creationId xmlns:a16="http://schemas.microsoft.com/office/drawing/2014/main" id="{C905C8FF-4534-4085-A1C8-622F3BA0B739}"/>
              </a:ext>
            </a:extLst>
          </p:cNvPr>
          <p:cNvSpPr/>
          <p:nvPr userDrawn="1"/>
        </p:nvSpPr>
        <p:spPr>
          <a:xfrm>
            <a:off x="211815" y="896938"/>
            <a:ext cx="1821051" cy="5792968"/>
          </a:xfrm>
          <a:prstGeom prst="halfFrame">
            <a:avLst>
              <a:gd name="adj1" fmla="val 11990"/>
              <a:gd name="adj2" fmla="val 12482"/>
            </a:avLst>
          </a:prstGeom>
          <a:solidFill>
            <a:schemeClr val="accent2">
              <a:lumMod val="75000"/>
            </a:schemeClr>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 name="Arrow: Pentagon 8">
            <a:extLst>
              <a:ext uri="{FF2B5EF4-FFF2-40B4-BE49-F238E27FC236}">
                <a16:creationId xmlns:a16="http://schemas.microsoft.com/office/drawing/2014/main" id="{CC4B9EAD-0AD1-4E61-A597-775E0DACFE7D}"/>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pic>
        <p:nvPicPr>
          <p:cNvPr id="15" name="Picture 14">
            <a:extLst>
              <a:ext uri="{FF2B5EF4-FFF2-40B4-BE49-F238E27FC236}">
                <a16:creationId xmlns:a16="http://schemas.microsoft.com/office/drawing/2014/main" id="{820D3346-D1CA-4C5C-9C25-DCD67F4484A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6" name="Picture 15">
            <a:extLst>
              <a:ext uri="{FF2B5EF4-FFF2-40B4-BE49-F238E27FC236}">
                <a16:creationId xmlns:a16="http://schemas.microsoft.com/office/drawing/2014/main" id="{F8D4E0FA-1C9B-4E96-8D43-FCD3E4DB0F68}"/>
              </a:ext>
            </a:extLst>
          </p:cNvPr>
          <p:cNvPicPr>
            <a:picLocks noChangeAspect="1"/>
          </p:cNvPicPr>
          <p:nvPr userDrawn="1"/>
        </p:nvPicPr>
        <p:blipFill>
          <a:blip r:embed="rId4"/>
          <a:stretch>
            <a:fillRect/>
          </a:stretch>
        </p:blipFill>
        <p:spPr>
          <a:xfrm>
            <a:off x="10401385" y="172782"/>
            <a:ext cx="1559665" cy="1178902"/>
          </a:xfrm>
          <a:prstGeom prst="rect">
            <a:avLst/>
          </a:prstGeom>
        </p:spPr>
      </p:pic>
      <p:sp>
        <p:nvSpPr>
          <p:cNvPr id="2" name="TextBox 1">
            <a:extLst>
              <a:ext uri="{FF2B5EF4-FFF2-40B4-BE49-F238E27FC236}">
                <a16:creationId xmlns:a16="http://schemas.microsoft.com/office/drawing/2014/main" id="{3D9FEFAB-B994-422D-9792-1FC813B838A7}"/>
              </a:ext>
            </a:extLst>
          </p:cNvPr>
          <p:cNvSpPr txBox="1"/>
          <p:nvPr userDrawn="1"/>
        </p:nvSpPr>
        <p:spPr>
          <a:xfrm>
            <a:off x="3558448" y="330506"/>
            <a:ext cx="4880472" cy="523220"/>
          </a:xfrm>
          <a:prstGeom prst="rect">
            <a:avLst/>
          </a:prstGeom>
          <a:noFill/>
        </p:spPr>
        <p:txBody>
          <a:bodyPr wrap="square" rtlCol="1">
            <a:spAutoFit/>
          </a:bodyPr>
          <a:lstStyle/>
          <a:p>
            <a:pPr algn="ctr"/>
            <a:r>
              <a:rPr lang="ar-SY" sz="2800" b="1" dirty="0">
                <a:latin typeface="Calibri" panose="020F0502020204030204" pitchFamily="34" charset="0"/>
                <a:cs typeface="Calibri" panose="020F0502020204030204" pitchFamily="34" charset="0"/>
              </a:rPr>
              <a:t>الخلاصة</a:t>
            </a:r>
          </a:p>
        </p:txBody>
      </p:sp>
    </p:spTree>
    <p:extLst>
      <p:ext uri="{BB962C8B-B14F-4D97-AF65-F5344CB8AC3E}">
        <p14:creationId xmlns:p14="http://schemas.microsoft.com/office/powerpoint/2010/main" val="277397772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7138FC37-D6B8-4C6B-8B49-08548E07148E}" type="datetime1">
              <a:rPr lang="en-US" smtClean="0"/>
              <a:t>2/19/2022</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8978907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74" r:id="rId5"/>
    <p:sldLayoutId id="2147483675" r:id="rId6"/>
    <p:sldLayoutId id="2147483668" r:id="rId7"/>
    <p:sldLayoutId id="2147483669" r:id="rId8"/>
    <p:sldLayoutId id="2147483670" r:id="rId9"/>
  </p:sldLayoutIdLst>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hf hdr="0" ftr="0" dt="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4.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4.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7659975" y="1078334"/>
            <a:ext cx="4668388" cy="4191373"/>
          </a:xfrm>
        </p:spPr>
        <p:txBody>
          <a:bodyPr>
            <a:normAutofit/>
          </a:bodyPr>
          <a:lstStyle/>
          <a:p>
            <a:pPr>
              <a:lnSpc>
                <a:spcPct val="200000"/>
              </a:lnSpc>
            </a:pPr>
            <a:r>
              <a:rPr lang="ar-SY" sz="3300" dirty="0"/>
              <a:t>قانون العقوبات العام (1)</a:t>
            </a:r>
          </a:p>
          <a:p>
            <a:pPr>
              <a:lnSpc>
                <a:spcPct val="200000"/>
              </a:lnSpc>
            </a:pPr>
            <a:r>
              <a:rPr lang="en-US" sz="3100" dirty="0"/>
              <a:t>Public Criminal Law (1)</a:t>
            </a:r>
            <a:endParaRPr lang="ar-SY" sz="3100" dirty="0"/>
          </a:p>
          <a:p>
            <a:pPr>
              <a:lnSpc>
                <a:spcPct val="200000"/>
              </a:lnSpc>
            </a:pPr>
            <a:r>
              <a:rPr lang="en-US" dirty="0"/>
              <a:t>CRI101</a:t>
            </a:r>
            <a:endParaRPr lang="ar-SY" dirty="0"/>
          </a:p>
        </p:txBody>
      </p:sp>
      <p:sp>
        <p:nvSpPr>
          <p:cNvPr id="3" name="عنصر نائب للنص 2"/>
          <p:cNvSpPr>
            <a:spLocks noGrp="1"/>
          </p:cNvSpPr>
          <p:nvPr>
            <p:ph type="body" sz="quarter" idx="11"/>
          </p:nvPr>
        </p:nvSpPr>
        <p:spPr>
          <a:xfrm>
            <a:off x="8140862" y="5449587"/>
            <a:ext cx="3556714" cy="1283278"/>
          </a:xfrm>
        </p:spPr>
        <p:txBody>
          <a:bodyPr>
            <a:normAutofit/>
          </a:bodyPr>
          <a:lstStyle/>
          <a:p>
            <a:r>
              <a:rPr lang="ar-SY" dirty="0"/>
              <a:t>د. يوسف الرفاعي</a:t>
            </a:r>
            <a:endParaRPr lang="en-US" dirty="0"/>
          </a:p>
        </p:txBody>
      </p:sp>
    </p:spTree>
    <p:extLst>
      <p:ext uri="{BB962C8B-B14F-4D97-AF65-F5344CB8AC3E}">
        <p14:creationId xmlns:p14="http://schemas.microsoft.com/office/powerpoint/2010/main" val="1103094316"/>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2506134" y="309474"/>
            <a:ext cx="6897510" cy="918450"/>
          </a:xfrm>
        </p:spPr>
        <p:txBody>
          <a:bodyPr>
            <a:noAutofit/>
          </a:bodyPr>
          <a:lstStyle/>
          <a:p>
            <a:pPr>
              <a:lnSpc>
                <a:spcPct val="100000"/>
              </a:lnSpc>
              <a:spcBef>
                <a:spcPts val="0"/>
              </a:spcBef>
              <a:spcAft>
                <a:spcPts val="0"/>
              </a:spcAft>
            </a:pPr>
            <a:r>
              <a:rPr lang="ar-SY" dirty="0"/>
              <a:t>المبحث الثاني: علاقة القانون الجزائي بفروع القانون الأخرى والعلوم الجزائية والأخلاق والدين</a:t>
            </a:r>
            <a:endParaRPr lang="en-US" dirty="0"/>
          </a:p>
        </p:txBody>
      </p:sp>
      <p:sp>
        <p:nvSpPr>
          <p:cNvPr id="4" name="Text Placeholder 3">
            <a:extLst>
              <a:ext uri="{FF2B5EF4-FFF2-40B4-BE49-F238E27FC236}">
                <a16:creationId xmlns:a16="http://schemas.microsoft.com/office/drawing/2014/main" id="{3298BFA5-A7F2-471C-AF47-7D46DE4C4143}"/>
              </a:ext>
            </a:extLst>
          </p:cNvPr>
          <p:cNvSpPr>
            <a:spLocks noGrp="1"/>
          </p:cNvSpPr>
          <p:nvPr>
            <p:ph type="body" sz="quarter" idx="11"/>
          </p:nvPr>
        </p:nvSpPr>
        <p:spPr>
          <a:xfrm>
            <a:off x="5126637" y="1519673"/>
            <a:ext cx="7153287" cy="617612"/>
          </a:xfrm>
        </p:spPr>
        <p:txBody>
          <a:bodyPr>
            <a:normAutofit/>
          </a:bodyPr>
          <a:lstStyle/>
          <a:p>
            <a:r>
              <a:rPr lang="ar-SY" dirty="0"/>
              <a:t>المطلب الثاني: القانون الجزائي والعلوم الجزائية المساعدة له</a:t>
            </a:r>
            <a:endParaRPr lang="en-US" dirty="0"/>
          </a:p>
        </p:txBody>
      </p:sp>
      <p:sp>
        <p:nvSpPr>
          <p:cNvPr id="3" name="Content Placeholder 2">
            <a:extLst>
              <a:ext uri="{FF2B5EF4-FFF2-40B4-BE49-F238E27FC236}">
                <a16:creationId xmlns:a16="http://schemas.microsoft.com/office/drawing/2014/main" id="{96FE10B3-D30A-4F68-AC0D-C716BAC1A5FB}"/>
              </a:ext>
            </a:extLst>
          </p:cNvPr>
          <p:cNvSpPr>
            <a:spLocks noGrp="1"/>
          </p:cNvSpPr>
          <p:nvPr>
            <p:ph sz="quarter" idx="12"/>
          </p:nvPr>
        </p:nvSpPr>
        <p:spPr/>
        <p:txBody>
          <a:bodyPr>
            <a:normAutofit/>
          </a:bodyPr>
          <a:lstStyle/>
          <a:p>
            <a:r>
              <a:rPr lang="ar-SY" b="1" dirty="0"/>
              <a:t>يعد القانون الجزائي فرعاً رئيسياً من العلوم الجزائية. وهذه العلوم كثيرة أهمها: </a:t>
            </a:r>
          </a:p>
          <a:p>
            <a:endParaRPr lang="en-US" dirty="0"/>
          </a:p>
        </p:txBody>
      </p:sp>
      <p:graphicFrame>
        <p:nvGraphicFramePr>
          <p:cNvPr id="5" name="Diagram 4">
            <a:extLst>
              <a:ext uri="{FF2B5EF4-FFF2-40B4-BE49-F238E27FC236}">
                <a16:creationId xmlns:a16="http://schemas.microsoft.com/office/drawing/2014/main" id="{AAC44F14-CEE3-4D60-917A-34C2E8AEE93E}"/>
              </a:ext>
            </a:extLst>
          </p:cNvPr>
          <p:cNvGraphicFramePr/>
          <p:nvPr>
            <p:extLst>
              <p:ext uri="{D42A27DB-BD31-4B8C-83A1-F6EECF244321}">
                <p14:modId xmlns:p14="http://schemas.microsoft.com/office/powerpoint/2010/main" val="2056490389"/>
              </p:ext>
            </p:extLst>
          </p:nvPr>
        </p:nvGraphicFramePr>
        <p:xfrm>
          <a:off x="1219200" y="2946400"/>
          <a:ext cx="10286214" cy="36801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72499904"/>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2506134" y="309474"/>
            <a:ext cx="6897510" cy="918450"/>
          </a:xfrm>
        </p:spPr>
        <p:txBody>
          <a:bodyPr>
            <a:noAutofit/>
          </a:bodyPr>
          <a:lstStyle/>
          <a:p>
            <a:pPr>
              <a:lnSpc>
                <a:spcPct val="100000"/>
              </a:lnSpc>
              <a:spcBef>
                <a:spcPts val="0"/>
              </a:spcBef>
              <a:spcAft>
                <a:spcPts val="0"/>
              </a:spcAft>
            </a:pPr>
            <a:r>
              <a:rPr lang="ar-SY" dirty="0"/>
              <a:t>المبحث الثاني: علاقة القانون الجزائي بفروع القانون الأخرى والعلوم الجزائية والأخلاق والدين</a:t>
            </a:r>
            <a:endParaRPr lang="en-US" dirty="0"/>
          </a:p>
        </p:txBody>
      </p:sp>
      <p:sp>
        <p:nvSpPr>
          <p:cNvPr id="4" name="Text Placeholder 3">
            <a:extLst>
              <a:ext uri="{FF2B5EF4-FFF2-40B4-BE49-F238E27FC236}">
                <a16:creationId xmlns:a16="http://schemas.microsoft.com/office/drawing/2014/main" id="{3298BFA5-A7F2-471C-AF47-7D46DE4C4143}"/>
              </a:ext>
            </a:extLst>
          </p:cNvPr>
          <p:cNvSpPr>
            <a:spLocks noGrp="1"/>
          </p:cNvSpPr>
          <p:nvPr>
            <p:ph type="body" sz="quarter" idx="11"/>
          </p:nvPr>
        </p:nvSpPr>
        <p:spPr>
          <a:xfrm>
            <a:off x="5126637" y="1519673"/>
            <a:ext cx="7153287" cy="617612"/>
          </a:xfrm>
        </p:spPr>
        <p:txBody>
          <a:bodyPr>
            <a:normAutofit/>
          </a:bodyPr>
          <a:lstStyle/>
          <a:p>
            <a:r>
              <a:rPr lang="ar-SY" dirty="0"/>
              <a:t>المطلب الثاني: القانون الجزائي والعلوم الجزائية المساعدة له</a:t>
            </a:r>
            <a:endParaRPr lang="en-US" dirty="0"/>
          </a:p>
        </p:txBody>
      </p:sp>
      <p:sp>
        <p:nvSpPr>
          <p:cNvPr id="3" name="Content Placeholder 2">
            <a:extLst>
              <a:ext uri="{FF2B5EF4-FFF2-40B4-BE49-F238E27FC236}">
                <a16:creationId xmlns:a16="http://schemas.microsoft.com/office/drawing/2014/main" id="{96FE10B3-D30A-4F68-AC0D-C716BAC1A5FB}"/>
              </a:ext>
            </a:extLst>
          </p:cNvPr>
          <p:cNvSpPr>
            <a:spLocks noGrp="1"/>
          </p:cNvSpPr>
          <p:nvPr>
            <p:ph sz="quarter" idx="12"/>
          </p:nvPr>
        </p:nvSpPr>
        <p:spPr/>
        <p:txBody>
          <a:bodyPr>
            <a:normAutofit/>
          </a:bodyPr>
          <a:lstStyle/>
          <a:p>
            <a:r>
              <a:rPr lang="ar-SY" b="1" dirty="0"/>
              <a:t>يعد القانون الجزائي فرعاً رئيسياً من العلوم الجزائية. وهذه العلوم كثيرة أهمها: </a:t>
            </a:r>
          </a:p>
          <a:p>
            <a:endParaRPr lang="en-US" dirty="0"/>
          </a:p>
        </p:txBody>
      </p:sp>
      <p:graphicFrame>
        <p:nvGraphicFramePr>
          <p:cNvPr id="5" name="Diagram 4">
            <a:extLst>
              <a:ext uri="{FF2B5EF4-FFF2-40B4-BE49-F238E27FC236}">
                <a16:creationId xmlns:a16="http://schemas.microsoft.com/office/drawing/2014/main" id="{AAC44F14-CEE3-4D60-917A-34C2E8AEE93E}"/>
              </a:ext>
            </a:extLst>
          </p:cNvPr>
          <p:cNvGraphicFramePr/>
          <p:nvPr>
            <p:extLst>
              <p:ext uri="{D42A27DB-BD31-4B8C-83A1-F6EECF244321}">
                <p14:modId xmlns:p14="http://schemas.microsoft.com/office/powerpoint/2010/main" val="3454788399"/>
              </p:ext>
            </p:extLst>
          </p:nvPr>
        </p:nvGraphicFramePr>
        <p:xfrm>
          <a:off x="1241778" y="2968981"/>
          <a:ext cx="10263636" cy="35524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7288700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2494844" y="309474"/>
            <a:ext cx="6818489" cy="918450"/>
          </a:xfrm>
        </p:spPr>
        <p:txBody>
          <a:bodyPr>
            <a:noAutofit/>
          </a:bodyPr>
          <a:lstStyle/>
          <a:p>
            <a:pPr>
              <a:lnSpc>
                <a:spcPct val="100000"/>
              </a:lnSpc>
            </a:pPr>
            <a:r>
              <a:rPr lang="ar-SY" dirty="0"/>
              <a:t>المبحث الثاني: علاقة القانون الجزائي بفروع القانون الأخرى والعلوم الجزائية والأخلاق والدين</a:t>
            </a:r>
            <a:endParaRPr lang="en-US" dirty="0"/>
          </a:p>
        </p:txBody>
      </p:sp>
      <p:sp>
        <p:nvSpPr>
          <p:cNvPr id="4" name="Text Placeholder 3">
            <a:extLst>
              <a:ext uri="{FF2B5EF4-FFF2-40B4-BE49-F238E27FC236}">
                <a16:creationId xmlns:a16="http://schemas.microsoft.com/office/drawing/2014/main" id="{3298BFA5-A7F2-471C-AF47-7D46DE4C4143}"/>
              </a:ext>
            </a:extLst>
          </p:cNvPr>
          <p:cNvSpPr>
            <a:spLocks noGrp="1"/>
          </p:cNvSpPr>
          <p:nvPr>
            <p:ph type="body" sz="quarter" idx="11"/>
          </p:nvPr>
        </p:nvSpPr>
        <p:spPr>
          <a:xfrm>
            <a:off x="5126637" y="1519673"/>
            <a:ext cx="7153287" cy="617612"/>
          </a:xfrm>
        </p:spPr>
        <p:txBody>
          <a:bodyPr>
            <a:normAutofit/>
          </a:bodyPr>
          <a:lstStyle/>
          <a:p>
            <a:r>
              <a:rPr lang="ar-SY" dirty="0"/>
              <a:t>المطلب الثالث: القانون الجزائي والأخلاق</a:t>
            </a:r>
            <a:endParaRPr lang="en-US" dirty="0"/>
          </a:p>
        </p:txBody>
      </p:sp>
      <p:sp>
        <p:nvSpPr>
          <p:cNvPr id="3" name="Content Placeholder 2">
            <a:extLst>
              <a:ext uri="{FF2B5EF4-FFF2-40B4-BE49-F238E27FC236}">
                <a16:creationId xmlns:a16="http://schemas.microsoft.com/office/drawing/2014/main" id="{96FE10B3-D30A-4F68-AC0D-C716BAC1A5FB}"/>
              </a:ext>
            </a:extLst>
          </p:cNvPr>
          <p:cNvSpPr>
            <a:spLocks noGrp="1"/>
          </p:cNvSpPr>
          <p:nvPr>
            <p:ph sz="quarter" idx="12"/>
          </p:nvPr>
        </p:nvSpPr>
        <p:spPr>
          <a:xfrm>
            <a:off x="553158" y="2429034"/>
            <a:ext cx="11113448" cy="4119492"/>
          </a:xfrm>
        </p:spPr>
        <p:txBody>
          <a:bodyPr>
            <a:normAutofit/>
          </a:bodyPr>
          <a:lstStyle/>
          <a:p>
            <a:pPr marL="0" indent="0">
              <a:lnSpc>
                <a:spcPct val="200000"/>
              </a:lnSpc>
            </a:pPr>
            <a:r>
              <a:rPr lang="ar-SY" dirty="0"/>
              <a:t>لا شك أن القواعد القانونية تتقارب في الكثير من جوانبها مع القواعد الأخلاقية، لأنهما يسعيان إلى أمر واحد وهو إسعاد الفرد والجماعة عن طريق فرض قواعد يلتزم بها الناس في سلوكهم.</a:t>
            </a:r>
          </a:p>
          <a:p>
            <a:pPr marL="0" indent="0">
              <a:lnSpc>
                <a:spcPct val="200000"/>
              </a:lnSpc>
            </a:pPr>
            <a:r>
              <a:rPr lang="ar-SY" dirty="0"/>
              <a:t>لكن هذا الاتفاق لا يغير شيئاً من استقلالية القانون الجزائي عن الأخلاق. ويمكننا أن نحدد الاختلاف بين الأخلاق والقانون بالقضايا الآتية:</a:t>
            </a:r>
          </a:p>
        </p:txBody>
      </p:sp>
      <p:sp>
        <p:nvSpPr>
          <p:cNvPr id="6" name="Arrow: Left 5">
            <a:extLst>
              <a:ext uri="{FF2B5EF4-FFF2-40B4-BE49-F238E27FC236}">
                <a16:creationId xmlns:a16="http://schemas.microsoft.com/office/drawing/2014/main" id="{0F982CDA-5981-4CE2-86D1-B1F055C3A5A0}"/>
              </a:ext>
            </a:extLst>
          </p:cNvPr>
          <p:cNvSpPr/>
          <p:nvPr/>
        </p:nvSpPr>
        <p:spPr>
          <a:xfrm>
            <a:off x="3589868" y="4809068"/>
            <a:ext cx="5271910" cy="1648176"/>
          </a:xfrm>
          <a:prstGeom prst="leftArrow">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429396548"/>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2688832" y="309474"/>
            <a:ext cx="6680946" cy="918450"/>
          </a:xfrm>
        </p:spPr>
        <p:txBody>
          <a:bodyPr>
            <a:noAutofit/>
          </a:bodyPr>
          <a:lstStyle/>
          <a:p>
            <a:pPr>
              <a:lnSpc>
                <a:spcPct val="100000"/>
              </a:lnSpc>
            </a:pPr>
            <a:r>
              <a:rPr lang="ar-SY" dirty="0"/>
              <a:t>المبحث الثاني: علاقة القانون الجزائي بفروع القانون الأخرى والعلوم الجزائية والأخلاق والدين</a:t>
            </a:r>
            <a:endParaRPr lang="en-US" dirty="0"/>
          </a:p>
        </p:txBody>
      </p:sp>
      <p:sp>
        <p:nvSpPr>
          <p:cNvPr id="4" name="Text Placeholder 3">
            <a:extLst>
              <a:ext uri="{FF2B5EF4-FFF2-40B4-BE49-F238E27FC236}">
                <a16:creationId xmlns:a16="http://schemas.microsoft.com/office/drawing/2014/main" id="{3298BFA5-A7F2-471C-AF47-7D46DE4C4143}"/>
              </a:ext>
            </a:extLst>
          </p:cNvPr>
          <p:cNvSpPr>
            <a:spLocks noGrp="1"/>
          </p:cNvSpPr>
          <p:nvPr>
            <p:ph type="body" sz="quarter" idx="11"/>
          </p:nvPr>
        </p:nvSpPr>
        <p:spPr>
          <a:xfrm>
            <a:off x="5126637" y="1519673"/>
            <a:ext cx="7153287" cy="617612"/>
          </a:xfrm>
        </p:spPr>
        <p:txBody>
          <a:bodyPr>
            <a:normAutofit/>
          </a:bodyPr>
          <a:lstStyle/>
          <a:p>
            <a:r>
              <a:rPr lang="ar-SY" dirty="0"/>
              <a:t>المطلب الثالث: القانون الجزائي والأخلاق</a:t>
            </a:r>
            <a:endParaRPr lang="en-US" dirty="0"/>
          </a:p>
        </p:txBody>
      </p:sp>
      <p:graphicFrame>
        <p:nvGraphicFramePr>
          <p:cNvPr id="5" name="Diagram 4">
            <a:extLst>
              <a:ext uri="{FF2B5EF4-FFF2-40B4-BE49-F238E27FC236}">
                <a16:creationId xmlns:a16="http://schemas.microsoft.com/office/drawing/2014/main" id="{26DE1246-8283-4DA6-9E56-303649A11ABC}"/>
              </a:ext>
            </a:extLst>
          </p:cNvPr>
          <p:cNvGraphicFramePr/>
          <p:nvPr>
            <p:extLst>
              <p:ext uri="{D42A27DB-BD31-4B8C-83A1-F6EECF244321}">
                <p14:modId xmlns:p14="http://schemas.microsoft.com/office/powerpoint/2010/main" val="1942323329"/>
              </p:ext>
            </p:extLst>
          </p:nvPr>
        </p:nvGraphicFramePr>
        <p:xfrm>
          <a:off x="1162756" y="2429034"/>
          <a:ext cx="10374488" cy="41194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36296346"/>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2688832" y="309474"/>
            <a:ext cx="6680946" cy="918450"/>
          </a:xfrm>
        </p:spPr>
        <p:txBody>
          <a:bodyPr>
            <a:noAutofit/>
          </a:bodyPr>
          <a:lstStyle/>
          <a:p>
            <a:pPr>
              <a:lnSpc>
                <a:spcPct val="100000"/>
              </a:lnSpc>
            </a:pPr>
            <a:r>
              <a:rPr lang="ar-SY" dirty="0"/>
              <a:t>المبحث الثاني: علاقة القانون الجزائي بفروع القانون الأخرى والعلوم الجزائية والأخلاق والدين</a:t>
            </a:r>
            <a:endParaRPr lang="en-US" dirty="0"/>
          </a:p>
        </p:txBody>
      </p:sp>
      <p:sp>
        <p:nvSpPr>
          <p:cNvPr id="4" name="Text Placeholder 3">
            <a:extLst>
              <a:ext uri="{FF2B5EF4-FFF2-40B4-BE49-F238E27FC236}">
                <a16:creationId xmlns:a16="http://schemas.microsoft.com/office/drawing/2014/main" id="{3298BFA5-A7F2-471C-AF47-7D46DE4C4143}"/>
              </a:ext>
            </a:extLst>
          </p:cNvPr>
          <p:cNvSpPr>
            <a:spLocks noGrp="1"/>
          </p:cNvSpPr>
          <p:nvPr>
            <p:ph type="body" sz="quarter" idx="11"/>
          </p:nvPr>
        </p:nvSpPr>
        <p:spPr>
          <a:xfrm>
            <a:off x="5126637" y="1519673"/>
            <a:ext cx="7153287" cy="617612"/>
          </a:xfrm>
        </p:spPr>
        <p:txBody>
          <a:bodyPr>
            <a:normAutofit/>
          </a:bodyPr>
          <a:lstStyle/>
          <a:p>
            <a:r>
              <a:rPr lang="ar-SY" dirty="0"/>
              <a:t>المطلب الثالث: القانون الجزائي والأخلاق</a:t>
            </a:r>
            <a:endParaRPr lang="en-US" dirty="0"/>
          </a:p>
        </p:txBody>
      </p:sp>
      <p:graphicFrame>
        <p:nvGraphicFramePr>
          <p:cNvPr id="5" name="Diagram 4">
            <a:extLst>
              <a:ext uri="{FF2B5EF4-FFF2-40B4-BE49-F238E27FC236}">
                <a16:creationId xmlns:a16="http://schemas.microsoft.com/office/drawing/2014/main" id="{A9807543-CB9D-40EC-914A-5A46BDADA4B1}"/>
              </a:ext>
            </a:extLst>
          </p:cNvPr>
          <p:cNvGraphicFramePr/>
          <p:nvPr>
            <p:extLst>
              <p:ext uri="{D42A27DB-BD31-4B8C-83A1-F6EECF244321}">
                <p14:modId xmlns:p14="http://schemas.microsoft.com/office/powerpoint/2010/main" val="935892843"/>
              </p:ext>
            </p:extLst>
          </p:nvPr>
        </p:nvGraphicFramePr>
        <p:xfrm>
          <a:off x="1151466" y="2429034"/>
          <a:ext cx="10385777" cy="411949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45564216"/>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2460978" y="309474"/>
            <a:ext cx="6908800" cy="918450"/>
          </a:xfrm>
        </p:spPr>
        <p:txBody>
          <a:bodyPr>
            <a:noAutofit/>
          </a:bodyPr>
          <a:lstStyle/>
          <a:p>
            <a:pPr>
              <a:lnSpc>
                <a:spcPct val="100000"/>
              </a:lnSpc>
            </a:pPr>
            <a:r>
              <a:rPr lang="ar-SY" dirty="0"/>
              <a:t>المبحث الثاني: علاقة القانون الجزائي بفروع القانون الأخرى والعلوم الجزائية والأخلاق والدين</a:t>
            </a:r>
            <a:endParaRPr lang="en-US" dirty="0"/>
          </a:p>
        </p:txBody>
      </p:sp>
      <p:sp>
        <p:nvSpPr>
          <p:cNvPr id="4" name="Text Placeholder 3">
            <a:extLst>
              <a:ext uri="{FF2B5EF4-FFF2-40B4-BE49-F238E27FC236}">
                <a16:creationId xmlns:a16="http://schemas.microsoft.com/office/drawing/2014/main" id="{3298BFA5-A7F2-471C-AF47-7D46DE4C4143}"/>
              </a:ext>
            </a:extLst>
          </p:cNvPr>
          <p:cNvSpPr>
            <a:spLocks noGrp="1"/>
          </p:cNvSpPr>
          <p:nvPr>
            <p:ph type="body" sz="quarter" idx="11"/>
          </p:nvPr>
        </p:nvSpPr>
        <p:spPr>
          <a:xfrm>
            <a:off x="5126637" y="1519673"/>
            <a:ext cx="7153287" cy="617612"/>
          </a:xfrm>
        </p:spPr>
        <p:txBody>
          <a:bodyPr>
            <a:normAutofit/>
          </a:bodyPr>
          <a:lstStyle/>
          <a:p>
            <a:r>
              <a:rPr lang="ar-SY" dirty="0"/>
              <a:t>المطلب الرابع: القانون الجزائي والدين</a:t>
            </a:r>
            <a:endParaRPr lang="en-US" dirty="0"/>
          </a:p>
        </p:txBody>
      </p:sp>
      <p:sp>
        <p:nvSpPr>
          <p:cNvPr id="5" name="Rectangle: Rounded Corners 4">
            <a:extLst>
              <a:ext uri="{FF2B5EF4-FFF2-40B4-BE49-F238E27FC236}">
                <a16:creationId xmlns:a16="http://schemas.microsoft.com/office/drawing/2014/main" id="{8D907036-77EC-4544-A116-7C09688FA33F}"/>
              </a:ext>
            </a:extLst>
          </p:cNvPr>
          <p:cNvSpPr/>
          <p:nvPr/>
        </p:nvSpPr>
        <p:spPr>
          <a:xfrm>
            <a:off x="1072444" y="2440323"/>
            <a:ext cx="10509955" cy="4119492"/>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R="0" lvl="0" algn="justLow" defTabSz="914400" rtl="1" eaLnBrk="1" fontAlgn="auto" latinLnBrk="0" hangingPunct="1">
              <a:lnSpc>
                <a:spcPct val="200000"/>
              </a:lnSpc>
              <a:spcBef>
                <a:spcPts val="0"/>
              </a:spcBef>
              <a:spcAft>
                <a:spcPts val="0"/>
              </a:spcAft>
              <a:buClrTx/>
              <a:buSzTx/>
              <a:tabLst/>
              <a:defRPr/>
            </a:pPr>
            <a:r>
              <a:rPr kumimoji="0" lang="ar-SA" sz="2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لا شك أن الدين هو من أقدم مصادر القانون الجزائي.</a:t>
            </a:r>
          </a:p>
          <a:p>
            <a:pPr marR="0" lvl="0" algn="justLow" defTabSz="914400" rtl="1" eaLnBrk="1" fontAlgn="auto" latinLnBrk="0" hangingPunct="1">
              <a:lnSpc>
                <a:spcPct val="200000"/>
              </a:lnSpc>
              <a:spcBef>
                <a:spcPts val="0"/>
              </a:spcBef>
              <a:spcAft>
                <a:spcPts val="0"/>
              </a:spcAft>
              <a:buClrTx/>
              <a:buSzTx/>
              <a:tabLst/>
              <a:defRPr/>
            </a:pPr>
            <a:r>
              <a:rPr kumimoji="0" lang="ar-SA" sz="2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ولكن بعد انفصال الدين عن الدولة، بدأت القوانين الجزائية الوضعية تهدف إلى تحقيق مصالح المجتمع، من دون النظر إلى أحكام الدين، واختلف نطاق التجريم في القانون الوضعي عن نطاق التجريم في الأديان . </a:t>
            </a:r>
          </a:p>
          <a:p>
            <a:pPr marR="0" lvl="0" algn="justLow" defTabSz="914400" rtl="1" eaLnBrk="1" fontAlgn="auto" latinLnBrk="0" hangingPunct="1">
              <a:lnSpc>
                <a:spcPct val="200000"/>
              </a:lnSpc>
              <a:spcBef>
                <a:spcPts val="0"/>
              </a:spcBef>
              <a:spcAft>
                <a:spcPts val="0"/>
              </a:spcAft>
              <a:buClrTx/>
              <a:buSzTx/>
              <a:tabLst/>
              <a:defRPr/>
            </a:pPr>
            <a:r>
              <a:rPr kumimoji="0" lang="ar-SA" sz="2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لكن، على الرغم من استقلالية القانون الجزائي الوضعي عن الدين، ما يزال القانون الجزائي يحمي الأديان، ويضمن حرية ممارسة طقوسها.</a:t>
            </a:r>
          </a:p>
        </p:txBody>
      </p:sp>
    </p:spTree>
    <p:extLst>
      <p:ext uri="{BB962C8B-B14F-4D97-AF65-F5344CB8AC3E}">
        <p14:creationId xmlns:p14="http://schemas.microsoft.com/office/powerpoint/2010/main" val="3413924553"/>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697F897-0C01-4067-A49E-9FE5774C889C}"/>
              </a:ext>
            </a:extLst>
          </p:cNvPr>
          <p:cNvSpPr>
            <a:spLocks noGrp="1"/>
          </p:cNvSpPr>
          <p:nvPr>
            <p:ph sz="quarter" idx="12"/>
          </p:nvPr>
        </p:nvSpPr>
        <p:spPr>
          <a:xfrm>
            <a:off x="814753" y="1673325"/>
            <a:ext cx="10562494" cy="4524275"/>
          </a:xfrm>
        </p:spPr>
        <p:txBody>
          <a:bodyPr>
            <a:noAutofit/>
          </a:bodyPr>
          <a:lstStyle/>
          <a:p>
            <a:pPr>
              <a:lnSpc>
                <a:spcPct val="250000"/>
              </a:lnSpc>
            </a:pPr>
            <a:r>
              <a:rPr lang="ar-SY" b="1" dirty="0"/>
              <a:t>درسنا في هذا الفصل وبإيجاز ما يلي:</a:t>
            </a:r>
          </a:p>
          <a:p>
            <a:pPr marL="342900" indent="-342900">
              <a:lnSpc>
                <a:spcPct val="250000"/>
              </a:lnSpc>
              <a:buFont typeface="Wingdings" panose="05000000000000000000" pitchFamily="2" charset="2"/>
              <a:buChar char="ü"/>
            </a:pPr>
            <a:r>
              <a:rPr lang="ar-SY" dirty="0"/>
              <a:t>تعاريف ومفاهيم في القانون الجزائي</a:t>
            </a:r>
          </a:p>
          <a:p>
            <a:pPr marL="342900" indent="-342900">
              <a:lnSpc>
                <a:spcPct val="250000"/>
              </a:lnSpc>
              <a:buFont typeface="Wingdings" panose="05000000000000000000" pitchFamily="2" charset="2"/>
              <a:buChar char="ü"/>
            </a:pPr>
            <a:endParaRPr lang="ar-SY" dirty="0"/>
          </a:p>
          <a:p>
            <a:pPr marL="342900" indent="-342900">
              <a:lnSpc>
                <a:spcPct val="250000"/>
              </a:lnSpc>
              <a:buFont typeface="Wingdings" panose="05000000000000000000" pitchFamily="2" charset="2"/>
              <a:buChar char="ü"/>
            </a:pPr>
            <a:r>
              <a:rPr lang="ar-SY" dirty="0"/>
              <a:t>علاقة القانون الجزائي بفروع القانون الأخرى والعلوم الجزائية والأخلاق والدين  </a:t>
            </a:r>
            <a:endParaRPr lang="en-US" dirty="0"/>
          </a:p>
        </p:txBody>
      </p:sp>
    </p:spTree>
    <p:extLst>
      <p:ext uri="{BB962C8B-B14F-4D97-AF65-F5344CB8AC3E}">
        <p14:creationId xmlns:p14="http://schemas.microsoft.com/office/powerpoint/2010/main" val="1237600806"/>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lstStyle/>
          <a:p>
            <a:r>
              <a:rPr lang="ar-SY" b="1" dirty="0"/>
              <a:t>تأصيل القانون الجزائي</a:t>
            </a:r>
            <a:endParaRPr lang="en-US" b="1" dirty="0"/>
          </a:p>
        </p:txBody>
      </p:sp>
      <p:sp>
        <p:nvSpPr>
          <p:cNvPr id="3" name="عنصر نائب للنص 2"/>
          <p:cNvSpPr>
            <a:spLocks noGrp="1"/>
          </p:cNvSpPr>
          <p:nvPr>
            <p:ph type="body" sz="quarter" idx="11"/>
          </p:nvPr>
        </p:nvSpPr>
        <p:spPr/>
        <p:txBody>
          <a:bodyPr/>
          <a:lstStyle/>
          <a:p>
            <a:r>
              <a:rPr lang="ar-SY" dirty="0"/>
              <a:t>4</a:t>
            </a:r>
            <a:endParaRPr lang="en-US" dirty="0"/>
          </a:p>
        </p:txBody>
      </p:sp>
    </p:spTree>
    <p:extLst>
      <p:ext uri="{BB962C8B-B14F-4D97-AF65-F5344CB8AC3E}">
        <p14:creationId xmlns:p14="http://schemas.microsoft.com/office/powerpoint/2010/main" val="1090774639"/>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1051810" y="2484852"/>
            <a:ext cx="10088380" cy="3870793"/>
          </a:xfrm>
        </p:spPr>
        <p:txBody>
          <a:bodyPr>
            <a:normAutofit/>
          </a:bodyPr>
          <a:lstStyle/>
          <a:p>
            <a:pPr marL="342900" indent="-342900">
              <a:lnSpc>
                <a:spcPct val="200000"/>
              </a:lnSpc>
              <a:buFont typeface="Wingdings" panose="05000000000000000000" pitchFamily="2" charset="2"/>
              <a:buChar char="v"/>
            </a:pPr>
            <a:r>
              <a:rPr lang="ar-SY" b="1" dirty="0"/>
              <a:t>المبحث الأول: </a:t>
            </a:r>
            <a:r>
              <a:rPr lang="ar-SY" dirty="0"/>
              <a:t>تعاريف ومفاهيم في القانون الجزائي.</a:t>
            </a:r>
          </a:p>
          <a:p>
            <a:pPr marL="342900" indent="-342900">
              <a:lnSpc>
                <a:spcPct val="200000"/>
              </a:lnSpc>
              <a:buFont typeface="Arial" panose="020B0604020202020204" pitchFamily="34" charset="0"/>
              <a:buChar char="•"/>
            </a:pPr>
            <a:r>
              <a:rPr lang="ar-SY" b="1" dirty="0"/>
              <a:t>المطلب الأول: </a:t>
            </a:r>
            <a:r>
              <a:rPr lang="ar-SY" dirty="0"/>
              <a:t>تعريف القانون الجزائي.</a:t>
            </a:r>
            <a:endParaRPr lang="en-US" dirty="0"/>
          </a:p>
          <a:p>
            <a:pPr marL="342900" indent="-342900">
              <a:lnSpc>
                <a:spcPct val="200000"/>
              </a:lnSpc>
              <a:buFont typeface="Arial" panose="020B0604020202020204" pitchFamily="34" charset="0"/>
              <a:buChar char="•"/>
            </a:pPr>
            <a:r>
              <a:rPr lang="ar-SY" b="1" dirty="0"/>
              <a:t>المطلب الثاني: </a:t>
            </a:r>
            <a:r>
              <a:rPr lang="ar-SY" dirty="0"/>
              <a:t>مصادر القانون الجزائي في سورية. </a:t>
            </a:r>
          </a:p>
          <a:p>
            <a:pPr marL="342900" indent="-342900">
              <a:lnSpc>
                <a:spcPct val="200000"/>
              </a:lnSpc>
              <a:buFont typeface="Arial" panose="020B0604020202020204" pitchFamily="34" charset="0"/>
              <a:buChar char="•"/>
            </a:pPr>
            <a:r>
              <a:rPr lang="ar-SY" b="1" dirty="0"/>
              <a:t>المطلب الثالث: </a:t>
            </a:r>
            <a:r>
              <a:rPr lang="ar-SY" dirty="0"/>
              <a:t>خاصية القانون الجزائي وذاتيته وطبيعته المستقلة عن فروع القانون الأخرى.</a:t>
            </a:r>
          </a:p>
        </p:txBody>
      </p:sp>
    </p:spTree>
    <p:extLst>
      <p:ext uri="{BB962C8B-B14F-4D97-AF65-F5344CB8AC3E}">
        <p14:creationId xmlns:p14="http://schemas.microsoft.com/office/powerpoint/2010/main" val="220041178"/>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1055697" y="2267032"/>
            <a:ext cx="10088380" cy="4332156"/>
          </a:xfrm>
        </p:spPr>
        <p:txBody>
          <a:bodyPr>
            <a:normAutofit/>
          </a:bodyPr>
          <a:lstStyle/>
          <a:p>
            <a:pPr marL="342900" indent="-342900">
              <a:lnSpc>
                <a:spcPct val="200000"/>
              </a:lnSpc>
              <a:buFont typeface="Wingdings" panose="05000000000000000000" pitchFamily="2" charset="2"/>
              <a:buChar char="v"/>
            </a:pPr>
            <a:r>
              <a:rPr lang="ar-SY" b="1" dirty="0"/>
              <a:t>المبحث الثاني: </a:t>
            </a:r>
            <a:r>
              <a:rPr lang="ar-SY" dirty="0"/>
              <a:t>علاقة القانون الجزائي بفروع القانون الأخرى والعلوم الجزائية والأخلاق والدين. </a:t>
            </a:r>
          </a:p>
          <a:p>
            <a:pPr marL="342900" indent="-342900">
              <a:lnSpc>
                <a:spcPct val="200000"/>
              </a:lnSpc>
              <a:buFont typeface="Arial" panose="020B0604020202020204" pitchFamily="34" charset="0"/>
              <a:buChar char="•"/>
            </a:pPr>
            <a:r>
              <a:rPr lang="ar-SY" b="1" dirty="0"/>
              <a:t>المطلب الأول: </a:t>
            </a:r>
            <a:r>
              <a:rPr lang="ar-SY" dirty="0"/>
              <a:t>صلات القانون الجزائي بفروع القانون الأخرى.</a:t>
            </a:r>
            <a:endParaRPr lang="en-US" dirty="0"/>
          </a:p>
          <a:p>
            <a:pPr marL="342900" indent="-342900">
              <a:lnSpc>
                <a:spcPct val="200000"/>
              </a:lnSpc>
              <a:buFont typeface="Arial" panose="020B0604020202020204" pitchFamily="34" charset="0"/>
              <a:buChar char="•"/>
            </a:pPr>
            <a:r>
              <a:rPr lang="ar-SY" b="1" dirty="0"/>
              <a:t>المطلب الثاني: </a:t>
            </a:r>
            <a:r>
              <a:rPr lang="ar-SY" dirty="0"/>
              <a:t>القانون الجزائي والعلوم الجزائية المساعدة له.</a:t>
            </a:r>
            <a:endParaRPr lang="en-US" dirty="0"/>
          </a:p>
          <a:p>
            <a:pPr marL="342900" indent="-342900">
              <a:lnSpc>
                <a:spcPct val="200000"/>
              </a:lnSpc>
              <a:buFont typeface="Arial" panose="020B0604020202020204" pitchFamily="34" charset="0"/>
              <a:buChar char="•"/>
            </a:pPr>
            <a:r>
              <a:rPr lang="ar-SY" b="1" dirty="0"/>
              <a:t>المطلب الثالث: </a:t>
            </a:r>
            <a:r>
              <a:rPr lang="ar-SY" dirty="0"/>
              <a:t>القانون الجزائي والأخلاق.</a:t>
            </a:r>
          </a:p>
          <a:p>
            <a:pPr marL="342900" indent="-342900">
              <a:lnSpc>
                <a:spcPct val="200000"/>
              </a:lnSpc>
              <a:buFont typeface="Arial" panose="020B0604020202020204" pitchFamily="34" charset="0"/>
              <a:buChar char="•"/>
            </a:pPr>
            <a:r>
              <a:rPr lang="ar-SY" b="1" dirty="0"/>
              <a:t>المطلب الرابع: </a:t>
            </a:r>
            <a:r>
              <a:rPr lang="ar-SY" dirty="0"/>
              <a:t>القانون الجزائي والدين.</a:t>
            </a:r>
            <a:endParaRPr lang="en-US" dirty="0"/>
          </a:p>
        </p:txBody>
      </p:sp>
    </p:spTree>
    <p:extLst>
      <p:ext uri="{BB962C8B-B14F-4D97-AF65-F5344CB8AC3E}">
        <p14:creationId xmlns:p14="http://schemas.microsoft.com/office/powerpoint/2010/main" val="2767681880"/>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الأول: تعاريف ومفاهيم في القانون الجزائي</a:t>
            </a:r>
            <a:endParaRPr lang="en-US" dirty="0"/>
          </a:p>
        </p:txBody>
      </p:sp>
      <p:sp>
        <p:nvSpPr>
          <p:cNvPr id="4" name="Text Placeholder 3">
            <a:extLst>
              <a:ext uri="{FF2B5EF4-FFF2-40B4-BE49-F238E27FC236}">
                <a16:creationId xmlns:a16="http://schemas.microsoft.com/office/drawing/2014/main" id="{3298BFA5-A7F2-471C-AF47-7D46DE4C4143}"/>
              </a:ext>
            </a:extLst>
          </p:cNvPr>
          <p:cNvSpPr>
            <a:spLocks noGrp="1"/>
          </p:cNvSpPr>
          <p:nvPr>
            <p:ph type="body" sz="quarter" idx="11"/>
          </p:nvPr>
        </p:nvSpPr>
        <p:spPr>
          <a:xfrm>
            <a:off x="5734756" y="1524266"/>
            <a:ext cx="5795659" cy="617612"/>
          </a:xfrm>
        </p:spPr>
        <p:txBody>
          <a:bodyPr>
            <a:normAutofit/>
          </a:bodyPr>
          <a:lstStyle/>
          <a:p>
            <a:r>
              <a:rPr lang="ar-SY" dirty="0"/>
              <a:t>المطلب الأول: تعريف القانون الجزائي</a:t>
            </a:r>
            <a:endParaRPr lang="en-US" dirty="0"/>
          </a:p>
        </p:txBody>
      </p:sp>
      <p:sp>
        <p:nvSpPr>
          <p:cNvPr id="5" name="Rectangle: Rounded Corners 4">
            <a:extLst>
              <a:ext uri="{FF2B5EF4-FFF2-40B4-BE49-F238E27FC236}">
                <a16:creationId xmlns:a16="http://schemas.microsoft.com/office/drawing/2014/main" id="{F48B27C8-0DA6-41F0-8B33-DED82F414107}"/>
              </a:ext>
            </a:extLst>
          </p:cNvPr>
          <p:cNvSpPr/>
          <p:nvPr/>
        </p:nvSpPr>
        <p:spPr>
          <a:xfrm>
            <a:off x="1377246" y="2641601"/>
            <a:ext cx="9922932" cy="3793066"/>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R="0" lvl="0" algn="justLow" defTabSz="914400" rtl="1" eaLnBrk="1" fontAlgn="auto" latinLnBrk="0" hangingPunct="1">
              <a:lnSpc>
                <a:spcPct val="200000"/>
              </a:lnSpc>
              <a:spcBef>
                <a:spcPts val="0"/>
              </a:spcBef>
              <a:spcAft>
                <a:spcPts val="0"/>
              </a:spcAft>
              <a:buClrTx/>
              <a:buSzTx/>
              <a:tabLst/>
              <a:defRPr/>
            </a:pPr>
            <a:r>
              <a:rPr kumimoji="0" lang="ar-SA" sz="2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يُعرف القانون الجزائي بأنه "مجموعة القواعد القانونية، التي تضعها الدولة، لبيان أنواع السلوك الإيجابي والسلبي التي تعد جرائم، ولتحديد الجزاءات أوالتدابير المستحقة على مرتكبيها، وتعيين الإجراءات الملائمة لملاحقتهم والتحقيق معهم ومحاكمتهم وتنفيذ الجزاء والتدبير فيهم".</a:t>
            </a:r>
          </a:p>
        </p:txBody>
      </p:sp>
    </p:spTree>
    <p:extLst>
      <p:ext uri="{BB962C8B-B14F-4D97-AF65-F5344CB8AC3E}">
        <p14:creationId xmlns:p14="http://schemas.microsoft.com/office/powerpoint/2010/main" val="2226715417"/>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الأول: تعاريف ومفاهيم في القانون الجزائي</a:t>
            </a:r>
            <a:endParaRPr lang="en-US" dirty="0"/>
          </a:p>
        </p:txBody>
      </p:sp>
      <p:sp>
        <p:nvSpPr>
          <p:cNvPr id="4" name="Text Placeholder 3">
            <a:extLst>
              <a:ext uri="{FF2B5EF4-FFF2-40B4-BE49-F238E27FC236}">
                <a16:creationId xmlns:a16="http://schemas.microsoft.com/office/drawing/2014/main" id="{3298BFA5-A7F2-471C-AF47-7D46DE4C4143}"/>
              </a:ext>
            </a:extLst>
          </p:cNvPr>
          <p:cNvSpPr>
            <a:spLocks noGrp="1"/>
          </p:cNvSpPr>
          <p:nvPr>
            <p:ph type="body" sz="quarter" idx="11"/>
          </p:nvPr>
        </p:nvSpPr>
        <p:spPr>
          <a:xfrm>
            <a:off x="5429956" y="1524266"/>
            <a:ext cx="6100459" cy="617612"/>
          </a:xfrm>
        </p:spPr>
        <p:txBody>
          <a:bodyPr>
            <a:normAutofit/>
          </a:bodyPr>
          <a:lstStyle/>
          <a:p>
            <a:r>
              <a:rPr lang="ar-SY" dirty="0"/>
              <a:t>المطلب الأول: تعريف القانون الجزائي</a:t>
            </a:r>
            <a:endParaRPr lang="en-US" dirty="0"/>
          </a:p>
        </p:txBody>
      </p:sp>
      <p:sp>
        <p:nvSpPr>
          <p:cNvPr id="3" name="Content Placeholder 2">
            <a:extLst>
              <a:ext uri="{FF2B5EF4-FFF2-40B4-BE49-F238E27FC236}">
                <a16:creationId xmlns:a16="http://schemas.microsoft.com/office/drawing/2014/main" id="{EB841230-F464-48C1-AE3B-0AC6132FB0C6}"/>
              </a:ext>
            </a:extLst>
          </p:cNvPr>
          <p:cNvSpPr>
            <a:spLocks noGrp="1"/>
          </p:cNvSpPr>
          <p:nvPr>
            <p:ph sz="quarter" idx="12"/>
          </p:nvPr>
        </p:nvSpPr>
        <p:spPr>
          <a:xfrm>
            <a:off x="271738" y="2299288"/>
            <a:ext cx="11366667" cy="4336108"/>
          </a:xfrm>
        </p:spPr>
        <p:txBody>
          <a:bodyPr>
            <a:normAutofit/>
          </a:bodyPr>
          <a:lstStyle/>
          <a:p>
            <a:pPr marL="0" marR="0" lvl="0" indent="0" algn="r" defTabSz="914400" rtl="1" eaLnBrk="1" fontAlgn="auto" latinLnBrk="0" hangingPunct="1">
              <a:lnSpc>
                <a:spcPct val="150000"/>
              </a:lnSpc>
              <a:spcBef>
                <a:spcPts val="0"/>
              </a:spcBef>
              <a:spcAft>
                <a:spcPts val="0"/>
              </a:spcAft>
              <a:buClrTx/>
              <a:buSzTx/>
              <a:buFontTx/>
              <a:buNone/>
              <a:tabLst/>
              <a:defRPr/>
            </a:pPr>
            <a:r>
              <a:rPr kumimoji="0" lang="ar-SA"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القانون الجزائي يتألف من نوعين من القواعد: قواعد قانونية موضوعية، وقواعد قانونية شكلية .</a:t>
            </a:r>
          </a:p>
        </p:txBody>
      </p:sp>
      <p:graphicFrame>
        <p:nvGraphicFramePr>
          <p:cNvPr id="5" name="Diagram 4">
            <a:extLst>
              <a:ext uri="{FF2B5EF4-FFF2-40B4-BE49-F238E27FC236}">
                <a16:creationId xmlns:a16="http://schemas.microsoft.com/office/drawing/2014/main" id="{666E4516-7140-4C84-B2AA-370FD808F030}"/>
              </a:ext>
            </a:extLst>
          </p:cNvPr>
          <p:cNvGraphicFramePr/>
          <p:nvPr>
            <p:extLst>
              <p:ext uri="{D42A27DB-BD31-4B8C-83A1-F6EECF244321}">
                <p14:modId xmlns:p14="http://schemas.microsoft.com/office/powerpoint/2010/main" val="662894092"/>
              </p:ext>
            </p:extLst>
          </p:nvPr>
        </p:nvGraphicFramePr>
        <p:xfrm>
          <a:off x="1106311" y="2957689"/>
          <a:ext cx="10543383" cy="363599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36576273"/>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الأول: تعاريف ومفاهيم في القانون الجزائي</a:t>
            </a:r>
            <a:endParaRPr lang="en-US" dirty="0"/>
          </a:p>
        </p:txBody>
      </p:sp>
      <p:sp>
        <p:nvSpPr>
          <p:cNvPr id="4" name="Text Placeholder 3">
            <a:extLst>
              <a:ext uri="{FF2B5EF4-FFF2-40B4-BE49-F238E27FC236}">
                <a16:creationId xmlns:a16="http://schemas.microsoft.com/office/drawing/2014/main" id="{3298BFA5-A7F2-471C-AF47-7D46DE4C4143}"/>
              </a:ext>
            </a:extLst>
          </p:cNvPr>
          <p:cNvSpPr>
            <a:spLocks noGrp="1"/>
          </p:cNvSpPr>
          <p:nvPr>
            <p:ph type="body" sz="quarter" idx="11"/>
          </p:nvPr>
        </p:nvSpPr>
        <p:spPr>
          <a:xfrm>
            <a:off x="5542844" y="1524266"/>
            <a:ext cx="5987571" cy="617612"/>
          </a:xfrm>
        </p:spPr>
        <p:txBody>
          <a:bodyPr>
            <a:normAutofit/>
          </a:bodyPr>
          <a:lstStyle/>
          <a:p>
            <a:r>
              <a:rPr lang="ar-SY" dirty="0"/>
              <a:t>المطلب الثاني: مصادر القانون الجزائي في سورية </a:t>
            </a:r>
            <a:endParaRPr lang="en-US" dirty="0"/>
          </a:p>
        </p:txBody>
      </p:sp>
      <p:graphicFrame>
        <p:nvGraphicFramePr>
          <p:cNvPr id="5" name="Diagram 4">
            <a:extLst>
              <a:ext uri="{FF2B5EF4-FFF2-40B4-BE49-F238E27FC236}">
                <a16:creationId xmlns:a16="http://schemas.microsoft.com/office/drawing/2014/main" id="{666E4516-7140-4C84-B2AA-370FD808F030}"/>
              </a:ext>
            </a:extLst>
          </p:cNvPr>
          <p:cNvGraphicFramePr/>
          <p:nvPr>
            <p:extLst>
              <p:ext uri="{D42A27DB-BD31-4B8C-83A1-F6EECF244321}">
                <p14:modId xmlns:p14="http://schemas.microsoft.com/office/powerpoint/2010/main" val="2669122203"/>
              </p:ext>
            </p:extLst>
          </p:nvPr>
        </p:nvGraphicFramePr>
        <p:xfrm>
          <a:off x="959554" y="2438219"/>
          <a:ext cx="10695037" cy="415546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32480218"/>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الأول: تعاريف ومفاهيم في القانون الجزائي</a:t>
            </a:r>
            <a:endParaRPr lang="en-US" dirty="0"/>
          </a:p>
        </p:txBody>
      </p:sp>
      <p:sp>
        <p:nvSpPr>
          <p:cNvPr id="4" name="Text Placeholder 3">
            <a:extLst>
              <a:ext uri="{FF2B5EF4-FFF2-40B4-BE49-F238E27FC236}">
                <a16:creationId xmlns:a16="http://schemas.microsoft.com/office/drawing/2014/main" id="{3298BFA5-A7F2-471C-AF47-7D46DE4C4143}"/>
              </a:ext>
            </a:extLst>
          </p:cNvPr>
          <p:cNvSpPr>
            <a:spLocks noGrp="1"/>
          </p:cNvSpPr>
          <p:nvPr>
            <p:ph type="body" sz="quarter" idx="11"/>
          </p:nvPr>
        </p:nvSpPr>
        <p:spPr>
          <a:xfrm>
            <a:off x="5160504" y="1530962"/>
            <a:ext cx="7153287" cy="617612"/>
          </a:xfrm>
        </p:spPr>
        <p:txBody>
          <a:bodyPr>
            <a:noAutofit/>
          </a:bodyPr>
          <a:lstStyle/>
          <a:p>
            <a:pPr>
              <a:lnSpc>
                <a:spcPct val="100000"/>
              </a:lnSpc>
              <a:spcBef>
                <a:spcPts val="0"/>
              </a:spcBef>
              <a:spcAft>
                <a:spcPts val="0"/>
              </a:spcAft>
            </a:pPr>
            <a:r>
              <a:rPr lang="ar-SY" dirty="0"/>
              <a:t>المطلب الثالث: خاصية القانون الجزائي وذاتيته وطبيعته المستقلة عن فروع القانون الأخرى </a:t>
            </a:r>
            <a:endParaRPr lang="en-US" dirty="0"/>
          </a:p>
        </p:txBody>
      </p:sp>
      <p:sp>
        <p:nvSpPr>
          <p:cNvPr id="5" name="Rectangle: Rounded Corners 4">
            <a:extLst>
              <a:ext uri="{FF2B5EF4-FFF2-40B4-BE49-F238E27FC236}">
                <a16:creationId xmlns:a16="http://schemas.microsoft.com/office/drawing/2014/main" id="{1C6DCF7D-96A2-45F9-90F7-793DD63BEAD2}"/>
              </a:ext>
            </a:extLst>
          </p:cNvPr>
          <p:cNvSpPr/>
          <p:nvPr/>
        </p:nvSpPr>
        <p:spPr>
          <a:xfrm>
            <a:off x="993421" y="2383878"/>
            <a:ext cx="10622845" cy="4287855"/>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R="0" lvl="0" algn="justLow" defTabSz="914400" rtl="1" eaLnBrk="1" fontAlgn="auto" latinLnBrk="0" hangingPunct="1">
              <a:lnSpc>
                <a:spcPct val="150000"/>
              </a:lnSpc>
              <a:spcBef>
                <a:spcPts val="0"/>
              </a:spcBef>
              <a:spcAft>
                <a:spcPts val="0"/>
              </a:spcAft>
              <a:buClrTx/>
              <a:buSzTx/>
              <a:tabLst/>
              <a:defRPr/>
            </a:pPr>
            <a:r>
              <a:rPr kumimoji="0" lang="ar-SA" sz="2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اختلف الفقهاء في تصنيف القانون الجزائي في زمرة القانون العام أو في زمرة القانون الخاص أو في زمرة مستقلة.</a:t>
            </a:r>
          </a:p>
          <a:p>
            <a:pPr marR="0" lvl="0" algn="justLow" defTabSz="914400" rtl="1" eaLnBrk="1" fontAlgn="auto" latinLnBrk="0" hangingPunct="1">
              <a:lnSpc>
                <a:spcPct val="150000"/>
              </a:lnSpc>
              <a:spcBef>
                <a:spcPts val="0"/>
              </a:spcBef>
              <a:spcAft>
                <a:spcPts val="0"/>
              </a:spcAft>
              <a:buClrTx/>
              <a:buSzTx/>
              <a:tabLst/>
              <a:defRPr/>
            </a:pPr>
            <a:r>
              <a:rPr kumimoji="0" lang="ar-SA" sz="2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فالفقهاء الذين يرون أن القانون الجزائي فرع من القانون العام، يعتقدون بأن المجتمع والدولة هما الطرف الأساسي في القانون الجزائي. </a:t>
            </a:r>
          </a:p>
          <a:p>
            <a:pPr marR="0" lvl="0" algn="justLow" defTabSz="914400" rtl="1" eaLnBrk="1" fontAlgn="auto" latinLnBrk="0" hangingPunct="1">
              <a:lnSpc>
                <a:spcPct val="150000"/>
              </a:lnSpc>
              <a:spcBef>
                <a:spcPts val="0"/>
              </a:spcBef>
              <a:spcAft>
                <a:spcPts val="0"/>
              </a:spcAft>
              <a:buClrTx/>
              <a:buSzTx/>
              <a:tabLst/>
              <a:defRPr/>
            </a:pPr>
            <a:r>
              <a:rPr kumimoji="0" lang="ar-SA" sz="2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أما الفقهاء الذين يرون أن القانون الجزائي فرع من القانون الخاص، يستندون إلى أن الأحكام الغالبة في القانون الجزائي جاءت لحماية الحقوق الخاصة وهناك رأي ثالث، يذهب إلى أن القانون الجزائي ذو طابع خاص يجعله مستقلاً عن القانون الخاص والقانون العام معاً. فهو يحمي الأفراد وحقوقهم المختلفة، وخاصة حريتهم، وملكيتهم، وسلامتهم الجسدية، وحقهم في الدفاع أمام القضاء. </a:t>
            </a:r>
          </a:p>
        </p:txBody>
      </p:sp>
    </p:spTree>
    <p:extLst>
      <p:ext uri="{BB962C8B-B14F-4D97-AF65-F5344CB8AC3E}">
        <p14:creationId xmlns:p14="http://schemas.microsoft.com/office/powerpoint/2010/main" val="3270087777"/>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2370668" y="309474"/>
            <a:ext cx="7044266" cy="918450"/>
          </a:xfrm>
        </p:spPr>
        <p:txBody>
          <a:bodyPr>
            <a:noAutofit/>
          </a:bodyPr>
          <a:lstStyle/>
          <a:p>
            <a:pPr>
              <a:lnSpc>
                <a:spcPct val="100000"/>
              </a:lnSpc>
              <a:spcBef>
                <a:spcPts val="0"/>
              </a:spcBef>
              <a:spcAft>
                <a:spcPts val="0"/>
              </a:spcAft>
            </a:pPr>
            <a:r>
              <a:rPr lang="ar-SY" dirty="0"/>
              <a:t>المبحث الثاني: علاقة القانون الجزائي بفروع القانون الأخرى والعلوم الجزائية والأخلاق والدين</a:t>
            </a:r>
            <a:endParaRPr lang="en-US" dirty="0"/>
          </a:p>
        </p:txBody>
      </p:sp>
      <p:sp>
        <p:nvSpPr>
          <p:cNvPr id="4" name="Text Placeholder 3">
            <a:extLst>
              <a:ext uri="{FF2B5EF4-FFF2-40B4-BE49-F238E27FC236}">
                <a16:creationId xmlns:a16="http://schemas.microsoft.com/office/drawing/2014/main" id="{3298BFA5-A7F2-471C-AF47-7D46DE4C4143}"/>
              </a:ext>
            </a:extLst>
          </p:cNvPr>
          <p:cNvSpPr>
            <a:spLocks noGrp="1"/>
          </p:cNvSpPr>
          <p:nvPr>
            <p:ph type="body" sz="quarter" idx="11"/>
          </p:nvPr>
        </p:nvSpPr>
        <p:spPr>
          <a:xfrm>
            <a:off x="5126637" y="1519673"/>
            <a:ext cx="7153287" cy="617612"/>
          </a:xfrm>
        </p:spPr>
        <p:txBody>
          <a:bodyPr>
            <a:normAutofit/>
          </a:bodyPr>
          <a:lstStyle/>
          <a:p>
            <a:r>
              <a:rPr lang="ar-SY" dirty="0"/>
              <a:t>المطلب الأول: صلات القانون الجزائي بفروع القانون الأخرى</a:t>
            </a:r>
            <a:endParaRPr lang="en-US" dirty="0"/>
          </a:p>
        </p:txBody>
      </p:sp>
      <p:sp>
        <p:nvSpPr>
          <p:cNvPr id="5" name="Rectangle: Rounded Corners 4">
            <a:extLst>
              <a:ext uri="{FF2B5EF4-FFF2-40B4-BE49-F238E27FC236}">
                <a16:creationId xmlns:a16="http://schemas.microsoft.com/office/drawing/2014/main" id="{8ACD5B10-CC24-488E-85E0-60AF1A23A220}"/>
              </a:ext>
            </a:extLst>
          </p:cNvPr>
          <p:cNvSpPr/>
          <p:nvPr/>
        </p:nvSpPr>
        <p:spPr>
          <a:xfrm>
            <a:off x="1072444" y="2440323"/>
            <a:ext cx="10509955" cy="4119492"/>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R="0" lvl="0" algn="justLow" defTabSz="914400" rtl="1" eaLnBrk="1" fontAlgn="auto" latinLnBrk="0" hangingPunct="1">
              <a:lnSpc>
                <a:spcPct val="150000"/>
              </a:lnSpc>
              <a:spcBef>
                <a:spcPts val="0"/>
              </a:spcBef>
              <a:spcAft>
                <a:spcPts val="0"/>
              </a:spcAft>
              <a:buClrTx/>
              <a:buSzTx/>
              <a:tabLst/>
              <a:defRPr/>
            </a:pPr>
            <a:r>
              <a:rPr kumimoji="0" lang="ar-SA" sz="2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يتصل القانون الجزائي بأكثر فروع القانون ليحمي الحقوق المقررة فيها. فهو يلتقي بالقانون الدستوري ليحمي الحقوق التي يكفلها الدستور،</a:t>
            </a:r>
            <a:r>
              <a:rPr kumimoji="0" lang="ar-SY" sz="2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ar-SA" sz="2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ويلتقي بالقانون الإداري ليحمي الوظيفة العامة من الرشوة والفساد والإهمال</a:t>
            </a:r>
            <a:r>
              <a:rPr kumimoji="0" lang="ar-SY" sz="2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a:t>
            </a:r>
            <a:r>
              <a:rPr kumimoji="0" lang="ar-SA" sz="2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ويلتقي بالقانون المدني، فيحمي حق الملكية بعقابه على السرقة والاحتيال</a:t>
            </a:r>
            <a:r>
              <a:rPr kumimoji="0" lang="ar-SY" sz="2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a:t>
            </a:r>
            <a:r>
              <a:rPr kumimoji="0" lang="ar-SA" sz="2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كما يلتقي بقانون الأحوال الشخصية، فيحمي حقوق الزوجية بعقابه على زنا الزوج أو الزوجة،</a:t>
            </a:r>
            <a:r>
              <a:rPr kumimoji="0" lang="ar-SY" sz="2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ar-SA" sz="2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ويلتقي القانون الجزائي بالقانون التجاري ليحمي الثقة بين التجار بعقابه على الإفلاس التقصيري أو الاحتيالي</a:t>
            </a:r>
            <a:r>
              <a:rPr kumimoji="0" lang="ar-SY" sz="2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ar-SA" sz="2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السياسة الاقتصادية للدولة، والإنتاج المحلي</a:t>
            </a:r>
            <a:r>
              <a:rPr kumimoji="0" lang="ar-SY" sz="2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ar-SA" sz="2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ويلتقي بالقانون التجاري ليحمي الثقة بين التجار والثقة بالمعاملات و الحق في الملكية الأدبية والفنية .</a:t>
            </a:r>
          </a:p>
        </p:txBody>
      </p:sp>
    </p:spTree>
    <p:extLst>
      <p:ext uri="{BB962C8B-B14F-4D97-AF65-F5344CB8AC3E}">
        <p14:creationId xmlns:p14="http://schemas.microsoft.com/office/powerpoint/2010/main" val="2773515896"/>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theme/theme1.xml><?xml version="1.0" encoding="utf-8"?>
<a:theme xmlns:a="http://schemas.openxmlformats.org/drawingml/2006/main" name="DividendVTI">
  <a:themeElements>
    <a:clrScheme name="Orange Re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Dividend">
      <a:majorFont>
        <a:latin typeface="Franklin Gothic Demi"/>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2455B2D-BAB7-438A-85DA-0266A24CB79F}">
  <ds:schemaRefs>
    <ds:schemaRef ds:uri="http://schemas.microsoft.com/office/infopath/2007/PartnerControls"/>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16c05727-aa75-4e4a-9b5f-8a80a1165891"/>
    <ds:schemaRef ds:uri="http://purl.org/dc/dcmitype/"/>
    <ds:schemaRef ds:uri="71af3243-3dd4-4a8d-8c0d-dd76da1f02a5"/>
    <ds:schemaRef ds:uri="http://www.w3.org/XML/1998/namespace"/>
  </ds:schemaRefs>
</ds:datastoreItem>
</file>

<file path=customXml/itemProps2.xml><?xml version="1.0" encoding="utf-8"?>
<ds:datastoreItem xmlns:ds="http://schemas.openxmlformats.org/officeDocument/2006/customXml" ds:itemID="{CDF95FD5-1F25-4FA5-84C8-2AB1AFB896F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8C6403A-684A-431F-8F36-A24C99E2866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{EF5A84C8-6E47-4BA8-A626-2C183E30E3FB}tf11964407_win32</Template>
  <TotalTime>2484</TotalTime>
  <Words>1231</Words>
  <Application>Microsoft Office PowerPoint</Application>
  <PresentationFormat>Widescreen</PresentationFormat>
  <Paragraphs>80</Paragraphs>
  <Slides>16</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16</vt:i4>
      </vt:variant>
    </vt:vector>
  </HeadingPairs>
  <TitlesOfParts>
    <vt:vector size="24" baseType="lpstr">
      <vt:lpstr>Arial</vt:lpstr>
      <vt:lpstr>Calibri</vt:lpstr>
      <vt:lpstr>Franklin Gothic Book</vt:lpstr>
      <vt:lpstr>Franklin Gothic Demi</vt:lpstr>
      <vt:lpstr>Gill Sans MT</vt:lpstr>
      <vt:lpstr>Wingdings</vt:lpstr>
      <vt:lpstr>Wingdings 2</vt:lpstr>
      <vt:lpstr>DividendVTI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Lorem Ipsum</dc:title>
  <dc:creator>Roula Sulaiman</dc:creator>
  <cp:lastModifiedBy>hp</cp:lastModifiedBy>
  <cp:revision>401</cp:revision>
  <dcterms:created xsi:type="dcterms:W3CDTF">2020-10-27T07:33:32Z</dcterms:created>
  <dcterms:modified xsi:type="dcterms:W3CDTF">2022-02-19T10:08:16Z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