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267" r:id="rId2"/>
    <p:sldId id="268" r:id="rId3"/>
    <p:sldId id="26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299" r:id="rId13"/>
    <p:sldId id="297" r:id="rId14"/>
    <p:sldId id="300" r:id="rId15"/>
    <p:sldId id="301" r:id="rId16"/>
    <p:sldId id="302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B"/>
    <a:srgbClr val="F59DBF"/>
    <a:srgbClr val="840E3B"/>
    <a:srgbClr val="166861"/>
    <a:srgbClr val="4C7242"/>
    <a:srgbClr val="57998C"/>
    <a:srgbClr val="78A98E"/>
    <a:srgbClr val="E6E6E3"/>
    <a:srgbClr val="679D86"/>
    <a:srgbClr val="558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293" autoAdjust="0"/>
  </p:normalViewPr>
  <p:slideViewPr>
    <p:cSldViewPr snapToGrid="0">
      <p:cViewPr varScale="1">
        <p:scale>
          <a:sx n="82" d="100"/>
          <a:sy n="82" d="100"/>
        </p:scale>
        <p:origin x="70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0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D8680-9BA8-44B3-B273-ACBD139AE8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8C1D79A-4CDE-4910-AD1A-DEB5E41FCB1B}">
      <dgm:prSet phldrT="[Text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التسجيل المسبق.</a:t>
          </a:r>
          <a:endParaRPr lang="en-US" sz="2200">
            <a:solidFill>
              <a:schemeClr val="tx1"/>
            </a:solidFill>
          </a:endParaRPr>
        </a:p>
      </dgm:t>
    </dgm:pt>
    <dgm:pt modelId="{F659E0FE-54DF-485B-A278-6D0D9F520BC0}" type="parTrans" cxnId="{BA3D3CB4-F16D-4EEB-A701-EA896EC27693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1CE9BFDA-56FB-4CFD-AF57-04BF9CE827CE}" type="sibTrans" cxnId="{BA3D3CB4-F16D-4EEB-A701-EA896EC27693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C2CBEB56-B340-4D67-BD8B-E09A38A11493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الحجز.</a:t>
          </a:r>
          <a:endParaRPr lang="ar-SY" sz="2200" dirty="0" smtClean="0">
            <a:solidFill>
              <a:schemeClr val="tx1"/>
            </a:solidFill>
          </a:endParaRPr>
        </a:p>
      </dgm:t>
    </dgm:pt>
    <dgm:pt modelId="{80EEA2A3-59D9-479A-9A72-8339113C1E7D}" type="parTrans" cxnId="{2B3AA3F8-B87A-47A6-9109-A332F57CDBD8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72612FF3-0B4F-4E21-8AB5-D00CFCB3AC91}" type="sibTrans" cxnId="{2B3AA3F8-B87A-47A6-9109-A332F57CDBD8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66B4D6EA-7163-40D5-8E3A-F311D3A040E4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حجز الغرفة.</a:t>
          </a:r>
          <a:endParaRPr lang="ar-SY" sz="2200" dirty="0">
            <a:solidFill>
              <a:schemeClr val="tx1"/>
            </a:solidFill>
          </a:endParaRPr>
        </a:p>
      </dgm:t>
    </dgm:pt>
    <dgm:pt modelId="{B84E1FC7-3907-4175-9747-3385D50B2D1F}" type="parTrans" cxnId="{0CB58E8F-55E8-4BDC-9ED1-F0DB9EA423F0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88279201-A564-42D6-905D-6E4401412965}" type="sibTrans" cxnId="{0CB58E8F-55E8-4BDC-9ED1-F0DB9EA423F0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F80132B2-7942-429D-BEF7-96B9C46CEAAC}" type="pres">
      <dgm:prSet presAssocID="{1B5D8680-9BA8-44B3-B273-ACBD139AE89F}" presName="Name0" presStyleCnt="0">
        <dgm:presLayoutVars>
          <dgm:chMax val="7"/>
          <dgm:chPref val="7"/>
          <dgm:dir val="rev"/>
        </dgm:presLayoutVars>
      </dgm:prSet>
      <dgm:spPr/>
    </dgm:pt>
    <dgm:pt modelId="{A1AC5682-FBEA-4186-9BB6-F6F4F2DDA6FE}" type="pres">
      <dgm:prSet presAssocID="{1B5D8680-9BA8-44B3-B273-ACBD139AE89F}" presName="Name1" presStyleCnt="0"/>
      <dgm:spPr/>
    </dgm:pt>
    <dgm:pt modelId="{C789AD4A-FD11-489E-BF62-4034CBC7A170}" type="pres">
      <dgm:prSet presAssocID="{1B5D8680-9BA8-44B3-B273-ACBD139AE89F}" presName="cycle" presStyleCnt="0"/>
      <dgm:spPr/>
    </dgm:pt>
    <dgm:pt modelId="{9E6D9EB1-079E-48A0-9CB3-4A9726970FDB}" type="pres">
      <dgm:prSet presAssocID="{1B5D8680-9BA8-44B3-B273-ACBD139AE89F}" presName="srcNode" presStyleLbl="node1" presStyleIdx="0" presStyleCnt="3"/>
      <dgm:spPr/>
    </dgm:pt>
    <dgm:pt modelId="{655AB34B-FFCE-4438-85BD-AC8350EE4944}" type="pres">
      <dgm:prSet presAssocID="{1B5D8680-9BA8-44B3-B273-ACBD139AE89F}" presName="conn" presStyleLbl="parChTrans1D2" presStyleIdx="0" presStyleCnt="1"/>
      <dgm:spPr/>
    </dgm:pt>
    <dgm:pt modelId="{B9F4BA45-8F44-47CB-B67F-6C22AC5C5ABE}" type="pres">
      <dgm:prSet presAssocID="{1B5D8680-9BA8-44B3-B273-ACBD139AE89F}" presName="extraNode" presStyleLbl="node1" presStyleIdx="0" presStyleCnt="3"/>
      <dgm:spPr/>
    </dgm:pt>
    <dgm:pt modelId="{E2EAABC7-F768-4BE4-B5AD-A98CCCF68AA2}" type="pres">
      <dgm:prSet presAssocID="{1B5D8680-9BA8-44B3-B273-ACBD139AE89F}" presName="dstNode" presStyleLbl="node1" presStyleIdx="0" presStyleCnt="3"/>
      <dgm:spPr/>
    </dgm:pt>
    <dgm:pt modelId="{1D6EA0C9-BD5D-443F-8A30-8A388D6890C6}" type="pres">
      <dgm:prSet presAssocID="{A8C1D79A-4CDE-4910-AD1A-DEB5E41FCB1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B897B-8700-44A0-8FCA-770E35A0E0A0}" type="pres">
      <dgm:prSet presAssocID="{A8C1D79A-4CDE-4910-AD1A-DEB5E41FCB1B}" presName="accent_1" presStyleCnt="0"/>
      <dgm:spPr/>
    </dgm:pt>
    <dgm:pt modelId="{E12F37B2-42CA-4685-81DF-66BACFFE90A7}" type="pres">
      <dgm:prSet presAssocID="{A8C1D79A-4CDE-4910-AD1A-DEB5E41FCB1B}" presName="accentRepeatNode" presStyleLbl="solidFgAcc1" presStyleIdx="0" presStyleCnt="3"/>
      <dgm:spPr/>
    </dgm:pt>
    <dgm:pt modelId="{01E20A35-EFCE-484E-8D45-40FA4DFB8FDD}" type="pres">
      <dgm:prSet presAssocID="{C2CBEB56-B340-4D67-BD8B-E09A38A11493}" presName="text_2" presStyleLbl="node1" presStyleIdx="1" presStyleCnt="3">
        <dgm:presLayoutVars>
          <dgm:bulletEnabled val="1"/>
        </dgm:presLayoutVars>
      </dgm:prSet>
      <dgm:spPr/>
    </dgm:pt>
    <dgm:pt modelId="{D39976FF-1259-43B4-884D-5CBE5ED74955}" type="pres">
      <dgm:prSet presAssocID="{C2CBEB56-B340-4D67-BD8B-E09A38A11493}" presName="accent_2" presStyleCnt="0"/>
      <dgm:spPr/>
    </dgm:pt>
    <dgm:pt modelId="{B987C7EB-F4C8-4C8F-B9CB-6FAF007C6659}" type="pres">
      <dgm:prSet presAssocID="{C2CBEB56-B340-4D67-BD8B-E09A38A11493}" presName="accentRepeatNode" presStyleLbl="solidFgAcc1" presStyleIdx="1" presStyleCnt="3"/>
      <dgm:spPr/>
    </dgm:pt>
    <dgm:pt modelId="{C2ACB93B-1443-4F9E-8162-FA02A8074595}" type="pres">
      <dgm:prSet presAssocID="{66B4D6EA-7163-40D5-8E3A-F311D3A040E4}" presName="text_3" presStyleLbl="node1" presStyleIdx="2" presStyleCnt="3">
        <dgm:presLayoutVars>
          <dgm:bulletEnabled val="1"/>
        </dgm:presLayoutVars>
      </dgm:prSet>
      <dgm:spPr/>
    </dgm:pt>
    <dgm:pt modelId="{C0C080DF-0474-4E39-B89A-07A0862F6E53}" type="pres">
      <dgm:prSet presAssocID="{66B4D6EA-7163-40D5-8E3A-F311D3A040E4}" presName="accent_3" presStyleCnt="0"/>
      <dgm:spPr/>
    </dgm:pt>
    <dgm:pt modelId="{209E08A2-4F77-4096-8FF4-1321CD4A2C42}" type="pres">
      <dgm:prSet presAssocID="{66B4D6EA-7163-40D5-8E3A-F311D3A040E4}" presName="accentRepeatNode" presStyleLbl="solidFgAcc1" presStyleIdx="2" presStyleCnt="3"/>
      <dgm:spPr/>
    </dgm:pt>
  </dgm:ptLst>
  <dgm:cxnLst>
    <dgm:cxn modelId="{0006FC42-099E-403C-AC5C-B4A4777A5FFE}" type="presOf" srcId="{1B5D8680-9BA8-44B3-B273-ACBD139AE89F}" destId="{F80132B2-7942-429D-BEF7-96B9C46CEAAC}" srcOrd="0" destOrd="0" presId="urn:microsoft.com/office/officeart/2008/layout/VerticalCurvedList"/>
    <dgm:cxn modelId="{6286A6BE-CF26-4AED-A2B1-71AF5940C29F}" type="presOf" srcId="{66B4D6EA-7163-40D5-8E3A-F311D3A040E4}" destId="{C2ACB93B-1443-4F9E-8162-FA02A8074595}" srcOrd="0" destOrd="0" presId="urn:microsoft.com/office/officeart/2008/layout/VerticalCurvedList"/>
    <dgm:cxn modelId="{2B3AA3F8-B87A-47A6-9109-A332F57CDBD8}" srcId="{1B5D8680-9BA8-44B3-B273-ACBD139AE89F}" destId="{C2CBEB56-B340-4D67-BD8B-E09A38A11493}" srcOrd="1" destOrd="0" parTransId="{80EEA2A3-59D9-479A-9A72-8339113C1E7D}" sibTransId="{72612FF3-0B4F-4E21-8AB5-D00CFCB3AC91}"/>
    <dgm:cxn modelId="{55D9EC46-C92A-40A0-98D4-86C753F7D7FC}" type="presOf" srcId="{A8C1D79A-4CDE-4910-AD1A-DEB5E41FCB1B}" destId="{1D6EA0C9-BD5D-443F-8A30-8A388D6890C6}" srcOrd="0" destOrd="0" presId="urn:microsoft.com/office/officeart/2008/layout/VerticalCurvedList"/>
    <dgm:cxn modelId="{833E8D02-F924-42BD-9A7C-5BA94D903EEC}" type="presOf" srcId="{1CE9BFDA-56FB-4CFD-AF57-04BF9CE827CE}" destId="{655AB34B-FFCE-4438-85BD-AC8350EE4944}" srcOrd="0" destOrd="0" presId="urn:microsoft.com/office/officeart/2008/layout/VerticalCurvedList"/>
    <dgm:cxn modelId="{5395B7F5-9D7D-484A-9380-5BF189CB5CC0}" type="presOf" srcId="{C2CBEB56-B340-4D67-BD8B-E09A38A11493}" destId="{01E20A35-EFCE-484E-8D45-40FA4DFB8FDD}" srcOrd="0" destOrd="0" presId="urn:microsoft.com/office/officeart/2008/layout/VerticalCurvedList"/>
    <dgm:cxn modelId="{BA3D3CB4-F16D-4EEB-A701-EA896EC27693}" srcId="{1B5D8680-9BA8-44B3-B273-ACBD139AE89F}" destId="{A8C1D79A-4CDE-4910-AD1A-DEB5E41FCB1B}" srcOrd="0" destOrd="0" parTransId="{F659E0FE-54DF-485B-A278-6D0D9F520BC0}" sibTransId="{1CE9BFDA-56FB-4CFD-AF57-04BF9CE827CE}"/>
    <dgm:cxn modelId="{0CB58E8F-55E8-4BDC-9ED1-F0DB9EA423F0}" srcId="{1B5D8680-9BA8-44B3-B273-ACBD139AE89F}" destId="{66B4D6EA-7163-40D5-8E3A-F311D3A040E4}" srcOrd="2" destOrd="0" parTransId="{B84E1FC7-3907-4175-9747-3385D50B2D1F}" sibTransId="{88279201-A564-42D6-905D-6E4401412965}"/>
    <dgm:cxn modelId="{7758D915-6CB8-42E2-B130-19FDE36A065D}" type="presParOf" srcId="{F80132B2-7942-429D-BEF7-96B9C46CEAAC}" destId="{A1AC5682-FBEA-4186-9BB6-F6F4F2DDA6FE}" srcOrd="0" destOrd="0" presId="urn:microsoft.com/office/officeart/2008/layout/VerticalCurvedList"/>
    <dgm:cxn modelId="{D8DB2EFC-3A94-40B8-BC10-A5EED2188AB7}" type="presParOf" srcId="{A1AC5682-FBEA-4186-9BB6-F6F4F2DDA6FE}" destId="{C789AD4A-FD11-489E-BF62-4034CBC7A170}" srcOrd="0" destOrd="0" presId="urn:microsoft.com/office/officeart/2008/layout/VerticalCurvedList"/>
    <dgm:cxn modelId="{D27F1E46-CDB2-4BEF-A225-90721375852C}" type="presParOf" srcId="{C789AD4A-FD11-489E-BF62-4034CBC7A170}" destId="{9E6D9EB1-079E-48A0-9CB3-4A9726970FDB}" srcOrd="0" destOrd="0" presId="urn:microsoft.com/office/officeart/2008/layout/VerticalCurvedList"/>
    <dgm:cxn modelId="{30AC37C4-5BC5-4C58-BB65-25770CE0C4A7}" type="presParOf" srcId="{C789AD4A-FD11-489E-BF62-4034CBC7A170}" destId="{655AB34B-FFCE-4438-85BD-AC8350EE4944}" srcOrd="1" destOrd="0" presId="urn:microsoft.com/office/officeart/2008/layout/VerticalCurvedList"/>
    <dgm:cxn modelId="{C8E160A7-9986-4678-8677-51DF6830DA73}" type="presParOf" srcId="{C789AD4A-FD11-489E-BF62-4034CBC7A170}" destId="{B9F4BA45-8F44-47CB-B67F-6C22AC5C5ABE}" srcOrd="2" destOrd="0" presId="urn:microsoft.com/office/officeart/2008/layout/VerticalCurvedList"/>
    <dgm:cxn modelId="{6AAEB1D4-7946-428D-8F95-D5AE537491FC}" type="presParOf" srcId="{C789AD4A-FD11-489E-BF62-4034CBC7A170}" destId="{E2EAABC7-F768-4BE4-B5AD-A98CCCF68AA2}" srcOrd="3" destOrd="0" presId="urn:microsoft.com/office/officeart/2008/layout/VerticalCurvedList"/>
    <dgm:cxn modelId="{6645DB11-04C6-4F11-BDB1-BA306EE440DD}" type="presParOf" srcId="{A1AC5682-FBEA-4186-9BB6-F6F4F2DDA6FE}" destId="{1D6EA0C9-BD5D-443F-8A30-8A388D6890C6}" srcOrd="1" destOrd="0" presId="urn:microsoft.com/office/officeart/2008/layout/VerticalCurvedList"/>
    <dgm:cxn modelId="{67157954-1EDB-4F34-BF44-6F441A49628A}" type="presParOf" srcId="{A1AC5682-FBEA-4186-9BB6-F6F4F2DDA6FE}" destId="{88AB897B-8700-44A0-8FCA-770E35A0E0A0}" srcOrd="2" destOrd="0" presId="urn:microsoft.com/office/officeart/2008/layout/VerticalCurvedList"/>
    <dgm:cxn modelId="{B2BA7DFD-A8F3-43FB-A000-BAAC3E177E5B}" type="presParOf" srcId="{88AB897B-8700-44A0-8FCA-770E35A0E0A0}" destId="{E12F37B2-42CA-4685-81DF-66BACFFE90A7}" srcOrd="0" destOrd="0" presId="urn:microsoft.com/office/officeart/2008/layout/VerticalCurvedList"/>
    <dgm:cxn modelId="{AFEC91F7-EA64-442A-AC81-80AD2F547BED}" type="presParOf" srcId="{A1AC5682-FBEA-4186-9BB6-F6F4F2DDA6FE}" destId="{01E20A35-EFCE-484E-8D45-40FA4DFB8FDD}" srcOrd="3" destOrd="0" presId="urn:microsoft.com/office/officeart/2008/layout/VerticalCurvedList"/>
    <dgm:cxn modelId="{25717ABF-E2B1-4804-8565-322D2E56E270}" type="presParOf" srcId="{A1AC5682-FBEA-4186-9BB6-F6F4F2DDA6FE}" destId="{D39976FF-1259-43B4-884D-5CBE5ED74955}" srcOrd="4" destOrd="0" presId="urn:microsoft.com/office/officeart/2008/layout/VerticalCurvedList"/>
    <dgm:cxn modelId="{8CDB9D4F-36FB-4902-942A-B944DA008D94}" type="presParOf" srcId="{D39976FF-1259-43B4-884D-5CBE5ED74955}" destId="{B987C7EB-F4C8-4C8F-B9CB-6FAF007C6659}" srcOrd="0" destOrd="0" presId="urn:microsoft.com/office/officeart/2008/layout/VerticalCurvedList"/>
    <dgm:cxn modelId="{FD611888-D897-4AB1-947B-56C94C0A42E3}" type="presParOf" srcId="{A1AC5682-FBEA-4186-9BB6-F6F4F2DDA6FE}" destId="{C2ACB93B-1443-4F9E-8162-FA02A8074595}" srcOrd="5" destOrd="0" presId="urn:microsoft.com/office/officeart/2008/layout/VerticalCurvedList"/>
    <dgm:cxn modelId="{B6218108-5A8B-42BE-8E01-DB5F329B429D}" type="presParOf" srcId="{A1AC5682-FBEA-4186-9BB6-F6F4F2DDA6FE}" destId="{C0C080DF-0474-4E39-B89A-07A0862F6E53}" srcOrd="6" destOrd="0" presId="urn:microsoft.com/office/officeart/2008/layout/VerticalCurvedList"/>
    <dgm:cxn modelId="{26857272-D299-4FA1-9E06-9B01E2720A33}" type="presParOf" srcId="{C0C080DF-0474-4E39-B89A-07A0862F6E53}" destId="{209E08A2-4F77-4096-8FF4-1321CD4A2C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7943D-726A-4581-8488-4FB8305DF6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35A4D2B-487B-46DE-8CBB-643257BA11C1}">
      <dgm:prSet phldrT="[Text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طباعة بطاقة تسجيل الضيف.</a:t>
          </a:r>
          <a:endParaRPr lang="en-US" sz="2200">
            <a:solidFill>
              <a:schemeClr val="tx1"/>
            </a:solidFill>
          </a:endParaRPr>
        </a:p>
      </dgm:t>
    </dgm:pt>
    <dgm:pt modelId="{392005A7-091A-428C-A62D-2D56B81AAB69}" type="parTrans" cxnId="{D9E0E283-CDD7-49F7-9FD1-8239EF5B88D6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A91E623B-0399-4373-9258-FA486726061A}" type="sibTrans" cxnId="{D9E0E283-CDD7-49F7-9FD1-8239EF5B88D6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3E367CD9-B03E-4C52-B702-EB3362A259EC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إعداد مفاتيح الغرفة وكوبونات الوجبات.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A5128ADF-DD94-4385-980E-4E3A1FDA69A4}" type="parTrans" cxnId="{9AF31DA2-CE78-4787-A211-2FE9283BCB94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198CB40A-EF85-4399-882B-2396555BD08D}" type="sibTrans" cxnId="{9AF31DA2-CE78-4787-A211-2FE9283BCB94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858FB1E4-63DA-417B-BFEE-F2A48ADEFCB0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تعليمات للإدارات المعنية.</a:t>
          </a:r>
          <a:endParaRPr lang="ar-SY" sz="2200" dirty="0">
            <a:solidFill>
              <a:schemeClr val="tx1"/>
            </a:solidFill>
          </a:endParaRPr>
        </a:p>
      </dgm:t>
    </dgm:pt>
    <dgm:pt modelId="{C15BD420-CFB0-43DA-86EC-AC8ECDC765F9}" type="parTrans" cxnId="{A383F642-8A9F-46E9-8659-02B3B343FBE4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E73FE437-92FF-45A6-BF1F-0373A4C84934}" type="sibTrans" cxnId="{A383F642-8A9F-46E9-8659-02B3B343FBE4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97B4D7E6-15A9-4146-953F-6E233B701402}" type="pres">
      <dgm:prSet presAssocID="{4407943D-726A-4581-8488-4FB8305DF6B0}" presName="Name0" presStyleCnt="0">
        <dgm:presLayoutVars>
          <dgm:chMax val="7"/>
          <dgm:chPref val="7"/>
          <dgm:dir val="rev"/>
        </dgm:presLayoutVars>
      </dgm:prSet>
      <dgm:spPr/>
    </dgm:pt>
    <dgm:pt modelId="{794D807A-4DFD-44D7-8F50-D856C626399B}" type="pres">
      <dgm:prSet presAssocID="{4407943D-726A-4581-8488-4FB8305DF6B0}" presName="Name1" presStyleCnt="0"/>
      <dgm:spPr/>
    </dgm:pt>
    <dgm:pt modelId="{0DC47E95-4321-453A-835A-72D2E6A92556}" type="pres">
      <dgm:prSet presAssocID="{4407943D-726A-4581-8488-4FB8305DF6B0}" presName="cycle" presStyleCnt="0"/>
      <dgm:spPr/>
    </dgm:pt>
    <dgm:pt modelId="{D5A5A34E-3F13-404A-A9B9-F53DAF6970F1}" type="pres">
      <dgm:prSet presAssocID="{4407943D-726A-4581-8488-4FB8305DF6B0}" presName="srcNode" presStyleLbl="node1" presStyleIdx="0" presStyleCnt="3"/>
      <dgm:spPr/>
    </dgm:pt>
    <dgm:pt modelId="{7B420459-D4CE-48F1-8619-3EFC55833690}" type="pres">
      <dgm:prSet presAssocID="{4407943D-726A-4581-8488-4FB8305DF6B0}" presName="conn" presStyleLbl="parChTrans1D2" presStyleIdx="0" presStyleCnt="1"/>
      <dgm:spPr/>
    </dgm:pt>
    <dgm:pt modelId="{391D94FF-4206-42BA-B231-D95B73740371}" type="pres">
      <dgm:prSet presAssocID="{4407943D-726A-4581-8488-4FB8305DF6B0}" presName="extraNode" presStyleLbl="node1" presStyleIdx="0" presStyleCnt="3"/>
      <dgm:spPr/>
    </dgm:pt>
    <dgm:pt modelId="{33470419-DA20-4C4C-9510-DFEB07DE0AC6}" type="pres">
      <dgm:prSet presAssocID="{4407943D-726A-4581-8488-4FB8305DF6B0}" presName="dstNode" presStyleLbl="node1" presStyleIdx="0" presStyleCnt="3"/>
      <dgm:spPr/>
    </dgm:pt>
    <dgm:pt modelId="{8DA50736-495E-4DAE-A150-7E9BA1E8EFB1}" type="pres">
      <dgm:prSet presAssocID="{635A4D2B-487B-46DE-8CBB-643257BA11C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DEB24-D377-4196-BE9C-1030DD2636C4}" type="pres">
      <dgm:prSet presAssocID="{635A4D2B-487B-46DE-8CBB-643257BA11C1}" presName="accent_1" presStyleCnt="0"/>
      <dgm:spPr/>
    </dgm:pt>
    <dgm:pt modelId="{799FF24C-9F56-44D2-8DA9-92C8A31C19DD}" type="pres">
      <dgm:prSet presAssocID="{635A4D2B-487B-46DE-8CBB-643257BA11C1}" presName="accentRepeatNode" presStyleLbl="solidFgAcc1" presStyleIdx="0" presStyleCnt="3"/>
      <dgm:spPr/>
    </dgm:pt>
    <dgm:pt modelId="{B2776285-33C8-47B4-B23A-4F152D29E079}" type="pres">
      <dgm:prSet presAssocID="{3E367CD9-B03E-4C52-B702-EB3362A259EC}" presName="text_2" presStyleLbl="node1" presStyleIdx="1" presStyleCnt="3">
        <dgm:presLayoutVars>
          <dgm:bulletEnabled val="1"/>
        </dgm:presLayoutVars>
      </dgm:prSet>
      <dgm:spPr/>
    </dgm:pt>
    <dgm:pt modelId="{7329B47D-1FA7-45C9-A69C-82311C6B974D}" type="pres">
      <dgm:prSet presAssocID="{3E367CD9-B03E-4C52-B702-EB3362A259EC}" presName="accent_2" presStyleCnt="0"/>
      <dgm:spPr/>
    </dgm:pt>
    <dgm:pt modelId="{115C1A26-096B-4583-85F7-D14248B3D8F7}" type="pres">
      <dgm:prSet presAssocID="{3E367CD9-B03E-4C52-B702-EB3362A259EC}" presName="accentRepeatNode" presStyleLbl="solidFgAcc1" presStyleIdx="1" presStyleCnt="3"/>
      <dgm:spPr/>
    </dgm:pt>
    <dgm:pt modelId="{9F4D1835-43B0-497A-B54E-504A62AAED73}" type="pres">
      <dgm:prSet presAssocID="{858FB1E4-63DA-417B-BFEE-F2A48ADEFCB0}" presName="text_3" presStyleLbl="node1" presStyleIdx="2" presStyleCnt="3">
        <dgm:presLayoutVars>
          <dgm:bulletEnabled val="1"/>
        </dgm:presLayoutVars>
      </dgm:prSet>
      <dgm:spPr/>
    </dgm:pt>
    <dgm:pt modelId="{1DF17485-D474-49DE-A00F-8F98D2698863}" type="pres">
      <dgm:prSet presAssocID="{858FB1E4-63DA-417B-BFEE-F2A48ADEFCB0}" presName="accent_3" presStyleCnt="0"/>
      <dgm:spPr/>
    </dgm:pt>
    <dgm:pt modelId="{8C6FC86D-1ED1-42CC-9E26-19FB89C25252}" type="pres">
      <dgm:prSet presAssocID="{858FB1E4-63DA-417B-BFEE-F2A48ADEFCB0}" presName="accentRepeatNode" presStyleLbl="solidFgAcc1" presStyleIdx="2" presStyleCnt="3"/>
      <dgm:spPr/>
    </dgm:pt>
  </dgm:ptLst>
  <dgm:cxnLst>
    <dgm:cxn modelId="{D9E0E283-CDD7-49F7-9FD1-8239EF5B88D6}" srcId="{4407943D-726A-4581-8488-4FB8305DF6B0}" destId="{635A4D2B-487B-46DE-8CBB-643257BA11C1}" srcOrd="0" destOrd="0" parTransId="{392005A7-091A-428C-A62D-2D56B81AAB69}" sibTransId="{A91E623B-0399-4373-9258-FA486726061A}"/>
    <dgm:cxn modelId="{834C36D0-7123-4BBA-B3A5-C03D4C9A0CC3}" type="presOf" srcId="{858FB1E4-63DA-417B-BFEE-F2A48ADEFCB0}" destId="{9F4D1835-43B0-497A-B54E-504A62AAED73}" srcOrd="0" destOrd="0" presId="urn:microsoft.com/office/officeart/2008/layout/VerticalCurvedList"/>
    <dgm:cxn modelId="{1C32DDAC-48AB-4FE8-A235-98463D03DB73}" type="presOf" srcId="{3E367CD9-B03E-4C52-B702-EB3362A259EC}" destId="{B2776285-33C8-47B4-B23A-4F152D29E079}" srcOrd="0" destOrd="0" presId="urn:microsoft.com/office/officeart/2008/layout/VerticalCurvedList"/>
    <dgm:cxn modelId="{9EA47623-C11F-44F1-85EF-4102DCCE1784}" type="presOf" srcId="{A91E623B-0399-4373-9258-FA486726061A}" destId="{7B420459-D4CE-48F1-8619-3EFC55833690}" srcOrd="0" destOrd="0" presId="urn:microsoft.com/office/officeart/2008/layout/VerticalCurvedList"/>
    <dgm:cxn modelId="{4CC1446E-2FF9-4531-888C-DB82802918D2}" type="presOf" srcId="{4407943D-726A-4581-8488-4FB8305DF6B0}" destId="{97B4D7E6-15A9-4146-953F-6E233B701402}" srcOrd="0" destOrd="0" presId="urn:microsoft.com/office/officeart/2008/layout/VerticalCurvedList"/>
    <dgm:cxn modelId="{9AF31DA2-CE78-4787-A211-2FE9283BCB94}" srcId="{4407943D-726A-4581-8488-4FB8305DF6B0}" destId="{3E367CD9-B03E-4C52-B702-EB3362A259EC}" srcOrd="1" destOrd="0" parTransId="{A5128ADF-DD94-4385-980E-4E3A1FDA69A4}" sibTransId="{198CB40A-EF85-4399-882B-2396555BD08D}"/>
    <dgm:cxn modelId="{E94BE198-5F86-4769-BD12-ECB32AA2B1AE}" type="presOf" srcId="{635A4D2B-487B-46DE-8CBB-643257BA11C1}" destId="{8DA50736-495E-4DAE-A150-7E9BA1E8EFB1}" srcOrd="0" destOrd="0" presId="urn:microsoft.com/office/officeart/2008/layout/VerticalCurvedList"/>
    <dgm:cxn modelId="{A383F642-8A9F-46E9-8659-02B3B343FBE4}" srcId="{4407943D-726A-4581-8488-4FB8305DF6B0}" destId="{858FB1E4-63DA-417B-BFEE-F2A48ADEFCB0}" srcOrd="2" destOrd="0" parTransId="{C15BD420-CFB0-43DA-86EC-AC8ECDC765F9}" sibTransId="{E73FE437-92FF-45A6-BF1F-0373A4C84934}"/>
    <dgm:cxn modelId="{10A3330A-D51C-49D8-9291-4A74E9C93EE2}" type="presParOf" srcId="{97B4D7E6-15A9-4146-953F-6E233B701402}" destId="{794D807A-4DFD-44D7-8F50-D856C626399B}" srcOrd="0" destOrd="0" presId="urn:microsoft.com/office/officeart/2008/layout/VerticalCurvedList"/>
    <dgm:cxn modelId="{23D32EA1-C04F-4FC2-97B9-101DA2D56A43}" type="presParOf" srcId="{794D807A-4DFD-44D7-8F50-D856C626399B}" destId="{0DC47E95-4321-453A-835A-72D2E6A92556}" srcOrd="0" destOrd="0" presId="urn:microsoft.com/office/officeart/2008/layout/VerticalCurvedList"/>
    <dgm:cxn modelId="{F16DC09C-241A-4ADD-93B2-E4418E164449}" type="presParOf" srcId="{0DC47E95-4321-453A-835A-72D2E6A92556}" destId="{D5A5A34E-3F13-404A-A9B9-F53DAF6970F1}" srcOrd="0" destOrd="0" presId="urn:microsoft.com/office/officeart/2008/layout/VerticalCurvedList"/>
    <dgm:cxn modelId="{6343679A-C857-485B-B53E-ACD0090E6CC8}" type="presParOf" srcId="{0DC47E95-4321-453A-835A-72D2E6A92556}" destId="{7B420459-D4CE-48F1-8619-3EFC55833690}" srcOrd="1" destOrd="0" presId="urn:microsoft.com/office/officeart/2008/layout/VerticalCurvedList"/>
    <dgm:cxn modelId="{FE67D036-1327-4546-AB6D-F00C630F9ECC}" type="presParOf" srcId="{0DC47E95-4321-453A-835A-72D2E6A92556}" destId="{391D94FF-4206-42BA-B231-D95B73740371}" srcOrd="2" destOrd="0" presId="urn:microsoft.com/office/officeart/2008/layout/VerticalCurvedList"/>
    <dgm:cxn modelId="{7CF1EC53-8A05-420F-8169-673A393E065C}" type="presParOf" srcId="{0DC47E95-4321-453A-835A-72D2E6A92556}" destId="{33470419-DA20-4C4C-9510-DFEB07DE0AC6}" srcOrd="3" destOrd="0" presId="urn:microsoft.com/office/officeart/2008/layout/VerticalCurvedList"/>
    <dgm:cxn modelId="{600201D2-9A3F-4148-88EF-12A9DCDEB19F}" type="presParOf" srcId="{794D807A-4DFD-44D7-8F50-D856C626399B}" destId="{8DA50736-495E-4DAE-A150-7E9BA1E8EFB1}" srcOrd="1" destOrd="0" presId="urn:microsoft.com/office/officeart/2008/layout/VerticalCurvedList"/>
    <dgm:cxn modelId="{D1BB982E-90B2-4A7D-B5F4-34BA154DAEB9}" type="presParOf" srcId="{794D807A-4DFD-44D7-8F50-D856C626399B}" destId="{5A5DEB24-D377-4196-BE9C-1030DD2636C4}" srcOrd="2" destOrd="0" presId="urn:microsoft.com/office/officeart/2008/layout/VerticalCurvedList"/>
    <dgm:cxn modelId="{EFC84D5E-DC18-4B1B-8CFE-207894980ACA}" type="presParOf" srcId="{5A5DEB24-D377-4196-BE9C-1030DD2636C4}" destId="{799FF24C-9F56-44D2-8DA9-92C8A31C19DD}" srcOrd="0" destOrd="0" presId="urn:microsoft.com/office/officeart/2008/layout/VerticalCurvedList"/>
    <dgm:cxn modelId="{BE4F26F4-4EAF-4FC4-A766-3BFC0B414BB8}" type="presParOf" srcId="{794D807A-4DFD-44D7-8F50-D856C626399B}" destId="{B2776285-33C8-47B4-B23A-4F152D29E079}" srcOrd="3" destOrd="0" presId="urn:microsoft.com/office/officeart/2008/layout/VerticalCurvedList"/>
    <dgm:cxn modelId="{75410BDF-95AB-4393-B68D-5373EF925BF0}" type="presParOf" srcId="{794D807A-4DFD-44D7-8F50-D856C626399B}" destId="{7329B47D-1FA7-45C9-A69C-82311C6B974D}" srcOrd="4" destOrd="0" presId="urn:microsoft.com/office/officeart/2008/layout/VerticalCurvedList"/>
    <dgm:cxn modelId="{DDC9A2BF-1BB0-4D92-9DA5-9DBB009BBEFA}" type="presParOf" srcId="{7329B47D-1FA7-45C9-A69C-82311C6B974D}" destId="{115C1A26-096B-4583-85F7-D14248B3D8F7}" srcOrd="0" destOrd="0" presId="urn:microsoft.com/office/officeart/2008/layout/VerticalCurvedList"/>
    <dgm:cxn modelId="{6479CCBE-10EE-4066-A7B1-4EB87B050524}" type="presParOf" srcId="{794D807A-4DFD-44D7-8F50-D856C626399B}" destId="{9F4D1835-43B0-497A-B54E-504A62AAED73}" srcOrd="5" destOrd="0" presId="urn:microsoft.com/office/officeart/2008/layout/VerticalCurvedList"/>
    <dgm:cxn modelId="{0DD19D2F-D7E1-49DC-AABE-4E90AAD35A5D}" type="presParOf" srcId="{794D807A-4DFD-44D7-8F50-D856C626399B}" destId="{1DF17485-D474-49DE-A00F-8F98D2698863}" srcOrd="6" destOrd="0" presId="urn:microsoft.com/office/officeart/2008/layout/VerticalCurvedList"/>
    <dgm:cxn modelId="{4005B995-C725-4911-987A-9BEA7620700A}" type="presParOf" srcId="{1DF17485-D474-49DE-A00F-8F98D2698863}" destId="{8C6FC86D-1ED1-42CC-9E26-19FB89C252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A00B9-8527-4F05-8CD2-EC911D463F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51CD776-E76F-4065-BC3C-721A5AEF772E}">
      <dgm:prSet phldrT="[Text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ما بعد التسجيل.</a:t>
          </a:r>
          <a:endParaRPr lang="en-US" sz="2200">
            <a:solidFill>
              <a:schemeClr val="tx1"/>
            </a:solidFill>
          </a:endParaRPr>
        </a:p>
      </dgm:t>
    </dgm:pt>
    <dgm:pt modelId="{B69A1B72-BA2A-4CD0-BEC5-B6EE5301DADE}" type="parTrans" cxnId="{5A446BA7-65C1-4660-8906-D6AB2615DAB4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A91DD861-47A0-4701-8FC2-31B40D2D809C}" type="sibTrans" cxnId="{5A446BA7-65C1-4660-8906-D6AB2615DAB4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D0EF4CCC-F450-4001-865C-9A1E8CD0C5EB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تسجيل وصول الضيف في نظام </a:t>
          </a:r>
          <a:r>
            <a:rPr lang="en-US" sz="2200" smtClean="0">
              <a:solidFill>
                <a:schemeClr val="tx1"/>
              </a:solidFill>
            </a:rPr>
            <a:t>PMS</a:t>
          </a:r>
          <a:r>
            <a:rPr lang="ar-SY" sz="2200" smtClean="0">
              <a:solidFill>
                <a:schemeClr val="tx1"/>
              </a:solidFill>
            </a:rPr>
            <a:t> أو نظام الكمبيوتر.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EB2807B0-5739-4791-9648-E24180CCDA7F}" type="parTrans" cxnId="{F74C7661-CB37-4EA9-A4B5-C386AEB921AD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8210CDCD-5570-40B2-B92B-3C925D121DE4}" type="sibTrans" cxnId="{F74C7661-CB37-4EA9-A4B5-C386AEB921AD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716AB3DD-5C22-4DF5-955F-95FF259008D5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فتح سجل الضيف.</a:t>
          </a:r>
          <a:endParaRPr lang="ar-SY" sz="2200" dirty="0" smtClean="0">
            <a:solidFill>
              <a:schemeClr val="tx1"/>
            </a:solidFill>
          </a:endParaRPr>
        </a:p>
      </dgm:t>
    </dgm:pt>
    <dgm:pt modelId="{F806EC5B-7526-4916-B62C-03AB4F49DC5B}" type="parTrans" cxnId="{6B416180-5CFA-47EC-8573-E57934508AC6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0CA1F109-2D52-41EC-BAFB-C57A0B52CBD9}" type="sibTrans" cxnId="{6B416180-5CFA-47EC-8573-E57934508AC6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414E8C40-F282-41B6-9C2F-B924C2BEAA0E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إعداد بطاقة مهمة الوصول.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BC06A586-BFCF-4A23-909C-17B20FB15F76}" type="parTrans" cxnId="{03CCFAAB-AD28-41EF-A267-573413076AB4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D39D411C-9DBD-4510-8C94-4837C2E36141}" type="sibTrans" cxnId="{03CCFAAB-AD28-41EF-A267-573413076AB4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B194A5A7-116C-4DA6-959A-FEE29DB9B4A1}" type="pres">
      <dgm:prSet presAssocID="{F24A00B9-8527-4F05-8CD2-EC911D463FBD}" presName="Name0" presStyleCnt="0">
        <dgm:presLayoutVars>
          <dgm:chMax val="7"/>
          <dgm:chPref val="7"/>
          <dgm:dir val="rev"/>
        </dgm:presLayoutVars>
      </dgm:prSet>
      <dgm:spPr/>
    </dgm:pt>
    <dgm:pt modelId="{4187D7C1-F982-454B-9DED-ED7D2D4D113F}" type="pres">
      <dgm:prSet presAssocID="{F24A00B9-8527-4F05-8CD2-EC911D463FBD}" presName="Name1" presStyleCnt="0"/>
      <dgm:spPr/>
    </dgm:pt>
    <dgm:pt modelId="{A9ADB6A8-E4EB-4BF1-9BAD-EDE9BC7DCE2C}" type="pres">
      <dgm:prSet presAssocID="{F24A00B9-8527-4F05-8CD2-EC911D463FBD}" presName="cycle" presStyleCnt="0"/>
      <dgm:spPr/>
    </dgm:pt>
    <dgm:pt modelId="{135684E6-B4DB-488D-9FE6-C7ECCEC51FC6}" type="pres">
      <dgm:prSet presAssocID="{F24A00B9-8527-4F05-8CD2-EC911D463FBD}" presName="srcNode" presStyleLbl="node1" presStyleIdx="0" presStyleCnt="4"/>
      <dgm:spPr/>
    </dgm:pt>
    <dgm:pt modelId="{86EE36C8-7FA1-4EF9-BAAF-5A89F8AD28B5}" type="pres">
      <dgm:prSet presAssocID="{F24A00B9-8527-4F05-8CD2-EC911D463FBD}" presName="conn" presStyleLbl="parChTrans1D2" presStyleIdx="0" presStyleCnt="1"/>
      <dgm:spPr/>
    </dgm:pt>
    <dgm:pt modelId="{5FCD0C10-A231-4FD2-9741-0BE3102C56A2}" type="pres">
      <dgm:prSet presAssocID="{F24A00B9-8527-4F05-8CD2-EC911D463FBD}" presName="extraNode" presStyleLbl="node1" presStyleIdx="0" presStyleCnt="4"/>
      <dgm:spPr/>
    </dgm:pt>
    <dgm:pt modelId="{449F3C55-C879-4EC6-9AA9-498D749BB2F3}" type="pres">
      <dgm:prSet presAssocID="{F24A00B9-8527-4F05-8CD2-EC911D463FBD}" presName="dstNode" presStyleLbl="node1" presStyleIdx="0" presStyleCnt="4"/>
      <dgm:spPr/>
    </dgm:pt>
    <dgm:pt modelId="{B147BBCC-1A78-405E-ABDF-C34AC10B1029}" type="pres">
      <dgm:prSet presAssocID="{F51CD776-E76F-4065-BC3C-721A5AEF772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92289-191D-49D7-A479-979AA96FEBDB}" type="pres">
      <dgm:prSet presAssocID="{F51CD776-E76F-4065-BC3C-721A5AEF772E}" presName="accent_1" presStyleCnt="0"/>
      <dgm:spPr/>
    </dgm:pt>
    <dgm:pt modelId="{4F91D7D3-29C1-443E-9285-0BA9FDF86D80}" type="pres">
      <dgm:prSet presAssocID="{F51CD776-E76F-4065-BC3C-721A5AEF772E}" presName="accentRepeatNode" presStyleLbl="solidFgAcc1" presStyleIdx="0" presStyleCnt="4"/>
      <dgm:spPr/>
    </dgm:pt>
    <dgm:pt modelId="{97C3340B-1D6E-40E6-81C5-D41EF3C2956F}" type="pres">
      <dgm:prSet presAssocID="{D0EF4CCC-F450-4001-865C-9A1E8CD0C5EB}" presName="text_2" presStyleLbl="node1" presStyleIdx="1" presStyleCnt="4">
        <dgm:presLayoutVars>
          <dgm:bulletEnabled val="1"/>
        </dgm:presLayoutVars>
      </dgm:prSet>
      <dgm:spPr/>
    </dgm:pt>
    <dgm:pt modelId="{2EB4E91A-B0C3-44BE-BEE7-D58CB6502134}" type="pres">
      <dgm:prSet presAssocID="{D0EF4CCC-F450-4001-865C-9A1E8CD0C5EB}" presName="accent_2" presStyleCnt="0"/>
      <dgm:spPr/>
    </dgm:pt>
    <dgm:pt modelId="{8E982FFA-5FDE-4217-A303-96866DA4B489}" type="pres">
      <dgm:prSet presAssocID="{D0EF4CCC-F450-4001-865C-9A1E8CD0C5EB}" presName="accentRepeatNode" presStyleLbl="solidFgAcc1" presStyleIdx="1" presStyleCnt="4"/>
      <dgm:spPr/>
    </dgm:pt>
    <dgm:pt modelId="{7315205F-4DD8-48C3-85F7-15A0E6E04FDB}" type="pres">
      <dgm:prSet presAssocID="{716AB3DD-5C22-4DF5-955F-95FF259008D5}" presName="text_3" presStyleLbl="node1" presStyleIdx="2" presStyleCnt="4">
        <dgm:presLayoutVars>
          <dgm:bulletEnabled val="1"/>
        </dgm:presLayoutVars>
      </dgm:prSet>
      <dgm:spPr/>
    </dgm:pt>
    <dgm:pt modelId="{F4930449-08C6-4D1F-AEDF-0CBAF4729A52}" type="pres">
      <dgm:prSet presAssocID="{716AB3DD-5C22-4DF5-955F-95FF259008D5}" presName="accent_3" presStyleCnt="0"/>
      <dgm:spPr/>
    </dgm:pt>
    <dgm:pt modelId="{E3B6A4AA-3629-4D43-BCDF-C648FA14A7F0}" type="pres">
      <dgm:prSet presAssocID="{716AB3DD-5C22-4DF5-955F-95FF259008D5}" presName="accentRepeatNode" presStyleLbl="solidFgAcc1" presStyleIdx="2" presStyleCnt="4"/>
      <dgm:spPr/>
    </dgm:pt>
    <dgm:pt modelId="{9FAC9722-236E-4556-81A2-731031E09895}" type="pres">
      <dgm:prSet presAssocID="{414E8C40-F282-41B6-9C2F-B924C2BEAA0E}" presName="text_4" presStyleLbl="node1" presStyleIdx="3" presStyleCnt="4">
        <dgm:presLayoutVars>
          <dgm:bulletEnabled val="1"/>
        </dgm:presLayoutVars>
      </dgm:prSet>
      <dgm:spPr/>
    </dgm:pt>
    <dgm:pt modelId="{D2D37768-6D7F-4B46-860C-B12351D94CF5}" type="pres">
      <dgm:prSet presAssocID="{414E8C40-F282-41B6-9C2F-B924C2BEAA0E}" presName="accent_4" presStyleCnt="0"/>
      <dgm:spPr/>
    </dgm:pt>
    <dgm:pt modelId="{443CD4A9-839A-4A95-8955-0FC9B651B9F7}" type="pres">
      <dgm:prSet presAssocID="{414E8C40-F282-41B6-9C2F-B924C2BEAA0E}" presName="accentRepeatNode" presStyleLbl="solidFgAcc1" presStyleIdx="3" presStyleCnt="4"/>
      <dgm:spPr/>
    </dgm:pt>
  </dgm:ptLst>
  <dgm:cxnLst>
    <dgm:cxn modelId="{9C0D9CEC-0560-4ED3-AFBC-1FBBFFAA3D66}" type="presOf" srcId="{F24A00B9-8527-4F05-8CD2-EC911D463FBD}" destId="{B194A5A7-116C-4DA6-959A-FEE29DB9B4A1}" srcOrd="0" destOrd="0" presId="urn:microsoft.com/office/officeart/2008/layout/VerticalCurvedList"/>
    <dgm:cxn modelId="{ABB4BB8B-6590-430C-8D85-3436746616EC}" type="presOf" srcId="{A91DD861-47A0-4701-8FC2-31B40D2D809C}" destId="{86EE36C8-7FA1-4EF9-BAAF-5A89F8AD28B5}" srcOrd="0" destOrd="0" presId="urn:microsoft.com/office/officeart/2008/layout/VerticalCurvedList"/>
    <dgm:cxn modelId="{677985F0-6749-4AA6-A864-42B66FF1D334}" type="presOf" srcId="{D0EF4CCC-F450-4001-865C-9A1E8CD0C5EB}" destId="{97C3340B-1D6E-40E6-81C5-D41EF3C2956F}" srcOrd="0" destOrd="0" presId="urn:microsoft.com/office/officeart/2008/layout/VerticalCurvedList"/>
    <dgm:cxn modelId="{5A446BA7-65C1-4660-8906-D6AB2615DAB4}" srcId="{F24A00B9-8527-4F05-8CD2-EC911D463FBD}" destId="{F51CD776-E76F-4065-BC3C-721A5AEF772E}" srcOrd="0" destOrd="0" parTransId="{B69A1B72-BA2A-4CD0-BEC5-B6EE5301DADE}" sibTransId="{A91DD861-47A0-4701-8FC2-31B40D2D809C}"/>
    <dgm:cxn modelId="{E55EC79C-2965-4AF0-A83E-F8D75B2B91B2}" type="presOf" srcId="{F51CD776-E76F-4065-BC3C-721A5AEF772E}" destId="{B147BBCC-1A78-405E-ABDF-C34AC10B1029}" srcOrd="0" destOrd="0" presId="urn:microsoft.com/office/officeart/2008/layout/VerticalCurvedList"/>
    <dgm:cxn modelId="{6B416180-5CFA-47EC-8573-E57934508AC6}" srcId="{F24A00B9-8527-4F05-8CD2-EC911D463FBD}" destId="{716AB3DD-5C22-4DF5-955F-95FF259008D5}" srcOrd="2" destOrd="0" parTransId="{F806EC5B-7526-4916-B62C-03AB4F49DC5B}" sibTransId="{0CA1F109-2D52-41EC-BAFB-C57A0B52CBD9}"/>
    <dgm:cxn modelId="{079D3EE2-0F1A-4542-80AC-0F13A0577E65}" type="presOf" srcId="{716AB3DD-5C22-4DF5-955F-95FF259008D5}" destId="{7315205F-4DD8-48C3-85F7-15A0E6E04FDB}" srcOrd="0" destOrd="0" presId="urn:microsoft.com/office/officeart/2008/layout/VerticalCurvedList"/>
    <dgm:cxn modelId="{03CCFAAB-AD28-41EF-A267-573413076AB4}" srcId="{F24A00B9-8527-4F05-8CD2-EC911D463FBD}" destId="{414E8C40-F282-41B6-9C2F-B924C2BEAA0E}" srcOrd="3" destOrd="0" parTransId="{BC06A586-BFCF-4A23-909C-17B20FB15F76}" sibTransId="{D39D411C-9DBD-4510-8C94-4837C2E36141}"/>
    <dgm:cxn modelId="{F74C7661-CB37-4EA9-A4B5-C386AEB921AD}" srcId="{F24A00B9-8527-4F05-8CD2-EC911D463FBD}" destId="{D0EF4CCC-F450-4001-865C-9A1E8CD0C5EB}" srcOrd="1" destOrd="0" parTransId="{EB2807B0-5739-4791-9648-E24180CCDA7F}" sibTransId="{8210CDCD-5570-40B2-B92B-3C925D121DE4}"/>
    <dgm:cxn modelId="{B7BBB600-E2C4-4171-B2B9-DDB254B036A7}" type="presOf" srcId="{414E8C40-F282-41B6-9C2F-B924C2BEAA0E}" destId="{9FAC9722-236E-4556-81A2-731031E09895}" srcOrd="0" destOrd="0" presId="urn:microsoft.com/office/officeart/2008/layout/VerticalCurvedList"/>
    <dgm:cxn modelId="{B3D2BD22-A747-4CED-8E95-5C8F88F0FB50}" type="presParOf" srcId="{B194A5A7-116C-4DA6-959A-FEE29DB9B4A1}" destId="{4187D7C1-F982-454B-9DED-ED7D2D4D113F}" srcOrd="0" destOrd="0" presId="urn:microsoft.com/office/officeart/2008/layout/VerticalCurvedList"/>
    <dgm:cxn modelId="{2BC10982-960B-4881-A5F5-2C0DBC7703AA}" type="presParOf" srcId="{4187D7C1-F982-454B-9DED-ED7D2D4D113F}" destId="{A9ADB6A8-E4EB-4BF1-9BAD-EDE9BC7DCE2C}" srcOrd="0" destOrd="0" presId="urn:microsoft.com/office/officeart/2008/layout/VerticalCurvedList"/>
    <dgm:cxn modelId="{DF384862-39BC-4331-92F6-6536BBB11426}" type="presParOf" srcId="{A9ADB6A8-E4EB-4BF1-9BAD-EDE9BC7DCE2C}" destId="{135684E6-B4DB-488D-9FE6-C7ECCEC51FC6}" srcOrd="0" destOrd="0" presId="urn:microsoft.com/office/officeart/2008/layout/VerticalCurvedList"/>
    <dgm:cxn modelId="{C15943E7-9C55-42FE-89A7-F76DE30B72C5}" type="presParOf" srcId="{A9ADB6A8-E4EB-4BF1-9BAD-EDE9BC7DCE2C}" destId="{86EE36C8-7FA1-4EF9-BAAF-5A89F8AD28B5}" srcOrd="1" destOrd="0" presId="urn:microsoft.com/office/officeart/2008/layout/VerticalCurvedList"/>
    <dgm:cxn modelId="{0EA68500-E546-43CC-8419-515E9CB251E7}" type="presParOf" srcId="{A9ADB6A8-E4EB-4BF1-9BAD-EDE9BC7DCE2C}" destId="{5FCD0C10-A231-4FD2-9741-0BE3102C56A2}" srcOrd="2" destOrd="0" presId="urn:microsoft.com/office/officeart/2008/layout/VerticalCurvedList"/>
    <dgm:cxn modelId="{D91D465D-CD63-4FC5-87C2-F7C003F83B43}" type="presParOf" srcId="{A9ADB6A8-E4EB-4BF1-9BAD-EDE9BC7DCE2C}" destId="{449F3C55-C879-4EC6-9AA9-498D749BB2F3}" srcOrd="3" destOrd="0" presId="urn:microsoft.com/office/officeart/2008/layout/VerticalCurvedList"/>
    <dgm:cxn modelId="{A02CB1A1-3755-438E-B1F3-63AF456C260F}" type="presParOf" srcId="{4187D7C1-F982-454B-9DED-ED7D2D4D113F}" destId="{B147BBCC-1A78-405E-ABDF-C34AC10B1029}" srcOrd="1" destOrd="0" presId="urn:microsoft.com/office/officeart/2008/layout/VerticalCurvedList"/>
    <dgm:cxn modelId="{8CAD7C3A-B108-4FA1-B232-D299FA2EFCE4}" type="presParOf" srcId="{4187D7C1-F982-454B-9DED-ED7D2D4D113F}" destId="{95A92289-191D-49D7-A479-979AA96FEBDB}" srcOrd="2" destOrd="0" presId="urn:microsoft.com/office/officeart/2008/layout/VerticalCurvedList"/>
    <dgm:cxn modelId="{7A66E2FA-58D7-4F39-BA32-33803D296EC5}" type="presParOf" srcId="{95A92289-191D-49D7-A479-979AA96FEBDB}" destId="{4F91D7D3-29C1-443E-9285-0BA9FDF86D80}" srcOrd="0" destOrd="0" presId="urn:microsoft.com/office/officeart/2008/layout/VerticalCurvedList"/>
    <dgm:cxn modelId="{D5B8E8CB-B85B-4A4E-B8E4-E0393DBCF829}" type="presParOf" srcId="{4187D7C1-F982-454B-9DED-ED7D2D4D113F}" destId="{97C3340B-1D6E-40E6-81C5-D41EF3C2956F}" srcOrd="3" destOrd="0" presId="urn:microsoft.com/office/officeart/2008/layout/VerticalCurvedList"/>
    <dgm:cxn modelId="{E4BEDABA-9E1A-4225-9390-12B74D5457E7}" type="presParOf" srcId="{4187D7C1-F982-454B-9DED-ED7D2D4D113F}" destId="{2EB4E91A-B0C3-44BE-BEE7-D58CB6502134}" srcOrd="4" destOrd="0" presId="urn:microsoft.com/office/officeart/2008/layout/VerticalCurvedList"/>
    <dgm:cxn modelId="{0E31FF5B-A657-4098-AB84-B1DDFFD488F4}" type="presParOf" srcId="{2EB4E91A-B0C3-44BE-BEE7-D58CB6502134}" destId="{8E982FFA-5FDE-4217-A303-96866DA4B489}" srcOrd="0" destOrd="0" presId="urn:microsoft.com/office/officeart/2008/layout/VerticalCurvedList"/>
    <dgm:cxn modelId="{F2323B00-7FAC-4122-8EE2-F04DF09A7815}" type="presParOf" srcId="{4187D7C1-F982-454B-9DED-ED7D2D4D113F}" destId="{7315205F-4DD8-48C3-85F7-15A0E6E04FDB}" srcOrd="5" destOrd="0" presId="urn:microsoft.com/office/officeart/2008/layout/VerticalCurvedList"/>
    <dgm:cxn modelId="{5D12F37A-8B4A-451C-BF8D-858D62A3ABFD}" type="presParOf" srcId="{4187D7C1-F982-454B-9DED-ED7D2D4D113F}" destId="{F4930449-08C6-4D1F-AEDF-0CBAF4729A52}" srcOrd="6" destOrd="0" presId="urn:microsoft.com/office/officeart/2008/layout/VerticalCurvedList"/>
    <dgm:cxn modelId="{AC2C7C78-CCE4-40DC-9B85-4C7A3B7549D9}" type="presParOf" srcId="{F4930449-08C6-4D1F-AEDF-0CBAF4729A52}" destId="{E3B6A4AA-3629-4D43-BCDF-C648FA14A7F0}" srcOrd="0" destOrd="0" presId="urn:microsoft.com/office/officeart/2008/layout/VerticalCurvedList"/>
    <dgm:cxn modelId="{95BBCF01-201B-42F9-A0B8-E241DA8A67C0}" type="presParOf" srcId="{4187D7C1-F982-454B-9DED-ED7D2D4D113F}" destId="{9FAC9722-236E-4556-81A2-731031E09895}" srcOrd="7" destOrd="0" presId="urn:microsoft.com/office/officeart/2008/layout/VerticalCurvedList"/>
    <dgm:cxn modelId="{FECF648E-5F96-4C3F-9958-EC558E6FFB97}" type="presParOf" srcId="{4187D7C1-F982-454B-9DED-ED7D2D4D113F}" destId="{D2D37768-6D7F-4B46-860C-B12351D94CF5}" srcOrd="8" destOrd="0" presId="urn:microsoft.com/office/officeart/2008/layout/VerticalCurvedList"/>
    <dgm:cxn modelId="{D979EBFB-197C-43E3-9BA2-166D783A513F}" type="presParOf" srcId="{D2D37768-6D7F-4B46-860C-B12351D94CF5}" destId="{443CD4A9-839A-4A95-8955-0FC9B651B9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F1DEBB-C107-41FF-80D5-299F27752CE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628F8DD-253E-4FE4-B82B-3963F3E44226}">
      <dgm:prSet phldrT="[Text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تحديث ملف تعريف الضيف.</a:t>
          </a:r>
          <a:endParaRPr lang="en-US" sz="2200">
            <a:solidFill>
              <a:schemeClr val="tx1"/>
            </a:solidFill>
          </a:endParaRPr>
        </a:p>
      </dgm:t>
    </dgm:pt>
    <dgm:pt modelId="{3002CD95-0B7E-4837-8A5E-C8BE0422AF8F}" type="parTrans" cxnId="{7D7095BD-17E3-4F7F-8AD6-0F0B22707839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A58B110A-9137-4F5C-8150-BD9B92CF663B}" type="sibTrans" cxnId="{7D7095BD-17E3-4F7F-8AD6-0F0B22707839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94A00E08-9DB1-4A27-85CA-326CCC21F807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تحديث سجل الوصول والمغادرة.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DF378591-E486-48F0-AA6F-BAA02671F96C}" type="parTrans" cxnId="{AF3FD2A9-98A3-468E-B670-513D0B61BD60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7A5C1A7D-4DE1-4AD8-BC1D-6E1A4699B014}" type="sibTrans" cxnId="{AF3FD2A9-98A3-468E-B670-513D0B61BD60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C98D1743-B957-40C0-B210-5FF9687F2F85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إعداد نموذج.</a:t>
          </a:r>
          <a:endParaRPr lang="ar-SY" sz="2200" dirty="0">
            <a:solidFill>
              <a:schemeClr val="tx1"/>
            </a:solidFill>
          </a:endParaRPr>
        </a:p>
      </dgm:t>
    </dgm:pt>
    <dgm:pt modelId="{682A8FA2-316F-45BD-8923-F4FDC17D07D8}" type="parTrans" cxnId="{5EABA434-3E2F-4DA0-8F88-D79EC26014B6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DC87E5DE-A296-4C7F-A478-C4FE284158CF}" type="sibTrans" cxnId="{5EABA434-3E2F-4DA0-8F88-D79EC26014B6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BF3AD4E5-9257-41C3-B07E-1AA5A672FD50}" type="pres">
      <dgm:prSet presAssocID="{27F1DEBB-C107-41FF-80D5-299F27752CE8}" presName="Name0" presStyleCnt="0">
        <dgm:presLayoutVars>
          <dgm:chMax val="7"/>
          <dgm:chPref val="7"/>
          <dgm:dir val="rev"/>
        </dgm:presLayoutVars>
      </dgm:prSet>
      <dgm:spPr/>
    </dgm:pt>
    <dgm:pt modelId="{D0719559-4429-4430-9C6B-9AF0226197D8}" type="pres">
      <dgm:prSet presAssocID="{27F1DEBB-C107-41FF-80D5-299F27752CE8}" presName="Name1" presStyleCnt="0"/>
      <dgm:spPr/>
    </dgm:pt>
    <dgm:pt modelId="{38A27517-4BF0-4033-8316-DBD5FACA27A3}" type="pres">
      <dgm:prSet presAssocID="{27F1DEBB-C107-41FF-80D5-299F27752CE8}" presName="cycle" presStyleCnt="0"/>
      <dgm:spPr/>
    </dgm:pt>
    <dgm:pt modelId="{294C7D8F-18AE-4CA6-ABF7-017FF35BEABC}" type="pres">
      <dgm:prSet presAssocID="{27F1DEBB-C107-41FF-80D5-299F27752CE8}" presName="srcNode" presStyleLbl="node1" presStyleIdx="0" presStyleCnt="3"/>
      <dgm:spPr/>
    </dgm:pt>
    <dgm:pt modelId="{B25D5697-3135-4EB3-9EA3-E26AF26CE4BB}" type="pres">
      <dgm:prSet presAssocID="{27F1DEBB-C107-41FF-80D5-299F27752CE8}" presName="conn" presStyleLbl="parChTrans1D2" presStyleIdx="0" presStyleCnt="1"/>
      <dgm:spPr/>
    </dgm:pt>
    <dgm:pt modelId="{99A85096-55F8-4288-829B-E6494E0A01B8}" type="pres">
      <dgm:prSet presAssocID="{27F1DEBB-C107-41FF-80D5-299F27752CE8}" presName="extraNode" presStyleLbl="node1" presStyleIdx="0" presStyleCnt="3"/>
      <dgm:spPr/>
    </dgm:pt>
    <dgm:pt modelId="{D87BEBB0-1E53-475E-B234-9C6DFF3641C5}" type="pres">
      <dgm:prSet presAssocID="{27F1DEBB-C107-41FF-80D5-299F27752CE8}" presName="dstNode" presStyleLbl="node1" presStyleIdx="0" presStyleCnt="3"/>
      <dgm:spPr/>
    </dgm:pt>
    <dgm:pt modelId="{4A79CE57-C735-4D67-8C18-58D28F6AD0B9}" type="pres">
      <dgm:prSet presAssocID="{8628F8DD-253E-4FE4-B82B-3963F3E4422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773BB-A85E-47DF-B70E-59360E52D1FA}" type="pres">
      <dgm:prSet presAssocID="{8628F8DD-253E-4FE4-B82B-3963F3E44226}" presName="accent_1" presStyleCnt="0"/>
      <dgm:spPr/>
    </dgm:pt>
    <dgm:pt modelId="{CAECCCE7-FBC2-4AB0-8D81-210A99BAAE49}" type="pres">
      <dgm:prSet presAssocID="{8628F8DD-253E-4FE4-B82B-3963F3E44226}" presName="accentRepeatNode" presStyleLbl="solidFgAcc1" presStyleIdx="0" presStyleCnt="3"/>
      <dgm:spPr/>
    </dgm:pt>
    <dgm:pt modelId="{8843DB32-1483-4DE9-8046-B874BEC8DF3F}" type="pres">
      <dgm:prSet presAssocID="{94A00E08-9DB1-4A27-85CA-326CCC21F807}" presName="text_2" presStyleLbl="node1" presStyleIdx="1" presStyleCnt="3">
        <dgm:presLayoutVars>
          <dgm:bulletEnabled val="1"/>
        </dgm:presLayoutVars>
      </dgm:prSet>
      <dgm:spPr/>
    </dgm:pt>
    <dgm:pt modelId="{2C19E8E6-3264-488A-A902-F0B3E98D17B4}" type="pres">
      <dgm:prSet presAssocID="{94A00E08-9DB1-4A27-85CA-326CCC21F807}" presName="accent_2" presStyleCnt="0"/>
      <dgm:spPr/>
    </dgm:pt>
    <dgm:pt modelId="{620DD4B0-A263-4777-BD7F-C81EF6289278}" type="pres">
      <dgm:prSet presAssocID="{94A00E08-9DB1-4A27-85CA-326CCC21F807}" presName="accentRepeatNode" presStyleLbl="solidFgAcc1" presStyleIdx="1" presStyleCnt="3"/>
      <dgm:spPr/>
    </dgm:pt>
    <dgm:pt modelId="{7A1956D2-2781-4E4D-8783-3D6BC095F386}" type="pres">
      <dgm:prSet presAssocID="{C98D1743-B957-40C0-B210-5FF9687F2F85}" presName="text_3" presStyleLbl="node1" presStyleIdx="2" presStyleCnt="3">
        <dgm:presLayoutVars>
          <dgm:bulletEnabled val="1"/>
        </dgm:presLayoutVars>
      </dgm:prSet>
      <dgm:spPr/>
    </dgm:pt>
    <dgm:pt modelId="{1C8C9893-78F8-45E4-99DA-9C57A08074A8}" type="pres">
      <dgm:prSet presAssocID="{C98D1743-B957-40C0-B210-5FF9687F2F85}" presName="accent_3" presStyleCnt="0"/>
      <dgm:spPr/>
    </dgm:pt>
    <dgm:pt modelId="{CA7EB362-F6EB-4F30-B019-44F660ECE285}" type="pres">
      <dgm:prSet presAssocID="{C98D1743-B957-40C0-B210-5FF9687F2F85}" presName="accentRepeatNode" presStyleLbl="solidFgAcc1" presStyleIdx="2" presStyleCnt="3"/>
      <dgm:spPr/>
    </dgm:pt>
  </dgm:ptLst>
  <dgm:cxnLst>
    <dgm:cxn modelId="{7D7095BD-17E3-4F7F-8AD6-0F0B22707839}" srcId="{27F1DEBB-C107-41FF-80D5-299F27752CE8}" destId="{8628F8DD-253E-4FE4-B82B-3963F3E44226}" srcOrd="0" destOrd="0" parTransId="{3002CD95-0B7E-4837-8A5E-C8BE0422AF8F}" sibTransId="{A58B110A-9137-4F5C-8150-BD9B92CF663B}"/>
    <dgm:cxn modelId="{8E5F8010-093D-41C4-BFD3-730B27E2162B}" type="presOf" srcId="{94A00E08-9DB1-4A27-85CA-326CCC21F807}" destId="{8843DB32-1483-4DE9-8046-B874BEC8DF3F}" srcOrd="0" destOrd="0" presId="urn:microsoft.com/office/officeart/2008/layout/VerticalCurvedList"/>
    <dgm:cxn modelId="{2BEC8479-6A94-41CA-B9B6-15579461FD41}" type="presOf" srcId="{8628F8DD-253E-4FE4-B82B-3963F3E44226}" destId="{4A79CE57-C735-4D67-8C18-58D28F6AD0B9}" srcOrd="0" destOrd="0" presId="urn:microsoft.com/office/officeart/2008/layout/VerticalCurvedList"/>
    <dgm:cxn modelId="{58FAF20F-869F-47F2-BF43-D265F351A643}" type="presOf" srcId="{27F1DEBB-C107-41FF-80D5-299F27752CE8}" destId="{BF3AD4E5-9257-41C3-B07E-1AA5A672FD50}" srcOrd="0" destOrd="0" presId="urn:microsoft.com/office/officeart/2008/layout/VerticalCurvedList"/>
    <dgm:cxn modelId="{A3449E14-3D2E-49B3-BF66-05685C630870}" type="presOf" srcId="{C98D1743-B957-40C0-B210-5FF9687F2F85}" destId="{7A1956D2-2781-4E4D-8783-3D6BC095F386}" srcOrd="0" destOrd="0" presId="urn:microsoft.com/office/officeart/2008/layout/VerticalCurvedList"/>
    <dgm:cxn modelId="{C26060F7-F16F-46CC-8525-E15DA2BC95FD}" type="presOf" srcId="{A58B110A-9137-4F5C-8150-BD9B92CF663B}" destId="{B25D5697-3135-4EB3-9EA3-E26AF26CE4BB}" srcOrd="0" destOrd="0" presId="urn:microsoft.com/office/officeart/2008/layout/VerticalCurvedList"/>
    <dgm:cxn modelId="{AF3FD2A9-98A3-468E-B670-513D0B61BD60}" srcId="{27F1DEBB-C107-41FF-80D5-299F27752CE8}" destId="{94A00E08-9DB1-4A27-85CA-326CCC21F807}" srcOrd="1" destOrd="0" parTransId="{DF378591-E486-48F0-AA6F-BAA02671F96C}" sibTransId="{7A5C1A7D-4DE1-4AD8-BC1D-6E1A4699B014}"/>
    <dgm:cxn modelId="{5EABA434-3E2F-4DA0-8F88-D79EC26014B6}" srcId="{27F1DEBB-C107-41FF-80D5-299F27752CE8}" destId="{C98D1743-B957-40C0-B210-5FF9687F2F85}" srcOrd="2" destOrd="0" parTransId="{682A8FA2-316F-45BD-8923-F4FDC17D07D8}" sibTransId="{DC87E5DE-A296-4C7F-A478-C4FE284158CF}"/>
    <dgm:cxn modelId="{FCA5CED6-B900-49E0-B5A8-0BD347F3FAE7}" type="presParOf" srcId="{BF3AD4E5-9257-41C3-B07E-1AA5A672FD50}" destId="{D0719559-4429-4430-9C6B-9AF0226197D8}" srcOrd="0" destOrd="0" presId="urn:microsoft.com/office/officeart/2008/layout/VerticalCurvedList"/>
    <dgm:cxn modelId="{82BA06E5-07C6-46A4-8BB2-09A1007A8F46}" type="presParOf" srcId="{D0719559-4429-4430-9C6B-9AF0226197D8}" destId="{38A27517-4BF0-4033-8316-DBD5FACA27A3}" srcOrd="0" destOrd="0" presId="urn:microsoft.com/office/officeart/2008/layout/VerticalCurvedList"/>
    <dgm:cxn modelId="{098B1388-D4BB-43EB-A838-6C0C7B1F185C}" type="presParOf" srcId="{38A27517-4BF0-4033-8316-DBD5FACA27A3}" destId="{294C7D8F-18AE-4CA6-ABF7-017FF35BEABC}" srcOrd="0" destOrd="0" presId="urn:microsoft.com/office/officeart/2008/layout/VerticalCurvedList"/>
    <dgm:cxn modelId="{96CB7861-48DF-4CE8-AE23-F3FC496A0A6A}" type="presParOf" srcId="{38A27517-4BF0-4033-8316-DBD5FACA27A3}" destId="{B25D5697-3135-4EB3-9EA3-E26AF26CE4BB}" srcOrd="1" destOrd="0" presId="urn:microsoft.com/office/officeart/2008/layout/VerticalCurvedList"/>
    <dgm:cxn modelId="{B5380B9C-780A-4F8F-B5D8-3F41BBBEEADC}" type="presParOf" srcId="{38A27517-4BF0-4033-8316-DBD5FACA27A3}" destId="{99A85096-55F8-4288-829B-E6494E0A01B8}" srcOrd="2" destOrd="0" presId="urn:microsoft.com/office/officeart/2008/layout/VerticalCurvedList"/>
    <dgm:cxn modelId="{E734BA88-8072-4652-8110-62F2C9724AAC}" type="presParOf" srcId="{38A27517-4BF0-4033-8316-DBD5FACA27A3}" destId="{D87BEBB0-1E53-475E-B234-9C6DFF3641C5}" srcOrd="3" destOrd="0" presId="urn:microsoft.com/office/officeart/2008/layout/VerticalCurvedList"/>
    <dgm:cxn modelId="{56EA519D-D424-4C4F-8D54-4E025A6E94B8}" type="presParOf" srcId="{D0719559-4429-4430-9C6B-9AF0226197D8}" destId="{4A79CE57-C735-4D67-8C18-58D28F6AD0B9}" srcOrd="1" destOrd="0" presId="urn:microsoft.com/office/officeart/2008/layout/VerticalCurvedList"/>
    <dgm:cxn modelId="{7BBC923A-BC0A-4285-AC3B-0DD797785075}" type="presParOf" srcId="{D0719559-4429-4430-9C6B-9AF0226197D8}" destId="{7D7773BB-A85E-47DF-B70E-59360E52D1FA}" srcOrd="2" destOrd="0" presId="urn:microsoft.com/office/officeart/2008/layout/VerticalCurvedList"/>
    <dgm:cxn modelId="{18C998B3-5696-49CA-9F4F-4161190670E5}" type="presParOf" srcId="{7D7773BB-A85E-47DF-B70E-59360E52D1FA}" destId="{CAECCCE7-FBC2-4AB0-8D81-210A99BAAE49}" srcOrd="0" destOrd="0" presId="urn:microsoft.com/office/officeart/2008/layout/VerticalCurvedList"/>
    <dgm:cxn modelId="{E53E30ED-0A1A-4AE8-AD99-3064BDEC88F1}" type="presParOf" srcId="{D0719559-4429-4430-9C6B-9AF0226197D8}" destId="{8843DB32-1483-4DE9-8046-B874BEC8DF3F}" srcOrd="3" destOrd="0" presId="urn:microsoft.com/office/officeart/2008/layout/VerticalCurvedList"/>
    <dgm:cxn modelId="{DC343A9C-B6F7-44FC-AA2D-3F9942C75CA2}" type="presParOf" srcId="{D0719559-4429-4430-9C6B-9AF0226197D8}" destId="{2C19E8E6-3264-488A-A902-F0B3E98D17B4}" srcOrd="4" destOrd="0" presId="urn:microsoft.com/office/officeart/2008/layout/VerticalCurvedList"/>
    <dgm:cxn modelId="{988B575F-7CDC-47F4-BE38-DC844C4E72B8}" type="presParOf" srcId="{2C19E8E6-3264-488A-A902-F0B3E98D17B4}" destId="{620DD4B0-A263-4777-BD7F-C81EF6289278}" srcOrd="0" destOrd="0" presId="urn:microsoft.com/office/officeart/2008/layout/VerticalCurvedList"/>
    <dgm:cxn modelId="{ED51E3B0-FAFB-4312-8D58-7C73A808580F}" type="presParOf" srcId="{D0719559-4429-4430-9C6B-9AF0226197D8}" destId="{7A1956D2-2781-4E4D-8783-3D6BC095F386}" srcOrd="5" destOrd="0" presId="urn:microsoft.com/office/officeart/2008/layout/VerticalCurvedList"/>
    <dgm:cxn modelId="{41EA8AE5-E4A9-48E7-BB3C-260B234C8333}" type="presParOf" srcId="{D0719559-4429-4430-9C6B-9AF0226197D8}" destId="{1C8C9893-78F8-45E4-99DA-9C57A08074A8}" srcOrd="6" destOrd="0" presId="urn:microsoft.com/office/officeart/2008/layout/VerticalCurvedList"/>
    <dgm:cxn modelId="{2B54DF66-03F3-464F-9D8A-BFA097996F7D}" type="presParOf" srcId="{1C8C9893-78F8-45E4-99DA-9C57A08074A8}" destId="{CA7EB362-F6EB-4F30-B019-44F660ECE2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631C28-F3A0-426E-8A4F-ED3C2686AD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055360F-5254-403A-B8A8-B1600E068035}">
      <dgm:prSet phldrT="[Text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التعامل مع حسابات الضيوف.</a:t>
          </a:r>
          <a:endParaRPr lang="en-US" sz="2200">
            <a:solidFill>
              <a:schemeClr val="tx1"/>
            </a:solidFill>
          </a:endParaRPr>
        </a:p>
      </dgm:t>
    </dgm:pt>
    <dgm:pt modelId="{078DE78B-429A-4867-81D2-732DC1C153D2}" type="parTrans" cxnId="{CB122D7E-DD5A-4230-8B76-69D2F44CE01C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9CDEAD4A-015F-43D1-922C-F6AF9B5B6DAF}" type="sibTrans" cxnId="{CB122D7E-DD5A-4230-8B76-69D2F44CE01C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6A98FC66-0284-4705-9A26-CB26DDAD21F7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التعامل مع البريد والرسائل.</a:t>
          </a:r>
          <a:endParaRPr lang="ar-SY" sz="2200" dirty="0" smtClean="0">
            <a:solidFill>
              <a:schemeClr val="tx1"/>
            </a:solidFill>
          </a:endParaRPr>
        </a:p>
      </dgm:t>
    </dgm:pt>
    <dgm:pt modelId="{9A9197E9-A72A-4186-9AE5-23610E2659D3}" type="parTrans" cxnId="{3C34466D-9303-4328-991E-CEB53DA17368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686BC632-43B6-43C6-ABF8-B859843136E7}" type="sibTrans" cxnId="{3C34466D-9303-4328-991E-CEB53DA17368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3318974E-3026-4763-9B3A-C20CB53895A2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استدعاء الضيف.</a:t>
          </a:r>
          <a:endParaRPr lang="ar-SY" sz="2200" dirty="0" smtClean="0">
            <a:solidFill>
              <a:schemeClr val="tx1"/>
            </a:solidFill>
          </a:endParaRPr>
        </a:p>
      </dgm:t>
    </dgm:pt>
    <dgm:pt modelId="{6BB975CE-B9AE-44FC-94BB-CC022AD8F75A}" type="parTrans" cxnId="{AA19B21E-8085-48F8-A5AA-FD8C7EF30EB4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FB4EDF61-ED7D-4573-870A-3AC6BE10CEE2}" type="sibTrans" cxnId="{AA19B21E-8085-48F8-A5AA-FD8C7EF30EB4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2DCB67EA-7495-4FBD-ACF6-A52D34B11362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خزانة الإيداع الآمنة.</a:t>
          </a:r>
          <a:endParaRPr lang="ar-SY" sz="2200" dirty="0" smtClean="0">
            <a:solidFill>
              <a:schemeClr val="tx1"/>
            </a:solidFill>
          </a:endParaRPr>
        </a:p>
      </dgm:t>
    </dgm:pt>
    <dgm:pt modelId="{D84EF358-551B-4DC9-B910-4483F7D72DBF}" type="parTrans" cxnId="{4C9B4A0F-7059-4538-808E-195C8EE17666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94882212-F04F-4A31-9236-BF99237F7D0E}" type="sibTrans" cxnId="{4C9B4A0F-7059-4538-808E-195C8EE17666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CEAA36A0-D2CB-483B-9B2C-6654F95A5035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التعامل مع استفسارات الضيف والشكاوى.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98EC22F3-D573-491A-870D-BB503F7AEA86}" type="parTrans" cxnId="{FF05AC53-9055-43B6-9336-7515B6BBDAE5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4217984F-0B4F-4E1F-93C6-438F056D4252}" type="sibTrans" cxnId="{FF05AC53-9055-43B6-9336-7515B6BBDAE5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01AD59F9-147A-4161-9AE3-E3174CB13F26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خدمات الضيوف الأخرى.</a:t>
          </a:r>
          <a:endParaRPr lang="ar-SY" sz="2200" dirty="0">
            <a:solidFill>
              <a:schemeClr val="tx1"/>
            </a:solidFill>
          </a:endParaRPr>
        </a:p>
      </dgm:t>
    </dgm:pt>
    <dgm:pt modelId="{B3709D2A-0BAF-47D8-9349-E8388AAACD96}" type="parTrans" cxnId="{BD3D7BB8-4717-4883-9EB0-28ECEAD35946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9C917C93-97EE-4176-AE15-F55CE6CAE22A}" type="sibTrans" cxnId="{BD3D7BB8-4717-4883-9EB0-28ECEAD35946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58B6F67E-0AC1-4D9A-A259-42B89FF59344}" type="pres">
      <dgm:prSet presAssocID="{F0631C28-F3A0-426E-8A4F-ED3C2686AD88}" presName="Name0" presStyleCnt="0">
        <dgm:presLayoutVars>
          <dgm:chMax val="7"/>
          <dgm:chPref val="7"/>
          <dgm:dir val="rev"/>
        </dgm:presLayoutVars>
      </dgm:prSet>
      <dgm:spPr/>
    </dgm:pt>
    <dgm:pt modelId="{BD5E5008-D808-4A33-BDDC-E01F39526301}" type="pres">
      <dgm:prSet presAssocID="{F0631C28-F3A0-426E-8A4F-ED3C2686AD88}" presName="Name1" presStyleCnt="0"/>
      <dgm:spPr/>
    </dgm:pt>
    <dgm:pt modelId="{8456C5EC-3A83-4A33-843D-26E7D13FEE74}" type="pres">
      <dgm:prSet presAssocID="{F0631C28-F3A0-426E-8A4F-ED3C2686AD88}" presName="cycle" presStyleCnt="0"/>
      <dgm:spPr/>
    </dgm:pt>
    <dgm:pt modelId="{D17B1D55-D8AD-4A42-906A-A8362BBA8783}" type="pres">
      <dgm:prSet presAssocID="{F0631C28-F3A0-426E-8A4F-ED3C2686AD88}" presName="srcNode" presStyleLbl="node1" presStyleIdx="0" presStyleCnt="6"/>
      <dgm:spPr/>
    </dgm:pt>
    <dgm:pt modelId="{2A8AA0AD-1483-436E-9B19-433C004D6AE7}" type="pres">
      <dgm:prSet presAssocID="{F0631C28-F3A0-426E-8A4F-ED3C2686AD88}" presName="conn" presStyleLbl="parChTrans1D2" presStyleIdx="0" presStyleCnt="1"/>
      <dgm:spPr/>
    </dgm:pt>
    <dgm:pt modelId="{3AAA65F4-172D-4835-85BC-62773D19EEC3}" type="pres">
      <dgm:prSet presAssocID="{F0631C28-F3A0-426E-8A4F-ED3C2686AD88}" presName="extraNode" presStyleLbl="node1" presStyleIdx="0" presStyleCnt="6"/>
      <dgm:spPr/>
    </dgm:pt>
    <dgm:pt modelId="{A3515B58-15F7-46CA-93BA-6BB4A84F2D37}" type="pres">
      <dgm:prSet presAssocID="{F0631C28-F3A0-426E-8A4F-ED3C2686AD88}" presName="dstNode" presStyleLbl="node1" presStyleIdx="0" presStyleCnt="6"/>
      <dgm:spPr/>
    </dgm:pt>
    <dgm:pt modelId="{E5E6E4E8-06AB-40D3-81D7-D874E769C6B9}" type="pres">
      <dgm:prSet presAssocID="{B055360F-5254-403A-B8A8-B1600E06803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7EF81-3967-425E-8F5A-60427B492EE3}" type="pres">
      <dgm:prSet presAssocID="{B055360F-5254-403A-B8A8-B1600E068035}" presName="accent_1" presStyleCnt="0"/>
      <dgm:spPr/>
    </dgm:pt>
    <dgm:pt modelId="{0CC4FE2C-9A97-41AD-9307-56289AAD42FD}" type="pres">
      <dgm:prSet presAssocID="{B055360F-5254-403A-B8A8-B1600E068035}" presName="accentRepeatNode" presStyleLbl="solidFgAcc1" presStyleIdx="0" presStyleCnt="6"/>
      <dgm:spPr/>
    </dgm:pt>
    <dgm:pt modelId="{F21CE7E5-AF0C-49B7-8B6C-D542B49BE20D}" type="pres">
      <dgm:prSet presAssocID="{6A98FC66-0284-4705-9A26-CB26DDAD21F7}" presName="text_2" presStyleLbl="node1" presStyleIdx="1" presStyleCnt="6">
        <dgm:presLayoutVars>
          <dgm:bulletEnabled val="1"/>
        </dgm:presLayoutVars>
      </dgm:prSet>
      <dgm:spPr/>
    </dgm:pt>
    <dgm:pt modelId="{D76768EE-4BF4-4923-9252-E1413C426A2A}" type="pres">
      <dgm:prSet presAssocID="{6A98FC66-0284-4705-9A26-CB26DDAD21F7}" presName="accent_2" presStyleCnt="0"/>
      <dgm:spPr/>
    </dgm:pt>
    <dgm:pt modelId="{EFD54BA6-5A30-43B8-B6C2-A82D9EF8F402}" type="pres">
      <dgm:prSet presAssocID="{6A98FC66-0284-4705-9A26-CB26DDAD21F7}" presName="accentRepeatNode" presStyleLbl="solidFgAcc1" presStyleIdx="1" presStyleCnt="6"/>
      <dgm:spPr/>
    </dgm:pt>
    <dgm:pt modelId="{FEC70124-878E-4118-B37E-75F5771186BA}" type="pres">
      <dgm:prSet presAssocID="{3318974E-3026-4763-9B3A-C20CB53895A2}" presName="text_3" presStyleLbl="node1" presStyleIdx="2" presStyleCnt="6">
        <dgm:presLayoutVars>
          <dgm:bulletEnabled val="1"/>
        </dgm:presLayoutVars>
      </dgm:prSet>
      <dgm:spPr/>
    </dgm:pt>
    <dgm:pt modelId="{D4D76E39-F80C-40F6-BF48-13D87BD63DC1}" type="pres">
      <dgm:prSet presAssocID="{3318974E-3026-4763-9B3A-C20CB53895A2}" presName="accent_3" presStyleCnt="0"/>
      <dgm:spPr/>
    </dgm:pt>
    <dgm:pt modelId="{F626223E-918D-4301-A1F9-258C6F845B0E}" type="pres">
      <dgm:prSet presAssocID="{3318974E-3026-4763-9B3A-C20CB53895A2}" presName="accentRepeatNode" presStyleLbl="solidFgAcc1" presStyleIdx="2" presStyleCnt="6"/>
      <dgm:spPr/>
    </dgm:pt>
    <dgm:pt modelId="{6A74402F-2659-4BF6-BD79-4BB23486D693}" type="pres">
      <dgm:prSet presAssocID="{2DCB67EA-7495-4FBD-ACF6-A52D34B11362}" presName="text_4" presStyleLbl="node1" presStyleIdx="3" presStyleCnt="6">
        <dgm:presLayoutVars>
          <dgm:bulletEnabled val="1"/>
        </dgm:presLayoutVars>
      </dgm:prSet>
      <dgm:spPr/>
    </dgm:pt>
    <dgm:pt modelId="{4DD3E855-C9E2-4C56-91D9-F42F576322FC}" type="pres">
      <dgm:prSet presAssocID="{2DCB67EA-7495-4FBD-ACF6-A52D34B11362}" presName="accent_4" presStyleCnt="0"/>
      <dgm:spPr/>
    </dgm:pt>
    <dgm:pt modelId="{53D60D21-5DCD-4ACE-8248-0EDCD72086D1}" type="pres">
      <dgm:prSet presAssocID="{2DCB67EA-7495-4FBD-ACF6-A52D34B11362}" presName="accentRepeatNode" presStyleLbl="solidFgAcc1" presStyleIdx="3" presStyleCnt="6"/>
      <dgm:spPr/>
    </dgm:pt>
    <dgm:pt modelId="{3B6C1A61-4624-440B-8C07-FFE51EBFB8BA}" type="pres">
      <dgm:prSet presAssocID="{CEAA36A0-D2CB-483B-9B2C-6654F95A5035}" presName="text_5" presStyleLbl="node1" presStyleIdx="4" presStyleCnt="6">
        <dgm:presLayoutVars>
          <dgm:bulletEnabled val="1"/>
        </dgm:presLayoutVars>
      </dgm:prSet>
      <dgm:spPr/>
    </dgm:pt>
    <dgm:pt modelId="{2924598F-DB90-4D9E-A4BC-C0239E35766B}" type="pres">
      <dgm:prSet presAssocID="{CEAA36A0-D2CB-483B-9B2C-6654F95A5035}" presName="accent_5" presStyleCnt="0"/>
      <dgm:spPr/>
    </dgm:pt>
    <dgm:pt modelId="{DAC2EF5B-3CB3-48E2-A390-DB9EC7D8E7E6}" type="pres">
      <dgm:prSet presAssocID="{CEAA36A0-D2CB-483B-9B2C-6654F95A5035}" presName="accentRepeatNode" presStyleLbl="solidFgAcc1" presStyleIdx="4" presStyleCnt="6"/>
      <dgm:spPr/>
    </dgm:pt>
    <dgm:pt modelId="{FB836947-77C1-402F-A1A2-42E1EE5B6D67}" type="pres">
      <dgm:prSet presAssocID="{01AD59F9-147A-4161-9AE3-E3174CB13F26}" presName="text_6" presStyleLbl="node1" presStyleIdx="5" presStyleCnt="6">
        <dgm:presLayoutVars>
          <dgm:bulletEnabled val="1"/>
        </dgm:presLayoutVars>
      </dgm:prSet>
      <dgm:spPr/>
    </dgm:pt>
    <dgm:pt modelId="{A205AA54-49C6-4A53-9F56-3262C2DD661C}" type="pres">
      <dgm:prSet presAssocID="{01AD59F9-147A-4161-9AE3-E3174CB13F26}" presName="accent_6" presStyleCnt="0"/>
      <dgm:spPr/>
    </dgm:pt>
    <dgm:pt modelId="{421A8466-2918-4A81-9665-88BF26D28FE3}" type="pres">
      <dgm:prSet presAssocID="{01AD59F9-147A-4161-9AE3-E3174CB13F26}" presName="accentRepeatNode" presStyleLbl="solidFgAcc1" presStyleIdx="5" presStyleCnt="6"/>
      <dgm:spPr/>
    </dgm:pt>
  </dgm:ptLst>
  <dgm:cxnLst>
    <dgm:cxn modelId="{BD3D7BB8-4717-4883-9EB0-28ECEAD35946}" srcId="{F0631C28-F3A0-426E-8A4F-ED3C2686AD88}" destId="{01AD59F9-147A-4161-9AE3-E3174CB13F26}" srcOrd="5" destOrd="0" parTransId="{B3709D2A-0BAF-47D8-9349-E8388AAACD96}" sibTransId="{9C917C93-97EE-4176-AE15-F55CE6CAE22A}"/>
    <dgm:cxn modelId="{AA19B21E-8085-48F8-A5AA-FD8C7EF30EB4}" srcId="{F0631C28-F3A0-426E-8A4F-ED3C2686AD88}" destId="{3318974E-3026-4763-9B3A-C20CB53895A2}" srcOrd="2" destOrd="0" parTransId="{6BB975CE-B9AE-44FC-94BB-CC022AD8F75A}" sibTransId="{FB4EDF61-ED7D-4573-870A-3AC6BE10CEE2}"/>
    <dgm:cxn modelId="{4C9B4A0F-7059-4538-808E-195C8EE17666}" srcId="{F0631C28-F3A0-426E-8A4F-ED3C2686AD88}" destId="{2DCB67EA-7495-4FBD-ACF6-A52D34B11362}" srcOrd="3" destOrd="0" parTransId="{D84EF358-551B-4DC9-B910-4483F7D72DBF}" sibTransId="{94882212-F04F-4A31-9236-BF99237F7D0E}"/>
    <dgm:cxn modelId="{604C84DC-A435-465D-A750-22B8071AAAA2}" type="presOf" srcId="{F0631C28-F3A0-426E-8A4F-ED3C2686AD88}" destId="{58B6F67E-0AC1-4D9A-A259-42B89FF59344}" srcOrd="0" destOrd="0" presId="urn:microsoft.com/office/officeart/2008/layout/VerticalCurvedList"/>
    <dgm:cxn modelId="{166DF298-B00D-486D-B74A-EC47375D4F8E}" type="presOf" srcId="{2DCB67EA-7495-4FBD-ACF6-A52D34B11362}" destId="{6A74402F-2659-4BF6-BD79-4BB23486D693}" srcOrd="0" destOrd="0" presId="urn:microsoft.com/office/officeart/2008/layout/VerticalCurvedList"/>
    <dgm:cxn modelId="{ECA8867D-4433-4CDD-BC1E-B60EBC4F629C}" type="presOf" srcId="{B055360F-5254-403A-B8A8-B1600E068035}" destId="{E5E6E4E8-06AB-40D3-81D7-D874E769C6B9}" srcOrd="0" destOrd="0" presId="urn:microsoft.com/office/officeart/2008/layout/VerticalCurvedList"/>
    <dgm:cxn modelId="{059CC88D-8264-455A-82EF-F7A2173BC512}" type="presOf" srcId="{3318974E-3026-4763-9B3A-C20CB53895A2}" destId="{FEC70124-878E-4118-B37E-75F5771186BA}" srcOrd="0" destOrd="0" presId="urn:microsoft.com/office/officeart/2008/layout/VerticalCurvedList"/>
    <dgm:cxn modelId="{CF745919-F4F3-41C4-A77E-FE9D56BF76E0}" type="presOf" srcId="{6A98FC66-0284-4705-9A26-CB26DDAD21F7}" destId="{F21CE7E5-AF0C-49B7-8B6C-D542B49BE20D}" srcOrd="0" destOrd="0" presId="urn:microsoft.com/office/officeart/2008/layout/VerticalCurvedList"/>
    <dgm:cxn modelId="{CB122D7E-DD5A-4230-8B76-69D2F44CE01C}" srcId="{F0631C28-F3A0-426E-8A4F-ED3C2686AD88}" destId="{B055360F-5254-403A-B8A8-B1600E068035}" srcOrd="0" destOrd="0" parTransId="{078DE78B-429A-4867-81D2-732DC1C153D2}" sibTransId="{9CDEAD4A-015F-43D1-922C-F6AF9B5B6DAF}"/>
    <dgm:cxn modelId="{875F2A80-8CB7-4F06-B7DB-D0C920F634FB}" type="presOf" srcId="{01AD59F9-147A-4161-9AE3-E3174CB13F26}" destId="{FB836947-77C1-402F-A1A2-42E1EE5B6D67}" srcOrd="0" destOrd="0" presId="urn:microsoft.com/office/officeart/2008/layout/VerticalCurvedList"/>
    <dgm:cxn modelId="{4090E0F4-EB13-4200-BC59-20EBEFCF0B8D}" type="presOf" srcId="{CEAA36A0-D2CB-483B-9B2C-6654F95A5035}" destId="{3B6C1A61-4624-440B-8C07-FFE51EBFB8BA}" srcOrd="0" destOrd="0" presId="urn:microsoft.com/office/officeart/2008/layout/VerticalCurvedList"/>
    <dgm:cxn modelId="{2924A522-C994-4DB0-9B40-5FAF16FC4418}" type="presOf" srcId="{9CDEAD4A-015F-43D1-922C-F6AF9B5B6DAF}" destId="{2A8AA0AD-1483-436E-9B19-433C004D6AE7}" srcOrd="0" destOrd="0" presId="urn:microsoft.com/office/officeart/2008/layout/VerticalCurvedList"/>
    <dgm:cxn modelId="{FF05AC53-9055-43B6-9336-7515B6BBDAE5}" srcId="{F0631C28-F3A0-426E-8A4F-ED3C2686AD88}" destId="{CEAA36A0-D2CB-483B-9B2C-6654F95A5035}" srcOrd="4" destOrd="0" parTransId="{98EC22F3-D573-491A-870D-BB503F7AEA86}" sibTransId="{4217984F-0B4F-4E1F-93C6-438F056D4252}"/>
    <dgm:cxn modelId="{3C34466D-9303-4328-991E-CEB53DA17368}" srcId="{F0631C28-F3A0-426E-8A4F-ED3C2686AD88}" destId="{6A98FC66-0284-4705-9A26-CB26DDAD21F7}" srcOrd="1" destOrd="0" parTransId="{9A9197E9-A72A-4186-9AE5-23610E2659D3}" sibTransId="{686BC632-43B6-43C6-ABF8-B859843136E7}"/>
    <dgm:cxn modelId="{28878ACA-955D-4DB9-A58E-8B745A9C69AD}" type="presParOf" srcId="{58B6F67E-0AC1-4D9A-A259-42B89FF59344}" destId="{BD5E5008-D808-4A33-BDDC-E01F39526301}" srcOrd="0" destOrd="0" presId="urn:microsoft.com/office/officeart/2008/layout/VerticalCurvedList"/>
    <dgm:cxn modelId="{EF04429D-D4E4-4A11-BD4D-EE708ED43FAD}" type="presParOf" srcId="{BD5E5008-D808-4A33-BDDC-E01F39526301}" destId="{8456C5EC-3A83-4A33-843D-26E7D13FEE74}" srcOrd="0" destOrd="0" presId="urn:microsoft.com/office/officeart/2008/layout/VerticalCurvedList"/>
    <dgm:cxn modelId="{A43B7EA4-E68C-42F4-A5A1-FC82E0EDB4B4}" type="presParOf" srcId="{8456C5EC-3A83-4A33-843D-26E7D13FEE74}" destId="{D17B1D55-D8AD-4A42-906A-A8362BBA8783}" srcOrd="0" destOrd="0" presId="urn:microsoft.com/office/officeart/2008/layout/VerticalCurvedList"/>
    <dgm:cxn modelId="{DB3C5855-ADD8-48AA-9DEC-97FC64355667}" type="presParOf" srcId="{8456C5EC-3A83-4A33-843D-26E7D13FEE74}" destId="{2A8AA0AD-1483-436E-9B19-433C004D6AE7}" srcOrd="1" destOrd="0" presId="urn:microsoft.com/office/officeart/2008/layout/VerticalCurvedList"/>
    <dgm:cxn modelId="{32E2CE5F-7150-44A8-AF97-195102707F46}" type="presParOf" srcId="{8456C5EC-3A83-4A33-843D-26E7D13FEE74}" destId="{3AAA65F4-172D-4835-85BC-62773D19EEC3}" srcOrd="2" destOrd="0" presId="urn:microsoft.com/office/officeart/2008/layout/VerticalCurvedList"/>
    <dgm:cxn modelId="{2C1A37D0-CF6C-41E7-BD6C-043240CE22A8}" type="presParOf" srcId="{8456C5EC-3A83-4A33-843D-26E7D13FEE74}" destId="{A3515B58-15F7-46CA-93BA-6BB4A84F2D37}" srcOrd="3" destOrd="0" presId="urn:microsoft.com/office/officeart/2008/layout/VerticalCurvedList"/>
    <dgm:cxn modelId="{0A4159C2-D507-42AE-AA4D-E123D1AB24EF}" type="presParOf" srcId="{BD5E5008-D808-4A33-BDDC-E01F39526301}" destId="{E5E6E4E8-06AB-40D3-81D7-D874E769C6B9}" srcOrd="1" destOrd="0" presId="urn:microsoft.com/office/officeart/2008/layout/VerticalCurvedList"/>
    <dgm:cxn modelId="{E3393F41-4124-4F5B-9926-3E3C130CFA72}" type="presParOf" srcId="{BD5E5008-D808-4A33-BDDC-E01F39526301}" destId="{DAC7EF81-3967-425E-8F5A-60427B492EE3}" srcOrd="2" destOrd="0" presId="urn:microsoft.com/office/officeart/2008/layout/VerticalCurvedList"/>
    <dgm:cxn modelId="{E2B4FD9C-AF6B-44FA-91C1-0EBB513B7040}" type="presParOf" srcId="{DAC7EF81-3967-425E-8F5A-60427B492EE3}" destId="{0CC4FE2C-9A97-41AD-9307-56289AAD42FD}" srcOrd="0" destOrd="0" presId="urn:microsoft.com/office/officeart/2008/layout/VerticalCurvedList"/>
    <dgm:cxn modelId="{26253794-CFE2-4410-9F14-1002EAA1C595}" type="presParOf" srcId="{BD5E5008-D808-4A33-BDDC-E01F39526301}" destId="{F21CE7E5-AF0C-49B7-8B6C-D542B49BE20D}" srcOrd="3" destOrd="0" presId="urn:microsoft.com/office/officeart/2008/layout/VerticalCurvedList"/>
    <dgm:cxn modelId="{CB2701C9-AD9B-43D9-B7BA-0FA7D7751E55}" type="presParOf" srcId="{BD5E5008-D808-4A33-BDDC-E01F39526301}" destId="{D76768EE-4BF4-4923-9252-E1413C426A2A}" srcOrd="4" destOrd="0" presId="urn:microsoft.com/office/officeart/2008/layout/VerticalCurvedList"/>
    <dgm:cxn modelId="{C1BE9A80-5BAE-43DD-9993-E0E27DCB9F6A}" type="presParOf" srcId="{D76768EE-4BF4-4923-9252-E1413C426A2A}" destId="{EFD54BA6-5A30-43B8-B6C2-A82D9EF8F402}" srcOrd="0" destOrd="0" presId="urn:microsoft.com/office/officeart/2008/layout/VerticalCurvedList"/>
    <dgm:cxn modelId="{2EF1F08A-0542-4E2F-B45D-C90800F53DED}" type="presParOf" srcId="{BD5E5008-D808-4A33-BDDC-E01F39526301}" destId="{FEC70124-878E-4118-B37E-75F5771186BA}" srcOrd="5" destOrd="0" presId="urn:microsoft.com/office/officeart/2008/layout/VerticalCurvedList"/>
    <dgm:cxn modelId="{24730F78-5D56-4B6C-B2E4-CD72EA67E653}" type="presParOf" srcId="{BD5E5008-D808-4A33-BDDC-E01F39526301}" destId="{D4D76E39-F80C-40F6-BF48-13D87BD63DC1}" srcOrd="6" destOrd="0" presId="urn:microsoft.com/office/officeart/2008/layout/VerticalCurvedList"/>
    <dgm:cxn modelId="{552B2DF8-8E8D-43F9-A96D-0E99684D2EA0}" type="presParOf" srcId="{D4D76E39-F80C-40F6-BF48-13D87BD63DC1}" destId="{F626223E-918D-4301-A1F9-258C6F845B0E}" srcOrd="0" destOrd="0" presId="urn:microsoft.com/office/officeart/2008/layout/VerticalCurvedList"/>
    <dgm:cxn modelId="{AD78C96C-8520-4E16-A34D-FABB7243584D}" type="presParOf" srcId="{BD5E5008-D808-4A33-BDDC-E01F39526301}" destId="{6A74402F-2659-4BF6-BD79-4BB23486D693}" srcOrd="7" destOrd="0" presId="urn:microsoft.com/office/officeart/2008/layout/VerticalCurvedList"/>
    <dgm:cxn modelId="{F297723A-3E2D-48B1-BEA4-A2443840DC72}" type="presParOf" srcId="{BD5E5008-D808-4A33-BDDC-E01F39526301}" destId="{4DD3E855-C9E2-4C56-91D9-F42F576322FC}" srcOrd="8" destOrd="0" presId="urn:microsoft.com/office/officeart/2008/layout/VerticalCurvedList"/>
    <dgm:cxn modelId="{37F1CB91-03E8-475F-BF61-7BF9AD7F8B26}" type="presParOf" srcId="{4DD3E855-C9E2-4C56-91D9-F42F576322FC}" destId="{53D60D21-5DCD-4ACE-8248-0EDCD72086D1}" srcOrd="0" destOrd="0" presId="urn:microsoft.com/office/officeart/2008/layout/VerticalCurvedList"/>
    <dgm:cxn modelId="{28045BBF-E432-44F6-AF8D-82BDCB828330}" type="presParOf" srcId="{BD5E5008-D808-4A33-BDDC-E01F39526301}" destId="{3B6C1A61-4624-440B-8C07-FFE51EBFB8BA}" srcOrd="9" destOrd="0" presId="urn:microsoft.com/office/officeart/2008/layout/VerticalCurvedList"/>
    <dgm:cxn modelId="{4BB7573D-5E66-4166-9A57-B2FC87CF9DFE}" type="presParOf" srcId="{BD5E5008-D808-4A33-BDDC-E01F39526301}" destId="{2924598F-DB90-4D9E-A4BC-C0239E35766B}" srcOrd="10" destOrd="0" presId="urn:microsoft.com/office/officeart/2008/layout/VerticalCurvedList"/>
    <dgm:cxn modelId="{D16401DF-4B71-47F7-A06C-1A24CFB600A5}" type="presParOf" srcId="{2924598F-DB90-4D9E-A4BC-C0239E35766B}" destId="{DAC2EF5B-3CB3-48E2-A390-DB9EC7D8E7E6}" srcOrd="0" destOrd="0" presId="urn:microsoft.com/office/officeart/2008/layout/VerticalCurvedList"/>
    <dgm:cxn modelId="{3E3A3639-1BFC-4B62-ABFA-156EE7DD16B6}" type="presParOf" srcId="{BD5E5008-D808-4A33-BDDC-E01F39526301}" destId="{FB836947-77C1-402F-A1A2-42E1EE5B6D67}" srcOrd="11" destOrd="0" presId="urn:microsoft.com/office/officeart/2008/layout/VerticalCurvedList"/>
    <dgm:cxn modelId="{787083E6-D01D-4CF6-8B31-E51A147CFA4A}" type="presParOf" srcId="{BD5E5008-D808-4A33-BDDC-E01F39526301}" destId="{A205AA54-49C6-4A53-9F56-3262C2DD661C}" srcOrd="12" destOrd="0" presId="urn:microsoft.com/office/officeart/2008/layout/VerticalCurvedList"/>
    <dgm:cxn modelId="{2D8BA486-A8F2-423D-A60F-62132A9E52C0}" type="presParOf" srcId="{A205AA54-49C6-4A53-9F56-3262C2DD661C}" destId="{421A8466-2918-4A81-9665-88BF26D28F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9316F0-DB30-4977-8DB7-58F034C9F56C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B1BF3AE-E487-43A1-A40F-313FF5B6A65A}">
      <dgm:prSet phldrT="[Text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التحقق من الرسوم الأخيرة.</a:t>
          </a:r>
          <a:endParaRPr lang="en-US" sz="2200">
            <a:solidFill>
              <a:schemeClr val="tx1"/>
            </a:solidFill>
          </a:endParaRPr>
        </a:p>
      </dgm:t>
    </dgm:pt>
    <dgm:pt modelId="{00E79797-CD2A-4383-B4D5-1591F1E5DEAB}" type="parTrans" cxnId="{30A0AB7C-407A-499D-86BA-F2A7363437FE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376BBAA0-01CD-4059-9A15-0C3FCE75DEBB}" type="sibTrans" cxnId="{30A0AB7C-407A-499D-86BA-F2A7363437FE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D080D32B-5CE1-414E-8EB0-C16A747818F2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ترحيل الرسوم المستحقة.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48C59BAD-854D-49C8-8823-34519AFAE944}" type="parTrans" cxnId="{D08422A9-4BC9-4CF9-83A8-BF511C00A501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14C2339A-FE5E-4C80-AD48-EBAB2146358B}" type="sibTrans" cxnId="{D08422A9-4BC9-4CF9-83A8-BF511C00A501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0CAE1A09-7640-4087-A06B-865A9708291C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التحقق من معلومات الحساب.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F8519EF6-D948-4FC2-8DBE-4F4581A6FF7B}" type="parTrans" cxnId="{BA6C4642-902E-4985-8AF2-73EA68839361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2801462B-9C6F-41E2-90A5-0EFBE777F194}" type="sibTrans" cxnId="{BA6C4642-902E-4985-8AF2-73EA68839361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87BD07D1-91ED-4285-8D02-61B0FFAE88F9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تقديم ملف الضيف.</a:t>
          </a:r>
          <a:endParaRPr lang="ar-SY" sz="2200" dirty="0">
            <a:solidFill>
              <a:schemeClr val="tx1"/>
            </a:solidFill>
          </a:endParaRPr>
        </a:p>
      </dgm:t>
    </dgm:pt>
    <dgm:pt modelId="{39D2C626-A7EA-48F7-B7CF-DC9EACB25404}" type="parTrans" cxnId="{19934855-4FC1-40E7-9D4F-9374B92AB830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61D60629-AADF-4358-BCF3-19B0E67122BA}" type="sibTrans" cxnId="{19934855-4FC1-40E7-9D4F-9374B92AB830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A33E5A0F-A269-40E5-9E2C-526DE7F7DA35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التحقق من البريد والرسائل.</a:t>
          </a:r>
          <a:endParaRPr lang="ar-SY" sz="2200" dirty="0">
            <a:solidFill>
              <a:schemeClr val="tx1"/>
            </a:solidFill>
          </a:endParaRPr>
        </a:p>
      </dgm:t>
    </dgm:pt>
    <dgm:pt modelId="{1262E82F-C435-47F0-8B38-1420FE850F91}" type="parTrans" cxnId="{CB72070C-BE49-413D-97FF-107B2FEDB6DD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F81D47BE-38DB-460F-8318-F86511093F1A}" type="sibTrans" cxnId="{CB72070C-BE49-413D-97FF-107B2FEDB6DD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95FC56BC-1F0C-4F09-9628-C53FB5DD9EB4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التحقق من مفاتيح صندوق الأمانات أو مفاتيح الخزائن بالغرفة.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3000BEB4-5CE0-43A3-81B1-06E2B60AFD2D}" type="parTrans" cxnId="{6E66B56D-7C80-4F4B-B3BF-2D0F2A42AD68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E7CCC294-8032-454B-BE4D-6F937DDF4DC9}" type="sibTrans" cxnId="{6E66B56D-7C80-4F4B-B3BF-2D0F2A42AD68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867A1EFB-6AA6-4AE1-8B1B-B1619B4DDA2A}" type="pres">
      <dgm:prSet presAssocID="{449316F0-DB30-4977-8DB7-58F034C9F56C}" presName="linear" presStyleCnt="0">
        <dgm:presLayoutVars>
          <dgm:animLvl val="lvl"/>
          <dgm:resizeHandles val="exact"/>
        </dgm:presLayoutVars>
      </dgm:prSet>
      <dgm:spPr/>
    </dgm:pt>
    <dgm:pt modelId="{7A062C44-F238-4086-927A-48043DD6B731}" type="pres">
      <dgm:prSet presAssocID="{6B1BF3AE-E487-43A1-A40F-313FF5B6A65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8C710-9E65-45B2-9988-0DB629D4948C}" type="pres">
      <dgm:prSet presAssocID="{376BBAA0-01CD-4059-9A15-0C3FCE75DEBB}" presName="spacer" presStyleCnt="0"/>
      <dgm:spPr/>
    </dgm:pt>
    <dgm:pt modelId="{FDDD7656-65B4-40B6-B959-F22529F19C12}" type="pres">
      <dgm:prSet presAssocID="{D080D32B-5CE1-414E-8EB0-C16A747818F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654BEE9-5D3B-48EC-BB3C-17F00861990F}" type="pres">
      <dgm:prSet presAssocID="{14C2339A-FE5E-4C80-AD48-EBAB2146358B}" presName="spacer" presStyleCnt="0"/>
      <dgm:spPr/>
    </dgm:pt>
    <dgm:pt modelId="{4147EC7B-CE2C-4D39-A72B-226DFBD28ACA}" type="pres">
      <dgm:prSet presAssocID="{0CAE1A09-7640-4087-A06B-865A9708291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B3B3E02-7B22-4252-9E1E-5C381A030770}" type="pres">
      <dgm:prSet presAssocID="{2801462B-9C6F-41E2-90A5-0EFBE777F194}" presName="spacer" presStyleCnt="0"/>
      <dgm:spPr/>
    </dgm:pt>
    <dgm:pt modelId="{9D4E43EC-90F3-4751-8985-8058B7339F5B}" type="pres">
      <dgm:prSet presAssocID="{87BD07D1-91ED-4285-8D02-61B0FFAE88F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7C4B3A4-3D6C-40C9-ADA7-36AFD915F5D8}" type="pres">
      <dgm:prSet presAssocID="{61D60629-AADF-4358-BCF3-19B0E67122BA}" presName="spacer" presStyleCnt="0"/>
      <dgm:spPr/>
    </dgm:pt>
    <dgm:pt modelId="{01998346-7C1F-4D7F-8E75-65092DD3D8D3}" type="pres">
      <dgm:prSet presAssocID="{A33E5A0F-A269-40E5-9E2C-526DE7F7DA3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18335-A56C-4E51-944E-F256CE9B4928}" type="pres">
      <dgm:prSet presAssocID="{F81D47BE-38DB-460F-8318-F86511093F1A}" presName="spacer" presStyleCnt="0"/>
      <dgm:spPr/>
    </dgm:pt>
    <dgm:pt modelId="{DEDE9A6D-3A45-4D8B-B80C-0515FA7CE621}" type="pres">
      <dgm:prSet presAssocID="{95FC56BC-1F0C-4F09-9628-C53FB5DD9EB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4FE3A57-22F0-4078-BDAB-FBA70CF4CF9D}" type="presOf" srcId="{6B1BF3AE-E487-43A1-A40F-313FF5B6A65A}" destId="{7A062C44-F238-4086-927A-48043DD6B731}" srcOrd="0" destOrd="0" presId="urn:microsoft.com/office/officeart/2005/8/layout/vList2"/>
    <dgm:cxn modelId="{54374D75-43A7-4D4B-936C-1A155B0B4ED5}" type="presOf" srcId="{87BD07D1-91ED-4285-8D02-61B0FFAE88F9}" destId="{9D4E43EC-90F3-4751-8985-8058B7339F5B}" srcOrd="0" destOrd="0" presId="urn:microsoft.com/office/officeart/2005/8/layout/vList2"/>
    <dgm:cxn modelId="{D08422A9-4BC9-4CF9-83A8-BF511C00A501}" srcId="{449316F0-DB30-4977-8DB7-58F034C9F56C}" destId="{D080D32B-5CE1-414E-8EB0-C16A747818F2}" srcOrd="1" destOrd="0" parTransId="{48C59BAD-854D-49C8-8823-34519AFAE944}" sibTransId="{14C2339A-FE5E-4C80-AD48-EBAB2146358B}"/>
    <dgm:cxn modelId="{2EA20E0B-AD89-4B3A-B51D-DE85DF81D24A}" type="presOf" srcId="{0CAE1A09-7640-4087-A06B-865A9708291C}" destId="{4147EC7B-CE2C-4D39-A72B-226DFBD28ACA}" srcOrd="0" destOrd="0" presId="urn:microsoft.com/office/officeart/2005/8/layout/vList2"/>
    <dgm:cxn modelId="{6E66B56D-7C80-4F4B-B3BF-2D0F2A42AD68}" srcId="{449316F0-DB30-4977-8DB7-58F034C9F56C}" destId="{95FC56BC-1F0C-4F09-9628-C53FB5DD9EB4}" srcOrd="5" destOrd="0" parTransId="{3000BEB4-5CE0-43A3-81B1-06E2B60AFD2D}" sibTransId="{E7CCC294-8032-454B-BE4D-6F937DDF4DC9}"/>
    <dgm:cxn modelId="{B666C1B4-A96D-4631-8DF9-492533FF4163}" type="presOf" srcId="{95FC56BC-1F0C-4F09-9628-C53FB5DD9EB4}" destId="{DEDE9A6D-3A45-4D8B-B80C-0515FA7CE621}" srcOrd="0" destOrd="0" presId="urn:microsoft.com/office/officeart/2005/8/layout/vList2"/>
    <dgm:cxn modelId="{19934855-4FC1-40E7-9D4F-9374B92AB830}" srcId="{449316F0-DB30-4977-8DB7-58F034C9F56C}" destId="{87BD07D1-91ED-4285-8D02-61B0FFAE88F9}" srcOrd="3" destOrd="0" parTransId="{39D2C626-A7EA-48F7-B7CF-DC9EACB25404}" sibTransId="{61D60629-AADF-4358-BCF3-19B0E67122BA}"/>
    <dgm:cxn modelId="{CB72070C-BE49-413D-97FF-107B2FEDB6DD}" srcId="{449316F0-DB30-4977-8DB7-58F034C9F56C}" destId="{A33E5A0F-A269-40E5-9E2C-526DE7F7DA35}" srcOrd="4" destOrd="0" parTransId="{1262E82F-C435-47F0-8B38-1420FE850F91}" sibTransId="{F81D47BE-38DB-460F-8318-F86511093F1A}"/>
    <dgm:cxn modelId="{872E2952-905B-4323-A7F2-66E46A139865}" type="presOf" srcId="{449316F0-DB30-4977-8DB7-58F034C9F56C}" destId="{867A1EFB-6AA6-4AE1-8B1B-B1619B4DDA2A}" srcOrd="0" destOrd="0" presId="urn:microsoft.com/office/officeart/2005/8/layout/vList2"/>
    <dgm:cxn modelId="{BA6C4642-902E-4985-8AF2-73EA68839361}" srcId="{449316F0-DB30-4977-8DB7-58F034C9F56C}" destId="{0CAE1A09-7640-4087-A06B-865A9708291C}" srcOrd="2" destOrd="0" parTransId="{F8519EF6-D948-4FC2-8DBE-4F4581A6FF7B}" sibTransId="{2801462B-9C6F-41E2-90A5-0EFBE777F194}"/>
    <dgm:cxn modelId="{30A0AB7C-407A-499D-86BA-F2A7363437FE}" srcId="{449316F0-DB30-4977-8DB7-58F034C9F56C}" destId="{6B1BF3AE-E487-43A1-A40F-313FF5B6A65A}" srcOrd="0" destOrd="0" parTransId="{00E79797-CD2A-4383-B4D5-1591F1E5DEAB}" sibTransId="{376BBAA0-01CD-4059-9A15-0C3FCE75DEBB}"/>
    <dgm:cxn modelId="{D8DDCDA6-1258-444E-AB1E-F5ED4E3F7EB2}" type="presOf" srcId="{A33E5A0F-A269-40E5-9E2C-526DE7F7DA35}" destId="{01998346-7C1F-4D7F-8E75-65092DD3D8D3}" srcOrd="0" destOrd="0" presId="urn:microsoft.com/office/officeart/2005/8/layout/vList2"/>
    <dgm:cxn modelId="{8430DE34-74D1-4F80-AAA1-0FEC37F79870}" type="presOf" srcId="{D080D32B-5CE1-414E-8EB0-C16A747818F2}" destId="{FDDD7656-65B4-40B6-B959-F22529F19C12}" srcOrd="0" destOrd="0" presId="urn:microsoft.com/office/officeart/2005/8/layout/vList2"/>
    <dgm:cxn modelId="{93A2495F-EED6-45A6-A07F-7A1359F5FC54}" type="presParOf" srcId="{867A1EFB-6AA6-4AE1-8B1B-B1619B4DDA2A}" destId="{7A062C44-F238-4086-927A-48043DD6B731}" srcOrd="0" destOrd="0" presId="urn:microsoft.com/office/officeart/2005/8/layout/vList2"/>
    <dgm:cxn modelId="{B536DA51-1AF7-46F3-BC8C-959101C8787B}" type="presParOf" srcId="{867A1EFB-6AA6-4AE1-8B1B-B1619B4DDA2A}" destId="{E158C710-9E65-45B2-9988-0DB629D4948C}" srcOrd="1" destOrd="0" presId="urn:microsoft.com/office/officeart/2005/8/layout/vList2"/>
    <dgm:cxn modelId="{3D9014FB-FEC7-45FF-A903-6C4D90B2954F}" type="presParOf" srcId="{867A1EFB-6AA6-4AE1-8B1B-B1619B4DDA2A}" destId="{FDDD7656-65B4-40B6-B959-F22529F19C12}" srcOrd="2" destOrd="0" presId="urn:microsoft.com/office/officeart/2005/8/layout/vList2"/>
    <dgm:cxn modelId="{78F778EB-6B51-4822-ADB6-FDC7752157C4}" type="presParOf" srcId="{867A1EFB-6AA6-4AE1-8B1B-B1619B4DDA2A}" destId="{6654BEE9-5D3B-48EC-BB3C-17F00861990F}" srcOrd="3" destOrd="0" presId="urn:microsoft.com/office/officeart/2005/8/layout/vList2"/>
    <dgm:cxn modelId="{A1E87340-1A9E-4BB1-BF2B-E64D3D49DFB9}" type="presParOf" srcId="{867A1EFB-6AA6-4AE1-8B1B-B1619B4DDA2A}" destId="{4147EC7B-CE2C-4D39-A72B-226DFBD28ACA}" srcOrd="4" destOrd="0" presId="urn:microsoft.com/office/officeart/2005/8/layout/vList2"/>
    <dgm:cxn modelId="{7358EEB8-5070-4310-894E-ED62D008AFF2}" type="presParOf" srcId="{867A1EFB-6AA6-4AE1-8B1B-B1619B4DDA2A}" destId="{AB3B3E02-7B22-4252-9E1E-5C381A030770}" srcOrd="5" destOrd="0" presId="urn:microsoft.com/office/officeart/2005/8/layout/vList2"/>
    <dgm:cxn modelId="{224FE7EF-59D6-4AAD-BC76-39C11A4AC384}" type="presParOf" srcId="{867A1EFB-6AA6-4AE1-8B1B-B1619B4DDA2A}" destId="{9D4E43EC-90F3-4751-8985-8058B7339F5B}" srcOrd="6" destOrd="0" presId="urn:microsoft.com/office/officeart/2005/8/layout/vList2"/>
    <dgm:cxn modelId="{C460CD82-ED8F-4FBC-824C-DB013B94A1F2}" type="presParOf" srcId="{867A1EFB-6AA6-4AE1-8B1B-B1619B4DDA2A}" destId="{97C4B3A4-3D6C-40C9-ADA7-36AFD915F5D8}" srcOrd="7" destOrd="0" presId="urn:microsoft.com/office/officeart/2005/8/layout/vList2"/>
    <dgm:cxn modelId="{4B606DB1-1126-4751-A147-91E845B0F497}" type="presParOf" srcId="{867A1EFB-6AA6-4AE1-8B1B-B1619B4DDA2A}" destId="{01998346-7C1F-4D7F-8E75-65092DD3D8D3}" srcOrd="8" destOrd="0" presId="urn:microsoft.com/office/officeart/2005/8/layout/vList2"/>
    <dgm:cxn modelId="{C5FBB934-26A9-48F8-9D5E-F0A6FED3CA16}" type="presParOf" srcId="{867A1EFB-6AA6-4AE1-8B1B-B1619B4DDA2A}" destId="{9FE18335-A56C-4E51-944E-F256CE9B4928}" srcOrd="9" destOrd="0" presId="urn:microsoft.com/office/officeart/2005/8/layout/vList2"/>
    <dgm:cxn modelId="{5FD1CA80-FC86-4E94-BFCC-4E504E6C4791}" type="presParOf" srcId="{867A1EFB-6AA6-4AE1-8B1B-B1619B4DDA2A}" destId="{DEDE9A6D-3A45-4D8B-B80C-0515FA7CE62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FE0E84-C1FF-4818-95CF-75A5AA05E74F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5E5CD59-28D8-4CCA-BAFD-8928627FF037}">
      <dgm:prSet phldrT="[Text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dirty="0" smtClean="0">
              <a:solidFill>
                <a:schemeClr val="tx1"/>
              </a:solidFill>
            </a:rPr>
            <a:t>تأمين مفتاح الغرفة.</a:t>
          </a:r>
          <a:endParaRPr lang="en-US" sz="2200" dirty="0">
            <a:solidFill>
              <a:schemeClr val="tx1"/>
            </a:solidFill>
          </a:endParaRPr>
        </a:p>
      </dgm:t>
    </dgm:pt>
    <dgm:pt modelId="{2B78900C-B096-4775-B9CD-35EBADB96538}" type="parTrans" cxnId="{D3F2A981-1151-43CF-94BB-6D27DACB8FF7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908B3FFA-078B-4699-8B51-784B2D0BA0D8}" type="sibTrans" cxnId="{D3F2A981-1151-43CF-94BB-6D27DACB8FF7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B5D44528-7F97-4640-9D2F-711258B97C38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dirty="0" smtClean="0">
              <a:solidFill>
                <a:schemeClr val="tx1"/>
              </a:solidFill>
            </a:rPr>
            <a:t>تحديث حالة الغرفة.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37984C6A-5B9E-4F2F-B20C-14E1D0CCBC7D}" type="parTrans" cxnId="{0B45BE53-8BC5-4E44-943D-353B8ABDDE13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1D22B1B2-6113-4DEA-9BAB-D68FC4DE88EC}" type="sibTrans" cxnId="{0B45BE53-8BC5-4E44-943D-353B8ABDDE13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837B6A50-A6C8-49F5-A44E-0BAE5A9D3432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طلب </a:t>
          </a:r>
          <a:r>
            <a:rPr lang="en-US" sz="2200" smtClean="0">
              <a:solidFill>
                <a:schemeClr val="tx1"/>
              </a:solidFill>
            </a:rPr>
            <a:t>​​</a:t>
          </a:r>
          <a:r>
            <a:rPr lang="ar-SY" sz="2200" smtClean="0">
              <a:solidFill>
                <a:schemeClr val="tx1"/>
              </a:solidFill>
            </a:rPr>
            <a:t>ملء بطاقة تعليقات الضيف.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20AC1AEB-4DBA-44AB-9A1C-52144F62354C}" type="parTrans" cxnId="{9E04F286-3145-4F0F-8669-C86CE70246B7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6B87E882-BCF4-4D2D-9DA9-6D76DF4E76B2}" type="sibTrans" cxnId="{9E04F286-3145-4F0F-8669-C86CE70246B7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88FE8C35-1AFF-480C-B61C-836616F920BF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تقديم الفاتورة التي تمت تسويتها.</a:t>
          </a:r>
          <a:endParaRPr lang="en-US" sz="2200" dirty="0" smtClean="0">
            <a:solidFill>
              <a:schemeClr val="tx1"/>
            </a:solidFill>
          </a:endParaRPr>
        </a:p>
      </dgm:t>
    </dgm:pt>
    <dgm:pt modelId="{39C3A085-2AD4-420F-A3FA-02D733522724}" type="parTrans" cxnId="{DE1C3AD5-A18B-4165-888C-681C73E629F8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6E3DB746-85DF-4B88-B779-09D3D21A540F}" type="sibTrans" cxnId="{DE1C3AD5-A18B-4165-888C-681C73E629F8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705CAD67-550F-4F92-BF15-1E91266A15D7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Y" sz="2200" smtClean="0">
              <a:solidFill>
                <a:schemeClr val="tx1"/>
              </a:solidFill>
            </a:rPr>
            <a:t>تحديث سجل الضيف.</a:t>
          </a:r>
          <a:endParaRPr lang="ar-SY" sz="2200" dirty="0">
            <a:solidFill>
              <a:schemeClr val="tx1"/>
            </a:solidFill>
          </a:endParaRPr>
        </a:p>
      </dgm:t>
    </dgm:pt>
    <dgm:pt modelId="{60EB8C75-90E5-4A9E-9736-8A0E68AFE072}" type="parTrans" cxnId="{E7D1D145-418C-4ED8-BF8F-4C373DD915D2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73DBFB71-5BE3-40E6-A361-A49CC0174ED2}" type="sibTrans" cxnId="{E7D1D145-418C-4ED8-BF8F-4C373DD915D2}">
      <dgm:prSet/>
      <dgm:spPr/>
      <dgm:t>
        <a:bodyPr/>
        <a:lstStyle/>
        <a:p>
          <a:pPr algn="just" rtl="1">
            <a:lnSpc>
              <a:spcPct val="150000"/>
            </a:lnSpc>
          </a:pPr>
          <a:endParaRPr lang="en-US" sz="2200">
            <a:solidFill>
              <a:schemeClr val="tx1"/>
            </a:solidFill>
          </a:endParaRPr>
        </a:p>
      </dgm:t>
    </dgm:pt>
    <dgm:pt modelId="{91E3BE4D-653F-41D0-A73B-D4E034D1D574}" type="pres">
      <dgm:prSet presAssocID="{61FE0E84-C1FF-4818-95CF-75A5AA05E74F}" presName="linear" presStyleCnt="0">
        <dgm:presLayoutVars>
          <dgm:animLvl val="lvl"/>
          <dgm:resizeHandles val="exact"/>
        </dgm:presLayoutVars>
      </dgm:prSet>
      <dgm:spPr/>
    </dgm:pt>
    <dgm:pt modelId="{84AACEFD-703C-46C3-8714-B96290DFFBA8}" type="pres">
      <dgm:prSet presAssocID="{85E5CD59-28D8-4CCA-BAFD-8928627FF03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C692A-3FA2-4BDC-9306-AC18E795F865}" type="pres">
      <dgm:prSet presAssocID="{908B3FFA-078B-4699-8B51-784B2D0BA0D8}" presName="spacer" presStyleCnt="0"/>
      <dgm:spPr/>
    </dgm:pt>
    <dgm:pt modelId="{7E454B65-4528-4B9A-9BCA-C3AD198D13C8}" type="pres">
      <dgm:prSet presAssocID="{B5D44528-7F97-4640-9D2F-711258B97C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72BAD79-1981-4398-BB68-6E14F96E4786}" type="pres">
      <dgm:prSet presAssocID="{1D22B1B2-6113-4DEA-9BAB-D68FC4DE88EC}" presName="spacer" presStyleCnt="0"/>
      <dgm:spPr/>
    </dgm:pt>
    <dgm:pt modelId="{DA372DF3-ABF1-437D-B70B-BD572955EAD1}" type="pres">
      <dgm:prSet presAssocID="{837B6A50-A6C8-49F5-A44E-0BAE5A9D343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53AC6-DBCF-41CC-9050-1313CC94A062}" type="pres">
      <dgm:prSet presAssocID="{6B87E882-BCF4-4D2D-9DA9-6D76DF4E76B2}" presName="spacer" presStyleCnt="0"/>
      <dgm:spPr/>
    </dgm:pt>
    <dgm:pt modelId="{F0ECB36C-19C2-4F16-963E-0519D9163C9E}" type="pres">
      <dgm:prSet presAssocID="{88FE8C35-1AFF-480C-B61C-836616F920B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F7DC8D5-EC99-49C7-B427-4D502A5734AD}" type="pres">
      <dgm:prSet presAssocID="{6E3DB746-85DF-4B88-B779-09D3D21A540F}" presName="spacer" presStyleCnt="0"/>
      <dgm:spPr/>
    </dgm:pt>
    <dgm:pt modelId="{BEF494B4-05AC-4F95-A0B1-DAC1027884E1}" type="pres">
      <dgm:prSet presAssocID="{705CAD67-550F-4F92-BF15-1E91266A15D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195F8FA-F9AE-433E-AC07-A83501FE5B00}" type="presOf" srcId="{705CAD67-550F-4F92-BF15-1E91266A15D7}" destId="{BEF494B4-05AC-4F95-A0B1-DAC1027884E1}" srcOrd="0" destOrd="0" presId="urn:microsoft.com/office/officeart/2005/8/layout/vList2"/>
    <dgm:cxn modelId="{2E467A0D-8F1B-4648-A945-8E4B95EC6B75}" type="presOf" srcId="{61FE0E84-C1FF-4818-95CF-75A5AA05E74F}" destId="{91E3BE4D-653F-41D0-A73B-D4E034D1D574}" srcOrd="0" destOrd="0" presId="urn:microsoft.com/office/officeart/2005/8/layout/vList2"/>
    <dgm:cxn modelId="{DE1C3AD5-A18B-4165-888C-681C73E629F8}" srcId="{61FE0E84-C1FF-4818-95CF-75A5AA05E74F}" destId="{88FE8C35-1AFF-480C-B61C-836616F920BF}" srcOrd="3" destOrd="0" parTransId="{39C3A085-2AD4-420F-A3FA-02D733522724}" sibTransId="{6E3DB746-85DF-4B88-B779-09D3D21A540F}"/>
    <dgm:cxn modelId="{D3F2A981-1151-43CF-94BB-6D27DACB8FF7}" srcId="{61FE0E84-C1FF-4818-95CF-75A5AA05E74F}" destId="{85E5CD59-28D8-4CCA-BAFD-8928627FF037}" srcOrd="0" destOrd="0" parTransId="{2B78900C-B096-4775-B9CD-35EBADB96538}" sibTransId="{908B3FFA-078B-4699-8B51-784B2D0BA0D8}"/>
    <dgm:cxn modelId="{B23FFDC0-7107-4C4A-AF67-DF132F5FEAB4}" type="presOf" srcId="{B5D44528-7F97-4640-9D2F-711258B97C38}" destId="{7E454B65-4528-4B9A-9BCA-C3AD198D13C8}" srcOrd="0" destOrd="0" presId="urn:microsoft.com/office/officeart/2005/8/layout/vList2"/>
    <dgm:cxn modelId="{2B751508-E225-4712-8847-4F050F440D2A}" type="presOf" srcId="{837B6A50-A6C8-49F5-A44E-0BAE5A9D3432}" destId="{DA372DF3-ABF1-437D-B70B-BD572955EAD1}" srcOrd="0" destOrd="0" presId="urn:microsoft.com/office/officeart/2005/8/layout/vList2"/>
    <dgm:cxn modelId="{9E04F286-3145-4F0F-8669-C86CE70246B7}" srcId="{61FE0E84-C1FF-4818-95CF-75A5AA05E74F}" destId="{837B6A50-A6C8-49F5-A44E-0BAE5A9D3432}" srcOrd="2" destOrd="0" parTransId="{20AC1AEB-4DBA-44AB-9A1C-52144F62354C}" sibTransId="{6B87E882-BCF4-4D2D-9DA9-6D76DF4E76B2}"/>
    <dgm:cxn modelId="{0B45BE53-8BC5-4E44-943D-353B8ABDDE13}" srcId="{61FE0E84-C1FF-4818-95CF-75A5AA05E74F}" destId="{B5D44528-7F97-4640-9D2F-711258B97C38}" srcOrd="1" destOrd="0" parTransId="{37984C6A-5B9E-4F2F-B20C-14E1D0CCBC7D}" sibTransId="{1D22B1B2-6113-4DEA-9BAB-D68FC4DE88EC}"/>
    <dgm:cxn modelId="{E7D1D145-418C-4ED8-BF8F-4C373DD915D2}" srcId="{61FE0E84-C1FF-4818-95CF-75A5AA05E74F}" destId="{705CAD67-550F-4F92-BF15-1E91266A15D7}" srcOrd="4" destOrd="0" parTransId="{60EB8C75-90E5-4A9E-9736-8A0E68AFE072}" sibTransId="{73DBFB71-5BE3-40E6-A361-A49CC0174ED2}"/>
    <dgm:cxn modelId="{63C7B7B1-8EC4-4DDB-8969-BD4D86E45434}" type="presOf" srcId="{88FE8C35-1AFF-480C-B61C-836616F920BF}" destId="{F0ECB36C-19C2-4F16-963E-0519D9163C9E}" srcOrd="0" destOrd="0" presId="urn:microsoft.com/office/officeart/2005/8/layout/vList2"/>
    <dgm:cxn modelId="{EE3E2D2D-75D3-4C9B-A2F1-D1F70CF6FFC7}" type="presOf" srcId="{85E5CD59-28D8-4CCA-BAFD-8928627FF037}" destId="{84AACEFD-703C-46C3-8714-B96290DFFBA8}" srcOrd="0" destOrd="0" presId="urn:microsoft.com/office/officeart/2005/8/layout/vList2"/>
    <dgm:cxn modelId="{4B2C8B91-06FA-4D2C-8130-26C415693639}" type="presParOf" srcId="{91E3BE4D-653F-41D0-A73B-D4E034D1D574}" destId="{84AACEFD-703C-46C3-8714-B96290DFFBA8}" srcOrd="0" destOrd="0" presId="urn:microsoft.com/office/officeart/2005/8/layout/vList2"/>
    <dgm:cxn modelId="{DBB31405-9E20-4FBA-91D9-E8B1D343C976}" type="presParOf" srcId="{91E3BE4D-653F-41D0-A73B-D4E034D1D574}" destId="{552C692A-3FA2-4BDC-9306-AC18E795F865}" srcOrd="1" destOrd="0" presId="urn:microsoft.com/office/officeart/2005/8/layout/vList2"/>
    <dgm:cxn modelId="{5779D87F-7DBC-47D7-80ED-CE15FC16B936}" type="presParOf" srcId="{91E3BE4D-653F-41D0-A73B-D4E034D1D574}" destId="{7E454B65-4528-4B9A-9BCA-C3AD198D13C8}" srcOrd="2" destOrd="0" presId="urn:microsoft.com/office/officeart/2005/8/layout/vList2"/>
    <dgm:cxn modelId="{D048AED6-17D7-49C2-B7EB-63E26B9D3143}" type="presParOf" srcId="{91E3BE4D-653F-41D0-A73B-D4E034D1D574}" destId="{672BAD79-1981-4398-BB68-6E14F96E4786}" srcOrd="3" destOrd="0" presId="urn:microsoft.com/office/officeart/2005/8/layout/vList2"/>
    <dgm:cxn modelId="{BE3EF42E-3573-4CEE-BC7D-A37A5987C46B}" type="presParOf" srcId="{91E3BE4D-653F-41D0-A73B-D4E034D1D574}" destId="{DA372DF3-ABF1-437D-B70B-BD572955EAD1}" srcOrd="4" destOrd="0" presId="urn:microsoft.com/office/officeart/2005/8/layout/vList2"/>
    <dgm:cxn modelId="{BE187850-B0C3-4525-8490-683F489D14BD}" type="presParOf" srcId="{91E3BE4D-653F-41D0-A73B-D4E034D1D574}" destId="{25B53AC6-DBCF-41CC-9050-1313CC94A062}" srcOrd="5" destOrd="0" presId="urn:microsoft.com/office/officeart/2005/8/layout/vList2"/>
    <dgm:cxn modelId="{6E718A47-A6AA-423E-BCF7-D04E4DCF45E4}" type="presParOf" srcId="{91E3BE4D-653F-41D0-A73B-D4E034D1D574}" destId="{F0ECB36C-19C2-4F16-963E-0519D9163C9E}" srcOrd="6" destOrd="0" presId="urn:microsoft.com/office/officeart/2005/8/layout/vList2"/>
    <dgm:cxn modelId="{9BB3440D-99A7-47F5-8B82-4F4437ABB1AF}" type="presParOf" srcId="{91E3BE4D-653F-41D0-A73B-D4E034D1D574}" destId="{7F7DC8D5-EC99-49C7-B427-4D502A5734AD}" srcOrd="7" destOrd="0" presId="urn:microsoft.com/office/officeart/2005/8/layout/vList2"/>
    <dgm:cxn modelId="{040B7611-9DBD-4AB0-8144-96A1B2E90838}" type="presParOf" srcId="{91E3BE4D-653F-41D0-A73B-D4E034D1D574}" destId="{BEF494B4-05AC-4F95-A0B1-DAC1027884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AB34B-FFCE-4438-85BD-AC8350EE4944}">
      <dsp:nvSpPr>
        <dsp:cNvPr id="0" name=""/>
        <dsp:cNvSpPr/>
      </dsp:nvSpPr>
      <dsp:spPr>
        <a:xfrm>
          <a:off x="8926652" y="-621624"/>
          <a:ext cx="4825951" cy="4825951"/>
        </a:xfrm>
        <a:prstGeom prst="blockArc">
          <a:avLst>
            <a:gd name="adj1" fmla="val 8100000"/>
            <a:gd name="adj2" fmla="val 13500000"/>
            <a:gd name="adj3" fmla="val 448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EA0C9-BD5D-443F-8A30-8A388D6890C6}">
      <dsp:nvSpPr>
        <dsp:cNvPr id="0" name=""/>
        <dsp:cNvSpPr/>
      </dsp:nvSpPr>
      <dsp:spPr>
        <a:xfrm>
          <a:off x="47584" y="358270"/>
          <a:ext cx="9156079" cy="7165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68754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التسجيل المسبق.</a:t>
          </a:r>
          <a:endParaRPr lang="en-US" sz="2200" kern="1200">
            <a:solidFill>
              <a:schemeClr val="tx1"/>
            </a:solidFill>
          </a:endParaRPr>
        </a:p>
      </dsp:txBody>
      <dsp:txXfrm>
        <a:off x="47584" y="358270"/>
        <a:ext cx="9156079" cy="716540"/>
      </dsp:txXfrm>
    </dsp:sp>
    <dsp:sp modelId="{E12F37B2-42CA-4685-81DF-66BACFFE90A7}">
      <dsp:nvSpPr>
        <dsp:cNvPr id="0" name=""/>
        <dsp:cNvSpPr/>
      </dsp:nvSpPr>
      <dsp:spPr>
        <a:xfrm>
          <a:off x="8755826" y="268702"/>
          <a:ext cx="895675" cy="895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20A35-EFCE-484E-8D45-40FA4DFB8FDD}">
      <dsp:nvSpPr>
        <dsp:cNvPr id="0" name=""/>
        <dsp:cNvSpPr/>
      </dsp:nvSpPr>
      <dsp:spPr>
        <a:xfrm>
          <a:off x="47584" y="1433080"/>
          <a:ext cx="8895617" cy="7165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68754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الحجز.</a:t>
          </a:r>
          <a:endParaRPr lang="ar-SY" sz="2200" kern="1200" dirty="0" smtClean="0">
            <a:solidFill>
              <a:schemeClr val="tx1"/>
            </a:solidFill>
          </a:endParaRPr>
        </a:p>
      </dsp:txBody>
      <dsp:txXfrm>
        <a:off x="47584" y="1433080"/>
        <a:ext cx="8895617" cy="716540"/>
      </dsp:txXfrm>
    </dsp:sp>
    <dsp:sp modelId="{B987C7EB-F4C8-4C8F-B9CB-6FAF007C6659}">
      <dsp:nvSpPr>
        <dsp:cNvPr id="0" name=""/>
        <dsp:cNvSpPr/>
      </dsp:nvSpPr>
      <dsp:spPr>
        <a:xfrm>
          <a:off x="8495364" y="1343513"/>
          <a:ext cx="895675" cy="895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CB93B-1443-4F9E-8162-FA02A8074595}">
      <dsp:nvSpPr>
        <dsp:cNvPr id="0" name=""/>
        <dsp:cNvSpPr/>
      </dsp:nvSpPr>
      <dsp:spPr>
        <a:xfrm>
          <a:off x="47584" y="2507891"/>
          <a:ext cx="9156079" cy="7165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68754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حجز الغرفة.</a:t>
          </a:r>
          <a:endParaRPr lang="ar-SY" sz="2200" kern="1200" dirty="0">
            <a:solidFill>
              <a:schemeClr val="tx1"/>
            </a:solidFill>
          </a:endParaRPr>
        </a:p>
      </dsp:txBody>
      <dsp:txXfrm>
        <a:off x="47584" y="2507891"/>
        <a:ext cx="9156079" cy="716540"/>
      </dsp:txXfrm>
    </dsp:sp>
    <dsp:sp modelId="{209E08A2-4F77-4096-8FF4-1321CD4A2C42}">
      <dsp:nvSpPr>
        <dsp:cNvPr id="0" name=""/>
        <dsp:cNvSpPr/>
      </dsp:nvSpPr>
      <dsp:spPr>
        <a:xfrm>
          <a:off x="8755826" y="2418323"/>
          <a:ext cx="895675" cy="895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20459-D4CE-48F1-8619-3EFC55833690}">
      <dsp:nvSpPr>
        <dsp:cNvPr id="0" name=""/>
        <dsp:cNvSpPr/>
      </dsp:nvSpPr>
      <dsp:spPr>
        <a:xfrm>
          <a:off x="8514315" y="-665985"/>
          <a:ext cx="5172581" cy="5172581"/>
        </a:xfrm>
        <a:prstGeom prst="blockArc">
          <a:avLst>
            <a:gd name="adj1" fmla="val 8100000"/>
            <a:gd name="adj2" fmla="val 13500000"/>
            <a:gd name="adj3" fmla="val 418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50736-495E-4DAE-A150-7E9BA1E8EFB1}">
      <dsp:nvSpPr>
        <dsp:cNvPr id="0" name=""/>
        <dsp:cNvSpPr/>
      </dsp:nvSpPr>
      <dsp:spPr>
        <a:xfrm>
          <a:off x="51658" y="384061"/>
          <a:ext cx="8759221" cy="76812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609697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طباعة بطاقة تسجيل الضيف.</a:t>
          </a:r>
          <a:endParaRPr lang="en-US" sz="2200" kern="1200">
            <a:solidFill>
              <a:schemeClr val="tx1"/>
            </a:solidFill>
          </a:endParaRPr>
        </a:p>
      </dsp:txBody>
      <dsp:txXfrm>
        <a:off x="51658" y="384061"/>
        <a:ext cx="8759221" cy="768122"/>
      </dsp:txXfrm>
    </dsp:sp>
    <dsp:sp modelId="{799FF24C-9F56-44D2-8DA9-92C8A31C19DD}">
      <dsp:nvSpPr>
        <dsp:cNvPr id="0" name=""/>
        <dsp:cNvSpPr/>
      </dsp:nvSpPr>
      <dsp:spPr>
        <a:xfrm>
          <a:off x="8330803" y="288045"/>
          <a:ext cx="960152" cy="960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76285-33C8-47B4-B23A-4F152D29E079}">
      <dsp:nvSpPr>
        <dsp:cNvPr id="0" name=""/>
        <dsp:cNvSpPr/>
      </dsp:nvSpPr>
      <dsp:spPr>
        <a:xfrm>
          <a:off x="51658" y="1536244"/>
          <a:ext cx="8480009" cy="76812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609697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إعداد مفاتيح الغرفة وكوبونات الوجبات.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51658" y="1536244"/>
        <a:ext cx="8480009" cy="768122"/>
      </dsp:txXfrm>
    </dsp:sp>
    <dsp:sp modelId="{115C1A26-096B-4583-85F7-D14248B3D8F7}">
      <dsp:nvSpPr>
        <dsp:cNvPr id="0" name=""/>
        <dsp:cNvSpPr/>
      </dsp:nvSpPr>
      <dsp:spPr>
        <a:xfrm>
          <a:off x="8051591" y="1440229"/>
          <a:ext cx="960152" cy="960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D1835-43B0-497A-B54E-504A62AAED73}">
      <dsp:nvSpPr>
        <dsp:cNvPr id="0" name=""/>
        <dsp:cNvSpPr/>
      </dsp:nvSpPr>
      <dsp:spPr>
        <a:xfrm>
          <a:off x="51658" y="2688427"/>
          <a:ext cx="8759221" cy="76812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609697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تعليمات للإدارات المعنية.</a:t>
          </a:r>
          <a:endParaRPr lang="ar-SY" sz="2200" kern="1200" dirty="0">
            <a:solidFill>
              <a:schemeClr val="tx1"/>
            </a:solidFill>
          </a:endParaRPr>
        </a:p>
      </dsp:txBody>
      <dsp:txXfrm>
        <a:off x="51658" y="2688427"/>
        <a:ext cx="8759221" cy="768122"/>
      </dsp:txXfrm>
    </dsp:sp>
    <dsp:sp modelId="{8C6FC86D-1ED1-42CC-9E26-19FB89C25252}">
      <dsp:nvSpPr>
        <dsp:cNvPr id="0" name=""/>
        <dsp:cNvSpPr/>
      </dsp:nvSpPr>
      <dsp:spPr>
        <a:xfrm>
          <a:off x="8330803" y="2592412"/>
          <a:ext cx="960152" cy="960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E36C8-7FA1-4EF9-BAAF-5A89F8AD28B5}">
      <dsp:nvSpPr>
        <dsp:cNvPr id="0" name=""/>
        <dsp:cNvSpPr/>
      </dsp:nvSpPr>
      <dsp:spPr>
        <a:xfrm>
          <a:off x="8900739" y="-690004"/>
          <a:ext cx="5360266" cy="5360266"/>
        </a:xfrm>
        <a:prstGeom prst="blockArc">
          <a:avLst>
            <a:gd name="adj1" fmla="val 8100000"/>
            <a:gd name="adj2" fmla="val 13500000"/>
            <a:gd name="adj3" fmla="val 403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7BBCC-1A78-405E-ABDF-C34AC10B1029}">
      <dsp:nvSpPr>
        <dsp:cNvPr id="0" name=""/>
        <dsp:cNvSpPr/>
      </dsp:nvSpPr>
      <dsp:spPr>
        <a:xfrm>
          <a:off x="53863" y="306002"/>
          <a:ext cx="9256718" cy="61232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486031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ما بعد التسجيل.</a:t>
          </a:r>
          <a:endParaRPr lang="en-US" sz="2200" kern="1200">
            <a:solidFill>
              <a:schemeClr val="tx1"/>
            </a:solidFill>
          </a:endParaRPr>
        </a:p>
      </dsp:txBody>
      <dsp:txXfrm>
        <a:off x="53863" y="306002"/>
        <a:ext cx="9256718" cy="612322"/>
      </dsp:txXfrm>
    </dsp:sp>
    <dsp:sp modelId="{4F91D7D3-29C1-443E-9285-0BA9FDF86D80}">
      <dsp:nvSpPr>
        <dsp:cNvPr id="0" name=""/>
        <dsp:cNvSpPr/>
      </dsp:nvSpPr>
      <dsp:spPr>
        <a:xfrm>
          <a:off x="8927880" y="229461"/>
          <a:ext cx="765403" cy="765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3340B-1D6E-40E6-81C5-D41EF3C2956F}">
      <dsp:nvSpPr>
        <dsp:cNvPr id="0" name=""/>
        <dsp:cNvSpPr/>
      </dsp:nvSpPr>
      <dsp:spPr>
        <a:xfrm>
          <a:off x="53863" y="1224645"/>
          <a:ext cx="8905659" cy="61232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486031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تسجيل وصول الضيف في نظام </a:t>
          </a:r>
          <a:r>
            <a:rPr lang="en-US" sz="2200" kern="1200" smtClean="0">
              <a:solidFill>
                <a:schemeClr val="tx1"/>
              </a:solidFill>
            </a:rPr>
            <a:t>PMS</a:t>
          </a:r>
          <a:r>
            <a:rPr lang="ar-SY" sz="2200" kern="1200" smtClean="0">
              <a:solidFill>
                <a:schemeClr val="tx1"/>
              </a:solidFill>
            </a:rPr>
            <a:t> أو نظام الكمبيوتر.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53863" y="1224645"/>
        <a:ext cx="8905659" cy="612322"/>
      </dsp:txXfrm>
    </dsp:sp>
    <dsp:sp modelId="{8E982FFA-5FDE-4217-A303-96866DA4B489}">
      <dsp:nvSpPr>
        <dsp:cNvPr id="0" name=""/>
        <dsp:cNvSpPr/>
      </dsp:nvSpPr>
      <dsp:spPr>
        <a:xfrm>
          <a:off x="8576821" y="1148105"/>
          <a:ext cx="765403" cy="765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5205F-4DD8-48C3-85F7-15A0E6E04FDB}">
      <dsp:nvSpPr>
        <dsp:cNvPr id="0" name=""/>
        <dsp:cNvSpPr/>
      </dsp:nvSpPr>
      <dsp:spPr>
        <a:xfrm>
          <a:off x="53863" y="2143289"/>
          <a:ext cx="8905659" cy="61232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486031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فتح سجل الضيف.</a:t>
          </a:r>
          <a:endParaRPr lang="ar-SY" sz="2200" kern="1200" dirty="0" smtClean="0">
            <a:solidFill>
              <a:schemeClr val="tx1"/>
            </a:solidFill>
          </a:endParaRPr>
        </a:p>
      </dsp:txBody>
      <dsp:txXfrm>
        <a:off x="53863" y="2143289"/>
        <a:ext cx="8905659" cy="612322"/>
      </dsp:txXfrm>
    </dsp:sp>
    <dsp:sp modelId="{E3B6A4AA-3629-4D43-BCDF-C648FA14A7F0}">
      <dsp:nvSpPr>
        <dsp:cNvPr id="0" name=""/>
        <dsp:cNvSpPr/>
      </dsp:nvSpPr>
      <dsp:spPr>
        <a:xfrm>
          <a:off x="8576821" y="2066748"/>
          <a:ext cx="765403" cy="765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C9722-236E-4556-81A2-731031E09895}">
      <dsp:nvSpPr>
        <dsp:cNvPr id="0" name=""/>
        <dsp:cNvSpPr/>
      </dsp:nvSpPr>
      <dsp:spPr>
        <a:xfrm>
          <a:off x="53863" y="3061932"/>
          <a:ext cx="9256718" cy="61232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486031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إعداد بطاقة مهمة الوصول.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53863" y="3061932"/>
        <a:ext cx="9256718" cy="612322"/>
      </dsp:txXfrm>
    </dsp:sp>
    <dsp:sp modelId="{443CD4A9-839A-4A95-8955-0FC9B651B9F7}">
      <dsp:nvSpPr>
        <dsp:cNvPr id="0" name=""/>
        <dsp:cNvSpPr/>
      </dsp:nvSpPr>
      <dsp:spPr>
        <a:xfrm>
          <a:off x="8927880" y="2985392"/>
          <a:ext cx="765403" cy="765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D5697-3135-4EB3-9EA3-E26AF26CE4BB}">
      <dsp:nvSpPr>
        <dsp:cNvPr id="0" name=""/>
        <dsp:cNvSpPr/>
      </dsp:nvSpPr>
      <dsp:spPr>
        <a:xfrm>
          <a:off x="8972782" y="-693410"/>
          <a:ext cx="5386880" cy="5386880"/>
        </a:xfrm>
        <a:prstGeom prst="blockArc">
          <a:avLst>
            <a:gd name="adj1" fmla="val 8100000"/>
            <a:gd name="adj2" fmla="val 13500000"/>
            <a:gd name="adj3" fmla="val 401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9CE57-C735-4D67-8C18-58D28F6AD0B9}">
      <dsp:nvSpPr>
        <dsp:cNvPr id="0" name=""/>
        <dsp:cNvSpPr/>
      </dsp:nvSpPr>
      <dsp:spPr>
        <a:xfrm>
          <a:off x="54176" y="400006"/>
          <a:ext cx="9227258" cy="80001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635010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تحديث ملف تعريف الضيف.</a:t>
          </a:r>
          <a:endParaRPr lang="en-US" sz="2200" kern="1200">
            <a:solidFill>
              <a:schemeClr val="tx1"/>
            </a:solidFill>
          </a:endParaRPr>
        </a:p>
      </dsp:txBody>
      <dsp:txXfrm>
        <a:off x="54176" y="400006"/>
        <a:ext cx="9227258" cy="800012"/>
      </dsp:txXfrm>
    </dsp:sp>
    <dsp:sp modelId="{CAECCCE7-FBC2-4AB0-8D81-210A99BAAE49}">
      <dsp:nvSpPr>
        <dsp:cNvPr id="0" name=""/>
        <dsp:cNvSpPr/>
      </dsp:nvSpPr>
      <dsp:spPr>
        <a:xfrm>
          <a:off x="8781428" y="300004"/>
          <a:ext cx="1000015" cy="1000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3DB32-1483-4DE9-8046-B874BEC8DF3F}">
      <dsp:nvSpPr>
        <dsp:cNvPr id="0" name=""/>
        <dsp:cNvSpPr/>
      </dsp:nvSpPr>
      <dsp:spPr>
        <a:xfrm>
          <a:off x="54176" y="1600024"/>
          <a:ext cx="8936454" cy="80001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635010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تحديث سجل الوصول والمغادرة.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54176" y="1600024"/>
        <a:ext cx="8936454" cy="800012"/>
      </dsp:txXfrm>
    </dsp:sp>
    <dsp:sp modelId="{620DD4B0-A263-4777-BD7F-C81EF6289278}">
      <dsp:nvSpPr>
        <dsp:cNvPr id="0" name=""/>
        <dsp:cNvSpPr/>
      </dsp:nvSpPr>
      <dsp:spPr>
        <a:xfrm>
          <a:off x="8490623" y="1500022"/>
          <a:ext cx="1000015" cy="1000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956D2-2781-4E4D-8783-3D6BC095F386}">
      <dsp:nvSpPr>
        <dsp:cNvPr id="0" name=""/>
        <dsp:cNvSpPr/>
      </dsp:nvSpPr>
      <dsp:spPr>
        <a:xfrm>
          <a:off x="54176" y="2800042"/>
          <a:ext cx="9227258" cy="80001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635010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إعداد نموذج.</a:t>
          </a:r>
          <a:endParaRPr lang="ar-SY" sz="2200" kern="1200" dirty="0">
            <a:solidFill>
              <a:schemeClr val="tx1"/>
            </a:solidFill>
          </a:endParaRPr>
        </a:p>
      </dsp:txBody>
      <dsp:txXfrm>
        <a:off x="54176" y="2800042"/>
        <a:ext cx="9227258" cy="800012"/>
      </dsp:txXfrm>
    </dsp:sp>
    <dsp:sp modelId="{CA7EB362-F6EB-4F30-B019-44F660ECE285}">
      <dsp:nvSpPr>
        <dsp:cNvPr id="0" name=""/>
        <dsp:cNvSpPr/>
      </dsp:nvSpPr>
      <dsp:spPr>
        <a:xfrm>
          <a:off x="8781428" y="2700040"/>
          <a:ext cx="1000015" cy="1000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AA0AD-1483-436E-9B19-433C004D6AE7}">
      <dsp:nvSpPr>
        <dsp:cNvPr id="0" name=""/>
        <dsp:cNvSpPr/>
      </dsp:nvSpPr>
      <dsp:spPr>
        <a:xfrm>
          <a:off x="9318548" y="-693420"/>
          <a:ext cx="5386961" cy="5386961"/>
        </a:xfrm>
        <a:prstGeom prst="blockArc">
          <a:avLst>
            <a:gd name="adj1" fmla="val 8100000"/>
            <a:gd name="adj2" fmla="val 13500000"/>
            <a:gd name="adj3" fmla="val 401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6E4E8-06AB-40D3-81D7-D874E769C6B9}">
      <dsp:nvSpPr>
        <dsp:cNvPr id="0" name=""/>
        <dsp:cNvSpPr/>
      </dsp:nvSpPr>
      <dsp:spPr>
        <a:xfrm>
          <a:off x="54177" y="210646"/>
          <a:ext cx="9806235" cy="42113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334274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التعامل مع حسابات الضيوف.</a:t>
          </a:r>
          <a:endParaRPr lang="en-US" sz="2200" kern="1200">
            <a:solidFill>
              <a:schemeClr val="tx1"/>
            </a:solidFill>
          </a:endParaRPr>
        </a:p>
      </dsp:txBody>
      <dsp:txXfrm>
        <a:off x="54177" y="210646"/>
        <a:ext cx="9806235" cy="421132"/>
      </dsp:txXfrm>
    </dsp:sp>
    <dsp:sp modelId="{0CC4FE2C-9A97-41AD-9307-56289AAD42FD}">
      <dsp:nvSpPr>
        <dsp:cNvPr id="0" name=""/>
        <dsp:cNvSpPr/>
      </dsp:nvSpPr>
      <dsp:spPr>
        <a:xfrm>
          <a:off x="9597205" y="158004"/>
          <a:ext cx="526415" cy="526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CE7E5-AF0C-49B7-8B6C-D542B49BE20D}">
      <dsp:nvSpPr>
        <dsp:cNvPr id="0" name=""/>
        <dsp:cNvSpPr/>
      </dsp:nvSpPr>
      <dsp:spPr>
        <a:xfrm>
          <a:off x="54177" y="842265"/>
          <a:ext cx="9459825" cy="42113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334274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التعامل مع البريد والرسائل.</a:t>
          </a:r>
          <a:endParaRPr lang="ar-SY" sz="2200" kern="1200" dirty="0" smtClean="0">
            <a:solidFill>
              <a:schemeClr val="tx1"/>
            </a:solidFill>
          </a:endParaRPr>
        </a:p>
      </dsp:txBody>
      <dsp:txXfrm>
        <a:off x="54177" y="842265"/>
        <a:ext cx="9459825" cy="421132"/>
      </dsp:txXfrm>
    </dsp:sp>
    <dsp:sp modelId="{EFD54BA6-5A30-43B8-B6C2-A82D9EF8F402}">
      <dsp:nvSpPr>
        <dsp:cNvPr id="0" name=""/>
        <dsp:cNvSpPr/>
      </dsp:nvSpPr>
      <dsp:spPr>
        <a:xfrm>
          <a:off x="9250795" y="789623"/>
          <a:ext cx="526415" cy="526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70124-878E-4118-B37E-75F5771186BA}">
      <dsp:nvSpPr>
        <dsp:cNvPr id="0" name=""/>
        <dsp:cNvSpPr/>
      </dsp:nvSpPr>
      <dsp:spPr>
        <a:xfrm>
          <a:off x="54177" y="1473884"/>
          <a:ext cx="9301420" cy="42113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334274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استدعاء الضيف.</a:t>
          </a:r>
          <a:endParaRPr lang="ar-SY" sz="2200" kern="1200" dirty="0" smtClean="0">
            <a:solidFill>
              <a:schemeClr val="tx1"/>
            </a:solidFill>
          </a:endParaRPr>
        </a:p>
      </dsp:txBody>
      <dsp:txXfrm>
        <a:off x="54177" y="1473884"/>
        <a:ext cx="9301420" cy="421132"/>
      </dsp:txXfrm>
    </dsp:sp>
    <dsp:sp modelId="{F626223E-918D-4301-A1F9-258C6F845B0E}">
      <dsp:nvSpPr>
        <dsp:cNvPr id="0" name=""/>
        <dsp:cNvSpPr/>
      </dsp:nvSpPr>
      <dsp:spPr>
        <a:xfrm>
          <a:off x="9092390" y="1421242"/>
          <a:ext cx="526415" cy="526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4402F-2659-4BF6-BD79-4BB23486D693}">
      <dsp:nvSpPr>
        <dsp:cNvPr id="0" name=""/>
        <dsp:cNvSpPr/>
      </dsp:nvSpPr>
      <dsp:spPr>
        <a:xfrm>
          <a:off x="54177" y="2105103"/>
          <a:ext cx="9301420" cy="42113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334274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خزانة الإيداع الآمنة.</a:t>
          </a:r>
          <a:endParaRPr lang="ar-SY" sz="2200" kern="1200" dirty="0" smtClean="0">
            <a:solidFill>
              <a:schemeClr val="tx1"/>
            </a:solidFill>
          </a:endParaRPr>
        </a:p>
      </dsp:txBody>
      <dsp:txXfrm>
        <a:off x="54177" y="2105103"/>
        <a:ext cx="9301420" cy="421132"/>
      </dsp:txXfrm>
    </dsp:sp>
    <dsp:sp modelId="{53D60D21-5DCD-4ACE-8248-0EDCD72086D1}">
      <dsp:nvSpPr>
        <dsp:cNvPr id="0" name=""/>
        <dsp:cNvSpPr/>
      </dsp:nvSpPr>
      <dsp:spPr>
        <a:xfrm>
          <a:off x="9092390" y="2052461"/>
          <a:ext cx="526415" cy="526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C1A61-4624-440B-8C07-FFE51EBFB8BA}">
      <dsp:nvSpPr>
        <dsp:cNvPr id="0" name=""/>
        <dsp:cNvSpPr/>
      </dsp:nvSpPr>
      <dsp:spPr>
        <a:xfrm>
          <a:off x="54177" y="2736722"/>
          <a:ext cx="9459825" cy="42113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334274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التعامل مع استفسارات الضيف والشكاوى.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54177" y="2736722"/>
        <a:ext cx="9459825" cy="421132"/>
      </dsp:txXfrm>
    </dsp:sp>
    <dsp:sp modelId="{DAC2EF5B-3CB3-48E2-A390-DB9EC7D8E7E6}">
      <dsp:nvSpPr>
        <dsp:cNvPr id="0" name=""/>
        <dsp:cNvSpPr/>
      </dsp:nvSpPr>
      <dsp:spPr>
        <a:xfrm>
          <a:off x="9250795" y="2684080"/>
          <a:ext cx="526415" cy="526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36947-77C1-402F-A1A2-42E1EE5B6D67}">
      <dsp:nvSpPr>
        <dsp:cNvPr id="0" name=""/>
        <dsp:cNvSpPr/>
      </dsp:nvSpPr>
      <dsp:spPr>
        <a:xfrm>
          <a:off x="54177" y="3368341"/>
          <a:ext cx="9806235" cy="42113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334274" bIns="5588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خدمات الضيوف الأخرى.</a:t>
          </a:r>
          <a:endParaRPr lang="ar-SY" sz="2200" kern="1200" dirty="0">
            <a:solidFill>
              <a:schemeClr val="tx1"/>
            </a:solidFill>
          </a:endParaRPr>
        </a:p>
      </dsp:txBody>
      <dsp:txXfrm>
        <a:off x="54177" y="3368341"/>
        <a:ext cx="9806235" cy="421132"/>
      </dsp:txXfrm>
    </dsp:sp>
    <dsp:sp modelId="{421A8466-2918-4A81-9665-88BF26D28FE3}">
      <dsp:nvSpPr>
        <dsp:cNvPr id="0" name=""/>
        <dsp:cNvSpPr/>
      </dsp:nvSpPr>
      <dsp:spPr>
        <a:xfrm>
          <a:off x="9597205" y="3315699"/>
          <a:ext cx="526415" cy="5264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2C44-F238-4086-927A-48043DD6B731}">
      <dsp:nvSpPr>
        <dsp:cNvPr id="0" name=""/>
        <dsp:cNvSpPr/>
      </dsp:nvSpPr>
      <dsp:spPr>
        <a:xfrm>
          <a:off x="0" y="44459"/>
          <a:ext cx="5882143" cy="75464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التحقق من الرسوم الأخيرة.</a:t>
          </a:r>
          <a:endParaRPr lang="en-US" sz="2200" kern="1200">
            <a:solidFill>
              <a:schemeClr val="tx1"/>
            </a:solidFill>
          </a:endParaRPr>
        </a:p>
      </dsp:txBody>
      <dsp:txXfrm>
        <a:off x="36839" y="81298"/>
        <a:ext cx="5808465" cy="680971"/>
      </dsp:txXfrm>
    </dsp:sp>
    <dsp:sp modelId="{FDDD7656-65B4-40B6-B959-F22529F19C12}">
      <dsp:nvSpPr>
        <dsp:cNvPr id="0" name=""/>
        <dsp:cNvSpPr/>
      </dsp:nvSpPr>
      <dsp:spPr>
        <a:xfrm>
          <a:off x="0" y="842309"/>
          <a:ext cx="5882143" cy="75464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ترحيل الرسوم المستحقة.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36839" y="879148"/>
        <a:ext cx="5808465" cy="680971"/>
      </dsp:txXfrm>
    </dsp:sp>
    <dsp:sp modelId="{4147EC7B-CE2C-4D39-A72B-226DFBD28ACA}">
      <dsp:nvSpPr>
        <dsp:cNvPr id="0" name=""/>
        <dsp:cNvSpPr/>
      </dsp:nvSpPr>
      <dsp:spPr>
        <a:xfrm>
          <a:off x="0" y="1640159"/>
          <a:ext cx="5882143" cy="75464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التحقق من معلومات الحساب.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36839" y="1676998"/>
        <a:ext cx="5808465" cy="680971"/>
      </dsp:txXfrm>
    </dsp:sp>
    <dsp:sp modelId="{9D4E43EC-90F3-4751-8985-8058B7339F5B}">
      <dsp:nvSpPr>
        <dsp:cNvPr id="0" name=""/>
        <dsp:cNvSpPr/>
      </dsp:nvSpPr>
      <dsp:spPr>
        <a:xfrm>
          <a:off x="0" y="2438009"/>
          <a:ext cx="5882143" cy="75464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تقديم ملف الضيف.</a:t>
          </a:r>
          <a:endParaRPr lang="ar-SY" sz="2200" kern="1200" dirty="0">
            <a:solidFill>
              <a:schemeClr val="tx1"/>
            </a:solidFill>
          </a:endParaRPr>
        </a:p>
      </dsp:txBody>
      <dsp:txXfrm>
        <a:off x="36839" y="2474848"/>
        <a:ext cx="5808465" cy="680971"/>
      </dsp:txXfrm>
    </dsp:sp>
    <dsp:sp modelId="{01998346-7C1F-4D7F-8E75-65092DD3D8D3}">
      <dsp:nvSpPr>
        <dsp:cNvPr id="0" name=""/>
        <dsp:cNvSpPr/>
      </dsp:nvSpPr>
      <dsp:spPr>
        <a:xfrm>
          <a:off x="0" y="3235859"/>
          <a:ext cx="5882143" cy="75464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التحقق من البريد والرسائل.</a:t>
          </a:r>
          <a:endParaRPr lang="ar-SY" sz="2200" kern="1200" dirty="0">
            <a:solidFill>
              <a:schemeClr val="tx1"/>
            </a:solidFill>
          </a:endParaRPr>
        </a:p>
      </dsp:txBody>
      <dsp:txXfrm>
        <a:off x="36839" y="3272698"/>
        <a:ext cx="5808465" cy="680971"/>
      </dsp:txXfrm>
    </dsp:sp>
    <dsp:sp modelId="{DEDE9A6D-3A45-4D8B-B80C-0515FA7CE621}">
      <dsp:nvSpPr>
        <dsp:cNvPr id="0" name=""/>
        <dsp:cNvSpPr/>
      </dsp:nvSpPr>
      <dsp:spPr>
        <a:xfrm>
          <a:off x="0" y="4033709"/>
          <a:ext cx="5882143" cy="75464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التحقق من مفاتيح صندوق الأمانات أو مفاتيح الخزائن بالغرفة.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36839" y="4070548"/>
        <a:ext cx="5808465" cy="6809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ACEFD-703C-46C3-8714-B96290DFFBA8}">
      <dsp:nvSpPr>
        <dsp:cNvPr id="0" name=""/>
        <dsp:cNvSpPr/>
      </dsp:nvSpPr>
      <dsp:spPr>
        <a:xfrm>
          <a:off x="0" y="51209"/>
          <a:ext cx="3677138" cy="8424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dirty="0" smtClean="0">
              <a:solidFill>
                <a:schemeClr val="tx1"/>
              </a:solidFill>
            </a:rPr>
            <a:t>تأمين مفتاح الغرفة.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1123" y="92332"/>
        <a:ext cx="3594892" cy="760154"/>
      </dsp:txXfrm>
    </dsp:sp>
    <dsp:sp modelId="{7E454B65-4528-4B9A-9BCA-C3AD198D13C8}">
      <dsp:nvSpPr>
        <dsp:cNvPr id="0" name=""/>
        <dsp:cNvSpPr/>
      </dsp:nvSpPr>
      <dsp:spPr>
        <a:xfrm>
          <a:off x="0" y="1023209"/>
          <a:ext cx="3677138" cy="8424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dirty="0" smtClean="0">
              <a:solidFill>
                <a:schemeClr val="tx1"/>
              </a:solidFill>
            </a:rPr>
            <a:t>تحديث حالة الغرفة.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41123" y="1064332"/>
        <a:ext cx="3594892" cy="760154"/>
      </dsp:txXfrm>
    </dsp:sp>
    <dsp:sp modelId="{DA372DF3-ABF1-437D-B70B-BD572955EAD1}">
      <dsp:nvSpPr>
        <dsp:cNvPr id="0" name=""/>
        <dsp:cNvSpPr/>
      </dsp:nvSpPr>
      <dsp:spPr>
        <a:xfrm>
          <a:off x="0" y="1995209"/>
          <a:ext cx="3677138" cy="8424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طلب </a:t>
          </a:r>
          <a:r>
            <a:rPr lang="en-US" sz="2200" kern="1200" smtClean="0">
              <a:solidFill>
                <a:schemeClr val="tx1"/>
              </a:solidFill>
            </a:rPr>
            <a:t>​​</a:t>
          </a:r>
          <a:r>
            <a:rPr lang="ar-SY" sz="2200" kern="1200" smtClean="0">
              <a:solidFill>
                <a:schemeClr val="tx1"/>
              </a:solidFill>
            </a:rPr>
            <a:t>ملء بطاقة تعليقات الضيف.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41123" y="2036332"/>
        <a:ext cx="3594892" cy="760154"/>
      </dsp:txXfrm>
    </dsp:sp>
    <dsp:sp modelId="{F0ECB36C-19C2-4F16-963E-0519D9163C9E}">
      <dsp:nvSpPr>
        <dsp:cNvPr id="0" name=""/>
        <dsp:cNvSpPr/>
      </dsp:nvSpPr>
      <dsp:spPr>
        <a:xfrm>
          <a:off x="0" y="2967209"/>
          <a:ext cx="3677138" cy="8424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تقديم الفاتورة التي تمت تسويتها.</a:t>
          </a:r>
          <a:endParaRPr lang="en-US" sz="2200" kern="1200" dirty="0" smtClean="0">
            <a:solidFill>
              <a:schemeClr val="tx1"/>
            </a:solidFill>
          </a:endParaRPr>
        </a:p>
      </dsp:txBody>
      <dsp:txXfrm>
        <a:off x="41123" y="3008332"/>
        <a:ext cx="3594892" cy="760154"/>
      </dsp:txXfrm>
    </dsp:sp>
    <dsp:sp modelId="{BEF494B4-05AC-4F95-A0B1-DAC1027884E1}">
      <dsp:nvSpPr>
        <dsp:cNvPr id="0" name=""/>
        <dsp:cNvSpPr/>
      </dsp:nvSpPr>
      <dsp:spPr>
        <a:xfrm>
          <a:off x="0" y="3939209"/>
          <a:ext cx="3677138" cy="8424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SY" sz="2200" kern="1200" smtClean="0">
              <a:solidFill>
                <a:schemeClr val="tx1"/>
              </a:solidFill>
            </a:rPr>
            <a:t>تحديث سجل الضيف.</a:t>
          </a:r>
          <a:endParaRPr lang="ar-SY" sz="2200" kern="1200" dirty="0">
            <a:solidFill>
              <a:schemeClr val="tx1"/>
            </a:solidFill>
          </a:endParaRPr>
        </a:p>
      </dsp:txBody>
      <dsp:txXfrm>
        <a:off x="41123" y="3980332"/>
        <a:ext cx="3594892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06142-0378-4788-A3ED-0E04B276DD0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CAD34-0B39-4CD1-9779-352EE9DF5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كتا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4E83D2-CAAA-4911-A412-D1515149C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67" y="-66013"/>
            <a:ext cx="12192001" cy="6924012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E9D7826-F10E-499E-9AFE-2493E5D07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F972BE-D4BD-4FA1-9D3B-7AB35C75AE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D71D7D-B357-479A-A71B-B2FF8192F0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B625A-83D7-4CBF-8E6F-A492DA759A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BCA719-0EAE-4091-A88F-EC4093F34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6C378E-F37E-476B-9579-1B19A14759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09C87EE-E31E-48A9-9BB9-A5EE8F13EA14}"/>
              </a:ext>
            </a:extLst>
          </p:cNvPr>
          <p:cNvSpPr/>
          <p:nvPr userDrawn="1"/>
        </p:nvSpPr>
        <p:spPr>
          <a:xfrm>
            <a:off x="-9167" y="-66012"/>
            <a:ext cx="12201167" cy="954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20639C1-AB1B-4174-81BB-C9447C8F26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68880" y="2500660"/>
            <a:ext cx="7254240" cy="1430072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3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A7A5C1-F184-4768-A47F-F85247E046B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21793" y="4886975"/>
            <a:ext cx="5950955" cy="511628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6A69B-38B3-4BC2-BEB9-F24DDA97D870}"/>
              </a:ext>
            </a:extLst>
          </p:cNvPr>
          <p:cNvSpPr txBox="1"/>
          <p:nvPr userDrawn="1"/>
        </p:nvSpPr>
        <p:spPr>
          <a:xfrm>
            <a:off x="4932815" y="4363476"/>
            <a:ext cx="294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رمز المقرر</a:t>
            </a:r>
            <a:r>
              <a:rPr lang="ar-SY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971D08C-7BAC-4743-B139-764ECFA0E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2647" y="4277528"/>
            <a:ext cx="3822003" cy="511628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499344-B84B-4179-9D79-4C353829E9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28" y="-66013"/>
            <a:ext cx="1454934" cy="9544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146BC3-3485-4255-9643-25D2D4D2EA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3" y="102309"/>
            <a:ext cx="1454934" cy="677714"/>
          </a:xfrm>
          <a:prstGeom prst="rect">
            <a:avLst/>
          </a:prstGeom>
        </p:spPr>
      </p:pic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C441932-A219-45CE-9E6E-BC59F0ED27AE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178754-038A-47A0-BC17-6DD174ECA33C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4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حالة عمل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0A983B-2795-43A5-B2E6-681F55746DD5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AA961B-14BA-497E-8EFB-575A1E13A07C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817029-EE2D-458F-91FF-B864691803F3}"/>
              </a:ext>
            </a:extLst>
          </p:cNvPr>
          <p:cNvSpPr/>
          <p:nvPr userDrawn="1"/>
        </p:nvSpPr>
        <p:spPr>
          <a:xfrm>
            <a:off x="4754880" y="524692"/>
            <a:ext cx="2682240" cy="69961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2">
                <a:lumMod val="10000"/>
                <a:lumOff val="9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>
                <a:latin typeface="Calibri" panose="020F0502020204030204" pitchFamily="34" charset="0"/>
                <a:cs typeface="Calibri" panose="020F0502020204030204" pitchFamily="34" charset="0"/>
              </a:rPr>
              <a:t>حالة عملية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Graphic 17" descr="Beaker">
            <a:extLst>
              <a:ext uri="{FF2B5EF4-FFF2-40B4-BE49-F238E27FC236}">
                <a16:creationId xmlns:a16="http://schemas.microsoft.com/office/drawing/2014/main" id="{937D5BC4-71FC-4686-9657-43CB13AB5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578625">
            <a:off x="4402183" y="481148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286DE9-638B-4112-B1D1-109F7B95AE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1222" y="1461615"/>
            <a:ext cx="11129555" cy="4871693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AFADB-CC00-416A-9CEA-69C22B56F3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2B753C-9900-4A25-BA1F-18F2445AE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AADE3FD-9AFC-433B-BDBF-66CBC1A07568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7B584-3C19-4D5F-9870-6FB86938475F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9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يدي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B197FF-AC5F-45A8-B9FE-E4E228D3B8C5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FC121-EEB2-41D7-8655-64BFB4E1D7CC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A2E362-39A2-4B95-99E4-57D71AE86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311" y="1219200"/>
            <a:ext cx="10250737" cy="5181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07AEAB-7CB1-4658-A0A1-FF85B3312D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06581" y="1653510"/>
            <a:ext cx="8647611" cy="4179841"/>
          </a:xfrm>
        </p:spPr>
        <p:txBody>
          <a:bodyPr>
            <a:normAutofit/>
          </a:bodyPr>
          <a:lstStyle>
            <a:lvl1pPr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C17D3-08C1-4799-B12A-609C6B914A3A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6FC10-C32B-45D3-8C58-1DC527F1E7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74" y="310081"/>
            <a:ext cx="1349184" cy="885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BC2504-2A50-4671-84C8-A302362700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7" y="377196"/>
            <a:ext cx="1108628" cy="516403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C568C709-DC20-4FDF-A7A9-0170DAA13978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6737D-5C5D-4F50-9E0A-5301653D5D02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9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محتوى مع العنوان الفرعي والرئيس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64FE12A-7A0D-4956-B522-F2373579711C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AD6525-0033-44D1-A3C9-C5D8226CC492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EF3C47-42AF-4D88-9D80-AE4B9E942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5075" y="-130628"/>
            <a:ext cx="9353320" cy="1795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F3866B-CD5E-44F4-9F5C-46DA8A786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15179" y="1027177"/>
            <a:ext cx="8916320" cy="1189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0174F3-90DF-421C-98B4-B6FC3C635D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1273" y="2313852"/>
            <a:ext cx="10438410" cy="4090705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D39ACF-EA77-42C6-8BA7-FA9159DAC7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88116" y="391886"/>
            <a:ext cx="6715693" cy="827259"/>
          </a:xfrm>
        </p:spPr>
        <p:txBody>
          <a:bodyPr anchor="ctr">
            <a:noAutofit/>
          </a:bodyPr>
          <a:lstStyle>
            <a:lvl1pPr algn="ctr" rtl="1">
              <a:lnSpc>
                <a:spcPct val="100000"/>
              </a:lnSpc>
              <a:buNone/>
              <a:defRPr sz="2800" b="1">
                <a:solidFill>
                  <a:srgbClr val="0070C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C8A08-49F0-4119-87A9-ECADCC41446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40627" y="1459627"/>
            <a:ext cx="4924331" cy="698448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AB3EF5-D0D6-4F91-A9FB-BE3E3C3A1E38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3CBBAF-B3E0-44D5-944D-C6AB98F862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CB799D-9490-45BA-AEF3-EECCFDCA98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B0D43EA0-12FE-4AAC-A01B-499B7DC12CFC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F7059-ED75-4D49-8BEB-84172441D827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7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محتوى مع العنوان الرئيس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D942-BC07-4338-BE52-AEB603D412AD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14D41-D6CD-48AD-AD6C-06D70BCEBB73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7C57D8-C128-4DAA-B9B1-35CE45279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294" y="-106878"/>
            <a:ext cx="9221117" cy="18804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5B7A67-25B8-4FD1-A6FC-E45C8DBEDA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49" y="1601386"/>
            <a:ext cx="10367159" cy="4731922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5B55EA-3A63-40D4-97E3-4F5A12EE2B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06930" y="427511"/>
            <a:ext cx="8134598" cy="890649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2800" b="1">
                <a:solidFill>
                  <a:srgbClr val="0070C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E7EB31-5FBF-44ED-A3E3-B1EA4AA36E40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30DEEA-C5A8-4D18-B763-9656FD1750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41" y="319577"/>
            <a:ext cx="1454934" cy="954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C958B2-5430-4F1B-9718-CCC8FE8451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0" y="344679"/>
            <a:ext cx="1454934" cy="677714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20DDE05-CFC3-465A-AFEA-F2290C174DCA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CF470-E957-40B7-B9B1-394344868187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1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ت الوحدة التعليم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298D80-76AE-49FA-8581-442DB39EF9B8}"/>
              </a:ext>
            </a:extLst>
          </p:cNvPr>
          <p:cNvSpPr/>
          <p:nvPr userDrawn="1"/>
        </p:nvSpPr>
        <p:spPr>
          <a:xfrm>
            <a:off x="187231" y="174173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BB07C-D2FA-4D06-B138-83781515215D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B89DBC-DF7D-4A31-BD7F-512EDEB82B51}"/>
              </a:ext>
            </a:extLst>
          </p:cNvPr>
          <p:cNvSpPr/>
          <p:nvPr userDrawn="1"/>
        </p:nvSpPr>
        <p:spPr>
          <a:xfrm>
            <a:off x="795646" y="1518765"/>
            <a:ext cx="10735293" cy="491332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3">
                <a:lumMod val="40000"/>
                <a:lumOff val="6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C6F712-83D1-4E53-A80D-036F468DA0FE}"/>
              </a:ext>
            </a:extLst>
          </p:cNvPr>
          <p:cNvGrpSpPr/>
          <p:nvPr userDrawn="1"/>
        </p:nvGrpSpPr>
        <p:grpSpPr>
          <a:xfrm>
            <a:off x="4108863" y="393723"/>
            <a:ext cx="4001984" cy="973063"/>
            <a:chOff x="4507079" y="385422"/>
            <a:chExt cx="3078087" cy="999307"/>
          </a:xfrm>
          <a:solidFill>
            <a:schemeClr val="accent6">
              <a:lumMod val="75000"/>
            </a:schemeClr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1AD04F4-190B-41C3-9248-48C67E4D5CA7}"/>
                </a:ext>
              </a:extLst>
            </p:cNvPr>
            <p:cNvGrpSpPr/>
            <p:nvPr/>
          </p:nvGrpSpPr>
          <p:grpSpPr>
            <a:xfrm>
              <a:off x="4606834" y="504241"/>
              <a:ext cx="2978332" cy="682913"/>
              <a:chOff x="8525691" y="513364"/>
              <a:chExt cx="2682240" cy="948088"/>
            </a:xfrm>
            <a:grpFill/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2E86948-9BA3-4DC5-84AA-43666B2598DB}"/>
                  </a:ext>
                </a:extLst>
              </p:cNvPr>
              <p:cNvSpPr/>
              <p:nvPr/>
            </p:nvSpPr>
            <p:spPr>
              <a:xfrm>
                <a:off x="8525691" y="513364"/>
                <a:ext cx="2682240" cy="948088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chemeClr val="tx2">
                    <a:lumMod val="10000"/>
                    <a:lumOff val="90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BF5D0C-4F7F-4DCC-8C9D-7F8243E5E8F1}"/>
                  </a:ext>
                </a:extLst>
              </p:cNvPr>
              <p:cNvSpPr txBox="1"/>
              <p:nvPr/>
            </p:nvSpPr>
            <p:spPr>
              <a:xfrm>
                <a:off x="8541733" y="656037"/>
                <a:ext cx="2213783" cy="640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محتويات الوحدة</a:t>
                </a:r>
                <a:endPara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1" name="Graphic 20" descr="Document">
              <a:extLst>
                <a:ext uri="{FF2B5EF4-FFF2-40B4-BE49-F238E27FC236}">
                  <a16:creationId xmlns:a16="http://schemas.microsoft.com/office/drawing/2014/main" id="{FBF7F661-2621-4ADD-8CFC-79F0BCEED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697119">
              <a:off x="4507079" y="385422"/>
              <a:ext cx="999307" cy="999307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C675A3-611B-4751-BA18-97DB1B0BFF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6286" y="1740800"/>
            <a:ext cx="9702140" cy="4472083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200"/>
            </a:lvl1pPr>
          </a:lstStyle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A82A51-FE33-47CE-92BB-859C00FDFD57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DAD53D-56ED-4C53-8DEC-7707787FF8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62F5A7-3B20-4BD4-A7FB-77AEB4DD2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6D7404D2-4AC9-4A38-B2AE-D349187D5D31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29BA59-6E24-4E34-B5B7-CAEF5C1E145F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4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وحدة التعليمية ورقمه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62760D-CD8F-4524-AFDE-6E65F19730B1}"/>
              </a:ext>
            </a:extLst>
          </p:cNvPr>
          <p:cNvSpPr/>
          <p:nvPr userDrawn="1"/>
        </p:nvSpPr>
        <p:spPr>
          <a:xfrm>
            <a:off x="187234" y="176348"/>
            <a:ext cx="11817531" cy="650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C9370-E4A2-410B-86F6-1862DCC2C3D4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9B0DA1-4EF8-49FE-8E7A-D98E9B3FF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644" y="2172497"/>
            <a:ext cx="11203972" cy="227276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7F77D-165B-4946-8673-C317A2D00C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0686" y="2861953"/>
            <a:ext cx="8087096" cy="1033154"/>
          </a:xfrm>
        </p:spPr>
        <p:txBody>
          <a:bodyPr anchor="ctr">
            <a:normAutofit/>
          </a:bodyPr>
          <a:lstStyle>
            <a:lvl1pPr algn="ctr" rtl="1">
              <a:lnSpc>
                <a:spcPct val="100000"/>
              </a:lnSpc>
              <a:buNone/>
              <a:defRPr sz="3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ar-SY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DFB498-42F3-46A4-B731-FD401618AEE3}"/>
              </a:ext>
            </a:extLst>
          </p:cNvPr>
          <p:cNvSpPr txBox="1"/>
          <p:nvPr userDrawn="1"/>
        </p:nvSpPr>
        <p:spPr>
          <a:xfrm>
            <a:off x="5238599" y="4445259"/>
            <a:ext cx="294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رقم الوحدة: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5ADAEF-87FE-4155-AC55-56E2D4B1D6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1367" y="4322619"/>
            <a:ext cx="1871394" cy="676893"/>
          </a:xfrm>
        </p:spPr>
        <p:txBody>
          <a:bodyPr>
            <a:normAutofit/>
          </a:bodyPr>
          <a:lstStyle>
            <a:lvl1pPr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F2E58-CE35-42D1-A7FC-F7B436724480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3E9455-0A77-44D6-BCA1-A32A1127C3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C0444-004F-4D25-8436-7AE4EC3AD9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F69D7D65-2A06-4ED3-8A09-E39A72017B43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0A972-5930-4CA4-BCFD-F096BF6672EE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8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خلاصة/ النتيج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BEC635-D085-4F81-8EAB-4E93B776C4BE}"/>
              </a:ext>
            </a:extLst>
          </p:cNvPr>
          <p:cNvSpPr/>
          <p:nvPr userDrawn="1"/>
        </p:nvSpPr>
        <p:spPr>
          <a:xfrm>
            <a:off x="187234" y="0"/>
            <a:ext cx="1181753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F2C31-4BE3-4BD4-9B15-D4BC301018ED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6F68EB-5B51-4295-9E44-EE73FCEC5BA8}"/>
              </a:ext>
            </a:extLst>
          </p:cNvPr>
          <p:cNvSpPr/>
          <p:nvPr userDrawn="1"/>
        </p:nvSpPr>
        <p:spPr>
          <a:xfrm>
            <a:off x="4548249" y="457199"/>
            <a:ext cx="3408219" cy="8405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2">
                <a:lumMod val="10000"/>
                <a:lumOff val="9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600" b="1" dirty="0">
                <a:latin typeface="Calibri" panose="020F0502020204030204" pitchFamily="34" charset="0"/>
                <a:cs typeface="Calibri" panose="020F0502020204030204" pitchFamily="34" charset="0"/>
              </a:rPr>
              <a:t>الخلاصة/ النتيجة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3A297-D6A7-4F3C-BF1E-5BDCF72F0C87}"/>
              </a:ext>
            </a:extLst>
          </p:cNvPr>
          <p:cNvSpPr/>
          <p:nvPr userDrawn="1"/>
        </p:nvSpPr>
        <p:spPr>
          <a:xfrm>
            <a:off x="714102" y="1589496"/>
            <a:ext cx="10763794" cy="4811303"/>
          </a:xfrm>
          <a:prstGeom prst="roundRect">
            <a:avLst/>
          </a:prstGeom>
          <a:solidFill>
            <a:srgbClr val="BCD1E6"/>
          </a:solidFill>
          <a:ln w="76200">
            <a:solidFill>
              <a:srgbClr val="047397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Lightbulb">
            <a:extLst>
              <a:ext uri="{FF2B5EF4-FFF2-40B4-BE49-F238E27FC236}">
                <a16:creationId xmlns:a16="http://schemas.microsoft.com/office/drawing/2014/main" id="{950D3080-3EE6-45B4-A72B-487D7A1AC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124472">
            <a:off x="4072267" y="392902"/>
            <a:ext cx="1032718" cy="103271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262CE1-6FCD-4084-AACE-6203F2808FAF}"/>
              </a:ext>
            </a:extLst>
          </p:cNvPr>
          <p:cNvSpPr/>
          <p:nvPr userDrawn="1"/>
        </p:nvSpPr>
        <p:spPr>
          <a:xfrm>
            <a:off x="712914" y="1593669"/>
            <a:ext cx="10763794" cy="4811302"/>
          </a:xfrm>
          <a:prstGeom prst="roundRect">
            <a:avLst/>
          </a:prstGeom>
          <a:solidFill>
            <a:srgbClr val="BCD1E6"/>
          </a:solidFill>
          <a:ln w="76200">
            <a:solidFill>
              <a:srgbClr val="047397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ABA1BB8-A50B-4FD8-BE8D-16BE7C6010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3781" y="1821680"/>
            <a:ext cx="9856521" cy="4357512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3FE745-BEB4-4D33-889B-49E341CD1DFF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80923-EFCE-46C6-9290-D613F56F90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541DAA-0306-4ECF-9E2B-AAD2ED973A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A0F17CD-1531-472D-ABB1-EF1D42456BE6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0A9D54-4404-4DEF-A972-9D78674BDE6A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4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ستنتا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36B870-28E8-4EBC-8A33-04AAD5C4A7FB}"/>
              </a:ext>
            </a:extLst>
          </p:cNvPr>
          <p:cNvSpPr/>
          <p:nvPr userDrawn="1"/>
        </p:nvSpPr>
        <p:spPr>
          <a:xfrm>
            <a:off x="113211" y="60962"/>
            <a:ext cx="11817531" cy="6797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C53BA-C399-4FFD-BB2B-7642F88A8194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315B3B-BB32-4D80-9528-6EB24C575650}"/>
              </a:ext>
            </a:extLst>
          </p:cNvPr>
          <p:cNvSpPr/>
          <p:nvPr userDrawn="1"/>
        </p:nvSpPr>
        <p:spPr>
          <a:xfrm>
            <a:off x="4453247" y="452369"/>
            <a:ext cx="3360717" cy="7827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2">
                <a:lumMod val="10000"/>
                <a:lumOff val="9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600" b="1" dirty="0">
                <a:latin typeface="Calibri" panose="020F0502020204030204" pitchFamily="34" charset="0"/>
                <a:cs typeface="Calibri" panose="020F0502020204030204" pitchFamily="34" charset="0"/>
              </a:rPr>
              <a:t>أستنتج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C5E2DE-D791-4941-AC35-78F4E1E23FFD}"/>
              </a:ext>
            </a:extLst>
          </p:cNvPr>
          <p:cNvSpPr/>
          <p:nvPr userDrawn="1"/>
        </p:nvSpPr>
        <p:spPr>
          <a:xfrm>
            <a:off x="689165" y="1520163"/>
            <a:ext cx="10763794" cy="4807131"/>
          </a:xfrm>
          <a:prstGeom prst="roundRect">
            <a:avLst/>
          </a:prstGeom>
          <a:solidFill>
            <a:srgbClr val="BCD1E6"/>
          </a:solidFill>
          <a:ln w="76200">
            <a:solidFill>
              <a:srgbClr val="047397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804972-3373-433C-B6AF-91410C540704}"/>
              </a:ext>
            </a:extLst>
          </p:cNvPr>
          <p:cNvSpPr/>
          <p:nvPr userDrawn="1"/>
        </p:nvSpPr>
        <p:spPr>
          <a:xfrm>
            <a:off x="689165" y="1524994"/>
            <a:ext cx="10763794" cy="48071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47397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C8C08D-6401-47C3-B28A-F2F88B437A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6613" y="1805483"/>
            <a:ext cx="10006147" cy="4231906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5" name="Graphic 14" descr="Bug under magnifying glass">
            <a:extLst>
              <a:ext uri="{FF2B5EF4-FFF2-40B4-BE49-F238E27FC236}">
                <a16:creationId xmlns:a16="http://schemas.microsoft.com/office/drawing/2014/main" id="{BAE8DA79-2FBD-4515-89DB-FAFD54228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80264" y="457200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ED3E67-CE01-4BD3-8F8D-56991D7B3BD3}"/>
              </a:ext>
            </a:extLst>
          </p:cNvPr>
          <p:cNvSpPr/>
          <p:nvPr userDrawn="1"/>
        </p:nvSpPr>
        <p:spPr>
          <a:xfrm>
            <a:off x="261258" y="287385"/>
            <a:ext cx="11643358" cy="627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3EC95-A5B9-4A5B-A843-C448B1D152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24" y="341611"/>
            <a:ext cx="1454934" cy="9544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EA27BC-481F-47F9-8E5E-8AA0A0429D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5" y="344679"/>
            <a:ext cx="1454934" cy="677714"/>
          </a:xfrm>
          <a:prstGeom prst="rect">
            <a:avLst/>
          </a:prstGeom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F3764827-866B-48AF-81F2-06F233DAFD94}"/>
              </a:ext>
            </a:extLst>
          </p:cNvPr>
          <p:cNvSpPr/>
          <p:nvPr userDrawn="1"/>
        </p:nvSpPr>
        <p:spPr>
          <a:xfrm>
            <a:off x="302231" y="6008809"/>
            <a:ext cx="631108" cy="5164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4C4ED0-5E7C-43FD-8730-72DE4A9259FC}"/>
              </a:ext>
            </a:extLst>
          </p:cNvPr>
          <p:cNvSpPr txBox="1"/>
          <p:nvPr userDrawn="1"/>
        </p:nvSpPr>
        <p:spPr>
          <a:xfrm>
            <a:off x="310718" y="6072326"/>
            <a:ext cx="55041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A948E6-2D0A-482D-9CB5-728787E2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0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DC7A5-7315-4967-9249-D76E7DA0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7B0D9-6226-44AE-B3D7-CF9C67BB7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9E307-6ED4-4302-A5AF-57869B69C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8A81-26D6-4458-9E13-5D0F24CC2F7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55821-4B92-482C-9EE5-7CC327B0B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4B481-11C2-4F7B-87F0-608ECBBAD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01AF-6B8E-461F-A908-2022F97E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62" r:id="rId8"/>
    <p:sldLayoutId id="2147483664" r:id="rId9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9C1194-4640-4FFC-BBC4-CD933C854D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عمليات مكاتب أمامية</a:t>
            </a:r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Front office operations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0077-D4A9-42CB-B7F1-1B2E121ACB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ar-SY" smtClean="0"/>
              <a:t>اسمُ المؤلّف: أحمد عفيفه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9BFA8-353C-4A59-A253-772A4CABFD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40185" y="4316732"/>
            <a:ext cx="3822003" cy="511628"/>
          </a:xfrm>
        </p:spPr>
        <p:txBody>
          <a:bodyPr/>
          <a:lstStyle/>
          <a:p>
            <a:r>
              <a:rPr lang="ar-SY" dirty="0" smtClean="0"/>
              <a:t> </a:t>
            </a:r>
            <a:r>
              <a:rPr lang="en-US" dirty="0" smtClean="0"/>
              <a:t>THM505</a:t>
            </a:r>
            <a:r>
              <a:rPr lang="ar-SY" dirty="0" smtClean="0"/>
              <a:t> 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6575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76400" y="2532185"/>
            <a:ext cx="8675077" cy="3871790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دورة الضيف في الفندق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947139" y="1459627"/>
            <a:ext cx="6917820" cy="698448"/>
          </a:xfrm>
        </p:spPr>
        <p:txBody>
          <a:bodyPr/>
          <a:lstStyle/>
          <a:p>
            <a:r>
              <a:rPr lang="ar-SA" dirty="0" smtClean="0"/>
              <a:t> مرحلة الإشغال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9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دورة الضيف في الفندق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29201" y="1459627"/>
            <a:ext cx="6835758" cy="698448"/>
          </a:xfrm>
        </p:spPr>
        <p:txBody>
          <a:bodyPr/>
          <a:lstStyle/>
          <a:p>
            <a:r>
              <a:rPr lang="ar-SA" dirty="0" smtClean="0"/>
              <a:t> مرحلة الإشغال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49064390"/>
              </p:ext>
            </p:extLst>
          </p:nvPr>
        </p:nvGraphicFramePr>
        <p:xfrm>
          <a:off x="1375507" y="2434755"/>
          <a:ext cx="9761415" cy="398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دورة الضيف في الفندق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29201" y="1459627"/>
            <a:ext cx="6835758" cy="698448"/>
          </a:xfrm>
        </p:spPr>
        <p:txBody>
          <a:bodyPr/>
          <a:lstStyle/>
          <a:p>
            <a:r>
              <a:rPr lang="ar-SA" dirty="0" smtClean="0"/>
              <a:t> مرحلة الإشغال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63115914"/>
              </p:ext>
            </p:extLst>
          </p:nvPr>
        </p:nvGraphicFramePr>
        <p:xfrm>
          <a:off x="1275809" y="2398557"/>
          <a:ext cx="9837668" cy="400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28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دورة الضيف في الفندق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970585" y="1459627"/>
            <a:ext cx="6894373" cy="698448"/>
          </a:xfrm>
        </p:spPr>
        <p:txBody>
          <a:bodyPr>
            <a:normAutofit/>
          </a:bodyPr>
          <a:lstStyle/>
          <a:p>
            <a:r>
              <a:rPr lang="ar-SY" dirty="0" smtClean="0"/>
              <a:t>معالجة متطلبات الضيوف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80818409"/>
              </p:ext>
            </p:extLst>
          </p:nvPr>
        </p:nvGraphicFramePr>
        <p:xfrm>
          <a:off x="1328614" y="2398557"/>
          <a:ext cx="10183447" cy="400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59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863969" y="2314575"/>
            <a:ext cx="8405445" cy="4089400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دورة الضيف في الفندق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994031" y="1459627"/>
            <a:ext cx="6870927" cy="698448"/>
          </a:xfrm>
        </p:spPr>
        <p:txBody>
          <a:bodyPr/>
          <a:lstStyle/>
          <a:p>
            <a:r>
              <a:rPr lang="ar-SY" dirty="0" smtClean="0"/>
              <a:t>مرحلة المغادرة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73901" y="2314575"/>
            <a:ext cx="8153711" cy="4089400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دورة الضيف في الفندق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865077" y="1459627"/>
            <a:ext cx="6999881" cy="698448"/>
          </a:xfrm>
        </p:spPr>
        <p:txBody>
          <a:bodyPr>
            <a:normAutofit/>
          </a:bodyPr>
          <a:lstStyle/>
          <a:p>
            <a:r>
              <a:rPr lang="ar-SY" dirty="0" smtClean="0"/>
              <a:t>مرحلة ما بعد المغادرة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9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ar-SY" dirty="0" smtClean="0"/>
              <a:t>استمارات وتنسيقات إجراءات تسجيل خروج الضيف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45837318"/>
              </p:ext>
            </p:extLst>
          </p:nvPr>
        </p:nvGraphicFramePr>
        <p:xfrm>
          <a:off x="5709139" y="1610315"/>
          <a:ext cx="5882143" cy="483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92035512"/>
              </p:ext>
            </p:extLst>
          </p:nvPr>
        </p:nvGraphicFramePr>
        <p:xfrm>
          <a:off x="1457571" y="1610315"/>
          <a:ext cx="3677138" cy="483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49560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128612" y="1774787"/>
            <a:ext cx="9856521" cy="435751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Y" b="1" dirty="0" smtClean="0"/>
              <a:t>تم التعرف في هذا الفصل على:</a:t>
            </a:r>
            <a:endParaRPr lang="en-US" b="1" dirty="0" smtClean="0"/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Y" dirty="0" smtClean="0"/>
              <a:t>إدراك مفهوم دورة الضيف في الفندق.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Y" dirty="0" smtClean="0"/>
              <a:t>التعرف واستيعاب أهمية خطوات دورة الضيف.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Y" dirty="0" smtClean="0"/>
              <a:t>التعرف إلى أنشطة الإقامة.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Y" dirty="0" smtClean="0"/>
              <a:t>التعرف إلى الاستمارات المستخدمة في عمليات تسجيل الوصول والمغادرة.</a:t>
            </a:r>
          </a:p>
        </p:txBody>
      </p:sp>
    </p:spTree>
    <p:extLst>
      <p:ext uri="{BB962C8B-B14F-4D97-AF65-F5344CB8AC3E}">
        <p14:creationId xmlns:p14="http://schemas.microsoft.com/office/powerpoint/2010/main" val="267177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ar-SY" dirty="0" smtClean="0"/>
              <a:t>دورة الضيف في المكاتب الأمامية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4752" y="4486742"/>
            <a:ext cx="1871394" cy="676893"/>
          </a:xfrm>
        </p:spPr>
        <p:txBody>
          <a:bodyPr/>
          <a:lstStyle/>
          <a:p>
            <a:r>
              <a:rPr lang="ar-SA" dirty="0" smtClean="0"/>
              <a:t>ال</a:t>
            </a:r>
            <a:r>
              <a:rPr lang="ar-SY" dirty="0" smtClean="0"/>
              <a:t>تاسعة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7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29732" y="2151108"/>
            <a:ext cx="9702140" cy="3546308"/>
          </a:xfrm>
        </p:spPr>
        <p:txBody>
          <a:bodyPr/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Y" dirty="0" smtClean="0"/>
              <a:t>مرحلة قبل الوصول.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Y" dirty="0" smtClean="0"/>
              <a:t>مرحلة الوصول.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Y" dirty="0" smtClean="0"/>
              <a:t>مرحلة الإشغال.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Y" dirty="0" smtClean="0"/>
              <a:t>مرحلة المغادرة وخدمات ما بعد المغادرة.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1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54711" y="1805354"/>
            <a:ext cx="10367962" cy="4220308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Y" dirty="0" smtClean="0"/>
              <a:t>دورة الضيف في الفندق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16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36430" y="2485292"/>
            <a:ext cx="9835661" cy="3845169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دورة الضيف في الفندق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958863" y="1459627"/>
            <a:ext cx="6906096" cy="698448"/>
          </a:xfrm>
        </p:spPr>
        <p:txBody>
          <a:bodyPr/>
          <a:lstStyle/>
          <a:p>
            <a:r>
              <a:rPr lang="ar-SA" dirty="0" smtClean="0"/>
              <a:t>قبل الوصول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4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دورة الضيف في الفندق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4923693" y="1459627"/>
            <a:ext cx="6941266" cy="698448"/>
          </a:xfrm>
        </p:spPr>
        <p:txBody>
          <a:bodyPr/>
          <a:lstStyle/>
          <a:p>
            <a:r>
              <a:rPr lang="ar-SA" dirty="0" smtClean="0"/>
              <a:t>قبل الوصول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98075150"/>
              </p:ext>
            </p:extLst>
          </p:nvPr>
        </p:nvGraphicFramePr>
        <p:xfrm>
          <a:off x="1563077" y="2579077"/>
          <a:ext cx="9702800" cy="358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48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10862" y="2314575"/>
            <a:ext cx="8452338" cy="4089400"/>
          </a:xfrm>
        </p:spPr>
      </p:pic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دورة الضيف في الفندق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52647" y="1459627"/>
            <a:ext cx="6812312" cy="698448"/>
          </a:xfrm>
        </p:spPr>
        <p:txBody>
          <a:bodyPr/>
          <a:lstStyle/>
          <a:p>
            <a:r>
              <a:rPr lang="ar-SA" dirty="0" smtClean="0"/>
              <a:t>الوصول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7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دورة الضيف في الفندق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52647" y="1459627"/>
            <a:ext cx="6812312" cy="698448"/>
          </a:xfrm>
        </p:spPr>
        <p:txBody>
          <a:bodyPr/>
          <a:lstStyle/>
          <a:p>
            <a:r>
              <a:rPr lang="ar-SA" dirty="0" smtClean="0"/>
              <a:t>الوصول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83155046"/>
              </p:ext>
            </p:extLst>
          </p:nvPr>
        </p:nvGraphicFramePr>
        <p:xfrm>
          <a:off x="1275808" y="2485291"/>
          <a:ext cx="9345299" cy="3840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53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sz="quarter" idx="10"/>
          </p:nvPr>
        </p:nvSpPr>
        <p:spPr>
          <a:xfrm>
            <a:off x="1018841" y="2243514"/>
            <a:ext cx="10438410" cy="625953"/>
          </a:xfrm>
        </p:spPr>
        <p:txBody>
          <a:bodyPr/>
          <a:lstStyle/>
          <a:p>
            <a:r>
              <a:rPr lang="ar-SY" dirty="0" smtClean="0"/>
              <a:t>التسجيل:</a:t>
            </a:r>
            <a:endParaRPr lang="en-US" dirty="0" smtClean="0"/>
          </a:p>
          <a:p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ar-SY" dirty="0" smtClean="0"/>
              <a:t>دورة الضيف في الفندق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>
          <a:xfrm>
            <a:off x="5040923" y="1459627"/>
            <a:ext cx="6824035" cy="698448"/>
          </a:xfrm>
        </p:spPr>
        <p:txBody>
          <a:bodyPr/>
          <a:lstStyle/>
          <a:p>
            <a:r>
              <a:rPr lang="ar-SA" dirty="0" smtClean="0"/>
              <a:t>الوصول</a:t>
            </a:r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82" y="2890225"/>
            <a:ext cx="10285594" cy="36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8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299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Roula Sulaiman</dc:creator>
  <cp:lastModifiedBy>UserHP8</cp:lastModifiedBy>
  <cp:revision>193</cp:revision>
  <dcterms:created xsi:type="dcterms:W3CDTF">2020-10-20T08:45:47Z</dcterms:created>
  <dcterms:modified xsi:type="dcterms:W3CDTF">2023-03-21T17:34:21Z</dcterms:modified>
</cp:coreProperties>
</file>