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handoutMasterIdLst>
    <p:handoutMasterId r:id="rId19"/>
  </p:handoutMasterIdLst>
  <p:sldIdLst>
    <p:sldId id="286" r:id="rId5"/>
    <p:sldId id="257" r:id="rId6"/>
    <p:sldId id="258" r:id="rId7"/>
    <p:sldId id="279" r:id="rId8"/>
    <p:sldId id="288" r:id="rId9"/>
    <p:sldId id="280" r:id="rId10"/>
    <p:sldId id="281" r:id="rId11"/>
    <p:sldId id="282" r:id="rId12"/>
    <p:sldId id="283" r:id="rId13"/>
    <p:sldId id="284" r:id="rId14"/>
    <p:sldId id="285" r:id="rId15"/>
    <p:sldId id="278" r:id="rId16"/>
    <p:sldId id="28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19" autoAdjust="0"/>
  </p:normalViewPr>
  <p:slideViewPr>
    <p:cSldViewPr snapToGrid="0">
      <p:cViewPr varScale="1">
        <p:scale>
          <a:sx n="72" d="100"/>
          <a:sy n="72" d="100"/>
        </p:scale>
        <p:origin x="660" y="96"/>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A5C812-A224-4729-9074-08BAA5133812}" type="doc">
      <dgm:prSet loTypeId="urn:microsoft.com/office/officeart/2005/8/layout/process4" loCatId="process" qsTypeId="urn:microsoft.com/office/officeart/2005/8/quickstyle/simple3" qsCatId="simple" csTypeId="urn:microsoft.com/office/officeart/2005/8/colors/accent2_3" csCatId="accent2" phldr="1"/>
      <dgm:spPr/>
      <dgm:t>
        <a:bodyPr/>
        <a:lstStyle/>
        <a:p>
          <a:pPr rtl="1"/>
          <a:endParaRPr lang="ar-SY"/>
        </a:p>
      </dgm:t>
    </dgm:pt>
    <dgm:pt modelId="{E499CEBE-FAD7-4AFE-8690-EBA9239A2A9A}">
      <dgm:prSet custT="1"/>
      <dgm:spPr/>
      <dgm:t>
        <a:bodyPr/>
        <a:lstStyle/>
        <a:p>
          <a:pPr rtl="1"/>
          <a:r>
            <a:rPr lang="ar-SA" sz="2200" b="1" dirty="0">
              <a:latin typeface="Arial" panose="020B0604020202020204" pitchFamily="34" charset="0"/>
              <a:cs typeface="Arial" panose="020B0604020202020204" pitchFamily="34" charset="0"/>
            </a:rPr>
            <a:t>والوصية في اصطلاح الفقهاء: </a:t>
          </a:r>
          <a:r>
            <a:rPr lang="ar-SA" sz="2200" dirty="0">
              <a:latin typeface="Arial" panose="020B0604020202020204" pitchFamily="34" charset="0"/>
              <a:cs typeface="Arial" panose="020B0604020202020204" pitchFamily="34" charset="0"/>
            </a:rPr>
            <a:t>هي تمليك مضاف إلى ما بعد الموت على وجه التبرع.</a:t>
          </a:r>
        </a:p>
      </dgm:t>
    </dgm:pt>
    <dgm:pt modelId="{02D45FD1-272D-488F-B809-F9C9DAEB20CA}" type="parTrans" cxnId="{430B0BA8-B2A3-47B0-97AD-777716E88FEF}">
      <dgm:prSet/>
      <dgm:spPr/>
      <dgm:t>
        <a:bodyPr/>
        <a:lstStyle/>
        <a:p>
          <a:pPr rtl="1"/>
          <a:endParaRPr lang="ar-SY" sz="2200"/>
        </a:p>
      </dgm:t>
    </dgm:pt>
    <dgm:pt modelId="{EBDC98E0-EF40-4215-9710-541FE9E5CFDD}" type="sibTrans" cxnId="{430B0BA8-B2A3-47B0-97AD-777716E88FEF}">
      <dgm:prSet/>
      <dgm:spPr/>
      <dgm:t>
        <a:bodyPr/>
        <a:lstStyle/>
        <a:p>
          <a:pPr rtl="1"/>
          <a:endParaRPr lang="ar-SY" sz="2200"/>
        </a:p>
      </dgm:t>
    </dgm:pt>
    <dgm:pt modelId="{62BE4226-2FA2-4F44-940F-1D75C436E413}">
      <dgm:prSet custT="1"/>
      <dgm:spPr/>
      <dgm:t>
        <a:bodyPr/>
        <a:lstStyle/>
        <a:p>
          <a:pPr rtl="1"/>
          <a:r>
            <a:rPr lang="ar-SA" sz="2200" b="1" dirty="0">
              <a:latin typeface="Arial" panose="020B0604020202020204" pitchFamily="34" charset="0"/>
              <a:cs typeface="Arial" panose="020B0604020202020204" pitchFamily="34" charset="0"/>
            </a:rPr>
            <a:t>والوصية في قانون الأحوال الشخصية السوري /207/: </a:t>
          </a:r>
          <a:r>
            <a:rPr lang="ar-SA" sz="2200" dirty="0">
              <a:latin typeface="Arial" panose="020B0604020202020204" pitchFamily="34" charset="0"/>
              <a:cs typeface="Arial" panose="020B0604020202020204" pitchFamily="34" charset="0"/>
            </a:rPr>
            <a:t>(تصرف في التركة مضاف إلى ما بعد الموت).</a:t>
          </a:r>
        </a:p>
      </dgm:t>
    </dgm:pt>
    <dgm:pt modelId="{32E5296C-6F2C-49DA-A715-EC7D81855957}" type="parTrans" cxnId="{9258C88A-F348-4828-B6B4-A600B84F35ED}">
      <dgm:prSet/>
      <dgm:spPr/>
      <dgm:t>
        <a:bodyPr/>
        <a:lstStyle/>
        <a:p>
          <a:pPr rtl="1"/>
          <a:endParaRPr lang="ar-SY" sz="2200"/>
        </a:p>
      </dgm:t>
    </dgm:pt>
    <dgm:pt modelId="{D5CB2751-E78E-4111-B9ED-35BAE31C6C35}" type="sibTrans" cxnId="{9258C88A-F348-4828-B6B4-A600B84F35ED}">
      <dgm:prSet/>
      <dgm:spPr/>
      <dgm:t>
        <a:bodyPr/>
        <a:lstStyle/>
        <a:p>
          <a:pPr rtl="1"/>
          <a:endParaRPr lang="ar-SY" sz="2200"/>
        </a:p>
      </dgm:t>
    </dgm:pt>
    <dgm:pt modelId="{37CE85C5-D879-4786-B894-FE52372DBFC6}">
      <dgm:prSet custT="1"/>
      <dgm:spPr/>
      <dgm:t>
        <a:bodyPr/>
        <a:lstStyle/>
        <a:p>
          <a:pPr rtl="1"/>
          <a:r>
            <a:rPr lang="ar-SA" sz="2200" b="1" dirty="0">
              <a:latin typeface="Arial" panose="020B0604020202020204" pitchFamily="34" charset="0"/>
              <a:cs typeface="Arial" panose="020B0604020202020204" pitchFamily="34" charset="0"/>
            </a:rPr>
            <a:t>اتفق الفقهاء على أنها جائزة استحسانا على خلاف القياس، لقوله تعالى: </a:t>
          </a:r>
          <a:r>
            <a:rPr lang="ar-SY" sz="2200" dirty="0">
              <a:latin typeface="Arial" panose="020B0604020202020204" pitchFamily="34" charset="0"/>
              <a:cs typeface="Arial" panose="020B0604020202020204" pitchFamily="34" charset="0"/>
            </a:rPr>
            <a:t>(</a:t>
          </a:r>
          <a:r>
            <a:rPr lang="ar-SA" sz="2200" dirty="0">
              <a:latin typeface="Arial" panose="020B0604020202020204" pitchFamily="34" charset="0"/>
              <a:cs typeface="Arial" panose="020B0604020202020204" pitchFamily="34" charset="0"/>
            </a:rPr>
            <a:t>من بعد وصية توصون بها أو دين</a:t>
          </a:r>
          <a:r>
            <a:rPr lang="ar-SY" sz="2200" dirty="0">
              <a:latin typeface="Arial" panose="020B0604020202020204" pitchFamily="34" charset="0"/>
              <a:cs typeface="Arial" panose="020B0604020202020204" pitchFamily="34" charset="0"/>
            </a:rPr>
            <a:t>)</a:t>
          </a:r>
          <a:r>
            <a:rPr lang="ar-SA" sz="2200" dirty="0">
              <a:latin typeface="Arial" panose="020B0604020202020204" pitchFamily="34" charset="0"/>
              <a:cs typeface="Arial" panose="020B0604020202020204" pitchFamily="34" charset="0"/>
            </a:rPr>
            <a:t>.</a:t>
          </a:r>
        </a:p>
      </dgm:t>
    </dgm:pt>
    <dgm:pt modelId="{0574A2E3-D204-4B77-8129-B3D3B50A27BF}" type="parTrans" cxnId="{C974A844-7228-403A-A03F-D7938F543466}">
      <dgm:prSet/>
      <dgm:spPr/>
      <dgm:t>
        <a:bodyPr/>
        <a:lstStyle/>
        <a:p>
          <a:pPr rtl="1"/>
          <a:endParaRPr lang="ar-SY" sz="2200"/>
        </a:p>
      </dgm:t>
    </dgm:pt>
    <dgm:pt modelId="{24A44467-CCEF-4A72-B932-F1F6A7AB8F77}" type="sibTrans" cxnId="{C974A844-7228-403A-A03F-D7938F543466}">
      <dgm:prSet/>
      <dgm:spPr/>
      <dgm:t>
        <a:bodyPr/>
        <a:lstStyle/>
        <a:p>
          <a:pPr rtl="1"/>
          <a:endParaRPr lang="ar-SY" sz="2200"/>
        </a:p>
      </dgm:t>
    </dgm:pt>
    <dgm:pt modelId="{8EC0D557-7A0B-4746-A48A-8956C3E1B5D3}" type="pres">
      <dgm:prSet presAssocID="{F6A5C812-A224-4729-9074-08BAA5133812}" presName="Name0" presStyleCnt="0">
        <dgm:presLayoutVars>
          <dgm:dir/>
          <dgm:animLvl val="lvl"/>
          <dgm:resizeHandles val="exact"/>
        </dgm:presLayoutVars>
      </dgm:prSet>
      <dgm:spPr/>
    </dgm:pt>
    <dgm:pt modelId="{FE49FB14-D7CD-408F-B35D-9D80BBEDD19C}" type="pres">
      <dgm:prSet presAssocID="{37CE85C5-D879-4786-B894-FE52372DBFC6}" presName="boxAndChildren" presStyleCnt="0"/>
      <dgm:spPr/>
    </dgm:pt>
    <dgm:pt modelId="{DED76ACC-DC0F-4232-8E85-DB875A4CFE6C}" type="pres">
      <dgm:prSet presAssocID="{37CE85C5-D879-4786-B894-FE52372DBFC6}" presName="parentTextBox" presStyleLbl="node1" presStyleIdx="0" presStyleCnt="3"/>
      <dgm:spPr/>
    </dgm:pt>
    <dgm:pt modelId="{12B9CA4D-29BA-4BA9-BF81-B8B427245C3C}" type="pres">
      <dgm:prSet presAssocID="{D5CB2751-E78E-4111-B9ED-35BAE31C6C35}" presName="sp" presStyleCnt="0"/>
      <dgm:spPr/>
    </dgm:pt>
    <dgm:pt modelId="{54E55D2B-8586-428B-8F7D-E72515DF192A}" type="pres">
      <dgm:prSet presAssocID="{62BE4226-2FA2-4F44-940F-1D75C436E413}" presName="arrowAndChildren" presStyleCnt="0"/>
      <dgm:spPr/>
    </dgm:pt>
    <dgm:pt modelId="{451DD43C-BC04-4CA5-8E5C-19158F599E59}" type="pres">
      <dgm:prSet presAssocID="{62BE4226-2FA2-4F44-940F-1D75C436E413}" presName="parentTextArrow" presStyleLbl="node1" presStyleIdx="1" presStyleCnt="3"/>
      <dgm:spPr/>
    </dgm:pt>
    <dgm:pt modelId="{B3F434AF-015B-4726-B68C-1A5752CCBFAF}" type="pres">
      <dgm:prSet presAssocID="{EBDC98E0-EF40-4215-9710-541FE9E5CFDD}" presName="sp" presStyleCnt="0"/>
      <dgm:spPr/>
    </dgm:pt>
    <dgm:pt modelId="{4B33C604-5313-4815-9381-107CF22E35BE}" type="pres">
      <dgm:prSet presAssocID="{E499CEBE-FAD7-4AFE-8690-EBA9239A2A9A}" presName="arrowAndChildren" presStyleCnt="0"/>
      <dgm:spPr/>
    </dgm:pt>
    <dgm:pt modelId="{A7175606-3233-4A54-8861-48E6C7EBAE3E}" type="pres">
      <dgm:prSet presAssocID="{E499CEBE-FAD7-4AFE-8690-EBA9239A2A9A}" presName="parentTextArrow" presStyleLbl="node1" presStyleIdx="2" presStyleCnt="3"/>
      <dgm:spPr/>
    </dgm:pt>
  </dgm:ptLst>
  <dgm:cxnLst>
    <dgm:cxn modelId="{89922E16-1E74-4044-B7AE-D4109D78ECF7}" type="presOf" srcId="{37CE85C5-D879-4786-B894-FE52372DBFC6}" destId="{DED76ACC-DC0F-4232-8E85-DB875A4CFE6C}" srcOrd="0" destOrd="0" presId="urn:microsoft.com/office/officeart/2005/8/layout/process4"/>
    <dgm:cxn modelId="{C974A844-7228-403A-A03F-D7938F543466}" srcId="{F6A5C812-A224-4729-9074-08BAA5133812}" destId="{37CE85C5-D879-4786-B894-FE52372DBFC6}" srcOrd="2" destOrd="0" parTransId="{0574A2E3-D204-4B77-8129-B3D3B50A27BF}" sibTransId="{24A44467-CCEF-4A72-B932-F1F6A7AB8F77}"/>
    <dgm:cxn modelId="{5DDAAE74-0DF8-4FC8-BB12-0420AE3D9979}" type="presOf" srcId="{F6A5C812-A224-4729-9074-08BAA5133812}" destId="{8EC0D557-7A0B-4746-A48A-8956C3E1B5D3}" srcOrd="0" destOrd="0" presId="urn:microsoft.com/office/officeart/2005/8/layout/process4"/>
    <dgm:cxn modelId="{9258C88A-F348-4828-B6B4-A600B84F35ED}" srcId="{F6A5C812-A224-4729-9074-08BAA5133812}" destId="{62BE4226-2FA2-4F44-940F-1D75C436E413}" srcOrd="1" destOrd="0" parTransId="{32E5296C-6F2C-49DA-A715-EC7D81855957}" sibTransId="{D5CB2751-E78E-4111-B9ED-35BAE31C6C35}"/>
    <dgm:cxn modelId="{C6C652A7-F980-44D1-A65C-7F6C34FAB361}" type="presOf" srcId="{E499CEBE-FAD7-4AFE-8690-EBA9239A2A9A}" destId="{A7175606-3233-4A54-8861-48E6C7EBAE3E}" srcOrd="0" destOrd="0" presId="urn:microsoft.com/office/officeart/2005/8/layout/process4"/>
    <dgm:cxn modelId="{430B0BA8-B2A3-47B0-97AD-777716E88FEF}" srcId="{F6A5C812-A224-4729-9074-08BAA5133812}" destId="{E499CEBE-FAD7-4AFE-8690-EBA9239A2A9A}" srcOrd="0" destOrd="0" parTransId="{02D45FD1-272D-488F-B809-F9C9DAEB20CA}" sibTransId="{EBDC98E0-EF40-4215-9710-541FE9E5CFDD}"/>
    <dgm:cxn modelId="{CFEE09F2-3E41-4CD7-9649-BF7F9339168C}" type="presOf" srcId="{62BE4226-2FA2-4F44-940F-1D75C436E413}" destId="{451DD43C-BC04-4CA5-8E5C-19158F599E59}" srcOrd="0" destOrd="0" presId="urn:microsoft.com/office/officeart/2005/8/layout/process4"/>
    <dgm:cxn modelId="{9E847A69-2FEE-4CAB-ADC1-657E13AA9709}" type="presParOf" srcId="{8EC0D557-7A0B-4746-A48A-8956C3E1B5D3}" destId="{FE49FB14-D7CD-408F-B35D-9D80BBEDD19C}" srcOrd="0" destOrd="0" presId="urn:microsoft.com/office/officeart/2005/8/layout/process4"/>
    <dgm:cxn modelId="{35F2CB58-4235-46B6-8E96-E525B4366BD7}" type="presParOf" srcId="{FE49FB14-D7CD-408F-B35D-9D80BBEDD19C}" destId="{DED76ACC-DC0F-4232-8E85-DB875A4CFE6C}" srcOrd="0" destOrd="0" presId="urn:microsoft.com/office/officeart/2005/8/layout/process4"/>
    <dgm:cxn modelId="{ED38E748-D07E-47B9-823A-91174E4267CA}" type="presParOf" srcId="{8EC0D557-7A0B-4746-A48A-8956C3E1B5D3}" destId="{12B9CA4D-29BA-4BA9-BF81-B8B427245C3C}" srcOrd="1" destOrd="0" presId="urn:microsoft.com/office/officeart/2005/8/layout/process4"/>
    <dgm:cxn modelId="{A592BE78-CA0C-4814-BDA9-34127350B551}" type="presParOf" srcId="{8EC0D557-7A0B-4746-A48A-8956C3E1B5D3}" destId="{54E55D2B-8586-428B-8F7D-E72515DF192A}" srcOrd="2" destOrd="0" presId="urn:microsoft.com/office/officeart/2005/8/layout/process4"/>
    <dgm:cxn modelId="{46068FA6-A8B5-4181-8EF1-C13B0C63F2C1}" type="presParOf" srcId="{54E55D2B-8586-428B-8F7D-E72515DF192A}" destId="{451DD43C-BC04-4CA5-8E5C-19158F599E59}" srcOrd="0" destOrd="0" presId="urn:microsoft.com/office/officeart/2005/8/layout/process4"/>
    <dgm:cxn modelId="{47CB2028-BBED-4BA9-9C8B-57D70BD262FD}" type="presParOf" srcId="{8EC0D557-7A0B-4746-A48A-8956C3E1B5D3}" destId="{B3F434AF-015B-4726-B68C-1A5752CCBFAF}" srcOrd="3" destOrd="0" presId="urn:microsoft.com/office/officeart/2005/8/layout/process4"/>
    <dgm:cxn modelId="{4106FE0B-7CCF-4EB2-9528-5857E77E565F}" type="presParOf" srcId="{8EC0D557-7A0B-4746-A48A-8956C3E1B5D3}" destId="{4B33C604-5313-4815-9381-107CF22E35BE}" srcOrd="4" destOrd="0" presId="urn:microsoft.com/office/officeart/2005/8/layout/process4"/>
    <dgm:cxn modelId="{298541A3-4B83-44F1-B2C2-8885172FF7CB}" type="presParOf" srcId="{4B33C604-5313-4815-9381-107CF22E35BE}" destId="{A7175606-3233-4A54-8861-48E6C7EBAE3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7500D2-C059-48BC-842F-87E50B6B31A7}" type="doc">
      <dgm:prSet loTypeId="urn:microsoft.com/office/officeart/2005/8/layout/vList5" loCatId="list" qsTypeId="urn:microsoft.com/office/officeart/2005/8/quickstyle/simple3" qsCatId="simple" csTypeId="urn:microsoft.com/office/officeart/2005/8/colors/accent2_3" csCatId="accent2" phldr="1"/>
      <dgm:spPr/>
      <dgm:t>
        <a:bodyPr/>
        <a:lstStyle/>
        <a:p>
          <a:pPr rtl="1"/>
          <a:endParaRPr lang="ar-SY"/>
        </a:p>
      </dgm:t>
    </dgm:pt>
    <dgm:pt modelId="{F021DC3A-75D8-47BF-8B1C-1CB5225A9BD5}">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واجبـــــــــة</a:t>
          </a:r>
        </a:p>
      </dgm:t>
    </dgm:pt>
    <dgm:pt modelId="{D105B767-95B7-4831-A7B5-0D5A9DED29A1}" type="par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8E416732-8E0C-441B-AA78-3C89E826F9BE}" type="sib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F1126B19-2DA4-4039-A4F0-7C7BB4381C90}">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مندوبـــــــة</a:t>
          </a:r>
        </a:p>
      </dgm:t>
    </dgm:pt>
    <dgm:pt modelId="{DDDD457D-8214-468F-8D6E-E00DD7BB89E8}" type="parTrans" cxnId="{92516F6F-CDB2-4DD4-84A7-DE45D373553F}">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2E5F7C8-0FD9-4BA2-B88E-35A317AF7990}" type="sibTrans" cxnId="{92516F6F-CDB2-4DD4-84A7-DE45D373553F}">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AF0856EC-1F8B-4E8B-9655-BE5AC1F142B8}">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مباحــــــــــة</a:t>
          </a:r>
          <a:endParaRPr lang="en-US" sz="2200" b="1" u="none" dirty="0">
            <a:latin typeface="Arial" panose="020B0604020202020204" pitchFamily="34" charset="0"/>
            <a:cs typeface="Arial" panose="020B0604020202020204" pitchFamily="34" charset="0"/>
          </a:endParaRPr>
        </a:p>
      </dgm:t>
    </dgm:pt>
    <dgm:pt modelId="{1F66DCBF-DEBB-4C5C-93E3-8E33080FC004}" type="parTrans" cxnId="{F07C3F02-9825-4097-8B1B-C8100DF35E38}">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A9EBB81E-CECE-4DB2-A190-BEFF0C237E87}" type="sibTrans" cxnId="{F07C3F02-9825-4097-8B1B-C8100DF35E38}">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48B08287-9859-48B0-A8FC-14C59DE9AAD0}">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مكروهــــــة</a:t>
          </a:r>
        </a:p>
      </dgm:t>
    </dgm:pt>
    <dgm:pt modelId="{BDB629DC-A2FE-476B-B89F-A5AA47285689}" type="parTrans" cxnId="{1E967915-CD7D-47C0-8041-DD56605EBD2A}">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3A8C306F-3614-4BFA-90AD-F5A128BF964B}" type="sibTrans" cxnId="{1E967915-CD7D-47C0-8041-DD56605EBD2A}">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9CB53DD6-48CA-40F1-9B12-CB640440C4E3}">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محرمـــــــة</a:t>
          </a:r>
        </a:p>
      </dgm:t>
    </dgm:pt>
    <dgm:pt modelId="{2586AAB9-01E3-40BC-BEE3-3FDF3B683F42}" type="parTrans" cxnId="{972A65A3-9E2A-40FA-97CE-488298D3933C}">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0336B58D-C466-4CDA-82AB-CA99BD82C411}" type="sibTrans" cxnId="{972A65A3-9E2A-40FA-97CE-488298D3933C}">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7EF3869-6C99-46B4-98A8-D36B9255ABFA}">
      <dgm:prSet custT="1"/>
      <dgm:spPr/>
      <dgm:t>
        <a:bodyPr anchor="ctr"/>
        <a:lstStyle/>
        <a:p>
          <a:pPr rtl="1"/>
          <a:r>
            <a:rPr lang="ar-SY" sz="2100" u="none" dirty="0">
              <a:latin typeface="Arial" panose="020B0604020202020204" pitchFamily="34" charset="0"/>
              <a:cs typeface="Arial" panose="020B0604020202020204" pitchFamily="34" charset="0"/>
            </a:rPr>
            <a:t>عندما يتوقف عليها واجب، كالوصية بديون الله.</a:t>
          </a:r>
          <a:endParaRPr lang="ar-SY" sz="2100" u="none" dirty="0"/>
        </a:p>
      </dgm:t>
    </dgm:pt>
    <dgm:pt modelId="{77CE7448-A087-4631-BC8D-467F562EDEA8}" type="parTrans" cxnId="{6FACA0CB-38EB-4DC2-8389-DECCCAEB272D}">
      <dgm:prSet/>
      <dgm:spPr/>
      <dgm:t>
        <a:bodyPr/>
        <a:lstStyle/>
        <a:p>
          <a:pPr rtl="1"/>
          <a:endParaRPr lang="ar-SY" sz="2100" u="none"/>
        </a:p>
      </dgm:t>
    </dgm:pt>
    <dgm:pt modelId="{DE33D9F3-BC49-4C69-96AB-9A1EC4596494}" type="sibTrans" cxnId="{6FACA0CB-38EB-4DC2-8389-DECCCAEB272D}">
      <dgm:prSet/>
      <dgm:spPr/>
      <dgm:t>
        <a:bodyPr/>
        <a:lstStyle/>
        <a:p>
          <a:pPr rtl="1"/>
          <a:endParaRPr lang="ar-SY" sz="2100" u="none"/>
        </a:p>
      </dgm:t>
    </dgm:pt>
    <dgm:pt modelId="{DAC771E3-1FF9-49AB-AFD8-9D8B528EE08D}">
      <dgm:prSet custT="1"/>
      <dgm:spPr/>
      <dgm:t>
        <a:bodyPr anchor="ctr"/>
        <a:lstStyle/>
        <a:p>
          <a:pPr rtl="1"/>
          <a:r>
            <a:rPr lang="ar-SY" sz="2100" u="none" dirty="0">
              <a:latin typeface="Arial" panose="020B0604020202020204" pitchFamily="34" charset="0"/>
              <a:cs typeface="Arial" panose="020B0604020202020204" pitchFamily="34" charset="0"/>
            </a:rPr>
            <a:t>وذلك كالوصية للفقراء والمساكين، إذا كان الموصي كثير المال.</a:t>
          </a:r>
          <a:endParaRPr lang="ar-SY" sz="2100" u="none" dirty="0"/>
        </a:p>
      </dgm:t>
    </dgm:pt>
    <dgm:pt modelId="{38E345A3-237F-4694-9B9D-CF95B1752E47}" type="parTrans" cxnId="{3E627BDF-0569-4D05-B6D2-6828700E3C1E}">
      <dgm:prSet/>
      <dgm:spPr/>
      <dgm:t>
        <a:bodyPr/>
        <a:lstStyle/>
        <a:p>
          <a:pPr rtl="1"/>
          <a:endParaRPr lang="ar-SY" sz="2100" u="none"/>
        </a:p>
      </dgm:t>
    </dgm:pt>
    <dgm:pt modelId="{1D419163-EB89-4F06-8A1C-842A84B0AA38}" type="sibTrans" cxnId="{3E627BDF-0569-4D05-B6D2-6828700E3C1E}">
      <dgm:prSet/>
      <dgm:spPr/>
      <dgm:t>
        <a:bodyPr/>
        <a:lstStyle/>
        <a:p>
          <a:pPr rtl="1"/>
          <a:endParaRPr lang="ar-SY" sz="2100" u="none"/>
        </a:p>
      </dgm:t>
    </dgm:pt>
    <dgm:pt modelId="{225FFBAE-94C4-4E5F-89E7-0ACF7A3511ED}">
      <dgm:prSet custT="1"/>
      <dgm:spPr/>
      <dgm:t>
        <a:bodyPr anchor="ctr"/>
        <a:lstStyle/>
        <a:p>
          <a:pPr rtl="1"/>
          <a:r>
            <a:rPr lang="ar-SY" sz="2100" b="0" u="none" dirty="0">
              <a:latin typeface="Arial" panose="020B0604020202020204" pitchFamily="34" charset="0"/>
              <a:cs typeface="Arial" panose="020B0604020202020204" pitchFamily="34" charset="0"/>
            </a:rPr>
            <a:t>كالوصية للأغنياء من البعداء، وكذلك الأغنياء من الأقرباء، إذا لم يقصد بها التحبب إليهم.</a:t>
          </a:r>
          <a:endParaRPr lang="ar-SY" sz="2100" b="0" u="none" dirty="0"/>
        </a:p>
      </dgm:t>
    </dgm:pt>
    <dgm:pt modelId="{C43A4C81-DA28-4C4D-AA03-EC6F3E6073B2}" type="parTrans" cxnId="{909B39D5-0ABF-49DF-9EC9-70DDF9B68853}">
      <dgm:prSet/>
      <dgm:spPr/>
      <dgm:t>
        <a:bodyPr/>
        <a:lstStyle/>
        <a:p>
          <a:pPr rtl="1"/>
          <a:endParaRPr lang="ar-SY" sz="2100" u="none"/>
        </a:p>
      </dgm:t>
    </dgm:pt>
    <dgm:pt modelId="{3D6A5430-3B8D-48D6-A5E6-AB11509E3BF8}" type="sibTrans" cxnId="{909B39D5-0ABF-49DF-9EC9-70DDF9B68853}">
      <dgm:prSet/>
      <dgm:spPr/>
      <dgm:t>
        <a:bodyPr/>
        <a:lstStyle/>
        <a:p>
          <a:pPr rtl="1"/>
          <a:endParaRPr lang="ar-SY" sz="2100" u="none"/>
        </a:p>
      </dgm:t>
    </dgm:pt>
    <dgm:pt modelId="{1109B958-3384-41CD-AA02-5C5089D5B16C}">
      <dgm:prSet custT="1"/>
      <dgm:spPr/>
      <dgm:t>
        <a:bodyPr anchor="ctr"/>
        <a:lstStyle/>
        <a:p>
          <a:pPr rtl="1"/>
          <a:r>
            <a:rPr lang="ar-SY" sz="2100" u="none" dirty="0">
              <a:latin typeface="Arial" panose="020B0604020202020204" pitchFamily="34" charset="0"/>
              <a:cs typeface="Arial" panose="020B0604020202020204" pitchFamily="34" charset="0"/>
            </a:rPr>
            <a:t>إذا ترتب عليها أمر مكروه، كما إذا أوصى لغني، بقصد الإضرار والتضييق على الورثة.</a:t>
          </a:r>
          <a:endParaRPr lang="ar-SY" sz="2100" u="none" dirty="0"/>
        </a:p>
      </dgm:t>
    </dgm:pt>
    <dgm:pt modelId="{BBD43474-CBEA-4F72-B06A-AB42C129895A}" type="parTrans" cxnId="{3D448DB2-8BA9-4E77-91A7-4612B5B85766}">
      <dgm:prSet/>
      <dgm:spPr/>
      <dgm:t>
        <a:bodyPr/>
        <a:lstStyle/>
        <a:p>
          <a:pPr rtl="1"/>
          <a:endParaRPr lang="ar-SY" sz="2100" u="none"/>
        </a:p>
      </dgm:t>
    </dgm:pt>
    <dgm:pt modelId="{4A8999F5-5A5C-4886-9AD1-C070C2B7D508}" type="sibTrans" cxnId="{3D448DB2-8BA9-4E77-91A7-4612B5B85766}">
      <dgm:prSet/>
      <dgm:spPr/>
      <dgm:t>
        <a:bodyPr/>
        <a:lstStyle/>
        <a:p>
          <a:pPr rtl="1"/>
          <a:endParaRPr lang="ar-SY" sz="2100" u="none"/>
        </a:p>
      </dgm:t>
    </dgm:pt>
    <dgm:pt modelId="{B6147593-561E-4369-A80E-1C29B7B5988A}">
      <dgm:prSet custT="1"/>
      <dgm:spPr/>
      <dgm:t>
        <a:bodyPr anchor="ctr"/>
        <a:lstStyle/>
        <a:p>
          <a:pPr rtl="1"/>
          <a:r>
            <a:rPr lang="ar-SY" sz="2100" u="none" dirty="0">
              <a:latin typeface="Arial" panose="020B0604020202020204" pitchFamily="34" charset="0"/>
              <a:cs typeface="Arial" panose="020B0604020202020204" pitchFamily="34" charset="0"/>
            </a:rPr>
            <a:t>وهي الوصية بما حرمه الله تعالى، كالوصية ببناء خمارة، أو دار لهو.</a:t>
          </a:r>
          <a:endParaRPr lang="ar-SY" sz="2100" u="none" dirty="0"/>
        </a:p>
      </dgm:t>
    </dgm:pt>
    <dgm:pt modelId="{527C6DBB-1D3C-4F2A-B21D-89A51EE31097}" type="parTrans" cxnId="{F20EF70E-44A8-469C-BFBB-B43876CBDA83}">
      <dgm:prSet/>
      <dgm:spPr/>
      <dgm:t>
        <a:bodyPr/>
        <a:lstStyle/>
        <a:p>
          <a:pPr rtl="1"/>
          <a:endParaRPr lang="ar-SY" sz="2100" u="none"/>
        </a:p>
      </dgm:t>
    </dgm:pt>
    <dgm:pt modelId="{ED48470D-73CA-4EB5-8A28-9C80E8736695}" type="sibTrans" cxnId="{F20EF70E-44A8-469C-BFBB-B43876CBDA83}">
      <dgm:prSet/>
      <dgm:spPr/>
      <dgm:t>
        <a:bodyPr/>
        <a:lstStyle/>
        <a:p>
          <a:pPr rtl="1"/>
          <a:endParaRPr lang="ar-SY" sz="2100" u="none"/>
        </a:p>
      </dgm:t>
    </dgm:pt>
    <dgm:pt modelId="{7933FF07-B395-4815-9528-A4A4DC163B8F}" type="pres">
      <dgm:prSet presAssocID="{C47500D2-C059-48BC-842F-87E50B6B31A7}" presName="Name0" presStyleCnt="0">
        <dgm:presLayoutVars>
          <dgm:dir val="rev"/>
          <dgm:animLvl val="lvl"/>
          <dgm:resizeHandles val="exact"/>
        </dgm:presLayoutVars>
      </dgm:prSet>
      <dgm:spPr/>
    </dgm:pt>
    <dgm:pt modelId="{58194980-E3E3-403D-9C8B-4413F061285B}" type="pres">
      <dgm:prSet presAssocID="{F021DC3A-75D8-47BF-8B1C-1CB5225A9BD5}" presName="linNode" presStyleCnt="0"/>
      <dgm:spPr/>
    </dgm:pt>
    <dgm:pt modelId="{0C0051BB-8C3A-4B69-BB33-371D4BC4A1D6}" type="pres">
      <dgm:prSet presAssocID="{F021DC3A-75D8-47BF-8B1C-1CB5225A9BD5}" presName="parentText" presStyleLbl="node1" presStyleIdx="0" presStyleCnt="5" custScaleX="45671">
        <dgm:presLayoutVars>
          <dgm:chMax val="1"/>
          <dgm:bulletEnabled val="1"/>
        </dgm:presLayoutVars>
      </dgm:prSet>
      <dgm:spPr/>
    </dgm:pt>
    <dgm:pt modelId="{1AD730C2-F3F6-420C-873F-A33A807A3496}" type="pres">
      <dgm:prSet presAssocID="{F021DC3A-75D8-47BF-8B1C-1CB5225A9BD5}" presName="descendantText" presStyleLbl="alignAccFollowNode1" presStyleIdx="0" presStyleCnt="5" custScaleX="121477" custScaleY="123335">
        <dgm:presLayoutVars>
          <dgm:bulletEnabled val="1"/>
        </dgm:presLayoutVars>
      </dgm:prSet>
      <dgm:spPr/>
    </dgm:pt>
    <dgm:pt modelId="{845A1793-AA8D-437E-9A63-7EAFA66E5D9B}" type="pres">
      <dgm:prSet presAssocID="{8E416732-8E0C-441B-AA78-3C89E826F9BE}" presName="sp" presStyleCnt="0"/>
      <dgm:spPr/>
    </dgm:pt>
    <dgm:pt modelId="{B9B85B61-9E80-4201-AA34-10134E5B83F9}" type="pres">
      <dgm:prSet presAssocID="{F1126B19-2DA4-4039-A4F0-7C7BB4381C90}" presName="linNode" presStyleCnt="0"/>
      <dgm:spPr/>
    </dgm:pt>
    <dgm:pt modelId="{9DD2FB95-5561-40F3-9E86-849D9CBB8239}" type="pres">
      <dgm:prSet presAssocID="{F1126B19-2DA4-4039-A4F0-7C7BB4381C90}" presName="parentText" presStyleLbl="node1" presStyleIdx="1" presStyleCnt="5" custScaleX="45671">
        <dgm:presLayoutVars>
          <dgm:chMax val="1"/>
          <dgm:bulletEnabled val="1"/>
        </dgm:presLayoutVars>
      </dgm:prSet>
      <dgm:spPr/>
    </dgm:pt>
    <dgm:pt modelId="{42D9B7AD-1ECF-471E-AAC8-C8721FC78047}" type="pres">
      <dgm:prSet presAssocID="{F1126B19-2DA4-4039-A4F0-7C7BB4381C90}" presName="descendantText" presStyleLbl="alignAccFollowNode1" presStyleIdx="1" presStyleCnt="5" custScaleX="121477" custScaleY="103217">
        <dgm:presLayoutVars>
          <dgm:bulletEnabled val="1"/>
        </dgm:presLayoutVars>
      </dgm:prSet>
      <dgm:spPr/>
    </dgm:pt>
    <dgm:pt modelId="{DCFBB3DE-5B6B-4C8E-8FAD-927BF8E7DFE8}" type="pres">
      <dgm:prSet presAssocID="{E2E5F7C8-0FD9-4BA2-B88E-35A317AF7990}" presName="sp" presStyleCnt="0"/>
      <dgm:spPr/>
    </dgm:pt>
    <dgm:pt modelId="{030571B4-C2F2-417C-A1D1-00FABB27059A}" type="pres">
      <dgm:prSet presAssocID="{AF0856EC-1F8B-4E8B-9655-BE5AC1F142B8}" presName="linNode" presStyleCnt="0"/>
      <dgm:spPr/>
    </dgm:pt>
    <dgm:pt modelId="{17CB628C-AAD4-4A7F-967E-C77693D996F9}" type="pres">
      <dgm:prSet presAssocID="{AF0856EC-1F8B-4E8B-9655-BE5AC1F142B8}" presName="parentText" presStyleLbl="node1" presStyleIdx="2" presStyleCnt="5" custScaleX="45671">
        <dgm:presLayoutVars>
          <dgm:chMax val="1"/>
          <dgm:bulletEnabled val="1"/>
        </dgm:presLayoutVars>
      </dgm:prSet>
      <dgm:spPr/>
    </dgm:pt>
    <dgm:pt modelId="{5863BDA0-C380-4FFD-B82C-2972511EFD64}" type="pres">
      <dgm:prSet presAssocID="{AF0856EC-1F8B-4E8B-9655-BE5AC1F142B8}" presName="descendantText" presStyleLbl="alignAccFollowNode1" presStyleIdx="2" presStyleCnt="5" custScaleX="121477" custScaleY="174671" custLinFactNeighborX="-292" custLinFactNeighborY="-3592">
        <dgm:presLayoutVars>
          <dgm:bulletEnabled val="1"/>
        </dgm:presLayoutVars>
      </dgm:prSet>
      <dgm:spPr/>
    </dgm:pt>
    <dgm:pt modelId="{7A7333CE-0090-4F51-B6B9-725930E14BF4}" type="pres">
      <dgm:prSet presAssocID="{A9EBB81E-CECE-4DB2-A190-BEFF0C237E87}" presName="sp" presStyleCnt="0"/>
      <dgm:spPr/>
    </dgm:pt>
    <dgm:pt modelId="{08E5743B-C9DE-4BB0-B512-B9CC39B31FBB}" type="pres">
      <dgm:prSet presAssocID="{48B08287-9859-48B0-A8FC-14C59DE9AAD0}" presName="linNode" presStyleCnt="0"/>
      <dgm:spPr/>
    </dgm:pt>
    <dgm:pt modelId="{EEAD60E7-A5CB-4758-ADA1-0428FD8F1844}" type="pres">
      <dgm:prSet presAssocID="{48B08287-9859-48B0-A8FC-14C59DE9AAD0}" presName="parentText" presStyleLbl="node1" presStyleIdx="3" presStyleCnt="5" custScaleX="45671">
        <dgm:presLayoutVars>
          <dgm:chMax val="1"/>
          <dgm:bulletEnabled val="1"/>
        </dgm:presLayoutVars>
      </dgm:prSet>
      <dgm:spPr/>
    </dgm:pt>
    <dgm:pt modelId="{D8142483-B108-47AE-9160-40E2A5858C99}" type="pres">
      <dgm:prSet presAssocID="{48B08287-9859-48B0-A8FC-14C59DE9AAD0}" presName="descendantText" presStyleLbl="alignAccFollowNode1" presStyleIdx="3" presStyleCnt="5" custScaleX="121477" custScaleY="123335">
        <dgm:presLayoutVars>
          <dgm:bulletEnabled val="1"/>
        </dgm:presLayoutVars>
      </dgm:prSet>
      <dgm:spPr/>
    </dgm:pt>
    <dgm:pt modelId="{86FF7AD5-22D1-4145-AC78-CBFFFDE87177}" type="pres">
      <dgm:prSet presAssocID="{3A8C306F-3614-4BFA-90AD-F5A128BF964B}" presName="sp" presStyleCnt="0"/>
      <dgm:spPr/>
    </dgm:pt>
    <dgm:pt modelId="{D8750D4C-5ABA-45EB-84D2-FD715BABA390}" type="pres">
      <dgm:prSet presAssocID="{9CB53DD6-48CA-40F1-9B12-CB640440C4E3}" presName="linNode" presStyleCnt="0"/>
      <dgm:spPr/>
    </dgm:pt>
    <dgm:pt modelId="{DCB36838-CD9F-408E-B71C-9A77AE21107B}" type="pres">
      <dgm:prSet presAssocID="{9CB53DD6-48CA-40F1-9B12-CB640440C4E3}" presName="parentText" presStyleLbl="node1" presStyleIdx="4" presStyleCnt="5" custScaleX="45671">
        <dgm:presLayoutVars>
          <dgm:chMax val="1"/>
          <dgm:bulletEnabled val="1"/>
        </dgm:presLayoutVars>
      </dgm:prSet>
      <dgm:spPr/>
    </dgm:pt>
    <dgm:pt modelId="{7C4EE180-5A1E-4DF6-B056-5ACF279EB9B0}" type="pres">
      <dgm:prSet presAssocID="{9CB53DD6-48CA-40F1-9B12-CB640440C4E3}" presName="descendantText" presStyleLbl="alignAccFollowNode1" presStyleIdx="4" presStyleCnt="5" custScaleX="121477" custScaleY="123335">
        <dgm:presLayoutVars>
          <dgm:bulletEnabled val="1"/>
        </dgm:presLayoutVars>
      </dgm:prSet>
      <dgm:spPr/>
    </dgm:pt>
  </dgm:ptLst>
  <dgm:cxnLst>
    <dgm:cxn modelId="{F07C3F02-9825-4097-8B1B-C8100DF35E38}" srcId="{C47500D2-C059-48BC-842F-87E50B6B31A7}" destId="{AF0856EC-1F8B-4E8B-9655-BE5AC1F142B8}" srcOrd="2" destOrd="0" parTransId="{1F66DCBF-DEBB-4C5C-93E3-8E33080FC004}" sibTransId="{A9EBB81E-CECE-4DB2-A190-BEFF0C237E87}"/>
    <dgm:cxn modelId="{F20EF70E-44A8-469C-BFBB-B43876CBDA83}" srcId="{9CB53DD6-48CA-40F1-9B12-CB640440C4E3}" destId="{B6147593-561E-4369-A80E-1C29B7B5988A}" srcOrd="0" destOrd="0" parTransId="{527C6DBB-1D3C-4F2A-B21D-89A51EE31097}" sibTransId="{ED48470D-73CA-4EB5-8A28-9C80E8736695}"/>
    <dgm:cxn modelId="{44462715-2AEB-4AB7-AECF-F9C665972981}" type="presOf" srcId="{9CB53DD6-48CA-40F1-9B12-CB640440C4E3}" destId="{DCB36838-CD9F-408E-B71C-9A77AE21107B}" srcOrd="0" destOrd="0" presId="urn:microsoft.com/office/officeart/2005/8/layout/vList5"/>
    <dgm:cxn modelId="{1E967915-CD7D-47C0-8041-DD56605EBD2A}" srcId="{C47500D2-C059-48BC-842F-87E50B6B31A7}" destId="{48B08287-9859-48B0-A8FC-14C59DE9AAD0}" srcOrd="3" destOrd="0" parTransId="{BDB629DC-A2FE-476B-B89F-A5AA47285689}" sibTransId="{3A8C306F-3614-4BFA-90AD-F5A128BF964B}"/>
    <dgm:cxn modelId="{D610531C-F840-49F8-BC81-F48040AA3C23}" type="presOf" srcId="{E7EF3869-6C99-46B4-98A8-D36B9255ABFA}" destId="{1AD730C2-F3F6-420C-873F-A33A807A3496}" srcOrd="0" destOrd="0" presId="urn:microsoft.com/office/officeart/2005/8/layout/vList5"/>
    <dgm:cxn modelId="{AC222F4B-0248-40C4-8666-8E6A2084A530}" type="presOf" srcId="{F021DC3A-75D8-47BF-8B1C-1CB5225A9BD5}" destId="{0C0051BB-8C3A-4B69-BB33-371D4BC4A1D6}" srcOrd="0" destOrd="0" presId="urn:microsoft.com/office/officeart/2005/8/layout/vList5"/>
    <dgm:cxn modelId="{92516F6F-CDB2-4DD4-84A7-DE45D373553F}" srcId="{C47500D2-C059-48BC-842F-87E50B6B31A7}" destId="{F1126B19-2DA4-4039-A4F0-7C7BB4381C90}" srcOrd="1" destOrd="0" parTransId="{DDDD457D-8214-468F-8D6E-E00DD7BB89E8}" sibTransId="{E2E5F7C8-0FD9-4BA2-B88E-35A317AF7990}"/>
    <dgm:cxn modelId="{C80C4E8A-0726-40F0-93FB-3AAC223C91C3}" type="presOf" srcId="{AF0856EC-1F8B-4E8B-9655-BE5AC1F142B8}" destId="{17CB628C-AAD4-4A7F-967E-C77693D996F9}" srcOrd="0" destOrd="0" presId="urn:microsoft.com/office/officeart/2005/8/layout/vList5"/>
    <dgm:cxn modelId="{4931B08E-BCC9-4B92-ABC3-77AA52B372F2}" type="presOf" srcId="{48B08287-9859-48B0-A8FC-14C59DE9AAD0}" destId="{EEAD60E7-A5CB-4758-ADA1-0428FD8F1844}" srcOrd="0" destOrd="0" presId="urn:microsoft.com/office/officeart/2005/8/layout/vList5"/>
    <dgm:cxn modelId="{28A0F28F-DB58-4D73-BAB5-E745C683209D}" type="presOf" srcId="{225FFBAE-94C4-4E5F-89E7-0ACF7A3511ED}" destId="{5863BDA0-C380-4FFD-B82C-2972511EFD64}" srcOrd="0" destOrd="0" presId="urn:microsoft.com/office/officeart/2005/8/layout/vList5"/>
    <dgm:cxn modelId="{39EF7292-5BF9-4DFA-845F-8068AC414F3E}" type="presOf" srcId="{DAC771E3-1FF9-49AB-AFD8-9D8B528EE08D}" destId="{42D9B7AD-1ECF-471E-AAC8-C8721FC78047}" srcOrd="0" destOrd="0" presId="urn:microsoft.com/office/officeart/2005/8/layout/vList5"/>
    <dgm:cxn modelId="{972A65A3-9E2A-40FA-97CE-488298D3933C}" srcId="{C47500D2-C059-48BC-842F-87E50B6B31A7}" destId="{9CB53DD6-48CA-40F1-9B12-CB640440C4E3}" srcOrd="4" destOrd="0" parTransId="{2586AAB9-01E3-40BC-BEE3-3FDF3B683F42}" sibTransId="{0336B58D-C466-4CDA-82AB-CA99BD82C411}"/>
    <dgm:cxn modelId="{FD54DCB1-BF03-4624-8DA4-4B4E73EE6A69}" type="presOf" srcId="{B6147593-561E-4369-A80E-1C29B7B5988A}" destId="{7C4EE180-5A1E-4DF6-B056-5ACF279EB9B0}" srcOrd="0" destOrd="0" presId="urn:microsoft.com/office/officeart/2005/8/layout/vList5"/>
    <dgm:cxn modelId="{3D448DB2-8BA9-4E77-91A7-4612B5B85766}" srcId="{48B08287-9859-48B0-A8FC-14C59DE9AAD0}" destId="{1109B958-3384-41CD-AA02-5C5089D5B16C}" srcOrd="0" destOrd="0" parTransId="{BBD43474-CBEA-4F72-B06A-AB42C129895A}" sibTransId="{4A8999F5-5A5C-4886-9AD1-C070C2B7D508}"/>
    <dgm:cxn modelId="{8ECD66B8-C4EA-435E-920A-186CFBD25305}" type="presOf" srcId="{F1126B19-2DA4-4039-A4F0-7C7BB4381C90}" destId="{9DD2FB95-5561-40F3-9E86-849D9CBB8239}" srcOrd="0" destOrd="0" presId="urn:microsoft.com/office/officeart/2005/8/layout/vList5"/>
    <dgm:cxn modelId="{56B2ABC4-50E6-4855-BA46-E9ED4A42CD53}" srcId="{C47500D2-C059-48BC-842F-87E50B6B31A7}" destId="{F021DC3A-75D8-47BF-8B1C-1CB5225A9BD5}" srcOrd="0" destOrd="0" parTransId="{D105B767-95B7-4831-A7B5-0D5A9DED29A1}" sibTransId="{8E416732-8E0C-441B-AA78-3C89E826F9BE}"/>
    <dgm:cxn modelId="{6FACA0CB-38EB-4DC2-8389-DECCCAEB272D}" srcId="{F021DC3A-75D8-47BF-8B1C-1CB5225A9BD5}" destId="{E7EF3869-6C99-46B4-98A8-D36B9255ABFA}" srcOrd="0" destOrd="0" parTransId="{77CE7448-A087-4631-BC8D-467F562EDEA8}" sibTransId="{DE33D9F3-BC49-4C69-96AB-9A1EC4596494}"/>
    <dgm:cxn modelId="{909B39D5-0ABF-49DF-9EC9-70DDF9B68853}" srcId="{AF0856EC-1F8B-4E8B-9655-BE5AC1F142B8}" destId="{225FFBAE-94C4-4E5F-89E7-0ACF7A3511ED}" srcOrd="0" destOrd="0" parTransId="{C43A4C81-DA28-4C4D-AA03-EC6F3E6073B2}" sibTransId="{3D6A5430-3B8D-48D6-A5E6-AB11509E3BF8}"/>
    <dgm:cxn modelId="{EFDDCED8-3864-4E9C-92EF-60C40CBAE337}" type="presOf" srcId="{1109B958-3384-41CD-AA02-5C5089D5B16C}" destId="{D8142483-B108-47AE-9160-40E2A5858C99}" srcOrd="0" destOrd="0" presId="urn:microsoft.com/office/officeart/2005/8/layout/vList5"/>
    <dgm:cxn modelId="{3E627BDF-0569-4D05-B6D2-6828700E3C1E}" srcId="{F1126B19-2DA4-4039-A4F0-7C7BB4381C90}" destId="{DAC771E3-1FF9-49AB-AFD8-9D8B528EE08D}" srcOrd="0" destOrd="0" parTransId="{38E345A3-237F-4694-9B9D-CF95B1752E47}" sibTransId="{1D419163-EB89-4F06-8A1C-842A84B0AA38}"/>
    <dgm:cxn modelId="{B5A60DEB-855B-4732-AA89-92940A46BAB3}" type="presOf" srcId="{C47500D2-C059-48BC-842F-87E50B6B31A7}" destId="{7933FF07-B395-4815-9528-A4A4DC163B8F}" srcOrd="0" destOrd="0" presId="urn:microsoft.com/office/officeart/2005/8/layout/vList5"/>
    <dgm:cxn modelId="{7F7C0AD1-7F14-4A44-9267-93945F22D538}" type="presParOf" srcId="{7933FF07-B395-4815-9528-A4A4DC163B8F}" destId="{58194980-E3E3-403D-9C8B-4413F061285B}" srcOrd="0" destOrd="0" presId="urn:microsoft.com/office/officeart/2005/8/layout/vList5"/>
    <dgm:cxn modelId="{D1A671BF-B38F-4519-94F9-CBE20BB0812D}" type="presParOf" srcId="{58194980-E3E3-403D-9C8B-4413F061285B}" destId="{0C0051BB-8C3A-4B69-BB33-371D4BC4A1D6}" srcOrd="0" destOrd="0" presId="urn:microsoft.com/office/officeart/2005/8/layout/vList5"/>
    <dgm:cxn modelId="{892E5C46-C504-44CD-9E61-D222862DE713}" type="presParOf" srcId="{58194980-E3E3-403D-9C8B-4413F061285B}" destId="{1AD730C2-F3F6-420C-873F-A33A807A3496}" srcOrd="1" destOrd="0" presId="urn:microsoft.com/office/officeart/2005/8/layout/vList5"/>
    <dgm:cxn modelId="{FB59F219-DE7F-4D63-BB4E-143E0EF2912C}" type="presParOf" srcId="{7933FF07-B395-4815-9528-A4A4DC163B8F}" destId="{845A1793-AA8D-437E-9A63-7EAFA66E5D9B}" srcOrd="1" destOrd="0" presId="urn:microsoft.com/office/officeart/2005/8/layout/vList5"/>
    <dgm:cxn modelId="{90B2810B-C52A-4817-8346-64464D338597}" type="presParOf" srcId="{7933FF07-B395-4815-9528-A4A4DC163B8F}" destId="{B9B85B61-9E80-4201-AA34-10134E5B83F9}" srcOrd="2" destOrd="0" presId="urn:microsoft.com/office/officeart/2005/8/layout/vList5"/>
    <dgm:cxn modelId="{A42910B9-A740-4635-9528-753E226495F9}" type="presParOf" srcId="{B9B85B61-9E80-4201-AA34-10134E5B83F9}" destId="{9DD2FB95-5561-40F3-9E86-849D9CBB8239}" srcOrd="0" destOrd="0" presId="urn:microsoft.com/office/officeart/2005/8/layout/vList5"/>
    <dgm:cxn modelId="{746B5D5B-A0A5-4701-952E-3045A17659E1}" type="presParOf" srcId="{B9B85B61-9E80-4201-AA34-10134E5B83F9}" destId="{42D9B7AD-1ECF-471E-AAC8-C8721FC78047}" srcOrd="1" destOrd="0" presId="urn:microsoft.com/office/officeart/2005/8/layout/vList5"/>
    <dgm:cxn modelId="{0303C26A-610E-4D38-9818-74CCF59B379D}" type="presParOf" srcId="{7933FF07-B395-4815-9528-A4A4DC163B8F}" destId="{DCFBB3DE-5B6B-4C8E-8FAD-927BF8E7DFE8}" srcOrd="3" destOrd="0" presId="urn:microsoft.com/office/officeart/2005/8/layout/vList5"/>
    <dgm:cxn modelId="{4CB68085-2A31-4509-AAAA-74C8959EE990}" type="presParOf" srcId="{7933FF07-B395-4815-9528-A4A4DC163B8F}" destId="{030571B4-C2F2-417C-A1D1-00FABB27059A}" srcOrd="4" destOrd="0" presId="urn:microsoft.com/office/officeart/2005/8/layout/vList5"/>
    <dgm:cxn modelId="{8771DEA9-64CE-4596-AEDB-5AE4D39E410B}" type="presParOf" srcId="{030571B4-C2F2-417C-A1D1-00FABB27059A}" destId="{17CB628C-AAD4-4A7F-967E-C77693D996F9}" srcOrd="0" destOrd="0" presId="urn:microsoft.com/office/officeart/2005/8/layout/vList5"/>
    <dgm:cxn modelId="{953630D8-5D0B-4E8E-A6A1-97D5ED7A9B23}" type="presParOf" srcId="{030571B4-C2F2-417C-A1D1-00FABB27059A}" destId="{5863BDA0-C380-4FFD-B82C-2972511EFD64}" srcOrd="1" destOrd="0" presId="urn:microsoft.com/office/officeart/2005/8/layout/vList5"/>
    <dgm:cxn modelId="{E4140891-310C-41AD-8DF3-C118335F2A93}" type="presParOf" srcId="{7933FF07-B395-4815-9528-A4A4DC163B8F}" destId="{7A7333CE-0090-4F51-B6B9-725930E14BF4}" srcOrd="5" destOrd="0" presId="urn:microsoft.com/office/officeart/2005/8/layout/vList5"/>
    <dgm:cxn modelId="{2F969B8B-D048-4E3E-83B1-16994D8C07B0}" type="presParOf" srcId="{7933FF07-B395-4815-9528-A4A4DC163B8F}" destId="{08E5743B-C9DE-4BB0-B512-B9CC39B31FBB}" srcOrd="6" destOrd="0" presId="urn:microsoft.com/office/officeart/2005/8/layout/vList5"/>
    <dgm:cxn modelId="{060813E4-F3B1-47E3-B76D-63E939001B0E}" type="presParOf" srcId="{08E5743B-C9DE-4BB0-B512-B9CC39B31FBB}" destId="{EEAD60E7-A5CB-4758-ADA1-0428FD8F1844}" srcOrd="0" destOrd="0" presId="urn:microsoft.com/office/officeart/2005/8/layout/vList5"/>
    <dgm:cxn modelId="{2A667458-0BA0-47A8-989F-A63A1E1F3C9B}" type="presParOf" srcId="{08E5743B-C9DE-4BB0-B512-B9CC39B31FBB}" destId="{D8142483-B108-47AE-9160-40E2A5858C99}" srcOrd="1" destOrd="0" presId="urn:microsoft.com/office/officeart/2005/8/layout/vList5"/>
    <dgm:cxn modelId="{925DCD72-B519-496F-956A-D388795C9F5F}" type="presParOf" srcId="{7933FF07-B395-4815-9528-A4A4DC163B8F}" destId="{86FF7AD5-22D1-4145-AC78-CBFFFDE87177}" srcOrd="7" destOrd="0" presId="urn:microsoft.com/office/officeart/2005/8/layout/vList5"/>
    <dgm:cxn modelId="{4A645E3E-24F4-458E-9116-3D76B2E19CF2}" type="presParOf" srcId="{7933FF07-B395-4815-9528-A4A4DC163B8F}" destId="{D8750D4C-5ABA-45EB-84D2-FD715BABA390}" srcOrd="8" destOrd="0" presId="urn:microsoft.com/office/officeart/2005/8/layout/vList5"/>
    <dgm:cxn modelId="{3AD12E6D-D548-41F0-849D-DDB68640FF6C}" type="presParOf" srcId="{D8750D4C-5ABA-45EB-84D2-FD715BABA390}" destId="{DCB36838-CD9F-408E-B71C-9A77AE21107B}" srcOrd="0" destOrd="0" presId="urn:microsoft.com/office/officeart/2005/8/layout/vList5"/>
    <dgm:cxn modelId="{2CD9AB2B-37B4-4E80-B9F6-3EAC25D0B4E9}" type="presParOf" srcId="{D8750D4C-5ABA-45EB-84D2-FD715BABA390}" destId="{7C4EE180-5A1E-4DF6-B056-5ACF279EB9B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2EF748-8082-470E-920D-E8C1D1353F0F}" type="doc">
      <dgm:prSet loTypeId="urn:microsoft.com/office/officeart/2011/layout/CircleProcess" loCatId="officeonline" qsTypeId="urn:microsoft.com/office/officeart/2005/8/quickstyle/3d3" qsCatId="3D" csTypeId="urn:microsoft.com/office/officeart/2005/8/colors/colorful1" csCatId="colorful" phldr="1"/>
      <dgm:spPr/>
      <dgm:t>
        <a:bodyPr/>
        <a:lstStyle/>
        <a:p>
          <a:pPr rtl="1"/>
          <a:endParaRPr lang="ar-SY"/>
        </a:p>
      </dgm:t>
    </dgm:pt>
    <dgm:pt modelId="{91C0B4DF-1C0A-46EE-AD13-97D21DC5BC53}">
      <dgm:prSet custT="1"/>
      <dgm:spPr/>
      <dgm:t>
        <a:bodyPr/>
        <a:lstStyle/>
        <a:p>
          <a:pPr rtl="1"/>
          <a:r>
            <a:rPr lang="ar-SY" sz="2200" b="1">
              <a:latin typeface="Arial" panose="020B0604020202020204" pitchFamily="34" charset="0"/>
              <a:cs typeface="Arial" panose="020B0604020202020204" pitchFamily="34" charset="0"/>
            </a:rPr>
            <a:t>العقـــل</a:t>
          </a:r>
        </a:p>
      </dgm:t>
    </dgm:pt>
    <dgm:pt modelId="{F9CAF878-2224-454F-A132-0F1251C770F8}" type="parTrans" cxnId="{20E7C38F-2AA0-44DA-9C3B-B0DF81BD89A4}">
      <dgm:prSet/>
      <dgm:spPr/>
      <dgm:t>
        <a:bodyPr/>
        <a:lstStyle/>
        <a:p>
          <a:pPr rtl="1"/>
          <a:endParaRPr lang="ar-SY" sz="2200" b="1">
            <a:latin typeface="Arial" panose="020B0604020202020204" pitchFamily="34" charset="0"/>
            <a:cs typeface="Arial" panose="020B0604020202020204" pitchFamily="34" charset="0"/>
          </a:endParaRPr>
        </a:p>
      </dgm:t>
    </dgm:pt>
    <dgm:pt modelId="{37EAA681-AA59-4999-8C5D-3A1DF99054BC}" type="sibTrans" cxnId="{20E7C38F-2AA0-44DA-9C3B-B0DF81BD89A4}">
      <dgm:prSet/>
      <dgm:spPr/>
      <dgm:t>
        <a:bodyPr/>
        <a:lstStyle/>
        <a:p>
          <a:pPr rtl="1"/>
          <a:endParaRPr lang="ar-SY" sz="2200" b="1">
            <a:latin typeface="Arial" panose="020B0604020202020204" pitchFamily="34" charset="0"/>
            <a:cs typeface="Arial" panose="020B0604020202020204" pitchFamily="34" charset="0"/>
          </a:endParaRPr>
        </a:p>
      </dgm:t>
    </dgm:pt>
    <dgm:pt modelId="{CF815CEF-7EA5-41A5-9879-DBCA941C627F}">
      <dgm:prSet custT="1"/>
      <dgm:spPr/>
      <dgm:t>
        <a:bodyPr/>
        <a:lstStyle/>
        <a:p>
          <a:pPr rtl="1"/>
          <a:r>
            <a:rPr lang="ar-SY" sz="2200" b="1">
              <a:latin typeface="Arial" panose="020B0604020202020204" pitchFamily="34" charset="0"/>
              <a:cs typeface="Arial" panose="020B0604020202020204" pitchFamily="34" charset="0"/>
            </a:rPr>
            <a:t>البلـــــــوغ</a:t>
          </a:r>
        </a:p>
      </dgm:t>
    </dgm:pt>
    <dgm:pt modelId="{6872F59B-5BFB-41F1-8543-6D39644836A7}" type="parTrans" cxnId="{F8C70A0E-40F3-413F-B907-4C24B2427EE3}">
      <dgm:prSet/>
      <dgm:spPr/>
      <dgm:t>
        <a:bodyPr/>
        <a:lstStyle/>
        <a:p>
          <a:pPr rtl="1"/>
          <a:endParaRPr lang="ar-SY" sz="2200" b="1">
            <a:latin typeface="Arial" panose="020B0604020202020204" pitchFamily="34" charset="0"/>
            <a:cs typeface="Arial" panose="020B0604020202020204" pitchFamily="34" charset="0"/>
          </a:endParaRPr>
        </a:p>
      </dgm:t>
    </dgm:pt>
    <dgm:pt modelId="{2C220AA4-D025-475A-82F9-5336B6E3D042}" type="sibTrans" cxnId="{F8C70A0E-40F3-413F-B907-4C24B2427EE3}">
      <dgm:prSet/>
      <dgm:spPr/>
      <dgm:t>
        <a:bodyPr/>
        <a:lstStyle/>
        <a:p>
          <a:pPr rtl="1"/>
          <a:endParaRPr lang="ar-SY" sz="2200" b="1">
            <a:latin typeface="Arial" panose="020B0604020202020204" pitchFamily="34" charset="0"/>
            <a:cs typeface="Arial" panose="020B0604020202020204" pitchFamily="34" charset="0"/>
          </a:endParaRPr>
        </a:p>
      </dgm:t>
    </dgm:pt>
    <dgm:pt modelId="{728A0486-D1D6-4DF3-8FE3-E4B0187061AC}">
      <dgm:prSet custT="1"/>
      <dgm:spPr/>
      <dgm:t>
        <a:bodyPr/>
        <a:lstStyle/>
        <a:p>
          <a:pPr rtl="1"/>
          <a:r>
            <a:rPr lang="ar-SY" sz="2200" b="1" dirty="0">
              <a:latin typeface="Arial" panose="020B0604020202020204" pitchFamily="34" charset="0"/>
              <a:cs typeface="Arial" panose="020B0604020202020204" pitchFamily="34" charset="0"/>
            </a:rPr>
            <a:t>الرشــــــــد</a:t>
          </a:r>
        </a:p>
      </dgm:t>
    </dgm:pt>
    <dgm:pt modelId="{331D6AAD-FDC9-4A2E-A1DC-EDC64DAC2808}" type="parTrans" cxnId="{D68A28FF-335B-4BDC-8641-756279E04EB6}">
      <dgm:prSet/>
      <dgm:spPr/>
      <dgm:t>
        <a:bodyPr/>
        <a:lstStyle/>
        <a:p>
          <a:pPr rtl="1"/>
          <a:endParaRPr lang="ar-SY" sz="2200" b="1">
            <a:latin typeface="Arial" panose="020B0604020202020204" pitchFamily="34" charset="0"/>
            <a:cs typeface="Arial" panose="020B0604020202020204" pitchFamily="34" charset="0"/>
          </a:endParaRPr>
        </a:p>
      </dgm:t>
    </dgm:pt>
    <dgm:pt modelId="{F35E93C9-E71A-4F6B-BF80-1449AB85D80F}" type="sibTrans" cxnId="{D68A28FF-335B-4BDC-8641-756279E04EB6}">
      <dgm:prSet/>
      <dgm:spPr/>
      <dgm:t>
        <a:bodyPr/>
        <a:lstStyle/>
        <a:p>
          <a:pPr rtl="1"/>
          <a:endParaRPr lang="ar-SY" sz="2200" b="1">
            <a:latin typeface="Arial" panose="020B0604020202020204" pitchFamily="34" charset="0"/>
            <a:cs typeface="Arial" panose="020B0604020202020204" pitchFamily="34" charset="0"/>
          </a:endParaRPr>
        </a:p>
      </dgm:t>
    </dgm:pt>
    <dgm:pt modelId="{27B9048F-17A2-4787-9AD3-7DA04B2B6B51}">
      <dgm:prSet custT="1"/>
      <dgm:spPr/>
      <dgm:t>
        <a:bodyPr/>
        <a:lstStyle/>
        <a:p>
          <a:pPr rtl="1"/>
          <a:r>
            <a:rPr lang="ar-SY" sz="2200" b="1">
              <a:latin typeface="Arial" panose="020B0604020202020204" pitchFamily="34" charset="0"/>
              <a:cs typeface="Arial" panose="020B0604020202020204" pitchFamily="34" charset="0"/>
            </a:rPr>
            <a:t>الاختيـــــــار</a:t>
          </a:r>
        </a:p>
      </dgm:t>
    </dgm:pt>
    <dgm:pt modelId="{AE297188-088A-4D80-8372-D3E1971508C4}" type="parTrans" cxnId="{6AA9053C-5D80-45EF-8262-D01E505321E0}">
      <dgm:prSet/>
      <dgm:spPr/>
      <dgm:t>
        <a:bodyPr/>
        <a:lstStyle/>
        <a:p>
          <a:pPr rtl="1"/>
          <a:endParaRPr lang="ar-SY" sz="2200" b="1">
            <a:latin typeface="Arial" panose="020B0604020202020204" pitchFamily="34" charset="0"/>
            <a:cs typeface="Arial" panose="020B0604020202020204" pitchFamily="34" charset="0"/>
          </a:endParaRPr>
        </a:p>
      </dgm:t>
    </dgm:pt>
    <dgm:pt modelId="{05950AB3-DB35-4626-AC35-EEF306A9FB0E}" type="sibTrans" cxnId="{6AA9053C-5D80-45EF-8262-D01E505321E0}">
      <dgm:prSet/>
      <dgm:spPr/>
      <dgm:t>
        <a:bodyPr/>
        <a:lstStyle/>
        <a:p>
          <a:pPr rtl="1"/>
          <a:endParaRPr lang="ar-SY" sz="2200" b="1">
            <a:latin typeface="Arial" panose="020B0604020202020204" pitchFamily="34" charset="0"/>
            <a:cs typeface="Arial" panose="020B0604020202020204" pitchFamily="34" charset="0"/>
          </a:endParaRPr>
        </a:p>
      </dgm:t>
    </dgm:pt>
    <dgm:pt modelId="{B78EFFEB-ED09-4348-BF34-A1C5C0E3A97F}">
      <dgm:prSet custT="1"/>
      <dgm:spPr/>
      <dgm:t>
        <a:bodyPr/>
        <a:lstStyle/>
        <a:p>
          <a:pPr rtl="1"/>
          <a:r>
            <a:rPr lang="ar-SY" sz="2200" b="1">
              <a:latin typeface="Arial" panose="020B0604020202020204" pitchFamily="34" charset="0"/>
              <a:cs typeface="Arial" panose="020B0604020202020204" pitchFamily="34" charset="0"/>
            </a:rPr>
            <a:t>الخلــوّ من الدّيــــن</a:t>
          </a:r>
        </a:p>
      </dgm:t>
    </dgm:pt>
    <dgm:pt modelId="{1DBBF1FF-3AD9-49DF-950F-77E00B147A2F}" type="parTrans" cxnId="{9E7B55CD-61FD-4818-81A3-BC53FD20F1FE}">
      <dgm:prSet/>
      <dgm:spPr/>
      <dgm:t>
        <a:bodyPr/>
        <a:lstStyle/>
        <a:p>
          <a:pPr rtl="1"/>
          <a:endParaRPr lang="ar-SY" sz="2200" b="1">
            <a:latin typeface="Arial" panose="020B0604020202020204" pitchFamily="34" charset="0"/>
            <a:cs typeface="Arial" panose="020B0604020202020204" pitchFamily="34" charset="0"/>
          </a:endParaRPr>
        </a:p>
      </dgm:t>
    </dgm:pt>
    <dgm:pt modelId="{FCD8F462-17AC-4F2F-9356-D83607A92178}" type="sibTrans" cxnId="{9E7B55CD-61FD-4818-81A3-BC53FD20F1FE}">
      <dgm:prSet/>
      <dgm:spPr/>
      <dgm:t>
        <a:bodyPr/>
        <a:lstStyle/>
        <a:p>
          <a:pPr rtl="1"/>
          <a:endParaRPr lang="ar-SY" sz="2200" b="1">
            <a:latin typeface="Arial" panose="020B0604020202020204" pitchFamily="34" charset="0"/>
            <a:cs typeface="Arial" panose="020B0604020202020204" pitchFamily="34" charset="0"/>
          </a:endParaRPr>
        </a:p>
      </dgm:t>
    </dgm:pt>
    <dgm:pt modelId="{BC2A103B-8251-4213-8E97-621A42276A02}" type="pres">
      <dgm:prSet presAssocID="{EC2EF748-8082-470E-920D-E8C1D1353F0F}" presName="Name0" presStyleCnt="0">
        <dgm:presLayoutVars>
          <dgm:chMax val="11"/>
          <dgm:chPref val="11"/>
          <dgm:dir val="rev"/>
          <dgm:resizeHandles/>
        </dgm:presLayoutVars>
      </dgm:prSet>
      <dgm:spPr/>
    </dgm:pt>
    <dgm:pt modelId="{68949DED-8836-44DD-8CE0-3972CDF36A8A}" type="pres">
      <dgm:prSet presAssocID="{B78EFFEB-ED09-4348-BF34-A1C5C0E3A97F}" presName="Accent5" presStyleCnt="0"/>
      <dgm:spPr/>
    </dgm:pt>
    <dgm:pt modelId="{2FACA31B-1ACC-4EB5-8075-36B06431C75F}" type="pres">
      <dgm:prSet presAssocID="{B78EFFEB-ED09-4348-BF34-A1C5C0E3A97F}" presName="Accent" presStyleLbl="node1" presStyleIdx="0" presStyleCnt="5"/>
      <dgm:spPr/>
    </dgm:pt>
    <dgm:pt modelId="{0AAC6794-1892-4AD0-9835-F067F0C579DE}" type="pres">
      <dgm:prSet presAssocID="{B78EFFEB-ED09-4348-BF34-A1C5C0E3A97F}" presName="ParentBackground5" presStyleCnt="0"/>
      <dgm:spPr/>
    </dgm:pt>
    <dgm:pt modelId="{9794153E-BD67-4DD7-8A89-EA4651728E33}" type="pres">
      <dgm:prSet presAssocID="{B78EFFEB-ED09-4348-BF34-A1C5C0E3A97F}" presName="ParentBackground" presStyleLbl="fgAcc1" presStyleIdx="0" presStyleCnt="5"/>
      <dgm:spPr/>
    </dgm:pt>
    <dgm:pt modelId="{FBF64C31-828F-4745-A184-65440159DB2D}" type="pres">
      <dgm:prSet presAssocID="{B78EFFEB-ED09-4348-BF34-A1C5C0E3A97F}" presName="Parent5" presStyleLbl="revTx" presStyleIdx="0" presStyleCnt="0">
        <dgm:presLayoutVars>
          <dgm:chMax val="1"/>
          <dgm:chPref val="1"/>
          <dgm:bulletEnabled val="1"/>
        </dgm:presLayoutVars>
      </dgm:prSet>
      <dgm:spPr/>
    </dgm:pt>
    <dgm:pt modelId="{4A378D15-0DF9-4887-8CD4-AE0C890B054F}" type="pres">
      <dgm:prSet presAssocID="{27B9048F-17A2-4787-9AD3-7DA04B2B6B51}" presName="Accent4" presStyleCnt="0"/>
      <dgm:spPr/>
    </dgm:pt>
    <dgm:pt modelId="{D8C68AF1-5554-4E62-BEC5-3E235E2717FC}" type="pres">
      <dgm:prSet presAssocID="{27B9048F-17A2-4787-9AD3-7DA04B2B6B51}" presName="Accent" presStyleLbl="node1" presStyleIdx="1" presStyleCnt="5"/>
      <dgm:spPr/>
    </dgm:pt>
    <dgm:pt modelId="{EE68F028-5A6B-4E2B-8959-B8FCE022158F}" type="pres">
      <dgm:prSet presAssocID="{27B9048F-17A2-4787-9AD3-7DA04B2B6B51}" presName="ParentBackground4" presStyleCnt="0"/>
      <dgm:spPr/>
    </dgm:pt>
    <dgm:pt modelId="{0F24AEC5-ADEA-4EDE-83FD-EFF654937B6F}" type="pres">
      <dgm:prSet presAssocID="{27B9048F-17A2-4787-9AD3-7DA04B2B6B51}" presName="ParentBackground" presStyleLbl="fgAcc1" presStyleIdx="1" presStyleCnt="5"/>
      <dgm:spPr/>
    </dgm:pt>
    <dgm:pt modelId="{BB2B3972-63DC-43F7-973C-342EE6BAEB69}" type="pres">
      <dgm:prSet presAssocID="{27B9048F-17A2-4787-9AD3-7DA04B2B6B51}" presName="Parent4" presStyleLbl="revTx" presStyleIdx="0" presStyleCnt="0">
        <dgm:presLayoutVars>
          <dgm:chMax val="1"/>
          <dgm:chPref val="1"/>
          <dgm:bulletEnabled val="1"/>
        </dgm:presLayoutVars>
      </dgm:prSet>
      <dgm:spPr/>
    </dgm:pt>
    <dgm:pt modelId="{F14E1D1B-FDE3-49C6-BB43-167B6CA860ED}" type="pres">
      <dgm:prSet presAssocID="{728A0486-D1D6-4DF3-8FE3-E4B0187061AC}" presName="Accent3" presStyleCnt="0"/>
      <dgm:spPr/>
    </dgm:pt>
    <dgm:pt modelId="{2965CCC3-2E44-4EAF-AFEF-51E16C6BE90A}" type="pres">
      <dgm:prSet presAssocID="{728A0486-D1D6-4DF3-8FE3-E4B0187061AC}" presName="Accent" presStyleLbl="node1" presStyleIdx="2" presStyleCnt="5"/>
      <dgm:spPr/>
    </dgm:pt>
    <dgm:pt modelId="{AD09394A-FD36-41BD-981F-3BE06A88085E}" type="pres">
      <dgm:prSet presAssocID="{728A0486-D1D6-4DF3-8FE3-E4B0187061AC}" presName="ParentBackground3" presStyleCnt="0"/>
      <dgm:spPr/>
    </dgm:pt>
    <dgm:pt modelId="{C3CE879A-8461-4955-9561-0CD17487C559}" type="pres">
      <dgm:prSet presAssocID="{728A0486-D1D6-4DF3-8FE3-E4B0187061AC}" presName="ParentBackground" presStyleLbl="fgAcc1" presStyleIdx="2" presStyleCnt="5"/>
      <dgm:spPr/>
    </dgm:pt>
    <dgm:pt modelId="{60BF8830-AB73-4CEA-A522-93FE4F545387}" type="pres">
      <dgm:prSet presAssocID="{728A0486-D1D6-4DF3-8FE3-E4B0187061AC}" presName="Parent3" presStyleLbl="revTx" presStyleIdx="0" presStyleCnt="0">
        <dgm:presLayoutVars>
          <dgm:chMax val="1"/>
          <dgm:chPref val="1"/>
          <dgm:bulletEnabled val="1"/>
        </dgm:presLayoutVars>
      </dgm:prSet>
      <dgm:spPr/>
    </dgm:pt>
    <dgm:pt modelId="{FD467DA0-6BCE-4EC0-AFC4-5B311AC411C2}" type="pres">
      <dgm:prSet presAssocID="{CF815CEF-7EA5-41A5-9879-DBCA941C627F}" presName="Accent2" presStyleCnt="0"/>
      <dgm:spPr/>
    </dgm:pt>
    <dgm:pt modelId="{DB8FA77B-4976-4079-97A8-4ECDF72AFEEA}" type="pres">
      <dgm:prSet presAssocID="{CF815CEF-7EA5-41A5-9879-DBCA941C627F}" presName="Accent" presStyleLbl="node1" presStyleIdx="3" presStyleCnt="5"/>
      <dgm:spPr/>
    </dgm:pt>
    <dgm:pt modelId="{DB7924F5-42C5-4E02-943C-CAE745B3E00F}" type="pres">
      <dgm:prSet presAssocID="{CF815CEF-7EA5-41A5-9879-DBCA941C627F}" presName="ParentBackground2" presStyleCnt="0"/>
      <dgm:spPr/>
    </dgm:pt>
    <dgm:pt modelId="{78EE4DAD-32B8-40C4-BD2B-2E101EEBFA4A}" type="pres">
      <dgm:prSet presAssocID="{CF815CEF-7EA5-41A5-9879-DBCA941C627F}" presName="ParentBackground" presStyleLbl="fgAcc1" presStyleIdx="3" presStyleCnt="5"/>
      <dgm:spPr/>
    </dgm:pt>
    <dgm:pt modelId="{9CE1E04F-ADA1-483E-8151-6A4A88F68558}" type="pres">
      <dgm:prSet presAssocID="{CF815CEF-7EA5-41A5-9879-DBCA941C627F}" presName="Parent2" presStyleLbl="revTx" presStyleIdx="0" presStyleCnt="0">
        <dgm:presLayoutVars>
          <dgm:chMax val="1"/>
          <dgm:chPref val="1"/>
          <dgm:bulletEnabled val="1"/>
        </dgm:presLayoutVars>
      </dgm:prSet>
      <dgm:spPr/>
    </dgm:pt>
    <dgm:pt modelId="{89DDC8B3-DFEC-4342-A33B-71D2822FEACE}" type="pres">
      <dgm:prSet presAssocID="{91C0B4DF-1C0A-46EE-AD13-97D21DC5BC53}" presName="Accent1" presStyleCnt="0"/>
      <dgm:spPr/>
    </dgm:pt>
    <dgm:pt modelId="{C9F3AB3E-9D3B-4945-A0C3-C63FCEAA220D}" type="pres">
      <dgm:prSet presAssocID="{91C0B4DF-1C0A-46EE-AD13-97D21DC5BC53}" presName="Accent" presStyleLbl="node1" presStyleIdx="4" presStyleCnt="5"/>
      <dgm:spPr/>
    </dgm:pt>
    <dgm:pt modelId="{EBBB6444-5C55-4935-9D17-20A89CB956D4}" type="pres">
      <dgm:prSet presAssocID="{91C0B4DF-1C0A-46EE-AD13-97D21DC5BC53}" presName="ParentBackground1" presStyleCnt="0"/>
      <dgm:spPr/>
    </dgm:pt>
    <dgm:pt modelId="{4973AB65-44CF-4DD9-999D-0186380EA5F1}" type="pres">
      <dgm:prSet presAssocID="{91C0B4DF-1C0A-46EE-AD13-97D21DC5BC53}" presName="ParentBackground" presStyleLbl="fgAcc1" presStyleIdx="4" presStyleCnt="5"/>
      <dgm:spPr/>
    </dgm:pt>
    <dgm:pt modelId="{5359045E-0362-4BA8-B58D-282B42077AFD}" type="pres">
      <dgm:prSet presAssocID="{91C0B4DF-1C0A-46EE-AD13-97D21DC5BC53}" presName="Parent1" presStyleLbl="revTx" presStyleIdx="0" presStyleCnt="0">
        <dgm:presLayoutVars>
          <dgm:chMax val="1"/>
          <dgm:chPref val="1"/>
          <dgm:bulletEnabled val="1"/>
        </dgm:presLayoutVars>
      </dgm:prSet>
      <dgm:spPr/>
    </dgm:pt>
  </dgm:ptLst>
  <dgm:cxnLst>
    <dgm:cxn modelId="{72183908-46E7-46A1-BD76-2BCE874C1675}" type="presOf" srcId="{B78EFFEB-ED09-4348-BF34-A1C5C0E3A97F}" destId="{FBF64C31-828F-4745-A184-65440159DB2D}" srcOrd="1" destOrd="0" presId="urn:microsoft.com/office/officeart/2011/layout/CircleProcess"/>
    <dgm:cxn modelId="{F8C70A0E-40F3-413F-B907-4C24B2427EE3}" srcId="{EC2EF748-8082-470E-920D-E8C1D1353F0F}" destId="{CF815CEF-7EA5-41A5-9879-DBCA941C627F}" srcOrd="1" destOrd="0" parTransId="{6872F59B-5BFB-41F1-8543-6D39644836A7}" sibTransId="{2C220AA4-D025-475A-82F9-5336B6E3D042}"/>
    <dgm:cxn modelId="{6AA9053C-5D80-45EF-8262-D01E505321E0}" srcId="{EC2EF748-8082-470E-920D-E8C1D1353F0F}" destId="{27B9048F-17A2-4787-9AD3-7DA04B2B6B51}" srcOrd="3" destOrd="0" parTransId="{AE297188-088A-4D80-8372-D3E1971508C4}" sibTransId="{05950AB3-DB35-4626-AC35-EEF306A9FB0E}"/>
    <dgm:cxn modelId="{11DDCB3C-925E-4E70-9F3E-140E1EC46677}" type="presOf" srcId="{27B9048F-17A2-4787-9AD3-7DA04B2B6B51}" destId="{BB2B3972-63DC-43F7-973C-342EE6BAEB69}" srcOrd="1" destOrd="0" presId="urn:microsoft.com/office/officeart/2011/layout/CircleProcess"/>
    <dgm:cxn modelId="{1EF8355E-EE63-4B65-9F64-FA6B26359B41}" type="presOf" srcId="{EC2EF748-8082-470E-920D-E8C1D1353F0F}" destId="{BC2A103B-8251-4213-8E97-621A42276A02}" srcOrd="0" destOrd="0" presId="urn:microsoft.com/office/officeart/2011/layout/CircleProcess"/>
    <dgm:cxn modelId="{31FB3D67-467D-4790-B082-D23F9052ECAD}" type="presOf" srcId="{CF815CEF-7EA5-41A5-9879-DBCA941C627F}" destId="{9CE1E04F-ADA1-483E-8151-6A4A88F68558}" srcOrd="1" destOrd="0" presId="urn:microsoft.com/office/officeart/2011/layout/CircleProcess"/>
    <dgm:cxn modelId="{8CB5538D-4DB0-49BC-8D54-27682BDAE528}" type="presOf" srcId="{91C0B4DF-1C0A-46EE-AD13-97D21DC5BC53}" destId="{5359045E-0362-4BA8-B58D-282B42077AFD}" srcOrd="1" destOrd="0" presId="urn:microsoft.com/office/officeart/2011/layout/CircleProcess"/>
    <dgm:cxn modelId="{63A6E48E-C86D-41F7-98F8-84E0F91ED51D}" type="presOf" srcId="{728A0486-D1D6-4DF3-8FE3-E4B0187061AC}" destId="{C3CE879A-8461-4955-9561-0CD17487C559}" srcOrd="0" destOrd="0" presId="urn:microsoft.com/office/officeart/2011/layout/CircleProcess"/>
    <dgm:cxn modelId="{20E7C38F-2AA0-44DA-9C3B-B0DF81BD89A4}" srcId="{EC2EF748-8082-470E-920D-E8C1D1353F0F}" destId="{91C0B4DF-1C0A-46EE-AD13-97D21DC5BC53}" srcOrd="0" destOrd="0" parTransId="{F9CAF878-2224-454F-A132-0F1251C770F8}" sibTransId="{37EAA681-AA59-4999-8C5D-3A1DF99054BC}"/>
    <dgm:cxn modelId="{BE58AB90-6302-4F70-878F-726048918BAC}" type="presOf" srcId="{B78EFFEB-ED09-4348-BF34-A1C5C0E3A97F}" destId="{9794153E-BD67-4DD7-8A89-EA4651728E33}" srcOrd="0" destOrd="0" presId="urn:microsoft.com/office/officeart/2011/layout/CircleProcess"/>
    <dgm:cxn modelId="{6DCFC8B4-7AFD-4DF3-A252-D8FEDD2CB89C}" type="presOf" srcId="{91C0B4DF-1C0A-46EE-AD13-97D21DC5BC53}" destId="{4973AB65-44CF-4DD9-999D-0186380EA5F1}" srcOrd="0" destOrd="0" presId="urn:microsoft.com/office/officeart/2011/layout/CircleProcess"/>
    <dgm:cxn modelId="{F2FFB8B6-8CEC-46BA-8F64-6F6288DE41D0}" type="presOf" srcId="{728A0486-D1D6-4DF3-8FE3-E4B0187061AC}" destId="{60BF8830-AB73-4CEA-A522-93FE4F545387}" srcOrd="1" destOrd="0" presId="urn:microsoft.com/office/officeart/2011/layout/CircleProcess"/>
    <dgm:cxn modelId="{9E7B55CD-61FD-4818-81A3-BC53FD20F1FE}" srcId="{EC2EF748-8082-470E-920D-E8C1D1353F0F}" destId="{B78EFFEB-ED09-4348-BF34-A1C5C0E3A97F}" srcOrd="4" destOrd="0" parTransId="{1DBBF1FF-3AD9-49DF-950F-77E00B147A2F}" sibTransId="{FCD8F462-17AC-4F2F-9356-D83607A92178}"/>
    <dgm:cxn modelId="{581AEBCD-87C7-4C39-BD65-0109DFDE77BD}" type="presOf" srcId="{27B9048F-17A2-4787-9AD3-7DA04B2B6B51}" destId="{0F24AEC5-ADEA-4EDE-83FD-EFF654937B6F}" srcOrd="0" destOrd="0" presId="urn:microsoft.com/office/officeart/2011/layout/CircleProcess"/>
    <dgm:cxn modelId="{053212D8-B67D-460E-8D06-AC8C9639C535}" type="presOf" srcId="{CF815CEF-7EA5-41A5-9879-DBCA941C627F}" destId="{78EE4DAD-32B8-40C4-BD2B-2E101EEBFA4A}" srcOrd="0" destOrd="0" presId="urn:microsoft.com/office/officeart/2011/layout/CircleProcess"/>
    <dgm:cxn modelId="{D68A28FF-335B-4BDC-8641-756279E04EB6}" srcId="{EC2EF748-8082-470E-920D-E8C1D1353F0F}" destId="{728A0486-D1D6-4DF3-8FE3-E4B0187061AC}" srcOrd="2" destOrd="0" parTransId="{331D6AAD-FDC9-4A2E-A1DC-EDC64DAC2808}" sibTransId="{F35E93C9-E71A-4F6B-BF80-1449AB85D80F}"/>
    <dgm:cxn modelId="{2B1BCCB1-B990-49A1-834D-CDF643A88141}" type="presParOf" srcId="{BC2A103B-8251-4213-8E97-621A42276A02}" destId="{68949DED-8836-44DD-8CE0-3972CDF36A8A}" srcOrd="0" destOrd="0" presId="urn:microsoft.com/office/officeart/2011/layout/CircleProcess"/>
    <dgm:cxn modelId="{BE8517FA-63DB-4C83-BC9E-C0857F465E26}" type="presParOf" srcId="{68949DED-8836-44DD-8CE0-3972CDF36A8A}" destId="{2FACA31B-1ACC-4EB5-8075-36B06431C75F}" srcOrd="0" destOrd="0" presId="urn:microsoft.com/office/officeart/2011/layout/CircleProcess"/>
    <dgm:cxn modelId="{84998AC1-FC3C-476E-877F-FB876986C2BE}" type="presParOf" srcId="{BC2A103B-8251-4213-8E97-621A42276A02}" destId="{0AAC6794-1892-4AD0-9835-F067F0C579DE}" srcOrd="1" destOrd="0" presId="urn:microsoft.com/office/officeart/2011/layout/CircleProcess"/>
    <dgm:cxn modelId="{15405E91-179F-45B9-99AD-10C77ED19B13}" type="presParOf" srcId="{0AAC6794-1892-4AD0-9835-F067F0C579DE}" destId="{9794153E-BD67-4DD7-8A89-EA4651728E33}" srcOrd="0" destOrd="0" presId="urn:microsoft.com/office/officeart/2011/layout/CircleProcess"/>
    <dgm:cxn modelId="{21F208F9-A498-4D51-AE0A-530C70497CF8}" type="presParOf" srcId="{BC2A103B-8251-4213-8E97-621A42276A02}" destId="{FBF64C31-828F-4745-A184-65440159DB2D}" srcOrd="2" destOrd="0" presId="urn:microsoft.com/office/officeart/2011/layout/CircleProcess"/>
    <dgm:cxn modelId="{9D9AD3BF-A6CB-49CA-A84C-86A53B37CDC5}" type="presParOf" srcId="{BC2A103B-8251-4213-8E97-621A42276A02}" destId="{4A378D15-0DF9-4887-8CD4-AE0C890B054F}" srcOrd="3" destOrd="0" presId="urn:microsoft.com/office/officeart/2011/layout/CircleProcess"/>
    <dgm:cxn modelId="{3630F9DC-E4C3-430F-B286-AA3D14830617}" type="presParOf" srcId="{4A378D15-0DF9-4887-8CD4-AE0C890B054F}" destId="{D8C68AF1-5554-4E62-BEC5-3E235E2717FC}" srcOrd="0" destOrd="0" presId="urn:microsoft.com/office/officeart/2011/layout/CircleProcess"/>
    <dgm:cxn modelId="{9EDB76A6-45CC-4CCA-829F-7D416BBF35A3}" type="presParOf" srcId="{BC2A103B-8251-4213-8E97-621A42276A02}" destId="{EE68F028-5A6B-4E2B-8959-B8FCE022158F}" srcOrd="4" destOrd="0" presId="urn:microsoft.com/office/officeart/2011/layout/CircleProcess"/>
    <dgm:cxn modelId="{D5F2B509-E9D1-495C-9B74-6B510F1E566A}" type="presParOf" srcId="{EE68F028-5A6B-4E2B-8959-B8FCE022158F}" destId="{0F24AEC5-ADEA-4EDE-83FD-EFF654937B6F}" srcOrd="0" destOrd="0" presId="urn:microsoft.com/office/officeart/2011/layout/CircleProcess"/>
    <dgm:cxn modelId="{9D47C6C6-AC96-4C4A-A7E3-43E7C88BA8B3}" type="presParOf" srcId="{BC2A103B-8251-4213-8E97-621A42276A02}" destId="{BB2B3972-63DC-43F7-973C-342EE6BAEB69}" srcOrd="5" destOrd="0" presId="urn:microsoft.com/office/officeart/2011/layout/CircleProcess"/>
    <dgm:cxn modelId="{2239CDDB-2716-4D26-982F-9091A2FC8249}" type="presParOf" srcId="{BC2A103B-8251-4213-8E97-621A42276A02}" destId="{F14E1D1B-FDE3-49C6-BB43-167B6CA860ED}" srcOrd="6" destOrd="0" presId="urn:microsoft.com/office/officeart/2011/layout/CircleProcess"/>
    <dgm:cxn modelId="{B32D6E79-0B02-477A-96E8-0B6755AF31C5}" type="presParOf" srcId="{F14E1D1B-FDE3-49C6-BB43-167B6CA860ED}" destId="{2965CCC3-2E44-4EAF-AFEF-51E16C6BE90A}" srcOrd="0" destOrd="0" presId="urn:microsoft.com/office/officeart/2011/layout/CircleProcess"/>
    <dgm:cxn modelId="{31ED03A3-DCD3-4FB7-81FD-BB91F0A33980}" type="presParOf" srcId="{BC2A103B-8251-4213-8E97-621A42276A02}" destId="{AD09394A-FD36-41BD-981F-3BE06A88085E}" srcOrd="7" destOrd="0" presId="urn:microsoft.com/office/officeart/2011/layout/CircleProcess"/>
    <dgm:cxn modelId="{51A8D6A3-E39D-47FB-B97E-410362FA69C5}" type="presParOf" srcId="{AD09394A-FD36-41BD-981F-3BE06A88085E}" destId="{C3CE879A-8461-4955-9561-0CD17487C559}" srcOrd="0" destOrd="0" presId="urn:microsoft.com/office/officeart/2011/layout/CircleProcess"/>
    <dgm:cxn modelId="{1C2174D5-F27B-492F-A291-12CE2849DEF7}" type="presParOf" srcId="{BC2A103B-8251-4213-8E97-621A42276A02}" destId="{60BF8830-AB73-4CEA-A522-93FE4F545387}" srcOrd="8" destOrd="0" presId="urn:microsoft.com/office/officeart/2011/layout/CircleProcess"/>
    <dgm:cxn modelId="{68D42C02-5C18-4C83-B485-F85C5BA82794}" type="presParOf" srcId="{BC2A103B-8251-4213-8E97-621A42276A02}" destId="{FD467DA0-6BCE-4EC0-AFC4-5B311AC411C2}" srcOrd="9" destOrd="0" presId="urn:microsoft.com/office/officeart/2011/layout/CircleProcess"/>
    <dgm:cxn modelId="{411BAFDB-2B3A-4F7F-A800-46247529F103}" type="presParOf" srcId="{FD467DA0-6BCE-4EC0-AFC4-5B311AC411C2}" destId="{DB8FA77B-4976-4079-97A8-4ECDF72AFEEA}" srcOrd="0" destOrd="0" presId="urn:microsoft.com/office/officeart/2011/layout/CircleProcess"/>
    <dgm:cxn modelId="{969160FB-09F7-4051-9E8A-CA34BA7823B8}" type="presParOf" srcId="{BC2A103B-8251-4213-8E97-621A42276A02}" destId="{DB7924F5-42C5-4E02-943C-CAE745B3E00F}" srcOrd="10" destOrd="0" presId="urn:microsoft.com/office/officeart/2011/layout/CircleProcess"/>
    <dgm:cxn modelId="{08996E1B-CBC7-45AD-A95A-7614AE6C6B27}" type="presParOf" srcId="{DB7924F5-42C5-4E02-943C-CAE745B3E00F}" destId="{78EE4DAD-32B8-40C4-BD2B-2E101EEBFA4A}" srcOrd="0" destOrd="0" presId="urn:microsoft.com/office/officeart/2011/layout/CircleProcess"/>
    <dgm:cxn modelId="{05A047BF-F16B-4930-8F42-3E2588FBFA37}" type="presParOf" srcId="{BC2A103B-8251-4213-8E97-621A42276A02}" destId="{9CE1E04F-ADA1-483E-8151-6A4A88F68558}" srcOrd="11" destOrd="0" presId="urn:microsoft.com/office/officeart/2011/layout/CircleProcess"/>
    <dgm:cxn modelId="{1FEA2744-FCDB-4044-A63F-1D2DFB078632}" type="presParOf" srcId="{BC2A103B-8251-4213-8E97-621A42276A02}" destId="{89DDC8B3-DFEC-4342-A33B-71D2822FEACE}" srcOrd="12" destOrd="0" presId="urn:microsoft.com/office/officeart/2011/layout/CircleProcess"/>
    <dgm:cxn modelId="{FB1E054F-492D-4DB8-BF89-8F104D5434A0}" type="presParOf" srcId="{89DDC8B3-DFEC-4342-A33B-71D2822FEACE}" destId="{C9F3AB3E-9D3B-4945-A0C3-C63FCEAA220D}" srcOrd="0" destOrd="0" presId="urn:microsoft.com/office/officeart/2011/layout/CircleProcess"/>
    <dgm:cxn modelId="{359A7132-ADAD-49CA-BA5F-E481643745CC}" type="presParOf" srcId="{BC2A103B-8251-4213-8E97-621A42276A02}" destId="{EBBB6444-5C55-4935-9D17-20A89CB956D4}" srcOrd="13" destOrd="0" presId="urn:microsoft.com/office/officeart/2011/layout/CircleProcess"/>
    <dgm:cxn modelId="{701495F1-AB06-44FB-8967-FA4603F950D4}" type="presParOf" srcId="{EBBB6444-5C55-4935-9D17-20A89CB956D4}" destId="{4973AB65-44CF-4DD9-999D-0186380EA5F1}" srcOrd="0" destOrd="0" presId="urn:microsoft.com/office/officeart/2011/layout/CircleProcess"/>
    <dgm:cxn modelId="{357C9A0F-8A9D-463E-BCED-EB7A27D62E7F}" type="presParOf" srcId="{BC2A103B-8251-4213-8E97-621A42276A02}" destId="{5359045E-0362-4BA8-B58D-282B42077AFD}" srcOrd="14"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F8B41B-A137-4B7F-AE2E-DA357B0FDD17}" type="doc">
      <dgm:prSet loTypeId="urn:microsoft.com/office/officeart/2005/8/layout/vProcess5" loCatId="process" qsTypeId="urn:microsoft.com/office/officeart/2005/8/quickstyle/simple3" qsCatId="simple" csTypeId="urn:microsoft.com/office/officeart/2005/8/colors/accent2_5" csCatId="accent2" phldr="1"/>
      <dgm:spPr/>
      <dgm:t>
        <a:bodyPr/>
        <a:lstStyle/>
        <a:p>
          <a:pPr rtl="1"/>
          <a:endParaRPr lang="ar-SY"/>
        </a:p>
      </dgm:t>
    </dgm:pt>
    <dgm:pt modelId="{98969475-1EE5-4774-8EAD-B7E1AC1110EE}">
      <dgm:prSet custT="1"/>
      <dgm:spPr/>
      <dgm:t>
        <a:bodyPr/>
        <a:lstStyle/>
        <a:p>
          <a:pPr rtl="1"/>
          <a:r>
            <a:rPr lang="ar-SY" sz="2200" dirty="0">
              <a:latin typeface="Arial" panose="020B0604020202020204" pitchFamily="34" charset="0"/>
              <a:cs typeface="Arial" panose="020B0604020202020204" pitchFamily="34" charset="0"/>
            </a:rPr>
            <a:t>1- أن يكون موجوداً.</a:t>
          </a:r>
        </a:p>
      </dgm:t>
    </dgm:pt>
    <dgm:pt modelId="{5318DF9C-7C26-4687-B1B5-B3E4CB7DC553}" type="parTrans" cxnId="{3CC90DCE-3036-41E6-A0AA-CA3D8B229C9B}">
      <dgm:prSet/>
      <dgm:spPr/>
      <dgm:t>
        <a:bodyPr/>
        <a:lstStyle/>
        <a:p>
          <a:pPr rtl="1"/>
          <a:endParaRPr lang="ar-SY" sz="2200">
            <a:latin typeface="Arial" panose="020B0604020202020204" pitchFamily="34" charset="0"/>
            <a:cs typeface="Arial" panose="020B0604020202020204" pitchFamily="34" charset="0"/>
          </a:endParaRPr>
        </a:p>
      </dgm:t>
    </dgm:pt>
    <dgm:pt modelId="{7A70B3CF-746B-4E57-8BC3-1B22538C3FE3}" type="sibTrans" cxnId="{3CC90DCE-3036-41E6-A0AA-CA3D8B229C9B}">
      <dgm:prSet custT="1"/>
      <dgm:spPr/>
      <dgm:t>
        <a:bodyPr/>
        <a:lstStyle/>
        <a:p>
          <a:pPr rtl="1"/>
          <a:endParaRPr lang="ar-SY" sz="2200">
            <a:latin typeface="Arial" panose="020B0604020202020204" pitchFamily="34" charset="0"/>
            <a:cs typeface="Arial" panose="020B0604020202020204" pitchFamily="34" charset="0"/>
          </a:endParaRPr>
        </a:p>
      </dgm:t>
    </dgm:pt>
    <dgm:pt modelId="{620E3098-96A1-4D7B-801C-84D29DA82669}">
      <dgm:prSet custT="1"/>
      <dgm:spPr/>
      <dgm:t>
        <a:bodyPr/>
        <a:lstStyle/>
        <a:p>
          <a:pPr rtl="1"/>
          <a:r>
            <a:rPr lang="ar-SY" sz="2200" dirty="0">
              <a:latin typeface="Arial" panose="020B0604020202020204" pitchFamily="34" charset="0"/>
              <a:cs typeface="Arial" panose="020B0604020202020204" pitchFamily="34" charset="0"/>
            </a:rPr>
            <a:t>2- أن يكون معلوماً.</a:t>
          </a:r>
        </a:p>
      </dgm:t>
    </dgm:pt>
    <dgm:pt modelId="{3163A3BE-BBEB-4AF5-8277-562B4F82CD9B}" type="parTrans" cxnId="{E56B7FA8-8972-4AD5-AA06-4EDAA57C5A4B}">
      <dgm:prSet/>
      <dgm:spPr/>
      <dgm:t>
        <a:bodyPr/>
        <a:lstStyle/>
        <a:p>
          <a:pPr rtl="1"/>
          <a:endParaRPr lang="ar-SY" sz="2200">
            <a:latin typeface="Arial" panose="020B0604020202020204" pitchFamily="34" charset="0"/>
            <a:cs typeface="Arial" panose="020B0604020202020204" pitchFamily="34" charset="0"/>
          </a:endParaRPr>
        </a:p>
      </dgm:t>
    </dgm:pt>
    <dgm:pt modelId="{A75ED15C-99B4-4FFA-B6A0-7C64547BF3FF}" type="sibTrans" cxnId="{E56B7FA8-8972-4AD5-AA06-4EDAA57C5A4B}">
      <dgm:prSet custT="1"/>
      <dgm:spPr/>
      <dgm:t>
        <a:bodyPr/>
        <a:lstStyle/>
        <a:p>
          <a:pPr rtl="1"/>
          <a:endParaRPr lang="ar-SY" sz="2200">
            <a:latin typeface="Arial" panose="020B0604020202020204" pitchFamily="34" charset="0"/>
            <a:cs typeface="Arial" panose="020B0604020202020204" pitchFamily="34" charset="0"/>
          </a:endParaRPr>
        </a:p>
      </dgm:t>
    </dgm:pt>
    <dgm:pt modelId="{340BBF5F-CEBE-4036-B21D-1ABA9D598C03}">
      <dgm:prSet custT="1"/>
      <dgm:spPr/>
      <dgm:t>
        <a:bodyPr/>
        <a:lstStyle/>
        <a:p>
          <a:pPr rtl="1"/>
          <a:r>
            <a:rPr lang="ar-SY" sz="2200" dirty="0">
              <a:latin typeface="Arial" panose="020B0604020202020204" pitchFamily="34" charset="0"/>
              <a:cs typeface="Arial" panose="020B0604020202020204" pitchFamily="34" charset="0"/>
            </a:rPr>
            <a:t>3- أن لا يكون وارثاً.</a:t>
          </a:r>
        </a:p>
      </dgm:t>
    </dgm:pt>
    <dgm:pt modelId="{90F09053-B075-4865-A48D-3F53A9A6868D}" type="parTrans" cxnId="{3E304E37-E211-450C-A34E-5AB55A0ED03E}">
      <dgm:prSet/>
      <dgm:spPr/>
      <dgm:t>
        <a:bodyPr/>
        <a:lstStyle/>
        <a:p>
          <a:pPr rtl="1"/>
          <a:endParaRPr lang="ar-SY" sz="2200">
            <a:latin typeface="Arial" panose="020B0604020202020204" pitchFamily="34" charset="0"/>
            <a:cs typeface="Arial" panose="020B0604020202020204" pitchFamily="34" charset="0"/>
          </a:endParaRPr>
        </a:p>
      </dgm:t>
    </dgm:pt>
    <dgm:pt modelId="{B7AB43BC-BADC-4B3D-A22E-3AFBA4A6142D}" type="sibTrans" cxnId="{3E304E37-E211-450C-A34E-5AB55A0ED03E}">
      <dgm:prSet/>
      <dgm:spPr/>
      <dgm:t>
        <a:bodyPr/>
        <a:lstStyle/>
        <a:p>
          <a:pPr rtl="1"/>
          <a:endParaRPr lang="ar-SY" sz="2200">
            <a:latin typeface="Arial" panose="020B0604020202020204" pitchFamily="34" charset="0"/>
            <a:cs typeface="Arial" panose="020B0604020202020204" pitchFamily="34" charset="0"/>
          </a:endParaRPr>
        </a:p>
      </dgm:t>
    </dgm:pt>
    <dgm:pt modelId="{698CF230-2DB8-4946-861F-8128513F61F3}" type="pres">
      <dgm:prSet presAssocID="{31F8B41B-A137-4B7F-AE2E-DA357B0FDD17}" presName="outerComposite" presStyleCnt="0">
        <dgm:presLayoutVars>
          <dgm:chMax val="5"/>
          <dgm:dir val="rev"/>
          <dgm:resizeHandles val="exact"/>
        </dgm:presLayoutVars>
      </dgm:prSet>
      <dgm:spPr/>
    </dgm:pt>
    <dgm:pt modelId="{E62138D2-32C9-4A94-9833-529F93C5E46C}" type="pres">
      <dgm:prSet presAssocID="{31F8B41B-A137-4B7F-AE2E-DA357B0FDD17}" presName="dummyMaxCanvas" presStyleCnt="0">
        <dgm:presLayoutVars/>
      </dgm:prSet>
      <dgm:spPr/>
    </dgm:pt>
    <dgm:pt modelId="{72D173E1-118F-44C7-871D-40347CE2D3F7}" type="pres">
      <dgm:prSet presAssocID="{31F8B41B-A137-4B7F-AE2E-DA357B0FDD17}" presName="ThreeNodes_1" presStyleLbl="node1" presStyleIdx="0" presStyleCnt="3">
        <dgm:presLayoutVars>
          <dgm:bulletEnabled val="1"/>
        </dgm:presLayoutVars>
      </dgm:prSet>
      <dgm:spPr/>
    </dgm:pt>
    <dgm:pt modelId="{143A8FD5-B118-488D-B85C-7F18598CE0C4}" type="pres">
      <dgm:prSet presAssocID="{31F8B41B-A137-4B7F-AE2E-DA357B0FDD17}" presName="ThreeNodes_2" presStyleLbl="node1" presStyleIdx="1" presStyleCnt="3">
        <dgm:presLayoutVars>
          <dgm:bulletEnabled val="1"/>
        </dgm:presLayoutVars>
      </dgm:prSet>
      <dgm:spPr/>
    </dgm:pt>
    <dgm:pt modelId="{EA378771-3DD5-46D6-A9ED-1B1F53BD590D}" type="pres">
      <dgm:prSet presAssocID="{31F8B41B-A137-4B7F-AE2E-DA357B0FDD17}" presName="ThreeNodes_3" presStyleLbl="node1" presStyleIdx="2" presStyleCnt="3">
        <dgm:presLayoutVars>
          <dgm:bulletEnabled val="1"/>
        </dgm:presLayoutVars>
      </dgm:prSet>
      <dgm:spPr/>
    </dgm:pt>
    <dgm:pt modelId="{954C367C-D4CD-48FA-9D01-51A87AB96A67}" type="pres">
      <dgm:prSet presAssocID="{31F8B41B-A137-4B7F-AE2E-DA357B0FDD17}" presName="ThreeConn_1-2" presStyleLbl="fgAccFollowNode1" presStyleIdx="0" presStyleCnt="2">
        <dgm:presLayoutVars>
          <dgm:bulletEnabled val="1"/>
        </dgm:presLayoutVars>
      </dgm:prSet>
      <dgm:spPr/>
    </dgm:pt>
    <dgm:pt modelId="{AD0841DA-0070-44B4-9CF7-3C8CFA840362}" type="pres">
      <dgm:prSet presAssocID="{31F8B41B-A137-4B7F-AE2E-DA357B0FDD17}" presName="ThreeConn_2-3" presStyleLbl="fgAccFollowNode1" presStyleIdx="1" presStyleCnt="2">
        <dgm:presLayoutVars>
          <dgm:bulletEnabled val="1"/>
        </dgm:presLayoutVars>
      </dgm:prSet>
      <dgm:spPr/>
    </dgm:pt>
    <dgm:pt modelId="{C8B522DA-0C6D-4908-BF24-631B36983F5E}" type="pres">
      <dgm:prSet presAssocID="{31F8B41B-A137-4B7F-AE2E-DA357B0FDD17}" presName="ThreeNodes_1_text" presStyleLbl="node1" presStyleIdx="2" presStyleCnt="3">
        <dgm:presLayoutVars>
          <dgm:bulletEnabled val="1"/>
        </dgm:presLayoutVars>
      </dgm:prSet>
      <dgm:spPr/>
    </dgm:pt>
    <dgm:pt modelId="{84C76FFF-9D93-483D-9A20-DA6EB06A0F9A}" type="pres">
      <dgm:prSet presAssocID="{31F8B41B-A137-4B7F-AE2E-DA357B0FDD17}" presName="ThreeNodes_2_text" presStyleLbl="node1" presStyleIdx="2" presStyleCnt="3">
        <dgm:presLayoutVars>
          <dgm:bulletEnabled val="1"/>
        </dgm:presLayoutVars>
      </dgm:prSet>
      <dgm:spPr/>
    </dgm:pt>
    <dgm:pt modelId="{E09F23DD-171D-4654-B297-762D836CE727}" type="pres">
      <dgm:prSet presAssocID="{31F8B41B-A137-4B7F-AE2E-DA357B0FDD17}" presName="ThreeNodes_3_text" presStyleLbl="node1" presStyleIdx="2" presStyleCnt="3">
        <dgm:presLayoutVars>
          <dgm:bulletEnabled val="1"/>
        </dgm:presLayoutVars>
      </dgm:prSet>
      <dgm:spPr/>
    </dgm:pt>
  </dgm:ptLst>
  <dgm:cxnLst>
    <dgm:cxn modelId="{12A40F01-7687-4E05-8A68-5181DFB221C8}" type="presOf" srcId="{340BBF5F-CEBE-4036-B21D-1ABA9D598C03}" destId="{EA378771-3DD5-46D6-A9ED-1B1F53BD590D}" srcOrd="0" destOrd="0" presId="urn:microsoft.com/office/officeart/2005/8/layout/vProcess5"/>
    <dgm:cxn modelId="{EB3B2819-44B4-4227-8A94-A6E8106F69F8}" type="presOf" srcId="{620E3098-96A1-4D7B-801C-84D29DA82669}" destId="{84C76FFF-9D93-483D-9A20-DA6EB06A0F9A}" srcOrd="1" destOrd="0" presId="urn:microsoft.com/office/officeart/2005/8/layout/vProcess5"/>
    <dgm:cxn modelId="{3E304E37-E211-450C-A34E-5AB55A0ED03E}" srcId="{31F8B41B-A137-4B7F-AE2E-DA357B0FDD17}" destId="{340BBF5F-CEBE-4036-B21D-1ABA9D598C03}" srcOrd="2" destOrd="0" parTransId="{90F09053-B075-4865-A48D-3F53A9A6868D}" sibTransId="{B7AB43BC-BADC-4B3D-A22E-3AFBA4A6142D}"/>
    <dgm:cxn modelId="{A9E93639-6F38-4E84-AEC5-7722DB5AD94F}" type="presOf" srcId="{31F8B41B-A137-4B7F-AE2E-DA357B0FDD17}" destId="{698CF230-2DB8-4946-861F-8128513F61F3}" srcOrd="0" destOrd="0" presId="urn:microsoft.com/office/officeart/2005/8/layout/vProcess5"/>
    <dgm:cxn modelId="{2A2B5546-C58F-4879-AA7F-271C5F619E40}" type="presOf" srcId="{98969475-1EE5-4774-8EAD-B7E1AC1110EE}" destId="{72D173E1-118F-44C7-871D-40347CE2D3F7}" srcOrd="0" destOrd="0" presId="urn:microsoft.com/office/officeart/2005/8/layout/vProcess5"/>
    <dgm:cxn modelId="{AE2A3453-BC4F-424C-98A9-4E45CD6C2E03}" type="presOf" srcId="{98969475-1EE5-4774-8EAD-B7E1AC1110EE}" destId="{C8B522DA-0C6D-4908-BF24-631B36983F5E}" srcOrd="1" destOrd="0" presId="urn:microsoft.com/office/officeart/2005/8/layout/vProcess5"/>
    <dgm:cxn modelId="{D72C5DA0-6B65-42A3-A2CA-A7B94787D277}" type="presOf" srcId="{340BBF5F-CEBE-4036-B21D-1ABA9D598C03}" destId="{E09F23DD-171D-4654-B297-762D836CE727}" srcOrd="1" destOrd="0" presId="urn:microsoft.com/office/officeart/2005/8/layout/vProcess5"/>
    <dgm:cxn modelId="{E56B7FA8-8972-4AD5-AA06-4EDAA57C5A4B}" srcId="{31F8B41B-A137-4B7F-AE2E-DA357B0FDD17}" destId="{620E3098-96A1-4D7B-801C-84D29DA82669}" srcOrd="1" destOrd="0" parTransId="{3163A3BE-BBEB-4AF5-8277-562B4F82CD9B}" sibTransId="{A75ED15C-99B4-4FFA-B6A0-7C64547BF3FF}"/>
    <dgm:cxn modelId="{9B4A9CB1-DB1E-4A44-8DFE-BD5286376557}" type="presOf" srcId="{620E3098-96A1-4D7B-801C-84D29DA82669}" destId="{143A8FD5-B118-488D-B85C-7F18598CE0C4}" srcOrd="0" destOrd="0" presId="urn:microsoft.com/office/officeart/2005/8/layout/vProcess5"/>
    <dgm:cxn modelId="{3CC90DCE-3036-41E6-A0AA-CA3D8B229C9B}" srcId="{31F8B41B-A137-4B7F-AE2E-DA357B0FDD17}" destId="{98969475-1EE5-4774-8EAD-B7E1AC1110EE}" srcOrd="0" destOrd="0" parTransId="{5318DF9C-7C26-4687-B1B5-B3E4CB7DC553}" sibTransId="{7A70B3CF-746B-4E57-8BC3-1B22538C3FE3}"/>
    <dgm:cxn modelId="{43020EF0-F667-4FC1-B3BF-9C490673F892}" type="presOf" srcId="{A75ED15C-99B4-4FFA-B6A0-7C64547BF3FF}" destId="{AD0841DA-0070-44B4-9CF7-3C8CFA840362}" srcOrd="0" destOrd="0" presId="urn:microsoft.com/office/officeart/2005/8/layout/vProcess5"/>
    <dgm:cxn modelId="{F9590CF1-FCAB-4C48-9DB4-EE1B7A51FDD9}" type="presOf" srcId="{7A70B3CF-746B-4E57-8BC3-1B22538C3FE3}" destId="{954C367C-D4CD-48FA-9D01-51A87AB96A67}" srcOrd="0" destOrd="0" presId="urn:microsoft.com/office/officeart/2005/8/layout/vProcess5"/>
    <dgm:cxn modelId="{C49C9C36-E26F-4243-9DDE-31F59994C87D}" type="presParOf" srcId="{698CF230-2DB8-4946-861F-8128513F61F3}" destId="{E62138D2-32C9-4A94-9833-529F93C5E46C}" srcOrd="0" destOrd="0" presId="urn:microsoft.com/office/officeart/2005/8/layout/vProcess5"/>
    <dgm:cxn modelId="{8D3E74BC-ED30-4C83-8DC7-75858DAB744B}" type="presParOf" srcId="{698CF230-2DB8-4946-861F-8128513F61F3}" destId="{72D173E1-118F-44C7-871D-40347CE2D3F7}" srcOrd="1" destOrd="0" presId="urn:microsoft.com/office/officeart/2005/8/layout/vProcess5"/>
    <dgm:cxn modelId="{8407DE2A-C036-43AB-AE02-20B6495225AE}" type="presParOf" srcId="{698CF230-2DB8-4946-861F-8128513F61F3}" destId="{143A8FD5-B118-488D-B85C-7F18598CE0C4}" srcOrd="2" destOrd="0" presId="urn:microsoft.com/office/officeart/2005/8/layout/vProcess5"/>
    <dgm:cxn modelId="{2C8174CE-17DE-4CAF-9B06-C8E8639E359A}" type="presParOf" srcId="{698CF230-2DB8-4946-861F-8128513F61F3}" destId="{EA378771-3DD5-46D6-A9ED-1B1F53BD590D}" srcOrd="3" destOrd="0" presId="urn:microsoft.com/office/officeart/2005/8/layout/vProcess5"/>
    <dgm:cxn modelId="{EACF265C-E622-4FD5-ADF8-E0342CD4EE6E}" type="presParOf" srcId="{698CF230-2DB8-4946-861F-8128513F61F3}" destId="{954C367C-D4CD-48FA-9D01-51A87AB96A67}" srcOrd="4" destOrd="0" presId="urn:microsoft.com/office/officeart/2005/8/layout/vProcess5"/>
    <dgm:cxn modelId="{901AF82A-1379-4225-974B-80D887BAA721}" type="presParOf" srcId="{698CF230-2DB8-4946-861F-8128513F61F3}" destId="{AD0841DA-0070-44B4-9CF7-3C8CFA840362}" srcOrd="5" destOrd="0" presId="urn:microsoft.com/office/officeart/2005/8/layout/vProcess5"/>
    <dgm:cxn modelId="{E1744A5E-D61D-4CE0-8754-7AB62762352A}" type="presParOf" srcId="{698CF230-2DB8-4946-861F-8128513F61F3}" destId="{C8B522DA-0C6D-4908-BF24-631B36983F5E}" srcOrd="6" destOrd="0" presId="urn:microsoft.com/office/officeart/2005/8/layout/vProcess5"/>
    <dgm:cxn modelId="{5C408B12-EC99-468E-97C4-74AFB3656AA3}" type="presParOf" srcId="{698CF230-2DB8-4946-861F-8128513F61F3}" destId="{84C76FFF-9D93-483D-9A20-DA6EB06A0F9A}" srcOrd="7" destOrd="0" presId="urn:microsoft.com/office/officeart/2005/8/layout/vProcess5"/>
    <dgm:cxn modelId="{89FB70D7-832C-416A-B76F-97A55BB70310}" type="presParOf" srcId="{698CF230-2DB8-4946-861F-8128513F61F3}" destId="{E09F23DD-171D-4654-B297-762D836CE72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F8B41B-A137-4B7F-AE2E-DA357B0FDD17}" type="doc">
      <dgm:prSet loTypeId="urn:microsoft.com/office/officeart/2005/8/layout/vProcess5" loCatId="process" qsTypeId="urn:microsoft.com/office/officeart/2005/8/quickstyle/simple3" qsCatId="simple" csTypeId="urn:microsoft.com/office/officeart/2005/8/colors/accent2_5" csCatId="accent2" phldr="1"/>
      <dgm:spPr/>
      <dgm:t>
        <a:bodyPr/>
        <a:lstStyle/>
        <a:p>
          <a:pPr rtl="1"/>
          <a:endParaRPr lang="ar-SY"/>
        </a:p>
      </dgm:t>
    </dgm:pt>
    <dgm:pt modelId="{98969475-1EE5-4774-8EAD-B7E1AC1110EE}">
      <dgm:prSet custT="1"/>
      <dgm:spPr/>
      <dgm:t>
        <a:bodyPr/>
        <a:lstStyle/>
        <a:p>
          <a:pPr rtl="1"/>
          <a:r>
            <a:rPr lang="ar-SY" sz="2200" dirty="0">
              <a:latin typeface="Arial" panose="020B0604020202020204" pitchFamily="34" charset="0"/>
              <a:cs typeface="Arial" panose="020B0604020202020204" pitchFamily="34" charset="0"/>
            </a:rPr>
            <a:t>4- </a:t>
          </a:r>
          <a:r>
            <a:rPr lang="ar-SA" sz="2200" dirty="0">
              <a:latin typeface="Arial" panose="020B0604020202020204" pitchFamily="34" charset="0"/>
              <a:cs typeface="Arial" panose="020B0604020202020204" pitchFamily="34" charset="0"/>
            </a:rPr>
            <a:t>أن لا يكون قاتلاً للموصي</a:t>
          </a:r>
          <a:r>
            <a:rPr lang="ar-SY" sz="2200" dirty="0">
              <a:latin typeface="Arial" panose="020B0604020202020204" pitchFamily="34" charset="0"/>
              <a:cs typeface="Arial" panose="020B0604020202020204" pitchFamily="34" charset="0"/>
            </a:rPr>
            <a:t>.</a:t>
          </a:r>
        </a:p>
      </dgm:t>
    </dgm:pt>
    <dgm:pt modelId="{5318DF9C-7C26-4687-B1B5-B3E4CB7DC553}" type="parTrans" cxnId="{3CC90DCE-3036-41E6-A0AA-CA3D8B229C9B}">
      <dgm:prSet/>
      <dgm:spPr/>
      <dgm:t>
        <a:bodyPr/>
        <a:lstStyle/>
        <a:p>
          <a:pPr rtl="1"/>
          <a:endParaRPr lang="ar-SY"/>
        </a:p>
      </dgm:t>
    </dgm:pt>
    <dgm:pt modelId="{7A70B3CF-746B-4E57-8BC3-1B22538C3FE3}" type="sibTrans" cxnId="{3CC90DCE-3036-41E6-A0AA-CA3D8B229C9B}">
      <dgm:prSet/>
      <dgm:spPr/>
      <dgm:t>
        <a:bodyPr/>
        <a:lstStyle/>
        <a:p>
          <a:pPr rtl="1"/>
          <a:endParaRPr lang="ar-SY"/>
        </a:p>
      </dgm:t>
    </dgm:pt>
    <dgm:pt modelId="{698CF230-2DB8-4946-861F-8128513F61F3}" type="pres">
      <dgm:prSet presAssocID="{31F8B41B-A137-4B7F-AE2E-DA357B0FDD17}" presName="outerComposite" presStyleCnt="0">
        <dgm:presLayoutVars>
          <dgm:chMax val="5"/>
          <dgm:dir val="rev"/>
          <dgm:resizeHandles val="exact"/>
        </dgm:presLayoutVars>
      </dgm:prSet>
      <dgm:spPr/>
    </dgm:pt>
    <dgm:pt modelId="{E62138D2-32C9-4A94-9833-529F93C5E46C}" type="pres">
      <dgm:prSet presAssocID="{31F8B41B-A137-4B7F-AE2E-DA357B0FDD17}" presName="dummyMaxCanvas" presStyleCnt="0">
        <dgm:presLayoutVars/>
      </dgm:prSet>
      <dgm:spPr/>
    </dgm:pt>
    <dgm:pt modelId="{E1AFABB2-A4CC-477F-9CBF-93198B481F5E}" type="pres">
      <dgm:prSet presAssocID="{31F8B41B-A137-4B7F-AE2E-DA357B0FDD17}" presName="OneNode_1" presStyleLbl="node1" presStyleIdx="0" presStyleCnt="1" custLinFactNeighborX="159" custLinFactNeighborY="-6819">
        <dgm:presLayoutVars>
          <dgm:bulletEnabled val="1"/>
        </dgm:presLayoutVars>
      </dgm:prSet>
      <dgm:spPr/>
    </dgm:pt>
  </dgm:ptLst>
  <dgm:cxnLst>
    <dgm:cxn modelId="{A9E93639-6F38-4E84-AEC5-7722DB5AD94F}" type="presOf" srcId="{31F8B41B-A137-4B7F-AE2E-DA357B0FDD17}" destId="{698CF230-2DB8-4946-861F-8128513F61F3}" srcOrd="0" destOrd="0" presId="urn:microsoft.com/office/officeart/2005/8/layout/vProcess5"/>
    <dgm:cxn modelId="{A5D6CFB0-048B-471D-8034-613AE89123F3}" type="presOf" srcId="{98969475-1EE5-4774-8EAD-B7E1AC1110EE}" destId="{E1AFABB2-A4CC-477F-9CBF-93198B481F5E}" srcOrd="0" destOrd="0" presId="urn:microsoft.com/office/officeart/2005/8/layout/vProcess5"/>
    <dgm:cxn modelId="{3CC90DCE-3036-41E6-A0AA-CA3D8B229C9B}" srcId="{31F8B41B-A137-4B7F-AE2E-DA357B0FDD17}" destId="{98969475-1EE5-4774-8EAD-B7E1AC1110EE}" srcOrd="0" destOrd="0" parTransId="{5318DF9C-7C26-4687-B1B5-B3E4CB7DC553}" sibTransId="{7A70B3CF-746B-4E57-8BC3-1B22538C3FE3}"/>
    <dgm:cxn modelId="{C49C9C36-E26F-4243-9DDE-31F59994C87D}" type="presParOf" srcId="{698CF230-2DB8-4946-861F-8128513F61F3}" destId="{E62138D2-32C9-4A94-9833-529F93C5E46C}" srcOrd="0" destOrd="0" presId="urn:microsoft.com/office/officeart/2005/8/layout/vProcess5"/>
    <dgm:cxn modelId="{58230E2F-49B2-489F-812B-2D9C5F0BBEBB}" type="presParOf" srcId="{698CF230-2DB8-4946-861F-8128513F61F3}" destId="{E1AFABB2-A4CC-477F-9CBF-93198B481F5E}" srcOrd="1"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384759C-99E8-4CC6-9F7F-C723E291AA34}" type="doc">
      <dgm:prSet loTypeId="urn:microsoft.com/office/officeart/2005/8/layout/vList2" loCatId="list" qsTypeId="urn:microsoft.com/office/officeart/2005/8/quickstyle/simple3" qsCatId="simple" csTypeId="urn:microsoft.com/office/officeart/2005/8/colors/accent2_3" csCatId="accent2" phldr="1"/>
      <dgm:spPr/>
      <dgm:t>
        <a:bodyPr/>
        <a:lstStyle/>
        <a:p>
          <a:pPr rtl="1"/>
          <a:endParaRPr lang="ar-SY"/>
        </a:p>
      </dgm:t>
    </dgm:pt>
    <dgm:pt modelId="{D100AE71-51FC-4D7F-940D-613C9F7F6D03}">
      <dgm:prSet custT="1"/>
      <dgm:spPr/>
      <dgm:t>
        <a:bodyPr/>
        <a:lstStyle/>
        <a:p>
          <a:pPr algn="ctr" rtl="1">
            <a:buFont typeface="+mj-lt"/>
            <a:buAutoNum type="arabicPeriod"/>
          </a:pPr>
          <a:r>
            <a:rPr lang="ar-SY" sz="2200" dirty="0">
              <a:latin typeface="Arial" panose="020B0604020202020204" pitchFamily="34" charset="0"/>
              <a:cs typeface="Arial" panose="020B0604020202020204" pitchFamily="34" charset="0"/>
            </a:rPr>
            <a:t>1- </a:t>
          </a:r>
          <a:r>
            <a:rPr lang="ar-SA" sz="2200" dirty="0">
              <a:latin typeface="Arial" panose="020B0604020202020204" pitchFamily="34" charset="0"/>
              <a:cs typeface="Arial" panose="020B0604020202020204" pitchFamily="34" charset="0"/>
            </a:rPr>
            <a:t>أن يكون مباحاً شرعاً</a:t>
          </a:r>
          <a:endParaRPr lang="en-US" sz="2200" dirty="0">
            <a:latin typeface="Arial" panose="020B0604020202020204" pitchFamily="34" charset="0"/>
            <a:cs typeface="Arial" panose="020B0604020202020204" pitchFamily="34" charset="0"/>
          </a:endParaRPr>
        </a:p>
      </dgm:t>
    </dgm:pt>
    <dgm:pt modelId="{537F0443-0068-4C84-9E71-21B1CC3D7523}" type="parTrans" cxnId="{349A0926-27BF-4C3D-8426-C733E7186B08}">
      <dgm:prSet/>
      <dgm:spPr/>
      <dgm:t>
        <a:bodyPr/>
        <a:lstStyle/>
        <a:p>
          <a:pPr algn="ctr" rtl="1"/>
          <a:endParaRPr lang="ar-SY" sz="2200">
            <a:latin typeface="Arial" panose="020B0604020202020204" pitchFamily="34" charset="0"/>
            <a:cs typeface="Arial" panose="020B0604020202020204" pitchFamily="34" charset="0"/>
          </a:endParaRPr>
        </a:p>
      </dgm:t>
    </dgm:pt>
    <dgm:pt modelId="{01BD742F-A8F9-457A-9B3E-2FEC9E8AB713}" type="sibTrans" cxnId="{349A0926-27BF-4C3D-8426-C733E7186B08}">
      <dgm:prSet/>
      <dgm:spPr/>
      <dgm:t>
        <a:bodyPr/>
        <a:lstStyle/>
        <a:p>
          <a:pPr algn="ctr" rtl="1"/>
          <a:endParaRPr lang="ar-SY" sz="2200">
            <a:latin typeface="Arial" panose="020B0604020202020204" pitchFamily="34" charset="0"/>
            <a:cs typeface="Arial" panose="020B0604020202020204" pitchFamily="34" charset="0"/>
          </a:endParaRPr>
        </a:p>
      </dgm:t>
    </dgm:pt>
    <dgm:pt modelId="{4A274B62-9752-40BF-9DF1-34249AA246F4}">
      <dgm:prSet custT="1"/>
      <dgm:spPr/>
      <dgm:t>
        <a:bodyPr/>
        <a:lstStyle/>
        <a:p>
          <a:pPr algn="ctr" rtl="1">
            <a:buFont typeface="+mj-lt"/>
            <a:buAutoNum type="arabicPeriod"/>
          </a:pPr>
          <a:r>
            <a:rPr lang="ar-SY" sz="2200" dirty="0">
              <a:latin typeface="Arial" panose="020B0604020202020204" pitchFamily="34" charset="0"/>
              <a:cs typeface="Arial" panose="020B0604020202020204" pitchFamily="34" charset="0"/>
            </a:rPr>
            <a:t>2- </a:t>
          </a:r>
          <a:r>
            <a:rPr lang="ar-SA" sz="2200" dirty="0">
              <a:latin typeface="Arial" panose="020B0604020202020204" pitchFamily="34" charset="0"/>
              <a:cs typeface="Arial" panose="020B0604020202020204" pitchFamily="34" charset="0"/>
            </a:rPr>
            <a:t>أن يكون قابلاً للتمليك</a:t>
          </a:r>
          <a:endParaRPr lang="en-US" sz="2200" dirty="0">
            <a:latin typeface="Arial" panose="020B0604020202020204" pitchFamily="34" charset="0"/>
            <a:cs typeface="Arial" panose="020B0604020202020204" pitchFamily="34" charset="0"/>
          </a:endParaRPr>
        </a:p>
      </dgm:t>
    </dgm:pt>
    <dgm:pt modelId="{BF901CF1-9FEE-4153-8898-07886AA166CC}" type="parTrans" cxnId="{802CB305-54BE-4009-8B20-77C751B1B536}">
      <dgm:prSet/>
      <dgm:spPr/>
      <dgm:t>
        <a:bodyPr/>
        <a:lstStyle/>
        <a:p>
          <a:pPr algn="ctr" rtl="1"/>
          <a:endParaRPr lang="ar-SY" sz="2200">
            <a:latin typeface="Arial" panose="020B0604020202020204" pitchFamily="34" charset="0"/>
            <a:cs typeface="Arial" panose="020B0604020202020204" pitchFamily="34" charset="0"/>
          </a:endParaRPr>
        </a:p>
      </dgm:t>
    </dgm:pt>
    <dgm:pt modelId="{6A25171A-F9F5-4F49-A66F-DD1C8F59825B}" type="sibTrans" cxnId="{802CB305-54BE-4009-8B20-77C751B1B536}">
      <dgm:prSet/>
      <dgm:spPr/>
      <dgm:t>
        <a:bodyPr/>
        <a:lstStyle/>
        <a:p>
          <a:pPr algn="ctr" rtl="1"/>
          <a:endParaRPr lang="ar-SY" sz="2200">
            <a:latin typeface="Arial" panose="020B0604020202020204" pitchFamily="34" charset="0"/>
            <a:cs typeface="Arial" panose="020B0604020202020204" pitchFamily="34" charset="0"/>
          </a:endParaRPr>
        </a:p>
      </dgm:t>
    </dgm:pt>
    <dgm:pt modelId="{E4E8BD08-E79C-4A84-9B04-4AF6B7DE53E8}">
      <dgm:prSet custT="1"/>
      <dgm:spPr/>
      <dgm:t>
        <a:bodyPr/>
        <a:lstStyle/>
        <a:p>
          <a:pPr algn="ctr" rtl="1">
            <a:buFont typeface="+mj-lt"/>
            <a:buAutoNum type="arabicPeriod"/>
          </a:pPr>
          <a:r>
            <a:rPr lang="ar-SY" sz="2200" dirty="0">
              <a:latin typeface="Arial" panose="020B0604020202020204" pitchFamily="34" charset="0"/>
              <a:cs typeface="Arial" panose="020B0604020202020204" pitchFamily="34" charset="0"/>
            </a:rPr>
            <a:t>3- </a:t>
          </a:r>
          <a:r>
            <a:rPr lang="ar-SA" sz="2200" dirty="0">
              <a:latin typeface="Arial" panose="020B0604020202020204" pitchFamily="34" charset="0"/>
              <a:cs typeface="Arial" panose="020B0604020202020204" pitchFamily="34" charset="0"/>
            </a:rPr>
            <a:t>أن لا يكون مستغرقاً بالدين</a:t>
          </a:r>
          <a:endParaRPr lang="en-US" sz="2200" dirty="0">
            <a:latin typeface="Arial" panose="020B0604020202020204" pitchFamily="34" charset="0"/>
            <a:cs typeface="Arial" panose="020B0604020202020204" pitchFamily="34" charset="0"/>
          </a:endParaRPr>
        </a:p>
      </dgm:t>
    </dgm:pt>
    <dgm:pt modelId="{13B5089C-3235-4F1E-A8AA-23FA9CE6074C}" type="parTrans" cxnId="{DA902B2D-9111-451F-BEB5-8C62DB4AD60D}">
      <dgm:prSet/>
      <dgm:spPr/>
      <dgm:t>
        <a:bodyPr/>
        <a:lstStyle/>
        <a:p>
          <a:pPr algn="ctr" rtl="1"/>
          <a:endParaRPr lang="ar-SY" sz="2200">
            <a:latin typeface="Arial" panose="020B0604020202020204" pitchFamily="34" charset="0"/>
            <a:cs typeface="Arial" panose="020B0604020202020204" pitchFamily="34" charset="0"/>
          </a:endParaRPr>
        </a:p>
      </dgm:t>
    </dgm:pt>
    <dgm:pt modelId="{105A8A66-521E-42C8-8A14-A021FA760A2F}" type="sibTrans" cxnId="{DA902B2D-9111-451F-BEB5-8C62DB4AD60D}">
      <dgm:prSet/>
      <dgm:spPr/>
      <dgm:t>
        <a:bodyPr/>
        <a:lstStyle/>
        <a:p>
          <a:pPr algn="ctr" rtl="1"/>
          <a:endParaRPr lang="ar-SY" sz="2200">
            <a:latin typeface="Arial" panose="020B0604020202020204" pitchFamily="34" charset="0"/>
            <a:cs typeface="Arial" panose="020B0604020202020204" pitchFamily="34" charset="0"/>
          </a:endParaRPr>
        </a:p>
      </dgm:t>
    </dgm:pt>
    <dgm:pt modelId="{43A70F6C-D3EB-4208-B8E7-B07D209E2112}">
      <dgm:prSet custT="1"/>
      <dgm:spPr/>
      <dgm:t>
        <a:bodyPr/>
        <a:lstStyle/>
        <a:p>
          <a:pPr algn="ctr" rtl="1">
            <a:buFont typeface="+mj-lt"/>
            <a:buAutoNum type="arabicPeriod"/>
          </a:pPr>
          <a:r>
            <a:rPr lang="ar-SY" sz="2200" dirty="0">
              <a:latin typeface="Arial" panose="020B0604020202020204" pitchFamily="34" charset="0"/>
              <a:cs typeface="Arial" panose="020B0604020202020204" pitchFamily="34" charset="0"/>
            </a:rPr>
            <a:t>4- </a:t>
          </a:r>
          <a:r>
            <a:rPr lang="ar-SA" sz="2200" dirty="0">
              <a:latin typeface="Arial" panose="020B0604020202020204" pitchFamily="34" charset="0"/>
              <a:cs typeface="Arial" panose="020B0604020202020204" pitchFamily="34" charset="0"/>
            </a:rPr>
            <a:t>أن لا يزيد الموصى به عن ثلث التركة</a:t>
          </a:r>
          <a:endParaRPr lang="ar-SY" sz="2200" dirty="0">
            <a:latin typeface="Arial" panose="020B0604020202020204" pitchFamily="34" charset="0"/>
            <a:cs typeface="Arial" panose="020B0604020202020204" pitchFamily="34" charset="0"/>
          </a:endParaRPr>
        </a:p>
      </dgm:t>
    </dgm:pt>
    <dgm:pt modelId="{F503DD06-55AF-4CBD-8EC3-853EFB0D2CBD}" type="parTrans" cxnId="{E8DEE5A2-49D4-4BCA-B07F-FD895E1B5A0F}">
      <dgm:prSet/>
      <dgm:spPr/>
      <dgm:t>
        <a:bodyPr/>
        <a:lstStyle/>
        <a:p>
          <a:pPr algn="ctr" rtl="1"/>
          <a:endParaRPr lang="ar-SY" sz="2200">
            <a:latin typeface="Arial" panose="020B0604020202020204" pitchFamily="34" charset="0"/>
            <a:cs typeface="Arial" panose="020B0604020202020204" pitchFamily="34" charset="0"/>
          </a:endParaRPr>
        </a:p>
      </dgm:t>
    </dgm:pt>
    <dgm:pt modelId="{CB2D7340-06D7-4434-AD5A-3DD5DEBFE426}" type="sibTrans" cxnId="{E8DEE5A2-49D4-4BCA-B07F-FD895E1B5A0F}">
      <dgm:prSet/>
      <dgm:spPr/>
      <dgm:t>
        <a:bodyPr/>
        <a:lstStyle/>
        <a:p>
          <a:pPr algn="ctr" rtl="1"/>
          <a:endParaRPr lang="ar-SY" sz="2200">
            <a:latin typeface="Arial" panose="020B0604020202020204" pitchFamily="34" charset="0"/>
            <a:cs typeface="Arial" panose="020B0604020202020204" pitchFamily="34" charset="0"/>
          </a:endParaRPr>
        </a:p>
      </dgm:t>
    </dgm:pt>
    <dgm:pt modelId="{46D89BC4-C9CD-4C1F-9CF3-B1700E2713AB}" type="pres">
      <dgm:prSet presAssocID="{D384759C-99E8-4CC6-9F7F-C723E291AA34}" presName="linear" presStyleCnt="0">
        <dgm:presLayoutVars>
          <dgm:animLvl val="lvl"/>
          <dgm:resizeHandles val="exact"/>
        </dgm:presLayoutVars>
      </dgm:prSet>
      <dgm:spPr/>
    </dgm:pt>
    <dgm:pt modelId="{CB38BD41-34C8-4AC7-9211-62EC0FFFF743}" type="pres">
      <dgm:prSet presAssocID="{D100AE71-51FC-4D7F-940D-613C9F7F6D03}" presName="parentText" presStyleLbl="node1" presStyleIdx="0" presStyleCnt="4">
        <dgm:presLayoutVars>
          <dgm:chMax val="0"/>
          <dgm:bulletEnabled val="1"/>
        </dgm:presLayoutVars>
      </dgm:prSet>
      <dgm:spPr/>
    </dgm:pt>
    <dgm:pt modelId="{4A68998A-1E12-4C8C-9BF8-DB93C465AB5C}" type="pres">
      <dgm:prSet presAssocID="{01BD742F-A8F9-457A-9B3E-2FEC9E8AB713}" presName="spacer" presStyleCnt="0"/>
      <dgm:spPr/>
    </dgm:pt>
    <dgm:pt modelId="{745A8668-3543-4F98-A668-7AEBC9514C3F}" type="pres">
      <dgm:prSet presAssocID="{4A274B62-9752-40BF-9DF1-34249AA246F4}" presName="parentText" presStyleLbl="node1" presStyleIdx="1" presStyleCnt="4">
        <dgm:presLayoutVars>
          <dgm:chMax val="0"/>
          <dgm:bulletEnabled val="1"/>
        </dgm:presLayoutVars>
      </dgm:prSet>
      <dgm:spPr/>
    </dgm:pt>
    <dgm:pt modelId="{4FDE9AD1-097A-4841-811F-4501269B88D4}" type="pres">
      <dgm:prSet presAssocID="{6A25171A-F9F5-4F49-A66F-DD1C8F59825B}" presName="spacer" presStyleCnt="0"/>
      <dgm:spPr/>
    </dgm:pt>
    <dgm:pt modelId="{F681D9CA-7C1C-42B0-AD25-70345006AAC2}" type="pres">
      <dgm:prSet presAssocID="{E4E8BD08-E79C-4A84-9B04-4AF6B7DE53E8}" presName="parentText" presStyleLbl="node1" presStyleIdx="2" presStyleCnt="4">
        <dgm:presLayoutVars>
          <dgm:chMax val="0"/>
          <dgm:bulletEnabled val="1"/>
        </dgm:presLayoutVars>
      </dgm:prSet>
      <dgm:spPr/>
    </dgm:pt>
    <dgm:pt modelId="{E9259911-00C4-4D17-8C03-E8687C04A6B5}" type="pres">
      <dgm:prSet presAssocID="{105A8A66-521E-42C8-8A14-A021FA760A2F}" presName="spacer" presStyleCnt="0"/>
      <dgm:spPr/>
    </dgm:pt>
    <dgm:pt modelId="{86AD2EFF-6239-4C56-A03D-529217D9BE10}" type="pres">
      <dgm:prSet presAssocID="{43A70F6C-D3EB-4208-B8E7-B07D209E2112}" presName="parentText" presStyleLbl="node1" presStyleIdx="3" presStyleCnt="4">
        <dgm:presLayoutVars>
          <dgm:chMax val="0"/>
          <dgm:bulletEnabled val="1"/>
        </dgm:presLayoutVars>
      </dgm:prSet>
      <dgm:spPr/>
    </dgm:pt>
  </dgm:ptLst>
  <dgm:cxnLst>
    <dgm:cxn modelId="{802CB305-54BE-4009-8B20-77C751B1B536}" srcId="{D384759C-99E8-4CC6-9F7F-C723E291AA34}" destId="{4A274B62-9752-40BF-9DF1-34249AA246F4}" srcOrd="1" destOrd="0" parTransId="{BF901CF1-9FEE-4153-8898-07886AA166CC}" sibTransId="{6A25171A-F9F5-4F49-A66F-DD1C8F59825B}"/>
    <dgm:cxn modelId="{349A0926-27BF-4C3D-8426-C733E7186B08}" srcId="{D384759C-99E8-4CC6-9F7F-C723E291AA34}" destId="{D100AE71-51FC-4D7F-940D-613C9F7F6D03}" srcOrd="0" destOrd="0" parTransId="{537F0443-0068-4C84-9E71-21B1CC3D7523}" sibTransId="{01BD742F-A8F9-457A-9B3E-2FEC9E8AB713}"/>
    <dgm:cxn modelId="{E4BF6628-FF90-45CF-B871-A8CD5F449FFA}" type="presOf" srcId="{D100AE71-51FC-4D7F-940D-613C9F7F6D03}" destId="{CB38BD41-34C8-4AC7-9211-62EC0FFFF743}" srcOrd="0" destOrd="0" presId="urn:microsoft.com/office/officeart/2005/8/layout/vList2"/>
    <dgm:cxn modelId="{DA902B2D-9111-451F-BEB5-8C62DB4AD60D}" srcId="{D384759C-99E8-4CC6-9F7F-C723E291AA34}" destId="{E4E8BD08-E79C-4A84-9B04-4AF6B7DE53E8}" srcOrd="2" destOrd="0" parTransId="{13B5089C-3235-4F1E-A8AA-23FA9CE6074C}" sibTransId="{105A8A66-521E-42C8-8A14-A021FA760A2F}"/>
    <dgm:cxn modelId="{C77EFC32-4E0A-4D89-B69C-63B8A2824AC2}" type="presOf" srcId="{43A70F6C-D3EB-4208-B8E7-B07D209E2112}" destId="{86AD2EFF-6239-4C56-A03D-529217D9BE10}" srcOrd="0" destOrd="0" presId="urn:microsoft.com/office/officeart/2005/8/layout/vList2"/>
    <dgm:cxn modelId="{5D35AB7E-6B24-47FE-A6EC-92626DE362DC}" type="presOf" srcId="{D384759C-99E8-4CC6-9F7F-C723E291AA34}" destId="{46D89BC4-C9CD-4C1F-9CF3-B1700E2713AB}" srcOrd="0" destOrd="0" presId="urn:microsoft.com/office/officeart/2005/8/layout/vList2"/>
    <dgm:cxn modelId="{F5BD668F-D307-4EF7-BD67-00E59D25BF36}" type="presOf" srcId="{E4E8BD08-E79C-4A84-9B04-4AF6B7DE53E8}" destId="{F681D9CA-7C1C-42B0-AD25-70345006AAC2}" srcOrd="0" destOrd="0" presId="urn:microsoft.com/office/officeart/2005/8/layout/vList2"/>
    <dgm:cxn modelId="{E8DEE5A2-49D4-4BCA-B07F-FD895E1B5A0F}" srcId="{D384759C-99E8-4CC6-9F7F-C723E291AA34}" destId="{43A70F6C-D3EB-4208-B8E7-B07D209E2112}" srcOrd="3" destOrd="0" parTransId="{F503DD06-55AF-4CBD-8EC3-853EFB0D2CBD}" sibTransId="{CB2D7340-06D7-4434-AD5A-3DD5DEBFE426}"/>
    <dgm:cxn modelId="{371DB6E5-571F-49A7-BFE8-AC1F511366D1}" type="presOf" srcId="{4A274B62-9752-40BF-9DF1-34249AA246F4}" destId="{745A8668-3543-4F98-A668-7AEBC9514C3F}" srcOrd="0" destOrd="0" presId="urn:microsoft.com/office/officeart/2005/8/layout/vList2"/>
    <dgm:cxn modelId="{C6922982-10A8-4077-A327-0761DC55A3AC}" type="presParOf" srcId="{46D89BC4-C9CD-4C1F-9CF3-B1700E2713AB}" destId="{CB38BD41-34C8-4AC7-9211-62EC0FFFF743}" srcOrd="0" destOrd="0" presId="urn:microsoft.com/office/officeart/2005/8/layout/vList2"/>
    <dgm:cxn modelId="{D57C0548-473B-4823-A416-FDCD258CA8FC}" type="presParOf" srcId="{46D89BC4-C9CD-4C1F-9CF3-B1700E2713AB}" destId="{4A68998A-1E12-4C8C-9BF8-DB93C465AB5C}" srcOrd="1" destOrd="0" presId="urn:microsoft.com/office/officeart/2005/8/layout/vList2"/>
    <dgm:cxn modelId="{B91A8250-4084-4F5A-986A-77B78ABC43DE}" type="presParOf" srcId="{46D89BC4-C9CD-4C1F-9CF3-B1700E2713AB}" destId="{745A8668-3543-4F98-A668-7AEBC9514C3F}" srcOrd="2" destOrd="0" presId="urn:microsoft.com/office/officeart/2005/8/layout/vList2"/>
    <dgm:cxn modelId="{E189F1C4-2154-4A6A-9075-BEFF51024898}" type="presParOf" srcId="{46D89BC4-C9CD-4C1F-9CF3-B1700E2713AB}" destId="{4FDE9AD1-097A-4841-811F-4501269B88D4}" srcOrd="3" destOrd="0" presId="urn:microsoft.com/office/officeart/2005/8/layout/vList2"/>
    <dgm:cxn modelId="{4D4C0BC5-5D37-445B-A686-5C8207ADED49}" type="presParOf" srcId="{46D89BC4-C9CD-4C1F-9CF3-B1700E2713AB}" destId="{F681D9CA-7C1C-42B0-AD25-70345006AAC2}" srcOrd="4" destOrd="0" presId="urn:microsoft.com/office/officeart/2005/8/layout/vList2"/>
    <dgm:cxn modelId="{CF765FD8-2A87-4CBA-BE53-410D6F5B357B}" type="presParOf" srcId="{46D89BC4-C9CD-4C1F-9CF3-B1700E2713AB}" destId="{E9259911-00C4-4D17-8C03-E8687C04A6B5}" srcOrd="5" destOrd="0" presId="urn:microsoft.com/office/officeart/2005/8/layout/vList2"/>
    <dgm:cxn modelId="{C39B0DAC-C836-4373-8BAC-06C89A3F59B2}" type="presParOf" srcId="{46D89BC4-C9CD-4C1F-9CF3-B1700E2713AB}" destId="{86AD2EFF-6239-4C56-A03D-529217D9BE1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41A1F2-A220-478B-B935-8365B7FB338F}" type="doc">
      <dgm:prSet loTypeId="urn:microsoft.com/office/officeart/2008/layout/VerticalCurvedList" loCatId="list" qsTypeId="urn:microsoft.com/office/officeart/2005/8/quickstyle/simple3" qsCatId="simple" csTypeId="urn:microsoft.com/office/officeart/2005/8/colors/accent2_3" csCatId="accent2" phldr="1"/>
      <dgm:spPr/>
      <dgm:t>
        <a:bodyPr/>
        <a:lstStyle/>
        <a:p>
          <a:pPr rtl="1"/>
          <a:endParaRPr lang="ar-SY"/>
        </a:p>
      </dgm:t>
    </dgm:pt>
    <dgm:pt modelId="{0E46838B-A233-48AE-B129-8EE034E3C81F}">
      <dgm:prSet custT="1"/>
      <dgm:spPr/>
      <dgm:t>
        <a:bodyPr/>
        <a:lstStyle/>
        <a:p>
          <a:pPr rtl="1"/>
          <a:r>
            <a:rPr lang="ar-SY" sz="2200" dirty="0">
              <a:latin typeface="Arial" panose="020B0604020202020204" pitchFamily="34" charset="0"/>
              <a:cs typeface="Arial" panose="020B0604020202020204" pitchFamily="34" charset="0"/>
            </a:rPr>
            <a:t>1- جنون الموصي</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172BC86E-BC8D-4B11-8D03-D7FB9FB37E4B}" type="parTrans" cxnId="{43214298-462F-4E03-9DEB-FE5918DD8539}">
      <dgm:prSet/>
      <dgm:spPr/>
      <dgm:t>
        <a:bodyPr/>
        <a:lstStyle/>
        <a:p>
          <a:pPr rtl="1"/>
          <a:endParaRPr lang="ar-SY" sz="2200">
            <a:latin typeface="Arial" panose="020B0604020202020204" pitchFamily="34" charset="0"/>
            <a:cs typeface="Arial" panose="020B0604020202020204" pitchFamily="34" charset="0"/>
          </a:endParaRPr>
        </a:p>
      </dgm:t>
    </dgm:pt>
    <dgm:pt modelId="{2DDCA64A-9034-4254-B0F3-1AB37E788DB7}" type="sibTrans" cxnId="{43214298-462F-4E03-9DEB-FE5918DD8539}">
      <dgm:prSet/>
      <dgm:spPr/>
      <dgm:t>
        <a:bodyPr/>
        <a:lstStyle/>
        <a:p>
          <a:pPr rtl="1"/>
          <a:endParaRPr lang="ar-SY" sz="2200">
            <a:latin typeface="Arial" panose="020B0604020202020204" pitchFamily="34" charset="0"/>
            <a:cs typeface="Arial" panose="020B0604020202020204" pitchFamily="34" charset="0"/>
          </a:endParaRPr>
        </a:p>
      </dgm:t>
    </dgm:pt>
    <dgm:pt modelId="{986E0F11-0676-4CFA-B28E-21DF4C7D52B6}">
      <dgm:prSet custT="1"/>
      <dgm:spPr/>
      <dgm:t>
        <a:bodyPr/>
        <a:lstStyle/>
        <a:p>
          <a:pPr rtl="1"/>
          <a:r>
            <a:rPr lang="ar-SY" sz="2200" dirty="0">
              <a:latin typeface="Arial" panose="020B0604020202020204" pitchFamily="34" charset="0"/>
              <a:cs typeface="Arial" panose="020B0604020202020204" pitchFamily="34" charset="0"/>
            </a:rPr>
            <a:t>2- وفاة </a:t>
          </a:r>
          <a:r>
            <a:rPr lang="ar-SY" sz="2200" dirty="0" err="1">
              <a:latin typeface="Arial" panose="020B0604020202020204" pitchFamily="34" charset="0"/>
              <a:cs typeface="Arial" panose="020B0604020202020204" pitchFamily="34" charset="0"/>
            </a:rPr>
            <a:t>الموصى</a:t>
          </a:r>
          <a:r>
            <a:rPr lang="ar-SY" sz="2200" dirty="0">
              <a:latin typeface="Arial" panose="020B0604020202020204" pitchFamily="34" charset="0"/>
              <a:cs typeface="Arial" panose="020B0604020202020204" pitchFamily="34" charset="0"/>
            </a:rPr>
            <a:t> له: قبل وفاة الموصي</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DB260E8F-85B8-4787-A94E-6460DF8E5E22}" type="parTrans" cxnId="{06385D90-E1B0-420B-9671-2959483433E5}">
      <dgm:prSet/>
      <dgm:spPr/>
      <dgm:t>
        <a:bodyPr/>
        <a:lstStyle/>
        <a:p>
          <a:pPr rtl="1"/>
          <a:endParaRPr lang="ar-SY" sz="2200">
            <a:latin typeface="Arial" panose="020B0604020202020204" pitchFamily="34" charset="0"/>
            <a:cs typeface="Arial" panose="020B0604020202020204" pitchFamily="34" charset="0"/>
          </a:endParaRPr>
        </a:p>
      </dgm:t>
    </dgm:pt>
    <dgm:pt modelId="{F72113EF-7FAC-4EF4-9188-B8196668B3C8}" type="sibTrans" cxnId="{06385D90-E1B0-420B-9671-2959483433E5}">
      <dgm:prSet/>
      <dgm:spPr/>
      <dgm:t>
        <a:bodyPr/>
        <a:lstStyle/>
        <a:p>
          <a:pPr rtl="1"/>
          <a:endParaRPr lang="ar-SY" sz="2200">
            <a:latin typeface="Arial" panose="020B0604020202020204" pitchFamily="34" charset="0"/>
            <a:cs typeface="Arial" panose="020B0604020202020204" pitchFamily="34" charset="0"/>
          </a:endParaRPr>
        </a:p>
      </dgm:t>
    </dgm:pt>
    <dgm:pt modelId="{14DB31B4-EA1C-42CE-88BF-BB6D5583E65E}">
      <dgm:prSet custT="1"/>
      <dgm:spPr/>
      <dgm:t>
        <a:bodyPr/>
        <a:lstStyle/>
        <a:p>
          <a:pPr rtl="1"/>
          <a:r>
            <a:rPr lang="ar-SY" sz="2200" dirty="0">
              <a:latin typeface="Arial" panose="020B0604020202020204" pitchFamily="34" charset="0"/>
              <a:cs typeface="Arial" panose="020B0604020202020204" pitchFamily="34" charset="0"/>
            </a:rPr>
            <a:t>3- هلاك </a:t>
          </a:r>
          <a:r>
            <a:rPr lang="ar-SY" sz="2200" dirty="0" err="1">
              <a:latin typeface="Arial" panose="020B0604020202020204" pitchFamily="34" charset="0"/>
              <a:cs typeface="Arial" panose="020B0604020202020204" pitchFamily="34" charset="0"/>
            </a:rPr>
            <a:t>الموصى</a:t>
          </a:r>
          <a:r>
            <a:rPr lang="ar-SY" sz="2200" dirty="0">
              <a:latin typeface="Arial" panose="020B0604020202020204" pitchFamily="34" charset="0"/>
              <a:cs typeface="Arial" panose="020B0604020202020204" pitchFamily="34" charset="0"/>
            </a:rPr>
            <a:t> به قبل وفاة الموصي</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89963C93-8A61-4993-B55B-2A21D0B96063}" type="parTrans" cxnId="{57F81E94-F167-48A0-AD63-FDD86DB7382A}">
      <dgm:prSet/>
      <dgm:spPr/>
      <dgm:t>
        <a:bodyPr/>
        <a:lstStyle/>
        <a:p>
          <a:pPr rtl="1"/>
          <a:endParaRPr lang="ar-SY" sz="2200">
            <a:latin typeface="Arial" panose="020B0604020202020204" pitchFamily="34" charset="0"/>
            <a:cs typeface="Arial" panose="020B0604020202020204" pitchFamily="34" charset="0"/>
          </a:endParaRPr>
        </a:p>
      </dgm:t>
    </dgm:pt>
    <dgm:pt modelId="{C58F62EF-5196-4F09-AABF-267C12FD783C}" type="sibTrans" cxnId="{57F81E94-F167-48A0-AD63-FDD86DB7382A}">
      <dgm:prSet/>
      <dgm:spPr/>
      <dgm:t>
        <a:bodyPr/>
        <a:lstStyle/>
        <a:p>
          <a:pPr rtl="1"/>
          <a:endParaRPr lang="ar-SY" sz="2200">
            <a:latin typeface="Arial" panose="020B0604020202020204" pitchFamily="34" charset="0"/>
            <a:cs typeface="Arial" panose="020B0604020202020204" pitchFamily="34" charset="0"/>
          </a:endParaRPr>
        </a:p>
      </dgm:t>
    </dgm:pt>
    <dgm:pt modelId="{86416F76-3C62-4522-A747-0AAE121F3C99}">
      <dgm:prSet custT="1"/>
      <dgm:spPr/>
      <dgm:t>
        <a:bodyPr/>
        <a:lstStyle/>
        <a:p>
          <a:pPr rtl="1"/>
          <a:r>
            <a:rPr lang="ar-SY" sz="2200" dirty="0">
              <a:latin typeface="Arial" panose="020B0604020202020204" pitchFamily="34" charset="0"/>
              <a:cs typeface="Arial" panose="020B0604020202020204" pitchFamily="34" charset="0"/>
            </a:rPr>
            <a:t>4- رجوع الموصي عن وصيته صراحة أو دلالة</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A6AEA067-859D-460C-A7C3-BBBE5D2309AE}" type="parTrans" cxnId="{CB0684F0-3F65-49A0-A9F5-C18CCCB82A1F}">
      <dgm:prSet/>
      <dgm:spPr/>
      <dgm:t>
        <a:bodyPr/>
        <a:lstStyle/>
        <a:p>
          <a:pPr rtl="1"/>
          <a:endParaRPr lang="ar-SY" sz="2200">
            <a:latin typeface="Arial" panose="020B0604020202020204" pitchFamily="34" charset="0"/>
            <a:cs typeface="Arial" panose="020B0604020202020204" pitchFamily="34" charset="0"/>
          </a:endParaRPr>
        </a:p>
      </dgm:t>
    </dgm:pt>
    <dgm:pt modelId="{4EBD44EA-7CA5-4568-9A9B-DE47AD424052}" type="sibTrans" cxnId="{CB0684F0-3F65-49A0-A9F5-C18CCCB82A1F}">
      <dgm:prSet/>
      <dgm:spPr/>
      <dgm:t>
        <a:bodyPr/>
        <a:lstStyle/>
        <a:p>
          <a:pPr rtl="1"/>
          <a:endParaRPr lang="ar-SY" sz="2200">
            <a:latin typeface="Arial" panose="020B0604020202020204" pitchFamily="34" charset="0"/>
            <a:cs typeface="Arial" panose="020B0604020202020204" pitchFamily="34" charset="0"/>
          </a:endParaRPr>
        </a:p>
      </dgm:t>
    </dgm:pt>
    <dgm:pt modelId="{2A74AF86-43D5-48D5-948E-F2A42C05C20E}">
      <dgm:prSet custT="1"/>
      <dgm:spPr/>
      <dgm:t>
        <a:bodyPr/>
        <a:lstStyle/>
        <a:p>
          <a:pPr rtl="1"/>
          <a:r>
            <a:rPr lang="ar-SY" sz="2200" dirty="0">
              <a:latin typeface="Arial" panose="020B0604020202020204" pitchFamily="34" charset="0"/>
              <a:cs typeface="Arial" panose="020B0604020202020204" pitchFamily="34" charset="0"/>
            </a:rPr>
            <a:t> 5- رد </a:t>
          </a:r>
          <a:r>
            <a:rPr lang="ar-SY" sz="2200" dirty="0" err="1">
              <a:latin typeface="Arial" panose="020B0604020202020204" pitchFamily="34" charset="0"/>
              <a:cs typeface="Arial" panose="020B0604020202020204" pitchFamily="34" charset="0"/>
            </a:rPr>
            <a:t>الموصى</a:t>
          </a:r>
          <a:r>
            <a:rPr lang="ar-SY" sz="2200" dirty="0">
              <a:latin typeface="Arial" panose="020B0604020202020204" pitchFamily="34" charset="0"/>
              <a:cs typeface="Arial" panose="020B0604020202020204" pitchFamily="34" charset="0"/>
            </a:rPr>
            <a:t> له الوصية</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A1C82C62-971D-4BDC-9DD5-DEB67A6396A5}" type="parTrans" cxnId="{F0354773-2F0C-427D-8FE9-4ACCCAC87DE1}">
      <dgm:prSet/>
      <dgm:spPr/>
      <dgm:t>
        <a:bodyPr/>
        <a:lstStyle/>
        <a:p>
          <a:pPr rtl="1"/>
          <a:endParaRPr lang="ar-SY" sz="2200">
            <a:latin typeface="Arial" panose="020B0604020202020204" pitchFamily="34" charset="0"/>
            <a:cs typeface="Arial" panose="020B0604020202020204" pitchFamily="34" charset="0"/>
          </a:endParaRPr>
        </a:p>
      </dgm:t>
    </dgm:pt>
    <dgm:pt modelId="{55FF493F-60AB-4141-B8C4-137ACAFE0571}" type="sibTrans" cxnId="{F0354773-2F0C-427D-8FE9-4ACCCAC87DE1}">
      <dgm:prSet/>
      <dgm:spPr/>
      <dgm:t>
        <a:bodyPr/>
        <a:lstStyle/>
        <a:p>
          <a:pPr rtl="1"/>
          <a:endParaRPr lang="ar-SY" sz="2200">
            <a:latin typeface="Arial" panose="020B0604020202020204" pitchFamily="34" charset="0"/>
            <a:cs typeface="Arial" panose="020B0604020202020204" pitchFamily="34" charset="0"/>
          </a:endParaRPr>
        </a:p>
      </dgm:t>
    </dgm:pt>
    <dgm:pt modelId="{7E303C44-1DE8-4DD3-A3A3-7DF5F80EDC40}" type="pres">
      <dgm:prSet presAssocID="{F241A1F2-A220-478B-B935-8365B7FB338F}" presName="Name0" presStyleCnt="0">
        <dgm:presLayoutVars>
          <dgm:chMax val="7"/>
          <dgm:chPref val="7"/>
          <dgm:dir val="rev"/>
        </dgm:presLayoutVars>
      </dgm:prSet>
      <dgm:spPr/>
    </dgm:pt>
    <dgm:pt modelId="{34A70FF1-015C-4635-9398-4F7D3AB3357D}" type="pres">
      <dgm:prSet presAssocID="{F241A1F2-A220-478B-B935-8365B7FB338F}" presName="Name1" presStyleCnt="0"/>
      <dgm:spPr/>
    </dgm:pt>
    <dgm:pt modelId="{461E3E76-3D75-4F21-9828-240392A6EDC0}" type="pres">
      <dgm:prSet presAssocID="{F241A1F2-A220-478B-B935-8365B7FB338F}" presName="cycle" presStyleCnt="0"/>
      <dgm:spPr/>
    </dgm:pt>
    <dgm:pt modelId="{A3587C9B-8FF8-4803-AD0A-C28A98C04207}" type="pres">
      <dgm:prSet presAssocID="{F241A1F2-A220-478B-B935-8365B7FB338F}" presName="srcNode" presStyleLbl="node1" presStyleIdx="0" presStyleCnt="5"/>
      <dgm:spPr/>
    </dgm:pt>
    <dgm:pt modelId="{51802B37-C41D-4118-BDDE-494755EAB4D7}" type="pres">
      <dgm:prSet presAssocID="{F241A1F2-A220-478B-B935-8365B7FB338F}" presName="conn" presStyleLbl="parChTrans1D2" presStyleIdx="0" presStyleCnt="1"/>
      <dgm:spPr/>
    </dgm:pt>
    <dgm:pt modelId="{0785A7F7-5CFC-4ED3-8BC5-A4916E5BE47F}" type="pres">
      <dgm:prSet presAssocID="{F241A1F2-A220-478B-B935-8365B7FB338F}" presName="extraNode" presStyleLbl="node1" presStyleIdx="0" presStyleCnt="5"/>
      <dgm:spPr/>
    </dgm:pt>
    <dgm:pt modelId="{526BE310-C600-4B62-9897-D32167EFB5A0}" type="pres">
      <dgm:prSet presAssocID="{F241A1F2-A220-478B-B935-8365B7FB338F}" presName="dstNode" presStyleLbl="node1" presStyleIdx="0" presStyleCnt="5"/>
      <dgm:spPr/>
    </dgm:pt>
    <dgm:pt modelId="{F22889BC-7B13-4299-8299-2B9BE25F05F5}" type="pres">
      <dgm:prSet presAssocID="{0E46838B-A233-48AE-B129-8EE034E3C81F}" presName="text_1" presStyleLbl="node1" presStyleIdx="0" presStyleCnt="5">
        <dgm:presLayoutVars>
          <dgm:bulletEnabled val="1"/>
        </dgm:presLayoutVars>
      </dgm:prSet>
      <dgm:spPr/>
    </dgm:pt>
    <dgm:pt modelId="{0CFB5688-DAE1-42A2-BD7E-13A0301F2195}" type="pres">
      <dgm:prSet presAssocID="{0E46838B-A233-48AE-B129-8EE034E3C81F}" presName="accent_1" presStyleCnt="0"/>
      <dgm:spPr/>
    </dgm:pt>
    <dgm:pt modelId="{02E3A777-290D-4041-BBA8-CD8772E7A338}" type="pres">
      <dgm:prSet presAssocID="{0E46838B-A233-48AE-B129-8EE034E3C81F}" presName="accentRepeatNode" presStyleLbl="solidFgAcc1" presStyleIdx="0" presStyleCnt="5"/>
      <dgm:spPr/>
    </dgm:pt>
    <dgm:pt modelId="{AC381D66-EF92-45A7-92C0-C8D09E4F7B61}" type="pres">
      <dgm:prSet presAssocID="{986E0F11-0676-4CFA-B28E-21DF4C7D52B6}" presName="text_2" presStyleLbl="node1" presStyleIdx="1" presStyleCnt="5">
        <dgm:presLayoutVars>
          <dgm:bulletEnabled val="1"/>
        </dgm:presLayoutVars>
      </dgm:prSet>
      <dgm:spPr/>
    </dgm:pt>
    <dgm:pt modelId="{2D1D6B8B-F888-4FC5-9C89-7447C791E1A6}" type="pres">
      <dgm:prSet presAssocID="{986E0F11-0676-4CFA-B28E-21DF4C7D52B6}" presName="accent_2" presStyleCnt="0"/>
      <dgm:spPr/>
    </dgm:pt>
    <dgm:pt modelId="{891DFE2E-46C8-4569-8DC8-F01AEC455357}" type="pres">
      <dgm:prSet presAssocID="{986E0F11-0676-4CFA-B28E-21DF4C7D52B6}" presName="accentRepeatNode" presStyleLbl="solidFgAcc1" presStyleIdx="1" presStyleCnt="5"/>
      <dgm:spPr/>
    </dgm:pt>
    <dgm:pt modelId="{FDCC4853-0590-454F-843A-66A185CB35F4}" type="pres">
      <dgm:prSet presAssocID="{14DB31B4-EA1C-42CE-88BF-BB6D5583E65E}" presName="text_3" presStyleLbl="node1" presStyleIdx="2" presStyleCnt="5">
        <dgm:presLayoutVars>
          <dgm:bulletEnabled val="1"/>
        </dgm:presLayoutVars>
      </dgm:prSet>
      <dgm:spPr/>
    </dgm:pt>
    <dgm:pt modelId="{99F50D72-E1DE-4F47-8181-352142DF7ABA}" type="pres">
      <dgm:prSet presAssocID="{14DB31B4-EA1C-42CE-88BF-BB6D5583E65E}" presName="accent_3" presStyleCnt="0"/>
      <dgm:spPr/>
    </dgm:pt>
    <dgm:pt modelId="{EB7ADE3E-4513-43ED-BFDB-B1260F488F27}" type="pres">
      <dgm:prSet presAssocID="{14DB31B4-EA1C-42CE-88BF-BB6D5583E65E}" presName="accentRepeatNode" presStyleLbl="solidFgAcc1" presStyleIdx="2" presStyleCnt="5"/>
      <dgm:spPr/>
    </dgm:pt>
    <dgm:pt modelId="{3C62B9DA-5775-4B27-A7EF-17FAF03A4FE4}" type="pres">
      <dgm:prSet presAssocID="{86416F76-3C62-4522-A747-0AAE121F3C99}" presName="text_4" presStyleLbl="node1" presStyleIdx="3" presStyleCnt="5">
        <dgm:presLayoutVars>
          <dgm:bulletEnabled val="1"/>
        </dgm:presLayoutVars>
      </dgm:prSet>
      <dgm:spPr/>
    </dgm:pt>
    <dgm:pt modelId="{944F4AD2-AFFC-4FF1-9FD7-B734158CD499}" type="pres">
      <dgm:prSet presAssocID="{86416F76-3C62-4522-A747-0AAE121F3C99}" presName="accent_4" presStyleCnt="0"/>
      <dgm:spPr/>
    </dgm:pt>
    <dgm:pt modelId="{02ABEB6C-BB41-4D6A-B0ED-05CDDEF7D59A}" type="pres">
      <dgm:prSet presAssocID="{86416F76-3C62-4522-A747-0AAE121F3C99}" presName="accentRepeatNode" presStyleLbl="solidFgAcc1" presStyleIdx="3" presStyleCnt="5"/>
      <dgm:spPr/>
    </dgm:pt>
    <dgm:pt modelId="{C1F3FF8B-218B-4339-98F5-C945B9B775A2}" type="pres">
      <dgm:prSet presAssocID="{2A74AF86-43D5-48D5-948E-F2A42C05C20E}" presName="text_5" presStyleLbl="node1" presStyleIdx="4" presStyleCnt="5">
        <dgm:presLayoutVars>
          <dgm:bulletEnabled val="1"/>
        </dgm:presLayoutVars>
      </dgm:prSet>
      <dgm:spPr/>
    </dgm:pt>
    <dgm:pt modelId="{18C8DF90-ABA2-4009-B897-C0EDF47A3242}" type="pres">
      <dgm:prSet presAssocID="{2A74AF86-43D5-48D5-948E-F2A42C05C20E}" presName="accent_5" presStyleCnt="0"/>
      <dgm:spPr/>
    </dgm:pt>
    <dgm:pt modelId="{A540CDFA-136B-4664-9469-2735CE34BF6C}" type="pres">
      <dgm:prSet presAssocID="{2A74AF86-43D5-48D5-948E-F2A42C05C20E}" presName="accentRepeatNode" presStyleLbl="solidFgAcc1" presStyleIdx="4" presStyleCnt="5"/>
      <dgm:spPr/>
    </dgm:pt>
  </dgm:ptLst>
  <dgm:cxnLst>
    <dgm:cxn modelId="{E1ECFC2E-8562-4277-8F06-B1EC612A7BE3}" type="presOf" srcId="{14DB31B4-EA1C-42CE-88BF-BB6D5583E65E}" destId="{FDCC4853-0590-454F-843A-66A185CB35F4}" srcOrd="0" destOrd="0" presId="urn:microsoft.com/office/officeart/2008/layout/VerticalCurvedList"/>
    <dgm:cxn modelId="{48BA293E-EC09-4788-81B3-E3C26C922C49}" type="presOf" srcId="{986E0F11-0676-4CFA-B28E-21DF4C7D52B6}" destId="{AC381D66-EF92-45A7-92C0-C8D09E4F7B61}" srcOrd="0" destOrd="0" presId="urn:microsoft.com/office/officeart/2008/layout/VerticalCurvedList"/>
    <dgm:cxn modelId="{E8800F64-85AE-4C5C-B427-AC19A0114A18}" type="presOf" srcId="{2DDCA64A-9034-4254-B0F3-1AB37E788DB7}" destId="{51802B37-C41D-4118-BDDE-494755EAB4D7}" srcOrd="0" destOrd="0" presId="urn:microsoft.com/office/officeart/2008/layout/VerticalCurvedList"/>
    <dgm:cxn modelId="{B626126F-F142-4D40-8C3F-DB3AD3B3A8B9}" type="presOf" srcId="{0E46838B-A233-48AE-B129-8EE034E3C81F}" destId="{F22889BC-7B13-4299-8299-2B9BE25F05F5}" srcOrd="0" destOrd="0" presId="urn:microsoft.com/office/officeart/2008/layout/VerticalCurvedList"/>
    <dgm:cxn modelId="{F0354773-2F0C-427D-8FE9-4ACCCAC87DE1}" srcId="{F241A1F2-A220-478B-B935-8365B7FB338F}" destId="{2A74AF86-43D5-48D5-948E-F2A42C05C20E}" srcOrd="4" destOrd="0" parTransId="{A1C82C62-971D-4BDC-9DD5-DEB67A6396A5}" sibTransId="{55FF493F-60AB-4141-B8C4-137ACAFE0571}"/>
    <dgm:cxn modelId="{661A8C5A-4C1B-48E9-8D73-A40F5629A532}" type="presOf" srcId="{2A74AF86-43D5-48D5-948E-F2A42C05C20E}" destId="{C1F3FF8B-218B-4339-98F5-C945B9B775A2}" srcOrd="0" destOrd="0" presId="urn:microsoft.com/office/officeart/2008/layout/VerticalCurvedList"/>
    <dgm:cxn modelId="{06385D90-E1B0-420B-9671-2959483433E5}" srcId="{F241A1F2-A220-478B-B935-8365B7FB338F}" destId="{986E0F11-0676-4CFA-B28E-21DF4C7D52B6}" srcOrd="1" destOrd="0" parTransId="{DB260E8F-85B8-4787-A94E-6460DF8E5E22}" sibTransId="{F72113EF-7FAC-4EF4-9188-B8196668B3C8}"/>
    <dgm:cxn modelId="{57F81E94-F167-48A0-AD63-FDD86DB7382A}" srcId="{F241A1F2-A220-478B-B935-8365B7FB338F}" destId="{14DB31B4-EA1C-42CE-88BF-BB6D5583E65E}" srcOrd="2" destOrd="0" parTransId="{89963C93-8A61-4993-B55B-2A21D0B96063}" sibTransId="{C58F62EF-5196-4F09-AABF-267C12FD783C}"/>
    <dgm:cxn modelId="{43214298-462F-4E03-9DEB-FE5918DD8539}" srcId="{F241A1F2-A220-478B-B935-8365B7FB338F}" destId="{0E46838B-A233-48AE-B129-8EE034E3C81F}" srcOrd="0" destOrd="0" parTransId="{172BC86E-BC8D-4B11-8D03-D7FB9FB37E4B}" sibTransId="{2DDCA64A-9034-4254-B0F3-1AB37E788DB7}"/>
    <dgm:cxn modelId="{AD8B52CB-C3C2-4399-906C-B2A9368A7891}" type="presOf" srcId="{F241A1F2-A220-478B-B935-8365B7FB338F}" destId="{7E303C44-1DE8-4DD3-A3A3-7DF5F80EDC40}" srcOrd="0" destOrd="0" presId="urn:microsoft.com/office/officeart/2008/layout/VerticalCurvedList"/>
    <dgm:cxn modelId="{B2CDA0CB-EE01-4247-8EB1-3C4AC772D59F}" type="presOf" srcId="{86416F76-3C62-4522-A747-0AAE121F3C99}" destId="{3C62B9DA-5775-4B27-A7EF-17FAF03A4FE4}" srcOrd="0" destOrd="0" presId="urn:microsoft.com/office/officeart/2008/layout/VerticalCurvedList"/>
    <dgm:cxn modelId="{CB0684F0-3F65-49A0-A9F5-C18CCCB82A1F}" srcId="{F241A1F2-A220-478B-B935-8365B7FB338F}" destId="{86416F76-3C62-4522-A747-0AAE121F3C99}" srcOrd="3" destOrd="0" parTransId="{A6AEA067-859D-460C-A7C3-BBBE5D2309AE}" sibTransId="{4EBD44EA-7CA5-4568-9A9B-DE47AD424052}"/>
    <dgm:cxn modelId="{7043F9BC-5A86-44DD-BB1F-B4DCD4F2D6E0}" type="presParOf" srcId="{7E303C44-1DE8-4DD3-A3A3-7DF5F80EDC40}" destId="{34A70FF1-015C-4635-9398-4F7D3AB3357D}" srcOrd="0" destOrd="0" presId="urn:microsoft.com/office/officeart/2008/layout/VerticalCurvedList"/>
    <dgm:cxn modelId="{A3E5440B-F809-45D1-A687-B50FB9F19EAB}" type="presParOf" srcId="{34A70FF1-015C-4635-9398-4F7D3AB3357D}" destId="{461E3E76-3D75-4F21-9828-240392A6EDC0}" srcOrd="0" destOrd="0" presId="urn:microsoft.com/office/officeart/2008/layout/VerticalCurvedList"/>
    <dgm:cxn modelId="{D15E4E96-B474-496D-AF73-65923D0B032C}" type="presParOf" srcId="{461E3E76-3D75-4F21-9828-240392A6EDC0}" destId="{A3587C9B-8FF8-4803-AD0A-C28A98C04207}" srcOrd="0" destOrd="0" presId="urn:microsoft.com/office/officeart/2008/layout/VerticalCurvedList"/>
    <dgm:cxn modelId="{370D92EC-1B87-423C-980C-C09E86D44FDD}" type="presParOf" srcId="{461E3E76-3D75-4F21-9828-240392A6EDC0}" destId="{51802B37-C41D-4118-BDDE-494755EAB4D7}" srcOrd="1" destOrd="0" presId="urn:microsoft.com/office/officeart/2008/layout/VerticalCurvedList"/>
    <dgm:cxn modelId="{721028F9-3496-450B-B3F1-4746A04FDD06}" type="presParOf" srcId="{461E3E76-3D75-4F21-9828-240392A6EDC0}" destId="{0785A7F7-5CFC-4ED3-8BC5-A4916E5BE47F}" srcOrd="2" destOrd="0" presId="urn:microsoft.com/office/officeart/2008/layout/VerticalCurvedList"/>
    <dgm:cxn modelId="{C23D50A1-64F9-47CB-B6FA-2194D494FC6C}" type="presParOf" srcId="{461E3E76-3D75-4F21-9828-240392A6EDC0}" destId="{526BE310-C600-4B62-9897-D32167EFB5A0}" srcOrd="3" destOrd="0" presId="urn:microsoft.com/office/officeart/2008/layout/VerticalCurvedList"/>
    <dgm:cxn modelId="{144652E5-0F21-4F00-BBAD-9D746148A9BA}" type="presParOf" srcId="{34A70FF1-015C-4635-9398-4F7D3AB3357D}" destId="{F22889BC-7B13-4299-8299-2B9BE25F05F5}" srcOrd="1" destOrd="0" presId="urn:microsoft.com/office/officeart/2008/layout/VerticalCurvedList"/>
    <dgm:cxn modelId="{B778574E-812F-478C-A913-1ECF87D6BCA8}" type="presParOf" srcId="{34A70FF1-015C-4635-9398-4F7D3AB3357D}" destId="{0CFB5688-DAE1-42A2-BD7E-13A0301F2195}" srcOrd="2" destOrd="0" presId="urn:microsoft.com/office/officeart/2008/layout/VerticalCurvedList"/>
    <dgm:cxn modelId="{DFFEC886-3269-416F-BBA6-571C702D40FA}" type="presParOf" srcId="{0CFB5688-DAE1-42A2-BD7E-13A0301F2195}" destId="{02E3A777-290D-4041-BBA8-CD8772E7A338}" srcOrd="0" destOrd="0" presId="urn:microsoft.com/office/officeart/2008/layout/VerticalCurvedList"/>
    <dgm:cxn modelId="{D25D47F8-C08B-4B03-8ACB-7CC419689357}" type="presParOf" srcId="{34A70FF1-015C-4635-9398-4F7D3AB3357D}" destId="{AC381D66-EF92-45A7-92C0-C8D09E4F7B61}" srcOrd="3" destOrd="0" presId="urn:microsoft.com/office/officeart/2008/layout/VerticalCurvedList"/>
    <dgm:cxn modelId="{A1D9AA2D-5ABC-411A-98A9-CDE0E70372C3}" type="presParOf" srcId="{34A70FF1-015C-4635-9398-4F7D3AB3357D}" destId="{2D1D6B8B-F888-4FC5-9C89-7447C791E1A6}" srcOrd="4" destOrd="0" presId="urn:microsoft.com/office/officeart/2008/layout/VerticalCurvedList"/>
    <dgm:cxn modelId="{202EF3B9-8A7A-4B29-9B7E-24A55A9F7C33}" type="presParOf" srcId="{2D1D6B8B-F888-4FC5-9C89-7447C791E1A6}" destId="{891DFE2E-46C8-4569-8DC8-F01AEC455357}" srcOrd="0" destOrd="0" presId="urn:microsoft.com/office/officeart/2008/layout/VerticalCurvedList"/>
    <dgm:cxn modelId="{A02E748A-CFF6-4B23-B501-65169DD8B18F}" type="presParOf" srcId="{34A70FF1-015C-4635-9398-4F7D3AB3357D}" destId="{FDCC4853-0590-454F-843A-66A185CB35F4}" srcOrd="5" destOrd="0" presId="urn:microsoft.com/office/officeart/2008/layout/VerticalCurvedList"/>
    <dgm:cxn modelId="{84DA7006-496B-4DFB-8772-22FE4E8A3FA6}" type="presParOf" srcId="{34A70FF1-015C-4635-9398-4F7D3AB3357D}" destId="{99F50D72-E1DE-4F47-8181-352142DF7ABA}" srcOrd="6" destOrd="0" presId="urn:microsoft.com/office/officeart/2008/layout/VerticalCurvedList"/>
    <dgm:cxn modelId="{E1E57266-F512-4086-A5E3-C9386718A55C}" type="presParOf" srcId="{99F50D72-E1DE-4F47-8181-352142DF7ABA}" destId="{EB7ADE3E-4513-43ED-BFDB-B1260F488F27}" srcOrd="0" destOrd="0" presId="urn:microsoft.com/office/officeart/2008/layout/VerticalCurvedList"/>
    <dgm:cxn modelId="{3ECCBB33-E802-460D-9361-42537DDC0CA2}" type="presParOf" srcId="{34A70FF1-015C-4635-9398-4F7D3AB3357D}" destId="{3C62B9DA-5775-4B27-A7EF-17FAF03A4FE4}" srcOrd="7" destOrd="0" presId="urn:microsoft.com/office/officeart/2008/layout/VerticalCurvedList"/>
    <dgm:cxn modelId="{2F2EDD23-2770-46F0-9B2E-A2F342B88B55}" type="presParOf" srcId="{34A70FF1-015C-4635-9398-4F7D3AB3357D}" destId="{944F4AD2-AFFC-4FF1-9FD7-B734158CD499}" srcOrd="8" destOrd="0" presId="urn:microsoft.com/office/officeart/2008/layout/VerticalCurvedList"/>
    <dgm:cxn modelId="{8960723F-4160-4BE5-9645-BB5E983F38CC}" type="presParOf" srcId="{944F4AD2-AFFC-4FF1-9FD7-B734158CD499}" destId="{02ABEB6C-BB41-4D6A-B0ED-05CDDEF7D59A}" srcOrd="0" destOrd="0" presId="urn:microsoft.com/office/officeart/2008/layout/VerticalCurvedList"/>
    <dgm:cxn modelId="{042F18E3-E781-44DF-BC5B-9A3386FC94CA}" type="presParOf" srcId="{34A70FF1-015C-4635-9398-4F7D3AB3357D}" destId="{C1F3FF8B-218B-4339-98F5-C945B9B775A2}" srcOrd="9" destOrd="0" presId="urn:microsoft.com/office/officeart/2008/layout/VerticalCurvedList"/>
    <dgm:cxn modelId="{85632304-AB4B-4916-8BDA-593C0875DC0F}" type="presParOf" srcId="{34A70FF1-015C-4635-9398-4F7D3AB3357D}" destId="{18C8DF90-ABA2-4009-B897-C0EDF47A3242}" srcOrd="10" destOrd="0" presId="urn:microsoft.com/office/officeart/2008/layout/VerticalCurvedList"/>
    <dgm:cxn modelId="{19BE941B-B193-48E2-B47D-74C77ED3E43F}" type="presParOf" srcId="{18C8DF90-ABA2-4009-B897-C0EDF47A3242}" destId="{A540CDFA-136B-4664-9469-2735CE34BF6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76ACC-DC0F-4232-8E85-DB875A4CFE6C}">
      <dsp:nvSpPr>
        <dsp:cNvPr id="0" name=""/>
        <dsp:cNvSpPr/>
      </dsp:nvSpPr>
      <dsp:spPr>
        <a:xfrm>
          <a:off x="0" y="3231733"/>
          <a:ext cx="10200888" cy="1060727"/>
        </a:xfrm>
        <a:prstGeom prst="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A" sz="2200" b="1" kern="1200" dirty="0">
              <a:latin typeface="Arial" panose="020B0604020202020204" pitchFamily="34" charset="0"/>
              <a:cs typeface="Arial" panose="020B0604020202020204" pitchFamily="34" charset="0"/>
            </a:rPr>
            <a:t>اتفق الفقهاء على أنها جائزة استحسانا على خلاف القياس، لقوله تعالى: </a:t>
          </a:r>
          <a:r>
            <a:rPr lang="ar-SY" sz="2200" kern="1200" dirty="0">
              <a:latin typeface="Arial" panose="020B0604020202020204" pitchFamily="34" charset="0"/>
              <a:cs typeface="Arial" panose="020B0604020202020204" pitchFamily="34" charset="0"/>
            </a:rPr>
            <a:t>(</a:t>
          </a:r>
          <a:r>
            <a:rPr lang="ar-SA" sz="2200" kern="1200" dirty="0">
              <a:latin typeface="Arial" panose="020B0604020202020204" pitchFamily="34" charset="0"/>
              <a:cs typeface="Arial" panose="020B0604020202020204" pitchFamily="34" charset="0"/>
            </a:rPr>
            <a:t>من بعد وصية توصون بها أو دين</a:t>
          </a:r>
          <a:r>
            <a:rPr lang="ar-SY" sz="2200" kern="1200" dirty="0">
              <a:latin typeface="Arial" panose="020B0604020202020204" pitchFamily="34" charset="0"/>
              <a:cs typeface="Arial" panose="020B0604020202020204" pitchFamily="34" charset="0"/>
            </a:rPr>
            <a:t>)</a:t>
          </a:r>
          <a:r>
            <a:rPr lang="ar-SA" sz="2200" kern="1200" dirty="0">
              <a:latin typeface="Arial" panose="020B0604020202020204" pitchFamily="34" charset="0"/>
              <a:cs typeface="Arial" panose="020B0604020202020204" pitchFamily="34" charset="0"/>
            </a:rPr>
            <a:t>.</a:t>
          </a:r>
        </a:p>
      </dsp:txBody>
      <dsp:txXfrm>
        <a:off x="0" y="3231733"/>
        <a:ext cx="10200888" cy="1060727"/>
      </dsp:txXfrm>
    </dsp:sp>
    <dsp:sp modelId="{451DD43C-BC04-4CA5-8E5C-19158F599E59}">
      <dsp:nvSpPr>
        <dsp:cNvPr id="0" name=""/>
        <dsp:cNvSpPr/>
      </dsp:nvSpPr>
      <dsp:spPr>
        <a:xfrm rot="10800000">
          <a:off x="0" y="1616246"/>
          <a:ext cx="10200888" cy="1631398"/>
        </a:xfrm>
        <a:prstGeom prst="upArrowCallout">
          <a:avLst/>
        </a:prstGeom>
        <a:gradFill rotWithShape="0">
          <a:gsLst>
            <a:gs pos="0">
              <a:schemeClr val="accent2">
                <a:shade val="80000"/>
                <a:hueOff val="-119009"/>
                <a:satOff val="-21420"/>
                <a:lumOff val="17295"/>
                <a:alphaOff val="0"/>
                <a:tint val="68000"/>
                <a:alpha val="90000"/>
                <a:lumMod val="100000"/>
              </a:schemeClr>
            </a:gs>
            <a:gs pos="100000">
              <a:schemeClr val="accent2">
                <a:shade val="80000"/>
                <a:hueOff val="-119009"/>
                <a:satOff val="-21420"/>
                <a:lumOff val="17295"/>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A" sz="2200" b="1" kern="1200" dirty="0">
              <a:latin typeface="Arial" panose="020B0604020202020204" pitchFamily="34" charset="0"/>
              <a:cs typeface="Arial" panose="020B0604020202020204" pitchFamily="34" charset="0"/>
            </a:rPr>
            <a:t>والوصية في قانون الأحوال الشخصية السوري /207/: </a:t>
          </a:r>
          <a:r>
            <a:rPr lang="ar-SA" sz="2200" kern="1200" dirty="0">
              <a:latin typeface="Arial" panose="020B0604020202020204" pitchFamily="34" charset="0"/>
              <a:cs typeface="Arial" panose="020B0604020202020204" pitchFamily="34" charset="0"/>
            </a:rPr>
            <a:t>(تصرف في التركة مضاف إلى ما بعد الموت).</a:t>
          </a:r>
        </a:p>
      </dsp:txBody>
      <dsp:txXfrm rot="10800000">
        <a:off x="0" y="1616246"/>
        <a:ext cx="10200888" cy="1060033"/>
      </dsp:txXfrm>
    </dsp:sp>
    <dsp:sp modelId="{A7175606-3233-4A54-8861-48E6C7EBAE3E}">
      <dsp:nvSpPr>
        <dsp:cNvPr id="0" name=""/>
        <dsp:cNvSpPr/>
      </dsp:nvSpPr>
      <dsp:spPr>
        <a:xfrm rot="10800000">
          <a:off x="0" y="758"/>
          <a:ext cx="10200888" cy="1631398"/>
        </a:xfrm>
        <a:prstGeom prst="upArrowCallou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A" sz="2200" b="1" kern="1200" dirty="0">
              <a:latin typeface="Arial" panose="020B0604020202020204" pitchFamily="34" charset="0"/>
              <a:cs typeface="Arial" panose="020B0604020202020204" pitchFamily="34" charset="0"/>
            </a:rPr>
            <a:t>والوصية في اصطلاح الفقهاء: </a:t>
          </a:r>
          <a:r>
            <a:rPr lang="ar-SA" sz="2200" kern="1200" dirty="0">
              <a:latin typeface="Arial" panose="020B0604020202020204" pitchFamily="34" charset="0"/>
              <a:cs typeface="Arial" panose="020B0604020202020204" pitchFamily="34" charset="0"/>
            </a:rPr>
            <a:t>هي تمليك مضاف إلى ما بعد الموت على وجه التبرع.</a:t>
          </a:r>
        </a:p>
      </dsp:txBody>
      <dsp:txXfrm rot="10800000">
        <a:off x="0" y="758"/>
        <a:ext cx="10200888" cy="10600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730C2-F3F6-420C-873F-A33A807A3496}">
      <dsp:nvSpPr>
        <dsp:cNvPr id="0" name=""/>
        <dsp:cNvSpPr/>
      </dsp:nvSpPr>
      <dsp:spPr>
        <a:xfrm rot="16200000">
          <a:off x="4190413" y="-3872514"/>
          <a:ext cx="592201"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عندما يتوقف عليها واجب، كالوصية بديون الله.</a:t>
          </a:r>
          <a:endParaRPr lang="ar-SY" sz="2100" u="none" kern="1200" dirty="0"/>
        </a:p>
      </dsp:txBody>
      <dsp:txXfrm rot="5400000">
        <a:off x="341036" y="34681"/>
        <a:ext cx="8319865" cy="534383"/>
      </dsp:txXfrm>
    </dsp:sp>
    <dsp:sp modelId="{0C0051BB-8C3A-4B69-BB33-371D4BC4A1D6}">
      <dsp:nvSpPr>
        <dsp:cNvPr id="0" name=""/>
        <dsp:cNvSpPr/>
      </dsp:nvSpPr>
      <dsp:spPr>
        <a:xfrm>
          <a:off x="8660900" y="1775"/>
          <a:ext cx="1765597" cy="600195"/>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واجبـــــــــة</a:t>
          </a:r>
        </a:p>
      </dsp:txBody>
      <dsp:txXfrm>
        <a:off x="8690199" y="31074"/>
        <a:ext cx="1706999" cy="541597"/>
      </dsp:txXfrm>
    </dsp:sp>
    <dsp:sp modelId="{42D9B7AD-1ECF-471E-AAC8-C8721FC78047}">
      <dsp:nvSpPr>
        <dsp:cNvPr id="0" name=""/>
        <dsp:cNvSpPr/>
      </dsp:nvSpPr>
      <dsp:spPr>
        <a:xfrm rot="16200000">
          <a:off x="4238712" y="-3242308"/>
          <a:ext cx="495603"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وذلك كالوصية للفقراء والمساكين، إذا كان الموصي كثير المال.</a:t>
          </a:r>
          <a:endParaRPr lang="ar-SY" sz="2100" u="none" kern="1200" dirty="0"/>
        </a:p>
      </dsp:txBody>
      <dsp:txXfrm rot="5400000">
        <a:off x="336320" y="708470"/>
        <a:ext cx="8324581" cy="447217"/>
      </dsp:txXfrm>
    </dsp:sp>
    <dsp:sp modelId="{9DD2FB95-5561-40F3-9E86-849D9CBB8239}">
      <dsp:nvSpPr>
        <dsp:cNvPr id="0" name=""/>
        <dsp:cNvSpPr/>
      </dsp:nvSpPr>
      <dsp:spPr>
        <a:xfrm>
          <a:off x="8660900" y="631980"/>
          <a:ext cx="1765597" cy="600195"/>
        </a:xfrm>
        <a:prstGeom prst="roundRect">
          <a:avLst/>
        </a:prstGeom>
        <a:gradFill rotWithShape="0">
          <a:gsLst>
            <a:gs pos="0">
              <a:schemeClr val="accent2">
                <a:shade val="80000"/>
                <a:hueOff val="-59505"/>
                <a:satOff val="-10710"/>
                <a:lumOff val="8648"/>
                <a:alphaOff val="0"/>
                <a:tint val="68000"/>
                <a:alpha val="90000"/>
                <a:lumMod val="100000"/>
              </a:schemeClr>
            </a:gs>
            <a:gs pos="100000">
              <a:schemeClr val="accent2">
                <a:shade val="80000"/>
                <a:hueOff val="-59505"/>
                <a:satOff val="-10710"/>
                <a:lumOff val="8648"/>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مندوبـــــــة</a:t>
          </a:r>
        </a:p>
      </dsp:txBody>
      <dsp:txXfrm>
        <a:off x="8690199" y="661279"/>
        <a:ext cx="1706999" cy="541597"/>
      </dsp:txXfrm>
    </dsp:sp>
    <dsp:sp modelId="{5863BDA0-C380-4FFD-B82C-2972511EFD64}">
      <dsp:nvSpPr>
        <dsp:cNvPr id="0" name=""/>
        <dsp:cNvSpPr/>
      </dsp:nvSpPr>
      <dsp:spPr>
        <a:xfrm rot="16200000">
          <a:off x="4061689" y="-2506024"/>
          <a:ext cx="838694" cy="8340620"/>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b="0" u="none" kern="1200" dirty="0">
              <a:latin typeface="Arial" panose="020B0604020202020204" pitchFamily="34" charset="0"/>
              <a:cs typeface="Arial" panose="020B0604020202020204" pitchFamily="34" charset="0"/>
            </a:rPr>
            <a:t>كالوصية للأغنياء من البعداء، وكذلك الأغنياء من الأقرباء، إذا لم يقصد بها التحبب إليهم.</a:t>
          </a:r>
          <a:endParaRPr lang="ar-SY" sz="2100" b="0" u="none" kern="1200" dirty="0"/>
        </a:p>
      </dsp:txBody>
      <dsp:txXfrm rot="5400000">
        <a:off x="351668" y="1285881"/>
        <a:ext cx="8299678" cy="756810"/>
      </dsp:txXfrm>
    </dsp:sp>
    <dsp:sp modelId="{17CB628C-AAD4-4A7F-967E-C77693D996F9}">
      <dsp:nvSpPr>
        <dsp:cNvPr id="0" name=""/>
        <dsp:cNvSpPr/>
      </dsp:nvSpPr>
      <dsp:spPr>
        <a:xfrm>
          <a:off x="8662625" y="1381435"/>
          <a:ext cx="1763873" cy="600195"/>
        </a:xfrm>
        <a:prstGeom prst="roundRect">
          <a:avLst/>
        </a:prstGeom>
        <a:gradFill rotWithShape="0">
          <a:gsLst>
            <a:gs pos="0">
              <a:schemeClr val="accent2">
                <a:shade val="80000"/>
                <a:hueOff val="-119009"/>
                <a:satOff val="-21420"/>
                <a:lumOff val="17295"/>
                <a:alphaOff val="0"/>
                <a:tint val="68000"/>
                <a:alpha val="90000"/>
                <a:lumMod val="100000"/>
              </a:schemeClr>
            </a:gs>
            <a:gs pos="100000">
              <a:schemeClr val="accent2">
                <a:shade val="80000"/>
                <a:hueOff val="-119009"/>
                <a:satOff val="-21420"/>
                <a:lumOff val="17295"/>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مباحــــــــــة</a:t>
          </a:r>
          <a:endParaRPr lang="en-US" sz="2200" b="1" u="none" kern="1200" dirty="0">
            <a:latin typeface="Arial" panose="020B0604020202020204" pitchFamily="34" charset="0"/>
            <a:cs typeface="Arial" panose="020B0604020202020204" pitchFamily="34" charset="0"/>
          </a:endParaRPr>
        </a:p>
      </dsp:txBody>
      <dsp:txXfrm>
        <a:off x="8691924" y="1410734"/>
        <a:ext cx="1705275" cy="541597"/>
      </dsp:txXfrm>
    </dsp:sp>
    <dsp:sp modelId="{D8142483-B108-47AE-9160-40E2A5858C99}">
      <dsp:nvSpPr>
        <dsp:cNvPr id="0" name=""/>
        <dsp:cNvSpPr/>
      </dsp:nvSpPr>
      <dsp:spPr>
        <a:xfrm rot="16200000">
          <a:off x="4190413" y="-1743398"/>
          <a:ext cx="592201"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إذا ترتب عليها أمر مكروه، كما إذا أوصى لغني، بقصد الإضرار والتضييق على الورثة.</a:t>
          </a:r>
          <a:endParaRPr lang="ar-SY" sz="2100" u="none" kern="1200" dirty="0"/>
        </a:p>
      </dsp:txBody>
      <dsp:txXfrm rot="5400000">
        <a:off x="341036" y="2163797"/>
        <a:ext cx="8319865" cy="534383"/>
      </dsp:txXfrm>
    </dsp:sp>
    <dsp:sp modelId="{EEAD60E7-A5CB-4758-ADA1-0428FD8F1844}">
      <dsp:nvSpPr>
        <dsp:cNvPr id="0" name=""/>
        <dsp:cNvSpPr/>
      </dsp:nvSpPr>
      <dsp:spPr>
        <a:xfrm>
          <a:off x="8660900" y="2130890"/>
          <a:ext cx="1765597" cy="600195"/>
        </a:xfrm>
        <a:prstGeom prst="roundRect">
          <a:avLst/>
        </a:prstGeom>
        <a:gradFill rotWithShape="0">
          <a:gsLst>
            <a:gs pos="0">
              <a:schemeClr val="accent2">
                <a:shade val="80000"/>
                <a:hueOff val="-178514"/>
                <a:satOff val="-32130"/>
                <a:lumOff val="25943"/>
                <a:alphaOff val="0"/>
                <a:tint val="68000"/>
                <a:alpha val="90000"/>
                <a:lumMod val="100000"/>
              </a:schemeClr>
            </a:gs>
            <a:gs pos="100000">
              <a:schemeClr val="accent2">
                <a:shade val="80000"/>
                <a:hueOff val="-178514"/>
                <a:satOff val="-32130"/>
                <a:lumOff val="2594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مكروهــــــة</a:t>
          </a:r>
        </a:p>
      </dsp:txBody>
      <dsp:txXfrm>
        <a:off x="8690199" y="2160189"/>
        <a:ext cx="1706999" cy="541597"/>
      </dsp:txXfrm>
    </dsp:sp>
    <dsp:sp modelId="{7C4EE180-5A1E-4DF6-B056-5ACF279EB9B0}">
      <dsp:nvSpPr>
        <dsp:cNvPr id="0" name=""/>
        <dsp:cNvSpPr/>
      </dsp:nvSpPr>
      <dsp:spPr>
        <a:xfrm rot="16200000">
          <a:off x="4190413" y="-1113193"/>
          <a:ext cx="592201"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وهي الوصية بما حرمه الله تعالى، كالوصية ببناء خمارة، أو دار لهو.</a:t>
          </a:r>
          <a:endParaRPr lang="ar-SY" sz="2100" u="none" kern="1200" dirty="0"/>
        </a:p>
      </dsp:txBody>
      <dsp:txXfrm rot="5400000">
        <a:off x="341036" y="2794002"/>
        <a:ext cx="8319865" cy="534383"/>
      </dsp:txXfrm>
    </dsp:sp>
    <dsp:sp modelId="{DCB36838-CD9F-408E-B71C-9A77AE21107B}">
      <dsp:nvSpPr>
        <dsp:cNvPr id="0" name=""/>
        <dsp:cNvSpPr/>
      </dsp:nvSpPr>
      <dsp:spPr>
        <a:xfrm>
          <a:off x="8660900" y="2761096"/>
          <a:ext cx="1765597" cy="600195"/>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محرمـــــــة</a:t>
          </a:r>
        </a:p>
      </dsp:txBody>
      <dsp:txXfrm>
        <a:off x="8690199" y="2790395"/>
        <a:ext cx="1706999" cy="5415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CA31B-1ACC-4EB5-8075-36B06431C75F}">
      <dsp:nvSpPr>
        <dsp:cNvPr id="0" name=""/>
        <dsp:cNvSpPr/>
      </dsp:nvSpPr>
      <dsp:spPr>
        <a:xfrm>
          <a:off x="0" y="939585"/>
          <a:ext cx="1864403" cy="1864708"/>
        </a:xfrm>
        <a:prstGeom prst="ellipse">
          <a:avLst/>
        </a:prstGeom>
        <a:solidFill>
          <a:schemeClr val="accent2">
            <a:hueOff val="0"/>
            <a:satOff val="0"/>
            <a:lumOff val="0"/>
            <a:alphaOff val="0"/>
          </a:schemeClr>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794153E-BD67-4DD7-8A89-EA4651728E33}">
      <dsp:nvSpPr>
        <dsp:cNvPr id="0" name=""/>
        <dsp:cNvSpPr/>
      </dsp:nvSpPr>
      <dsp:spPr>
        <a:xfrm>
          <a:off x="62510" y="1001753"/>
          <a:ext cx="1740374" cy="1740372"/>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الخلــوّ من الدّيــــن</a:t>
          </a:r>
        </a:p>
      </dsp:txBody>
      <dsp:txXfrm>
        <a:off x="310568" y="1250425"/>
        <a:ext cx="1243266" cy="1243030"/>
      </dsp:txXfrm>
    </dsp:sp>
    <dsp:sp modelId="{D8C68AF1-5554-4E62-BEC5-3E235E2717FC}">
      <dsp:nvSpPr>
        <dsp:cNvPr id="0" name=""/>
        <dsp:cNvSpPr/>
      </dsp:nvSpPr>
      <dsp:spPr>
        <a:xfrm rot="13500000">
          <a:off x="1928014" y="939682"/>
          <a:ext cx="1864187" cy="1864187"/>
        </a:xfrm>
        <a:prstGeom prst="teardrop">
          <a:avLst>
            <a:gd name="adj" fmla="val 100000"/>
          </a:avLst>
        </a:prstGeom>
        <a:solidFill>
          <a:schemeClr val="accent3">
            <a:hueOff val="0"/>
            <a:satOff val="0"/>
            <a:lumOff val="0"/>
            <a:alphaOff val="0"/>
          </a:schemeClr>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F24AEC5-ADEA-4EDE-83FD-EFF654937B6F}">
      <dsp:nvSpPr>
        <dsp:cNvPr id="0" name=""/>
        <dsp:cNvSpPr/>
      </dsp:nvSpPr>
      <dsp:spPr>
        <a:xfrm>
          <a:off x="1988432" y="1001753"/>
          <a:ext cx="1740374" cy="1740372"/>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الاختيـــــــار</a:t>
          </a:r>
        </a:p>
      </dsp:txBody>
      <dsp:txXfrm>
        <a:off x="2237482" y="1250425"/>
        <a:ext cx="1243266" cy="1243030"/>
      </dsp:txXfrm>
    </dsp:sp>
    <dsp:sp modelId="{2965CCC3-2E44-4EAF-AFEF-51E16C6BE90A}">
      <dsp:nvSpPr>
        <dsp:cNvPr id="0" name=""/>
        <dsp:cNvSpPr/>
      </dsp:nvSpPr>
      <dsp:spPr>
        <a:xfrm rot="13500000">
          <a:off x="3853935" y="939682"/>
          <a:ext cx="1864187" cy="1864187"/>
        </a:xfrm>
        <a:prstGeom prst="teardrop">
          <a:avLst>
            <a:gd name="adj" fmla="val 100000"/>
          </a:avLst>
        </a:prstGeom>
        <a:solidFill>
          <a:schemeClr val="accent4">
            <a:hueOff val="0"/>
            <a:satOff val="0"/>
            <a:lumOff val="0"/>
            <a:alphaOff val="0"/>
          </a:schemeClr>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C3CE879A-8461-4955-9561-0CD17487C559}">
      <dsp:nvSpPr>
        <dsp:cNvPr id="0" name=""/>
        <dsp:cNvSpPr/>
      </dsp:nvSpPr>
      <dsp:spPr>
        <a:xfrm>
          <a:off x="3915346" y="1001753"/>
          <a:ext cx="1740374" cy="1740372"/>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الرشــــــــد</a:t>
          </a:r>
        </a:p>
      </dsp:txBody>
      <dsp:txXfrm>
        <a:off x="4164396" y="1250425"/>
        <a:ext cx="1243266" cy="1243030"/>
      </dsp:txXfrm>
    </dsp:sp>
    <dsp:sp modelId="{DB8FA77B-4976-4079-97A8-4ECDF72AFEEA}">
      <dsp:nvSpPr>
        <dsp:cNvPr id="0" name=""/>
        <dsp:cNvSpPr/>
      </dsp:nvSpPr>
      <dsp:spPr>
        <a:xfrm rot="13500000">
          <a:off x="5780850" y="939682"/>
          <a:ext cx="1864187" cy="1864187"/>
        </a:xfrm>
        <a:prstGeom prst="teardrop">
          <a:avLst>
            <a:gd name="adj" fmla="val 100000"/>
          </a:avLst>
        </a:prstGeom>
        <a:solidFill>
          <a:schemeClr val="accent5">
            <a:hueOff val="0"/>
            <a:satOff val="0"/>
            <a:lumOff val="0"/>
            <a:alphaOff val="0"/>
          </a:schemeClr>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8EE4DAD-32B8-40C4-BD2B-2E101EEBFA4A}">
      <dsp:nvSpPr>
        <dsp:cNvPr id="0" name=""/>
        <dsp:cNvSpPr/>
      </dsp:nvSpPr>
      <dsp:spPr>
        <a:xfrm>
          <a:off x="5842260" y="1001753"/>
          <a:ext cx="1740374" cy="1740372"/>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البلـــــــوغ</a:t>
          </a:r>
        </a:p>
      </dsp:txBody>
      <dsp:txXfrm>
        <a:off x="6090318" y="1250425"/>
        <a:ext cx="1243266" cy="1243030"/>
      </dsp:txXfrm>
    </dsp:sp>
    <dsp:sp modelId="{C9F3AB3E-9D3B-4945-A0C3-C63FCEAA220D}">
      <dsp:nvSpPr>
        <dsp:cNvPr id="0" name=""/>
        <dsp:cNvSpPr/>
      </dsp:nvSpPr>
      <dsp:spPr>
        <a:xfrm rot="13500000">
          <a:off x="7707764" y="939682"/>
          <a:ext cx="1864187" cy="1864187"/>
        </a:xfrm>
        <a:prstGeom prst="teardrop">
          <a:avLst>
            <a:gd name="adj" fmla="val 100000"/>
          </a:avLst>
        </a:prstGeom>
        <a:solidFill>
          <a:schemeClr val="accent6">
            <a:hueOff val="0"/>
            <a:satOff val="0"/>
            <a:lumOff val="0"/>
            <a:alphaOff val="0"/>
          </a:schemeClr>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973AB65-44CF-4DD9-999D-0186380EA5F1}">
      <dsp:nvSpPr>
        <dsp:cNvPr id="0" name=""/>
        <dsp:cNvSpPr/>
      </dsp:nvSpPr>
      <dsp:spPr>
        <a:xfrm>
          <a:off x="7769174" y="1001753"/>
          <a:ext cx="1740374" cy="1740372"/>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العقـــل</a:t>
          </a:r>
        </a:p>
      </dsp:txBody>
      <dsp:txXfrm>
        <a:off x="8017232" y="1250425"/>
        <a:ext cx="1243266" cy="12430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173E1-118F-44C7-871D-40347CE2D3F7}">
      <dsp:nvSpPr>
        <dsp:cNvPr id="0" name=""/>
        <dsp:cNvSpPr/>
      </dsp:nvSpPr>
      <dsp:spPr>
        <a:xfrm>
          <a:off x="1495020" y="0"/>
          <a:ext cx="8471782" cy="522677"/>
        </a:xfrm>
        <a:prstGeom prst="roundRect">
          <a:avLst>
            <a:gd name="adj" fmla="val 10000"/>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أن يكون موجوداً.</a:t>
          </a:r>
        </a:p>
      </dsp:txBody>
      <dsp:txXfrm>
        <a:off x="2036927" y="15309"/>
        <a:ext cx="7914566" cy="492059"/>
      </dsp:txXfrm>
    </dsp:sp>
    <dsp:sp modelId="{143A8FD5-B118-488D-B85C-7F18598CE0C4}">
      <dsp:nvSpPr>
        <dsp:cNvPr id="0" name=""/>
        <dsp:cNvSpPr/>
      </dsp:nvSpPr>
      <dsp:spPr>
        <a:xfrm>
          <a:off x="747510" y="609790"/>
          <a:ext cx="8471782" cy="522677"/>
        </a:xfrm>
        <a:prstGeom prst="roundRect">
          <a:avLst>
            <a:gd name="adj" fmla="val 10000"/>
          </a:avLst>
        </a:prstGeom>
        <a:gradFill rotWithShape="0">
          <a:gsLst>
            <a:gs pos="0">
              <a:schemeClr val="accent2">
                <a:alpha val="90000"/>
                <a:hueOff val="0"/>
                <a:satOff val="0"/>
                <a:lumOff val="0"/>
                <a:alphaOff val="-20000"/>
                <a:tint val="68000"/>
                <a:alpha val="90000"/>
                <a:lumMod val="100000"/>
              </a:schemeClr>
            </a:gs>
            <a:gs pos="100000">
              <a:schemeClr val="accent2">
                <a:alpha val="90000"/>
                <a:hueOff val="0"/>
                <a:satOff val="0"/>
                <a:lumOff val="0"/>
                <a:alphaOff val="-2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أن يكون معلوماً.</a:t>
          </a:r>
        </a:p>
      </dsp:txBody>
      <dsp:txXfrm>
        <a:off x="1850069" y="625099"/>
        <a:ext cx="7353913" cy="492059"/>
      </dsp:txXfrm>
    </dsp:sp>
    <dsp:sp modelId="{EA378771-3DD5-46D6-A9ED-1B1F53BD590D}">
      <dsp:nvSpPr>
        <dsp:cNvPr id="0" name=""/>
        <dsp:cNvSpPr/>
      </dsp:nvSpPr>
      <dsp:spPr>
        <a:xfrm>
          <a:off x="0" y="1219581"/>
          <a:ext cx="8471782" cy="522677"/>
        </a:xfrm>
        <a:prstGeom prst="roundRect">
          <a:avLst>
            <a:gd name="adj" fmla="val 10000"/>
          </a:avLst>
        </a:prstGeom>
        <a:gradFill rotWithShape="0">
          <a:gsLst>
            <a:gs pos="0">
              <a:schemeClr val="accent2">
                <a:alpha val="90000"/>
                <a:hueOff val="0"/>
                <a:satOff val="0"/>
                <a:lumOff val="0"/>
                <a:alphaOff val="-40000"/>
                <a:tint val="68000"/>
                <a:alpha val="90000"/>
                <a:lumMod val="100000"/>
              </a:schemeClr>
            </a:gs>
            <a:gs pos="100000">
              <a:schemeClr val="accent2">
                <a:alpha val="90000"/>
                <a:hueOff val="0"/>
                <a:satOff val="0"/>
                <a:lumOff val="0"/>
                <a:alphaOff val="-4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أن لا يكون وارثاً.</a:t>
          </a:r>
        </a:p>
      </dsp:txBody>
      <dsp:txXfrm>
        <a:off x="1102559" y="1234890"/>
        <a:ext cx="7353913" cy="492059"/>
      </dsp:txXfrm>
    </dsp:sp>
    <dsp:sp modelId="{954C367C-D4CD-48FA-9D01-51A87AB96A67}">
      <dsp:nvSpPr>
        <dsp:cNvPr id="0" name=""/>
        <dsp:cNvSpPr/>
      </dsp:nvSpPr>
      <dsp:spPr>
        <a:xfrm>
          <a:off x="1495020" y="396363"/>
          <a:ext cx="339740" cy="339740"/>
        </a:xfrm>
        <a:prstGeom prst="downArrow">
          <a:avLst>
            <a:gd name="adj1" fmla="val 55000"/>
            <a:gd name="adj2" fmla="val 45000"/>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a:off x="1571461" y="396363"/>
        <a:ext cx="186858" cy="255654"/>
      </dsp:txXfrm>
    </dsp:sp>
    <dsp:sp modelId="{AD0841DA-0070-44B4-9CF7-3C8CFA840362}">
      <dsp:nvSpPr>
        <dsp:cNvPr id="0" name=""/>
        <dsp:cNvSpPr/>
      </dsp:nvSpPr>
      <dsp:spPr>
        <a:xfrm>
          <a:off x="747510" y="1002670"/>
          <a:ext cx="339740" cy="339740"/>
        </a:xfrm>
        <a:prstGeom prst="downArrow">
          <a:avLst>
            <a:gd name="adj1" fmla="val 55000"/>
            <a:gd name="adj2" fmla="val 45000"/>
          </a:avLst>
        </a:prstGeom>
        <a:solidFill>
          <a:schemeClr val="accent2">
            <a:alpha val="90000"/>
            <a:tint val="40000"/>
            <a:hueOff val="0"/>
            <a:satOff val="0"/>
            <a:lumOff val="0"/>
            <a:alphaOff val="-4000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a:off x="823951" y="1002670"/>
        <a:ext cx="186858" cy="255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FABB2-A4CC-477F-9CBF-93198B481F5E}">
      <dsp:nvSpPr>
        <dsp:cNvPr id="0" name=""/>
        <dsp:cNvSpPr/>
      </dsp:nvSpPr>
      <dsp:spPr>
        <a:xfrm>
          <a:off x="0" y="211793"/>
          <a:ext cx="8328718" cy="490479"/>
        </a:xfrm>
        <a:prstGeom prst="roundRect">
          <a:avLst>
            <a:gd name="adj" fmla="val 10000"/>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a:t>
          </a:r>
          <a:r>
            <a:rPr lang="ar-SA" sz="2200" kern="1200" dirty="0">
              <a:latin typeface="Arial" panose="020B0604020202020204" pitchFamily="34" charset="0"/>
              <a:cs typeface="Arial" panose="020B0604020202020204" pitchFamily="34" charset="0"/>
            </a:rPr>
            <a:t>أن لا يكون قاتلاً للموصي</a:t>
          </a:r>
          <a:r>
            <a:rPr lang="ar-SY" sz="2200" kern="1200" dirty="0">
              <a:latin typeface="Arial" panose="020B0604020202020204" pitchFamily="34" charset="0"/>
              <a:cs typeface="Arial" panose="020B0604020202020204" pitchFamily="34" charset="0"/>
            </a:rPr>
            <a:t>.</a:t>
          </a:r>
        </a:p>
      </dsp:txBody>
      <dsp:txXfrm>
        <a:off x="14366" y="226159"/>
        <a:ext cx="8299986" cy="4617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38BD41-34C8-4AC7-9211-62EC0FFFF743}">
      <dsp:nvSpPr>
        <dsp:cNvPr id="0" name=""/>
        <dsp:cNvSpPr/>
      </dsp:nvSpPr>
      <dsp:spPr>
        <a:xfrm>
          <a:off x="0" y="40189"/>
          <a:ext cx="9866260" cy="84240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mj-lt"/>
            <a:buNone/>
          </a:pPr>
          <a:r>
            <a:rPr lang="ar-SY" sz="2200" kern="1200" dirty="0">
              <a:latin typeface="Arial" panose="020B0604020202020204" pitchFamily="34" charset="0"/>
              <a:cs typeface="Arial" panose="020B0604020202020204" pitchFamily="34" charset="0"/>
            </a:rPr>
            <a:t>1- </a:t>
          </a:r>
          <a:r>
            <a:rPr lang="ar-SA" sz="2200" kern="1200" dirty="0">
              <a:latin typeface="Arial" panose="020B0604020202020204" pitchFamily="34" charset="0"/>
              <a:cs typeface="Arial" panose="020B0604020202020204" pitchFamily="34" charset="0"/>
            </a:rPr>
            <a:t>أن يكون مباحاً شرعاً</a:t>
          </a:r>
          <a:endParaRPr lang="en-US" sz="2200" kern="1200" dirty="0">
            <a:latin typeface="Arial" panose="020B0604020202020204" pitchFamily="34" charset="0"/>
            <a:cs typeface="Arial" panose="020B0604020202020204" pitchFamily="34" charset="0"/>
          </a:endParaRPr>
        </a:p>
      </dsp:txBody>
      <dsp:txXfrm>
        <a:off x="41123" y="81312"/>
        <a:ext cx="9784014" cy="760154"/>
      </dsp:txXfrm>
    </dsp:sp>
    <dsp:sp modelId="{745A8668-3543-4F98-A668-7AEBC9514C3F}">
      <dsp:nvSpPr>
        <dsp:cNvPr id="0" name=""/>
        <dsp:cNvSpPr/>
      </dsp:nvSpPr>
      <dsp:spPr>
        <a:xfrm>
          <a:off x="0" y="1012190"/>
          <a:ext cx="9866260" cy="842400"/>
        </a:xfrm>
        <a:prstGeom prst="roundRect">
          <a:avLst/>
        </a:prstGeom>
        <a:gradFill rotWithShape="0">
          <a:gsLst>
            <a:gs pos="0">
              <a:schemeClr val="accent2">
                <a:shade val="80000"/>
                <a:hueOff val="-79340"/>
                <a:satOff val="-14280"/>
                <a:lumOff val="11530"/>
                <a:alphaOff val="0"/>
                <a:tint val="68000"/>
                <a:alpha val="90000"/>
                <a:lumMod val="100000"/>
              </a:schemeClr>
            </a:gs>
            <a:gs pos="100000">
              <a:schemeClr val="accent2">
                <a:shade val="80000"/>
                <a:hueOff val="-79340"/>
                <a:satOff val="-14280"/>
                <a:lumOff val="1153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mj-lt"/>
            <a:buNone/>
          </a:pPr>
          <a:r>
            <a:rPr lang="ar-SY" sz="2200" kern="1200" dirty="0">
              <a:latin typeface="Arial" panose="020B0604020202020204" pitchFamily="34" charset="0"/>
              <a:cs typeface="Arial" panose="020B0604020202020204" pitchFamily="34" charset="0"/>
            </a:rPr>
            <a:t>2- </a:t>
          </a:r>
          <a:r>
            <a:rPr lang="ar-SA" sz="2200" kern="1200" dirty="0">
              <a:latin typeface="Arial" panose="020B0604020202020204" pitchFamily="34" charset="0"/>
              <a:cs typeface="Arial" panose="020B0604020202020204" pitchFamily="34" charset="0"/>
            </a:rPr>
            <a:t>أن يكون قابلاً للتمليك</a:t>
          </a:r>
          <a:endParaRPr lang="en-US" sz="2200" kern="1200" dirty="0">
            <a:latin typeface="Arial" panose="020B0604020202020204" pitchFamily="34" charset="0"/>
            <a:cs typeface="Arial" panose="020B0604020202020204" pitchFamily="34" charset="0"/>
          </a:endParaRPr>
        </a:p>
      </dsp:txBody>
      <dsp:txXfrm>
        <a:off x="41123" y="1053313"/>
        <a:ext cx="9784014" cy="760154"/>
      </dsp:txXfrm>
    </dsp:sp>
    <dsp:sp modelId="{F681D9CA-7C1C-42B0-AD25-70345006AAC2}">
      <dsp:nvSpPr>
        <dsp:cNvPr id="0" name=""/>
        <dsp:cNvSpPr/>
      </dsp:nvSpPr>
      <dsp:spPr>
        <a:xfrm>
          <a:off x="0" y="1984190"/>
          <a:ext cx="9866260" cy="842400"/>
        </a:xfrm>
        <a:prstGeom prst="roundRect">
          <a:avLst/>
        </a:prstGeom>
        <a:gradFill rotWithShape="0">
          <a:gsLst>
            <a:gs pos="0">
              <a:schemeClr val="accent2">
                <a:shade val="80000"/>
                <a:hueOff val="-158679"/>
                <a:satOff val="-28560"/>
                <a:lumOff val="23061"/>
                <a:alphaOff val="0"/>
                <a:tint val="68000"/>
                <a:alpha val="90000"/>
                <a:lumMod val="100000"/>
              </a:schemeClr>
            </a:gs>
            <a:gs pos="100000">
              <a:schemeClr val="accent2">
                <a:shade val="80000"/>
                <a:hueOff val="-158679"/>
                <a:satOff val="-28560"/>
                <a:lumOff val="2306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mj-lt"/>
            <a:buNone/>
          </a:pPr>
          <a:r>
            <a:rPr lang="ar-SY" sz="2200" kern="1200" dirty="0">
              <a:latin typeface="Arial" panose="020B0604020202020204" pitchFamily="34" charset="0"/>
              <a:cs typeface="Arial" panose="020B0604020202020204" pitchFamily="34" charset="0"/>
            </a:rPr>
            <a:t>3- </a:t>
          </a:r>
          <a:r>
            <a:rPr lang="ar-SA" sz="2200" kern="1200" dirty="0">
              <a:latin typeface="Arial" panose="020B0604020202020204" pitchFamily="34" charset="0"/>
              <a:cs typeface="Arial" panose="020B0604020202020204" pitchFamily="34" charset="0"/>
            </a:rPr>
            <a:t>أن لا يكون مستغرقاً بالدين</a:t>
          </a:r>
          <a:endParaRPr lang="en-US" sz="2200" kern="1200" dirty="0">
            <a:latin typeface="Arial" panose="020B0604020202020204" pitchFamily="34" charset="0"/>
            <a:cs typeface="Arial" panose="020B0604020202020204" pitchFamily="34" charset="0"/>
          </a:endParaRPr>
        </a:p>
      </dsp:txBody>
      <dsp:txXfrm>
        <a:off x="41123" y="2025313"/>
        <a:ext cx="9784014" cy="760154"/>
      </dsp:txXfrm>
    </dsp:sp>
    <dsp:sp modelId="{86AD2EFF-6239-4C56-A03D-529217D9BE10}">
      <dsp:nvSpPr>
        <dsp:cNvPr id="0" name=""/>
        <dsp:cNvSpPr/>
      </dsp:nvSpPr>
      <dsp:spPr>
        <a:xfrm>
          <a:off x="0" y="2956189"/>
          <a:ext cx="9866260" cy="84240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mj-lt"/>
            <a:buNone/>
          </a:pPr>
          <a:r>
            <a:rPr lang="ar-SY" sz="2200" kern="1200" dirty="0">
              <a:latin typeface="Arial" panose="020B0604020202020204" pitchFamily="34" charset="0"/>
              <a:cs typeface="Arial" panose="020B0604020202020204" pitchFamily="34" charset="0"/>
            </a:rPr>
            <a:t>4- </a:t>
          </a:r>
          <a:r>
            <a:rPr lang="ar-SA" sz="2200" kern="1200" dirty="0">
              <a:latin typeface="Arial" panose="020B0604020202020204" pitchFamily="34" charset="0"/>
              <a:cs typeface="Arial" panose="020B0604020202020204" pitchFamily="34" charset="0"/>
            </a:rPr>
            <a:t>أن لا يزيد الموصى به عن ثلث التركة</a:t>
          </a:r>
          <a:endParaRPr lang="ar-SY" sz="2200" kern="1200" dirty="0">
            <a:latin typeface="Arial" panose="020B0604020202020204" pitchFamily="34" charset="0"/>
            <a:cs typeface="Arial" panose="020B0604020202020204" pitchFamily="34" charset="0"/>
          </a:endParaRPr>
        </a:p>
      </dsp:txBody>
      <dsp:txXfrm>
        <a:off x="41123" y="2997312"/>
        <a:ext cx="9784014" cy="7601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802B37-C41D-4118-BDDE-494755EAB4D7}">
      <dsp:nvSpPr>
        <dsp:cNvPr id="0" name=""/>
        <dsp:cNvSpPr/>
      </dsp:nvSpPr>
      <dsp:spPr>
        <a:xfrm>
          <a:off x="9143526" y="-758253"/>
          <a:ext cx="5893564" cy="5893564"/>
        </a:xfrm>
        <a:prstGeom prst="blockArc">
          <a:avLst>
            <a:gd name="adj1" fmla="val 8100000"/>
            <a:gd name="adj2" fmla="val 13500000"/>
            <a:gd name="adj3" fmla="val 367"/>
          </a:avLst>
        </a:prstGeom>
        <a:noFill/>
        <a:ln w="22225" cap="rnd"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2889BC-7B13-4299-8299-2B9BE25F05F5}">
      <dsp:nvSpPr>
        <dsp:cNvPr id="0" name=""/>
        <dsp:cNvSpPr/>
      </dsp:nvSpPr>
      <dsp:spPr>
        <a:xfrm>
          <a:off x="60130" y="273478"/>
          <a:ext cx="9614970" cy="547307"/>
        </a:xfrm>
        <a:prstGeom prst="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34425"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جنون الموصي</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60130" y="273478"/>
        <a:ext cx="9614970" cy="547307"/>
      </dsp:txXfrm>
    </dsp:sp>
    <dsp:sp modelId="{02E3A777-290D-4041-BBA8-CD8772E7A338}">
      <dsp:nvSpPr>
        <dsp:cNvPr id="0" name=""/>
        <dsp:cNvSpPr/>
      </dsp:nvSpPr>
      <dsp:spPr>
        <a:xfrm>
          <a:off x="9333034" y="205065"/>
          <a:ext cx="684134" cy="68413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AC381D66-EF92-45A7-92C0-C8D09E4F7B61}">
      <dsp:nvSpPr>
        <dsp:cNvPr id="0" name=""/>
        <dsp:cNvSpPr/>
      </dsp:nvSpPr>
      <dsp:spPr>
        <a:xfrm>
          <a:off x="60130" y="1094176"/>
          <a:ext cx="9222786" cy="547307"/>
        </a:xfrm>
        <a:prstGeom prst="rect">
          <a:avLst/>
        </a:prstGeom>
        <a:gradFill rotWithShape="0">
          <a:gsLst>
            <a:gs pos="0">
              <a:schemeClr val="accent2">
                <a:shade val="80000"/>
                <a:hueOff val="-59505"/>
                <a:satOff val="-10710"/>
                <a:lumOff val="8648"/>
                <a:alphaOff val="0"/>
                <a:tint val="68000"/>
                <a:alpha val="90000"/>
                <a:lumMod val="100000"/>
              </a:schemeClr>
            </a:gs>
            <a:gs pos="100000">
              <a:schemeClr val="accent2">
                <a:shade val="80000"/>
                <a:hueOff val="-59505"/>
                <a:satOff val="-10710"/>
                <a:lumOff val="8648"/>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34425"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وفاة </a:t>
          </a:r>
          <a:r>
            <a:rPr lang="ar-SY" sz="2200" kern="1200" dirty="0" err="1">
              <a:latin typeface="Arial" panose="020B0604020202020204" pitchFamily="34" charset="0"/>
              <a:cs typeface="Arial" panose="020B0604020202020204" pitchFamily="34" charset="0"/>
            </a:rPr>
            <a:t>الموصى</a:t>
          </a:r>
          <a:r>
            <a:rPr lang="ar-SY" sz="2200" kern="1200" dirty="0">
              <a:latin typeface="Arial" panose="020B0604020202020204" pitchFamily="34" charset="0"/>
              <a:cs typeface="Arial" panose="020B0604020202020204" pitchFamily="34" charset="0"/>
            </a:rPr>
            <a:t> له: قبل وفاة الموصي</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60130" y="1094176"/>
        <a:ext cx="9222786" cy="547307"/>
      </dsp:txXfrm>
    </dsp:sp>
    <dsp:sp modelId="{891DFE2E-46C8-4569-8DC8-F01AEC455357}">
      <dsp:nvSpPr>
        <dsp:cNvPr id="0" name=""/>
        <dsp:cNvSpPr/>
      </dsp:nvSpPr>
      <dsp:spPr>
        <a:xfrm>
          <a:off x="8940850" y="1025763"/>
          <a:ext cx="684134" cy="68413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59505"/>
              <a:satOff val="-10710"/>
              <a:lumOff val="8648"/>
              <a:alphaOff val="0"/>
            </a:schemeClr>
          </a:solidFill>
          <a:prstDash val="solid"/>
        </a:ln>
        <a:effectLst/>
      </dsp:spPr>
      <dsp:style>
        <a:lnRef idx="1">
          <a:scrgbClr r="0" g="0" b="0"/>
        </a:lnRef>
        <a:fillRef idx="2">
          <a:scrgbClr r="0" g="0" b="0"/>
        </a:fillRef>
        <a:effectRef idx="0">
          <a:scrgbClr r="0" g="0" b="0"/>
        </a:effectRef>
        <a:fontRef idx="minor"/>
      </dsp:style>
    </dsp:sp>
    <dsp:sp modelId="{FDCC4853-0590-454F-843A-66A185CB35F4}">
      <dsp:nvSpPr>
        <dsp:cNvPr id="0" name=""/>
        <dsp:cNvSpPr/>
      </dsp:nvSpPr>
      <dsp:spPr>
        <a:xfrm>
          <a:off x="60130" y="1914874"/>
          <a:ext cx="9102417" cy="547307"/>
        </a:xfrm>
        <a:prstGeom prst="rect">
          <a:avLst/>
        </a:prstGeom>
        <a:gradFill rotWithShape="0">
          <a:gsLst>
            <a:gs pos="0">
              <a:schemeClr val="accent2">
                <a:shade val="80000"/>
                <a:hueOff val="-119009"/>
                <a:satOff val="-21420"/>
                <a:lumOff val="17295"/>
                <a:alphaOff val="0"/>
                <a:tint val="68000"/>
                <a:alpha val="90000"/>
                <a:lumMod val="100000"/>
              </a:schemeClr>
            </a:gs>
            <a:gs pos="100000">
              <a:schemeClr val="accent2">
                <a:shade val="80000"/>
                <a:hueOff val="-119009"/>
                <a:satOff val="-21420"/>
                <a:lumOff val="17295"/>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34425"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هلاك </a:t>
          </a:r>
          <a:r>
            <a:rPr lang="ar-SY" sz="2200" kern="1200" dirty="0" err="1">
              <a:latin typeface="Arial" panose="020B0604020202020204" pitchFamily="34" charset="0"/>
              <a:cs typeface="Arial" panose="020B0604020202020204" pitchFamily="34" charset="0"/>
            </a:rPr>
            <a:t>الموصى</a:t>
          </a:r>
          <a:r>
            <a:rPr lang="ar-SY" sz="2200" kern="1200" dirty="0">
              <a:latin typeface="Arial" panose="020B0604020202020204" pitchFamily="34" charset="0"/>
              <a:cs typeface="Arial" panose="020B0604020202020204" pitchFamily="34" charset="0"/>
            </a:rPr>
            <a:t> به قبل وفاة الموصي</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60130" y="1914874"/>
        <a:ext cx="9102417" cy="547307"/>
      </dsp:txXfrm>
    </dsp:sp>
    <dsp:sp modelId="{EB7ADE3E-4513-43ED-BFDB-B1260F488F27}">
      <dsp:nvSpPr>
        <dsp:cNvPr id="0" name=""/>
        <dsp:cNvSpPr/>
      </dsp:nvSpPr>
      <dsp:spPr>
        <a:xfrm>
          <a:off x="8820481" y="1846461"/>
          <a:ext cx="684134" cy="68413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119009"/>
              <a:satOff val="-21420"/>
              <a:lumOff val="17295"/>
              <a:alphaOff val="0"/>
            </a:schemeClr>
          </a:solidFill>
          <a:prstDash val="solid"/>
        </a:ln>
        <a:effectLst/>
      </dsp:spPr>
      <dsp:style>
        <a:lnRef idx="1">
          <a:scrgbClr r="0" g="0" b="0"/>
        </a:lnRef>
        <a:fillRef idx="2">
          <a:scrgbClr r="0" g="0" b="0"/>
        </a:fillRef>
        <a:effectRef idx="0">
          <a:scrgbClr r="0" g="0" b="0"/>
        </a:effectRef>
        <a:fontRef idx="minor"/>
      </dsp:style>
    </dsp:sp>
    <dsp:sp modelId="{3C62B9DA-5775-4B27-A7EF-17FAF03A4FE4}">
      <dsp:nvSpPr>
        <dsp:cNvPr id="0" name=""/>
        <dsp:cNvSpPr/>
      </dsp:nvSpPr>
      <dsp:spPr>
        <a:xfrm>
          <a:off x="60130" y="2735573"/>
          <a:ext cx="9222786" cy="547307"/>
        </a:xfrm>
        <a:prstGeom prst="rect">
          <a:avLst/>
        </a:prstGeom>
        <a:gradFill rotWithShape="0">
          <a:gsLst>
            <a:gs pos="0">
              <a:schemeClr val="accent2">
                <a:shade val="80000"/>
                <a:hueOff val="-178514"/>
                <a:satOff val="-32130"/>
                <a:lumOff val="25943"/>
                <a:alphaOff val="0"/>
                <a:tint val="68000"/>
                <a:alpha val="90000"/>
                <a:lumMod val="100000"/>
              </a:schemeClr>
            </a:gs>
            <a:gs pos="100000">
              <a:schemeClr val="accent2">
                <a:shade val="80000"/>
                <a:hueOff val="-178514"/>
                <a:satOff val="-32130"/>
                <a:lumOff val="2594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34425"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رجوع الموصي عن وصيته صراحة أو دلالة</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60130" y="2735573"/>
        <a:ext cx="9222786" cy="547307"/>
      </dsp:txXfrm>
    </dsp:sp>
    <dsp:sp modelId="{02ABEB6C-BB41-4D6A-B0ED-05CDDEF7D59A}">
      <dsp:nvSpPr>
        <dsp:cNvPr id="0" name=""/>
        <dsp:cNvSpPr/>
      </dsp:nvSpPr>
      <dsp:spPr>
        <a:xfrm>
          <a:off x="8940850" y="2667159"/>
          <a:ext cx="684134" cy="68413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178514"/>
              <a:satOff val="-32130"/>
              <a:lumOff val="25943"/>
              <a:alphaOff val="0"/>
            </a:schemeClr>
          </a:solidFill>
          <a:prstDash val="solid"/>
        </a:ln>
        <a:effectLst/>
      </dsp:spPr>
      <dsp:style>
        <a:lnRef idx="1">
          <a:scrgbClr r="0" g="0" b="0"/>
        </a:lnRef>
        <a:fillRef idx="2">
          <a:scrgbClr r="0" g="0" b="0"/>
        </a:fillRef>
        <a:effectRef idx="0">
          <a:scrgbClr r="0" g="0" b="0"/>
        </a:effectRef>
        <a:fontRef idx="minor"/>
      </dsp:style>
    </dsp:sp>
    <dsp:sp modelId="{C1F3FF8B-218B-4339-98F5-C945B9B775A2}">
      <dsp:nvSpPr>
        <dsp:cNvPr id="0" name=""/>
        <dsp:cNvSpPr/>
      </dsp:nvSpPr>
      <dsp:spPr>
        <a:xfrm>
          <a:off x="60130" y="3556271"/>
          <a:ext cx="9614970" cy="547307"/>
        </a:xfrm>
        <a:prstGeom prst="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434425"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 5- رد </a:t>
          </a:r>
          <a:r>
            <a:rPr lang="ar-SY" sz="2200" kern="1200" dirty="0" err="1">
              <a:latin typeface="Arial" panose="020B0604020202020204" pitchFamily="34" charset="0"/>
              <a:cs typeface="Arial" panose="020B0604020202020204" pitchFamily="34" charset="0"/>
            </a:rPr>
            <a:t>الموصى</a:t>
          </a:r>
          <a:r>
            <a:rPr lang="ar-SY" sz="2200" kern="1200" dirty="0">
              <a:latin typeface="Arial" panose="020B0604020202020204" pitchFamily="34" charset="0"/>
              <a:cs typeface="Arial" panose="020B0604020202020204" pitchFamily="34" charset="0"/>
            </a:rPr>
            <a:t> له الوصية</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60130" y="3556271"/>
        <a:ext cx="9614970" cy="547307"/>
      </dsp:txXfrm>
    </dsp:sp>
    <dsp:sp modelId="{A540CDFA-136B-4664-9469-2735CE34BF6C}">
      <dsp:nvSpPr>
        <dsp:cNvPr id="0" name=""/>
        <dsp:cNvSpPr/>
      </dsp:nvSpPr>
      <dsp:spPr>
        <a:xfrm>
          <a:off x="9333034" y="3487857"/>
          <a:ext cx="684134" cy="684134"/>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238019"/>
              <a:satOff val="-42840"/>
              <a:lumOff val="34591"/>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118468654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بطلان الوصية </a:t>
            </a:r>
            <a:endParaRPr lang="en-US" dirty="0"/>
          </a:p>
        </p:txBody>
      </p:sp>
      <p:sp>
        <p:nvSpPr>
          <p:cNvPr id="3" name="عنصر نائب للمحتوى 2"/>
          <p:cNvSpPr>
            <a:spLocks noGrp="1"/>
          </p:cNvSpPr>
          <p:nvPr>
            <p:ph sz="quarter" idx="12"/>
          </p:nvPr>
        </p:nvSpPr>
        <p:spPr>
          <a:xfrm>
            <a:off x="-144963" y="1430463"/>
            <a:ext cx="11625263" cy="5056034"/>
          </a:xfrm>
        </p:spPr>
        <p:txBody>
          <a:bodyPr>
            <a:normAutofit/>
          </a:bodyPr>
          <a:lstStyle/>
          <a:p>
            <a:r>
              <a:rPr lang="ar-SA" sz="2400" b="1" dirty="0"/>
              <a:t>تبطل الوصية بعد انعقادها وصحتها </a:t>
            </a:r>
            <a:r>
              <a:rPr lang="ar-SA" sz="2400" b="1" dirty="0" err="1"/>
              <a:t>ونفاذها</a:t>
            </a:r>
            <a:r>
              <a:rPr lang="ar-SA" sz="2400" b="1" dirty="0"/>
              <a:t> في أحوال، هي:</a:t>
            </a:r>
            <a:endParaRPr lang="en-US" sz="2400" b="1" dirty="0"/>
          </a:p>
          <a:p>
            <a:endParaRPr lang="en-US" b="1" dirty="0"/>
          </a:p>
          <a:p>
            <a:pPr marL="457200" indent="-457200">
              <a:buAutoNum type="arabic2Minus"/>
            </a:pPr>
            <a:endParaRPr lang="en-US" b="1" dirty="0"/>
          </a:p>
          <a:p>
            <a:endParaRPr lang="ar-SY" dirty="0"/>
          </a:p>
        </p:txBody>
      </p:sp>
      <p:graphicFrame>
        <p:nvGraphicFramePr>
          <p:cNvPr id="4" name="Diagram 3">
            <a:extLst>
              <a:ext uri="{FF2B5EF4-FFF2-40B4-BE49-F238E27FC236}">
                <a16:creationId xmlns:a16="http://schemas.microsoft.com/office/drawing/2014/main" id="{D6B5B8A7-AD63-41C0-B9E7-481DF2B52B29}"/>
              </a:ext>
            </a:extLst>
          </p:cNvPr>
          <p:cNvGraphicFramePr/>
          <p:nvPr>
            <p:extLst>
              <p:ext uri="{D42A27DB-BD31-4B8C-83A1-F6EECF244321}">
                <p14:modId xmlns:p14="http://schemas.microsoft.com/office/powerpoint/2010/main" val="609104673"/>
              </p:ext>
            </p:extLst>
          </p:nvPr>
        </p:nvGraphicFramePr>
        <p:xfrm>
          <a:off x="1364975" y="2098289"/>
          <a:ext cx="10088568" cy="43770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931644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 تزاحـــم الوصـــايا </a:t>
            </a:r>
            <a:endParaRPr lang="en-US" dirty="0"/>
          </a:p>
        </p:txBody>
      </p:sp>
      <p:sp>
        <p:nvSpPr>
          <p:cNvPr id="4" name="Flowchart: Preparation 3">
            <a:extLst>
              <a:ext uri="{FF2B5EF4-FFF2-40B4-BE49-F238E27FC236}">
                <a16:creationId xmlns:a16="http://schemas.microsoft.com/office/drawing/2014/main" id="{51CA852F-DD63-4CF5-8A4C-8187F942A31A}"/>
              </a:ext>
            </a:extLst>
          </p:cNvPr>
          <p:cNvSpPr/>
          <p:nvPr/>
        </p:nvSpPr>
        <p:spPr>
          <a:xfrm>
            <a:off x="733636" y="2003321"/>
            <a:ext cx="10546310" cy="4035605"/>
          </a:xfrm>
          <a:prstGeom prst="flowChartPreparation">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إذا أوصى إنسان قبل وفاته بوصية أو وصايا متعددة، وكان مجموعها أقل من ثلث التركة، نفذت جميعاً ما دامت صحيحة، وإن كانت أكثر من الثلث وأجازها الورثة الكبار العقلاء، فكذلك، وإلا بأن كان الورثة صغاراً أو مجانين، أو كانوا كباراً عقلاء ولم يجيزوها، نفذ منها ما كان ضمن ثلث التركة، وبطل الباقي.</a:t>
            </a:r>
          </a:p>
        </p:txBody>
      </p:sp>
    </p:spTree>
    <p:extLst>
      <p:ext uri="{BB962C8B-B14F-4D97-AF65-F5344CB8AC3E}">
        <p14:creationId xmlns:p14="http://schemas.microsoft.com/office/powerpoint/2010/main" val="189366782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596739" y="2210006"/>
            <a:ext cx="7304183" cy="4497230"/>
          </a:xfrm>
        </p:spPr>
        <p:txBody>
          <a:bodyPr>
            <a:noAutofit/>
          </a:bodyPr>
          <a:lstStyle/>
          <a:p>
            <a:pPr>
              <a:lnSpc>
                <a:spcPct val="150000"/>
              </a:lnSpc>
            </a:pPr>
            <a:r>
              <a:rPr lang="ar-SY" sz="2400" b="1" dirty="0"/>
              <a:t>اختر الإجابة الصحيحة:</a:t>
            </a:r>
          </a:p>
          <a:p>
            <a:pPr marL="0" lvl="0" indent="0">
              <a:lnSpc>
                <a:spcPct val="150000"/>
              </a:lnSpc>
            </a:pPr>
            <a:r>
              <a:rPr lang="ar-SA" sz="2400" b="1" dirty="0"/>
              <a:t>1- تصرف في التركة مضاف إلى ما بعد الموت هو تعريف:</a:t>
            </a:r>
            <a:endParaRPr lang="en-US" sz="2400" dirty="0"/>
          </a:p>
          <a:p>
            <a:pPr marL="342900" lvl="0" indent="-342900">
              <a:lnSpc>
                <a:spcPct val="150000"/>
              </a:lnSpc>
              <a:buFont typeface="+mj-lt"/>
              <a:buAutoNum type="alphaUcPeriod"/>
            </a:pPr>
            <a:r>
              <a:rPr lang="en-US" sz="2400" dirty="0"/>
              <a:t> </a:t>
            </a:r>
            <a:r>
              <a:rPr lang="ar-SA" sz="2400" dirty="0"/>
              <a:t>الوصية قانوناً.</a:t>
            </a:r>
            <a:endParaRPr lang="en-US" sz="2400" dirty="0"/>
          </a:p>
          <a:p>
            <a:pPr marL="342900" lvl="0" indent="-342900">
              <a:lnSpc>
                <a:spcPct val="150000"/>
              </a:lnSpc>
              <a:buFont typeface="+mj-lt"/>
              <a:buAutoNum type="alphaUcPeriod"/>
            </a:pPr>
            <a:r>
              <a:rPr lang="ar-SA" sz="2400" dirty="0"/>
              <a:t>الوصية قانوناً وفقهاً.</a:t>
            </a:r>
            <a:endParaRPr lang="en-US" sz="2400" dirty="0"/>
          </a:p>
          <a:p>
            <a:pPr marL="342900" lvl="0" indent="-342900">
              <a:lnSpc>
                <a:spcPct val="150000"/>
              </a:lnSpc>
              <a:buFont typeface="+mj-lt"/>
              <a:buAutoNum type="alphaUcPeriod"/>
            </a:pPr>
            <a:r>
              <a:rPr lang="ar-SA" sz="2400" dirty="0"/>
              <a:t>الوصية عند كافة الفقهاء.</a:t>
            </a:r>
            <a:endParaRPr lang="en-US" sz="2400" dirty="0"/>
          </a:p>
          <a:p>
            <a:pPr marL="342900" lvl="0" indent="-342900">
              <a:lnSpc>
                <a:spcPct val="150000"/>
              </a:lnSpc>
              <a:buFont typeface="+mj-lt"/>
              <a:buAutoNum type="alphaUcPeriod"/>
            </a:pPr>
            <a:r>
              <a:rPr lang="ar-SA" sz="2400" dirty="0"/>
              <a:t>الوصية عند الحنفية.</a:t>
            </a:r>
            <a:endParaRPr lang="en-US" sz="2400" dirty="0"/>
          </a:p>
        </p:txBody>
      </p:sp>
    </p:spTree>
    <p:extLst>
      <p:ext uri="{BB962C8B-B14F-4D97-AF65-F5344CB8AC3E}">
        <p14:creationId xmlns:p14="http://schemas.microsoft.com/office/powerpoint/2010/main" val="15564568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407169" y="2143100"/>
            <a:ext cx="7304183" cy="4497230"/>
          </a:xfrm>
        </p:spPr>
        <p:txBody>
          <a:bodyPr>
            <a:noAutofit/>
          </a:bodyPr>
          <a:lstStyle/>
          <a:p>
            <a:pPr>
              <a:lnSpc>
                <a:spcPct val="150000"/>
              </a:lnSpc>
            </a:pPr>
            <a:r>
              <a:rPr lang="ar-SY" sz="2400" b="1" dirty="0"/>
              <a:t>اختر الإجابة الصحيحة:</a:t>
            </a:r>
          </a:p>
          <a:p>
            <a:pPr marL="0" indent="0">
              <a:lnSpc>
                <a:spcPct val="150000"/>
              </a:lnSpc>
            </a:pPr>
            <a:r>
              <a:rPr lang="ar-SA" sz="2400" b="1" dirty="0"/>
              <a:t>2- تبطل الوصية بـ:</a:t>
            </a:r>
            <a:endParaRPr lang="en-US" sz="2400" b="1" dirty="0"/>
          </a:p>
          <a:p>
            <a:pPr marL="342900" lvl="0" indent="-342900">
              <a:lnSpc>
                <a:spcPct val="150000"/>
              </a:lnSpc>
              <a:buFont typeface="+mj-lt"/>
              <a:buAutoNum type="alphaUcPeriod"/>
            </a:pPr>
            <a:r>
              <a:rPr lang="ar-SA" sz="2400" dirty="0"/>
              <a:t>جنون الموصي جنوناً مطبقا متصلاً بالموت. </a:t>
            </a:r>
            <a:endParaRPr lang="en-US" sz="2400" dirty="0"/>
          </a:p>
          <a:p>
            <a:pPr marL="342900" lvl="0" indent="-342900">
              <a:lnSpc>
                <a:spcPct val="150000"/>
              </a:lnSpc>
              <a:buFont typeface="+mj-lt"/>
              <a:buAutoNum type="alphaUcPeriod"/>
            </a:pPr>
            <a:r>
              <a:rPr lang="ar-SA" sz="2400" dirty="0"/>
              <a:t>جنون الموصي جنوناً متقطعا متصلاً بالموت.</a:t>
            </a:r>
            <a:endParaRPr lang="en-US" sz="2400" dirty="0"/>
          </a:p>
          <a:p>
            <a:pPr marL="342900" lvl="0" indent="-342900">
              <a:lnSpc>
                <a:spcPct val="150000"/>
              </a:lnSpc>
              <a:buFont typeface="+mj-lt"/>
              <a:buAutoNum type="alphaUcPeriod"/>
            </a:pPr>
            <a:r>
              <a:rPr lang="ar-SA" sz="2400" dirty="0"/>
              <a:t>إغماء الموصي.</a:t>
            </a:r>
            <a:endParaRPr lang="en-US" sz="2400" dirty="0"/>
          </a:p>
          <a:p>
            <a:pPr marL="342900" lvl="0" indent="-342900">
              <a:lnSpc>
                <a:spcPct val="150000"/>
              </a:lnSpc>
              <a:buFont typeface="+mj-lt"/>
              <a:buAutoNum type="alphaUcPeriod"/>
            </a:pPr>
            <a:r>
              <a:rPr lang="ar-SA" sz="2400" dirty="0"/>
              <a:t>رفض الورثة للوصية في حياة الموصي.</a:t>
            </a:r>
            <a:endParaRPr lang="en-US" sz="2400" dirty="0"/>
          </a:p>
        </p:txBody>
      </p:sp>
    </p:spTree>
    <p:extLst>
      <p:ext uri="{BB962C8B-B14F-4D97-AF65-F5344CB8AC3E}">
        <p14:creationId xmlns:p14="http://schemas.microsoft.com/office/powerpoint/2010/main" val="319297114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b="1" dirty="0"/>
              <a:t>الوصية</a:t>
            </a:r>
            <a:endParaRPr lang="en-US" b="1" dirty="0"/>
          </a:p>
        </p:txBody>
      </p:sp>
      <p:sp>
        <p:nvSpPr>
          <p:cNvPr id="3" name="عنصر نائب للنص 2"/>
          <p:cNvSpPr>
            <a:spLocks noGrp="1"/>
          </p:cNvSpPr>
          <p:nvPr>
            <p:ph type="body" sz="quarter" idx="11"/>
          </p:nvPr>
        </p:nvSpPr>
        <p:spPr/>
        <p:txBody>
          <a:bodyPr/>
          <a:lstStyle/>
          <a:p>
            <a:r>
              <a:rPr lang="ar-SY" dirty="0"/>
              <a:t>4</a:t>
            </a:r>
          </a:p>
        </p:txBody>
      </p:sp>
    </p:spTree>
    <p:extLst>
      <p:ext uri="{BB962C8B-B14F-4D97-AF65-F5344CB8AC3E}">
        <p14:creationId xmlns:p14="http://schemas.microsoft.com/office/powerpoint/2010/main" val="4090519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502353" y="2635834"/>
            <a:ext cx="10656888" cy="3672201"/>
          </a:xfrm>
        </p:spPr>
        <p:txBody>
          <a:bodyPr>
            <a:normAutofit/>
          </a:bodyPr>
          <a:lstStyle/>
          <a:p>
            <a:pPr>
              <a:lnSpc>
                <a:spcPct val="200000"/>
              </a:lnSpc>
            </a:pPr>
            <a:r>
              <a:rPr lang="ar-SY" b="1" dirty="0"/>
              <a:t>المبحث الأول: </a:t>
            </a:r>
            <a:r>
              <a:rPr lang="ar-SY" dirty="0"/>
              <a:t>تعريفها وحكمها</a:t>
            </a:r>
            <a:r>
              <a:rPr lang="en-US" dirty="0"/>
              <a:t>.</a:t>
            </a:r>
          </a:p>
          <a:p>
            <a:pPr>
              <a:lnSpc>
                <a:spcPct val="200000"/>
              </a:lnSpc>
            </a:pPr>
            <a:r>
              <a:rPr lang="ar-SY" b="1" dirty="0"/>
              <a:t>المبحث الثاني: </a:t>
            </a:r>
            <a:r>
              <a:rPr lang="ar-SY" dirty="0"/>
              <a:t>شروط الوصية</a:t>
            </a:r>
            <a:r>
              <a:rPr lang="en-US" dirty="0"/>
              <a:t>.</a:t>
            </a:r>
            <a:r>
              <a:rPr lang="ar-SY" dirty="0"/>
              <a:t>  </a:t>
            </a:r>
            <a:endParaRPr lang="en-US" dirty="0"/>
          </a:p>
          <a:p>
            <a:pPr>
              <a:lnSpc>
                <a:spcPct val="200000"/>
              </a:lnSpc>
            </a:pPr>
            <a:r>
              <a:rPr lang="ar-SY" b="1" dirty="0"/>
              <a:t>المبحث الثالث: </a:t>
            </a:r>
            <a:r>
              <a:rPr lang="ar-SY" dirty="0"/>
              <a:t>بطلان الوصية</a:t>
            </a:r>
            <a:r>
              <a:rPr lang="en-US" dirty="0"/>
              <a:t>.</a:t>
            </a:r>
            <a:r>
              <a:rPr lang="ar-SY" dirty="0"/>
              <a:t> </a:t>
            </a:r>
            <a:endParaRPr lang="en-US" dirty="0"/>
          </a:p>
          <a:p>
            <a:pPr>
              <a:lnSpc>
                <a:spcPct val="200000"/>
              </a:lnSpc>
            </a:pPr>
            <a:r>
              <a:rPr lang="ar-SY" b="1" dirty="0"/>
              <a:t>المبحث الرابع: </a:t>
            </a:r>
            <a:r>
              <a:rPr lang="ar-SY" dirty="0"/>
              <a:t>تزاحـــم الوصـــايا</a:t>
            </a:r>
            <a:r>
              <a:rPr lang="en-US" dirty="0"/>
              <a:t>.</a:t>
            </a:r>
          </a:p>
        </p:txBody>
      </p:sp>
    </p:spTree>
    <p:extLst>
      <p:ext uri="{BB962C8B-B14F-4D97-AF65-F5344CB8AC3E}">
        <p14:creationId xmlns:p14="http://schemas.microsoft.com/office/powerpoint/2010/main" val="40093487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تعريفها وحكمها</a:t>
            </a:r>
            <a:endParaRPr lang="en-US" dirty="0"/>
          </a:p>
        </p:txBody>
      </p:sp>
      <p:graphicFrame>
        <p:nvGraphicFramePr>
          <p:cNvPr id="5" name="Diagram 4">
            <a:extLst>
              <a:ext uri="{FF2B5EF4-FFF2-40B4-BE49-F238E27FC236}">
                <a16:creationId xmlns:a16="http://schemas.microsoft.com/office/drawing/2014/main" id="{5D8147D1-DD30-4390-BE12-659B226B5090}"/>
              </a:ext>
            </a:extLst>
          </p:cNvPr>
          <p:cNvGraphicFramePr/>
          <p:nvPr>
            <p:extLst>
              <p:ext uri="{D42A27DB-BD31-4B8C-83A1-F6EECF244321}">
                <p14:modId xmlns:p14="http://schemas.microsoft.com/office/powerpoint/2010/main" val="2780322465"/>
              </p:ext>
            </p:extLst>
          </p:nvPr>
        </p:nvGraphicFramePr>
        <p:xfrm>
          <a:off x="1046969" y="1718742"/>
          <a:ext cx="10200888" cy="42932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185959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تعريفها وحكمها</a:t>
            </a:r>
            <a:endParaRPr lang="en-US" dirty="0"/>
          </a:p>
        </p:txBody>
      </p:sp>
      <p:sp>
        <p:nvSpPr>
          <p:cNvPr id="5" name="Text Placeholder 4">
            <a:extLst>
              <a:ext uri="{FF2B5EF4-FFF2-40B4-BE49-F238E27FC236}">
                <a16:creationId xmlns:a16="http://schemas.microsoft.com/office/drawing/2014/main" id="{22C4C4B1-EE1F-4402-98F6-88C0796CFFBF}"/>
              </a:ext>
            </a:extLst>
          </p:cNvPr>
          <p:cNvSpPr>
            <a:spLocks noGrp="1"/>
          </p:cNvSpPr>
          <p:nvPr>
            <p:ph type="body" sz="quarter" idx="11"/>
          </p:nvPr>
        </p:nvSpPr>
        <p:spPr/>
        <p:txBody>
          <a:bodyPr/>
          <a:lstStyle/>
          <a:p>
            <a:r>
              <a:rPr lang="ar-SY" dirty="0"/>
              <a:t>حكم الوصية: </a:t>
            </a:r>
          </a:p>
        </p:txBody>
      </p:sp>
      <p:sp>
        <p:nvSpPr>
          <p:cNvPr id="3" name="عنصر نائب للمحتوى 2"/>
          <p:cNvSpPr>
            <a:spLocks noGrp="1"/>
          </p:cNvSpPr>
          <p:nvPr>
            <p:ph sz="quarter" idx="12"/>
          </p:nvPr>
        </p:nvSpPr>
        <p:spPr>
          <a:xfrm>
            <a:off x="283027" y="2266111"/>
            <a:ext cx="11366667" cy="4336108"/>
          </a:xfrm>
        </p:spPr>
        <p:txBody>
          <a:bodyPr>
            <a:normAutofit/>
          </a:bodyPr>
          <a:lstStyle/>
          <a:p>
            <a:pPr marL="0" indent="0"/>
            <a:r>
              <a:rPr lang="ar-SA" dirty="0"/>
              <a:t>أجرى الفقهاء على الوصية الأحكام التكليفية الخمسة، وذلك بحسب ظروف الحال المرافقة لها، وهي:</a:t>
            </a:r>
            <a:endParaRPr lang="en-US" dirty="0"/>
          </a:p>
          <a:p>
            <a:pPr lvl="0"/>
            <a:endParaRPr lang="ar-SY" b="1" u="sng" dirty="0"/>
          </a:p>
          <a:p>
            <a:pPr lvl="0"/>
            <a:endParaRPr lang="ar-SY" b="1" u="sng" dirty="0"/>
          </a:p>
          <a:p>
            <a:pPr lvl="0"/>
            <a:endParaRPr lang="ar-SY" b="1" u="sng" dirty="0"/>
          </a:p>
          <a:p>
            <a:pPr lvl="0"/>
            <a:endParaRPr lang="ar-SY" dirty="0"/>
          </a:p>
        </p:txBody>
      </p:sp>
      <p:graphicFrame>
        <p:nvGraphicFramePr>
          <p:cNvPr id="4" name="Diagram 3">
            <a:extLst>
              <a:ext uri="{FF2B5EF4-FFF2-40B4-BE49-F238E27FC236}">
                <a16:creationId xmlns:a16="http://schemas.microsoft.com/office/drawing/2014/main" id="{98851AB8-E52A-4580-A2F3-B4574FF513D4}"/>
              </a:ext>
            </a:extLst>
          </p:cNvPr>
          <p:cNvGraphicFramePr/>
          <p:nvPr>
            <p:extLst>
              <p:ext uri="{D42A27DB-BD31-4B8C-83A1-F6EECF244321}">
                <p14:modId xmlns:p14="http://schemas.microsoft.com/office/powerpoint/2010/main" val="941120981"/>
              </p:ext>
            </p:extLst>
          </p:nvPr>
        </p:nvGraphicFramePr>
        <p:xfrm>
          <a:off x="1081110" y="3044842"/>
          <a:ext cx="10738625" cy="33630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282457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تعريفها وحكمها</a:t>
            </a:r>
            <a:endParaRPr lang="en-US" dirty="0"/>
          </a:p>
        </p:txBody>
      </p:sp>
      <p:sp>
        <p:nvSpPr>
          <p:cNvPr id="4" name="Text Placeholder 3">
            <a:extLst>
              <a:ext uri="{FF2B5EF4-FFF2-40B4-BE49-F238E27FC236}">
                <a16:creationId xmlns:a16="http://schemas.microsoft.com/office/drawing/2014/main" id="{5A1052BA-1E19-4482-8173-B8DDAC384D9D}"/>
              </a:ext>
            </a:extLst>
          </p:cNvPr>
          <p:cNvSpPr>
            <a:spLocks noGrp="1"/>
          </p:cNvSpPr>
          <p:nvPr>
            <p:ph type="body" sz="quarter" idx="11"/>
          </p:nvPr>
        </p:nvSpPr>
        <p:spPr/>
        <p:txBody>
          <a:bodyPr/>
          <a:lstStyle/>
          <a:p>
            <a:r>
              <a:rPr lang="ar-SA" b="1" dirty="0"/>
              <a:t>ركــــن الوصيــــة</a:t>
            </a:r>
            <a:r>
              <a:rPr lang="ar-SA" dirty="0"/>
              <a:t>:</a:t>
            </a:r>
            <a:endParaRPr lang="ar-SY" dirty="0"/>
          </a:p>
        </p:txBody>
      </p:sp>
      <p:sp>
        <p:nvSpPr>
          <p:cNvPr id="5" name="Flowchart: Terminator 4">
            <a:extLst>
              <a:ext uri="{FF2B5EF4-FFF2-40B4-BE49-F238E27FC236}">
                <a16:creationId xmlns:a16="http://schemas.microsoft.com/office/drawing/2014/main" id="{97ED5A24-6AE5-451E-BF68-F6F562C466D7}"/>
              </a:ext>
            </a:extLst>
          </p:cNvPr>
          <p:cNvSpPr/>
          <p:nvPr/>
        </p:nvSpPr>
        <p:spPr>
          <a:xfrm>
            <a:off x="841339" y="2460522"/>
            <a:ext cx="10546310" cy="3761858"/>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1" anchor="ctr"/>
          <a:lstStyle/>
          <a:p>
            <a:pPr marL="306000" marR="0" lvl="0" indent="-306000" algn="justLow" defTabSz="457200" rtl="1" eaLnBrk="1" fontAlgn="auto" latinLnBrk="0" hangingPunct="1">
              <a:lnSpc>
                <a:spcPct val="150000"/>
              </a:lnSpc>
              <a:spcBef>
                <a:spcPct val="20000"/>
              </a:spcBef>
              <a:spcAft>
                <a:spcPts val="600"/>
              </a:spcAft>
              <a:buClr>
                <a:srgbClr val="D34817"/>
              </a:buClr>
              <a:buSzPct val="92000"/>
              <a:buFont typeface="Wingdings 2" panose="05020102010507070707" pitchFamily="18" charset="2"/>
              <a:buNone/>
              <a:tabLst/>
              <a:defRPr/>
            </a:pPr>
            <a:r>
              <a:rPr kumimoji="0" lang="ar-SA"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الوصية تصرف قولي باتفاق الفقهاء</a:t>
            </a:r>
            <a:r>
              <a:rPr kumimoji="0" lang="ar-SY"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a:t>
            </a:r>
          </a:p>
          <a:p>
            <a:pPr marL="306000" marR="0" lvl="0" indent="-306000" algn="justLow" defTabSz="457200" rtl="1" eaLnBrk="1" fontAlgn="auto" latinLnBrk="0" hangingPunct="1">
              <a:lnSpc>
                <a:spcPct val="150000"/>
              </a:lnSpc>
              <a:spcBef>
                <a:spcPct val="20000"/>
              </a:spcBef>
              <a:spcAft>
                <a:spcPts val="600"/>
              </a:spcAft>
              <a:buClr>
                <a:srgbClr val="D34817"/>
              </a:buClr>
              <a:buSzPct val="92000"/>
              <a:buFont typeface="Wingdings 2" panose="05020102010507070707" pitchFamily="18" charset="2"/>
              <a:buNone/>
              <a:tabLst/>
              <a:defRPr/>
            </a:pPr>
            <a:r>
              <a:rPr kumimoji="0" lang="ar-SY" sz="2200" b="1"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و</a:t>
            </a:r>
            <a:r>
              <a:rPr kumimoji="0" lang="ar-SA" sz="2200" b="1"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ذهب الجمهور</a:t>
            </a:r>
            <a:r>
              <a:rPr kumimoji="0" lang="ar-SA"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 إلى أن الوصية تصرف عقدي، فلا يتم إلا بإرادتين، هما إرادة الوصي وإرادة الموصى له.</a:t>
            </a:r>
            <a:endParaRPr kumimoji="0" lang="en-US"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endParaRPr>
          </a:p>
          <a:p>
            <a:pPr marL="306000" marR="0" lvl="0" indent="-306000" algn="justLow" defTabSz="457200" rtl="1" eaLnBrk="1" fontAlgn="auto" latinLnBrk="0" hangingPunct="1">
              <a:lnSpc>
                <a:spcPct val="150000"/>
              </a:lnSpc>
              <a:spcBef>
                <a:spcPct val="20000"/>
              </a:spcBef>
              <a:spcAft>
                <a:spcPts val="600"/>
              </a:spcAft>
              <a:buClr>
                <a:srgbClr val="D34817"/>
              </a:buClr>
              <a:buSzPct val="92000"/>
              <a:buFont typeface="Wingdings 2" panose="05020102010507070707" pitchFamily="18" charset="2"/>
              <a:buNone/>
              <a:tabLst/>
              <a:defRPr/>
            </a:pPr>
            <a:r>
              <a:rPr kumimoji="0" lang="ar-SA" sz="2200" b="1"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وذهب الحنفية</a:t>
            </a:r>
            <a:r>
              <a:rPr kumimoji="0" lang="ar-SA"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 على التحقيق إلى أنها تتم بإرادة الموصي فقط، إلا أنها ترتد برد الموصى له عندهم</a:t>
            </a:r>
            <a:r>
              <a:rPr kumimoji="0" lang="ar-SY"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a:t>
            </a:r>
          </a:p>
          <a:p>
            <a:pPr marL="306000" marR="0" lvl="0" indent="-306000" algn="justLow" defTabSz="457200" rtl="1" eaLnBrk="1" fontAlgn="auto" latinLnBrk="0" hangingPunct="1">
              <a:lnSpc>
                <a:spcPct val="150000"/>
              </a:lnSpc>
              <a:spcBef>
                <a:spcPct val="20000"/>
              </a:spcBef>
              <a:spcAft>
                <a:spcPts val="600"/>
              </a:spcAft>
              <a:buClr>
                <a:srgbClr val="D34817"/>
              </a:buClr>
              <a:buSzPct val="92000"/>
              <a:buFont typeface="Wingdings 2" panose="05020102010507070707" pitchFamily="18" charset="2"/>
              <a:buNone/>
              <a:tabLst/>
              <a:defRPr/>
            </a:pPr>
            <a:r>
              <a:rPr kumimoji="0" lang="ar-SA"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يشترط في ركن الوصية باتفاق الفقهاء أن تكون بلفظ مفهم معناه</a:t>
            </a:r>
            <a:r>
              <a:rPr kumimoji="0" lang="en-US"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rPr>
              <a:t>.</a:t>
            </a:r>
            <a:endParaRPr kumimoji="0" lang="ar-SY" sz="2200" b="0" i="0" u="none" strike="noStrike" kern="1200" cap="none" spc="0" normalizeH="0" baseline="0" noProof="0" dirty="0">
              <a:ln>
                <a:noFill/>
              </a:ln>
              <a:solidFill>
                <a:srgbClr val="855D5D">
                  <a:lumMod val="5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6571718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شروط الوصية </a:t>
            </a:r>
            <a:endParaRPr lang="en-US" dirty="0"/>
          </a:p>
        </p:txBody>
      </p:sp>
      <p:sp>
        <p:nvSpPr>
          <p:cNvPr id="4" name="Text Placeholder 3">
            <a:extLst>
              <a:ext uri="{FF2B5EF4-FFF2-40B4-BE49-F238E27FC236}">
                <a16:creationId xmlns:a16="http://schemas.microsoft.com/office/drawing/2014/main" id="{A7B781F5-E4A2-4B25-9D5D-168190F4529E}"/>
              </a:ext>
            </a:extLst>
          </p:cNvPr>
          <p:cNvSpPr>
            <a:spLocks noGrp="1"/>
          </p:cNvSpPr>
          <p:nvPr>
            <p:ph type="body" sz="quarter" idx="11"/>
          </p:nvPr>
        </p:nvSpPr>
        <p:spPr/>
        <p:txBody>
          <a:bodyPr/>
          <a:lstStyle/>
          <a:p>
            <a:r>
              <a:rPr lang="ar-SY" b="1" dirty="0"/>
              <a:t>أولاً- الشروط المتعلقة بالموصي: </a:t>
            </a:r>
            <a:endParaRPr lang="en-US" b="1" dirty="0"/>
          </a:p>
        </p:txBody>
      </p:sp>
      <p:sp>
        <p:nvSpPr>
          <p:cNvPr id="3" name="عنصر نائب للمحتوى 2"/>
          <p:cNvSpPr>
            <a:spLocks noGrp="1"/>
          </p:cNvSpPr>
          <p:nvPr>
            <p:ph sz="quarter" idx="12"/>
          </p:nvPr>
        </p:nvSpPr>
        <p:spPr/>
        <p:txBody>
          <a:bodyPr>
            <a:normAutofit/>
          </a:bodyPr>
          <a:lstStyle/>
          <a:p>
            <a:pPr marL="457200" indent="-457200">
              <a:buFont typeface="+mj-cs"/>
              <a:buAutoNum type="arabic2Minus"/>
            </a:pPr>
            <a:endParaRPr lang="en-US" b="1" dirty="0"/>
          </a:p>
          <a:p>
            <a:pPr marL="457200" indent="-457200">
              <a:buAutoNum type="arabic2Minus"/>
            </a:pPr>
            <a:endParaRPr lang="en-US" b="1" dirty="0"/>
          </a:p>
          <a:p>
            <a:endParaRPr lang="ar-SY" dirty="0"/>
          </a:p>
        </p:txBody>
      </p:sp>
      <p:graphicFrame>
        <p:nvGraphicFramePr>
          <p:cNvPr id="7" name="Diagram 6">
            <a:extLst>
              <a:ext uri="{FF2B5EF4-FFF2-40B4-BE49-F238E27FC236}">
                <a16:creationId xmlns:a16="http://schemas.microsoft.com/office/drawing/2014/main" id="{29951D38-0B75-40B2-9F2B-E8A7A0DE5320}"/>
              </a:ext>
            </a:extLst>
          </p:cNvPr>
          <p:cNvGraphicFramePr/>
          <p:nvPr>
            <p:extLst>
              <p:ext uri="{D42A27DB-BD31-4B8C-83A1-F6EECF244321}">
                <p14:modId xmlns:p14="http://schemas.microsoft.com/office/powerpoint/2010/main" val="2455894551"/>
              </p:ext>
            </p:extLst>
          </p:nvPr>
        </p:nvGraphicFramePr>
        <p:xfrm>
          <a:off x="1116981" y="2356164"/>
          <a:ext cx="9958038" cy="37435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017989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شروط الوصية </a:t>
            </a:r>
            <a:endParaRPr lang="en-US" dirty="0"/>
          </a:p>
        </p:txBody>
      </p:sp>
      <p:sp>
        <p:nvSpPr>
          <p:cNvPr id="4" name="Text Placeholder 3">
            <a:extLst>
              <a:ext uri="{FF2B5EF4-FFF2-40B4-BE49-F238E27FC236}">
                <a16:creationId xmlns:a16="http://schemas.microsoft.com/office/drawing/2014/main" id="{8761EFD2-FE2A-4922-B0EA-0BFEFB03B0CD}"/>
              </a:ext>
            </a:extLst>
          </p:cNvPr>
          <p:cNvSpPr>
            <a:spLocks noGrp="1"/>
          </p:cNvSpPr>
          <p:nvPr>
            <p:ph type="body" sz="quarter" idx="11"/>
          </p:nvPr>
        </p:nvSpPr>
        <p:spPr/>
        <p:txBody>
          <a:bodyPr/>
          <a:lstStyle/>
          <a:p>
            <a:r>
              <a:rPr lang="ar-SY" sz="2400" b="1" dirty="0"/>
              <a:t>ثانياً- شـــروط الموصى له: </a:t>
            </a:r>
            <a:endParaRPr lang="en-US" sz="2400" b="1" dirty="0"/>
          </a:p>
        </p:txBody>
      </p:sp>
      <p:sp>
        <p:nvSpPr>
          <p:cNvPr id="3" name="عنصر نائب للمحتوى 2"/>
          <p:cNvSpPr>
            <a:spLocks noGrp="1"/>
          </p:cNvSpPr>
          <p:nvPr>
            <p:ph sz="quarter" idx="12"/>
          </p:nvPr>
        </p:nvSpPr>
        <p:spPr>
          <a:xfrm>
            <a:off x="1061463" y="4368945"/>
            <a:ext cx="10314880" cy="1316792"/>
          </a:xfrm>
        </p:spPr>
        <p:txBody>
          <a:bodyPr>
            <a:normAutofit/>
          </a:bodyPr>
          <a:lstStyle/>
          <a:p>
            <a:r>
              <a:rPr lang="ar-SA" dirty="0"/>
              <a:t>ذهب جمهور الفقهاء القائلين بعدم جواز الوصية للوارث، إلى أن الوصية للوارث موقوفة على إجازة باقي الورثة</a:t>
            </a:r>
            <a:r>
              <a:rPr lang="ar-SY" dirty="0"/>
              <a:t>.</a:t>
            </a:r>
          </a:p>
          <a:p>
            <a:r>
              <a:rPr lang="ar-SA" dirty="0"/>
              <a:t>وذهب الشافعية والحنبلية في قولين غير مرجحين، وهو أحد قولين عند المالكية إلى أن الوصية للوارث باطلة أصلاً</a:t>
            </a:r>
            <a:r>
              <a:rPr lang="ar-SY" dirty="0"/>
              <a:t>.</a:t>
            </a:r>
          </a:p>
          <a:p>
            <a:endParaRPr lang="ar-SY" dirty="0"/>
          </a:p>
          <a:p>
            <a:endParaRPr lang="en-US" b="1" dirty="0"/>
          </a:p>
          <a:p>
            <a:pPr marL="457200" indent="-457200">
              <a:buAutoNum type="arabic2Minus"/>
            </a:pPr>
            <a:endParaRPr lang="en-US" b="1" dirty="0"/>
          </a:p>
          <a:p>
            <a:endParaRPr lang="ar-SY" dirty="0"/>
          </a:p>
        </p:txBody>
      </p:sp>
      <p:graphicFrame>
        <p:nvGraphicFramePr>
          <p:cNvPr id="5" name="Diagram 4">
            <a:extLst>
              <a:ext uri="{FF2B5EF4-FFF2-40B4-BE49-F238E27FC236}">
                <a16:creationId xmlns:a16="http://schemas.microsoft.com/office/drawing/2014/main" id="{A3E27AEC-AC0A-470C-8043-20D9C23A2766}"/>
              </a:ext>
            </a:extLst>
          </p:cNvPr>
          <p:cNvGraphicFramePr/>
          <p:nvPr>
            <p:extLst>
              <p:ext uri="{D42A27DB-BD31-4B8C-83A1-F6EECF244321}">
                <p14:modId xmlns:p14="http://schemas.microsoft.com/office/powerpoint/2010/main" val="3270514799"/>
              </p:ext>
            </p:extLst>
          </p:nvPr>
        </p:nvGraphicFramePr>
        <p:xfrm>
          <a:off x="1920451" y="2439449"/>
          <a:ext cx="9966803" cy="17422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AFF532B5-C2CF-40A0-B49E-5934CCA55381}"/>
              </a:ext>
            </a:extLst>
          </p:cNvPr>
          <p:cNvGraphicFramePr/>
          <p:nvPr>
            <p:extLst>
              <p:ext uri="{D42A27DB-BD31-4B8C-83A1-F6EECF244321}">
                <p14:modId xmlns:p14="http://schemas.microsoft.com/office/powerpoint/2010/main" val="344196538"/>
              </p:ext>
            </p:extLst>
          </p:nvPr>
        </p:nvGraphicFramePr>
        <p:xfrm>
          <a:off x="1179233" y="5802085"/>
          <a:ext cx="8328718" cy="98095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016436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شروط الوصية </a:t>
            </a:r>
            <a:endParaRPr lang="en-US" dirty="0"/>
          </a:p>
        </p:txBody>
      </p:sp>
      <p:sp>
        <p:nvSpPr>
          <p:cNvPr id="4" name="Text Placeholder 3">
            <a:extLst>
              <a:ext uri="{FF2B5EF4-FFF2-40B4-BE49-F238E27FC236}">
                <a16:creationId xmlns:a16="http://schemas.microsoft.com/office/drawing/2014/main" id="{19A21BEF-5AB4-48B2-AC99-C2AA5550654F}"/>
              </a:ext>
            </a:extLst>
          </p:cNvPr>
          <p:cNvSpPr>
            <a:spLocks noGrp="1"/>
          </p:cNvSpPr>
          <p:nvPr>
            <p:ph type="body" sz="quarter" idx="11"/>
          </p:nvPr>
        </p:nvSpPr>
        <p:spPr/>
        <p:txBody>
          <a:bodyPr/>
          <a:lstStyle/>
          <a:p>
            <a:r>
              <a:rPr lang="ar-SY" sz="2400" b="1" dirty="0"/>
              <a:t>ثالثاً- شـــــروط الموصــى بـــــه: </a:t>
            </a:r>
            <a:endParaRPr lang="en-US" sz="2400" b="1" dirty="0"/>
          </a:p>
        </p:txBody>
      </p:sp>
      <p:sp>
        <p:nvSpPr>
          <p:cNvPr id="3" name="عنصر نائب للمحتوى 2"/>
          <p:cNvSpPr>
            <a:spLocks noGrp="1"/>
          </p:cNvSpPr>
          <p:nvPr>
            <p:ph sz="quarter" idx="12"/>
          </p:nvPr>
        </p:nvSpPr>
        <p:spPr/>
        <p:txBody>
          <a:bodyPr>
            <a:normAutofit/>
          </a:bodyPr>
          <a:lstStyle/>
          <a:p>
            <a:endParaRPr lang="en-US" b="1" dirty="0"/>
          </a:p>
          <a:p>
            <a:pPr marL="457200" indent="-457200">
              <a:buAutoNum type="arabic2Minus"/>
            </a:pPr>
            <a:endParaRPr lang="en-US" b="1" dirty="0"/>
          </a:p>
          <a:p>
            <a:endParaRPr lang="ar-SY" dirty="0"/>
          </a:p>
        </p:txBody>
      </p:sp>
      <p:graphicFrame>
        <p:nvGraphicFramePr>
          <p:cNvPr id="5" name="Diagram 4">
            <a:extLst>
              <a:ext uri="{FF2B5EF4-FFF2-40B4-BE49-F238E27FC236}">
                <a16:creationId xmlns:a16="http://schemas.microsoft.com/office/drawing/2014/main" id="{3EB29ABF-B2A1-4E8B-98EE-F908447170F6}"/>
              </a:ext>
            </a:extLst>
          </p:cNvPr>
          <p:cNvGraphicFramePr/>
          <p:nvPr>
            <p:extLst>
              <p:ext uri="{D42A27DB-BD31-4B8C-83A1-F6EECF244321}">
                <p14:modId xmlns:p14="http://schemas.microsoft.com/office/powerpoint/2010/main" val="1338051060"/>
              </p:ext>
            </p:extLst>
          </p:nvPr>
        </p:nvGraphicFramePr>
        <p:xfrm>
          <a:off x="1299789" y="2575932"/>
          <a:ext cx="9866260" cy="38387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789853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1196</TotalTime>
  <Words>586</Words>
  <Application>Microsoft Office PowerPoint</Application>
  <PresentationFormat>Widescreen</PresentationFormat>
  <Paragraphs>84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Franklin Gothic Book</vt:lpstr>
      <vt:lpstr>Franklin Gothic Demi</vt:lpstr>
      <vt:lpstr>Gill Sans MT</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95</cp:revision>
  <dcterms:created xsi:type="dcterms:W3CDTF">2020-10-27T07:33:32Z</dcterms:created>
  <dcterms:modified xsi:type="dcterms:W3CDTF">2022-09-05T09:29:39Z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