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1"/>
  </p:notesMasterIdLst>
  <p:handoutMasterIdLst>
    <p:handoutMasterId r:id="rId22"/>
  </p:handout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5" r:id="rId16"/>
    <p:sldId id="311" r:id="rId17"/>
    <p:sldId id="312" r:id="rId18"/>
    <p:sldId id="313" r:id="rId19"/>
    <p:sldId id="31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4" d="100"/>
          <a:sy n="64" d="100"/>
        </p:scale>
        <p:origin x="93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25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EEA053-2774-4CCB-9A71-7DFE84662283}"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6274D1F6-86FE-443F-9CBD-D4C88582E995}">
      <dgm:prSet custT="1"/>
      <dgm:spPr>
        <a:ln>
          <a:solidFill>
            <a:schemeClr val="accent6">
              <a:lumMod val="50000"/>
            </a:schemeClr>
          </a:solidFill>
        </a:ln>
      </dgm:spPr>
      <dgm:t>
        <a:bodyPr/>
        <a:lstStyle/>
        <a:p>
          <a:pPr algn="just" rtl="1">
            <a:buFont typeface="+mj-lt"/>
            <a:buAutoNum type="arabicPeriod"/>
          </a:pPr>
          <a:r>
            <a:rPr lang="ar-SA" sz="2200" dirty="0">
              <a:solidFill>
                <a:schemeClr val="tx1"/>
              </a:solidFill>
            </a:rPr>
            <a:t>تفعيلُ العلاقاتِ معَ الأسواقِ المصدِّرةِ للسّيّاحِ باتّجاهِ سوريةَ وبشكلٍ خاصٍّ السّوقُ العربيّةُ والإسلاميّة، وتأمينُ خصوصيّةِ مستلزماتِهم.</a:t>
          </a:r>
          <a:endParaRPr lang="en-US" sz="2200" dirty="0">
            <a:solidFill>
              <a:schemeClr val="tx1"/>
            </a:solidFill>
          </a:endParaRPr>
        </a:p>
      </dgm:t>
    </dgm:pt>
    <dgm:pt modelId="{7A2184DD-44BA-4B2B-B520-8B19F56D2C18}" type="parTrans" cxnId="{16DEF8B7-B05D-4442-AB01-6E9B1E74FD2E}">
      <dgm:prSet/>
      <dgm:spPr/>
      <dgm:t>
        <a:bodyPr/>
        <a:lstStyle/>
        <a:p>
          <a:pPr algn="just" rtl="1"/>
          <a:endParaRPr lang="en-US" sz="2200">
            <a:solidFill>
              <a:schemeClr val="tx1"/>
            </a:solidFill>
          </a:endParaRPr>
        </a:p>
      </dgm:t>
    </dgm:pt>
    <dgm:pt modelId="{9BD9B06F-ED40-4401-B72B-F1619F2E2E16}" type="sibTrans" cxnId="{16DEF8B7-B05D-4442-AB01-6E9B1E74FD2E}">
      <dgm:prSet/>
      <dgm:spPr/>
      <dgm:t>
        <a:bodyPr/>
        <a:lstStyle/>
        <a:p>
          <a:pPr algn="just" rtl="1"/>
          <a:endParaRPr lang="en-US" sz="2200">
            <a:solidFill>
              <a:schemeClr val="tx1"/>
            </a:solidFill>
          </a:endParaRPr>
        </a:p>
      </dgm:t>
    </dgm:pt>
    <dgm:pt modelId="{41A4A08B-A12D-48DF-A96B-CEA56E16A0B3}">
      <dgm:prSet custT="1"/>
      <dgm:spPr>
        <a:ln>
          <a:solidFill>
            <a:schemeClr val="accent6">
              <a:lumMod val="50000"/>
            </a:schemeClr>
          </a:solidFill>
        </a:ln>
      </dgm:spPr>
      <dgm:t>
        <a:bodyPr/>
        <a:lstStyle/>
        <a:p>
          <a:pPr algn="just" rtl="1">
            <a:buFont typeface="+mj-lt"/>
            <a:buAutoNum type="arabicPeriod"/>
          </a:pPr>
          <a:r>
            <a:rPr lang="ar-SA" sz="2200">
              <a:solidFill>
                <a:schemeClr val="tx1"/>
              </a:solidFill>
            </a:rPr>
            <a:t>استعادةُ حركةِ القدومِ الأوروبيّةِ والأمريكيّةِ وتطويرُ احتياجاتِها.</a:t>
          </a:r>
          <a:endParaRPr lang="en-US" sz="2200">
            <a:solidFill>
              <a:schemeClr val="tx1"/>
            </a:solidFill>
          </a:endParaRPr>
        </a:p>
      </dgm:t>
    </dgm:pt>
    <dgm:pt modelId="{154BB9A8-4DCA-4372-9813-3CF48C052DBA}" type="parTrans" cxnId="{0584EADE-031E-4CE8-BE33-19C0887D2010}">
      <dgm:prSet/>
      <dgm:spPr/>
      <dgm:t>
        <a:bodyPr/>
        <a:lstStyle/>
        <a:p>
          <a:pPr algn="just" rtl="1"/>
          <a:endParaRPr lang="en-US" sz="2200">
            <a:solidFill>
              <a:schemeClr val="tx1"/>
            </a:solidFill>
          </a:endParaRPr>
        </a:p>
      </dgm:t>
    </dgm:pt>
    <dgm:pt modelId="{4ACAFA82-5410-4187-98C5-2B4B49BF430C}" type="sibTrans" cxnId="{0584EADE-031E-4CE8-BE33-19C0887D2010}">
      <dgm:prSet/>
      <dgm:spPr/>
      <dgm:t>
        <a:bodyPr/>
        <a:lstStyle/>
        <a:p>
          <a:pPr algn="just" rtl="1"/>
          <a:endParaRPr lang="en-US" sz="2200">
            <a:solidFill>
              <a:schemeClr val="tx1"/>
            </a:solidFill>
          </a:endParaRPr>
        </a:p>
      </dgm:t>
    </dgm:pt>
    <dgm:pt modelId="{4B620298-2955-4D1F-9A9D-51291C11DA63}">
      <dgm:prSet custT="1"/>
      <dgm:spPr>
        <a:ln>
          <a:solidFill>
            <a:schemeClr val="accent6">
              <a:lumMod val="50000"/>
            </a:schemeClr>
          </a:solidFill>
        </a:ln>
      </dgm:spPr>
      <dgm:t>
        <a:bodyPr/>
        <a:lstStyle/>
        <a:p>
          <a:pPr algn="just" rtl="1"/>
          <a:r>
            <a:rPr lang="ar-SA" sz="2200">
              <a:solidFill>
                <a:schemeClr val="tx1"/>
              </a:solidFill>
            </a:rPr>
            <a:t>اتّخاذُ الإجراءاتِ العمليّةِ اللّازمةِ لفتحِ أسواقٍ جديدةٍ واستقدامُ السّيّاحِ العربِ من بلادِ الاغترابِ والسّوريّينَ منهم بشكلٍ خاصّ، وفتحُ قنواتِ الاتّصالِ معهم.</a:t>
          </a:r>
          <a:endParaRPr lang="en-US" sz="2200">
            <a:solidFill>
              <a:schemeClr val="tx1"/>
            </a:solidFill>
          </a:endParaRPr>
        </a:p>
      </dgm:t>
    </dgm:pt>
    <dgm:pt modelId="{5F81367A-BD30-4186-82A2-1F6F3203EEFF}" type="parTrans" cxnId="{48D4179E-86D2-4339-B529-BAC35E95A1E8}">
      <dgm:prSet/>
      <dgm:spPr/>
      <dgm:t>
        <a:bodyPr/>
        <a:lstStyle/>
        <a:p>
          <a:pPr algn="just" rtl="1"/>
          <a:endParaRPr lang="en-US" sz="2200">
            <a:solidFill>
              <a:schemeClr val="tx1"/>
            </a:solidFill>
          </a:endParaRPr>
        </a:p>
      </dgm:t>
    </dgm:pt>
    <dgm:pt modelId="{980EC30D-B2C5-484B-8134-51B053C3C9DC}" type="sibTrans" cxnId="{48D4179E-86D2-4339-B529-BAC35E95A1E8}">
      <dgm:prSet/>
      <dgm:spPr/>
      <dgm:t>
        <a:bodyPr/>
        <a:lstStyle/>
        <a:p>
          <a:pPr algn="just" rtl="1"/>
          <a:endParaRPr lang="en-US" sz="2200">
            <a:solidFill>
              <a:schemeClr val="tx1"/>
            </a:solidFill>
          </a:endParaRPr>
        </a:p>
      </dgm:t>
    </dgm:pt>
    <dgm:pt modelId="{DEF0F496-D084-4EB3-8946-BB3CB43A8549}" type="pres">
      <dgm:prSet presAssocID="{38EEA053-2774-4CCB-9A71-7DFE84662283}" presName="linear" presStyleCnt="0">
        <dgm:presLayoutVars>
          <dgm:dir val="rev"/>
          <dgm:animLvl val="lvl"/>
          <dgm:resizeHandles val="exact"/>
        </dgm:presLayoutVars>
      </dgm:prSet>
      <dgm:spPr/>
    </dgm:pt>
    <dgm:pt modelId="{EF644868-C96A-47ED-B368-9E9BD614B6C7}" type="pres">
      <dgm:prSet presAssocID="{6274D1F6-86FE-443F-9CBD-D4C88582E995}" presName="parentLin" presStyleCnt="0"/>
      <dgm:spPr/>
    </dgm:pt>
    <dgm:pt modelId="{B2612A5B-55D4-4448-B411-A8821AD1C0FB}" type="pres">
      <dgm:prSet presAssocID="{6274D1F6-86FE-443F-9CBD-D4C88582E995}" presName="parentLeftMargin" presStyleLbl="node1" presStyleIdx="0" presStyleCnt="3"/>
      <dgm:spPr/>
    </dgm:pt>
    <dgm:pt modelId="{F1677A2E-88D0-44FC-B2F6-1A1261E8422D}" type="pres">
      <dgm:prSet presAssocID="{6274D1F6-86FE-443F-9CBD-D4C88582E995}" presName="parentText" presStyleLbl="node1" presStyleIdx="0" presStyleCnt="3" custScaleX="135971">
        <dgm:presLayoutVars>
          <dgm:chMax val="0"/>
          <dgm:bulletEnabled val="1"/>
        </dgm:presLayoutVars>
      </dgm:prSet>
      <dgm:spPr/>
    </dgm:pt>
    <dgm:pt modelId="{EAD4E0A6-21FA-4C2D-85A4-ACC97E6BCA56}" type="pres">
      <dgm:prSet presAssocID="{6274D1F6-86FE-443F-9CBD-D4C88582E995}" presName="negativeSpace" presStyleCnt="0"/>
      <dgm:spPr/>
    </dgm:pt>
    <dgm:pt modelId="{725F648B-B2ED-43E4-9F2C-B183885C017F}" type="pres">
      <dgm:prSet presAssocID="{6274D1F6-86FE-443F-9CBD-D4C88582E995}" presName="childText" presStyleLbl="conFgAcc1" presStyleIdx="0" presStyleCnt="3">
        <dgm:presLayoutVars>
          <dgm:bulletEnabled val="1"/>
        </dgm:presLayoutVars>
      </dgm:prSet>
      <dgm:spPr>
        <a:ln>
          <a:solidFill>
            <a:schemeClr val="accent6">
              <a:lumMod val="50000"/>
            </a:schemeClr>
          </a:solidFill>
        </a:ln>
      </dgm:spPr>
    </dgm:pt>
    <dgm:pt modelId="{7ACE7C78-70BA-4605-8BA9-86A62F9A51B2}" type="pres">
      <dgm:prSet presAssocID="{9BD9B06F-ED40-4401-B72B-F1619F2E2E16}" presName="spaceBetweenRectangles" presStyleCnt="0"/>
      <dgm:spPr/>
    </dgm:pt>
    <dgm:pt modelId="{AAC753AB-691B-4859-AF7E-D8CC08194DDA}" type="pres">
      <dgm:prSet presAssocID="{41A4A08B-A12D-48DF-A96B-CEA56E16A0B3}" presName="parentLin" presStyleCnt="0"/>
      <dgm:spPr/>
    </dgm:pt>
    <dgm:pt modelId="{BC8F665E-F17B-414F-A4D7-7DF7C4AC6AFC}" type="pres">
      <dgm:prSet presAssocID="{41A4A08B-A12D-48DF-A96B-CEA56E16A0B3}" presName="parentLeftMargin" presStyleLbl="node1" presStyleIdx="0" presStyleCnt="3"/>
      <dgm:spPr/>
    </dgm:pt>
    <dgm:pt modelId="{36AB51A6-4A56-4358-9F78-834CAD605EF7}" type="pres">
      <dgm:prSet presAssocID="{41A4A08B-A12D-48DF-A96B-CEA56E16A0B3}" presName="parentText" presStyleLbl="node1" presStyleIdx="1" presStyleCnt="3" custScaleX="135971">
        <dgm:presLayoutVars>
          <dgm:chMax val="0"/>
          <dgm:bulletEnabled val="1"/>
        </dgm:presLayoutVars>
      </dgm:prSet>
      <dgm:spPr/>
    </dgm:pt>
    <dgm:pt modelId="{771EC155-AE2C-486C-ABD5-E1D120A01DAA}" type="pres">
      <dgm:prSet presAssocID="{41A4A08B-A12D-48DF-A96B-CEA56E16A0B3}" presName="negativeSpace" presStyleCnt="0"/>
      <dgm:spPr/>
    </dgm:pt>
    <dgm:pt modelId="{10BA9BB8-2732-481C-9422-778B0155CFC1}" type="pres">
      <dgm:prSet presAssocID="{41A4A08B-A12D-48DF-A96B-CEA56E16A0B3}" presName="childText" presStyleLbl="conFgAcc1" presStyleIdx="1" presStyleCnt="3">
        <dgm:presLayoutVars>
          <dgm:bulletEnabled val="1"/>
        </dgm:presLayoutVars>
      </dgm:prSet>
      <dgm:spPr>
        <a:ln>
          <a:solidFill>
            <a:schemeClr val="accent6">
              <a:lumMod val="50000"/>
            </a:schemeClr>
          </a:solidFill>
        </a:ln>
      </dgm:spPr>
    </dgm:pt>
    <dgm:pt modelId="{E3E91A94-45AD-417C-B217-302BA322B249}" type="pres">
      <dgm:prSet presAssocID="{4ACAFA82-5410-4187-98C5-2B4B49BF430C}" presName="spaceBetweenRectangles" presStyleCnt="0"/>
      <dgm:spPr/>
    </dgm:pt>
    <dgm:pt modelId="{F3087E57-2E4D-4375-A4BE-459EE342AB8A}" type="pres">
      <dgm:prSet presAssocID="{4B620298-2955-4D1F-9A9D-51291C11DA63}" presName="parentLin" presStyleCnt="0"/>
      <dgm:spPr/>
    </dgm:pt>
    <dgm:pt modelId="{CC77E3F7-B38F-4261-B590-EFAD56E282E2}" type="pres">
      <dgm:prSet presAssocID="{4B620298-2955-4D1F-9A9D-51291C11DA63}" presName="parentLeftMargin" presStyleLbl="node1" presStyleIdx="1" presStyleCnt="3"/>
      <dgm:spPr/>
    </dgm:pt>
    <dgm:pt modelId="{DABA115E-2A06-426C-8A37-D2B288FF4472}" type="pres">
      <dgm:prSet presAssocID="{4B620298-2955-4D1F-9A9D-51291C11DA63}" presName="parentText" presStyleLbl="node1" presStyleIdx="2" presStyleCnt="3" custScaleX="135971">
        <dgm:presLayoutVars>
          <dgm:chMax val="0"/>
          <dgm:bulletEnabled val="1"/>
        </dgm:presLayoutVars>
      </dgm:prSet>
      <dgm:spPr/>
    </dgm:pt>
    <dgm:pt modelId="{94DE82F4-3B9B-49AC-B585-E4AF8FC3063F}" type="pres">
      <dgm:prSet presAssocID="{4B620298-2955-4D1F-9A9D-51291C11DA63}" presName="negativeSpace" presStyleCnt="0"/>
      <dgm:spPr/>
    </dgm:pt>
    <dgm:pt modelId="{63AC5B8D-BEB1-4F6F-9FAC-718A7B8645C4}" type="pres">
      <dgm:prSet presAssocID="{4B620298-2955-4D1F-9A9D-51291C11DA63}" presName="childText" presStyleLbl="conFgAcc1" presStyleIdx="2" presStyleCnt="3">
        <dgm:presLayoutVars>
          <dgm:bulletEnabled val="1"/>
        </dgm:presLayoutVars>
      </dgm:prSet>
      <dgm:spPr>
        <a:ln>
          <a:solidFill>
            <a:schemeClr val="accent6">
              <a:lumMod val="50000"/>
            </a:schemeClr>
          </a:solidFill>
        </a:ln>
      </dgm:spPr>
    </dgm:pt>
  </dgm:ptLst>
  <dgm:cxnLst>
    <dgm:cxn modelId="{45F38906-623F-4F05-BCC7-F210AA842A26}" type="presOf" srcId="{6274D1F6-86FE-443F-9CBD-D4C88582E995}" destId="{B2612A5B-55D4-4448-B411-A8821AD1C0FB}" srcOrd="0" destOrd="0" presId="urn:microsoft.com/office/officeart/2005/8/layout/list1"/>
    <dgm:cxn modelId="{E893E523-55EC-4502-9F43-E4CA38AACE82}" type="presOf" srcId="{41A4A08B-A12D-48DF-A96B-CEA56E16A0B3}" destId="{36AB51A6-4A56-4358-9F78-834CAD605EF7}" srcOrd="1" destOrd="0" presId="urn:microsoft.com/office/officeart/2005/8/layout/list1"/>
    <dgm:cxn modelId="{1A0C4E32-4C46-4F7C-91CA-DAC131F49060}" type="presOf" srcId="{41A4A08B-A12D-48DF-A96B-CEA56E16A0B3}" destId="{BC8F665E-F17B-414F-A4D7-7DF7C4AC6AFC}" srcOrd="0" destOrd="0" presId="urn:microsoft.com/office/officeart/2005/8/layout/list1"/>
    <dgm:cxn modelId="{ABEE5860-3FA0-4164-A2FE-F052FC93B119}" type="presOf" srcId="{4B620298-2955-4D1F-9A9D-51291C11DA63}" destId="{DABA115E-2A06-426C-8A37-D2B288FF4472}" srcOrd="1" destOrd="0" presId="urn:microsoft.com/office/officeart/2005/8/layout/list1"/>
    <dgm:cxn modelId="{48D4179E-86D2-4339-B529-BAC35E95A1E8}" srcId="{38EEA053-2774-4CCB-9A71-7DFE84662283}" destId="{4B620298-2955-4D1F-9A9D-51291C11DA63}" srcOrd="2" destOrd="0" parTransId="{5F81367A-BD30-4186-82A2-1F6F3203EEFF}" sibTransId="{980EC30D-B2C5-484B-8134-51B053C3C9DC}"/>
    <dgm:cxn modelId="{16DEF8B7-B05D-4442-AB01-6E9B1E74FD2E}" srcId="{38EEA053-2774-4CCB-9A71-7DFE84662283}" destId="{6274D1F6-86FE-443F-9CBD-D4C88582E995}" srcOrd="0" destOrd="0" parTransId="{7A2184DD-44BA-4B2B-B520-8B19F56D2C18}" sibTransId="{9BD9B06F-ED40-4401-B72B-F1619F2E2E16}"/>
    <dgm:cxn modelId="{510090D4-78D9-460F-870F-86F344397D33}" type="presOf" srcId="{4B620298-2955-4D1F-9A9D-51291C11DA63}" destId="{CC77E3F7-B38F-4261-B590-EFAD56E282E2}" srcOrd="0" destOrd="0" presId="urn:microsoft.com/office/officeart/2005/8/layout/list1"/>
    <dgm:cxn modelId="{4A9746D6-7326-44BA-8009-5711A98FBBB2}" type="presOf" srcId="{38EEA053-2774-4CCB-9A71-7DFE84662283}" destId="{DEF0F496-D084-4EB3-8946-BB3CB43A8549}" srcOrd="0" destOrd="0" presId="urn:microsoft.com/office/officeart/2005/8/layout/list1"/>
    <dgm:cxn modelId="{0584EADE-031E-4CE8-BE33-19C0887D2010}" srcId="{38EEA053-2774-4CCB-9A71-7DFE84662283}" destId="{41A4A08B-A12D-48DF-A96B-CEA56E16A0B3}" srcOrd="1" destOrd="0" parTransId="{154BB9A8-4DCA-4372-9813-3CF48C052DBA}" sibTransId="{4ACAFA82-5410-4187-98C5-2B4B49BF430C}"/>
    <dgm:cxn modelId="{7AEBE9EA-6461-4B64-9719-EC8550AB0FFA}" type="presOf" srcId="{6274D1F6-86FE-443F-9CBD-D4C88582E995}" destId="{F1677A2E-88D0-44FC-B2F6-1A1261E8422D}" srcOrd="1" destOrd="0" presId="urn:microsoft.com/office/officeart/2005/8/layout/list1"/>
    <dgm:cxn modelId="{EB10D41C-9785-48CE-A24D-39CA0463B503}" type="presParOf" srcId="{DEF0F496-D084-4EB3-8946-BB3CB43A8549}" destId="{EF644868-C96A-47ED-B368-9E9BD614B6C7}" srcOrd="0" destOrd="0" presId="urn:microsoft.com/office/officeart/2005/8/layout/list1"/>
    <dgm:cxn modelId="{BEB4BEE5-7261-434E-8EFA-2274029033FA}" type="presParOf" srcId="{EF644868-C96A-47ED-B368-9E9BD614B6C7}" destId="{B2612A5B-55D4-4448-B411-A8821AD1C0FB}" srcOrd="0" destOrd="0" presId="urn:microsoft.com/office/officeart/2005/8/layout/list1"/>
    <dgm:cxn modelId="{3D10232A-2135-4915-B5E1-7C7873C3487B}" type="presParOf" srcId="{EF644868-C96A-47ED-B368-9E9BD614B6C7}" destId="{F1677A2E-88D0-44FC-B2F6-1A1261E8422D}" srcOrd="1" destOrd="0" presId="urn:microsoft.com/office/officeart/2005/8/layout/list1"/>
    <dgm:cxn modelId="{3B2B0D53-CA12-4B39-A9EB-9B0B2FC12726}" type="presParOf" srcId="{DEF0F496-D084-4EB3-8946-BB3CB43A8549}" destId="{EAD4E0A6-21FA-4C2D-85A4-ACC97E6BCA56}" srcOrd="1" destOrd="0" presId="urn:microsoft.com/office/officeart/2005/8/layout/list1"/>
    <dgm:cxn modelId="{47882D40-4A90-425D-BFC5-227F7813F2B3}" type="presParOf" srcId="{DEF0F496-D084-4EB3-8946-BB3CB43A8549}" destId="{725F648B-B2ED-43E4-9F2C-B183885C017F}" srcOrd="2" destOrd="0" presId="urn:microsoft.com/office/officeart/2005/8/layout/list1"/>
    <dgm:cxn modelId="{EF9663E7-3D89-4699-9BFA-917543A5BBDC}" type="presParOf" srcId="{DEF0F496-D084-4EB3-8946-BB3CB43A8549}" destId="{7ACE7C78-70BA-4605-8BA9-86A62F9A51B2}" srcOrd="3" destOrd="0" presId="urn:microsoft.com/office/officeart/2005/8/layout/list1"/>
    <dgm:cxn modelId="{FC6AC72F-4608-4107-AAB5-7FD59F8CA843}" type="presParOf" srcId="{DEF0F496-D084-4EB3-8946-BB3CB43A8549}" destId="{AAC753AB-691B-4859-AF7E-D8CC08194DDA}" srcOrd="4" destOrd="0" presId="urn:microsoft.com/office/officeart/2005/8/layout/list1"/>
    <dgm:cxn modelId="{4A91293E-4F57-4723-9CF3-CF5B317AF51C}" type="presParOf" srcId="{AAC753AB-691B-4859-AF7E-D8CC08194DDA}" destId="{BC8F665E-F17B-414F-A4D7-7DF7C4AC6AFC}" srcOrd="0" destOrd="0" presId="urn:microsoft.com/office/officeart/2005/8/layout/list1"/>
    <dgm:cxn modelId="{18FB138D-1BFE-4BE1-AA2B-40A61356F17F}" type="presParOf" srcId="{AAC753AB-691B-4859-AF7E-D8CC08194DDA}" destId="{36AB51A6-4A56-4358-9F78-834CAD605EF7}" srcOrd="1" destOrd="0" presId="urn:microsoft.com/office/officeart/2005/8/layout/list1"/>
    <dgm:cxn modelId="{BE574E19-72B2-49CF-9E08-11B8C0692E6C}" type="presParOf" srcId="{DEF0F496-D084-4EB3-8946-BB3CB43A8549}" destId="{771EC155-AE2C-486C-ABD5-E1D120A01DAA}" srcOrd="5" destOrd="0" presId="urn:microsoft.com/office/officeart/2005/8/layout/list1"/>
    <dgm:cxn modelId="{8CED06C1-B317-4667-9F5A-F786F96FF7EE}" type="presParOf" srcId="{DEF0F496-D084-4EB3-8946-BB3CB43A8549}" destId="{10BA9BB8-2732-481C-9422-778B0155CFC1}" srcOrd="6" destOrd="0" presId="urn:microsoft.com/office/officeart/2005/8/layout/list1"/>
    <dgm:cxn modelId="{BB6EB08D-DB5E-4C56-A8B4-F12B40524844}" type="presParOf" srcId="{DEF0F496-D084-4EB3-8946-BB3CB43A8549}" destId="{E3E91A94-45AD-417C-B217-302BA322B249}" srcOrd="7" destOrd="0" presId="urn:microsoft.com/office/officeart/2005/8/layout/list1"/>
    <dgm:cxn modelId="{45730738-B540-48EB-AF7F-931587DCD9A6}" type="presParOf" srcId="{DEF0F496-D084-4EB3-8946-BB3CB43A8549}" destId="{F3087E57-2E4D-4375-A4BE-459EE342AB8A}" srcOrd="8" destOrd="0" presId="urn:microsoft.com/office/officeart/2005/8/layout/list1"/>
    <dgm:cxn modelId="{7F584B0A-69FA-44DF-BD23-AE3AB520DD1B}" type="presParOf" srcId="{F3087E57-2E4D-4375-A4BE-459EE342AB8A}" destId="{CC77E3F7-B38F-4261-B590-EFAD56E282E2}" srcOrd="0" destOrd="0" presId="urn:microsoft.com/office/officeart/2005/8/layout/list1"/>
    <dgm:cxn modelId="{78F8F782-7479-47B5-9F86-8849EC4FCBEB}" type="presParOf" srcId="{F3087E57-2E4D-4375-A4BE-459EE342AB8A}" destId="{DABA115E-2A06-426C-8A37-D2B288FF4472}" srcOrd="1" destOrd="0" presId="urn:microsoft.com/office/officeart/2005/8/layout/list1"/>
    <dgm:cxn modelId="{4DDDBD30-654E-4A5E-95B5-C66D7182DD3E}" type="presParOf" srcId="{DEF0F496-D084-4EB3-8946-BB3CB43A8549}" destId="{94DE82F4-3B9B-49AC-B585-E4AF8FC3063F}" srcOrd="9" destOrd="0" presId="urn:microsoft.com/office/officeart/2005/8/layout/list1"/>
    <dgm:cxn modelId="{C5B5FE63-1706-45A9-AC8F-878AB8A544E2}" type="presParOf" srcId="{DEF0F496-D084-4EB3-8946-BB3CB43A8549}" destId="{63AC5B8D-BEB1-4F6F-9FAC-718A7B8645C4}"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D254108-0D0C-42E2-9EB6-35304DFDB5A0}"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86A23490-494F-41E9-AF92-88F0DF0938AE}">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rPr>
            <a:t>لوحاتُ الدّلالةِ السّياحيّة </a:t>
          </a:r>
          <a:endParaRPr lang="en-US" sz="2200" dirty="0">
            <a:solidFill>
              <a:schemeClr val="tx1"/>
            </a:solidFill>
          </a:endParaRPr>
        </a:p>
      </dgm:t>
    </dgm:pt>
    <dgm:pt modelId="{CFFC298C-670A-48C7-B2A1-20E35D5A4AC7}" type="parTrans" cxnId="{41F9A73C-831F-4750-93C1-F68651AC6D42}">
      <dgm:prSet/>
      <dgm:spPr/>
      <dgm:t>
        <a:bodyPr/>
        <a:lstStyle/>
        <a:p>
          <a:pPr rtl="1">
            <a:lnSpc>
              <a:spcPct val="150000"/>
            </a:lnSpc>
          </a:pPr>
          <a:endParaRPr lang="en-US" sz="2200"/>
        </a:p>
      </dgm:t>
    </dgm:pt>
    <dgm:pt modelId="{DFFE8C3F-217E-4648-BCFC-EAD934F2D687}" type="sibTrans" cxnId="{41F9A73C-831F-4750-93C1-F68651AC6D42}">
      <dgm:prSet/>
      <dgm:spPr/>
      <dgm:t>
        <a:bodyPr/>
        <a:lstStyle/>
        <a:p>
          <a:pPr rtl="1">
            <a:lnSpc>
              <a:spcPct val="150000"/>
            </a:lnSpc>
          </a:pPr>
          <a:endParaRPr lang="en-US" sz="2200"/>
        </a:p>
      </dgm:t>
    </dgm:pt>
    <dgm:pt modelId="{AD14428D-2F7B-45E8-AC90-CEB8BE43C769}">
      <dgm:prSet phldrT="[Text]" custT="1"/>
      <dgm:spPr/>
      <dgm:t>
        <a:bodyPr/>
        <a:lstStyle/>
        <a:p>
          <a:pPr algn="just" rtl="1">
            <a:lnSpc>
              <a:spcPct val="150000"/>
            </a:lnSpc>
          </a:pPr>
          <a:r>
            <a:rPr lang="ar-SA" sz="2200" dirty="0"/>
            <a:t>تُقدَّمُ للسّائحِ الخرائطُ والمعلوماتُ عنِ المواقعِ والأمكنةِ المختارة، ويتمُّ عرضُ هذهِ المواقعِ والاتّجاهاتِ من خلالِ لوحاتِ دلالةٍ بحيثُ يتمُّ تقديمُ كلِّ مسارٍ بلونٍ خاصٍّ به، وتُقدَّمُ لوحةُ الدّلالةِ الموقعيّةُ ولوحةُ الدّلالةِ الاتّجاهيّةُ بنفسِ اللّونِ على أن يأخذَ الموقعُ رقماً واحداً موجوداً على الخريطةِ وعلى لوحةِ الموقعِ بآنٍ واحد. </a:t>
          </a:r>
          <a:endParaRPr lang="en-US" sz="2200" dirty="0"/>
        </a:p>
      </dgm:t>
    </dgm:pt>
    <dgm:pt modelId="{F0AF5DFD-13D6-4D0E-BC5A-1C3C5FD5A0BE}" type="parTrans" cxnId="{D4ED437D-30F7-4792-909F-F64106032B14}">
      <dgm:prSet/>
      <dgm:spPr/>
      <dgm:t>
        <a:bodyPr/>
        <a:lstStyle/>
        <a:p>
          <a:pPr rtl="1">
            <a:lnSpc>
              <a:spcPct val="150000"/>
            </a:lnSpc>
          </a:pPr>
          <a:endParaRPr lang="en-US" sz="2200"/>
        </a:p>
      </dgm:t>
    </dgm:pt>
    <dgm:pt modelId="{A8CB52BA-CDDC-4626-A800-7C38886C73F8}" type="sibTrans" cxnId="{D4ED437D-30F7-4792-909F-F64106032B14}">
      <dgm:prSet/>
      <dgm:spPr/>
      <dgm:t>
        <a:bodyPr/>
        <a:lstStyle/>
        <a:p>
          <a:pPr rtl="1">
            <a:lnSpc>
              <a:spcPct val="150000"/>
            </a:lnSpc>
          </a:pPr>
          <a:endParaRPr lang="en-US" sz="2200"/>
        </a:p>
      </dgm:t>
    </dgm:pt>
    <dgm:pt modelId="{A79AA664-7414-46B3-8670-74789906BD97}" type="pres">
      <dgm:prSet presAssocID="{3D254108-0D0C-42E2-9EB6-35304DFDB5A0}" presName="linear" presStyleCnt="0">
        <dgm:presLayoutVars>
          <dgm:animLvl val="lvl"/>
          <dgm:resizeHandles val="exact"/>
        </dgm:presLayoutVars>
      </dgm:prSet>
      <dgm:spPr/>
    </dgm:pt>
    <dgm:pt modelId="{E24DEF14-9F8E-4DB1-8944-19D5FD253E1D}" type="pres">
      <dgm:prSet presAssocID="{86A23490-494F-41E9-AF92-88F0DF0938AE}" presName="parentText" presStyleLbl="node1" presStyleIdx="0" presStyleCnt="1" custLinFactNeighborX="875">
        <dgm:presLayoutVars>
          <dgm:chMax val="0"/>
          <dgm:bulletEnabled val="1"/>
        </dgm:presLayoutVars>
      </dgm:prSet>
      <dgm:spPr/>
    </dgm:pt>
    <dgm:pt modelId="{C1725A29-1A18-4003-8C53-A0B8A321893B}" type="pres">
      <dgm:prSet presAssocID="{86A23490-494F-41E9-AF92-88F0DF0938AE}" presName="childText" presStyleLbl="revTx" presStyleIdx="0" presStyleCnt="1">
        <dgm:presLayoutVars>
          <dgm:bulletEnabled val="1"/>
        </dgm:presLayoutVars>
      </dgm:prSet>
      <dgm:spPr/>
    </dgm:pt>
  </dgm:ptLst>
  <dgm:cxnLst>
    <dgm:cxn modelId="{41F9A73C-831F-4750-93C1-F68651AC6D42}" srcId="{3D254108-0D0C-42E2-9EB6-35304DFDB5A0}" destId="{86A23490-494F-41E9-AF92-88F0DF0938AE}" srcOrd="0" destOrd="0" parTransId="{CFFC298C-670A-48C7-B2A1-20E35D5A4AC7}" sibTransId="{DFFE8C3F-217E-4648-BCFC-EAD934F2D687}"/>
    <dgm:cxn modelId="{D4ED437D-30F7-4792-909F-F64106032B14}" srcId="{86A23490-494F-41E9-AF92-88F0DF0938AE}" destId="{AD14428D-2F7B-45E8-AC90-CEB8BE43C769}" srcOrd="0" destOrd="0" parTransId="{F0AF5DFD-13D6-4D0E-BC5A-1C3C5FD5A0BE}" sibTransId="{A8CB52BA-CDDC-4626-A800-7C38886C73F8}"/>
    <dgm:cxn modelId="{7F4991A3-4CB9-4B49-B65D-9B481DF63A13}" type="presOf" srcId="{AD14428D-2F7B-45E8-AC90-CEB8BE43C769}" destId="{C1725A29-1A18-4003-8C53-A0B8A321893B}" srcOrd="0" destOrd="0" presId="urn:microsoft.com/office/officeart/2005/8/layout/vList2"/>
    <dgm:cxn modelId="{9A5698B8-0BE1-441C-B0F9-1806F1AD450A}" type="presOf" srcId="{3D254108-0D0C-42E2-9EB6-35304DFDB5A0}" destId="{A79AA664-7414-46B3-8670-74789906BD97}" srcOrd="0" destOrd="0" presId="urn:microsoft.com/office/officeart/2005/8/layout/vList2"/>
    <dgm:cxn modelId="{2640FEF7-1D67-4354-A845-39AE71AF3AC3}" type="presOf" srcId="{86A23490-494F-41E9-AF92-88F0DF0938AE}" destId="{E24DEF14-9F8E-4DB1-8944-19D5FD253E1D}" srcOrd="0" destOrd="0" presId="urn:microsoft.com/office/officeart/2005/8/layout/vList2"/>
    <dgm:cxn modelId="{C4D28E76-4BF9-4B7E-BCAF-D488D7AFBD4C}" type="presParOf" srcId="{A79AA664-7414-46B3-8670-74789906BD97}" destId="{E24DEF14-9F8E-4DB1-8944-19D5FD253E1D}" srcOrd="0" destOrd="0" presId="urn:microsoft.com/office/officeart/2005/8/layout/vList2"/>
    <dgm:cxn modelId="{4D9A1C57-9D81-45B3-9B31-7DE27F5774F2}" type="presParOf" srcId="{A79AA664-7414-46B3-8670-74789906BD97}" destId="{C1725A29-1A18-4003-8C53-A0B8A321893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1BDA8DA-2FE5-446D-9A6C-26AF1F8CE7A1}"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1CB2D84B-1FAD-4F7A-950D-EA4E0C8B0139}">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تجربةُ ديرِ مار موسى الحبشيّ</a:t>
          </a:r>
          <a:endParaRPr lang="en-US" sz="2200" dirty="0">
            <a:solidFill>
              <a:schemeClr val="tx1"/>
            </a:solidFill>
          </a:endParaRPr>
        </a:p>
      </dgm:t>
    </dgm:pt>
    <dgm:pt modelId="{436158AD-A596-40ED-81F9-FC7CB2A79844}" type="parTrans" cxnId="{55FDF1DD-9716-48EA-BF4B-25DAF8402FB3}">
      <dgm:prSet/>
      <dgm:spPr/>
      <dgm:t>
        <a:bodyPr/>
        <a:lstStyle/>
        <a:p>
          <a:pPr rtl="1"/>
          <a:endParaRPr lang="en-US" sz="2200">
            <a:solidFill>
              <a:schemeClr val="tx1"/>
            </a:solidFill>
          </a:endParaRPr>
        </a:p>
      </dgm:t>
    </dgm:pt>
    <dgm:pt modelId="{1EC2525E-6F8B-4291-8288-681EB71CABBE}" type="sibTrans" cxnId="{55FDF1DD-9716-48EA-BF4B-25DAF8402FB3}">
      <dgm:prSet/>
      <dgm:spPr/>
      <dgm:t>
        <a:bodyPr/>
        <a:lstStyle/>
        <a:p>
          <a:pPr rtl="1"/>
          <a:endParaRPr lang="en-US" sz="2200">
            <a:solidFill>
              <a:schemeClr val="tx1"/>
            </a:solidFill>
          </a:endParaRPr>
        </a:p>
      </dgm:t>
    </dgm:pt>
    <dgm:pt modelId="{B00428E3-2543-4358-987B-53E38DBFA67E}">
      <dgm:prSet phldrT="[Text]" custT="1"/>
      <dgm:spPr>
        <a:ln>
          <a:solidFill>
            <a:schemeClr val="accent6">
              <a:lumMod val="50000"/>
            </a:schemeClr>
          </a:solidFill>
        </a:ln>
      </dgm:spPr>
      <dgm:t>
        <a:bodyPr/>
        <a:lstStyle/>
        <a:p>
          <a:pPr rtl="1">
            <a:buFont typeface="Wingdings" panose="05000000000000000000" pitchFamily="2" charset="2"/>
            <a:buChar char=""/>
          </a:pPr>
          <a:r>
            <a:rPr lang="ar-SY" sz="2200" b="1" dirty="0">
              <a:solidFill>
                <a:schemeClr val="tx1"/>
              </a:solidFill>
              <a:uFillTx/>
            </a:rPr>
            <a:t>هدفُ المشروع</a:t>
          </a:r>
          <a:endParaRPr lang="en-US" sz="2200" dirty="0">
            <a:solidFill>
              <a:schemeClr val="tx1"/>
            </a:solidFill>
          </a:endParaRPr>
        </a:p>
      </dgm:t>
    </dgm:pt>
    <dgm:pt modelId="{C7D4A1C6-2F61-4D42-8FC8-E4455D39D80D}" type="parTrans" cxnId="{E620E6E0-F185-408B-AC17-F5B1D2D01715}">
      <dgm:prSet/>
      <dgm:spPr/>
      <dgm:t>
        <a:bodyPr/>
        <a:lstStyle/>
        <a:p>
          <a:pPr rtl="1"/>
          <a:endParaRPr lang="en-US" sz="2200">
            <a:solidFill>
              <a:schemeClr val="tx1"/>
            </a:solidFill>
          </a:endParaRPr>
        </a:p>
      </dgm:t>
    </dgm:pt>
    <dgm:pt modelId="{E98772E3-038B-447E-86D7-A3C753237C3C}" type="sibTrans" cxnId="{E620E6E0-F185-408B-AC17-F5B1D2D01715}">
      <dgm:prSet/>
      <dgm:spPr/>
      <dgm:t>
        <a:bodyPr/>
        <a:lstStyle/>
        <a:p>
          <a:pPr rtl="1"/>
          <a:endParaRPr lang="en-US" sz="2200">
            <a:solidFill>
              <a:schemeClr val="tx1"/>
            </a:solidFill>
          </a:endParaRPr>
        </a:p>
      </dgm:t>
    </dgm:pt>
    <dgm:pt modelId="{227DCB70-786E-4FB3-9CF3-16CE98D2C457}">
      <dgm:prSet custT="1"/>
      <dgm:spPr>
        <a:ln>
          <a:solidFill>
            <a:schemeClr val="accent6">
              <a:lumMod val="50000"/>
            </a:schemeClr>
          </a:solidFill>
        </a:ln>
      </dgm:spPr>
      <dgm:t>
        <a:bodyPr/>
        <a:lstStyle/>
        <a:p>
          <a:pPr algn="just" rtl="1"/>
          <a:r>
            <a:rPr lang="ar-SY" sz="2200" dirty="0">
              <a:solidFill>
                <a:schemeClr val="tx1"/>
              </a:solidFill>
            </a:rPr>
            <a:t>وتتمثّلُ تجربةُ زيارةِ الدّيرِ بـِ:</a:t>
          </a:r>
          <a:endParaRPr lang="en-US" sz="2200" dirty="0">
            <a:solidFill>
              <a:schemeClr val="tx1"/>
            </a:solidFill>
          </a:endParaRPr>
        </a:p>
      </dgm:t>
    </dgm:pt>
    <dgm:pt modelId="{B0DFC36A-23CC-4F25-BF3F-C81CD5FB9B95}" type="parTrans" cxnId="{417FBCF9-8F9D-457A-8099-6860843DA043}">
      <dgm:prSet/>
      <dgm:spPr/>
      <dgm:t>
        <a:bodyPr/>
        <a:lstStyle/>
        <a:p>
          <a:pPr rtl="1"/>
          <a:endParaRPr lang="en-US" sz="2200">
            <a:solidFill>
              <a:schemeClr val="tx1"/>
            </a:solidFill>
          </a:endParaRPr>
        </a:p>
      </dgm:t>
    </dgm:pt>
    <dgm:pt modelId="{4CE8A9BA-2F3B-4D1D-AF0B-DF52FD6750CC}" type="sibTrans" cxnId="{417FBCF9-8F9D-457A-8099-6860843DA043}">
      <dgm:prSet/>
      <dgm:spPr/>
      <dgm:t>
        <a:bodyPr/>
        <a:lstStyle/>
        <a:p>
          <a:pPr rtl="1"/>
          <a:endParaRPr lang="en-US" sz="2200">
            <a:solidFill>
              <a:schemeClr val="tx1"/>
            </a:solidFill>
          </a:endParaRPr>
        </a:p>
      </dgm:t>
    </dgm:pt>
    <dgm:pt modelId="{C83D5C4F-685A-4E44-A67B-D17D18EF46FB}">
      <dgm:prSet custT="1"/>
      <dgm:spPr>
        <a:ln>
          <a:solidFill>
            <a:schemeClr val="accent6">
              <a:lumMod val="50000"/>
            </a:schemeClr>
          </a:solidFill>
        </a:ln>
      </dgm:spPr>
      <dgm:t>
        <a:bodyPr/>
        <a:lstStyle/>
        <a:p>
          <a:pPr algn="just" rtl="1">
            <a:buFont typeface="Simplified Arabic" panose="02020603050405020304" pitchFamily="18" charset="-78"/>
            <a:buChar char="-"/>
          </a:pPr>
          <a:r>
            <a:rPr lang="ar-SY" sz="2200">
              <a:solidFill>
                <a:schemeClr val="tx1"/>
              </a:solidFill>
            </a:rPr>
            <a:t>الصّلاةِ والتّأمل.</a:t>
          </a:r>
          <a:endParaRPr lang="en-US" sz="2200">
            <a:solidFill>
              <a:schemeClr val="tx1"/>
            </a:solidFill>
          </a:endParaRPr>
        </a:p>
      </dgm:t>
    </dgm:pt>
    <dgm:pt modelId="{8BFB1F35-0F59-4C14-9693-286DC62DB1AE}" type="parTrans" cxnId="{CE5789D2-D40A-441B-87EA-CDBE90509B4E}">
      <dgm:prSet/>
      <dgm:spPr/>
      <dgm:t>
        <a:bodyPr/>
        <a:lstStyle/>
        <a:p>
          <a:pPr rtl="1"/>
          <a:endParaRPr lang="en-US" sz="2200">
            <a:solidFill>
              <a:schemeClr val="tx1"/>
            </a:solidFill>
          </a:endParaRPr>
        </a:p>
      </dgm:t>
    </dgm:pt>
    <dgm:pt modelId="{7E568E7F-325A-43A6-8F7F-69CC1CE3D875}" type="sibTrans" cxnId="{CE5789D2-D40A-441B-87EA-CDBE90509B4E}">
      <dgm:prSet/>
      <dgm:spPr/>
      <dgm:t>
        <a:bodyPr/>
        <a:lstStyle/>
        <a:p>
          <a:pPr rtl="1"/>
          <a:endParaRPr lang="en-US" sz="2200">
            <a:solidFill>
              <a:schemeClr val="tx1"/>
            </a:solidFill>
          </a:endParaRPr>
        </a:p>
      </dgm:t>
    </dgm:pt>
    <dgm:pt modelId="{9EA162C9-5B43-4770-A33E-31A8E511C4CE}">
      <dgm:prSet custT="1"/>
      <dgm:spPr>
        <a:ln>
          <a:solidFill>
            <a:schemeClr val="accent6">
              <a:lumMod val="50000"/>
            </a:schemeClr>
          </a:solidFill>
        </a:ln>
      </dgm:spPr>
      <dgm:t>
        <a:bodyPr/>
        <a:lstStyle/>
        <a:p>
          <a:pPr algn="just" rtl="1">
            <a:buFont typeface="Simplified Arabic" panose="02020603050405020304" pitchFamily="18" charset="-78"/>
            <a:buChar char="-"/>
          </a:pPr>
          <a:r>
            <a:rPr lang="ar-SY" sz="2200">
              <a:solidFill>
                <a:schemeClr val="tx1"/>
              </a:solidFill>
            </a:rPr>
            <a:t>اعتمادِ مبدأِ الضّيافةِ والاستقبالِ المجّانيّ.</a:t>
          </a:r>
          <a:endParaRPr lang="en-US" sz="2200">
            <a:solidFill>
              <a:schemeClr val="tx1"/>
            </a:solidFill>
          </a:endParaRPr>
        </a:p>
      </dgm:t>
    </dgm:pt>
    <dgm:pt modelId="{4D591A75-E442-4B98-B168-7E39DCC8D868}" type="parTrans" cxnId="{6E353C6E-12F4-4EC7-B832-400CCD7001EA}">
      <dgm:prSet/>
      <dgm:spPr/>
      <dgm:t>
        <a:bodyPr/>
        <a:lstStyle/>
        <a:p>
          <a:pPr rtl="1"/>
          <a:endParaRPr lang="en-US" sz="2200">
            <a:solidFill>
              <a:schemeClr val="tx1"/>
            </a:solidFill>
          </a:endParaRPr>
        </a:p>
      </dgm:t>
    </dgm:pt>
    <dgm:pt modelId="{A724FDD0-40AF-42EC-B122-D75A9EFA91EF}" type="sibTrans" cxnId="{6E353C6E-12F4-4EC7-B832-400CCD7001EA}">
      <dgm:prSet/>
      <dgm:spPr/>
      <dgm:t>
        <a:bodyPr/>
        <a:lstStyle/>
        <a:p>
          <a:pPr rtl="1"/>
          <a:endParaRPr lang="en-US" sz="2200">
            <a:solidFill>
              <a:schemeClr val="tx1"/>
            </a:solidFill>
          </a:endParaRPr>
        </a:p>
      </dgm:t>
    </dgm:pt>
    <dgm:pt modelId="{D14FDD10-380E-49D0-ADD4-B35719F8DCE4}">
      <dgm:prSet custT="1"/>
      <dgm:spPr>
        <a:ln>
          <a:solidFill>
            <a:schemeClr val="accent6">
              <a:lumMod val="50000"/>
            </a:schemeClr>
          </a:solidFill>
        </a:ln>
      </dgm:spPr>
      <dgm:t>
        <a:bodyPr/>
        <a:lstStyle/>
        <a:p>
          <a:pPr algn="just" rtl="1">
            <a:buFont typeface="Simplified Arabic" panose="02020603050405020304" pitchFamily="18" charset="-78"/>
            <a:buChar char="-"/>
          </a:pPr>
          <a:r>
            <a:rPr lang="ar-SY" sz="2200" dirty="0">
              <a:solidFill>
                <a:schemeClr val="tx1"/>
              </a:solidFill>
            </a:rPr>
            <a:t>تفعيلِ الحوارِ الإسلاميِّ – المسيحيّ (تمَّ إنشاءُ مكتبةٍ مختصّةٍ لخدمةِ الباحثينَ في العلومِ الإنسانيّةِ والدّينيّةِ الإسلاميّةِ والمسيحيّة).</a:t>
          </a:r>
          <a:endParaRPr lang="en-US" sz="2200" dirty="0">
            <a:solidFill>
              <a:schemeClr val="tx1"/>
            </a:solidFill>
          </a:endParaRPr>
        </a:p>
      </dgm:t>
    </dgm:pt>
    <dgm:pt modelId="{E01FBAFE-CC33-449D-9084-9B4DB3517743}" type="parTrans" cxnId="{5BD50C5E-0A92-4199-B137-B85AB76BF57B}">
      <dgm:prSet/>
      <dgm:spPr/>
      <dgm:t>
        <a:bodyPr/>
        <a:lstStyle/>
        <a:p>
          <a:pPr rtl="1"/>
          <a:endParaRPr lang="en-US" sz="2200">
            <a:solidFill>
              <a:schemeClr val="tx1"/>
            </a:solidFill>
          </a:endParaRPr>
        </a:p>
      </dgm:t>
    </dgm:pt>
    <dgm:pt modelId="{DF1337A4-FD45-486C-877F-304AEE047307}" type="sibTrans" cxnId="{5BD50C5E-0A92-4199-B137-B85AB76BF57B}">
      <dgm:prSet/>
      <dgm:spPr/>
      <dgm:t>
        <a:bodyPr/>
        <a:lstStyle/>
        <a:p>
          <a:pPr rtl="1"/>
          <a:endParaRPr lang="en-US" sz="2200">
            <a:solidFill>
              <a:schemeClr val="tx1"/>
            </a:solidFill>
          </a:endParaRPr>
        </a:p>
      </dgm:t>
    </dgm:pt>
    <dgm:pt modelId="{69FB226D-3D02-42A2-A573-5685CF570ADE}">
      <dgm:prSet custT="1"/>
      <dgm:spPr>
        <a:ln>
          <a:solidFill>
            <a:schemeClr val="accent6">
              <a:lumMod val="50000"/>
            </a:schemeClr>
          </a:solidFill>
        </a:ln>
      </dgm:spPr>
      <dgm:t>
        <a:bodyPr/>
        <a:lstStyle/>
        <a:p>
          <a:pPr algn="just" rtl="1"/>
          <a:r>
            <a:rPr lang="ar-SY" sz="2200" dirty="0">
              <a:solidFill>
                <a:schemeClr val="tx1"/>
              </a:solidFill>
            </a:rPr>
            <a:t>يهدفُ المشروعُ إلى توجيهِ الزّيارةِ بعيداً عنِ الدّيرِ للحفاظِ على البساطةِ والوضوحِ والهدوء، عبرَ تصميمِ مركزِ زوّارٍ للمحميّةِ ككلٍّ في منطقةٍ بعيدةٍ نوعاً ما عنِ الدّيرِ ثمّ تنظيمِ العبورِ إلى الدّيرِ عبرَ مجموعاتٍ مع تحديدِ مساراتٍ للسّيرِ داخلَ المحميّة</a:t>
          </a:r>
          <a:endParaRPr lang="en-US" sz="2200" dirty="0">
            <a:solidFill>
              <a:schemeClr val="tx1"/>
            </a:solidFill>
          </a:endParaRPr>
        </a:p>
      </dgm:t>
    </dgm:pt>
    <dgm:pt modelId="{29524130-B3FD-4E04-8798-78774FC51620}" type="parTrans" cxnId="{57D951BB-D206-452D-98F4-B79388929548}">
      <dgm:prSet/>
      <dgm:spPr/>
      <dgm:t>
        <a:bodyPr/>
        <a:lstStyle/>
        <a:p>
          <a:pPr rtl="1"/>
          <a:endParaRPr lang="en-US" sz="2200">
            <a:solidFill>
              <a:schemeClr val="tx1"/>
            </a:solidFill>
          </a:endParaRPr>
        </a:p>
      </dgm:t>
    </dgm:pt>
    <dgm:pt modelId="{1BC57654-E591-40A9-91F0-9D172D8E44E6}" type="sibTrans" cxnId="{57D951BB-D206-452D-98F4-B79388929548}">
      <dgm:prSet/>
      <dgm:spPr/>
      <dgm:t>
        <a:bodyPr/>
        <a:lstStyle/>
        <a:p>
          <a:pPr rtl="1"/>
          <a:endParaRPr lang="en-US" sz="2200">
            <a:solidFill>
              <a:schemeClr val="tx1"/>
            </a:solidFill>
          </a:endParaRPr>
        </a:p>
      </dgm:t>
    </dgm:pt>
    <dgm:pt modelId="{0D90C5DF-B6F4-4148-B789-4EE37832033B}" type="pres">
      <dgm:prSet presAssocID="{F1BDA8DA-2FE5-446D-9A6C-26AF1F8CE7A1}" presName="linear" presStyleCnt="0">
        <dgm:presLayoutVars>
          <dgm:dir val="rev"/>
          <dgm:animLvl val="lvl"/>
          <dgm:resizeHandles val="exact"/>
        </dgm:presLayoutVars>
      </dgm:prSet>
      <dgm:spPr/>
    </dgm:pt>
    <dgm:pt modelId="{A2D58654-2909-4E39-8F55-F5543F4C0425}" type="pres">
      <dgm:prSet presAssocID="{1CB2D84B-1FAD-4F7A-950D-EA4E0C8B0139}" presName="parentLin" presStyleCnt="0"/>
      <dgm:spPr/>
    </dgm:pt>
    <dgm:pt modelId="{65155FBD-4AF6-46E7-9F12-0BD55B6D23DC}" type="pres">
      <dgm:prSet presAssocID="{1CB2D84B-1FAD-4F7A-950D-EA4E0C8B0139}" presName="parentLeftMargin" presStyleLbl="node1" presStyleIdx="0" presStyleCnt="2"/>
      <dgm:spPr/>
    </dgm:pt>
    <dgm:pt modelId="{AC53F7FC-56E9-4ED8-9B00-6FF65C7E9C8C}" type="pres">
      <dgm:prSet presAssocID="{1CB2D84B-1FAD-4F7A-950D-EA4E0C8B0139}" presName="parentText" presStyleLbl="node1" presStyleIdx="0" presStyleCnt="2">
        <dgm:presLayoutVars>
          <dgm:chMax val="0"/>
          <dgm:bulletEnabled val="1"/>
        </dgm:presLayoutVars>
      </dgm:prSet>
      <dgm:spPr/>
    </dgm:pt>
    <dgm:pt modelId="{48C5549E-0EF9-4C19-882C-D586EDE57057}" type="pres">
      <dgm:prSet presAssocID="{1CB2D84B-1FAD-4F7A-950D-EA4E0C8B0139}" presName="negativeSpace" presStyleCnt="0"/>
      <dgm:spPr/>
    </dgm:pt>
    <dgm:pt modelId="{9E41D527-BE49-47B5-98CF-58E582F3288A}" type="pres">
      <dgm:prSet presAssocID="{1CB2D84B-1FAD-4F7A-950D-EA4E0C8B0139}" presName="childText" presStyleLbl="conFgAcc1" presStyleIdx="0" presStyleCnt="2">
        <dgm:presLayoutVars>
          <dgm:bulletEnabled val="1"/>
        </dgm:presLayoutVars>
      </dgm:prSet>
      <dgm:spPr/>
    </dgm:pt>
    <dgm:pt modelId="{B79B265C-F8F1-407E-860B-872ABA1F6F69}" type="pres">
      <dgm:prSet presAssocID="{1EC2525E-6F8B-4291-8288-681EB71CABBE}" presName="spaceBetweenRectangles" presStyleCnt="0"/>
      <dgm:spPr/>
    </dgm:pt>
    <dgm:pt modelId="{E26302B2-2B65-4272-A70F-05A011EFFB56}" type="pres">
      <dgm:prSet presAssocID="{B00428E3-2543-4358-987B-53E38DBFA67E}" presName="parentLin" presStyleCnt="0"/>
      <dgm:spPr/>
    </dgm:pt>
    <dgm:pt modelId="{52BDD5C1-B203-49F2-82EC-ED4AE59FF29D}" type="pres">
      <dgm:prSet presAssocID="{B00428E3-2543-4358-987B-53E38DBFA67E}" presName="parentLeftMargin" presStyleLbl="node1" presStyleIdx="0" presStyleCnt="2"/>
      <dgm:spPr/>
    </dgm:pt>
    <dgm:pt modelId="{DF8CDE16-DEE1-4CF2-AD7D-41F1AAC93517}" type="pres">
      <dgm:prSet presAssocID="{B00428E3-2543-4358-987B-53E38DBFA67E}" presName="parentText" presStyleLbl="node1" presStyleIdx="1" presStyleCnt="2">
        <dgm:presLayoutVars>
          <dgm:chMax val="0"/>
          <dgm:bulletEnabled val="1"/>
        </dgm:presLayoutVars>
      </dgm:prSet>
      <dgm:spPr/>
    </dgm:pt>
    <dgm:pt modelId="{E3ACD761-2D7D-4A3A-B562-4832D8EB05AE}" type="pres">
      <dgm:prSet presAssocID="{B00428E3-2543-4358-987B-53E38DBFA67E}" presName="negativeSpace" presStyleCnt="0"/>
      <dgm:spPr/>
    </dgm:pt>
    <dgm:pt modelId="{665FF659-B06B-4A00-A9A5-FF0896F84B82}" type="pres">
      <dgm:prSet presAssocID="{B00428E3-2543-4358-987B-53E38DBFA67E}" presName="childText" presStyleLbl="conFgAcc1" presStyleIdx="1" presStyleCnt="2">
        <dgm:presLayoutVars>
          <dgm:bulletEnabled val="1"/>
        </dgm:presLayoutVars>
      </dgm:prSet>
      <dgm:spPr/>
    </dgm:pt>
  </dgm:ptLst>
  <dgm:cxnLst>
    <dgm:cxn modelId="{A35B9B25-DEDA-4EFA-A3E8-A93804E657CB}" type="presOf" srcId="{B00428E3-2543-4358-987B-53E38DBFA67E}" destId="{52BDD5C1-B203-49F2-82EC-ED4AE59FF29D}" srcOrd="0" destOrd="0" presId="urn:microsoft.com/office/officeart/2005/8/layout/list1"/>
    <dgm:cxn modelId="{934DBD29-99D4-4B86-A4CF-08A71D866697}" type="presOf" srcId="{1CB2D84B-1FAD-4F7A-950D-EA4E0C8B0139}" destId="{AC53F7FC-56E9-4ED8-9B00-6FF65C7E9C8C}" srcOrd="1" destOrd="0" presId="urn:microsoft.com/office/officeart/2005/8/layout/list1"/>
    <dgm:cxn modelId="{5BD50C5E-0A92-4199-B137-B85AB76BF57B}" srcId="{227DCB70-786E-4FB3-9CF3-16CE98D2C457}" destId="{D14FDD10-380E-49D0-ADD4-B35719F8DCE4}" srcOrd="2" destOrd="0" parTransId="{E01FBAFE-CC33-449D-9084-9B4DB3517743}" sibTransId="{DF1337A4-FD45-486C-877F-304AEE047307}"/>
    <dgm:cxn modelId="{FA03EF45-496E-4035-9979-8E80D77C2E2F}" type="presOf" srcId="{C83D5C4F-685A-4E44-A67B-D17D18EF46FB}" destId="{9E41D527-BE49-47B5-98CF-58E582F3288A}" srcOrd="0" destOrd="1" presId="urn:microsoft.com/office/officeart/2005/8/layout/list1"/>
    <dgm:cxn modelId="{6E353C6E-12F4-4EC7-B832-400CCD7001EA}" srcId="{227DCB70-786E-4FB3-9CF3-16CE98D2C457}" destId="{9EA162C9-5B43-4770-A33E-31A8E511C4CE}" srcOrd="1" destOrd="0" parTransId="{4D591A75-E442-4B98-B168-7E39DCC8D868}" sibTransId="{A724FDD0-40AF-42EC-B122-D75A9EFA91EF}"/>
    <dgm:cxn modelId="{D560F875-D453-45CE-974D-3EE8D2E71105}" type="presOf" srcId="{69FB226D-3D02-42A2-A573-5685CF570ADE}" destId="{665FF659-B06B-4A00-A9A5-FF0896F84B82}" srcOrd="0" destOrd="0" presId="urn:microsoft.com/office/officeart/2005/8/layout/list1"/>
    <dgm:cxn modelId="{B06C357B-A4B0-4876-B695-2878EE28451F}" type="presOf" srcId="{1CB2D84B-1FAD-4F7A-950D-EA4E0C8B0139}" destId="{65155FBD-4AF6-46E7-9F12-0BD55B6D23DC}" srcOrd="0" destOrd="0" presId="urn:microsoft.com/office/officeart/2005/8/layout/list1"/>
    <dgm:cxn modelId="{018A168C-A8FE-44CE-BCB3-43F35AB5B589}" type="presOf" srcId="{F1BDA8DA-2FE5-446D-9A6C-26AF1F8CE7A1}" destId="{0D90C5DF-B6F4-4148-B789-4EE37832033B}" srcOrd="0" destOrd="0" presId="urn:microsoft.com/office/officeart/2005/8/layout/list1"/>
    <dgm:cxn modelId="{72A99FA4-1642-4F25-A2C7-E87DB5690096}" type="presOf" srcId="{9EA162C9-5B43-4770-A33E-31A8E511C4CE}" destId="{9E41D527-BE49-47B5-98CF-58E582F3288A}" srcOrd="0" destOrd="2" presId="urn:microsoft.com/office/officeart/2005/8/layout/list1"/>
    <dgm:cxn modelId="{F93D2BB2-B08B-4E8C-8683-A1F6EB29F8B2}" type="presOf" srcId="{B00428E3-2543-4358-987B-53E38DBFA67E}" destId="{DF8CDE16-DEE1-4CF2-AD7D-41F1AAC93517}" srcOrd="1" destOrd="0" presId="urn:microsoft.com/office/officeart/2005/8/layout/list1"/>
    <dgm:cxn modelId="{57D951BB-D206-452D-98F4-B79388929548}" srcId="{B00428E3-2543-4358-987B-53E38DBFA67E}" destId="{69FB226D-3D02-42A2-A573-5685CF570ADE}" srcOrd="0" destOrd="0" parTransId="{29524130-B3FD-4E04-8798-78774FC51620}" sibTransId="{1BC57654-E591-40A9-91F0-9D172D8E44E6}"/>
    <dgm:cxn modelId="{CE5789D2-D40A-441B-87EA-CDBE90509B4E}" srcId="{227DCB70-786E-4FB3-9CF3-16CE98D2C457}" destId="{C83D5C4F-685A-4E44-A67B-D17D18EF46FB}" srcOrd="0" destOrd="0" parTransId="{8BFB1F35-0F59-4C14-9693-286DC62DB1AE}" sibTransId="{7E568E7F-325A-43A6-8F7F-69CC1CE3D875}"/>
    <dgm:cxn modelId="{BC6D27DA-AD37-43D1-82D8-E41D8EAE0C95}" type="presOf" srcId="{227DCB70-786E-4FB3-9CF3-16CE98D2C457}" destId="{9E41D527-BE49-47B5-98CF-58E582F3288A}" srcOrd="0" destOrd="0" presId="urn:microsoft.com/office/officeart/2005/8/layout/list1"/>
    <dgm:cxn modelId="{55FDF1DD-9716-48EA-BF4B-25DAF8402FB3}" srcId="{F1BDA8DA-2FE5-446D-9A6C-26AF1F8CE7A1}" destId="{1CB2D84B-1FAD-4F7A-950D-EA4E0C8B0139}" srcOrd="0" destOrd="0" parTransId="{436158AD-A596-40ED-81F9-FC7CB2A79844}" sibTransId="{1EC2525E-6F8B-4291-8288-681EB71CABBE}"/>
    <dgm:cxn modelId="{E620E6E0-F185-408B-AC17-F5B1D2D01715}" srcId="{F1BDA8DA-2FE5-446D-9A6C-26AF1F8CE7A1}" destId="{B00428E3-2543-4358-987B-53E38DBFA67E}" srcOrd="1" destOrd="0" parTransId="{C7D4A1C6-2F61-4D42-8FC8-E4455D39D80D}" sibTransId="{E98772E3-038B-447E-86D7-A3C753237C3C}"/>
    <dgm:cxn modelId="{919B8FE3-1A0E-4F1A-A75F-84CE683A3128}" type="presOf" srcId="{D14FDD10-380E-49D0-ADD4-B35719F8DCE4}" destId="{9E41D527-BE49-47B5-98CF-58E582F3288A}" srcOrd="0" destOrd="3" presId="urn:microsoft.com/office/officeart/2005/8/layout/list1"/>
    <dgm:cxn modelId="{417FBCF9-8F9D-457A-8099-6860843DA043}" srcId="{1CB2D84B-1FAD-4F7A-950D-EA4E0C8B0139}" destId="{227DCB70-786E-4FB3-9CF3-16CE98D2C457}" srcOrd="0" destOrd="0" parTransId="{B0DFC36A-23CC-4F25-BF3F-C81CD5FB9B95}" sibTransId="{4CE8A9BA-2F3B-4D1D-AF0B-DF52FD6750CC}"/>
    <dgm:cxn modelId="{1EDE2D72-A59A-4328-818E-9A6E863E3B36}" type="presParOf" srcId="{0D90C5DF-B6F4-4148-B789-4EE37832033B}" destId="{A2D58654-2909-4E39-8F55-F5543F4C0425}" srcOrd="0" destOrd="0" presId="urn:microsoft.com/office/officeart/2005/8/layout/list1"/>
    <dgm:cxn modelId="{C99D4072-F070-457A-9958-E5D414958ECC}" type="presParOf" srcId="{A2D58654-2909-4E39-8F55-F5543F4C0425}" destId="{65155FBD-4AF6-46E7-9F12-0BD55B6D23DC}" srcOrd="0" destOrd="0" presId="urn:microsoft.com/office/officeart/2005/8/layout/list1"/>
    <dgm:cxn modelId="{789A523C-EAE4-4916-9119-CBBD4C7C8026}" type="presParOf" srcId="{A2D58654-2909-4E39-8F55-F5543F4C0425}" destId="{AC53F7FC-56E9-4ED8-9B00-6FF65C7E9C8C}" srcOrd="1" destOrd="0" presId="urn:microsoft.com/office/officeart/2005/8/layout/list1"/>
    <dgm:cxn modelId="{EF92E05B-EA45-42E4-8D62-D9C0524C9771}" type="presParOf" srcId="{0D90C5DF-B6F4-4148-B789-4EE37832033B}" destId="{48C5549E-0EF9-4C19-882C-D586EDE57057}" srcOrd="1" destOrd="0" presId="urn:microsoft.com/office/officeart/2005/8/layout/list1"/>
    <dgm:cxn modelId="{1AA33EDE-D7DB-45F9-9884-9B167F20D047}" type="presParOf" srcId="{0D90C5DF-B6F4-4148-B789-4EE37832033B}" destId="{9E41D527-BE49-47B5-98CF-58E582F3288A}" srcOrd="2" destOrd="0" presId="urn:microsoft.com/office/officeart/2005/8/layout/list1"/>
    <dgm:cxn modelId="{909A7C58-2BCB-4A57-B17C-FB890ACD4DD1}" type="presParOf" srcId="{0D90C5DF-B6F4-4148-B789-4EE37832033B}" destId="{B79B265C-F8F1-407E-860B-872ABA1F6F69}" srcOrd="3" destOrd="0" presId="urn:microsoft.com/office/officeart/2005/8/layout/list1"/>
    <dgm:cxn modelId="{7A36BF5F-7342-44C6-A029-3FCE8449A4C4}" type="presParOf" srcId="{0D90C5DF-B6F4-4148-B789-4EE37832033B}" destId="{E26302B2-2B65-4272-A70F-05A011EFFB56}" srcOrd="4" destOrd="0" presId="urn:microsoft.com/office/officeart/2005/8/layout/list1"/>
    <dgm:cxn modelId="{BA435E58-8EB6-4F26-A10E-3F4FFB077E4F}" type="presParOf" srcId="{E26302B2-2B65-4272-A70F-05A011EFFB56}" destId="{52BDD5C1-B203-49F2-82EC-ED4AE59FF29D}" srcOrd="0" destOrd="0" presId="urn:microsoft.com/office/officeart/2005/8/layout/list1"/>
    <dgm:cxn modelId="{4253D06E-F820-47E6-9DAF-AEE1014F3206}" type="presParOf" srcId="{E26302B2-2B65-4272-A70F-05A011EFFB56}" destId="{DF8CDE16-DEE1-4CF2-AD7D-41F1AAC93517}" srcOrd="1" destOrd="0" presId="urn:microsoft.com/office/officeart/2005/8/layout/list1"/>
    <dgm:cxn modelId="{17873B51-8F6A-4D1D-BD76-707B6BC4EF7C}" type="presParOf" srcId="{0D90C5DF-B6F4-4148-B789-4EE37832033B}" destId="{E3ACD761-2D7D-4A3A-B562-4832D8EB05AE}" srcOrd="5" destOrd="0" presId="urn:microsoft.com/office/officeart/2005/8/layout/list1"/>
    <dgm:cxn modelId="{A6409EF7-54BB-45E7-A8BB-0A8B0E9D5C73}" type="presParOf" srcId="{0D90C5DF-B6F4-4148-B789-4EE37832033B}" destId="{665FF659-B06B-4A00-A9A5-FF0896F84B82}"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1BDA8DA-2FE5-446D-9A6C-26AF1F8CE7A1}"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1CB2D84B-1FAD-4F7A-950D-EA4E0C8B0139}">
      <dgm:prSet phldrT="[Text]" custT="1"/>
      <dgm:spPr>
        <a:ln>
          <a:solidFill>
            <a:schemeClr val="accent6">
              <a:lumMod val="50000"/>
            </a:schemeClr>
          </a:solidFill>
        </a:ln>
      </dgm:spPr>
      <dgm:t>
        <a:bodyPr/>
        <a:lstStyle/>
        <a:p>
          <a:pPr algn="ctr" rtl="1">
            <a:lnSpc>
              <a:spcPct val="100000"/>
            </a:lnSpc>
            <a:buFont typeface="Symbol" panose="05050102010706020507" pitchFamily="18" charset="2"/>
            <a:buChar char=""/>
          </a:pPr>
          <a:r>
            <a:rPr lang="ar-EG" sz="2200" b="1" dirty="0">
              <a:solidFill>
                <a:schemeClr val="tx1"/>
              </a:solidFill>
            </a:rPr>
            <a:t>مشروعُ تحسينِ سبلِ العيشِ في قريةِ الشّيخِ هلال (سياحةٌ ثقافيّةٌ بيئيّةٌ تضامنيّة)</a:t>
          </a:r>
          <a:endParaRPr lang="en-US" sz="2200" dirty="0">
            <a:solidFill>
              <a:schemeClr val="tx1"/>
            </a:solidFill>
          </a:endParaRPr>
        </a:p>
      </dgm:t>
    </dgm:pt>
    <dgm:pt modelId="{436158AD-A596-40ED-81F9-FC7CB2A79844}" type="parTrans" cxnId="{55FDF1DD-9716-48EA-BF4B-25DAF8402FB3}">
      <dgm:prSet/>
      <dgm:spPr/>
      <dgm:t>
        <a:bodyPr/>
        <a:lstStyle/>
        <a:p>
          <a:pPr rtl="1"/>
          <a:endParaRPr lang="en-US" sz="2000">
            <a:solidFill>
              <a:schemeClr val="tx1"/>
            </a:solidFill>
          </a:endParaRPr>
        </a:p>
      </dgm:t>
    </dgm:pt>
    <dgm:pt modelId="{1EC2525E-6F8B-4291-8288-681EB71CABBE}" type="sibTrans" cxnId="{55FDF1DD-9716-48EA-BF4B-25DAF8402FB3}">
      <dgm:prSet/>
      <dgm:spPr/>
      <dgm:t>
        <a:bodyPr/>
        <a:lstStyle/>
        <a:p>
          <a:pPr rtl="1"/>
          <a:endParaRPr lang="en-US" sz="2000">
            <a:solidFill>
              <a:schemeClr val="tx1"/>
            </a:solidFill>
          </a:endParaRPr>
        </a:p>
      </dgm:t>
    </dgm:pt>
    <dgm:pt modelId="{B00428E3-2543-4358-987B-53E38DBFA67E}">
      <dgm:prSet phldrT="[Text]" custT="1"/>
      <dgm:spPr>
        <a:ln>
          <a:solidFill>
            <a:schemeClr val="accent6">
              <a:lumMod val="50000"/>
            </a:schemeClr>
          </a:solidFill>
        </a:ln>
      </dgm:spPr>
      <dgm:t>
        <a:bodyPr/>
        <a:lstStyle/>
        <a:p>
          <a:pPr algn="ctr" rtl="1">
            <a:lnSpc>
              <a:spcPct val="100000"/>
            </a:lnSpc>
            <a:buFont typeface="Wingdings" panose="05000000000000000000" pitchFamily="2" charset="2"/>
            <a:buChar char=""/>
          </a:pPr>
          <a:r>
            <a:rPr lang="ar-EG" sz="2200" b="1" dirty="0">
              <a:solidFill>
                <a:schemeClr val="tx1"/>
              </a:solidFill>
              <a:uFillTx/>
            </a:rPr>
            <a:t>أسسُ المشروع</a:t>
          </a:r>
          <a:endParaRPr lang="en-US" sz="2200" dirty="0">
            <a:solidFill>
              <a:schemeClr val="tx1"/>
            </a:solidFill>
          </a:endParaRPr>
        </a:p>
      </dgm:t>
    </dgm:pt>
    <dgm:pt modelId="{C7D4A1C6-2F61-4D42-8FC8-E4455D39D80D}" type="parTrans" cxnId="{E620E6E0-F185-408B-AC17-F5B1D2D01715}">
      <dgm:prSet/>
      <dgm:spPr/>
      <dgm:t>
        <a:bodyPr/>
        <a:lstStyle/>
        <a:p>
          <a:pPr rtl="1"/>
          <a:endParaRPr lang="en-US" sz="2000">
            <a:solidFill>
              <a:schemeClr val="tx1"/>
            </a:solidFill>
          </a:endParaRPr>
        </a:p>
      </dgm:t>
    </dgm:pt>
    <dgm:pt modelId="{E98772E3-038B-447E-86D7-A3C753237C3C}" type="sibTrans" cxnId="{E620E6E0-F185-408B-AC17-F5B1D2D01715}">
      <dgm:prSet/>
      <dgm:spPr/>
      <dgm:t>
        <a:bodyPr/>
        <a:lstStyle/>
        <a:p>
          <a:pPr rtl="1"/>
          <a:endParaRPr lang="en-US" sz="2000">
            <a:solidFill>
              <a:schemeClr val="tx1"/>
            </a:solidFill>
          </a:endParaRPr>
        </a:p>
      </dgm:t>
    </dgm:pt>
    <dgm:pt modelId="{227DCB70-786E-4FB3-9CF3-16CE98D2C457}">
      <dgm:prSet custT="1"/>
      <dgm:spPr>
        <a:ln>
          <a:solidFill>
            <a:schemeClr val="accent6">
              <a:lumMod val="50000"/>
            </a:schemeClr>
          </a:solidFill>
        </a:ln>
      </dgm:spPr>
      <dgm:t>
        <a:bodyPr/>
        <a:lstStyle/>
        <a:p>
          <a:pPr algn="just" rtl="1">
            <a:lnSpc>
              <a:spcPct val="100000"/>
            </a:lnSpc>
          </a:pPr>
          <a:r>
            <a:rPr lang="ar-EG" sz="2200" dirty="0">
              <a:solidFill>
                <a:schemeClr val="tx1"/>
              </a:solidFill>
            </a:rPr>
            <a:t>وتقعُ هذهِ القريةُ في الشّمالِ الشّرقيِّ منَ السّلميّةِ ويُعتبَرُ مصدرُ الدّخلِ الأساسِّ للدّخلِ في القريةِ هيَ الزّراعةُ ونشاطاتُها المرافقةُ من تجارةِ المنتجاتِ والمعدّاتِ الزّراعيّة. وتعاني بشكلٍ أساسيٍّ منَ الجفافِ ونقصِ المياهِ بحيثُ تُعتبَرُ إدارةُ الجفافِ أساساً لكلِّ برامجِ التّنميةِ المستقبليّة.</a:t>
          </a:r>
          <a:endParaRPr lang="en-US" sz="2200" dirty="0">
            <a:solidFill>
              <a:schemeClr val="tx1"/>
            </a:solidFill>
          </a:endParaRPr>
        </a:p>
      </dgm:t>
    </dgm:pt>
    <dgm:pt modelId="{B0DFC36A-23CC-4F25-BF3F-C81CD5FB9B95}" type="parTrans" cxnId="{417FBCF9-8F9D-457A-8099-6860843DA043}">
      <dgm:prSet/>
      <dgm:spPr/>
      <dgm:t>
        <a:bodyPr/>
        <a:lstStyle/>
        <a:p>
          <a:pPr rtl="1"/>
          <a:endParaRPr lang="en-US" sz="2000">
            <a:solidFill>
              <a:schemeClr val="tx1"/>
            </a:solidFill>
          </a:endParaRPr>
        </a:p>
      </dgm:t>
    </dgm:pt>
    <dgm:pt modelId="{4CE8A9BA-2F3B-4D1D-AF0B-DF52FD6750CC}" type="sibTrans" cxnId="{417FBCF9-8F9D-457A-8099-6860843DA043}">
      <dgm:prSet/>
      <dgm:spPr/>
      <dgm:t>
        <a:bodyPr/>
        <a:lstStyle/>
        <a:p>
          <a:pPr rtl="1"/>
          <a:endParaRPr lang="en-US" sz="2000">
            <a:solidFill>
              <a:schemeClr val="tx1"/>
            </a:solidFill>
          </a:endParaRPr>
        </a:p>
      </dgm:t>
    </dgm:pt>
    <dgm:pt modelId="{69FB226D-3D02-42A2-A573-5685CF570ADE}">
      <dgm:prSet custT="1"/>
      <dgm:spPr>
        <a:ln>
          <a:solidFill>
            <a:schemeClr val="accent6">
              <a:lumMod val="50000"/>
            </a:schemeClr>
          </a:solidFill>
        </a:ln>
      </dgm:spPr>
      <dgm:t>
        <a:bodyPr/>
        <a:lstStyle/>
        <a:p>
          <a:pPr algn="just" rtl="1">
            <a:lnSpc>
              <a:spcPct val="100000"/>
            </a:lnSpc>
          </a:pPr>
          <a:r>
            <a:rPr lang="ar-EG" sz="2200" dirty="0">
              <a:solidFill>
                <a:schemeClr val="tx1"/>
              </a:solidFill>
            </a:rPr>
            <a:t>تحسينُ سبلِ العيشِ في قريةٍ تعاني منَ الهجرةِ بسببِ تأثّرِها بالجفافِ وبسياسةِ منعِ الزّراعةِ في الباديةِ في إطارِ مكافحةِ التّصحّر.</a:t>
          </a:r>
          <a:endParaRPr lang="en-US" sz="2200" dirty="0">
            <a:solidFill>
              <a:schemeClr val="tx1"/>
            </a:solidFill>
          </a:endParaRPr>
        </a:p>
      </dgm:t>
    </dgm:pt>
    <dgm:pt modelId="{29524130-B3FD-4E04-8798-78774FC51620}" type="parTrans" cxnId="{57D951BB-D206-452D-98F4-B79388929548}">
      <dgm:prSet/>
      <dgm:spPr/>
      <dgm:t>
        <a:bodyPr/>
        <a:lstStyle/>
        <a:p>
          <a:pPr rtl="1"/>
          <a:endParaRPr lang="en-US" sz="2000">
            <a:solidFill>
              <a:schemeClr val="tx1"/>
            </a:solidFill>
          </a:endParaRPr>
        </a:p>
      </dgm:t>
    </dgm:pt>
    <dgm:pt modelId="{1BC57654-E591-40A9-91F0-9D172D8E44E6}" type="sibTrans" cxnId="{57D951BB-D206-452D-98F4-B79388929548}">
      <dgm:prSet/>
      <dgm:spPr/>
      <dgm:t>
        <a:bodyPr/>
        <a:lstStyle/>
        <a:p>
          <a:pPr rtl="1"/>
          <a:endParaRPr lang="en-US" sz="2000">
            <a:solidFill>
              <a:schemeClr val="tx1"/>
            </a:solidFill>
          </a:endParaRPr>
        </a:p>
      </dgm:t>
    </dgm:pt>
    <dgm:pt modelId="{2B81F5D8-C1B9-4C25-A7FB-935CE9E65A86}">
      <dgm:prSet custT="1"/>
      <dgm:spPr>
        <a:ln>
          <a:solidFill>
            <a:schemeClr val="accent6">
              <a:lumMod val="50000"/>
            </a:schemeClr>
          </a:solidFill>
        </a:ln>
      </dgm:spPr>
      <dgm:t>
        <a:bodyPr/>
        <a:lstStyle/>
        <a:p>
          <a:pPr algn="just" rtl="1">
            <a:lnSpc>
              <a:spcPct val="100000"/>
            </a:lnSpc>
          </a:pPr>
          <a:r>
            <a:rPr lang="ar-EG" sz="2200" dirty="0">
              <a:solidFill>
                <a:schemeClr val="tx1"/>
              </a:solidFill>
            </a:rPr>
            <a:t>المحافظةُ على التّراثِ العمرانيِّ في القريةِ والمتمثِّلِ بالقببِ الطّينيّةِ من أجلِ خلقِ نمطٍ منَ السّياحةِ البيئيّةِ الثّقافيّة.</a:t>
          </a:r>
          <a:endParaRPr lang="en-US" sz="2200" dirty="0">
            <a:solidFill>
              <a:schemeClr val="tx1"/>
            </a:solidFill>
          </a:endParaRPr>
        </a:p>
      </dgm:t>
    </dgm:pt>
    <dgm:pt modelId="{4C713748-0B25-495A-831B-3F3E0AB6059D}" type="parTrans" cxnId="{8E22C074-D0F3-43BC-A096-3F6BC780C364}">
      <dgm:prSet/>
      <dgm:spPr/>
      <dgm:t>
        <a:bodyPr/>
        <a:lstStyle/>
        <a:p>
          <a:pPr rtl="1"/>
          <a:endParaRPr lang="en-US" sz="2000">
            <a:solidFill>
              <a:schemeClr val="tx1"/>
            </a:solidFill>
          </a:endParaRPr>
        </a:p>
      </dgm:t>
    </dgm:pt>
    <dgm:pt modelId="{571BC1CC-73E1-405B-90D9-9DA4CCAC250A}" type="sibTrans" cxnId="{8E22C074-D0F3-43BC-A096-3F6BC780C364}">
      <dgm:prSet/>
      <dgm:spPr/>
      <dgm:t>
        <a:bodyPr/>
        <a:lstStyle/>
        <a:p>
          <a:pPr rtl="1"/>
          <a:endParaRPr lang="en-US" sz="2000">
            <a:solidFill>
              <a:schemeClr val="tx1"/>
            </a:solidFill>
          </a:endParaRPr>
        </a:p>
      </dgm:t>
    </dgm:pt>
    <dgm:pt modelId="{54B004D2-2BF5-465D-96F5-86D9916769C7}">
      <dgm:prSet custT="1"/>
      <dgm:spPr>
        <a:ln>
          <a:solidFill>
            <a:schemeClr val="accent6">
              <a:lumMod val="50000"/>
            </a:schemeClr>
          </a:solidFill>
        </a:ln>
      </dgm:spPr>
      <dgm:t>
        <a:bodyPr/>
        <a:lstStyle/>
        <a:p>
          <a:pPr algn="just" rtl="1">
            <a:lnSpc>
              <a:spcPct val="100000"/>
            </a:lnSpc>
          </a:pPr>
          <a:r>
            <a:rPr lang="ar-EG" sz="2200" dirty="0">
              <a:solidFill>
                <a:schemeClr val="tx1"/>
              </a:solidFill>
            </a:rPr>
            <a:t>تشجيعُ السّكّانِ على الاستقرارِ في قريتِهم من خلالِ خلقِ فرصٍ جديدةٍ للعمل.</a:t>
          </a:r>
          <a:endParaRPr lang="en-US" sz="2200" dirty="0">
            <a:solidFill>
              <a:schemeClr val="tx1"/>
            </a:solidFill>
          </a:endParaRPr>
        </a:p>
      </dgm:t>
    </dgm:pt>
    <dgm:pt modelId="{03110482-3FBB-4F2D-86F2-A7AC8DCD9FE0}" type="parTrans" cxnId="{72536D65-FFFB-4D0B-B05D-7D346FC3EEC0}">
      <dgm:prSet/>
      <dgm:spPr/>
      <dgm:t>
        <a:bodyPr/>
        <a:lstStyle/>
        <a:p>
          <a:pPr rtl="1"/>
          <a:endParaRPr lang="en-US" sz="2000">
            <a:solidFill>
              <a:schemeClr val="tx1"/>
            </a:solidFill>
          </a:endParaRPr>
        </a:p>
      </dgm:t>
    </dgm:pt>
    <dgm:pt modelId="{294B3D54-FD7C-4959-BADA-86797B7912E7}" type="sibTrans" cxnId="{72536D65-FFFB-4D0B-B05D-7D346FC3EEC0}">
      <dgm:prSet/>
      <dgm:spPr/>
      <dgm:t>
        <a:bodyPr/>
        <a:lstStyle/>
        <a:p>
          <a:pPr rtl="1"/>
          <a:endParaRPr lang="en-US" sz="2000">
            <a:solidFill>
              <a:schemeClr val="tx1"/>
            </a:solidFill>
          </a:endParaRPr>
        </a:p>
      </dgm:t>
    </dgm:pt>
    <dgm:pt modelId="{77FA8297-D1DF-45D4-A11B-03347C9D2DAF}">
      <dgm:prSet custT="1"/>
      <dgm:spPr>
        <a:ln>
          <a:solidFill>
            <a:schemeClr val="accent6">
              <a:lumMod val="50000"/>
            </a:schemeClr>
          </a:solidFill>
        </a:ln>
      </dgm:spPr>
      <dgm:t>
        <a:bodyPr/>
        <a:lstStyle/>
        <a:p>
          <a:pPr algn="just" rtl="1">
            <a:lnSpc>
              <a:spcPct val="100000"/>
            </a:lnSpc>
          </a:pPr>
          <a:endParaRPr lang="en-US" sz="2200" dirty="0">
            <a:solidFill>
              <a:schemeClr val="tx1"/>
            </a:solidFill>
          </a:endParaRPr>
        </a:p>
      </dgm:t>
    </dgm:pt>
    <dgm:pt modelId="{8D4815F3-1F12-4D46-A4C0-09F010F1CA18}" type="parTrans" cxnId="{42E59E2B-64E2-4655-83FB-BC0C71327656}">
      <dgm:prSet/>
      <dgm:spPr/>
      <dgm:t>
        <a:bodyPr/>
        <a:lstStyle/>
        <a:p>
          <a:pPr rtl="1"/>
          <a:endParaRPr lang="en-US" sz="2000">
            <a:solidFill>
              <a:schemeClr val="tx1"/>
            </a:solidFill>
          </a:endParaRPr>
        </a:p>
      </dgm:t>
    </dgm:pt>
    <dgm:pt modelId="{59433E25-50BE-4E89-B5ED-EA32ADFD11C7}" type="sibTrans" cxnId="{42E59E2B-64E2-4655-83FB-BC0C71327656}">
      <dgm:prSet/>
      <dgm:spPr/>
      <dgm:t>
        <a:bodyPr/>
        <a:lstStyle/>
        <a:p>
          <a:pPr rtl="1"/>
          <a:endParaRPr lang="en-US" sz="2000">
            <a:solidFill>
              <a:schemeClr val="tx1"/>
            </a:solidFill>
          </a:endParaRPr>
        </a:p>
      </dgm:t>
    </dgm:pt>
    <dgm:pt modelId="{4B6D100B-0A36-4FE1-984B-546C571433F2}" type="pres">
      <dgm:prSet presAssocID="{F1BDA8DA-2FE5-446D-9A6C-26AF1F8CE7A1}" presName="diagram" presStyleCnt="0">
        <dgm:presLayoutVars>
          <dgm:dir val="rev"/>
          <dgm:resizeHandles val="exact"/>
        </dgm:presLayoutVars>
      </dgm:prSet>
      <dgm:spPr/>
    </dgm:pt>
    <dgm:pt modelId="{06826CAA-4DDC-4722-AD0A-AC209B218DE4}" type="pres">
      <dgm:prSet presAssocID="{1CB2D84B-1FAD-4F7A-950D-EA4E0C8B0139}" presName="node" presStyleLbl="node1" presStyleIdx="0" presStyleCnt="2" custScaleY="132529">
        <dgm:presLayoutVars>
          <dgm:bulletEnabled val="1"/>
        </dgm:presLayoutVars>
      </dgm:prSet>
      <dgm:spPr/>
    </dgm:pt>
    <dgm:pt modelId="{76AE7991-F2A9-446B-80F1-EC4941BB5914}" type="pres">
      <dgm:prSet presAssocID="{1EC2525E-6F8B-4291-8288-681EB71CABBE}" presName="sibTrans" presStyleCnt="0"/>
      <dgm:spPr/>
    </dgm:pt>
    <dgm:pt modelId="{47DFAF45-3EFE-4993-847C-DC926BC6D0E6}" type="pres">
      <dgm:prSet presAssocID="{B00428E3-2543-4358-987B-53E38DBFA67E}" presName="node" presStyleLbl="node1" presStyleIdx="1" presStyleCnt="2" custScaleY="132529">
        <dgm:presLayoutVars>
          <dgm:bulletEnabled val="1"/>
        </dgm:presLayoutVars>
      </dgm:prSet>
      <dgm:spPr/>
    </dgm:pt>
  </dgm:ptLst>
  <dgm:cxnLst>
    <dgm:cxn modelId="{42E59E2B-64E2-4655-83FB-BC0C71327656}" srcId="{B00428E3-2543-4358-987B-53E38DBFA67E}" destId="{77FA8297-D1DF-45D4-A11B-03347C9D2DAF}" srcOrd="3" destOrd="0" parTransId="{8D4815F3-1F12-4D46-A4C0-09F010F1CA18}" sibTransId="{59433E25-50BE-4E89-B5ED-EA32ADFD11C7}"/>
    <dgm:cxn modelId="{72536D65-FFFB-4D0B-B05D-7D346FC3EEC0}" srcId="{B00428E3-2543-4358-987B-53E38DBFA67E}" destId="{54B004D2-2BF5-465D-96F5-86D9916769C7}" srcOrd="2" destOrd="0" parTransId="{03110482-3FBB-4F2D-86F2-A7AC8DCD9FE0}" sibTransId="{294B3D54-FD7C-4959-BADA-86797B7912E7}"/>
    <dgm:cxn modelId="{51BBFB51-90D2-4FEB-80DA-F0907CC13C5F}" type="presOf" srcId="{77FA8297-D1DF-45D4-A11B-03347C9D2DAF}" destId="{47DFAF45-3EFE-4993-847C-DC926BC6D0E6}" srcOrd="0" destOrd="4" presId="urn:microsoft.com/office/officeart/2005/8/layout/default"/>
    <dgm:cxn modelId="{8E22C074-D0F3-43BC-A096-3F6BC780C364}" srcId="{B00428E3-2543-4358-987B-53E38DBFA67E}" destId="{2B81F5D8-C1B9-4C25-A7FB-935CE9E65A86}" srcOrd="1" destOrd="0" parTransId="{4C713748-0B25-495A-831B-3F3E0AB6059D}" sibTransId="{571BC1CC-73E1-405B-90D9-9DA4CCAC250A}"/>
    <dgm:cxn modelId="{EF5A4B77-4733-4ABA-A983-B418248847C8}" type="presOf" srcId="{69FB226D-3D02-42A2-A573-5685CF570ADE}" destId="{47DFAF45-3EFE-4993-847C-DC926BC6D0E6}" srcOrd="0" destOrd="1" presId="urn:microsoft.com/office/officeart/2005/8/layout/default"/>
    <dgm:cxn modelId="{50B27C7D-6326-4095-B3E2-6E308F042B6F}" type="presOf" srcId="{227DCB70-786E-4FB3-9CF3-16CE98D2C457}" destId="{06826CAA-4DDC-4722-AD0A-AC209B218DE4}" srcOrd="0" destOrd="1" presId="urn:microsoft.com/office/officeart/2005/8/layout/default"/>
    <dgm:cxn modelId="{851A50A1-0F00-48E2-A939-26297724967B}" type="presOf" srcId="{1CB2D84B-1FAD-4F7A-950D-EA4E0C8B0139}" destId="{06826CAA-4DDC-4722-AD0A-AC209B218DE4}" srcOrd="0" destOrd="0" presId="urn:microsoft.com/office/officeart/2005/8/layout/default"/>
    <dgm:cxn modelId="{57D951BB-D206-452D-98F4-B79388929548}" srcId="{B00428E3-2543-4358-987B-53E38DBFA67E}" destId="{69FB226D-3D02-42A2-A573-5685CF570ADE}" srcOrd="0" destOrd="0" parTransId="{29524130-B3FD-4E04-8798-78774FC51620}" sibTransId="{1BC57654-E591-40A9-91F0-9D172D8E44E6}"/>
    <dgm:cxn modelId="{FD872AC2-300C-46FC-8F2F-2715BBB62FB9}" type="presOf" srcId="{54B004D2-2BF5-465D-96F5-86D9916769C7}" destId="{47DFAF45-3EFE-4993-847C-DC926BC6D0E6}" srcOrd="0" destOrd="3" presId="urn:microsoft.com/office/officeart/2005/8/layout/default"/>
    <dgm:cxn modelId="{9737A9CA-1132-41EE-A0EB-CCBA91B9037B}" type="presOf" srcId="{F1BDA8DA-2FE5-446D-9A6C-26AF1F8CE7A1}" destId="{4B6D100B-0A36-4FE1-984B-546C571433F2}" srcOrd="0" destOrd="0" presId="urn:microsoft.com/office/officeart/2005/8/layout/default"/>
    <dgm:cxn modelId="{C396F3CB-5866-436B-8287-33BCD156C5E1}" type="presOf" srcId="{2B81F5D8-C1B9-4C25-A7FB-935CE9E65A86}" destId="{47DFAF45-3EFE-4993-847C-DC926BC6D0E6}" srcOrd="0" destOrd="2" presId="urn:microsoft.com/office/officeart/2005/8/layout/default"/>
    <dgm:cxn modelId="{68E0E9D2-4E83-4729-8944-8BB509ABD540}" type="presOf" srcId="{B00428E3-2543-4358-987B-53E38DBFA67E}" destId="{47DFAF45-3EFE-4993-847C-DC926BC6D0E6}" srcOrd="0" destOrd="0" presId="urn:microsoft.com/office/officeart/2005/8/layout/default"/>
    <dgm:cxn modelId="{55FDF1DD-9716-48EA-BF4B-25DAF8402FB3}" srcId="{F1BDA8DA-2FE5-446D-9A6C-26AF1F8CE7A1}" destId="{1CB2D84B-1FAD-4F7A-950D-EA4E0C8B0139}" srcOrd="0" destOrd="0" parTransId="{436158AD-A596-40ED-81F9-FC7CB2A79844}" sibTransId="{1EC2525E-6F8B-4291-8288-681EB71CABBE}"/>
    <dgm:cxn modelId="{E620E6E0-F185-408B-AC17-F5B1D2D01715}" srcId="{F1BDA8DA-2FE5-446D-9A6C-26AF1F8CE7A1}" destId="{B00428E3-2543-4358-987B-53E38DBFA67E}" srcOrd="1" destOrd="0" parTransId="{C7D4A1C6-2F61-4D42-8FC8-E4455D39D80D}" sibTransId="{E98772E3-038B-447E-86D7-A3C753237C3C}"/>
    <dgm:cxn modelId="{417FBCF9-8F9D-457A-8099-6860843DA043}" srcId="{1CB2D84B-1FAD-4F7A-950D-EA4E0C8B0139}" destId="{227DCB70-786E-4FB3-9CF3-16CE98D2C457}" srcOrd="0" destOrd="0" parTransId="{B0DFC36A-23CC-4F25-BF3F-C81CD5FB9B95}" sibTransId="{4CE8A9BA-2F3B-4D1D-AF0B-DF52FD6750CC}"/>
    <dgm:cxn modelId="{0AB86669-3583-4FFE-ADC6-4789EC57548D}" type="presParOf" srcId="{4B6D100B-0A36-4FE1-984B-546C571433F2}" destId="{06826CAA-4DDC-4722-AD0A-AC209B218DE4}" srcOrd="0" destOrd="0" presId="urn:microsoft.com/office/officeart/2005/8/layout/default"/>
    <dgm:cxn modelId="{D4641E7E-6635-481E-BB27-5EAE0EB80035}" type="presParOf" srcId="{4B6D100B-0A36-4FE1-984B-546C571433F2}" destId="{76AE7991-F2A9-446B-80F1-EC4941BB5914}" srcOrd="1" destOrd="0" presId="urn:microsoft.com/office/officeart/2005/8/layout/default"/>
    <dgm:cxn modelId="{44F69171-4C1F-438B-814D-959ADA1098D6}" type="presParOf" srcId="{4B6D100B-0A36-4FE1-984B-546C571433F2}" destId="{47DFAF45-3EFE-4993-847C-DC926BC6D0E6}"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1BDA8DA-2FE5-446D-9A6C-26AF1F8CE7A1}"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477EE720-B7AC-4DD3-9EBE-78B05129F5ED}">
      <dgm:prSet custT="1"/>
      <dgm:spPr>
        <a:ln>
          <a:solidFill>
            <a:schemeClr val="accent6">
              <a:lumMod val="50000"/>
            </a:schemeClr>
          </a:solidFill>
        </a:ln>
      </dgm:spPr>
      <dgm:t>
        <a:bodyPr/>
        <a:lstStyle/>
        <a:p>
          <a:pPr algn="ctr" rtl="1">
            <a:buFont typeface="Wingdings" panose="05000000000000000000" pitchFamily="2" charset="2"/>
            <a:buChar char=""/>
          </a:pPr>
          <a:r>
            <a:rPr lang="ar-SA" sz="2200" b="1" dirty="0">
              <a:solidFill>
                <a:schemeClr val="tx1"/>
              </a:solidFill>
              <a:uFillTx/>
              <a:cs typeface="+mn-cs"/>
            </a:rPr>
            <a:t>ميزاتُ المشروع</a:t>
          </a:r>
          <a:endParaRPr lang="ar-EG" sz="2200" b="1" dirty="0">
            <a:solidFill>
              <a:schemeClr val="tx1"/>
            </a:solidFill>
            <a:uFillTx/>
            <a:cs typeface="+mn-cs"/>
          </a:endParaRPr>
        </a:p>
        <a:p>
          <a:pPr algn="just" rtl="1">
            <a:buFont typeface="Wingdings" panose="05000000000000000000" pitchFamily="2" charset="2"/>
            <a:buChar char=""/>
          </a:pPr>
          <a:r>
            <a:rPr lang="ar-SA" sz="2200" dirty="0">
              <a:solidFill>
                <a:schemeClr val="tx1"/>
              </a:solidFill>
              <a:cs typeface="+mn-cs"/>
            </a:rPr>
            <a:t>تقدّمُ القريةُ الإطارَ المثاليَّ لاستقبالِ السّيّاحِ فهي محاطةٌ بمشهدٍ طبيعيٍّ مثاليٍّ تتميّزُ بغناها بالعمارةِ التّقليديّةِ (القببِ التّقليديّةِ)</a:t>
          </a:r>
          <a:endParaRPr lang="en-US" sz="2200" dirty="0">
            <a:solidFill>
              <a:schemeClr val="tx1"/>
            </a:solidFill>
            <a:cs typeface="+mn-cs"/>
          </a:endParaRPr>
        </a:p>
        <a:p>
          <a:pPr algn="just" rtl="1"/>
          <a:r>
            <a:rPr lang="ar-SA" sz="2200" dirty="0">
              <a:solidFill>
                <a:schemeClr val="tx1"/>
              </a:solidFill>
              <a:cs typeface="+mn-cs"/>
            </a:rPr>
            <a:t>وهي قريبةٌ من بعضِها ويضمُّ كلُّ بيتٍ حديقةً منزليّة، كما أنّ القريةَ تمتلكُ طبقةَ مياهٍ جوفيّةٍ سطحيّةٍ جيّدةٍ </a:t>
          </a:r>
          <a:endParaRPr lang="en-US" sz="2200" dirty="0">
            <a:solidFill>
              <a:schemeClr val="tx1"/>
            </a:solidFill>
            <a:cs typeface="+mn-cs"/>
          </a:endParaRPr>
        </a:p>
        <a:p>
          <a:pPr algn="just" rtl="1"/>
          <a:r>
            <a:rPr lang="ar-SA" sz="2200" dirty="0">
              <a:solidFill>
                <a:schemeClr val="tx1"/>
              </a:solidFill>
              <a:cs typeface="+mn-cs"/>
            </a:rPr>
            <a:t>وكذلكَ شبكةَ مياهٍ صالحةٍ للشّربِ وشبكةً للصّرفِ الصّحّيِّ وكهرباءَ للشّوارع.</a:t>
          </a:r>
          <a:r>
            <a:rPr lang="ar-SA" sz="2200" b="1" dirty="0">
              <a:solidFill>
                <a:schemeClr val="tx1"/>
              </a:solidFill>
              <a:uFillTx/>
              <a:cs typeface="+mn-cs"/>
            </a:rPr>
            <a:t> </a:t>
          </a:r>
          <a:endParaRPr lang="en-US" sz="2200" b="1" dirty="0">
            <a:solidFill>
              <a:schemeClr val="tx1"/>
            </a:solidFill>
            <a:uFillTx/>
            <a:cs typeface="+mn-cs"/>
          </a:endParaRPr>
        </a:p>
      </dgm:t>
    </dgm:pt>
    <dgm:pt modelId="{09D3628F-4925-45B5-839A-7ABAEAC8C510}" type="parTrans" cxnId="{7EFFDF85-F283-4DF9-BF9A-28304B995741}">
      <dgm:prSet/>
      <dgm:spPr/>
      <dgm:t>
        <a:bodyPr/>
        <a:lstStyle/>
        <a:p>
          <a:pPr rtl="1"/>
          <a:endParaRPr lang="en-US" sz="2000">
            <a:solidFill>
              <a:schemeClr val="tx1"/>
            </a:solidFill>
          </a:endParaRPr>
        </a:p>
      </dgm:t>
    </dgm:pt>
    <dgm:pt modelId="{7A1625E5-1C08-470C-892D-716DCC6027C6}" type="sibTrans" cxnId="{7EFFDF85-F283-4DF9-BF9A-28304B995741}">
      <dgm:prSet/>
      <dgm:spPr/>
      <dgm:t>
        <a:bodyPr/>
        <a:lstStyle/>
        <a:p>
          <a:pPr rtl="1"/>
          <a:endParaRPr lang="en-US" sz="2000">
            <a:solidFill>
              <a:schemeClr val="tx1"/>
            </a:solidFill>
          </a:endParaRPr>
        </a:p>
      </dgm:t>
    </dgm:pt>
    <dgm:pt modelId="{363E3D29-1D9C-4F89-A116-7ED065F6B027}">
      <dgm:prSet custT="1"/>
      <dgm:spPr>
        <a:ln>
          <a:solidFill>
            <a:schemeClr val="accent6">
              <a:lumMod val="50000"/>
            </a:schemeClr>
          </a:solidFill>
        </a:ln>
      </dgm:spPr>
      <dgm:t>
        <a:bodyPr/>
        <a:lstStyle/>
        <a:p>
          <a:pPr algn="ctr" rtl="1">
            <a:buFont typeface="Wingdings" panose="05000000000000000000" pitchFamily="2" charset="2"/>
            <a:buChar char=""/>
          </a:pPr>
          <a:r>
            <a:rPr lang="ar-SA" sz="2200" b="1" dirty="0">
              <a:solidFill>
                <a:schemeClr val="tx1"/>
              </a:solidFill>
              <a:uFillTx/>
              <a:cs typeface="+mn-cs"/>
            </a:rPr>
            <a:t>أهدافُ المشروع</a:t>
          </a:r>
          <a:endParaRPr lang="ar-EG" sz="2200" b="1" dirty="0">
            <a:solidFill>
              <a:schemeClr val="tx1"/>
            </a:solidFill>
            <a:uFillTx/>
            <a:cs typeface="+mn-cs"/>
          </a:endParaRPr>
        </a:p>
        <a:p>
          <a:pPr algn="just" rtl="1">
            <a:buFont typeface="Wingdings" panose="05000000000000000000" pitchFamily="2" charset="2"/>
            <a:buChar char=""/>
          </a:pPr>
          <a:r>
            <a:rPr lang="ar-EG" sz="2200" dirty="0">
              <a:solidFill>
                <a:schemeClr val="tx1"/>
              </a:solidFill>
              <a:cs typeface="+mn-cs"/>
            </a:rPr>
            <a:t>- </a:t>
          </a:r>
          <a:r>
            <a:rPr lang="ar-SA" sz="2200" dirty="0">
              <a:solidFill>
                <a:schemeClr val="tx1"/>
              </a:solidFill>
              <a:cs typeface="+mn-cs"/>
            </a:rPr>
            <a:t>تأجيرُ البيوتِ التّقليديّة.</a:t>
          </a:r>
          <a:endParaRPr lang="en-US" sz="2200" dirty="0">
            <a:solidFill>
              <a:schemeClr val="tx1"/>
            </a:solidFill>
            <a:cs typeface="+mn-cs"/>
          </a:endParaRPr>
        </a:p>
        <a:p>
          <a:pPr algn="just" rtl="1"/>
          <a:r>
            <a:rPr lang="ar-EG" sz="2200" dirty="0">
              <a:solidFill>
                <a:schemeClr val="tx1"/>
              </a:solidFill>
              <a:cs typeface="+mn-cs"/>
            </a:rPr>
            <a:t>- </a:t>
          </a:r>
          <a:r>
            <a:rPr lang="ar-SA" sz="2200" dirty="0">
              <a:solidFill>
                <a:schemeClr val="tx1"/>
              </a:solidFill>
              <a:cs typeface="+mn-cs"/>
            </a:rPr>
            <a:t>تطويرُ النّشاطاتِ المكمِّلةِ ولاسيَما تلكَ المتعلِّقةُ بتمكينِ المرأةِ </a:t>
          </a:r>
          <a:endParaRPr lang="en-US" sz="2200" dirty="0">
            <a:solidFill>
              <a:schemeClr val="tx1"/>
            </a:solidFill>
            <a:cs typeface="+mn-cs"/>
          </a:endParaRPr>
        </a:p>
        <a:p>
          <a:pPr algn="just" rtl="1"/>
          <a:r>
            <a:rPr lang="ar-EG" sz="2200" dirty="0">
              <a:solidFill>
                <a:schemeClr val="tx1"/>
              </a:solidFill>
              <a:cs typeface="+mn-cs"/>
            </a:rPr>
            <a:t>- </a:t>
          </a:r>
          <a:r>
            <a:rPr lang="ar-SA" sz="2200" dirty="0">
              <a:solidFill>
                <a:schemeClr val="tx1"/>
              </a:solidFill>
              <a:cs typeface="+mn-cs"/>
            </a:rPr>
            <a:t>زيارةُ المواقعِ الأثريّةِ القريبة</a:t>
          </a:r>
          <a:endParaRPr lang="en-US" sz="2200" dirty="0">
            <a:solidFill>
              <a:schemeClr val="tx1"/>
            </a:solidFill>
            <a:cs typeface="+mn-cs"/>
          </a:endParaRPr>
        </a:p>
        <a:p>
          <a:pPr algn="just" rtl="1"/>
          <a:r>
            <a:rPr lang="ar-EG" sz="2200" dirty="0">
              <a:solidFill>
                <a:schemeClr val="tx1"/>
              </a:solidFill>
              <a:cs typeface="+mn-cs"/>
            </a:rPr>
            <a:t>- </a:t>
          </a:r>
          <a:r>
            <a:rPr lang="ar-SA" sz="2200" dirty="0">
              <a:solidFill>
                <a:schemeClr val="tx1"/>
              </a:solidFill>
              <a:cs typeface="+mn-cs"/>
            </a:rPr>
            <a:t>جولةٌ في الباديةِ وفي جبلِ البلعاس</a:t>
          </a:r>
          <a:r>
            <a:rPr lang="ar-SA" sz="2200" b="1" dirty="0">
              <a:solidFill>
                <a:schemeClr val="tx1"/>
              </a:solidFill>
              <a:uFillTx/>
              <a:cs typeface="+mn-cs"/>
            </a:rPr>
            <a:t> </a:t>
          </a:r>
          <a:endParaRPr lang="en-US" sz="2200" b="1" dirty="0">
            <a:solidFill>
              <a:schemeClr val="tx1"/>
            </a:solidFill>
            <a:uFillTx/>
            <a:cs typeface="+mn-cs"/>
          </a:endParaRPr>
        </a:p>
      </dgm:t>
    </dgm:pt>
    <dgm:pt modelId="{6554C6C4-23E6-49F1-9728-1ED590AFFF13}" type="parTrans" cxnId="{D72CF08A-028F-4C31-AD34-03C81103B311}">
      <dgm:prSet/>
      <dgm:spPr/>
      <dgm:t>
        <a:bodyPr/>
        <a:lstStyle/>
        <a:p>
          <a:pPr rtl="1"/>
          <a:endParaRPr lang="en-US" sz="2000">
            <a:solidFill>
              <a:schemeClr val="tx1"/>
            </a:solidFill>
          </a:endParaRPr>
        </a:p>
      </dgm:t>
    </dgm:pt>
    <dgm:pt modelId="{5A4513D2-5046-49DE-B983-C6AEEA2A73FC}" type="sibTrans" cxnId="{D72CF08A-028F-4C31-AD34-03C81103B311}">
      <dgm:prSet/>
      <dgm:spPr/>
      <dgm:t>
        <a:bodyPr/>
        <a:lstStyle/>
        <a:p>
          <a:pPr rtl="1"/>
          <a:endParaRPr lang="en-US" sz="2000">
            <a:solidFill>
              <a:schemeClr val="tx1"/>
            </a:solidFill>
          </a:endParaRPr>
        </a:p>
      </dgm:t>
    </dgm:pt>
    <dgm:pt modelId="{4B6D100B-0A36-4FE1-984B-546C571433F2}" type="pres">
      <dgm:prSet presAssocID="{F1BDA8DA-2FE5-446D-9A6C-26AF1F8CE7A1}" presName="diagram" presStyleCnt="0">
        <dgm:presLayoutVars>
          <dgm:dir val="rev"/>
          <dgm:resizeHandles val="exact"/>
        </dgm:presLayoutVars>
      </dgm:prSet>
      <dgm:spPr/>
    </dgm:pt>
    <dgm:pt modelId="{9940BE15-7286-4D5F-815C-613ACC57BCF5}" type="pres">
      <dgm:prSet presAssocID="{477EE720-B7AC-4DD3-9EBE-78B05129F5ED}" presName="node" presStyleLbl="node1" presStyleIdx="0" presStyleCnt="2">
        <dgm:presLayoutVars>
          <dgm:bulletEnabled val="1"/>
        </dgm:presLayoutVars>
      </dgm:prSet>
      <dgm:spPr/>
    </dgm:pt>
    <dgm:pt modelId="{0C207B0C-06F6-49FD-90D3-FAF4051EB38B}" type="pres">
      <dgm:prSet presAssocID="{7A1625E5-1C08-470C-892D-716DCC6027C6}" presName="sibTrans" presStyleCnt="0"/>
      <dgm:spPr/>
    </dgm:pt>
    <dgm:pt modelId="{38670677-26D4-4174-8581-E22F49EB1457}" type="pres">
      <dgm:prSet presAssocID="{363E3D29-1D9C-4F89-A116-7ED065F6B027}" presName="node" presStyleLbl="node1" presStyleIdx="1" presStyleCnt="2">
        <dgm:presLayoutVars>
          <dgm:bulletEnabled val="1"/>
        </dgm:presLayoutVars>
      </dgm:prSet>
      <dgm:spPr/>
    </dgm:pt>
  </dgm:ptLst>
  <dgm:cxnLst>
    <dgm:cxn modelId="{6D35677B-2D33-4FDA-AD42-CBC6AF18AAE2}" type="presOf" srcId="{477EE720-B7AC-4DD3-9EBE-78B05129F5ED}" destId="{9940BE15-7286-4D5F-815C-613ACC57BCF5}" srcOrd="0" destOrd="0" presId="urn:microsoft.com/office/officeart/2005/8/layout/default"/>
    <dgm:cxn modelId="{035EBE7E-D4AA-4A47-AF8D-7393648029AA}" type="presOf" srcId="{363E3D29-1D9C-4F89-A116-7ED065F6B027}" destId="{38670677-26D4-4174-8581-E22F49EB1457}" srcOrd="0" destOrd="0" presId="urn:microsoft.com/office/officeart/2005/8/layout/default"/>
    <dgm:cxn modelId="{7EFFDF85-F283-4DF9-BF9A-28304B995741}" srcId="{F1BDA8DA-2FE5-446D-9A6C-26AF1F8CE7A1}" destId="{477EE720-B7AC-4DD3-9EBE-78B05129F5ED}" srcOrd="0" destOrd="0" parTransId="{09D3628F-4925-45B5-839A-7ABAEAC8C510}" sibTransId="{7A1625E5-1C08-470C-892D-716DCC6027C6}"/>
    <dgm:cxn modelId="{D72CF08A-028F-4C31-AD34-03C81103B311}" srcId="{F1BDA8DA-2FE5-446D-9A6C-26AF1F8CE7A1}" destId="{363E3D29-1D9C-4F89-A116-7ED065F6B027}" srcOrd="1" destOrd="0" parTransId="{6554C6C4-23E6-49F1-9728-1ED590AFFF13}" sibTransId="{5A4513D2-5046-49DE-B983-C6AEEA2A73FC}"/>
    <dgm:cxn modelId="{9737A9CA-1132-41EE-A0EB-CCBA91B9037B}" type="presOf" srcId="{F1BDA8DA-2FE5-446D-9A6C-26AF1F8CE7A1}" destId="{4B6D100B-0A36-4FE1-984B-546C571433F2}" srcOrd="0" destOrd="0" presId="urn:microsoft.com/office/officeart/2005/8/layout/default"/>
    <dgm:cxn modelId="{874403F7-E353-4617-8ACA-D2FC7E3FA044}" type="presParOf" srcId="{4B6D100B-0A36-4FE1-984B-546C571433F2}" destId="{9940BE15-7286-4D5F-815C-613ACC57BCF5}" srcOrd="0" destOrd="0" presId="urn:microsoft.com/office/officeart/2005/8/layout/default"/>
    <dgm:cxn modelId="{0601F32A-2FFD-400D-953F-4F226308AEE5}" type="presParOf" srcId="{4B6D100B-0A36-4FE1-984B-546C571433F2}" destId="{0C207B0C-06F6-49FD-90D3-FAF4051EB38B}" srcOrd="1" destOrd="0" presId="urn:microsoft.com/office/officeart/2005/8/layout/default"/>
    <dgm:cxn modelId="{F6C278CA-1F04-47F0-90E6-F0E4FE5BFE64}" type="presParOf" srcId="{4B6D100B-0A36-4FE1-984B-546C571433F2}" destId="{38670677-26D4-4174-8581-E22F49EB145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C99E97C-133F-4EC5-81C0-CDB2F0035CC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16442C0C-A350-4C52-98FB-2CEA95EDD789}">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مشروعُ تنميةٍ مستدامةٍ للتّجمّعاتِ الأثريّةِ في المدنِ المنسيّة</a:t>
          </a:r>
          <a:endParaRPr lang="en-US" sz="2200" dirty="0">
            <a:solidFill>
              <a:schemeClr val="tx1"/>
            </a:solidFill>
          </a:endParaRPr>
        </a:p>
      </dgm:t>
    </dgm:pt>
    <dgm:pt modelId="{0DF863E8-2CEE-4675-AFFA-EE778A23EF66}" type="parTrans" cxnId="{C9D3E7B3-6D9A-468B-AADD-E8940234EEB5}">
      <dgm:prSet/>
      <dgm:spPr/>
      <dgm:t>
        <a:bodyPr/>
        <a:lstStyle/>
        <a:p>
          <a:endParaRPr lang="en-US"/>
        </a:p>
      </dgm:t>
    </dgm:pt>
    <dgm:pt modelId="{CCAFE025-3ABA-4E7E-B68F-223D6B8FD200}" type="sibTrans" cxnId="{C9D3E7B3-6D9A-468B-AADD-E8940234EEB5}">
      <dgm:prSet/>
      <dgm:spPr/>
      <dgm:t>
        <a:bodyPr/>
        <a:lstStyle/>
        <a:p>
          <a:endParaRPr lang="en-US"/>
        </a:p>
      </dgm:t>
    </dgm:pt>
    <dgm:pt modelId="{73568B8B-1202-405A-A565-6BA90C940646}">
      <dgm:prSet custT="1"/>
      <dgm:spPr>
        <a:ln>
          <a:noFill/>
        </a:ln>
      </dgm:spPr>
      <dgm:t>
        <a:bodyPr/>
        <a:lstStyle/>
        <a:p>
          <a:pPr algn="just" rtl="1">
            <a:lnSpc>
              <a:spcPct val="150000"/>
            </a:lnSpc>
          </a:pPr>
          <a:r>
            <a:rPr lang="ar-SA" sz="2200" dirty="0">
              <a:solidFill>
                <a:schemeClr val="tx1"/>
              </a:solidFill>
            </a:rPr>
            <a:t>هو إعادةُ إحياءِ الدّروبِ القديمةِ لمنطقةِ جبلِ سمعانَ الّتي تضمُّ 156 موقعاً تاريخيّاً، من خلالِ تأهيلِ ثلاثةِ دروبٍ للمشاةِ يبلغُ طولُها 60 كم في المدنِ الأثريّةِ في الهضبةِ الكلسيّةِ لجبلِ سمعانَ غربَ مدينةِ حلب، وتصميمُ وتنفيذُ لوائحَ دلاليّةِ ورسمُ خرائطَ للدّروبِ مع إعدادِ منشوراتِ توعيّةٍ داخليّةٍ تمهيداً للانتقالِ إلى مرحلةِ التّرويجِ والاستثمارِ السّياحيِّ في إطارِ تنميةِ السّياحةِ البيئيّةِ والثّقافيّةِ والتّنميةِ المحلّيّةِ لإبرازِ التّراثِ الثّقافيِّ والغنى الطّبيعيِّ والبيئيِّ للمنطقة.</a:t>
          </a:r>
          <a:endParaRPr lang="en-US" sz="2200" dirty="0">
            <a:solidFill>
              <a:schemeClr val="tx1"/>
            </a:solidFill>
          </a:endParaRPr>
        </a:p>
      </dgm:t>
    </dgm:pt>
    <dgm:pt modelId="{B2D79161-8189-4BA2-AFE2-488BFC216F29}" type="parTrans" cxnId="{4726C98E-4AC7-4A4E-A483-B3D43F9C80EB}">
      <dgm:prSet/>
      <dgm:spPr/>
      <dgm:t>
        <a:bodyPr/>
        <a:lstStyle/>
        <a:p>
          <a:endParaRPr lang="en-US"/>
        </a:p>
      </dgm:t>
    </dgm:pt>
    <dgm:pt modelId="{A346CD2B-708F-47C7-AF8D-49932FF946E5}" type="sibTrans" cxnId="{4726C98E-4AC7-4A4E-A483-B3D43F9C80EB}">
      <dgm:prSet/>
      <dgm:spPr/>
      <dgm:t>
        <a:bodyPr/>
        <a:lstStyle/>
        <a:p>
          <a:endParaRPr lang="en-US"/>
        </a:p>
      </dgm:t>
    </dgm:pt>
    <dgm:pt modelId="{530CACD9-56ED-42F6-A913-4D94CA21637F}" type="pres">
      <dgm:prSet presAssocID="{3C99E97C-133F-4EC5-81C0-CDB2F0035CC1}" presName="linear" presStyleCnt="0">
        <dgm:presLayoutVars>
          <dgm:animLvl val="lvl"/>
          <dgm:resizeHandles val="exact"/>
        </dgm:presLayoutVars>
      </dgm:prSet>
      <dgm:spPr/>
    </dgm:pt>
    <dgm:pt modelId="{4D8CE484-912B-418A-B28B-E704AA820347}" type="pres">
      <dgm:prSet presAssocID="{16442C0C-A350-4C52-98FB-2CEA95EDD789}" presName="parentText" presStyleLbl="node1" presStyleIdx="0" presStyleCnt="1">
        <dgm:presLayoutVars>
          <dgm:chMax val="0"/>
          <dgm:bulletEnabled val="1"/>
        </dgm:presLayoutVars>
      </dgm:prSet>
      <dgm:spPr/>
    </dgm:pt>
    <dgm:pt modelId="{ADFEDF4F-6A3B-4D6D-B754-D72A1F68500A}" type="pres">
      <dgm:prSet presAssocID="{16442C0C-A350-4C52-98FB-2CEA95EDD789}" presName="childText" presStyleLbl="revTx" presStyleIdx="0" presStyleCnt="1">
        <dgm:presLayoutVars>
          <dgm:bulletEnabled val="1"/>
        </dgm:presLayoutVars>
      </dgm:prSet>
      <dgm:spPr/>
    </dgm:pt>
  </dgm:ptLst>
  <dgm:cxnLst>
    <dgm:cxn modelId="{E3791148-AD47-4734-8068-0B69E89DC99B}" type="presOf" srcId="{16442C0C-A350-4C52-98FB-2CEA95EDD789}" destId="{4D8CE484-912B-418A-B28B-E704AA820347}" srcOrd="0" destOrd="0" presId="urn:microsoft.com/office/officeart/2005/8/layout/vList2"/>
    <dgm:cxn modelId="{F7A59751-0561-42D3-98DA-281C79D86E56}" type="presOf" srcId="{3C99E97C-133F-4EC5-81C0-CDB2F0035CC1}" destId="{530CACD9-56ED-42F6-A913-4D94CA21637F}" srcOrd="0" destOrd="0" presId="urn:microsoft.com/office/officeart/2005/8/layout/vList2"/>
    <dgm:cxn modelId="{4726C98E-4AC7-4A4E-A483-B3D43F9C80EB}" srcId="{16442C0C-A350-4C52-98FB-2CEA95EDD789}" destId="{73568B8B-1202-405A-A565-6BA90C940646}" srcOrd="0" destOrd="0" parTransId="{B2D79161-8189-4BA2-AFE2-488BFC216F29}" sibTransId="{A346CD2B-708F-47C7-AF8D-49932FF946E5}"/>
    <dgm:cxn modelId="{E25B438F-A8B9-455F-B3E6-1FD4A42409DC}" type="presOf" srcId="{73568B8B-1202-405A-A565-6BA90C940646}" destId="{ADFEDF4F-6A3B-4D6D-B754-D72A1F68500A}" srcOrd="0" destOrd="0" presId="urn:microsoft.com/office/officeart/2005/8/layout/vList2"/>
    <dgm:cxn modelId="{C9D3E7B3-6D9A-468B-AADD-E8940234EEB5}" srcId="{3C99E97C-133F-4EC5-81C0-CDB2F0035CC1}" destId="{16442C0C-A350-4C52-98FB-2CEA95EDD789}" srcOrd="0" destOrd="0" parTransId="{0DF863E8-2CEE-4675-AFFA-EE778A23EF66}" sibTransId="{CCAFE025-3ABA-4E7E-B68F-223D6B8FD200}"/>
    <dgm:cxn modelId="{01AA4D90-5E52-4D17-9559-6946F0DBF151}" type="presParOf" srcId="{530CACD9-56ED-42F6-A913-4D94CA21637F}" destId="{4D8CE484-912B-418A-B28B-E704AA820347}" srcOrd="0" destOrd="0" presId="urn:microsoft.com/office/officeart/2005/8/layout/vList2"/>
    <dgm:cxn modelId="{342CCE97-BCDB-423B-94FE-098802F7515F}" type="presParOf" srcId="{530CACD9-56ED-42F6-A913-4D94CA21637F}" destId="{ADFEDF4F-6A3B-4D6D-B754-D72A1F68500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1888399-AE45-4FFF-BB48-CFA5A250AE0F}"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E02424CB-894F-4EAE-A2CE-C2FE76E9C47D}">
      <dgm:prSet custT="1"/>
      <dgm:spPr>
        <a:ln>
          <a:solidFill>
            <a:schemeClr val="accent6">
              <a:lumMod val="50000"/>
            </a:schemeClr>
          </a:solidFill>
        </a:ln>
      </dgm:spPr>
      <dgm:t>
        <a:bodyPr/>
        <a:lstStyle/>
        <a:p>
          <a:pPr rtl="1"/>
          <a:r>
            <a:rPr lang="ar-SA" sz="2200" dirty="0">
              <a:solidFill>
                <a:schemeClr val="tx1"/>
              </a:solidFill>
            </a:rPr>
            <a:t>تمتلكُ سوريةُ مواقعَ أثريّةً تمتدُّ عبرَ معظمِ المراحلِ الحضاريّةِ والتّاريخيّةِ الّتي مرّتْ على البشريّةِ وتتوزّعُ على كاملِ الجغرافيا السّوريّة</a:t>
          </a:r>
          <a:endParaRPr lang="en-US" sz="2200" dirty="0">
            <a:solidFill>
              <a:schemeClr val="tx1"/>
            </a:solidFill>
          </a:endParaRPr>
        </a:p>
      </dgm:t>
    </dgm:pt>
    <dgm:pt modelId="{AB14C1ED-3173-4F96-A141-4CDCA23A8A50}" type="parTrans" cxnId="{5960F55D-9643-4A03-BF55-26CEA9DEBC69}">
      <dgm:prSet/>
      <dgm:spPr/>
      <dgm:t>
        <a:bodyPr/>
        <a:lstStyle/>
        <a:p>
          <a:pPr rtl="1"/>
          <a:endParaRPr lang="en-US" sz="2200">
            <a:solidFill>
              <a:schemeClr val="tx1"/>
            </a:solidFill>
          </a:endParaRPr>
        </a:p>
      </dgm:t>
    </dgm:pt>
    <dgm:pt modelId="{F7877FF4-0728-43F0-8324-A2B954D76461}" type="sibTrans" cxnId="{5960F55D-9643-4A03-BF55-26CEA9DEBC69}">
      <dgm:prSet/>
      <dgm:spPr/>
      <dgm:t>
        <a:bodyPr/>
        <a:lstStyle/>
        <a:p>
          <a:pPr rtl="1"/>
          <a:endParaRPr lang="en-US" sz="2200">
            <a:solidFill>
              <a:schemeClr val="tx1"/>
            </a:solidFill>
          </a:endParaRPr>
        </a:p>
      </dgm:t>
    </dgm:pt>
    <dgm:pt modelId="{6606CC66-A4D6-400D-B963-1942747AAEDA}">
      <dgm:prSet custT="1"/>
      <dgm:spPr>
        <a:ln>
          <a:solidFill>
            <a:schemeClr val="accent6">
              <a:lumMod val="50000"/>
            </a:schemeClr>
          </a:solidFill>
        </a:ln>
      </dgm:spPr>
      <dgm:t>
        <a:bodyPr/>
        <a:lstStyle/>
        <a:p>
          <a:pPr rtl="1"/>
          <a:r>
            <a:rPr lang="ar-SA" sz="2200" dirty="0">
              <a:solidFill>
                <a:schemeClr val="tx1"/>
              </a:solidFill>
            </a:rPr>
            <a:t>توفّرُ مشوّقاتٍ ثقافيّةٍ عريقةٍ وغنيّة</a:t>
          </a:r>
          <a:endParaRPr lang="en-US" sz="2200" dirty="0">
            <a:solidFill>
              <a:schemeClr val="tx1"/>
            </a:solidFill>
          </a:endParaRPr>
        </a:p>
      </dgm:t>
    </dgm:pt>
    <dgm:pt modelId="{A2D219A8-B9A9-46D0-A663-161D7A7A2EC3}" type="parTrans" cxnId="{FF4748A0-8201-40D7-AF9B-DE2B0BD2EFDC}">
      <dgm:prSet/>
      <dgm:spPr/>
      <dgm:t>
        <a:bodyPr/>
        <a:lstStyle/>
        <a:p>
          <a:pPr rtl="1"/>
          <a:endParaRPr lang="en-US" sz="2200">
            <a:solidFill>
              <a:schemeClr val="tx1"/>
            </a:solidFill>
          </a:endParaRPr>
        </a:p>
      </dgm:t>
    </dgm:pt>
    <dgm:pt modelId="{B4B90B2D-0E25-470F-9504-D863F76DCF39}" type="sibTrans" cxnId="{FF4748A0-8201-40D7-AF9B-DE2B0BD2EFDC}">
      <dgm:prSet/>
      <dgm:spPr/>
      <dgm:t>
        <a:bodyPr/>
        <a:lstStyle/>
        <a:p>
          <a:pPr rtl="1"/>
          <a:endParaRPr lang="en-US" sz="2200">
            <a:solidFill>
              <a:schemeClr val="tx1"/>
            </a:solidFill>
          </a:endParaRPr>
        </a:p>
      </dgm:t>
    </dgm:pt>
    <dgm:pt modelId="{A145C742-6984-43A1-8425-D5BDB9F16B61}">
      <dgm:prSet custT="1"/>
      <dgm:spPr>
        <a:ln>
          <a:solidFill>
            <a:schemeClr val="accent6">
              <a:lumMod val="50000"/>
            </a:schemeClr>
          </a:solidFill>
        </a:ln>
      </dgm:spPr>
      <dgm:t>
        <a:bodyPr/>
        <a:lstStyle/>
        <a:p>
          <a:pPr rtl="1"/>
          <a:r>
            <a:rPr lang="ar-SA" sz="2200" dirty="0">
              <a:solidFill>
                <a:schemeClr val="tx1"/>
              </a:solidFill>
            </a:rPr>
            <a:t>تقاليدُ الضّيافةِ للشّعبِ السّوريِّ والتّرحيبِ الّذي يلقاهُ الزّائرُ في كلِّ مكان</a:t>
          </a:r>
          <a:endParaRPr lang="en-US" sz="2200" dirty="0">
            <a:solidFill>
              <a:schemeClr val="tx1"/>
            </a:solidFill>
          </a:endParaRPr>
        </a:p>
      </dgm:t>
    </dgm:pt>
    <dgm:pt modelId="{659439AA-BB14-409F-BCC4-F2376258B27B}" type="parTrans" cxnId="{C4082F42-AB87-409B-BB93-6A96716A0FE5}">
      <dgm:prSet/>
      <dgm:spPr/>
      <dgm:t>
        <a:bodyPr/>
        <a:lstStyle/>
        <a:p>
          <a:pPr rtl="1"/>
          <a:endParaRPr lang="en-US" sz="2200">
            <a:solidFill>
              <a:schemeClr val="tx1"/>
            </a:solidFill>
          </a:endParaRPr>
        </a:p>
      </dgm:t>
    </dgm:pt>
    <dgm:pt modelId="{A2F6AA66-ADD5-416E-A7EA-1FCA901351DE}" type="sibTrans" cxnId="{C4082F42-AB87-409B-BB93-6A96716A0FE5}">
      <dgm:prSet/>
      <dgm:spPr/>
      <dgm:t>
        <a:bodyPr/>
        <a:lstStyle/>
        <a:p>
          <a:pPr rtl="1"/>
          <a:endParaRPr lang="en-US" sz="2200">
            <a:solidFill>
              <a:schemeClr val="tx1"/>
            </a:solidFill>
          </a:endParaRPr>
        </a:p>
      </dgm:t>
    </dgm:pt>
    <dgm:pt modelId="{77039E59-3FDA-44EB-B740-8283CFED192A}">
      <dgm:prSet custT="1"/>
      <dgm:spPr>
        <a:ln>
          <a:solidFill>
            <a:schemeClr val="accent6">
              <a:lumMod val="50000"/>
            </a:schemeClr>
          </a:solidFill>
        </a:ln>
      </dgm:spPr>
      <dgm:t>
        <a:bodyPr/>
        <a:lstStyle/>
        <a:p>
          <a:pPr rtl="1"/>
          <a:r>
            <a:rPr lang="ar-SA" sz="2200" dirty="0">
              <a:solidFill>
                <a:schemeClr val="tx1"/>
              </a:solidFill>
            </a:rPr>
            <a:t>تنوّعٌ مشوِّقٌ في العرضِ السّياحيِّ يتيحُ لسوريةَ الاستفادةَ من أنواعٍ عديدةٍ منَ السّياحة</a:t>
          </a:r>
          <a:endParaRPr lang="en-US" sz="2200" dirty="0">
            <a:solidFill>
              <a:schemeClr val="tx1"/>
            </a:solidFill>
          </a:endParaRPr>
        </a:p>
      </dgm:t>
    </dgm:pt>
    <dgm:pt modelId="{B7D51715-5CC8-4ACE-A689-9AD6890DF682}" type="parTrans" cxnId="{57AB5A6F-2C8A-47F7-AFAA-8E2A7E9EA998}">
      <dgm:prSet/>
      <dgm:spPr/>
      <dgm:t>
        <a:bodyPr/>
        <a:lstStyle/>
        <a:p>
          <a:pPr rtl="1"/>
          <a:endParaRPr lang="en-US" sz="2200">
            <a:solidFill>
              <a:schemeClr val="tx1"/>
            </a:solidFill>
          </a:endParaRPr>
        </a:p>
      </dgm:t>
    </dgm:pt>
    <dgm:pt modelId="{EC821C27-1546-4FEB-BFF0-BC895A88F49D}" type="sibTrans" cxnId="{57AB5A6F-2C8A-47F7-AFAA-8E2A7E9EA998}">
      <dgm:prSet/>
      <dgm:spPr/>
      <dgm:t>
        <a:bodyPr/>
        <a:lstStyle/>
        <a:p>
          <a:pPr rtl="1"/>
          <a:endParaRPr lang="en-US" sz="2200">
            <a:solidFill>
              <a:schemeClr val="tx1"/>
            </a:solidFill>
          </a:endParaRPr>
        </a:p>
      </dgm:t>
    </dgm:pt>
    <dgm:pt modelId="{71DFFA8C-5497-4ED0-AB86-EB81FAAFF032}">
      <dgm:prSet custT="1"/>
      <dgm:spPr>
        <a:ln>
          <a:solidFill>
            <a:schemeClr val="accent6">
              <a:lumMod val="50000"/>
            </a:schemeClr>
          </a:solidFill>
        </a:ln>
      </dgm:spPr>
      <dgm:t>
        <a:bodyPr/>
        <a:lstStyle/>
        <a:p>
          <a:pPr rtl="1"/>
          <a:r>
            <a:rPr lang="ar-SA" sz="2200" dirty="0">
              <a:solidFill>
                <a:schemeClr val="tx1"/>
              </a:solidFill>
            </a:rPr>
            <a:t>إمكانيّةُ تنشيطِ السّياحةِ الدّاخليّةِ وزيادةُ دورِها في القطاعِ السّياحيِّ  السّوريِّ عن طريقِ زيادةِ الوعيِ للمكانةِ التّاريخيّةِ والحضاريّةِ للبلد</a:t>
          </a:r>
          <a:endParaRPr lang="en-US" sz="2200" dirty="0">
            <a:solidFill>
              <a:schemeClr val="tx1"/>
            </a:solidFill>
          </a:endParaRPr>
        </a:p>
      </dgm:t>
    </dgm:pt>
    <dgm:pt modelId="{A44CFB8A-1991-4D37-B547-957A15050723}" type="parTrans" cxnId="{4FBCCD5C-7FF1-4B0A-A755-363AB73DFEDF}">
      <dgm:prSet/>
      <dgm:spPr/>
      <dgm:t>
        <a:bodyPr/>
        <a:lstStyle/>
        <a:p>
          <a:pPr rtl="1"/>
          <a:endParaRPr lang="en-US" sz="2200">
            <a:solidFill>
              <a:schemeClr val="tx1"/>
            </a:solidFill>
          </a:endParaRPr>
        </a:p>
      </dgm:t>
    </dgm:pt>
    <dgm:pt modelId="{5C8CC7AA-DC8D-409B-ACCE-8E04BFDD11CD}" type="sibTrans" cxnId="{4FBCCD5C-7FF1-4B0A-A755-363AB73DFEDF}">
      <dgm:prSet/>
      <dgm:spPr/>
      <dgm:t>
        <a:bodyPr/>
        <a:lstStyle/>
        <a:p>
          <a:pPr rtl="1"/>
          <a:endParaRPr lang="en-US" sz="2200">
            <a:solidFill>
              <a:schemeClr val="tx1"/>
            </a:solidFill>
          </a:endParaRPr>
        </a:p>
      </dgm:t>
    </dgm:pt>
    <dgm:pt modelId="{DB1DB989-ED09-4755-B086-48738007E291}">
      <dgm:prSet/>
      <dgm:spPr>
        <a:ln>
          <a:solidFill>
            <a:schemeClr val="accent6">
              <a:lumMod val="50000"/>
            </a:schemeClr>
          </a:solidFill>
        </a:ln>
      </dgm:spPr>
      <dgm:t>
        <a:bodyPr/>
        <a:lstStyle/>
        <a:p>
          <a:pPr rtl="1"/>
          <a:r>
            <a:rPr lang="ar-SA">
              <a:solidFill>
                <a:schemeClr val="tx1"/>
              </a:solidFill>
            </a:rPr>
            <a:t>إمكانيّةُ تعزيزِ حضورِ سوريةَ في السّوقِ السّياحيِّ العالميِّ والإقليميِّ كمقصدٍ سياحيٍّ منافسٍ  وذلكَ  بدراسةِ مستوياتِ الأسعارِ ووضعِ سياسةٍ سعريّةٍ تحقّقُ موقفاً تنافسيّاً أقوى لسوريةً معَ الدّولِ المجاورة.  </a:t>
          </a:r>
          <a:endParaRPr lang="en-US" dirty="0">
            <a:solidFill>
              <a:schemeClr val="tx1"/>
            </a:solidFill>
          </a:endParaRPr>
        </a:p>
      </dgm:t>
    </dgm:pt>
    <dgm:pt modelId="{F90E3CDD-37D9-4127-BA83-6F0F68B6FD8B}" type="parTrans" cxnId="{9DDD2B5A-835D-4A91-8C89-2E80A8F663BE}">
      <dgm:prSet/>
      <dgm:spPr/>
      <dgm:t>
        <a:bodyPr/>
        <a:lstStyle/>
        <a:p>
          <a:pPr rtl="1"/>
          <a:endParaRPr lang="en-US"/>
        </a:p>
      </dgm:t>
    </dgm:pt>
    <dgm:pt modelId="{E1C97FF3-B029-41CD-B533-B41FE7A4CE2F}" type="sibTrans" cxnId="{9DDD2B5A-835D-4A91-8C89-2E80A8F663BE}">
      <dgm:prSet/>
      <dgm:spPr/>
      <dgm:t>
        <a:bodyPr/>
        <a:lstStyle/>
        <a:p>
          <a:pPr rtl="1"/>
          <a:endParaRPr lang="en-US"/>
        </a:p>
      </dgm:t>
    </dgm:pt>
    <dgm:pt modelId="{3DF15EC1-F90E-4DC5-B629-EFAB53CF95FD}" type="pres">
      <dgm:prSet presAssocID="{51888399-AE45-4FFF-BB48-CFA5A250AE0F}" presName="Name0" presStyleCnt="0">
        <dgm:presLayoutVars>
          <dgm:resizeHandles/>
        </dgm:presLayoutVars>
      </dgm:prSet>
      <dgm:spPr/>
    </dgm:pt>
    <dgm:pt modelId="{8E4F175F-1F24-478C-A11A-BEA2D0BDA3F3}" type="pres">
      <dgm:prSet presAssocID="{E02424CB-894F-4EAE-A2CE-C2FE76E9C47D}" presName="text" presStyleLbl="node1" presStyleIdx="0" presStyleCnt="6" custScaleX="158888">
        <dgm:presLayoutVars>
          <dgm:bulletEnabled val="1"/>
        </dgm:presLayoutVars>
      </dgm:prSet>
      <dgm:spPr/>
    </dgm:pt>
    <dgm:pt modelId="{ABD53964-811B-4E7B-9C05-2BE007001725}" type="pres">
      <dgm:prSet presAssocID="{F7877FF4-0728-43F0-8324-A2B954D76461}" presName="space" presStyleCnt="0"/>
      <dgm:spPr/>
    </dgm:pt>
    <dgm:pt modelId="{2C4D34D1-EC83-4D51-8375-902095E70CD8}" type="pres">
      <dgm:prSet presAssocID="{6606CC66-A4D6-400D-B963-1942747AAEDA}" presName="text" presStyleLbl="node1" presStyleIdx="1" presStyleCnt="6" custScaleX="571998">
        <dgm:presLayoutVars>
          <dgm:bulletEnabled val="1"/>
        </dgm:presLayoutVars>
      </dgm:prSet>
      <dgm:spPr/>
    </dgm:pt>
    <dgm:pt modelId="{FCE5FE39-D02F-469C-AC05-EC05A34BD8A4}" type="pres">
      <dgm:prSet presAssocID="{B4B90B2D-0E25-470F-9504-D863F76DCF39}" presName="space" presStyleCnt="0"/>
      <dgm:spPr/>
    </dgm:pt>
    <dgm:pt modelId="{5AEC5EBE-1DF1-4B54-9B1C-577BAAEA8288}" type="pres">
      <dgm:prSet presAssocID="{A145C742-6984-43A1-8425-D5BDB9F16B61}" presName="text" presStyleLbl="node1" presStyleIdx="2" presStyleCnt="6" custScaleX="285420">
        <dgm:presLayoutVars>
          <dgm:bulletEnabled val="1"/>
        </dgm:presLayoutVars>
      </dgm:prSet>
      <dgm:spPr/>
    </dgm:pt>
    <dgm:pt modelId="{1592F11E-85DF-4236-B1F6-148A6B9C8322}" type="pres">
      <dgm:prSet presAssocID="{A2F6AA66-ADD5-416E-A7EA-1FCA901351DE}" presName="space" presStyleCnt="0"/>
      <dgm:spPr/>
    </dgm:pt>
    <dgm:pt modelId="{2E0BB9D2-932C-49B7-8E98-E0D372F38811}" type="pres">
      <dgm:prSet presAssocID="{77039E59-3FDA-44EB-B740-8283CFED192A}" presName="text" presStyleLbl="node1" presStyleIdx="3" presStyleCnt="6" custScaleX="251101">
        <dgm:presLayoutVars>
          <dgm:bulletEnabled val="1"/>
        </dgm:presLayoutVars>
      </dgm:prSet>
      <dgm:spPr/>
    </dgm:pt>
    <dgm:pt modelId="{05EDA86F-9976-44CC-8D42-35532913274A}" type="pres">
      <dgm:prSet presAssocID="{EC821C27-1546-4FEB-BFF0-BC895A88F49D}" presName="space" presStyleCnt="0"/>
      <dgm:spPr/>
    </dgm:pt>
    <dgm:pt modelId="{C04DEC8B-0DD9-4509-8385-BEDE55C503C1}" type="pres">
      <dgm:prSet presAssocID="{71DFFA8C-5497-4ED0-AB86-EB81FAAFF032}" presName="text" presStyleLbl="node1" presStyleIdx="4" presStyleCnt="6" custScaleX="173333">
        <dgm:presLayoutVars>
          <dgm:bulletEnabled val="1"/>
        </dgm:presLayoutVars>
      </dgm:prSet>
      <dgm:spPr/>
    </dgm:pt>
    <dgm:pt modelId="{46E8903B-1CB5-4E37-8338-5716200FD068}" type="pres">
      <dgm:prSet presAssocID="{5C8CC7AA-DC8D-409B-ACCE-8E04BFDD11CD}" presName="space" presStyleCnt="0"/>
      <dgm:spPr/>
    </dgm:pt>
    <dgm:pt modelId="{82E61084-EF23-4A54-820D-4B69338E7AD0}" type="pres">
      <dgm:prSet presAssocID="{DB1DB989-ED09-4755-B086-48738007E291}" presName="text" presStyleLbl="node1" presStyleIdx="5" presStyleCnt="6" custScaleX="114400">
        <dgm:presLayoutVars>
          <dgm:bulletEnabled val="1"/>
        </dgm:presLayoutVars>
      </dgm:prSet>
      <dgm:spPr/>
    </dgm:pt>
  </dgm:ptLst>
  <dgm:cxnLst>
    <dgm:cxn modelId="{1BF3D308-423E-4D38-97FB-96DDE286C787}" type="presOf" srcId="{A145C742-6984-43A1-8425-D5BDB9F16B61}" destId="{5AEC5EBE-1DF1-4B54-9B1C-577BAAEA8288}" srcOrd="0" destOrd="0" presId="urn:diagrams.loki3.com/VaryingWidthList"/>
    <dgm:cxn modelId="{4FBCCD5C-7FF1-4B0A-A755-363AB73DFEDF}" srcId="{51888399-AE45-4FFF-BB48-CFA5A250AE0F}" destId="{71DFFA8C-5497-4ED0-AB86-EB81FAAFF032}" srcOrd="4" destOrd="0" parTransId="{A44CFB8A-1991-4D37-B547-957A15050723}" sibTransId="{5C8CC7AA-DC8D-409B-ACCE-8E04BFDD11CD}"/>
    <dgm:cxn modelId="{5960F55D-9643-4A03-BF55-26CEA9DEBC69}" srcId="{51888399-AE45-4FFF-BB48-CFA5A250AE0F}" destId="{E02424CB-894F-4EAE-A2CE-C2FE76E9C47D}" srcOrd="0" destOrd="0" parTransId="{AB14C1ED-3173-4F96-A141-4CDCA23A8A50}" sibTransId="{F7877FF4-0728-43F0-8324-A2B954D76461}"/>
    <dgm:cxn modelId="{C4082F42-AB87-409B-BB93-6A96716A0FE5}" srcId="{51888399-AE45-4FFF-BB48-CFA5A250AE0F}" destId="{A145C742-6984-43A1-8425-D5BDB9F16B61}" srcOrd="2" destOrd="0" parTransId="{659439AA-BB14-409F-BCC4-F2376258B27B}" sibTransId="{A2F6AA66-ADD5-416E-A7EA-1FCA901351DE}"/>
    <dgm:cxn modelId="{ED599146-864C-4716-AB08-3ABFD1ECD46A}" type="presOf" srcId="{51888399-AE45-4FFF-BB48-CFA5A250AE0F}" destId="{3DF15EC1-F90E-4DC5-B629-EFAB53CF95FD}" srcOrd="0" destOrd="0" presId="urn:diagrams.loki3.com/VaryingWidthList"/>
    <dgm:cxn modelId="{31EC454A-6E1E-4DD2-908F-805E632FF9F0}" type="presOf" srcId="{6606CC66-A4D6-400D-B963-1942747AAEDA}" destId="{2C4D34D1-EC83-4D51-8375-902095E70CD8}" srcOrd="0" destOrd="0" presId="urn:diagrams.loki3.com/VaryingWidthList"/>
    <dgm:cxn modelId="{57AB5A6F-2C8A-47F7-AFAA-8E2A7E9EA998}" srcId="{51888399-AE45-4FFF-BB48-CFA5A250AE0F}" destId="{77039E59-3FDA-44EB-B740-8283CFED192A}" srcOrd="3" destOrd="0" parTransId="{B7D51715-5CC8-4ACE-A689-9AD6890DF682}" sibTransId="{EC821C27-1546-4FEB-BFF0-BC895A88F49D}"/>
    <dgm:cxn modelId="{9DDD2B5A-835D-4A91-8C89-2E80A8F663BE}" srcId="{51888399-AE45-4FFF-BB48-CFA5A250AE0F}" destId="{DB1DB989-ED09-4755-B086-48738007E291}" srcOrd="5" destOrd="0" parTransId="{F90E3CDD-37D9-4127-BA83-6F0F68B6FD8B}" sibTransId="{E1C97FF3-B029-41CD-B533-B41FE7A4CE2F}"/>
    <dgm:cxn modelId="{B4E97D94-965C-4EA2-B2EE-C5CDEC929F23}" type="presOf" srcId="{77039E59-3FDA-44EB-B740-8283CFED192A}" destId="{2E0BB9D2-932C-49B7-8E98-E0D372F38811}" srcOrd="0" destOrd="0" presId="urn:diagrams.loki3.com/VaryingWidthList"/>
    <dgm:cxn modelId="{FF4748A0-8201-40D7-AF9B-DE2B0BD2EFDC}" srcId="{51888399-AE45-4FFF-BB48-CFA5A250AE0F}" destId="{6606CC66-A4D6-400D-B963-1942747AAEDA}" srcOrd="1" destOrd="0" parTransId="{A2D219A8-B9A9-46D0-A663-161D7A7A2EC3}" sibTransId="{B4B90B2D-0E25-470F-9504-D863F76DCF39}"/>
    <dgm:cxn modelId="{3B390EB1-F6E0-4CA1-BD72-FEED631023C7}" type="presOf" srcId="{DB1DB989-ED09-4755-B086-48738007E291}" destId="{82E61084-EF23-4A54-820D-4B69338E7AD0}" srcOrd="0" destOrd="0" presId="urn:diagrams.loki3.com/VaryingWidthList"/>
    <dgm:cxn modelId="{1B0A23F5-25B6-41D0-8D8A-F0E4CD1872C5}" type="presOf" srcId="{71DFFA8C-5497-4ED0-AB86-EB81FAAFF032}" destId="{C04DEC8B-0DD9-4509-8385-BEDE55C503C1}" srcOrd="0" destOrd="0" presId="urn:diagrams.loki3.com/VaryingWidthList"/>
    <dgm:cxn modelId="{E222E2F5-D357-4DE4-9D67-FB980B41B4E1}" type="presOf" srcId="{E02424CB-894F-4EAE-A2CE-C2FE76E9C47D}" destId="{8E4F175F-1F24-478C-A11A-BEA2D0BDA3F3}" srcOrd="0" destOrd="0" presId="urn:diagrams.loki3.com/VaryingWidthList"/>
    <dgm:cxn modelId="{23DC24A9-4757-4C83-B533-59AACCDB83A0}" type="presParOf" srcId="{3DF15EC1-F90E-4DC5-B629-EFAB53CF95FD}" destId="{8E4F175F-1F24-478C-A11A-BEA2D0BDA3F3}" srcOrd="0" destOrd="0" presId="urn:diagrams.loki3.com/VaryingWidthList"/>
    <dgm:cxn modelId="{72936D7F-5FE8-4248-ACAF-469054D7709A}" type="presParOf" srcId="{3DF15EC1-F90E-4DC5-B629-EFAB53CF95FD}" destId="{ABD53964-811B-4E7B-9C05-2BE007001725}" srcOrd="1" destOrd="0" presId="urn:diagrams.loki3.com/VaryingWidthList"/>
    <dgm:cxn modelId="{0227ECCD-03A3-4432-BE93-09CF305F1719}" type="presParOf" srcId="{3DF15EC1-F90E-4DC5-B629-EFAB53CF95FD}" destId="{2C4D34D1-EC83-4D51-8375-902095E70CD8}" srcOrd="2" destOrd="0" presId="urn:diagrams.loki3.com/VaryingWidthList"/>
    <dgm:cxn modelId="{AB42C060-8C7D-4319-B20D-74FC0092D800}" type="presParOf" srcId="{3DF15EC1-F90E-4DC5-B629-EFAB53CF95FD}" destId="{FCE5FE39-D02F-469C-AC05-EC05A34BD8A4}" srcOrd="3" destOrd="0" presId="urn:diagrams.loki3.com/VaryingWidthList"/>
    <dgm:cxn modelId="{CD3136A5-ECCC-4ED1-B700-11397A35A5C1}" type="presParOf" srcId="{3DF15EC1-F90E-4DC5-B629-EFAB53CF95FD}" destId="{5AEC5EBE-1DF1-4B54-9B1C-577BAAEA8288}" srcOrd="4" destOrd="0" presId="urn:diagrams.loki3.com/VaryingWidthList"/>
    <dgm:cxn modelId="{F42F5616-07C0-4504-80AF-C134F6707E4E}" type="presParOf" srcId="{3DF15EC1-F90E-4DC5-B629-EFAB53CF95FD}" destId="{1592F11E-85DF-4236-B1F6-148A6B9C8322}" srcOrd="5" destOrd="0" presId="urn:diagrams.loki3.com/VaryingWidthList"/>
    <dgm:cxn modelId="{6BAEEFF7-0902-427E-9510-9322803C6AA5}" type="presParOf" srcId="{3DF15EC1-F90E-4DC5-B629-EFAB53CF95FD}" destId="{2E0BB9D2-932C-49B7-8E98-E0D372F38811}" srcOrd="6" destOrd="0" presId="urn:diagrams.loki3.com/VaryingWidthList"/>
    <dgm:cxn modelId="{5ED6F77F-66CB-455F-8FB9-B71061A4F1D9}" type="presParOf" srcId="{3DF15EC1-F90E-4DC5-B629-EFAB53CF95FD}" destId="{05EDA86F-9976-44CC-8D42-35532913274A}" srcOrd="7" destOrd="0" presId="urn:diagrams.loki3.com/VaryingWidthList"/>
    <dgm:cxn modelId="{887DE0D7-73BA-4053-934B-8B4EB689E8F3}" type="presParOf" srcId="{3DF15EC1-F90E-4DC5-B629-EFAB53CF95FD}" destId="{C04DEC8B-0DD9-4509-8385-BEDE55C503C1}" srcOrd="8" destOrd="0" presId="urn:diagrams.loki3.com/VaryingWidthList"/>
    <dgm:cxn modelId="{70E130FF-5A23-4EDE-9126-C775724799EA}" type="presParOf" srcId="{3DF15EC1-F90E-4DC5-B629-EFAB53CF95FD}" destId="{46E8903B-1CB5-4E37-8338-5716200FD068}" srcOrd="9" destOrd="0" presId="urn:diagrams.loki3.com/VaryingWidthList"/>
    <dgm:cxn modelId="{6996E904-92DE-470E-B323-CEB9B591898A}" type="presParOf" srcId="{3DF15EC1-F90E-4DC5-B629-EFAB53CF95FD}" destId="{82E61084-EF23-4A54-820D-4B69338E7AD0}" srcOrd="10"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BE1933-5C46-4161-8FD5-909F73EF0C0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23FF0CCC-EF58-4B28-AF20-69F41D8E98EC}">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rPr>
            <a:t>مواقعُ عصورِ ما قبلَ التّاريخِ (الحجريِّ والنّحاسيّ)</a:t>
          </a:r>
          <a:endParaRPr lang="en-US" sz="2200" dirty="0">
            <a:solidFill>
              <a:schemeClr val="tx1"/>
            </a:solidFill>
          </a:endParaRPr>
        </a:p>
      </dgm:t>
    </dgm:pt>
    <dgm:pt modelId="{C58ED0BA-C5FE-4832-B357-2190E6ADB4CE}" type="parTrans" cxnId="{115AE737-C948-4B4D-A0B6-764A25E800B9}">
      <dgm:prSet/>
      <dgm:spPr/>
      <dgm:t>
        <a:bodyPr/>
        <a:lstStyle/>
        <a:p>
          <a:pPr rtl="1">
            <a:lnSpc>
              <a:spcPct val="150000"/>
            </a:lnSpc>
          </a:pPr>
          <a:endParaRPr lang="en-US" sz="2200">
            <a:solidFill>
              <a:schemeClr val="tx1"/>
            </a:solidFill>
          </a:endParaRPr>
        </a:p>
      </dgm:t>
    </dgm:pt>
    <dgm:pt modelId="{12C9D81A-2860-410B-9325-2A9D14CB89AC}" type="sibTrans" cxnId="{115AE737-C948-4B4D-A0B6-764A25E800B9}">
      <dgm:prSet/>
      <dgm:spPr/>
      <dgm:t>
        <a:bodyPr/>
        <a:lstStyle/>
        <a:p>
          <a:pPr rtl="1">
            <a:lnSpc>
              <a:spcPct val="150000"/>
            </a:lnSpc>
          </a:pPr>
          <a:endParaRPr lang="en-US" sz="2200">
            <a:solidFill>
              <a:schemeClr val="tx1"/>
            </a:solidFill>
          </a:endParaRPr>
        </a:p>
      </dgm:t>
    </dgm:pt>
    <dgm:pt modelId="{B57C9F1E-F6D7-4A14-A913-4D92562A6B94}">
      <dgm:prSet phldrT="[Text]" custT="1"/>
      <dgm:spPr/>
      <dgm:t>
        <a:bodyPr/>
        <a:lstStyle/>
        <a:p>
          <a:pPr rtl="1">
            <a:lnSpc>
              <a:spcPct val="150000"/>
            </a:lnSpc>
          </a:pPr>
          <a:r>
            <a:rPr lang="ar-JO" sz="2200" b="0" dirty="0">
              <a:solidFill>
                <a:schemeClr val="tx1"/>
              </a:solidFill>
            </a:rPr>
            <a:t>كهفُ الدّيدريّة</a:t>
          </a:r>
          <a:r>
            <a:rPr lang="ar-SY" sz="2200" b="0" dirty="0">
              <a:solidFill>
                <a:schemeClr val="tx1"/>
              </a:solidFill>
            </a:rPr>
            <a:t>.</a:t>
          </a:r>
          <a:endParaRPr lang="en-US" sz="2200" b="0" dirty="0">
            <a:solidFill>
              <a:schemeClr val="tx1"/>
            </a:solidFill>
          </a:endParaRPr>
        </a:p>
      </dgm:t>
    </dgm:pt>
    <dgm:pt modelId="{BED42DD3-A9F1-4DEE-8F1E-D792A1EDFAFC}" type="parTrans" cxnId="{76A918C7-4025-4725-932A-A3DE5AEFC457}">
      <dgm:prSet/>
      <dgm:spPr/>
      <dgm:t>
        <a:bodyPr/>
        <a:lstStyle/>
        <a:p>
          <a:pPr rtl="1">
            <a:lnSpc>
              <a:spcPct val="150000"/>
            </a:lnSpc>
          </a:pPr>
          <a:endParaRPr lang="en-US" sz="2200">
            <a:solidFill>
              <a:schemeClr val="tx1"/>
            </a:solidFill>
          </a:endParaRPr>
        </a:p>
      </dgm:t>
    </dgm:pt>
    <dgm:pt modelId="{C4331E15-72A0-4A3B-A58D-E34CA42F347C}" type="sibTrans" cxnId="{76A918C7-4025-4725-932A-A3DE5AEFC457}">
      <dgm:prSet/>
      <dgm:spPr/>
      <dgm:t>
        <a:bodyPr/>
        <a:lstStyle/>
        <a:p>
          <a:pPr rtl="1">
            <a:lnSpc>
              <a:spcPct val="150000"/>
            </a:lnSpc>
          </a:pPr>
          <a:endParaRPr lang="en-US" sz="2200">
            <a:solidFill>
              <a:schemeClr val="tx1"/>
            </a:solidFill>
          </a:endParaRPr>
        </a:p>
      </dgm:t>
    </dgm:pt>
    <dgm:pt modelId="{69309780-78D5-4FE9-86E4-07C5F3F018D3}">
      <dgm:prSet custT="1"/>
      <dgm:spPr/>
      <dgm:t>
        <a:bodyPr/>
        <a:lstStyle/>
        <a:p>
          <a:pPr rtl="1">
            <a:lnSpc>
              <a:spcPct val="150000"/>
            </a:lnSpc>
          </a:pPr>
          <a:r>
            <a:rPr lang="ar-JO" sz="2200" b="0" dirty="0">
              <a:solidFill>
                <a:schemeClr val="tx1"/>
              </a:solidFill>
            </a:rPr>
            <a:t>حوضةُ الكوم</a:t>
          </a:r>
          <a:r>
            <a:rPr lang="ar-SY" sz="2200" b="0" dirty="0">
              <a:solidFill>
                <a:schemeClr val="tx1"/>
              </a:solidFill>
            </a:rPr>
            <a:t>.</a:t>
          </a:r>
          <a:endParaRPr lang="en-US" sz="2200" b="0" dirty="0">
            <a:solidFill>
              <a:schemeClr val="tx1"/>
            </a:solidFill>
          </a:endParaRPr>
        </a:p>
      </dgm:t>
    </dgm:pt>
    <dgm:pt modelId="{C767CB9F-3717-4FF9-BF78-DDDF99DB72D4}" type="parTrans" cxnId="{8F138C02-DDE5-4428-BBEB-F687026DC438}">
      <dgm:prSet/>
      <dgm:spPr/>
      <dgm:t>
        <a:bodyPr/>
        <a:lstStyle/>
        <a:p>
          <a:pPr rtl="1">
            <a:lnSpc>
              <a:spcPct val="150000"/>
            </a:lnSpc>
          </a:pPr>
          <a:endParaRPr lang="en-US" sz="2200">
            <a:solidFill>
              <a:schemeClr val="tx1"/>
            </a:solidFill>
          </a:endParaRPr>
        </a:p>
      </dgm:t>
    </dgm:pt>
    <dgm:pt modelId="{311202C0-C14D-44F8-9943-AE91090B1CF9}" type="sibTrans" cxnId="{8F138C02-DDE5-4428-BBEB-F687026DC438}">
      <dgm:prSet/>
      <dgm:spPr/>
      <dgm:t>
        <a:bodyPr/>
        <a:lstStyle/>
        <a:p>
          <a:pPr rtl="1">
            <a:lnSpc>
              <a:spcPct val="150000"/>
            </a:lnSpc>
          </a:pPr>
          <a:endParaRPr lang="en-US" sz="2200">
            <a:solidFill>
              <a:schemeClr val="tx1"/>
            </a:solidFill>
          </a:endParaRPr>
        </a:p>
      </dgm:t>
    </dgm:pt>
    <dgm:pt modelId="{280802E2-304B-4D8A-AA52-B5AC2B0A6D5F}">
      <dgm:prSet custT="1"/>
      <dgm:spPr/>
      <dgm:t>
        <a:bodyPr/>
        <a:lstStyle/>
        <a:p>
          <a:pPr rtl="1">
            <a:lnSpc>
              <a:spcPct val="150000"/>
            </a:lnSpc>
          </a:pPr>
          <a:r>
            <a:rPr lang="ar-JO" sz="2200" b="0" dirty="0">
              <a:solidFill>
                <a:schemeClr val="tx1"/>
              </a:solidFill>
            </a:rPr>
            <a:t>جفتليك</a:t>
          </a:r>
          <a:r>
            <a:rPr lang="ar-SY" sz="2200" b="0" dirty="0">
              <a:solidFill>
                <a:schemeClr val="tx1"/>
              </a:solidFill>
            </a:rPr>
            <a:t>.</a:t>
          </a:r>
          <a:endParaRPr lang="en-US" sz="2200" b="0" dirty="0">
            <a:solidFill>
              <a:schemeClr val="tx1"/>
            </a:solidFill>
          </a:endParaRPr>
        </a:p>
      </dgm:t>
    </dgm:pt>
    <dgm:pt modelId="{8C510051-4C28-4F94-A822-93D09D18620C}" type="parTrans" cxnId="{D23A59CD-5652-4881-A365-D9A25A95C60A}">
      <dgm:prSet/>
      <dgm:spPr/>
      <dgm:t>
        <a:bodyPr/>
        <a:lstStyle/>
        <a:p>
          <a:pPr rtl="1">
            <a:lnSpc>
              <a:spcPct val="150000"/>
            </a:lnSpc>
          </a:pPr>
          <a:endParaRPr lang="en-US" sz="2200">
            <a:solidFill>
              <a:schemeClr val="tx1"/>
            </a:solidFill>
          </a:endParaRPr>
        </a:p>
      </dgm:t>
    </dgm:pt>
    <dgm:pt modelId="{894943D8-2691-4B2F-BB54-CFFD05946FF6}" type="sibTrans" cxnId="{D23A59CD-5652-4881-A365-D9A25A95C60A}">
      <dgm:prSet/>
      <dgm:spPr/>
      <dgm:t>
        <a:bodyPr/>
        <a:lstStyle/>
        <a:p>
          <a:pPr rtl="1">
            <a:lnSpc>
              <a:spcPct val="150000"/>
            </a:lnSpc>
          </a:pPr>
          <a:endParaRPr lang="en-US" sz="2200">
            <a:solidFill>
              <a:schemeClr val="tx1"/>
            </a:solidFill>
          </a:endParaRPr>
        </a:p>
      </dgm:t>
    </dgm:pt>
    <dgm:pt modelId="{87927AF7-7E0C-45EA-8F75-718E8D999423}">
      <dgm:prSet custT="1"/>
      <dgm:spPr/>
      <dgm:t>
        <a:bodyPr/>
        <a:lstStyle/>
        <a:p>
          <a:pPr rtl="1">
            <a:lnSpc>
              <a:spcPct val="150000"/>
            </a:lnSpc>
          </a:pPr>
          <a:r>
            <a:rPr lang="ar-JO" sz="2200" b="0" dirty="0">
              <a:solidFill>
                <a:schemeClr val="tx1"/>
              </a:solidFill>
            </a:rPr>
            <a:t>تلُّ مريبط</a:t>
          </a:r>
          <a:r>
            <a:rPr lang="ar-SY" sz="2200" b="0" dirty="0">
              <a:solidFill>
                <a:schemeClr val="tx1"/>
              </a:solidFill>
            </a:rPr>
            <a:t>.</a:t>
          </a:r>
          <a:endParaRPr lang="en-US" sz="2200" b="0" dirty="0">
            <a:solidFill>
              <a:schemeClr val="tx1"/>
            </a:solidFill>
          </a:endParaRPr>
        </a:p>
      </dgm:t>
    </dgm:pt>
    <dgm:pt modelId="{28C1D39D-C360-40A9-951C-047FF8F85929}" type="parTrans" cxnId="{B8D9C14E-C84F-40DA-89D3-071DD3F0F1D3}">
      <dgm:prSet/>
      <dgm:spPr/>
      <dgm:t>
        <a:bodyPr/>
        <a:lstStyle/>
        <a:p>
          <a:pPr rtl="1">
            <a:lnSpc>
              <a:spcPct val="150000"/>
            </a:lnSpc>
          </a:pPr>
          <a:endParaRPr lang="en-US" sz="2200">
            <a:solidFill>
              <a:schemeClr val="tx1"/>
            </a:solidFill>
          </a:endParaRPr>
        </a:p>
      </dgm:t>
    </dgm:pt>
    <dgm:pt modelId="{C98A3934-4878-4621-8F74-AC451E96B1A3}" type="sibTrans" cxnId="{B8D9C14E-C84F-40DA-89D3-071DD3F0F1D3}">
      <dgm:prSet/>
      <dgm:spPr/>
      <dgm:t>
        <a:bodyPr/>
        <a:lstStyle/>
        <a:p>
          <a:pPr rtl="1">
            <a:lnSpc>
              <a:spcPct val="150000"/>
            </a:lnSpc>
          </a:pPr>
          <a:endParaRPr lang="en-US" sz="2200">
            <a:solidFill>
              <a:schemeClr val="tx1"/>
            </a:solidFill>
          </a:endParaRPr>
        </a:p>
      </dgm:t>
    </dgm:pt>
    <dgm:pt modelId="{56642667-8C8B-48C7-9E51-299C5F5E9D45}">
      <dgm:prSet custT="1"/>
      <dgm:spPr/>
      <dgm:t>
        <a:bodyPr/>
        <a:lstStyle/>
        <a:p>
          <a:pPr rtl="1">
            <a:lnSpc>
              <a:spcPct val="150000"/>
            </a:lnSpc>
          </a:pPr>
          <a:r>
            <a:rPr lang="ar-JO" sz="2200" b="0" dirty="0">
              <a:solidFill>
                <a:schemeClr val="tx1"/>
              </a:solidFill>
            </a:rPr>
            <a:t>اللّطامنة</a:t>
          </a:r>
          <a:r>
            <a:rPr lang="ar-SY" sz="2200" b="0" dirty="0">
              <a:solidFill>
                <a:schemeClr val="tx1"/>
              </a:solidFill>
            </a:rPr>
            <a:t>.</a:t>
          </a:r>
          <a:endParaRPr lang="en-US" sz="2200" b="0" dirty="0">
            <a:solidFill>
              <a:schemeClr val="tx1"/>
            </a:solidFill>
          </a:endParaRPr>
        </a:p>
      </dgm:t>
    </dgm:pt>
    <dgm:pt modelId="{B190572A-44FE-4AC4-BA1C-823F4E147843}" type="parTrans" cxnId="{26C8EE94-8947-49C1-9700-EA3B60D1E024}">
      <dgm:prSet/>
      <dgm:spPr/>
      <dgm:t>
        <a:bodyPr/>
        <a:lstStyle/>
        <a:p>
          <a:pPr rtl="1">
            <a:lnSpc>
              <a:spcPct val="150000"/>
            </a:lnSpc>
          </a:pPr>
          <a:endParaRPr lang="en-US" sz="2200">
            <a:solidFill>
              <a:schemeClr val="tx1"/>
            </a:solidFill>
          </a:endParaRPr>
        </a:p>
      </dgm:t>
    </dgm:pt>
    <dgm:pt modelId="{1B68AD3C-1C1A-4AF9-8099-9C749F46649A}" type="sibTrans" cxnId="{26C8EE94-8947-49C1-9700-EA3B60D1E024}">
      <dgm:prSet/>
      <dgm:spPr/>
      <dgm:t>
        <a:bodyPr/>
        <a:lstStyle/>
        <a:p>
          <a:pPr rtl="1">
            <a:lnSpc>
              <a:spcPct val="150000"/>
            </a:lnSpc>
          </a:pPr>
          <a:endParaRPr lang="en-US" sz="2200">
            <a:solidFill>
              <a:schemeClr val="tx1"/>
            </a:solidFill>
          </a:endParaRPr>
        </a:p>
      </dgm:t>
    </dgm:pt>
    <dgm:pt modelId="{1A0AAF07-E051-482B-8199-A420A1D443AF}" type="pres">
      <dgm:prSet presAssocID="{C9BE1933-5C46-4161-8FD5-909F73EF0C01}" presName="linear" presStyleCnt="0">
        <dgm:presLayoutVars>
          <dgm:animLvl val="lvl"/>
          <dgm:resizeHandles val="exact"/>
        </dgm:presLayoutVars>
      </dgm:prSet>
      <dgm:spPr/>
    </dgm:pt>
    <dgm:pt modelId="{2C121C2F-07DC-4FA6-B124-B9BA529F62A1}" type="pres">
      <dgm:prSet presAssocID="{23FF0CCC-EF58-4B28-AF20-69F41D8E98EC}" presName="parentText" presStyleLbl="node1" presStyleIdx="0" presStyleCnt="1">
        <dgm:presLayoutVars>
          <dgm:chMax val="0"/>
          <dgm:bulletEnabled val="1"/>
        </dgm:presLayoutVars>
      </dgm:prSet>
      <dgm:spPr/>
    </dgm:pt>
    <dgm:pt modelId="{067776DA-140D-437F-A36A-940EE9BA3BC4}" type="pres">
      <dgm:prSet presAssocID="{23FF0CCC-EF58-4B28-AF20-69F41D8E98EC}" presName="childText" presStyleLbl="revTx" presStyleIdx="0" presStyleCnt="1">
        <dgm:presLayoutVars>
          <dgm:bulletEnabled val="1"/>
        </dgm:presLayoutVars>
      </dgm:prSet>
      <dgm:spPr/>
    </dgm:pt>
  </dgm:ptLst>
  <dgm:cxnLst>
    <dgm:cxn modelId="{8F138C02-DDE5-4428-BBEB-F687026DC438}" srcId="{23FF0CCC-EF58-4B28-AF20-69F41D8E98EC}" destId="{69309780-78D5-4FE9-86E4-07C5F3F018D3}" srcOrd="1" destOrd="0" parTransId="{C767CB9F-3717-4FF9-BF78-DDDF99DB72D4}" sibTransId="{311202C0-C14D-44F8-9943-AE91090B1CF9}"/>
    <dgm:cxn modelId="{919E7403-2058-44FD-BC58-130224165B03}" type="presOf" srcId="{69309780-78D5-4FE9-86E4-07C5F3F018D3}" destId="{067776DA-140D-437F-A36A-940EE9BA3BC4}" srcOrd="0" destOrd="1" presId="urn:microsoft.com/office/officeart/2005/8/layout/vList2"/>
    <dgm:cxn modelId="{EA652B2F-1A39-4F2D-B4D7-ACF6CC158C59}" type="presOf" srcId="{C9BE1933-5C46-4161-8FD5-909F73EF0C01}" destId="{1A0AAF07-E051-482B-8199-A420A1D443AF}" srcOrd="0" destOrd="0" presId="urn:microsoft.com/office/officeart/2005/8/layout/vList2"/>
    <dgm:cxn modelId="{2483F636-B61D-4198-AEA3-489B4E459321}" type="presOf" srcId="{23FF0CCC-EF58-4B28-AF20-69F41D8E98EC}" destId="{2C121C2F-07DC-4FA6-B124-B9BA529F62A1}" srcOrd="0" destOrd="0" presId="urn:microsoft.com/office/officeart/2005/8/layout/vList2"/>
    <dgm:cxn modelId="{115AE737-C948-4B4D-A0B6-764A25E800B9}" srcId="{C9BE1933-5C46-4161-8FD5-909F73EF0C01}" destId="{23FF0CCC-EF58-4B28-AF20-69F41D8E98EC}" srcOrd="0" destOrd="0" parTransId="{C58ED0BA-C5FE-4832-B357-2190E6ADB4CE}" sibTransId="{12C9D81A-2860-410B-9325-2A9D14CB89AC}"/>
    <dgm:cxn modelId="{5A1C6B3A-122D-4BA2-A680-378BFFA09C0D}" type="presOf" srcId="{87927AF7-7E0C-45EA-8F75-718E8D999423}" destId="{067776DA-140D-437F-A36A-940EE9BA3BC4}" srcOrd="0" destOrd="3" presId="urn:microsoft.com/office/officeart/2005/8/layout/vList2"/>
    <dgm:cxn modelId="{A44AFA41-399A-44C8-B6EC-68A5DAE64E84}" type="presOf" srcId="{56642667-8C8B-48C7-9E51-299C5F5E9D45}" destId="{067776DA-140D-437F-A36A-940EE9BA3BC4}" srcOrd="0" destOrd="4" presId="urn:microsoft.com/office/officeart/2005/8/layout/vList2"/>
    <dgm:cxn modelId="{B8D9C14E-C84F-40DA-89D3-071DD3F0F1D3}" srcId="{23FF0CCC-EF58-4B28-AF20-69F41D8E98EC}" destId="{87927AF7-7E0C-45EA-8F75-718E8D999423}" srcOrd="3" destOrd="0" parTransId="{28C1D39D-C360-40A9-951C-047FF8F85929}" sibTransId="{C98A3934-4878-4621-8F74-AC451E96B1A3}"/>
    <dgm:cxn modelId="{26C8EE94-8947-49C1-9700-EA3B60D1E024}" srcId="{23FF0CCC-EF58-4B28-AF20-69F41D8E98EC}" destId="{56642667-8C8B-48C7-9E51-299C5F5E9D45}" srcOrd="4" destOrd="0" parTransId="{B190572A-44FE-4AC4-BA1C-823F4E147843}" sibTransId="{1B68AD3C-1C1A-4AF9-8099-9C749F46649A}"/>
    <dgm:cxn modelId="{76A918C7-4025-4725-932A-A3DE5AEFC457}" srcId="{23FF0CCC-EF58-4B28-AF20-69F41D8E98EC}" destId="{B57C9F1E-F6D7-4A14-A913-4D92562A6B94}" srcOrd="0" destOrd="0" parTransId="{BED42DD3-A9F1-4DEE-8F1E-D792A1EDFAFC}" sibTransId="{C4331E15-72A0-4A3B-A58D-E34CA42F347C}"/>
    <dgm:cxn modelId="{306E5ECB-6D90-473E-9577-F3CC17A0D2BD}" type="presOf" srcId="{B57C9F1E-F6D7-4A14-A913-4D92562A6B94}" destId="{067776DA-140D-437F-A36A-940EE9BA3BC4}" srcOrd="0" destOrd="0" presId="urn:microsoft.com/office/officeart/2005/8/layout/vList2"/>
    <dgm:cxn modelId="{D23A59CD-5652-4881-A365-D9A25A95C60A}" srcId="{23FF0CCC-EF58-4B28-AF20-69F41D8E98EC}" destId="{280802E2-304B-4D8A-AA52-B5AC2B0A6D5F}" srcOrd="2" destOrd="0" parTransId="{8C510051-4C28-4F94-A822-93D09D18620C}" sibTransId="{894943D8-2691-4B2F-BB54-CFFD05946FF6}"/>
    <dgm:cxn modelId="{1D1A7CF1-FED8-4B87-9272-1E8097E351D7}" type="presOf" srcId="{280802E2-304B-4D8A-AA52-B5AC2B0A6D5F}" destId="{067776DA-140D-437F-A36A-940EE9BA3BC4}" srcOrd="0" destOrd="2" presId="urn:microsoft.com/office/officeart/2005/8/layout/vList2"/>
    <dgm:cxn modelId="{E78F6399-E965-4547-A899-C949CD1B03CC}" type="presParOf" srcId="{1A0AAF07-E051-482B-8199-A420A1D443AF}" destId="{2C121C2F-07DC-4FA6-B124-B9BA529F62A1}" srcOrd="0" destOrd="0" presId="urn:microsoft.com/office/officeart/2005/8/layout/vList2"/>
    <dgm:cxn modelId="{16896FB6-786B-4CD5-99F7-6FA70EC7AB6E}" type="presParOf" srcId="{1A0AAF07-E051-482B-8199-A420A1D443AF}" destId="{067776DA-140D-437F-A36A-940EE9BA3BC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9BE1933-5C46-4161-8FD5-909F73EF0C0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23FF0CCC-EF58-4B28-AF20-69F41D8E98EC}">
      <dgm:prSet phldrT="[Text]" custT="1"/>
      <dgm:spPr>
        <a:ln>
          <a:solidFill>
            <a:schemeClr val="accent6">
              <a:lumMod val="50000"/>
            </a:schemeClr>
          </a:solidFill>
        </a:ln>
      </dgm:spPr>
      <dgm:t>
        <a:bodyPr/>
        <a:lstStyle/>
        <a:p>
          <a:pPr rtl="1">
            <a:buFont typeface="Symbol" panose="05050102010706020507" pitchFamily="18" charset="2"/>
            <a:buChar char=""/>
          </a:pPr>
          <a:r>
            <a:rPr lang="ar-EG" sz="2200" b="1" dirty="0">
              <a:solidFill>
                <a:schemeClr val="tx1"/>
              </a:solidFill>
              <a:cs typeface="+mn-cs"/>
            </a:rPr>
            <a:t>مواقعُ عصورِ البرونز </a:t>
          </a:r>
          <a:endParaRPr lang="en-US" sz="2200" dirty="0">
            <a:solidFill>
              <a:schemeClr val="tx1"/>
            </a:solidFill>
            <a:cs typeface="+mn-cs"/>
          </a:endParaRPr>
        </a:p>
      </dgm:t>
    </dgm:pt>
    <dgm:pt modelId="{C58ED0BA-C5FE-4832-B357-2190E6ADB4CE}" type="parTrans" cxnId="{115AE737-C948-4B4D-A0B6-764A25E800B9}">
      <dgm:prSet/>
      <dgm:spPr/>
      <dgm:t>
        <a:bodyPr/>
        <a:lstStyle/>
        <a:p>
          <a:pPr rtl="1"/>
          <a:endParaRPr lang="en-US" sz="2200">
            <a:solidFill>
              <a:schemeClr val="tx1"/>
            </a:solidFill>
            <a:cs typeface="+mn-cs"/>
          </a:endParaRPr>
        </a:p>
      </dgm:t>
    </dgm:pt>
    <dgm:pt modelId="{12C9D81A-2860-410B-9325-2A9D14CB89AC}" type="sibTrans" cxnId="{115AE737-C948-4B4D-A0B6-764A25E800B9}">
      <dgm:prSet/>
      <dgm:spPr/>
      <dgm:t>
        <a:bodyPr/>
        <a:lstStyle/>
        <a:p>
          <a:pPr rtl="1"/>
          <a:endParaRPr lang="en-US" sz="2200">
            <a:solidFill>
              <a:schemeClr val="tx1"/>
            </a:solidFill>
            <a:cs typeface="+mn-cs"/>
          </a:endParaRPr>
        </a:p>
      </dgm:t>
    </dgm:pt>
    <dgm:pt modelId="{B57C9F1E-F6D7-4A14-A913-4D92562A6B94}">
      <dgm:prSet phldrT="[Text]" custT="1"/>
      <dgm:spPr/>
      <dgm:t>
        <a:bodyPr/>
        <a:lstStyle/>
        <a:p>
          <a:pPr rtl="1"/>
          <a:r>
            <a:rPr lang="ar-EG" sz="2200" b="0" dirty="0">
              <a:solidFill>
                <a:schemeClr val="tx1"/>
              </a:solidFill>
              <a:cs typeface="+mn-cs"/>
            </a:rPr>
            <a:t>مملكةُ ماري</a:t>
          </a:r>
          <a:r>
            <a:rPr lang="ar-SY" sz="2200" b="0" dirty="0">
              <a:solidFill>
                <a:schemeClr val="tx1"/>
              </a:solidFill>
              <a:cs typeface="+mn-cs"/>
            </a:rPr>
            <a:t>.</a:t>
          </a:r>
          <a:r>
            <a:rPr lang="ar-EG" sz="2200" b="0" dirty="0">
              <a:solidFill>
                <a:schemeClr val="tx1"/>
              </a:solidFill>
              <a:cs typeface="+mn-cs"/>
            </a:rPr>
            <a:t> </a:t>
          </a:r>
          <a:endParaRPr lang="en-US" sz="2200" b="0" dirty="0">
            <a:solidFill>
              <a:schemeClr val="tx1"/>
            </a:solidFill>
            <a:cs typeface="+mn-cs"/>
          </a:endParaRPr>
        </a:p>
      </dgm:t>
    </dgm:pt>
    <dgm:pt modelId="{BED42DD3-A9F1-4DEE-8F1E-D792A1EDFAFC}" type="parTrans" cxnId="{76A918C7-4025-4725-932A-A3DE5AEFC457}">
      <dgm:prSet/>
      <dgm:spPr/>
      <dgm:t>
        <a:bodyPr/>
        <a:lstStyle/>
        <a:p>
          <a:pPr rtl="1"/>
          <a:endParaRPr lang="en-US" sz="2200">
            <a:solidFill>
              <a:schemeClr val="tx1"/>
            </a:solidFill>
            <a:cs typeface="+mn-cs"/>
          </a:endParaRPr>
        </a:p>
      </dgm:t>
    </dgm:pt>
    <dgm:pt modelId="{C4331E15-72A0-4A3B-A58D-E34CA42F347C}" type="sibTrans" cxnId="{76A918C7-4025-4725-932A-A3DE5AEFC457}">
      <dgm:prSet/>
      <dgm:spPr/>
      <dgm:t>
        <a:bodyPr/>
        <a:lstStyle/>
        <a:p>
          <a:pPr rtl="1"/>
          <a:endParaRPr lang="en-US" sz="2200">
            <a:solidFill>
              <a:schemeClr val="tx1"/>
            </a:solidFill>
            <a:cs typeface="+mn-cs"/>
          </a:endParaRPr>
        </a:p>
      </dgm:t>
    </dgm:pt>
    <dgm:pt modelId="{C254C101-C43D-4D08-A185-A18A53414F95}">
      <dgm:prSet custT="1"/>
      <dgm:spPr/>
      <dgm:t>
        <a:bodyPr/>
        <a:lstStyle/>
        <a:p>
          <a:pPr rtl="1"/>
          <a:r>
            <a:rPr lang="ar-EG" sz="2200" b="0" dirty="0">
              <a:solidFill>
                <a:schemeClr val="tx1"/>
              </a:solidFill>
              <a:cs typeface="+mn-cs"/>
            </a:rPr>
            <a:t>مملكةُ إيبلا</a:t>
          </a:r>
          <a:r>
            <a:rPr lang="ar-SY" sz="2200" b="0" dirty="0">
              <a:solidFill>
                <a:schemeClr val="tx1"/>
              </a:solidFill>
              <a:cs typeface="+mn-cs"/>
            </a:rPr>
            <a:t>.</a:t>
          </a:r>
          <a:endParaRPr lang="en-US" sz="2200" b="0" dirty="0">
            <a:solidFill>
              <a:schemeClr val="tx1"/>
            </a:solidFill>
            <a:cs typeface="+mn-cs"/>
          </a:endParaRPr>
        </a:p>
      </dgm:t>
    </dgm:pt>
    <dgm:pt modelId="{F9ABE48C-7C8A-4607-8D57-EDD0AD6801AB}" type="parTrans" cxnId="{B3DAFD19-C8E9-4127-B9BD-DB74F20EC6D9}">
      <dgm:prSet/>
      <dgm:spPr/>
      <dgm:t>
        <a:bodyPr/>
        <a:lstStyle/>
        <a:p>
          <a:pPr rtl="1"/>
          <a:endParaRPr lang="en-US" sz="2200">
            <a:solidFill>
              <a:schemeClr val="tx1"/>
            </a:solidFill>
            <a:cs typeface="+mn-cs"/>
          </a:endParaRPr>
        </a:p>
      </dgm:t>
    </dgm:pt>
    <dgm:pt modelId="{2D527324-F661-4BDE-ADFE-35DE80E738A3}" type="sibTrans" cxnId="{B3DAFD19-C8E9-4127-B9BD-DB74F20EC6D9}">
      <dgm:prSet/>
      <dgm:spPr/>
      <dgm:t>
        <a:bodyPr/>
        <a:lstStyle/>
        <a:p>
          <a:pPr rtl="1"/>
          <a:endParaRPr lang="en-US" sz="2200">
            <a:solidFill>
              <a:schemeClr val="tx1"/>
            </a:solidFill>
            <a:cs typeface="+mn-cs"/>
          </a:endParaRPr>
        </a:p>
      </dgm:t>
    </dgm:pt>
    <dgm:pt modelId="{CBBBC12B-7ED9-4EAC-917B-6F9E51D03B1F}">
      <dgm:prSe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cs typeface="+mn-cs"/>
            </a:rPr>
            <a:t>مواقعُ عصرِ الحديد</a:t>
          </a:r>
          <a:endParaRPr lang="en-US" sz="2200" b="1" dirty="0">
            <a:solidFill>
              <a:schemeClr val="tx1"/>
            </a:solidFill>
            <a:cs typeface="+mn-cs"/>
          </a:endParaRPr>
        </a:p>
      </dgm:t>
    </dgm:pt>
    <dgm:pt modelId="{32A531FF-D60A-479E-A996-46CD656D9F3A}" type="parTrans" cxnId="{E2F73FCB-06BC-458A-887A-2508271274F0}">
      <dgm:prSet/>
      <dgm:spPr/>
      <dgm:t>
        <a:bodyPr/>
        <a:lstStyle/>
        <a:p>
          <a:pPr rtl="1"/>
          <a:endParaRPr lang="en-US" sz="2200">
            <a:solidFill>
              <a:schemeClr val="tx1"/>
            </a:solidFill>
            <a:cs typeface="+mn-cs"/>
          </a:endParaRPr>
        </a:p>
      </dgm:t>
    </dgm:pt>
    <dgm:pt modelId="{3C1C775E-F3CF-48B1-9C17-888507DC66CA}" type="sibTrans" cxnId="{E2F73FCB-06BC-458A-887A-2508271274F0}">
      <dgm:prSet/>
      <dgm:spPr/>
      <dgm:t>
        <a:bodyPr/>
        <a:lstStyle/>
        <a:p>
          <a:pPr rtl="1"/>
          <a:endParaRPr lang="en-US" sz="2200">
            <a:solidFill>
              <a:schemeClr val="tx1"/>
            </a:solidFill>
            <a:cs typeface="+mn-cs"/>
          </a:endParaRPr>
        </a:p>
      </dgm:t>
    </dgm:pt>
    <dgm:pt modelId="{7176A573-E93F-450F-8A3D-0E0CA5F6CEDC}">
      <dgm:prSet custT="1"/>
      <dgm:spPr/>
      <dgm:t>
        <a:bodyPr/>
        <a:lstStyle/>
        <a:p>
          <a:pPr algn="just" rtl="1"/>
          <a:r>
            <a:rPr lang="ar-JO" sz="2200" dirty="0">
              <a:solidFill>
                <a:schemeClr val="tx1"/>
              </a:solidFill>
              <a:cs typeface="+mn-cs"/>
            </a:rPr>
            <a:t>العصرُ الحديديُّ الأوّل، أو عصرُ القضاءِ والمملكةِ الواحدة</a:t>
          </a:r>
          <a:r>
            <a:rPr lang="ar-SA" sz="2200" dirty="0">
              <a:solidFill>
                <a:schemeClr val="tx1"/>
              </a:solidFill>
              <a:cs typeface="+mn-cs"/>
            </a:rPr>
            <a:t>،</a:t>
          </a:r>
          <a:r>
            <a:rPr lang="ar-JO" sz="2200" dirty="0">
              <a:solidFill>
                <a:schemeClr val="tx1"/>
              </a:solidFill>
              <a:cs typeface="+mn-cs"/>
            </a:rPr>
            <a:t> ومن أشهرِ مواقعِهِ في سوريةَ تلُّ آفسَ وتلُّ تويني</a:t>
          </a:r>
          <a:r>
            <a:rPr lang="ar-SA" sz="2200" dirty="0">
              <a:solidFill>
                <a:schemeClr val="tx1"/>
              </a:solidFill>
              <a:cs typeface="+mn-cs"/>
            </a:rPr>
            <a:t>،</a:t>
          </a:r>
          <a:r>
            <a:rPr lang="ar-JO" sz="2200" dirty="0">
              <a:solidFill>
                <a:schemeClr val="tx1"/>
              </a:solidFill>
              <a:cs typeface="+mn-cs"/>
            </a:rPr>
            <a:t> ويمتدُّ منَ القرنِ الثّاني عشرَ قبلَ الميلادِ حتّى القرنِ العاشرِ قبلَ الميلاد.</a:t>
          </a:r>
          <a:endParaRPr lang="en-US" sz="2200" dirty="0">
            <a:solidFill>
              <a:schemeClr val="tx1"/>
            </a:solidFill>
            <a:cs typeface="+mn-cs"/>
          </a:endParaRPr>
        </a:p>
      </dgm:t>
    </dgm:pt>
    <dgm:pt modelId="{AF64F3F7-482D-48B5-86AE-4716E5C7694B}" type="parTrans" cxnId="{39F83A6F-AF51-4B43-9675-12C89CCB9488}">
      <dgm:prSet/>
      <dgm:spPr/>
      <dgm:t>
        <a:bodyPr/>
        <a:lstStyle/>
        <a:p>
          <a:pPr rtl="1"/>
          <a:endParaRPr lang="en-US" sz="2200">
            <a:solidFill>
              <a:schemeClr val="tx1"/>
            </a:solidFill>
            <a:cs typeface="+mn-cs"/>
          </a:endParaRPr>
        </a:p>
      </dgm:t>
    </dgm:pt>
    <dgm:pt modelId="{B440CE55-0DBE-4405-BE0B-EAA20C3AA6B0}" type="sibTrans" cxnId="{39F83A6F-AF51-4B43-9675-12C89CCB9488}">
      <dgm:prSet/>
      <dgm:spPr/>
      <dgm:t>
        <a:bodyPr/>
        <a:lstStyle/>
        <a:p>
          <a:pPr rtl="1"/>
          <a:endParaRPr lang="en-US" sz="2200">
            <a:solidFill>
              <a:schemeClr val="tx1"/>
            </a:solidFill>
            <a:cs typeface="+mn-cs"/>
          </a:endParaRPr>
        </a:p>
      </dgm:t>
    </dgm:pt>
    <dgm:pt modelId="{F87DE7DC-E748-40B4-B393-1A841E3B4407}">
      <dgm:prSet custT="1"/>
      <dgm:spPr/>
      <dgm:t>
        <a:bodyPr/>
        <a:lstStyle/>
        <a:p>
          <a:pPr algn="just" rtl="1"/>
          <a:r>
            <a:rPr lang="ar-JO" sz="2200" dirty="0">
              <a:solidFill>
                <a:schemeClr val="tx1"/>
              </a:solidFill>
              <a:cs typeface="+mn-cs"/>
            </a:rPr>
            <a:t>العصرُ الحديديُّ الثّالث، أوِ العصرُ الفارسيّ، ويمتدُّ من سنةِ 550 قبلَ الميلادِ تقريباً حتّى سنةِ 330 ق.م، ومن مواقعِهِ تلُّ قرقور.</a:t>
          </a:r>
          <a:endParaRPr lang="en-US" sz="2200" dirty="0">
            <a:solidFill>
              <a:schemeClr val="tx1"/>
            </a:solidFill>
            <a:cs typeface="+mn-cs"/>
          </a:endParaRPr>
        </a:p>
      </dgm:t>
    </dgm:pt>
    <dgm:pt modelId="{4C2EC335-9208-4257-8309-F81C7A697E7B}" type="parTrans" cxnId="{3FC03C25-3079-4647-856A-B0B6F95B4EF5}">
      <dgm:prSet/>
      <dgm:spPr/>
      <dgm:t>
        <a:bodyPr/>
        <a:lstStyle/>
        <a:p>
          <a:pPr rtl="1"/>
          <a:endParaRPr lang="en-US" sz="2200">
            <a:solidFill>
              <a:schemeClr val="tx1"/>
            </a:solidFill>
            <a:cs typeface="+mn-cs"/>
          </a:endParaRPr>
        </a:p>
      </dgm:t>
    </dgm:pt>
    <dgm:pt modelId="{722EB62A-A291-43DD-B996-B5401DAE2A28}" type="sibTrans" cxnId="{3FC03C25-3079-4647-856A-B0B6F95B4EF5}">
      <dgm:prSet/>
      <dgm:spPr/>
      <dgm:t>
        <a:bodyPr/>
        <a:lstStyle/>
        <a:p>
          <a:pPr rtl="1"/>
          <a:endParaRPr lang="en-US" sz="2200">
            <a:solidFill>
              <a:schemeClr val="tx1"/>
            </a:solidFill>
            <a:cs typeface="+mn-cs"/>
          </a:endParaRPr>
        </a:p>
      </dgm:t>
    </dgm:pt>
    <dgm:pt modelId="{F81C4CBB-6929-442C-B47A-2BF7ADCFD588}">
      <dgm:prSet custT="1"/>
      <dgm:spPr/>
      <dgm:t>
        <a:bodyPr/>
        <a:lstStyle/>
        <a:p>
          <a:pPr algn="just" rtl="1"/>
          <a:r>
            <a:rPr lang="ar-JO" sz="2200" dirty="0">
              <a:solidFill>
                <a:schemeClr val="tx1"/>
              </a:solidFill>
              <a:cs typeface="+mn-cs"/>
            </a:rPr>
            <a:t>العصرُ الحديديُّ الثّاني، أو عصرُ انقسامِ المملكةِ الموحَّدة، ويمتدُّ منَ القرنِ التّاسعِ قبلَ الميلادِ حتّى أوائلِ القرنِ السّادسِ قبلَ الميلاد</a:t>
          </a:r>
          <a:r>
            <a:rPr lang="ar-SA" sz="2200" dirty="0">
              <a:solidFill>
                <a:schemeClr val="tx1"/>
              </a:solidFill>
              <a:cs typeface="+mn-cs"/>
            </a:rPr>
            <a:t>،</a:t>
          </a:r>
          <a:r>
            <a:rPr lang="ar-JO" sz="2200" dirty="0">
              <a:solidFill>
                <a:schemeClr val="tx1"/>
              </a:solidFill>
              <a:cs typeface="+mn-cs"/>
            </a:rPr>
            <a:t> ومن أشهرِ مواقعِهِ في سوريةَ ممالكُ المدنِ مثلُ آرامِ حماةَ وعينِ دارةَ وتلِّ برسيب.</a:t>
          </a:r>
          <a:endParaRPr lang="en-US" sz="2200" dirty="0">
            <a:solidFill>
              <a:schemeClr val="tx1"/>
            </a:solidFill>
            <a:cs typeface="+mn-cs"/>
          </a:endParaRPr>
        </a:p>
      </dgm:t>
    </dgm:pt>
    <dgm:pt modelId="{A5154788-4F37-422E-BEBF-31CDB5CC8B28}" type="parTrans" cxnId="{7ED68FC0-39A7-42C8-AFBA-42C10208E567}">
      <dgm:prSet/>
      <dgm:spPr/>
      <dgm:t>
        <a:bodyPr/>
        <a:lstStyle/>
        <a:p>
          <a:endParaRPr lang="en-US"/>
        </a:p>
      </dgm:t>
    </dgm:pt>
    <dgm:pt modelId="{E498B72F-C19D-4729-B324-73E1C7CE2FD6}" type="sibTrans" cxnId="{7ED68FC0-39A7-42C8-AFBA-42C10208E567}">
      <dgm:prSet/>
      <dgm:spPr/>
      <dgm:t>
        <a:bodyPr/>
        <a:lstStyle/>
        <a:p>
          <a:endParaRPr lang="en-US"/>
        </a:p>
      </dgm:t>
    </dgm:pt>
    <dgm:pt modelId="{1A0AAF07-E051-482B-8199-A420A1D443AF}" type="pres">
      <dgm:prSet presAssocID="{C9BE1933-5C46-4161-8FD5-909F73EF0C01}" presName="linear" presStyleCnt="0">
        <dgm:presLayoutVars>
          <dgm:animLvl val="lvl"/>
          <dgm:resizeHandles val="exact"/>
        </dgm:presLayoutVars>
      </dgm:prSet>
      <dgm:spPr/>
    </dgm:pt>
    <dgm:pt modelId="{2C121C2F-07DC-4FA6-B124-B9BA529F62A1}" type="pres">
      <dgm:prSet presAssocID="{23FF0CCC-EF58-4B28-AF20-69F41D8E98EC}" presName="parentText" presStyleLbl="node1" presStyleIdx="0" presStyleCnt="2">
        <dgm:presLayoutVars>
          <dgm:chMax val="0"/>
          <dgm:bulletEnabled val="1"/>
        </dgm:presLayoutVars>
      </dgm:prSet>
      <dgm:spPr/>
    </dgm:pt>
    <dgm:pt modelId="{067776DA-140D-437F-A36A-940EE9BA3BC4}" type="pres">
      <dgm:prSet presAssocID="{23FF0CCC-EF58-4B28-AF20-69F41D8E98EC}" presName="childText" presStyleLbl="revTx" presStyleIdx="0" presStyleCnt="2">
        <dgm:presLayoutVars>
          <dgm:bulletEnabled val="1"/>
        </dgm:presLayoutVars>
      </dgm:prSet>
      <dgm:spPr/>
    </dgm:pt>
    <dgm:pt modelId="{EAC7369C-CC4B-4427-A1E3-E42874D0F4DF}" type="pres">
      <dgm:prSet presAssocID="{CBBBC12B-7ED9-4EAC-917B-6F9E51D03B1F}" presName="parentText" presStyleLbl="node1" presStyleIdx="1" presStyleCnt="2" custLinFactNeighborY="-1788">
        <dgm:presLayoutVars>
          <dgm:chMax val="0"/>
          <dgm:bulletEnabled val="1"/>
        </dgm:presLayoutVars>
      </dgm:prSet>
      <dgm:spPr/>
    </dgm:pt>
    <dgm:pt modelId="{3A1B644C-2F3D-4748-9C17-7719E5A896B3}" type="pres">
      <dgm:prSet presAssocID="{CBBBC12B-7ED9-4EAC-917B-6F9E51D03B1F}" presName="childText" presStyleLbl="revTx" presStyleIdx="1" presStyleCnt="2" custLinFactNeighborY="3504">
        <dgm:presLayoutVars>
          <dgm:bulletEnabled val="1"/>
        </dgm:presLayoutVars>
      </dgm:prSet>
      <dgm:spPr/>
    </dgm:pt>
  </dgm:ptLst>
  <dgm:cxnLst>
    <dgm:cxn modelId="{B3DAFD19-C8E9-4127-B9BD-DB74F20EC6D9}" srcId="{23FF0CCC-EF58-4B28-AF20-69F41D8E98EC}" destId="{C254C101-C43D-4D08-A185-A18A53414F95}" srcOrd="1" destOrd="0" parTransId="{F9ABE48C-7C8A-4607-8D57-EDD0AD6801AB}" sibTransId="{2D527324-F661-4BDE-ADFE-35DE80E738A3}"/>
    <dgm:cxn modelId="{3FC03C25-3079-4647-856A-B0B6F95B4EF5}" srcId="{CBBBC12B-7ED9-4EAC-917B-6F9E51D03B1F}" destId="{F87DE7DC-E748-40B4-B393-1A841E3B4407}" srcOrd="2" destOrd="0" parTransId="{4C2EC335-9208-4257-8309-F81C7A697E7B}" sibTransId="{722EB62A-A291-43DD-B996-B5401DAE2A28}"/>
    <dgm:cxn modelId="{778CD32A-93F1-4554-AACB-07D29D8ACF8A}" type="presOf" srcId="{7176A573-E93F-450F-8A3D-0E0CA5F6CEDC}" destId="{3A1B644C-2F3D-4748-9C17-7719E5A896B3}" srcOrd="0" destOrd="0" presId="urn:microsoft.com/office/officeart/2005/8/layout/vList2"/>
    <dgm:cxn modelId="{240BAA2E-8D13-46B9-8CE2-57DD3D7B68D0}" type="presOf" srcId="{C254C101-C43D-4D08-A185-A18A53414F95}" destId="{067776DA-140D-437F-A36A-940EE9BA3BC4}" srcOrd="0" destOrd="1" presId="urn:microsoft.com/office/officeart/2005/8/layout/vList2"/>
    <dgm:cxn modelId="{EA652B2F-1A39-4F2D-B4D7-ACF6CC158C59}" type="presOf" srcId="{C9BE1933-5C46-4161-8FD5-909F73EF0C01}" destId="{1A0AAF07-E051-482B-8199-A420A1D443AF}" srcOrd="0" destOrd="0" presId="urn:microsoft.com/office/officeart/2005/8/layout/vList2"/>
    <dgm:cxn modelId="{2483F636-B61D-4198-AEA3-489B4E459321}" type="presOf" srcId="{23FF0CCC-EF58-4B28-AF20-69F41D8E98EC}" destId="{2C121C2F-07DC-4FA6-B124-B9BA529F62A1}" srcOrd="0" destOrd="0" presId="urn:microsoft.com/office/officeart/2005/8/layout/vList2"/>
    <dgm:cxn modelId="{115AE737-C948-4B4D-A0B6-764A25E800B9}" srcId="{C9BE1933-5C46-4161-8FD5-909F73EF0C01}" destId="{23FF0CCC-EF58-4B28-AF20-69F41D8E98EC}" srcOrd="0" destOrd="0" parTransId="{C58ED0BA-C5FE-4832-B357-2190E6ADB4CE}" sibTransId="{12C9D81A-2860-410B-9325-2A9D14CB89AC}"/>
    <dgm:cxn modelId="{857A3147-601C-48A0-A44E-D572F4FF6AEB}" type="presOf" srcId="{F81C4CBB-6929-442C-B47A-2BF7ADCFD588}" destId="{3A1B644C-2F3D-4748-9C17-7719E5A896B3}" srcOrd="0" destOrd="1" presId="urn:microsoft.com/office/officeart/2005/8/layout/vList2"/>
    <dgm:cxn modelId="{39F83A6F-AF51-4B43-9675-12C89CCB9488}" srcId="{CBBBC12B-7ED9-4EAC-917B-6F9E51D03B1F}" destId="{7176A573-E93F-450F-8A3D-0E0CA5F6CEDC}" srcOrd="0" destOrd="0" parTransId="{AF64F3F7-482D-48B5-86AE-4716E5C7694B}" sibTransId="{B440CE55-0DBE-4405-BE0B-EAA20C3AA6B0}"/>
    <dgm:cxn modelId="{FE1AA995-2F74-4198-AAC5-7789457D6D56}" type="presOf" srcId="{CBBBC12B-7ED9-4EAC-917B-6F9E51D03B1F}" destId="{EAC7369C-CC4B-4427-A1E3-E42874D0F4DF}" srcOrd="0" destOrd="0" presId="urn:microsoft.com/office/officeart/2005/8/layout/vList2"/>
    <dgm:cxn modelId="{7ED68FC0-39A7-42C8-AFBA-42C10208E567}" srcId="{CBBBC12B-7ED9-4EAC-917B-6F9E51D03B1F}" destId="{F81C4CBB-6929-442C-B47A-2BF7ADCFD588}" srcOrd="1" destOrd="0" parTransId="{A5154788-4F37-422E-BEBF-31CDB5CC8B28}" sibTransId="{E498B72F-C19D-4729-B324-73E1C7CE2FD6}"/>
    <dgm:cxn modelId="{76A918C7-4025-4725-932A-A3DE5AEFC457}" srcId="{23FF0CCC-EF58-4B28-AF20-69F41D8E98EC}" destId="{B57C9F1E-F6D7-4A14-A913-4D92562A6B94}" srcOrd="0" destOrd="0" parTransId="{BED42DD3-A9F1-4DEE-8F1E-D792A1EDFAFC}" sibTransId="{C4331E15-72A0-4A3B-A58D-E34CA42F347C}"/>
    <dgm:cxn modelId="{E2F73FCB-06BC-458A-887A-2508271274F0}" srcId="{C9BE1933-5C46-4161-8FD5-909F73EF0C01}" destId="{CBBBC12B-7ED9-4EAC-917B-6F9E51D03B1F}" srcOrd="1" destOrd="0" parTransId="{32A531FF-D60A-479E-A996-46CD656D9F3A}" sibTransId="{3C1C775E-F3CF-48B1-9C17-888507DC66CA}"/>
    <dgm:cxn modelId="{306E5ECB-6D90-473E-9577-F3CC17A0D2BD}" type="presOf" srcId="{B57C9F1E-F6D7-4A14-A913-4D92562A6B94}" destId="{067776DA-140D-437F-A36A-940EE9BA3BC4}" srcOrd="0" destOrd="0" presId="urn:microsoft.com/office/officeart/2005/8/layout/vList2"/>
    <dgm:cxn modelId="{492ED2D4-F428-4541-9E4E-49C50DCCAC6A}" type="presOf" srcId="{F87DE7DC-E748-40B4-B393-1A841E3B4407}" destId="{3A1B644C-2F3D-4748-9C17-7719E5A896B3}" srcOrd="0" destOrd="2" presId="urn:microsoft.com/office/officeart/2005/8/layout/vList2"/>
    <dgm:cxn modelId="{E78F6399-E965-4547-A899-C949CD1B03CC}" type="presParOf" srcId="{1A0AAF07-E051-482B-8199-A420A1D443AF}" destId="{2C121C2F-07DC-4FA6-B124-B9BA529F62A1}" srcOrd="0" destOrd="0" presId="urn:microsoft.com/office/officeart/2005/8/layout/vList2"/>
    <dgm:cxn modelId="{16896FB6-786B-4CD5-99F7-6FA70EC7AB6E}" type="presParOf" srcId="{1A0AAF07-E051-482B-8199-A420A1D443AF}" destId="{067776DA-140D-437F-A36A-940EE9BA3BC4}" srcOrd="1" destOrd="0" presId="urn:microsoft.com/office/officeart/2005/8/layout/vList2"/>
    <dgm:cxn modelId="{72B6026F-7187-406C-BA57-8C8B0E048336}" type="presParOf" srcId="{1A0AAF07-E051-482B-8199-A420A1D443AF}" destId="{EAC7369C-CC4B-4427-A1E3-E42874D0F4DF}" srcOrd="2" destOrd="0" presId="urn:microsoft.com/office/officeart/2005/8/layout/vList2"/>
    <dgm:cxn modelId="{D07AE7CD-DAE5-475A-B1A2-63D7AAF256F9}" type="presParOf" srcId="{1A0AAF07-E051-482B-8199-A420A1D443AF}" destId="{3A1B644C-2F3D-4748-9C17-7719E5A896B3}"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BE1933-5C46-4161-8FD5-909F73EF0C0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23FF0CCC-EF58-4B28-AF20-69F41D8E98EC}">
      <dgm:prSet phldrT="[Text]" custT="1"/>
      <dgm:spPr>
        <a:ln>
          <a:solidFill>
            <a:schemeClr val="accent6">
              <a:lumMod val="50000"/>
            </a:schemeClr>
          </a:solidFill>
        </a:ln>
      </dgm:spPr>
      <dgm:t>
        <a:bodyPr/>
        <a:lstStyle/>
        <a:p>
          <a:pPr algn="just" rtl="1">
            <a:lnSpc>
              <a:spcPct val="150000"/>
            </a:lnSpc>
            <a:buFont typeface="Symbol" panose="05050102010706020507" pitchFamily="18" charset="2"/>
            <a:buChar char=""/>
          </a:pPr>
          <a:r>
            <a:rPr lang="ar-SA" sz="2200" b="1" dirty="0">
              <a:solidFill>
                <a:schemeClr val="tx1"/>
              </a:solidFill>
            </a:rPr>
            <a:t>مواقعُ العصورِ الكلاسيكيّة</a:t>
          </a:r>
          <a:endParaRPr lang="en-US" sz="2200" dirty="0">
            <a:solidFill>
              <a:schemeClr val="tx1"/>
            </a:solidFill>
          </a:endParaRPr>
        </a:p>
      </dgm:t>
    </dgm:pt>
    <dgm:pt modelId="{C58ED0BA-C5FE-4832-B357-2190E6ADB4CE}" type="parTrans" cxnId="{115AE737-C948-4B4D-A0B6-764A25E800B9}">
      <dgm:prSet/>
      <dgm:spPr/>
      <dgm:t>
        <a:bodyPr/>
        <a:lstStyle/>
        <a:p>
          <a:pPr algn="just" rtl="1">
            <a:lnSpc>
              <a:spcPct val="150000"/>
            </a:lnSpc>
          </a:pPr>
          <a:endParaRPr lang="en-US" sz="2200">
            <a:solidFill>
              <a:schemeClr val="tx1"/>
            </a:solidFill>
          </a:endParaRPr>
        </a:p>
      </dgm:t>
    </dgm:pt>
    <dgm:pt modelId="{12C9D81A-2860-410B-9325-2A9D14CB89AC}" type="sibTrans" cxnId="{115AE737-C948-4B4D-A0B6-764A25E800B9}">
      <dgm:prSet/>
      <dgm:spPr/>
      <dgm:t>
        <a:bodyPr/>
        <a:lstStyle/>
        <a:p>
          <a:pPr algn="just" rtl="1">
            <a:lnSpc>
              <a:spcPct val="150000"/>
            </a:lnSpc>
          </a:pPr>
          <a:endParaRPr lang="en-US" sz="2200">
            <a:solidFill>
              <a:schemeClr val="tx1"/>
            </a:solidFill>
          </a:endParaRPr>
        </a:p>
      </dgm:t>
    </dgm:pt>
    <dgm:pt modelId="{B57C9F1E-F6D7-4A14-A913-4D92562A6B94}">
      <dgm:prSet phldrT="[Text]" custT="1"/>
      <dgm:spPr/>
      <dgm:t>
        <a:bodyPr/>
        <a:lstStyle/>
        <a:p>
          <a:pPr algn="just" rtl="1">
            <a:lnSpc>
              <a:spcPct val="150000"/>
            </a:lnSpc>
          </a:pPr>
          <a:r>
            <a:rPr lang="ar-JO" sz="2200" dirty="0">
              <a:solidFill>
                <a:schemeClr val="tx1"/>
              </a:solidFill>
            </a:rPr>
            <a:t>وتشملُ الفتراتِ الهلنستيّةَ والرّومانيّةَ والبيزنطيّةَ</a:t>
          </a:r>
          <a:r>
            <a:rPr lang="ar-SY" sz="2200" dirty="0">
              <a:solidFill>
                <a:schemeClr val="tx1"/>
              </a:solidFill>
            </a:rPr>
            <a:t>.</a:t>
          </a:r>
          <a:r>
            <a:rPr lang="ar-JO" sz="2200" dirty="0">
              <a:solidFill>
                <a:schemeClr val="tx1"/>
              </a:solidFill>
            </a:rPr>
            <a:t> </a:t>
          </a:r>
          <a:endParaRPr lang="en-US" sz="2200" dirty="0">
            <a:solidFill>
              <a:schemeClr val="tx1"/>
            </a:solidFill>
          </a:endParaRPr>
        </a:p>
      </dgm:t>
    </dgm:pt>
    <dgm:pt modelId="{BED42DD3-A9F1-4DEE-8F1E-D792A1EDFAFC}" type="parTrans" cxnId="{76A918C7-4025-4725-932A-A3DE5AEFC457}">
      <dgm:prSet/>
      <dgm:spPr/>
      <dgm:t>
        <a:bodyPr/>
        <a:lstStyle/>
        <a:p>
          <a:pPr algn="just" rtl="1">
            <a:lnSpc>
              <a:spcPct val="150000"/>
            </a:lnSpc>
          </a:pPr>
          <a:endParaRPr lang="en-US" sz="2200">
            <a:solidFill>
              <a:schemeClr val="tx1"/>
            </a:solidFill>
          </a:endParaRPr>
        </a:p>
      </dgm:t>
    </dgm:pt>
    <dgm:pt modelId="{C4331E15-72A0-4A3B-A58D-E34CA42F347C}" type="sibTrans" cxnId="{76A918C7-4025-4725-932A-A3DE5AEFC457}">
      <dgm:prSet/>
      <dgm:spPr/>
      <dgm:t>
        <a:bodyPr/>
        <a:lstStyle/>
        <a:p>
          <a:pPr algn="just" rtl="1">
            <a:lnSpc>
              <a:spcPct val="150000"/>
            </a:lnSpc>
          </a:pPr>
          <a:endParaRPr lang="en-US" sz="2200">
            <a:solidFill>
              <a:schemeClr val="tx1"/>
            </a:solidFill>
          </a:endParaRPr>
        </a:p>
      </dgm:t>
    </dgm:pt>
    <dgm:pt modelId="{CBBBC12B-7ED9-4EAC-917B-6F9E51D03B1F}">
      <dgm:prSet custT="1"/>
      <dgm:spPr>
        <a:ln>
          <a:solidFill>
            <a:schemeClr val="accent6">
              <a:lumMod val="50000"/>
            </a:schemeClr>
          </a:solidFill>
        </a:ln>
      </dgm:spPr>
      <dgm:t>
        <a:bodyPr/>
        <a:lstStyle/>
        <a:p>
          <a:pPr algn="just" rtl="1">
            <a:lnSpc>
              <a:spcPct val="150000"/>
            </a:lnSpc>
            <a:buFont typeface="Symbol" panose="05050102010706020507" pitchFamily="18" charset="2"/>
            <a:buChar char=""/>
          </a:pPr>
          <a:r>
            <a:rPr lang="ar-SA" sz="2200" b="1" dirty="0">
              <a:solidFill>
                <a:schemeClr val="tx1"/>
              </a:solidFill>
            </a:rPr>
            <a:t>مواقعُ العصورِ الإسلاميّة </a:t>
          </a:r>
          <a:endParaRPr lang="en-US" sz="2200" b="1" dirty="0">
            <a:solidFill>
              <a:schemeClr val="tx1"/>
            </a:solidFill>
          </a:endParaRPr>
        </a:p>
      </dgm:t>
    </dgm:pt>
    <dgm:pt modelId="{32A531FF-D60A-479E-A996-46CD656D9F3A}" type="parTrans" cxnId="{E2F73FCB-06BC-458A-887A-2508271274F0}">
      <dgm:prSet/>
      <dgm:spPr/>
      <dgm:t>
        <a:bodyPr/>
        <a:lstStyle/>
        <a:p>
          <a:pPr algn="just" rtl="1">
            <a:lnSpc>
              <a:spcPct val="150000"/>
            </a:lnSpc>
          </a:pPr>
          <a:endParaRPr lang="en-US" sz="2200">
            <a:solidFill>
              <a:schemeClr val="tx1"/>
            </a:solidFill>
          </a:endParaRPr>
        </a:p>
      </dgm:t>
    </dgm:pt>
    <dgm:pt modelId="{3C1C775E-F3CF-48B1-9C17-888507DC66CA}" type="sibTrans" cxnId="{E2F73FCB-06BC-458A-887A-2508271274F0}">
      <dgm:prSet/>
      <dgm:spPr/>
      <dgm:t>
        <a:bodyPr/>
        <a:lstStyle/>
        <a:p>
          <a:pPr algn="just" rtl="1">
            <a:lnSpc>
              <a:spcPct val="150000"/>
            </a:lnSpc>
          </a:pPr>
          <a:endParaRPr lang="en-US" sz="2200">
            <a:solidFill>
              <a:schemeClr val="tx1"/>
            </a:solidFill>
          </a:endParaRPr>
        </a:p>
      </dgm:t>
    </dgm:pt>
    <dgm:pt modelId="{7176A573-E93F-450F-8A3D-0E0CA5F6CEDC}">
      <dgm:prSet custT="1"/>
      <dgm:spPr>
        <a:ln>
          <a:noFill/>
        </a:ln>
      </dgm:spPr>
      <dgm:t>
        <a:bodyPr/>
        <a:lstStyle/>
        <a:p>
          <a:pPr algn="just" rtl="1">
            <a:lnSpc>
              <a:spcPct val="150000"/>
            </a:lnSpc>
          </a:pPr>
          <a:r>
            <a:rPr lang="ar-JO" sz="2200" dirty="0">
              <a:solidFill>
                <a:schemeClr val="tx1"/>
              </a:solidFill>
            </a:rPr>
            <a:t>من أشهرِ المواقعِ قصرُ الحيرِ الشّرقيِّ في الباديةِ السّوريّةِ وقصرُ هارونَ الرّشيدِ في الرّقّةِ ومئاتُ القلاعِ الأثريّةِ الّتي تنتشرُ على كاملِ الجغرافيا السّوريّةِ ومعرّةُ النّعمانِ وغيرُها الكثير. </a:t>
          </a:r>
          <a:endParaRPr lang="en-US" sz="2200" dirty="0">
            <a:solidFill>
              <a:schemeClr val="tx1"/>
            </a:solidFill>
          </a:endParaRPr>
        </a:p>
      </dgm:t>
    </dgm:pt>
    <dgm:pt modelId="{AF64F3F7-482D-48B5-86AE-4716E5C7694B}" type="parTrans" cxnId="{39F83A6F-AF51-4B43-9675-12C89CCB9488}">
      <dgm:prSet/>
      <dgm:spPr/>
      <dgm:t>
        <a:bodyPr/>
        <a:lstStyle/>
        <a:p>
          <a:pPr algn="just" rtl="1">
            <a:lnSpc>
              <a:spcPct val="150000"/>
            </a:lnSpc>
          </a:pPr>
          <a:endParaRPr lang="en-US" sz="2200">
            <a:solidFill>
              <a:schemeClr val="tx1"/>
            </a:solidFill>
          </a:endParaRPr>
        </a:p>
      </dgm:t>
    </dgm:pt>
    <dgm:pt modelId="{B440CE55-0DBE-4405-BE0B-EAA20C3AA6B0}" type="sibTrans" cxnId="{39F83A6F-AF51-4B43-9675-12C89CCB9488}">
      <dgm:prSet/>
      <dgm:spPr/>
      <dgm:t>
        <a:bodyPr/>
        <a:lstStyle/>
        <a:p>
          <a:pPr algn="just" rtl="1">
            <a:lnSpc>
              <a:spcPct val="150000"/>
            </a:lnSpc>
          </a:pPr>
          <a:endParaRPr lang="en-US" sz="2200">
            <a:solidFill>
              <a:schemeClr val="tx1"/>
            </a:solidFill>
          </a:endParaRPr>
        </a:p>
      </dgm:t>
    </dgm:pt>
    <dgm:pt modelId="{CA37E380-75D0-49E3-AB01-18F2B5D2E2B7}">
      <dgm:prSet custT="1"/>
      <dgm:spPr/>
      <dgm:t>
        <a:bodyPr/>
        <a:lstStyle/>
        <a:p>
          <a:pPr algn="just" rtl="1">
            <a:lnSpc>
              <a:spcPct val="150000"/>
            </a:lnSpc>
          </a:pPr>
          <a:r>
            <a:rPr lang="ar-JO" sz="2200" dirty="0">
              <a:solidFill>
                <a:schemeClr val="tx1"/>
              </a:solidFill>
            </a:rPr>
            <a:t>من أشهرِ المواقعِ الكلاسيكيّةِ في سوريةَ دورا أوروبوسَ على نهرِ الفراتِ الّتي تحوي على أوّلِ كنيسٍ يهوديٍّ في العالم، ومملكةُ تدمرَ ومملكةُ أفاميا في حماة، مدينةُ أنطاكيّة، بصرى الّتي بناها الأنباط.</a:t>
          </a:r>
          <a:endParaRPr lang="en-US" sz="2200" dirty="0">
            <a:solidFill>
              <a:schemeClr val="tx1"/>
            </a:solidFill>
          </a:endParaRPr>
        </a:p>
      </dgm:t>
    </dgm:pt>
    <dgm:pt modelId="{D39931C3-17EB-4562-9F54-846D9A64E9ED}" type="parTrans" cxnId="{102CEB19-7055-43C8-8B54-607D8F11A660}">
      <dgm:prSet/>
      <dgm:spPr/>
      <dgm:t>
        <a:bodyPr/>
        <a:lstStyle/>
        <a:p>
          <a:pPr algn="just" rtl="1">
            <a:lnSpc>
              <a:spcPct val="150000"/>
            </a:lnSpc>
          </a:pPr>
          <a:endParaRPr lang="en-US" sz="2200">
            <a:solidFill>
              <a:schemeClr val="tx1"/>
            </a:solidFill>
          </a:endParaRPr>
        </a:p>
      </dgm:t>
    </dgm:pt>
    <dgm:pt modelId="{B7FAD977-874D-4D2C-85A7-029A8019834D}" type="sibTrans" cxnId="{102CEB19-7055-43C8-8B54-607D8F11A660}">
      <dgm:prSet/>
      <dgm:spPr/>
      <dgm:t>
        <a:bodyPr/>
        <a:lstStyle/>
        <a:p>
          <a:pPr algn="just" rtl="1">
            <a:lnSpc>
              <a:spcPct val="150000"/>
            </a:lnSpc>
          </a:pPr>
          <a:endParaRPr lang="en-US" sz="2200">
            <a:solidFill>
              <a:schemeClr val="tx1"/>
            </a:solidFill>
          </a:endParaRPr>
        </a:p>
      </dgm:t>
    </dgm:pt>
    <dgm:pt modelId="{1A0AAF07-E051-482B-8199-A420A1D443AF}" type="pres">
      <dgm:prSet presAssocID="{C9BE1933-5C46-4161-8FD5-909F73EF0C01}" presName="linear" presStyleCnt="0">
        <dgm:presLayoutVars>
          <dgm:animLvl val="lvl"/>
          <dgm:resizeHandles val="exact"/>
        </dgm:presLayoutVars>
      </dgm:prSet>
      <dgm:spPr/>
    </dgm:pt>
    <dgm:pt modelId="{2C121C2F-07DC-4FA6-B124-B9BA529F62A1}" type="pres">
      <dgm:prSet presAssocID="{23FF0CCC-EF58-4B28-AF20-69F41D8E98EC}" presName="parentText" presStyleLbl="node1" presStyleIdx="0" presStyleCnt="2">
        <dgm:presLayoutVars>
          <dgm:chMax val="0"/>
          <dgm:bulletEnabled val="1"/>
        </dgm:presLayoutVars>
      </dgm:prSet>
      <dgm:spPr/>
    </dgm:pt>
    <dgm:pt modelId="{067776DA-140D-437F-A36A-940EE9BA3BC4}" type="pres">
      <dgm:prSet presAssocID="{23FF0CCC-EF58-4B28-AF20-69F41D8E98EC}" presName="childText" presStyleLbl="revTx" presStyleIdx="0" presStyleCnt="2">
        <dgm:presLayoutVars>
          <dgm:bulletEnabled val="1"/>
        </dgm:presLayoutVars>
      </dgm:prSet>
      <dgm:spPr/>
    </dgm:pt>
    <dgm:pt modelId="{EAC7369C-CC4B-4427-A1E3-E42874D0F4DF}" type="pres">
      <dgm:prSet presAssocID="{CBBBC12B-7ED9-4EAC-917B-6F9E51D03B1F}" presName="parentText" presStyleLbl="node1" presStyleIdx="1" presStyleCnt="2">
        <dgm:presLayoutVars>
          <dgm:chMax val="0"/>
          <dgm:bulletEnabled val="1"/>
        </dgm:presLayoutVars>
      </dgm:prSet>
      <dgm:spPr/>
    </dgm:pt>
    <dgm:pt modelId="{3A1B644C-2F3D-4748-9C17-7719E5A896B3}" type="pres">
      <dgm:prSet presAssocID="{CBBBC12B-7ED9-4EAC-917B-6F9E51D03B1F}" presName="childText" presStyleLbl="revTx" presStyleIdx="1" presStyleCnt="2">
        <dgm:presLayoutVars>
          <dgm:bulletEnabled val="1"/>
        </dgm:presLayoutVars>
      </dgm:prSet>
      <dgm:spPr/>
    </dgm:pt>
  </dgm:ptLst>
  <dgm:cxnLst>
    <dgm:cxn modelId="{102CEB19-7055-43C8-8B54-607D8F11A660}" srcId="{23FF0CCC-EF58-4B28-AF20-69F41D8E98EC}" destId="{CA37E380-75D0-49E3-AB01-18F2B5D2E2B7}" srcOrd="1" destOrd="0" parTransId="{D39931C3-17EB-4562-9F54-846D9A64E9ED}" sibTransId="{B7FAD977-874D-4D2C-85A7-029A8019834D}"/>
    <dgm:cxn modelId="{778CD32A-93F1-4554-AACB-07D29D8ACF8A}" type="presOf" srcId="{7176A573-E93F-450F-8A3D-0E0CA5F6CEDC}" destId="{3A1B644C-2F3D-4748-9C17-7719E5A896B3}" srcOrd="0" destOrd="0" presId="urn:microsoft.com/office/officeart/2005/8/layout/vList2"/>
    <dgm:cxn modelId="{EA652B2F-1A39-4F2D-B4D7-ACF6CC158C59}" type="presOf" srcId="{C9BE1933-5C46-4161-8FD5-909F73EF0C01}" destId="{1A0AAF07-E051-482B-8199-A420A1D443AF}" srcOrd="0" destOrd="0" presId="urn:microsoft.com/office/officeart/2005/8/layout/vList2"/>
    <dgm:cxn modelId="{2483F636-B61D-4198-AEA3-489B4E459321}" type="presOf" srcId="{23FF0CCC-EF58-4B28-AF20-69F41D8E98EC}" destId="{2C121C2F-07DC-4FA6-B124-B9BA529F62A1}" srcOrd="0" destOrd="0" presId="urn:microsoft.com/office/officeart/2005/8/layout/vList2"/>
    <dgm:cxn modelId="{115AE737-C948-4B4D-A0B6-764A25E800B9}" srcId="{C9BE1933-5C46-4161-8FD5-909F73EF0C01}" destId="{23FF0CCC-EF58-4B28-AF20-69F41D8E98EC}" srcOrd="0" destOrd="0" parTransId="{C58ED0BA-C5FE-4832-B357-2190E6ADB4CE}" sibTransId="{12C9D81A-2860-410B-9325-2A9D14CB89AC}"/>
    <dgm:cxn modelId="{39F83A6F-AF51-4B43-9675-12C89CCB9488}" srcId="{CBBBC12B-7ED9-4EAC-917B-6F9E51D03B1F}" destId="{7176A573-E93F-450F-8A3D-0E0CA5F6CEDC}" srcOrd="0" destOrd="0" parTransId="{AF64F3F7-482D-48B5-86AE-4716E5C7694B}" sibTransId="{B440CE55-0DBE-4405-BE0B-EAA20C3AA6B0}"/>
    <dgm:cxn modelId="{FE1AA995-2F74-4198-AAC5-7789457D6D56}" type="presOf" srcId="{CBBBC12B-7ED9-4EAC-917B-6F9E51D03B1F}" destId="{EAC7369C-CC4B-4427-A1E3-E42874D0F4DF}" srcOrd="0" destOrd="0" presId="urn:microsoft.com/office/officeart/2005/8/layout/vList2"/>
    <dgm:cxn modelId="{2B4455A6-D29F-41B5-AA61-01F67DDA0081}" type="presOf" srcId="{CA37E380-75D0-49E3-AB01-18F2B5D2E2B7}" destId="{067776DA-140D-437F-A36A-940EE9BA3BC4}" srcOrd="0" destOrd="1" presId="urn:microsoft.com/office/officeart/2005/8/layout/vList2"/>
    <dgm:cxn modelId="{76A918C7-4025-4725-932A-A3DE5AEFC457}" srcId="{23FF0CCC-EF58-4B28-AF20-69F41D8E98EC}" destId="{B57C9F1E-F6D7-4A14-A913-4D92562A6B94}" srcOrd="0" destOrd="0" parTransId="{BED42DD3-A9F1-4DEE-8F1E-D792A1EDFAFC}" sibTransId="{C4331E15-72A0-4A3B-A58D-E34CA42F347C}"/>
    <dgm:cxn modelId="{E2F73FCB-06BC-458A-887A-2508271274F0}" srcId="{C9BE1933-5C46-4161-8FD5-909F73EF0C01}" destId="{CBBBC12B-7ED9-4EAC-917B-6F9E51D03B1F}" srcOrd="1" destOrd="0" parTransId="{32A531FF-D60A-479E-A996-46CD656D9F3A}" sibTransId="{3C1C775E-F3CF-48B1-9C17-888507DC66CA}"/>
    <dgm:cxn modelId="{306E5ECB-6D90-473E-9577-F3CC17A0D2BD}" type="presOf" srcId="{B57C9F1E-F6D7-4A14-A913-4D92562A6B94}" destId="{067776DA-140D-437F-A36A-940EE9BA3BC4}" srcOrd="0" destOrd="0" presId="urn:microsoft.com/office/officeart/2005/8/layout/vList2"/>
    <dgm:cxn modelId="{E78F6399-E965-4547-A899-C949CD1B03CC}" type="presParOf" srcId="{1A0AAF07-E051-482B-8199-A420A1D443AF}" destId="{2C121C2F-07DC-4FA6-B124-B9BA529F62A1}" srcOrd="0" destOrd="0" presId="urn:microsoft.com/office/officeart/2005/8/layout/vList2"/>
    <dgm:cxn modelId="{16896FB6-786B-4CD5-99F7-6FA70EC7AB6E}" type="presParOf" srcId="{1A0AAF07-E051-482B-8199-A420A1D443AF}" destId="{067776DA-140D-437F-A36A-940EE9BA3BC4}" srcOrd="1" destOrd="0" presId="urn:microsoft.com/office/officeart/2005/8/layout/vList2"/>
    <dgm:cxn modelId="{72B6026F-7187-406C-BA57-8C8B0E048336}" type="presParOf" srcId="{1A0AAF07-E051-482B-8199-A420A1D443AF}" destId="{EAC7369C-CC4B-4427-A1E3-E42874D0F4DF}" srcOrd="2" destOrd="0" presId="urn:microsoft.com/office/officeart/2005/8/layout/vList2"/>
    <dgm:cxn modelId="{D07AE7CD-DAE5-475A-B1A2-63D7AAF256F9}" type="presParOf" srcId="{1A0AAF07-E051-482B-8199-A420A1D443AF}" destId="{3A1B644C-2F3D-4748-9C17-7719E5A896B3}"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58CD7C-121B-4485-BE96-905E2742804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359E5F58-9010-47E9-BB2F-03DA77FE9DCA}">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dirty="0">
              <a:solidFill>
                <a:schemeClr val="tx1"/>
              </a:solidFill>
              <a:uFillTx/>
            </a:rPr>
            <a:t>معاييرُ الإدراجِ بحسبِ اتّفاقيّةِ اليونسكو لعامِ 1972:</a:t>
          </a:r>
          <a:r>
            <a:rPr lang="ar-EG" sz="2200" b="1" dirty="0">
              <a:solidFill>
                <a:schemeClr val="tx1"/>
              </a:solidFill>
              <a:uFillTx/>
            </a:rPr>
            <a:t> </a:t>
          </a:r>
          <a:r>
            <a:rPr lang="ar-SA" sz="2200" dirty="0">
              <a:solidFill>
                <a:schemeClr val="tx1"/>
              </a:solidFill>
            </a:rPr>
            <a:t>تتألّفُ من 6 معاييرَ ثقافيّةٍ و4 معاييرَ طبيعيّة </a:t>
          </a:r>
          <a:endParaRPr lang="en-US" sz="2200" dirty="0">
            <a:solidFill>
              <a:schemeClr val="tx1"/>
            </a:solidFill>
          </a:endParaRPr>
        </a:p>
      </dgm:t>
    </dgm:pt>
    <dgm:pt modelId="{D90F0AE5-1553-44B3-8BE2-9DB730E100F5}" type="parTrans" cxnId="{B045F213-C263-44E7-A1DB-9BFDD12DCFC8}">
      <dgm:prSet/>
      <dgm:spPr/>
      <dgm:t>
        <a:bodyPr/>
        <a:lstStyle/>
        <a:p>
          <a:pPr rtl="1"/>
          <a:endParaRPr lang="en-US" sz="2200">
            <a:solidFill>
              <a:schemeClr val="tx1"/>
            </a:solidFill>
          </a:endParaRPr>
        </a:p>
      </dgm:t>
    </dgm:pt>
    <dgm:pt modelId="{1B88909B-A15E-4472-BC62-55FFB98431FD}" type="sibTrans" cxnId="{B045F213-C263-44E7-A1DB-9BFDD12DCFC8}">
      <dgm:prSet/>
      <dgm:spPr/>
      <dgm:t>
        <a:bodyPr/>
        <a:lstStyle/>
        <a:p>
          <a:pPr rtl="1"/>
          <a:endParaRPr lang="en-US" sz="2200">
            <a:solidFill>
              <a:schemeClr val="tx1"/>
            </a:solidFill>
          </a:endParaRPr>
        </a:p>
      </dgm:t>
    </dgm:pt>
    <dgm:pt modelId="{1C0F67AF-23F7-4394-B169-47D4C12002B5}">
      <dgm:prSet phldrT="[Text]" custT="1"/>
      <dgm:spPr/>
      <dgm:t>
        <a:bodyPr/>
        <a:lstStyle/>
        <a:p>
          <a:pPr algn="just" rtl="1"/>
          <a:r>
            <a:rPr lang="ar-SA" sz="2200" b="1" dirty="0">
              <a:solidFill>
                <a:schemeClr val="tx1"/>
              </a:solidFill>
            </a:rPr>
            <a:t>أوّلاً -</a:t>
          </a:r>
          <a:r>
            <a:rPr lang="ar-SA" sz="2200" dirty="0">
              <a:solidFill>
                <a:schemeClr val="tx1"/>
              </a:solidFill>
            </a:rPr>
            <a:t> تمثّلُ تحفةً عبقريّةً خلّاقةً من صُنعِ الإنسان.</a:t>
          </a:r>
          <a:endParaRPr lang="en-US" sz="2200" dirty="0">
            <a:solidFill>
              <a:schemeClr val="tx1"/>
            </a:solidFill>
          </a:endParaRPr>
        </a:p>
      </dgm:t>
    </dgm:pt>
    <dgm:pt modelId="{6505A3AA-1AF0-4277-BED0-42EF94C0928C}" type="parTrans" cxnId="{848DAA29-5658-40A2-89F0-D6AFEFEB76D1}">
      <dgm:prSet/>
      <dgm:spPr/>
      <dgm:t>
        <a:bodyPr/>
        <a:lstStyle/>
        <a:p>
          <a:pPr rtl="1"/>
          <a:endParaRPr lang="en-US" sz="2200">
            <a:solidFill>
              <a:schemeClr val="tx1"/>
            </a:solidFill>
          </a:endParaRPr>
        </a:p>
      </dgm:t>
    </dgm:pt>
    <dgm:pt modelId="{5038B9FE-AFC8-4877-82EB-27C2472DFA80}" type="sibTrans" cxnId="{848DAA29-5658-40A2-89F0-D6AFEFEB76D1}">
      <dgm:prSet/>
      <dgm:spPr/>
      <dgm:t>
        <a:bodyPr/>
        <a:lstStyle/>
        <a:p>
          <a:pPr rtl="1"/>
          <a:endParaRPr lang="en-US" sz="2200">
            <a:solidFill>
              <a:schemeClr val="tx1"/>
            </a:solidFill>
          </a:endParaRPr>
        </a:p>
      </dgm:t>
    </dgm:pt>
    <dgm:pt modelId="{8507D02D-F03A-46B6-A7F1-7F107A28C7C6}">
      <dgm:prSet custT="1"/>
      <dgm:spPr/>
      <dgm:t>
        <a:bodyPr/>
        <a:lstStyle/>
        <a:p>
          <a:pPr algn="just" rtl="1"/>
          <a:r>
            <a:rPr lang="ar-SA" sz="2200" b="1" dirty="0">
              <a:solidFill>
                <a:schemeClr val="tx1"/>
              </a:solidFill>
            </a:rPr>
            <a:t>ثانياً -</a:t>
          </a:r>
          <a:r>
            <a:rPr lang="ar-SA" sz="2200" dirty="0">
              <a:solidFill>
                <a:schemeClr val="tx1"/>
              </a:solidFill>
            </a:rPr>
            <a:t> تمثّلُ إحدى القيمِ الإنسانيّةِ الهامّةِ والمشتركة</a:t>
          </a:r>
          <a:r>
            <a:rPr lang="ar-EG" sz="2200" dirty="0">
              <a:solidFill>
                <a:schemeClr val="tx1"/>
              </a:solidFill>
            </a:rPr>
            <a:t> </a:t>
          </a:r>
          <a:r>
            <a:rPr lang="ar-SA" sz="2200" dirty="0">
              <a:solidFill>
                <a:schemeClr val="tx1"/>
              </a:solidFill>
            </a:rPr>
            <a:t>لفترةٍ منَ الزّمنِ أو في المجالِ الثّقافيِّ للعالم</a:t>
          </a:r>
          <a:r>
            <a:rPr lang="ar-SY" sz="2200" dirty="0">
              <a:solidFill>
                <a:schemeClr val="tx1"/>
              </a:solidFill>
            </a:rPr>
            <a:t>.</a:t>
          </a:r>
          <a:endParaRPr lang="en-US" sz="2200" dirty="0">
            <a:solidFill>
              <a:schemeClr val="tx1"/>
            </a:solidFill>
          </a:endParaRPr>
        </a:p>
      </dgm:t>
    </dgm:pt>
    <dgm:pt modelId="{B3630708-C600-4A61-9B5B-766DB5F23D3B}" type="parTrans" cxnId="{46620160-9626-43F9-AB88-4044D377008D}">
      <dgm:prSet/>
      <dgm:spPr/>
      <dgm:t>
        <a:bodyPr/>
        <a:lstStyle/>
        <a:p>
          <a:pPr rtl="1"/>
          <a:endParaRPr lang="en-US" sz="2200">
            <a:solidFill>
              <a:schemeClr val="tx1"/>
            </a:solidFill>
          </a:endParaRPr>
        </a:p>
      </dgm:t>
    </dgm:pt>
    <dgm:pt modelId="{C8E30550-BEFE-4D90-A58E-B45987BFBD68}" type="sibTrans" cxnId="{46620160-9626-43F9-AB88-4044D377008D}">
      <dgm:prSet/>
      <dgm:spPr/>
      <dgm:t>
        <a:bodyPr/>
        <a:lstStyle/>
        <a:p>
          <a:pPr rtl="1"/>
          <a:endParaRPr lang="en-US" sz="2200">
            <a:solidFill>
              <a:schemeClr val="tx1"/>
            </a:solidFill>
          </a:endParaRPr>
        </a:p>
      </dgm:t>
    </dgm:pt>
    <dgm:pt modelId="{F04B5584-A0BA-4047-BC16-96CCFF11E70D}">
      <dgm:prSet custT="1"/>
      <dgm:spPr/>
      <dgm:t>
        <a:bodyPr/>
        <a:lstStyle/>
        <a:p>
          <a:pPr algn="just" rtl="1"/>
          <a:r>
            <a:rPr lang="ar-SA" sz="2200" b="1" dirty="0">
              <a:solidFill>
                <a:schemeClr val="tx1"/>
              </a:solidFill>
            </a:rPr>
            <a:t>ثالثاً -</a:t>
          </a:r>
          <a:r>
            <a:rPr lang="ar-SA" sz="2200" dirty="0">
              <a:solidFill>
                <a:schemeClr val="tx1"/>
              </a:solidFill>
            </a:rPr>
            <a:t> تمثّلُ شهادةً فريدةً من نوعِها أو على الأقلِّ استثنائيّةً لتقليدٍ ثقافيٍّ لحضارةٍ قائمةٍ أو مندثِرة</a:t>
          </a:r>
          <a:r>
            <a:rPr lang="ar-SY" sz="2200" dirty="0">
              <a:solidFill>
                <a:schemeClr val="tx1"/>
              </a:solidFill>
            </a:rPr>
            <a:t>.</a:t>
          </a:r>
          <a:endParaRPr lang="en-US" sz="2200" dirty="0">
            <a:solidFill>
              <a:schemeClr val="tx1"/>
            </a:solidFill>
          </a:endParaRPr>
        </a:p>
      </dgm:t>
    </dgm:pt>
    <dgm:pt modelId="{95AEEC89-D8B5-4F22-832E-FA2726942C12}" type="parTrans" cxnId="{1AE132A1-B38C-43A4-A66A-5FD2FF1AC4C8}">
      <dgm:prSet/>
      <dgm:spPr/>
      <dgm:t>
        <a:bodyPr/>
        <a:lstStyle/>
        <a:p>
          <a:pPr rtl="1"/>
          <a:endParaRPr lang="en-US" sz="2200">
            <a:solidFill>
              <a:schemeClr val="tx1"/>
            </a:solidFill>
          </a:endParaRPr>
        </a:p>
      </dgm:t>
    </dgm:pt>
    <dgm:pt modelId="{E125F552-72A8-4857-B74A-CE462C10F3D6}" type="sibTrans" cxnId="{1AE132A1-B38C-43A4-A66A-5FD2FF1AC4C8}">
      <dgm:prSet/>
      <dgm:spPr/>
      <dgm:t>
        <a:bodyPr/>
        <a:lstStyle/>
        <a:p>
          <a:pPr rtl="1"/>
          <a:endParaRPr lang="en-US" sz="2200">
            <a:solidFill>
              <a:schemeClr val="tx1"/>
            </a:solidFill>
          </a:endParaRPr>
        </a:p>
      </dgm:t>
    </dgm:pt>
    <dgm:pt modelId="{620BC5CB-DFE3-45C2-827F-33BA65C913DD}">
      <dgm:prSet custT="1"/>
      <dgm:spPr/>
      <dgm:t>
        <a:bodyPr/>
        <a:lstStyle/>
        <a:p>
          <a:pPr algn="just" rtl="1"/>
          <a:r>
            <a:rPr lang="ar-SA" sz="2200" b="1" dirty="0">
              <a:solidFill>
                <a:schemeClr val="tx1"/>
              </a:solidFill>
            </a:rPr>
            <a:t>رابعاً -</a:t>
          </a:r>
          <a:r>
            <a:rPr lang="ar-SA" sz="2200" dirty="0">
              <a:solidFill>
                <a:schemeClr val="tx1"/>
              </a:solidFill>
            </a:rPr>
            <a:t> أن تكونَ مثالاً بارزاً على نوعيّةٍ منَ البناء، أوِ المعمارِ</a:t>
          </a:r>
          <a:r>
            <a:rPr lang="ar-SY" sz="2200" dirty="0">
              <a:solidFill>
                <a:schemeClr val="tx1"/>
              </a:solidFill>
            </a:rPr>
            <a:t>.</a:t>
          </a:r>
          <a:r>
            <a:rPr lang="ar-SA" sz="2200" dirty="0">
              <a:solidFill>
                <a:schemeClr val="tx1"/>
              </a:solidFill>
            </a:rPr>
            <a:t> </a:t>
          </a:r>
          <a:endParaRPr lang="en-US" sz="2200" dirty="0">
            <a:solidFill>
              <a:schemeClr val="tx1"/>
            </a:solidFill>
          </a:endParaRPr>
        </a:p>
      </dgm:t>
    </dgm:pt>
    <dgm:pt modelId="{A42EBBC2-54AC-445A-BEC2-B2B16CD4FE6F}" type="parTrans" cxnId="{BACAEEC1-1566-4699-A23D-0A4E9FFE1031}">
      <dgm:prSet/>
      <dgm:spPr/>
      <dgm:t>
        <a:bodyPr/>
        <a:lstStyle/>
        <a:p>
          <a:pPr rtl="1"/>
          <a:endParaRPr lang="en-US" sz="2200">
            <a:solidFill>
              <a:schemeClr val="tx1"/>
            </a:solidFill>
          </a:endParaRPr>
        </a:p>
      </dgm:t>
    </dgm:pt>
    <dgm:pt modelId="{9559A105-24E3-4E2D-B016-D0349A14EE4A}" type="sibTrans" cxnId="{BACAEEC1-1566-4699-A23D-0A4E9FFE1031}">
      <dgm:prSet/>
      <dgm:spPr/>
      <dgm:t>
        <a:bodyPr/>
        <a:lstStyle/>
        <a:p>
          <a:pPr rtl="1"/>
          <a:endParaRPr lang="en-US" sz="2200">
            <a:solidFill>
              <a:schemeClr val="tx1"/>
            </a:solidFill>
          </a:endParaRPr>
        </a:p>
      </dgm:t>
    </dgm:pt>
    <dgm:pt modelId="{26B388A6-FDB1-49AD-BF3E-A598A2E30C00}">
      <dgm:prSet custT="1"/>
      <dgm:spPr/>
      <dgm:t>
        <a:bodyPr/>
        <a:lstStyle/>
        <a:p>
          <a:pPr algn="just" rtl="1"/>
          <a:r>
            <a:rPr lang="ar-SA" sz="2200" b="1" dirty="0">
              <a:solidFill>
                <a:schemeClr val="tx1"/>
              </a:solidFill>
            </a:rPr>
            <a:t>خامساً -</a:t>
          </a:r>
          <a:r>
            <a:rPr lang="ar-SA" sz="2200" dirty="0">
              <a:solidFill>
                <a:schemeClr val="tx1"/>
              </a:solidFill>
            </a:rPr>
            <a:t> أن يكونَ مثالاً رائعاً لممارساتِ الإنسانِ التّقليديّة، في استخدامِ الأراضي، أو مياهِ البحرِ</a:t>
          </a:r>
          <a:r>
            <a:rPr lang="ar-SY" sz="2200" dirty="0">
              <a:solidFill>
                <a:schemeClr val="tx1"/>
              </a:solidFill>
            </a:rPr>
            <a:t>.</a:t>
          </a:r>
          <a:r>
            <a:rPr lang="ar-SA" sz="2200" dirty="0">
              <a:solidFill>
                <a:schemeClr val="tx1"/>
              </a:solidFill>
            </a:rPr>
            <a:t> </a:t>
          </a:r>
          <a:endParaRPr lang="en-US" sz="2200" dirty="0">
            <a:solidFill>
              <a:schemeClr val="tx1"/>
            </a:solidFill>
          </a:endParaRPr>
        </a:p>
      </dgm:t>
    </dgm:pt>
    <dgm:pt modelId="{E9EE0629-ED91-4BE4-8E94-8389D9EE480A}" type="parTrans" cxnId="{8778023F-29D5-43E5-84B4-AF19D6CE3027}">
      <dgm:prSet/>
      <dgm:spPr/>
      <dgm:t>
        <a:bodyPr/>
        <a:lstStyle/>
        <a:p>
          <a:pPr rtl="1"/>
          <a:endParaRPr lang="en-US" sz="2200">
            <a:solidFill>
              <a:schemeClr val="tx1"/>
            </a:solidFill>
          </a:endParaRPr>
        </a:p>
      </dgm:t>
    </dgm:pt>
    <dgm:pt modelId="{9CB3075B-03C3-4E43-83DB-D33D801B5297}" type="sibTrans" cxnId="{8778023F-29D5-43E5-84B4-AF19D6CE3027}">
      <dgm:prSet/>
      <dgm:spPr/>
      <dgm:t>
        <a:bodyPr/>
        <a:lstStyle/>
        <a:p>
          <a:pPr rtl="1"/>
          <a:endParaRPr lang="en-US" sz="2200">
            <a:solidFill>
              <a:schemeClr val="tx1"/>
            </a:solidFill>
          </a:endParaRPr>
        </a:p>
      </dgm:t>
    </dgm:pt>
    <dgm:pt modelId="{9DB9E990-DFF7-4992-96C9-848996D8AEBB}">
      <dgm:prSet custT="1"/>
      <dgm:spPr/>
      <dgm:t>
        <a:bodyPr/>
        <a:lstStyle/>
        <a:p>
          <a:pPr algn="just" rtl="1"/>
          <a:r>
            <a:rPr lang="ar-SA" sz="2200" b="1" dirty="0">
              <a:solidFill>
                <a:schemeClr val="tx1"/>
              </a:solidFill>
            </a:rPr>
            <a:t>سادساً -</a:t>
          </a:r>
          <a:r>
            <a:rPr lang="ar-SA" sz="2200" dirty="0">
              <a:solidFill>
                <a:schemeClr val="tx1"/>
              </a:solidFill>
            </a:rPr>
            <a:t> أن تكونَ مرتبطةً بشكلٍ مباشرٍ أو ملموسٍ بالأحداثِ أوِ التّقاليدِ المعيشيّة، أوِ الأفكار</a:t>
          </a:r>
          <a:r>
            <a:rPr lang="ar-SY" sz="2200" dirty="0">
              <a:solidFill>
                <a:schemeClr val="tx1"/>
              </a:solidFill>
            </a:rPr>
            <a:t>.</a:t>
          </a:r>
          <a:endParaRPr lang="en-US" sz="2200" dirty="0">
            <a:solidFill>
              <a:schemeClr val="tx1"/>
            </a:solidFill>
          </a:endParaRPr>
        </a:p>
      </dgm:t>
    </dgm:pt>
    <dgm:pt modelId="{FC9F0C37-A7DF-411D-9036-D967DF6DAF86}" type="parTrans" cxnId="{95CA4F98-B53E-4C36-8516-74BB82904C50}">
      <dgm:prSet/>
      <dgm:spPr/>
      <dgm:t>
        <a:bodyPr/>
        <a:lstStyle/>
        <a:p>
          <a:pPr rtl="1"/>
          <a:endParaRPr lang="en-US" sz="2200">
            <a:solidFill>
              <a:schemeClr val="tx1"/>
            </a:solidFill>
          </a:endParaRPr>
        </a:p>
      </dgm:t>
    </dgm:pt>
    <dgm:pt modelId="{301A3E9B-B057-4620-9D56-963B0B06EE41}" type="sibTrans" cxnId="{95CA4F98-B53E-4C36-8516-74BB82904C50}">
      <dgm:prSet/>
      <dgm:spPr/>
      <dgm:t>
        <a:bodyPr/>
        <a:lstStyle/>
        <a:p>
          <a:pPr rtl="1"/>
          <a:endParaRPr lang="en-US" sz="2200">
            <a:solidFill>
              <a:schemeClr val="tx1"/>
            </a:solidFill>
          </a:endParaRPr>
        </a:p>
      </dgm:t>
    </dgm:pt>
    <dgm:pt modelId="{94148DE2-749C-4A47-A169-37E1BD86AF2F}" type="pres">
      <dgm:prSet presAssocID="{AE58CD7C-121B-4485-BE96-905E27428041}" presName="linear" presStyleCnt="0">
        <dgm:presLayoutVars>
          <dgm:animLvl val="lvl"/>
          <dgm:resizeHandles val="exact"/>
        </dgm:presLayoutVars>
      </dgm:prSet>
      <dgm:spPr/>
    </dgm:pt>
    <dgm:pt modelId="{0323493D-14F7-4C67-AF51-DC733C7D4FA8}" type="pres">
      <dgm:prSet presAssocID="{359E5F58-9010-47E9-BB2F-03DA77FE9DCA}" presName="parentText" presStyleLbl="node1" presStyleIdx="0" presStyleCnt="1" custScaleY="74533" custLinFactNeighborY="-5709">
        <dgm:presLayoutVars>
          <dgm:chMax val="0"/>
          <dgm:bulletEnabled val="1"/>
        </dgm:presLayoutVars>
      </dgm:prSet>
      <dgm:spPr/>
    </dgm:pt>
    <dgm:pt modelId="{6DEAEFCF-A4F1-4DBF-BF95-D77D3F355646}" type="pres">
      <dgm:prSet presAssocID="{359E5F58-9010-47E9-BB2F-03DA77FE9DCA}" presName="childText" presStyleLbl="revTx" presStyleIdx="0" presStyleCnt="1">
        <dgm:presLayoutVars>
          <dgm:bulletEnabled val="1"/>
        </dgm:presLayoutVars>
      </dgm:prSet>
      <dgm:spPr/>
    </dgm:pt>
  </dgm:ptLst>
  <dgm:cxnLst>
    <dgm:cxn modelId="{B045F213-C263-44E7-A1DB-9BFDD12DCFC8}" srcId="{AE58CD7C-121B-4485-BE96-905E27428041}" destId="{359E5F58-9010-47E9-BB2F-03DA77FE9DCA}" srcOrd="0" destOrd="0" parTransId="{D90F0AE5-1553-44B3-8BE2-9DB730E100F5}" sibTransId="{1B88909B-A15E-4472-BC62-55FFB98431FD}"/>
    <dgm:cxn modelId="{3DB4F418-2B97-4D87-A55C-4C76F9D15983}" type="presOf" srcId="{AE58CD7C-121B-4485-BE96-905E27428041}" destId="{94148DE2-749C-4A47-A169-37E1BD86AF2F}" srcOrd="0" destOrd="0" presId="urn:microsoft.com/office/officeart/2005/8/layout/vList2"/>
    <dgm:cxn modelId="{55116821-F909-467B-B384-786F3623DA1B}" type="presOf" srcId="{8507D02D-F03A-46B6-A7F1-7F107A28C7C6}" destId="{6DEAEFCF-A4F1-4DBF-BF95-D77D3F355646}" srcOrd="0" destOrd="1" presId="urn:microsoft.com/office/officeart/2005/8/layout/vList2"/>
    <dgm:cxn modelId="{08056027-EE33-4EEE-A542-C02830641725}" type="presOf" srcId="{9DB9E990-DFF7-4992-96C9-848996D8AEBB}" destId="{6DEAEFCF-A4F1-4DBF-BF95-D77D3F355646}" srcOrd="0" destOrd="5" presId="urn:microsoft.com/office/officeart/2005/8/layout/vList2"/>
    <dgm:cxn modelId="{848DAA29-5658-40A2-89F0-D6AFEFEB76D1}" srcId="{359E5F58-9010-47E9-BB2F-03DA77FE9DCA}" destId="{1C0F67AF-23F7-4394-B169-47D4C12002B5}" srcOrd="0" destOrd="0" parTransId="{6505A3AA-1AF0-4277-BED0-42EF94C0928C}" sibTransId="{5038B9FE-AFC8-4877-82EB-27C2472DFA80}"/>
    <dgm:cxn modelId="{8778023F-29D5-43E5-84B4-AF19D6CE3027}" srcId="{359E5F58-9010-47E9-BB2F-03DA77FE9DCA}" destId="{26B388A6-FDB1-49AD-BF3E-A598A2E30C00}" srcOrd="4" destOrd="0" parTransId="{E9EE0629-ED91-4BE4-8E94-8389D9EE480A}" sibTransId="{9CB3075B-03C3-4E43-83DB-D33D801B5297}"/>
    <dgm:cxn modelId="{46620160-9626-43F9-AB88-4044D377008D}" srcId="{359E5F58-9010-47E9-BB2F-03DA77FE9DCA}" destId="{8507D02D-F03A-46B6-A7F1-7F107A28C7C6}" srcOrd="1" destOrd="0" parTransId="{B3630708-C600-4A61-9B5B-766DB5F23D3B}" sibTransId="{C8E30550-BEFE-4D90-A58E-B45987BFBD68}"/>
    <dgm:cxn modelId="{78144649-372A-42F3-9026-A81AE6A255DE}" type="presOf" srcId="{1C0F67AF-23F7-4394-B169-47D4C12002B5}" destId="{6DEAEFCF-A4F1-4DBF-BF95-D77D3F355646}" srcOrd="0" destOrd="0" presId="urn:microsoft.com/office/officeart/2005/8/layout/vList2"/>
    <dgm:cxn modelId="{99A30174-E7A5-4E47-94E0-D71F05B282F5}" type="presOf" srcId="{26B388A6-FDB1-49AD-BF3E-A598A2E30C00}" destId="{6DEAEFCF-A4F1-4DBF-BF95-D77D3F355646}" srcOrd="0" destOrd="4" presId="urn:microsoft.com/office/officeart/2005/8/layout/vList2"/>
    <dgm:cxn modelId="{27533777-1493-45B6-B79C-466CB8F2D1EF}" type="presOf" srcId="{620BC5CB-DFE3-45C2-827F-33BA65C913DD}" destId="{6DEAEFCF-A4F1-4DBF-BF95-D77D3F355646}" srcOrd="0" destOrd="3" presId="urn:microsoft.com/office/officeart/2005/8/layout/vList2"/>
    <dgm:cxn modelId="{95CA4F98-B53E-4C36-8516-74BB82904C50}" srcId="{359E5F58-9010-47E9-BB2F-03DA77FE9DCA}" destId="{9DB9E990-DFF7-4992-96C9-848996D8AEBB}" srcOrd="5" destOrd="0" parTransId="{FC9F0C37-A7DF-411D-9036-D967DF6DAF86}" sibTransId="{301A3E9B-B057-4620-9D56-963B0B06EE41}"/>
    <dgm:cxn modelId="{1AE132A1-B38C-43A4-A66A-5FD2FF1AC4C8}" srcId="{359E5F58-9010-47E9-BB2F-03DA77FE9DCA}" destId="{F04B5584-A0BA-4047-BC16-96CCFF11E70D}" srcOrd="2" destOrd="0" parTransId="{95AEEC89-D8B5-4F22-832E-FA2726942C12}" sibTransId="{E125F552-72A8-4857-B74A-CE462C10F3D6}"/>
    <dgm:cxn modelId="{BACAEEC1-1566-4699-A23D-0A4E9FFE1031}" srcId="{359E5F58-9010-47E9-BB2F-03DA77FE9DCA}" destId="{620BC5CB-DFE3-45C2-827F-33BA65C913DD}" srcOrd="3" destOrd="0" parTransId="{A42EBBC2-54AC-445A-BEC2-B2B16CD4FE6F}" sibTransId="{9559A105-24E3-4E2D-B016-D0349A14EE4A}"/>
    <dgm:cxn modelId="{844930ED-42FF-4F74-9ED4-E332FCF07878}" type="presOf" srcId="{359E5F58-9010-47E9-BB2F-03DA77FE9DCA}" destId="{0323493D-14F7-4C67-AF51-DC733C7D4FA8}" srcOrd="0" destOrd="0" presId="urn:microsoft.com/office/officeart/2005/8/layout/vList2"/>
    <dgm:cxn modelId="{327A52FD-9BA3-40B5-AC4C-3E5149AE33C1}" type="presOf" srcId="{F04B5584-A0BA-4047-BC16-96CCFF11E70D}" destId="{6DEAEFCF-A4F1-4DBF-BF95-D77D3F355646}" srcOrd="0" destOrd="2" presId="urn:microsoft.com/office/officeart/2005/8/layout/vList2"/>
    <dgm:cxn modelId="{6EDC7E98-4A55-4259-A6C3-59B511927B86}" type="presParOf" srcId="{94148DE2-749C-4A47-A169-37E1BD86AF2F}" destId="{0323493D-14F7-4C67-AF51-DC733C7D4FA8}" srcOrd="0" destOrd="0" presId="urn:microsoft.com/office/officeart/2005/8/layout/vList2"/>
    <dgm:cxn modelId="{59DB6168-0822-4DD7-A9C8-51DB0838FD79}" type="presParOf" srcId="{94148DE2-749C-4A47-A169-37E1BD86AF2F}" destId="{6DEAEFCF-A4F1-4DBF-BF95-D77D3F35564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58CD7C-121B-4485-BE96-905E2742804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359E5F58-9010-47E9-BB2F-03DA77FE9DCA}">
      <dgm:prSet phldrT="[Text]" custT="1"/>
      <dgm:spPr>
        <a:ln>
          <a:solidFill>
            <a:schemeClr val="accent6">
              <a:lumMod val="50000"/>
            </a:schemeClr>
          </a:solidFill>
        </a:ln>
      </dgm:spPr>
      <dgm:t>
        <a:bodyPr/>
        <a:lstStyle/>
        <a:p>
          <a:pPr rtl="1">
            <a:buFont typeface="Wingdings" panose="05000000000000000000" pitchFamily="2" charset="2"/>
            <a:buChar char=""/>
          </a:pPr>
          <a:r>
            <a:rPr lang="ar-EG" sz="2200" b="1" dirty="0">
              <a:solidFill>
                <a:schemeClr val="tx1"/>
              </a:solidFill>
              <a:uFillTx/>
            </a:rPr>
            <a:t>«المعاييرُ الطّبيعيّة»</a:t>
          </a:r>
          <a:endParaRPr lang="en-US" sz="2200" dirty="0">
            <a:solidFill>
              <a:schemeClr val="tx1"/>
            </a:solidFill>
          </a:endParaRPr>
        </a:p>
      </dgm:t>
    </dgm:pt>
    <dgm:pt modelId="{D90F0AE5-1553-44B3-8BE2-9DB730E100F5}" type="parTrans" cxnId="{B045F213-C263-44E7-A1DB-9BFDD12DCFC8}">
      <dgm:prSet/>
      <dgm:spPr/>
      <dgm:t>
        <a:bodyPr/>
        <a:lstStyle/>
        <a:p>
          <a:pPr rtl="1"/>
          <a:endParaRPr lang="en-US" sz="2200">
            <a:solidFill>
              <a:schemeClr val="tx1"/>
            </a:solidFill>
          </a:endParaRPr>
        </a:p>
      </dgm:t>
    </dgm:pt>
    <dgm:pt modelId="{1B88909B-A15E-4472-BC62-55FFB98431FD}" type="sibTrans" cxnId="{B045F213-C263-44E7-A1DB-9BFDD12DCFC8}">
      <dgm:prSet/>
      <dgm:spPr/>
      <dgm:t>
        <a:bodyPr/>
        <a:lstStyle/>
        <a:p>
          <a:pPr rtl="1"/>
          <a:endParaRPr lang="en-US" sz="2200">
            <a:solidFill>
              <a:schemeClr val="tx1"/>
            </a:solidFill>
          </a:endParaRPr>
        </a:p>
      </dgm:t>
    </dgm:pt>
    <dgm:pt modelId="{1C0F67AF-23F7-4394-B169-47D4C12002B5}">
      <dgm:prSet phldrT="[Text]" custT="1"/>
      <dgm:spPr/>
      <dgm:t>
        <a:bodyPr/>
        <a:lstStyle/>
        <a:p>
          <a:pPr algn="just" rtl="1"/>
          <a:r>
            <a:rPr lang="ar-SA" sz="2200" b="1" dirty="0">
              <a:solidFill>
                <a:schemeClr val="tx1"/>
              </a:solidFill>
            </a:rPr>
            <a:t>سابعاً -</a:t>
          </a:r>
          <a:r>
            <a:rPr lang="ar-SA" sz="2200" dirty="0">
              <a:solidFill>
                <a:schemeClr val="tx1"/>
              </a:solidFill>
            </a:rPr>
            <a:t> أن تحتوي ظاهرةً طبيعيّةً فائقةً أو مناطقَ ذاتَ جمالٍ طبيعيٍّ استثنائيّ".</a:t>
          </a:r>
          <a:endParaRPr lang="en-US" sz="2200" dirty="0">
            <a:solidFill>
              <a:schemeClr val="tx1"/>
            </a:solidFill>
          </a:endParaRPr>
        </a:p>
      </dgm:t>
    </dgm:pt>
    <dgm:pt modelId="{6505A3AA-1AF0-4277-BED0-42EF94C0928C}" type="parTrans" cxnId="{848DAA29-5658-40A2-89F0-D6AFEFEB76D1}">
      <dgm:prSet/>
      <dgm:spPr/>
      <dgm:t>
        <a:bodyPr/>
        <a:lstStyle/>
        <a:p>
          <a:pPr rtl="1"/>
          <a:endParaRPr lang="en-US" sz="2200">
            <a:solidFill>
              <a:schemeClr val="tx1"/>
            </a:solidFill>
          </a:endParaRPr>
        </a:p>
      </dgm:t>
    </dgm:pt>
    <dgm:pt modelId="{5038B9FE-AFC8-4877-82EB-27C2472DFA80}" type="sibTrans" cxnId="{848DAA29-5658-40A2-89F0-D6AFEFEB76D1}">
      <dgm:prSet/>
      <dgm:spPr/>
      <dgm:t>
        <a:bodyPr/>
        <a:lstStyle/>
        <a:p>
          <a:pPr rtl="1"/>
          <a:endParaRPr lang="en-US" sz="2200">
            <a:solidFill>
              <a:schemeClr val="tx1"/>
            </a:solidFill>
          </a:endParaRPr>
        </a:p>
      </dgm:t>
    </dgm:pt>
    <dgm:pt modelId="{F746128F-7249-4A4E-9F97-273A6C9DDFFA}">
      <dgm:prSet custT="1"/>
      <dgm:spPr/>
      <dgm:t>
        <a:bodyPr/>
        <a:lstStyle/>
        <a:p>
          <a:pPr algn="just" rtl="1"/>
          <a:r>
            <a:rPr lang="ar-SA" sz="2200" b="1" dirty="0">
              <a:solidFill>
                <a:schemeClr val="tx1"/>
              </a:solidFill>
            </a:rPr>
            <a:t>ثامناً -</a:t>
          </a:r>
          <a:r>
            <a:rPr lang="ar-SA" sz="2200" dirty="0">
              <a:solidFill>
                <a:schemeClr val="tx1"/>
              </a:solidFill>
            </a:rPr>
            <a:t> أن تكونَ الأمثلةُ البارزةُ الّتي تمثّلُ المراحلَ الرّئيسيّةَ من تاريخِ الأرض، بما في ذلكَ سجلُّ الحياة</a:t>
          </a:r>
          <a:r>
            <a:rPr lang="ar-SY" sz="2200" dirty="0">
              <a:solidFill>
                <a:schemeClr val="tx1"/>
              </a:solidFill>
            </a:rPr>
            <a:t>.</a:t>
          </a:r>
          <a:endParaRPr lang="en-US" sz="2200" dirty="0">
            <a:solidFill>
              <a:schemeClr val="tx1"/>
            </a:solidFill>
          </a:endParaRPr>
        </a:p>
      </dgm:t>
    </dgm:pt>
    <dgm:pt modelId="{0E9ADDFC-B69D-4CD5-9ECB-25CC248229B9}" type="parTrans" cxnId="{A94C9CFE-0013-4626-BC6A-66BBCF1BF726}">
      <dgm:prSet/>
      <dgm:spPr/>
      <dgm:t>
        <a:bodyPr/>
        <a:lstStyle/>
        <a:p>
          <a:pPr rtl="1"/>
          <a:endParaRPr lang="en-US" sz="2200">
            <a:solidFill>
              <a:schemeClr val="tx1"/>
            </a:solidFill>
          </a:endParaRPr>
        </a:p>
      </dgm:t>
    </dgm:pt>
    <dgm:pt modelId="{D0E42B72-DF9A-4C72-B9B4-80BC390DCC5F}" type="sibTrans" cxnId="{A94C9CFE-0013-4626-BC6A-66BBCF1BF726}">
      <dgm:prSet/>
      <dgm:spPr/>
      <dgm:t>
        <a:bodyPr/>
        <a:lstStyle/>
        <a:p>
          <a:pPr rtl="1"/>
          <a:endParaRPr lang="en-US" sz="2200">
            <a:solidFill>
              <a:schemeClr val="tx1"/>
            </a:solidFill>
          </a:endParaRPr>
        </a:p>
      </dgm:t>
    </dgm:pt>
    <dgm:pt modelId="{D99AEEBC-35DF-4B97-AA39-961062FC15CF}">
      <dgm:prSet custT="1"/>
      <dgm:spPr/>
      <dgm:t>
        <a:bodyPr/>
        <a:lstStyle/>
        <a:p>
          <a:pPr algn="just" rtl="1"/>
          <a:r>
            <a:rPr lang="ar-SA" sz="2200" b="1" dirty="0">
              <a:solidFill>
                <a:schemeClr val="tx1"/>
              </a:solidFill>
            </a:rPr>
            <a:t>تاسعاً -</a:t>
          </a:r>
          <a:r>
            <a:rPr lang="ar-SA" sz="2200" dirty="0">
              <a:solidFill>
                <a:schemeClr val="tx1"/>
              </a:solidFill>
            </a:rPr>
            <a:t> أن تكونَ الأمثلةُ البارزةُ الّتي تمثّلُ كبيرةً على الذّهابِ البيئيّةِ والبيولوجيّةِ في عمليّاتِ التّطوّرِ والتّنميةِ منَ الأرضيّة</a:t>
          </a:r>
          <a:r>
            <a:rPr lang="ar-SY" sz="2200" dirty="0">
              <a:solidFill>
                <a:schemeClr val="tx1"/>
              </a:solidFill>
            </a:rPr>
            <a:t>.</a:t>
          </a:r>
          <a:endParaRPr lang="en-US" sz="2200" dirty="0">
            <a:solidFill>
              <a:schemeClr val="tx1"/>
            </a:solidFill>
          </a:endParaRPr>
        </a:p>
      </dgm:t>
    </dgm:pt>
    <dgm:pt modelId="{00F21E17-6BDC-4E34-ADD6-F01D7AF2EFAE}" type="parTrans" cxnId="{E7D34D36-5D22-4387-8B06-D5DE9C928D73}">
      <dgm:prSet/>
      <dgm:spPr/>
      <dgm:t>
        <a:bodyPr/>
        <a:lstStyle/>
        <a:p>
          <a:pPr rtl="1"/>
          <a:endParaRPr lang="en-US" sz="2200">
            <a:solidFill>
              <a:schemeClr val="tx1"/>
            </a:solidFill>
          </a:endParaRPr>
        </a:p>
      </dgm:t>
    </dgm:pt>
    <dgm:pt modelId="{6A540B5D-EFFF-4B70-B300-AF9058EA8F6F}" type="sibTrans" cxnId="{E7D34D36-5D22-4387-8B06-D5DE9C928D73}">
      <dgm:prSet/>
      <dgm:spPr/>
      <dgm:t>
        <a:bodyPr/>
        <a:lstStyle/>
        <a:p>
          <a:pPr rtl="1"/>
          <a:endParaRPr lang="en-US" sz="2200">
            <a:solidFill>
              <a:schemeClr val="tx1"/>
            </a:solidFill>
          </a:endParaRPr>
        </a:p>
      </dgm:t>
    </dgm:pt>
    <dgm:pt modelId="{5EC12A1F-735A-4F8A-A34E-7550545BBD12}">
      <dgm:prSet custT="1"/>
      <dgm:spPr/>
      <dgm:t>
        <a:bodyPr/>
        <a:lstStyle/>
        <a:p>
          <a:pPr algn="just" rtl="1"/>
          <a:r>
            <a:rPr lang="ar-SA" sz="2200" b="1" dirty="0">
              <a:solidFill>
                <a:schemeClr val="tx1"/>
              </a:solidFill>
            </a:rPr>
            <a:t>عاشراً -</a:t>
          </a:r>
          <a:r>
            <a:rPr lang="ar-SA" sz="2200" dirty="0">
              <a:solidFill>
                <a:schemeClr val="tx1"/>
              </a:solidFill>
            </a:rPr>
            <a:t> أن تحتوي على أهمِّ وأكبرِ الموائلِ الطّبيعيّةِ لحفظِ التّنوّعِ البيولوجيِّ بالموقع، بما في ذلكَ تلكَ الّتي تحتوي على الأنواعِ المهدَّدةِ بالانقراضِ</a:t>
          </a:r>
          <a:r>
            <a:rPr lang="ar-SY" sz="2200" dirty="0">
              <a:solidFill>
                <a:schemeClr val="tx1"/>
              </a:solidFill>
            </a:rPr>
            <a:t>.</a:t>
          </a:r>
          <a:endParaRPr lang="en-US" sz="2200" dirty="0">
            <a:solidFill>
              <a:schemeClr val="tx1"/>
            </a:solidFill>
          </a:endParaRPr>
        </a:p>
      </dgm:t>
    </dgm:pt>
    <dgm:pt modelId="{76B55239-6FD4-4D97-B453-6C04941B4DC5}" type="parTrans" cxnId="{7C110C93-9587-48B2-A2F8-1EB54F7CC1F0}">
      <dgm:prSet/>
      <dgm:spPr/>
      <dgm:t>
        <a:bodyPr/>
        <a:lstStyle/>
        <a:p>
          <a:pPr rtl="1"/>
          <a:endParaRPr lang="en-US" sz="2200">
            <a:solidFill>
              <a:schemeClr val="tx1"/>
            </a:solidFill>
          </a:endParaRPr>
        </a:p>
      </dgm:t>
    </dgm:pt>
    <dgm:pt modelId="{61075444-B0D9-4789-8BC0-E835B6159222}" type="sibTrans" cxnId="{7C110C93-9587-48B2-A2F8-1EB54F7CC1F0}">
      <dgm:prSet/>
      <dgm:spPr/>
      <dgm:t>
        <a:bodyPr/>
        <a:lstStyle/>
        <a:p>
          <a:pPr rtl="1"/>
          <a:endParaRPr lang="en-US" sz="2200">
            <a:solidFill>
              <a:schemeClr val="tx1"/>
            </a:solidFill>
          </a:endParaRPr>
        </a:p>
      </dgm:t>
    </dgm:pt>
    <dgm:pt modelId="{94148DE2-749C-4A47-A169-37E1BD86AF2F}" type="pres">
      <dgm:prSet presAssocID="{AE58CD7C-121B-4485-BE96-905E27428041}" presName="linear" presStyleCnt="0">
        <dgm:presLayoutVars>
          <dgm:animLvl val="lvl"/>
          <dgm:resizeHandles val="exact"/>
        </dgm:presLayoutVars>
      </dgm:prSet>
      <dgm:spPr/>
    </dgm:pt>
    <dgm:pt modelId="{0323493D-14F7-4C67-AF51-DC733C7D4FA8}" type="pres">
      <dgm:prSet presAssocID="{359E5F58-9010-47E9-BB2F-03DA77FE9DCA}" presName="parentText" presStyleLbl="node1" presStyleIdx="0" presStyleCnt="1" custScaleY="50356" custLinFactNeighborY="-6372">
        <dgm:presLayoutVars>
          <dgm:chMax val="0"/>
          <dgm:bulletEnabled val="1"/>
        </dgm:presLayoutVars>
      </dgm:prSet>
      <dgm:spPr/>
    </dgm:pt>
    <dgm:pt modelId="{6DEAEFCF-A4F1-4DBF-BF95-D77D3F355646}" type="pres">
      <dgm:prSet presAssocID="{359E5F58-9010-47E9-BB2F-03DA77FE9DCA}" presName="childText" presStyleLbl="revTx" presStyleIdx="0" presStyleCnt="1">
        <dgm:presLayoutVars>
          <dgm:bulletEnabled val="1"/>
        </dgm:presLayoutVars>
      </dgm:prSet>
      <dgm:spPr/>
    </dgm:pt>
  </dgm:ptLst>
  <dgm:cxnLst>
    <dgm:cxn modelId="{B045F213-C263-44E7-A1DB-9BFDD12DCFC8}" srcId="{AE58CD7C-121B-4485-BE96-905E27428041}" destId="{359E5F58-9010-47E9-BB2F-03DA77FE9DCA}" srcOrd="0" destOrd="0" parTransId="{D90F0AE5-1553-44B3-8BE2-9DB730E100F5}" sibTransId="{1B88909B-A15E-4472-BC62-55FFB98431FD}"/>
    <dgm:cxn modelId="{3DB4F418-2B97-4D87-A55C-4C76F9D15983}" type="presOf" srcId="{AE58CD7C-121B-4485-BE96-905E27428041}" destId="{94148DE2-749C-4A47-A169-37E1BD86AF2F}" srcOrd="0" destOrd="0" presId="urn:microsoft.com/office/officeart/2005/8/layout/vList2"/>
    <dgm:cxn modelId="{848DAA29-5658-40A2-89F0-D6AFEFEB76D1}" srcId="{359E5F58-9010-47E9-BB2F-03DA77FE9DCA}" destId="{1C0F67AF-23F7-4394-B169-47D4C12002B5}" srcOrd="0" destOrd="0" parTransId="{6505A3AA-1AF0-4277-BED0-42EF94C0928C}" sibTransId="{5038B9FE-AFC8-4877-82EB-27C2472DFA80}"/>
    <dgm:cxn modelId="{E7D34D36-5D22-4387-8B06-D5DE9C928D73}" srcId="{359E5F58-9010-47E9-BB2F-03DA77FE9DCA}" destId="{D99AEEBC-35DF-4B97-AA39-961062FC15CF}" srcOrd="2" destOrd="0" parTransId="{00F21E17-6BDC-4E34-ADD6-F01D7AF2EFAE}" sibTransId="{6A540B5D-EFFF-4B70-B300-AF9058EA8F6F}"/>
    <dgm:cxn modelId="{78144649-372A-42F3-9026-A81AE6A255DE}" type="presOf" srcId="{1C0F67AF-23F7-4394-B169-47D4C12002B5}" destId="{6DEAEFCF-A4F1-4DBF-BF95-D77D3F355646}" srcOrd="0" destOrd="0" presId="urn:microsoft.com/office/officeart/2005/8/layout/vList2"/>
    <dgm:cxn modelId="{7C110C93-9587-48B2-A2F8-1EB54F7CC1F0}" srcId="{359E5F58-9010-47E9-BB2F-03DA77FE9DCA}" destId="{5EC12A1F-735A-4F8A-A34E-7550545BBD12}" srcOrd="3" destOrd="0" parTransId="{76B55239-6FD4-4D97-B453-6C04941B4DC5}" sibTransId="{61075444-B0D9-4789-8BC0-E835B6159222}"/>
    <dgm:cxn modelId="{21DFB6A9-4E43-4FF2-99F3-03D316DBCEA1}" type="presOf" srcId="{F746128F-7249-4A4E-9F97-273A6C9DDFFA}" destId="{6DEAEFCF-A4F1-4DBF-BF95-D77D3F355646}" srcOrd="0" destOrd="1" presId="urn:microsoft.com/office/officeart/2005/8/layout/vList2"/>
    <dgm:cxn modelId="{BBA167D7-9329-428A-8664-9C1F904A6A12}" type="presOf" srcId="{D99AEEBC-35DF-4B97-AA39-961062FC15CF}" destId="{6DEAEFCF-A4F1-4DBF-BF95-D77D3F355646}" srcOrd="0" destOrd="2" presId="urn:microsoft.com/office/officeart/2005/8/layout/vList2"/>
    <dgm:cxn modelId="{844930ED-42FF-4F74-9ED4-E332FCF07878}" type="presOf" srcId="{359E5F58-9010-47E9-BB2F-03DA77FE9DCA}" destId="{0323493D-14F7-4C67-AF51-DC733C7D4FA8}" srcOrd="0" destOrd="0" presId="urn:microsoft.com/office/officeart/2005/8/layout/vList2"/>
    <dgm:cxn modelId="{062756F8-92AE-4844-BA0A-DE4451A4078A}" type="presOf" srcId="{5EC12A1F-735A-4F8A-A34E-7550545BBD12}" destId="{6DEAEFCF-A4F1-4DBF-BF95-D77D3F355646}" srcOrd="0" destOrd="3" presId="urn:microsoft.com/office/officeart/2005/8/layout/vList2"/>
    <dgm:cxn modelId="{A94C9CFE-0013-4626-BC6A-66BBCF1BF726}" srcId="{359E5F58-9010-47E9-BB2F-03DA77FE9DCA}" destId="{F746128F-7249-4A4E-9F97-273A6C9DDFFA}" srcOrd="1" destOrd="0" parTransId="{0E9ADDFC-B69D-4CD5-9ECB-25CC248229B9}" sibTransId="{D0E42B72-DF9A-4C72-B9B4-80BC390DCC5F}"/>
    <dgm:cxn modelId="{6EDC7E98-4A55-4259-A6C3-59B511927B86}" type="presParOf" srcId="{94148DE2-749C-4A47-A169-37E1BD86AF2F}" destId="{0323493D-14F7-4C67-AF51-DC733C7D4FA8}" srcOrd="0" destOrd="0" presId="urn:microsoft.com/office/officeart/2005/8/layout/vList2"/>
    <dgm:cxn modelId="{59DB6168-0822-4DD7-A9C8-51DB0838FD79}" type="presParOf" srcId="{94148DE2-749C-4A47-A169-37E1BD86AF2F}" destId="{6DEAEFCF-A4F1-4DBF-BF95-D77D3F35564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EE674E6-2C16-4761-BFC5-3E00D9EDDEFB}"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4E20ABFC-71F7-4786-92BB-87445D2C1727}">
      <dgm:prSet custT="1"/>
      <dgm:spPr>
        <a:ln>
          <a:solidFill>
            <a:schemeClr val="accent6">
              <a:lumMod val="50000"/>
            </a:schemeClr>
          </a:solidFill>
        </a:ln>
      </dgm:spPr>
      <dgm:t>
        <a:bodyPr/>
        <a:lstStyle/>
        <a:p>
          <a:pPr rtl="1">
            <a:buFont typeface="Wingdings" panose="05000000000000000000" pitchFamily="2" charset="2"/>
            <a:buChar char=""/>
          </a:pPr>
          <a:r>
            <a:rPr lang="ar-SA" sz="2200" b="0" dirty="0">
              <a:solidFill>
                <a:schemeClr val="tx1"/>
              </a:solidFill>
              <a:uFillTx/>
            </a:rPr>
            <a:t>تدمر </a:t>
          </a:r>
          <a:endParaRPr lang="en-US" sz="2200" b="0" dirty="0">
            <a:solidFill>
              <a:schemeClr val="tx1"/>
            </a:solidFill>
            <a:uFillTx/>
          </a:endParaRPr>
        </a:p>
      </dgm:t>
    </dgm:pt>
    <dgm:pt modelId="{E40E578C-610A-4B8A-9F58-C17A50D7EC3C}" type="parTrans" cxnId="{D68E86D3-799C-481C-83B9-9807A6110DA3}">
      <dgm:prSet/>
      <dgm:spPr/>
      <dgm:t>
        <a:bodyPr/>
        <a:lstStyle/>
        <a:p>
          <a:pPr rtl="1"/>
          <a:endParaRPr lang="en-US" sz="2200">
            <a:solidFill>
              <a:schemeClr val="tx1"/>
            </a:solidFill>
          </a:endParaRPr>
        </a:p>
      </dgm:t>
    </dgm:pt>
    <dgm:pt modelId="{A5E8A621-E6ED-4841-ABEE-56592B105925}" type="sibTrans" cxnId="{D68E86D3-799C-481C-83B9-9807A6110DA3}">
      <dgm:prSet/>
      <dgm:spPr/>
      <dgm:t>
        <a:bodyPr/>
        <a:lstStyle/>
        <a:p>
          <a:pPr rtl="1"/>
          <a:endParaRPr lang="en-US" sz="2200">
            <a:solidFill>
              <a:schemeClr val="tx1"/>
            </a:solidFill>
          </a:endParaRPr>
        </a:p>
      </dgm:t>
    </dgm:pt>
    <dgm:pt modelId="{5C2A13C8-63CF-4FFC-A619-C00EF061C5AD}">
      <dgm:prSet custT="1"/>
      <dgm:spPr>
        <a:ln>
          <a:solidFill>
            <a:schemeClr val="accent6">
              <a:lumMod val="50000"/>
            </a:schemeClr>
          </a:solidFill>
        </a:ln>
      </dgm:spPr>
      <dgm:t>
        <a:bodyPr/>
        <a:lstStyle/>
        <a:p>
          <a:pPr rtl="1">
            <a:buFont typeface="Wingdings" panose="05000000000000000000" pitchFamily="2" charset="2"/>
            <a:buChar char=""/>
          </a:pPr>
          <a:r>
            <a:rPr lang="ar-SA" sz="2200" b="0" dirty="0">
              <a:solidFill>
                <a:schemeClr val="tx1"/>
              </a:solidFill>
              <a:uFillTx/>
            </a:rPr>
            <a:t>مدينةُ حلبَ القديمة </a:t>
          </a:r>
          <a:endParaRPr lang="en-US" sz="2200" b="0" dirty="0">
            <a:solidFill>
              <a:schemeClr val="tx1"/>
            </a:solidFill>
            <a:uFillTx/>
          </a:endParaRPr>
        </a:p>
      </dgm:t>
    </dgm:pt>
    <dgm:pt modelId="{B77320C2-0445-4DB2-ADFC-10B8281CCDFC}" type="parTrans" cxnId="{5E3D4E30-B9F7-4B10-92FA-379EA98295DF}">
      <dgm:prSet/>
      <dgm:spPr/>
      <dgm:t>
        <a:bodyPr/>
        <a:lstStyle/>
        <a:p>
          <a:pPr rtl="1"/>
          <a:endParaRPr lang="en-US" sz="2200">
            <a:solidFill>
              <a:schemeClr val="tx1"/>
            </a:solidFill>
          </a:endParaRPr>
        </a:p>
      </dgm:t>
    </dgm:pt>
    <dgm:pt modelId="{596D46E4-D791-48D2-A5D0-2AFACCD09F99}" type="sibTrans" cxnId="{5E3D4E30-B9F7-4B10-92FA-379EA98295DF}">
      <dgm:prSet/>
      <dgm:spPr/>
      <dgm:t>
        <a:bodyPr/>
        <a:lstStyle/>
        <a:p>
          <a:pPr rtl="1"/>
          <a:endParaRPr lang="en-US" sz="2200">
            <a:solidFill>
              <a:schemeClr val="tx1"/>
            </a:solidFill>
          </a:endParaRPr>
        </a:p>
      </dgm:t>
    </dgm:pt>
    <dgm:pt modelId="{75B1DFD9-3581-4812-A800-B7FF834BA6B5}">
      <dgm:prSet custT="1"/>
      <dgm:spPr>
        <a:ln>
          <a:solidFill>
            <a:schemeClr val="accent6">
              <a:lumMod val="50000"/>
            </a:schemeClr>
          </a:solidFill>
        </a:ln>
      </dgm:spPr>
      <dgm:t>
        <a:bodyPr/>
        <a:lstStyle/>
        <a:p>
          <a:pPr rtl="1">
            <a:buFont typeface="Wingdings" panose="05000000000000000000" pitchFamily="2" charset="2"/>
            <a:buChar char=""/>
          </a:pPr>
          <a:r>
            <a:rPr lang="ar-SA" sz="2200" b="0" dirty="0">
              <a:solidFill>
                <a:schemeClr val="tx1"/>
              </a:solidFill>
              <a:uFillTx/>
            </a:rPr>
            <a:t>بصرى </a:t>
          </a:r>
          <a:endParaRPr lang="en-US" sz="2200" b="0" dirty="0">
            <a:solidFill>
              <a:schemeClr val="tx1"/>
            </a:solidFill>
            <a:uFillTx/>
          </a:endParaRPr>
        </a:p>
      </dgm:t>
    </dgm:pt>
    <dgm:pt modelId="{09E81D9C-773E-43AE-8768-5FC1C2EE140D}" type="parTrans" cxnId="{7D2A649E-4EA7-4984-B7EE-A07FAD510BCE}">
      <dgm:prSet/>
      <dgm:spPr/>
      <dgm:t>
        <a:bodyPr/>
        <a:lstStyle/>
        <a:p>
          <a:pPr rtl="1"/>
          <a:endParaRPr lang="en-US" sz="2200">
            <a:solidFill>
              <a:schemeClr val="tx1"/>
            </a:solidFill>
          </a:endParaRPr>
        </a:p>
      </dgm:t>
    </dgm:pt>
    <dgm:pt modelId="{63A8C3E2-77BF-41E1-A8FA-F0DB249DEAC5}" type="sibTrans" cxnId="{7D2A649E-4EA7-4984-B7EE-A07FAD510BCE}">
      <dgm:prSet/>
      <dgm:spPr/>
      <dgm:t>
        <a:bodyPr/>
        <a:lstStyle/>
        <a:p>
          <a:pPr rtl="1"/>
          <a:endParaRPr lang="en-US" sz="2200">
            <a:solidFill>
              <a:schemeClr val="tx1"/>
            </a:solidFill>
          </a:endParaRPr>
        </a:p>
      </dgm:t>
    </dgm:pt>
    <dgm:pt modelId="{C7B3DA05-32F0-4494-AC67-D95CEBEDB929}">
      <dgm:prSet custT="1"/>
      <dgm:spPr>
        <a:ln>
          <a:solidFill>
            <a:schemeClr val="accent6">
              <a:lumMod val="50000"/>
            </a:schemeClr>
          </a:solidFill>
        </a:ln>
      </dgm:spPr>
      <dgm:t>
        <a:bodyPr/>
        <a:lstStyle/>
        <a:p>
          <a:pPr rtl="1">
            <a:buFont typeface="Wingdings" panose="05000000000000000000" pitchFamily="2" charset="2"/>
            <a:buChar char=""/>
          </a:pPr>
          <a:r>
            <a:rPr lang="ar-SA" sz="2200" b="0" dirty="0">
              <a:solidFill>
                <a:schemeClr val="tx1"/>
              </a:solidFill>
              <a:uFillTx/>
            </a:rPr>
            <a:t>قلعةُ الحصنِ وقلعةُ صلاحِ الدّين </a:t>
          </a:r>
          <a:endParaRPr lang="en-US" sz="2200" b="0" dirty="0">
            <a:solidFill>
              <a:schemeClr val="tx1"/>
            </a:solidFill>
            <a:uFillTx/>
          </a:endParaRPr>
        </a:p>
      </dgm:t>
    </dgm:pt>
    <dgm:pt modelId="{AC1C6F8C-A293-4BE7-A447-E37DB3F6F244}" type="parTrans" cxnId="{C5266B06-BF18-4174-82FB-BEF0E060BCC7}">
      <dgm:prSet/>
      <dgm:spPr/>
      <dgm:t>
        <a:bodyPr/>
        <a:lstStyle/>
        <a:p>
          <a:pPr rtl="1"/>
          <a:endParaRPr lang="en-US" sz="2200">
            <a:solidFill>
              <a:schemeClr val="tx1"/>
            </a:solidFill>
          </a:endParaRPr>
        </a:p>
      </dgm:t>
    </dgm:pt>
    <dgm:pt modelId="{E5E799D6-30D2-4ADF-95F0-A2044F2F4A23}" type="sibTrans" cxnId="{C5266B06-BF18-4174-82FB-BEF0E060BCC7}">
      <dgm:prSet/>
      <dgm:spPr/>
      <dgm:t>
        <a:bodyPr/>
        <a:lstStyle/>
        <a:p>
          <a:pPr rtl="1"/>
          <a:endParaRPr lang="en-US" sz="2200">
            <a:solidFill>
              <a:schemeClr val="tx1"/>
            </a:solidFill>
          </a:endParaRPr>
        </a:p>
      </dgm:t>
    </dgm:pt>
    <dgm:pt modelId="{ED845EBC-A0BD-4464-9F1E-0E49A3A2A911}">
      <dgm:prSet custT="1"/>
      <dgm:spPr>
        <a:ln>
          <a:solidFill>
            <a:schemeClr val="accent6">
              <a:lumMod val="50000"/>
            </a:schemeClr>
          </a:solidFill>
        </a:ln>
      </dgm:spPr>
      <dgm:t>
        <a:bodyPr/>
        <a:lstStyle/>
        <a:p>
          <a:pPr rtl="1">
            <a:buFont typeface="Wingdings" panose="05000000000000000000" pitchFamily="2" charset="2"/>
            <a:buChar char=""/>
          </a:pPr>
          <a:r>
            <a:rPr lang="ar-SA" sz="2200" b="0" dirty="0">
              <a:solidFill>
                <a:schemeClr val="tx1"/>
              </a:solidFill>
              <a:uFillTx/>
            </a:rPr>
            <a:t>القرى المنسيّةُ في شمالِ سورية</a:t>
          </a:r>
          <a:endParaRPr lang="en-US" sz="2200" b="0" dirty="0">
            <a:solidFill>
              <a:schemeClr val="tx1"/>
            </a:solidFill>
            <a:uFillTx/>
          </a:endParaRPr>
        </a:p>
      </dgm:t>
    </dgm:pt>
    <dgm:pt modelId="{A76343B5-6BD4-43F0-9767-E27BA1FA4C21}" type="parTrans" cxnId="{09A1B1F9-A110-443A-A229-48E1FDC7D417}">
      <dgm:prSet/>
      <dgm:spPr/>
      <dgm:t>
        <a:bodyPr/>
        <a:lstStyle/>
        <a:p>
          <a:pPr rtl="1"/>
          <a:endParaRPr lang="en-US" sz="2200">
            <a:solidFill>
              <a:schemeClr val="tx1"/>
            </a:solidFill>
          </a:endParaRPr>
        </a:p>
      </dgm:t>
    </dgm:pt>
    <dgm:pt modelId="{829DD50D-4C2E-4B11-94DF-193E5BA53C87}" type="sibTrans" cxnId="{09A1B1F9-A110-443A-A229-48E1FDC7D417}">
      <dgm:prSet/>
      <dgm:spPr/>
      <dgm:t>
        <a:bodyPr/>
        <a:lstStyle/>
        <a:p>
          <a:pPr rtl="1"/>
          <a:endParaRPr lang="en-US" sz="2200">
            <a:solidFill>
              <a:schemeClr val="tx1"/>
            </a:solidFill>
          </a:endParaRPr>
        </a:p>
      </dgm:t>
    </dgm:pt>
    <dgm:pt modelId="{18BE3969-2B4A-4915-8B30-D9EE5220B5D6}">
      <dgm:prSet custT="1"/>
      <dgm:spPr>
        <a:ln>
          <a:solidFill>
            <a:schemeClr val="accent6">
              <a:lumMod val="50000"/>
            </a:schemeClr>
          </a:solidFill>
        </a:ln>
      </dgm:spPr>
      <dgm:t>
        <a:bodyPr/>
        <a:lstStyle/>
        <a:p>
          <a:pPr rtl="1">
            <a:buFont typeface="Wingdings" panose="05000000000000000000" pitchFamily="2" charset="2"/>
            <a:buChar char=""/>
          </a:pPr>
          <a:r>
            <a:rPr lang="ar-SA" sz="2200" b="0" dirty="0">
              <a:solidFill>
                <a:schemeClr val="tx1"/>
              </a:solidFill>
              <a:uFillTx/>
            </a:rPr>
            <a:t>مدينةُ دمشقَ القديمة</a:t>
          </a:r>
          <a:endParaRPr lang="en-US" sz="2200" b="0" dirty="0">
            <a:solidFill>
              <a:schemeClr val="tx1"/>
            </a:solidFill>
            <a:uFillTx/>
          </a:endParaRPr>
        </a:p>
      </dgm:t>
    </dgm:pt>
    <dgm:pt modelId="{93BD4804-E0D8-460F-B59E-59C402C8D286}" type="sibTrans" cxnId="{E582EA4C-5475-4E8D-99E1-B7AA399AF5AD}">
      <dgm:prSet/>
      <dgm:spPr/>
      <dgm:t>
        <a:bodyPr/>
        <a:lstStyle/>
        <a:p>
          <a:pPr rtl="1"/>
          <a:endParaRPr lang="en-US" sz="2200">
            <a:solidFill>
              <a:schemeClr val="tx1"/>
            </a:solidFill>
          </a:endParaRPr>
        </a:p>
      </dgm:t>
    </dgm:pt>
    <dgm:pt modelId="{0FB0EF7C-6C7F-477C-901A-A4ED1ABA8804}" type="parTrans" cxnId="{E582EA4C-5475-4E8D-99E1-B7AA399AF5AD}">
      <dgm:prSet/>
      <dgm:spPr/>
      <dgm:t>
        <a:bodyPr/>
        <a:lstStyle/>
        <a:p>
          <a:pPr rtl="1"/>
          <a:endParaRPr lang="en-US" sz="2200">
            <a:solidFill>
              <a:schemeClr val="tx1"/>
            </a:solidFill>
          </a:endParaRPr>
        </a:p>
      </dgm:t>
    </dgm:pt>
    <dgm:pt modelId="{D68C1D7A-EF68-44A0-A1F0-7AABEEECB2DE}" type="pres">
      <dgm:prSet presAssocID="{EEE674E6-2C16-4761-BFC5-3E00D9EDDEFB}" presName="diagram" presStyleCnt="0">
        <dgm:presLayoutVars>
          <dgm:dir val="rev"/>
          <dgm:resizeHandles val="exact"/>
        </dgm:presLayoutVars>
      </dgm:prSet>
      <dgm:spPr/>
    </dgm:pt>
    <dgm:pt modelId="{9ED0C544-0E32-4FA3-9E71-E1DB89202F81}" type="pres">
      <dgm:prSet presAssocID="{18BE3969-2B4A-4915-8B30-D9EE5220B5D6}" presName="node" presStyleLbl="node1" presStyleIdx="0" presStyleCnt="6">
        <dgm:presLayoutVars>
          <dgm:bulletEnabled val="1"/>
        </dgm:presLayoutVars>
      </dgm:prSet>
      <dgm:spPr/>
    </dgm:pt>
    <dgm:pt modelId="{A1D4C892-5CF2-4F50-AAF3-E6CE24E503A9}" type="pres">
      <dgm:prSet presAssocID="{93BD4804-E0D8-460F-B59E-59C402C8D286}" presName="sibTrans" presStyleCnt="0"/>
      <dgm:spPr/>
    </dgm:pt>
    <dgm:pt modelId="{1546AAF5-3E09-47CF-ABF2-7FBB3D5F27CE}" type="pres">
      <dgm:prSet presAssocID="{4E20ABFC-71F7-4786-92BB-87445D2C1727}" presName="node" presStyleLbl="node1" presStyleIdx="1" presStyleCnt="6">
        <dgm:presLayoutVars>
          <dgm:bulletEnabled val="1"/>
        </dgm:presLayoutVars>
      </dgm:prSet>
      <dgm:spPr/>
    </dgm:pt>
    <dgm:pt modelId="{3D0EB7F8-24EF-43A3-922B-84325393E2C4}" type="pres">
      <dgm:prSet presAssocID="{A5E8A621-E6ED-4841-ABEE-56592B105925}" presName="sibTrans" presStyleCnt="0"/>
      <dgm:spPr/>
    </dgm:pt>
    <dgm:pt modelId="{8ECBAA5A-EDB2-497D-875A-6E37A0BE9D16}" type="pres">
      <dgm:prSet presAssocID="{5C2A13C8-63CF-4FFC-A619-C00EF061C5AD}" presName="node" presStyleLbl="node1" presStyleIdx="2" presStyleCnt="6">
        <dgm:presLayoutVars>
          <dgm:bulletEnabled val="1"/>
        </dgm:presLayoutVars>
      </dgm:prSet>
      <dgm:spPr/>
    </dgm:pt>
    <dgm:pt modelId="{97CAA6A4-5399-4C90-BEF4-5963227369BD}" type="pres">
      <dgm:prSet presAssocID="{596D46E4-D791-48D2-A5D0-2AFACCD09F99}" presName="sibTrans" presStyleCnt="0"/>
      <dgm:spPr/>
    </dgm:pt>
    <dgm:pt modelId="{FCDE9B51-B49A-425C-B3AF-13B253D508DF}" type="pres">
      <dgm:prSet presAssocID="{75B1DFD9-3581-4812-A800-B7FF834BA6B5}" presName="node" presStyleLbl="node1" presStyleIdx="3" presStyleCnt="6">
        <dgm:presLayoutVars>
          <dgm:bulletEnabled val="1"/>
        </dgm:presLayoutVars>
      </dgm:prSet>
      <dgm:spPr/>
    </dgm:pt>
    <dgm:pt modelId="{53380BD8-9F43-41AD-A673-05724ECBB171}" type="pres">
      <dgm:prSet presAssocID="{63A8C3E2-77BF-41E1-A8FA-F0DB249DEAC5}" presName="sibTrans" presStyleCnt="0"/>
      <dgm:spPr/>
    </dgm:pt>
    <dgm:pt modelId="{C2D40F25-B8FC-4C6D-B692-3BCEEEB82575}" type="pres">
      <dgm:prSet presAssocID="{C7B3DA05-32F0-4494-AC67-D95CEBEDB929}" presName="node" presStyleLbl="node1" presStyleIdx="4" presStyleCnt="6">
        <dgm:presLayoutVars>
          <dgm:bulletEnabled val="1"/>
        </dgm:presLayoutVars>
      </dgm:prSet>
      <dgm:spPr/>
    </dgm:pt>
    <dgm:pt modelId="{90391473-BB80-4CB5-96DB-23EC7C92145F}" type="pres">
      <dgm:prSet presAssocID="{E5E799D6-30D2-4ADF-95F0-A2044F2F4A23}" presName="sibTrans" presStyleCnt="0"/>
      <dgm:spPr/>
    </dgm:pt>
    <dgm:pt modelId="{09C03498-67FC-440B-ADA0-D6655D973DEA}" type="pres">
      <dgm:prSet presAssocID="{ED845EBC-A0BD-4464-9F1E-0E49A3A2A911}" presName="node" presStyleLbl="node1" presStyleIdx="5" presStyleCnt="6">
        <dgm:presLayoutVars>
          <dgm:bulletEnabled val="1"/>
        </dgm:presLayoutVars>
      </dgm:prSet>
      <dgm:spPr/>
    </dgm:pt>
  </dgm:ptLst>
  <dgm:cxnLst>
    <dgm:cxn modelId="{C5266B06-BF18-4174-82FB-BEF0E060BCC7}" srcId="{EEE674E6-2C16-4761-BFC5-3E00D9EDDEFB}" destId="{C7B3DA05-32F0-4494-AC67-D95CEBEDB929}" srcOrd="4" destOrd="0" parTransId="{AC1C6F8C-A293-4BE7-A447-E37DB3F6F244}" sibTransId="{E5E799D6-30D2-4ADF-95F0-A2044F2F4A23}"/>
    <dgm:cxn modelId="{5D432013-5486-4600-97C1-BF6CAF292E8B}" type="presOf" srcId="{18BE3969-2B4A-4915-8B30-D9EE5220B5D6}" destId="{9ED0C544-0E32-4FA3-9E71-E1DB89202F81}" srcOrd="0" destOrd="0" presId="urn:microsoft.com/office/officeart/2005/8/layout/default"/>
    <dgm:cxn modelId="{5E3D4E30-B9F7-4B10-92FA-379EA98295DF}" srcId="{EEE674E6-2C16-4761-BFC5-3E00D9EDDEFB}" destId="{5C2A13C8-63CF-4FFC-A619-C00EF061C5AD}" srcOrd="2" destOrd="0" parTransId="{B77320C2-0445-4DB2-ADFC-10B8281CCDFC}" sibTransId="{596D46E4-D791-48D2-A5D0-2AFACCD09F99}"/>
    <dgm:cxn modelId="{66884F39-EDD4-4C09-BB2C-96CCEC1CAD24}" type="presOf" srcId="{EEE674E6-2C16-4761-BFC5-3E00D9EDDEFB}" destId="{D68C1D7A-EF68-44A0-A1F0-7AABEEECB2DE}" srcOrd="0" destOrd="0" presId="urn:microsoft.com/office/officeart/2005/8/layout/default"/>
    <dgm:cxn modelId="{8190CE3C-5891-41FE-9876-FBFE1FD3847C}" type="presOf" srcId="{75B1DFD9-3581-4812-A800-B7FF834BA6B5}" destId="{FCDE9B51-B49A-425C-B3AF-13B253D508DF}" srcOrd="0" destOrd="0" presId="urn:microsoft.com/office/officeart/2005/8/layout/default"/>
    <dgm:cxn modelId="{E582EA4C-5475-4E8D-99E1-B7AA399AF5AD}" srcId="{EEE674E6-2C16-4761-BFC5-3E00D9EDDEFB}" destId="{18BE3969-2B4A-4915-8B30-D9EE5220B5D6}" srcOrd="0" destOrd="0" parTransId="{0FB0EF7C-6C7F-477C-901A-A4ED1ABA8804}" sibTransId="{93BD4804-E0D8-460F-B59E-59C402C8D286}"/>
    <dgm:cxn modelId="{7D2A649E-4EA7-4984-B7EE-A07FAD510BCE}" srcId="{EEE674E6-2C16-4761-BFC5-3E00D9EDDEFB}" destId="{75B1DFD9-3581-4812-A800-B7FF834BA6B5}" srcOrd="3" destOrd="0" parTransId="{09E81D9C-773E-43AE-8768-5FC1C2EE140D}" sibTransId="{63A8C3E2-77BF-41E1-A8FA-F0DB249DEAC5}"/>
    <dgm:cxn modelId="{81AA20AD-C2B7-4071-AD5D-FFCF573D1754}" type="presOf" srcId="{ED845EBC-A0BD-4464-9F1E-0E49A3A2A911}" destId="{09C03498-67FC-440B-ADA0-D6655D973DEA}" srcOrd="0" destOrd="0" presId="urn:microsoft.com/office/officeart/2005/8/layout/default"/>
    <dgm:cxn modelId="{F87EA2CF-8F3E-4531-9C47-3A3F69FD86BB}" type="presOf" srcId="{4E20ABFC-71F7-4786-92BB-87445D2C1727}" destId="{1546AAF5-3E09-47CF-ABF2-7FBB3D5F27CE}" srcOrd="0" destOrd="0" presId="urn:microsoft.com/office/officeart/2005/8/layout/default"/>
    <dgm:cxn modelId="{D68E86D3-799C-481C-83B9-9807A6110DA3}" srcId="{EEE674E6-2C16-4761-BFC5-3E00D9EDDEFB}" destId="{4E20ABFC-71F7-4786-92BB-87445D2C1727}" srcOrd="1" destOrd="0" parTransId="{E40E578C-610A-4B8A-9F58-C17A50D7EC3C}" sibTransId="{A5E8A621-E6ED-4841-ABEE-56592B105925}"/>
    <dgm:cxn modelId="{8D2052DC-B4C6-448D-A8CD-D8B6B0ED77D3}" type="presOf" srcId="{C7B3DA05-32F0-4494-AC67-D95CEBEDB929}" destId="{C2D40F25-B8FC-4C6D-B692-3BCEEEB82575}" srcOrd="0" destOrd="0" presId="urn:microsoft.com/office/officeart/2005/8/layout/default"/>
    <dgm:cxn modelId="{2EDFF4F6-27AF-422C-B92B-1838C366ED6C}" type="presOf" srcId="{5C2A13C8-63CF-4FFC-A619-C00EF061C5AD}" destId="{8ECBAA5A-EDB2-497D-875A-6E37A0BE9D16}" srcOrd="0" destOrd="0" presId="urn:microsoft.com/office/officeart/2005/8/layout/default"/>
    <dgm:cxn modelId="{09A1B1F9-A110-443A-A229-48E1FDC7D417}" srcId="{EEE674E6-2C16-4761-BFC5-3E00D9EDDEFB}" destId="{ED845EBC-A0BD-4464-9F1E-0E49A3A2A911}" srcOrd="5" destOrd="0" parTransId="{A76343B5-6BD4-43F0-9767-E27BA1FA4C21}" sibTransId="{829DD50D-4C2E-4B11-94DF-193E5BA53C87}"/>
    <dgm:cxn modelId="{F3E63C33-47AA-42E9-977F-1863B89BD6D1}" type="presParOf" srcId="{D68C1D7A-EF68-44A0-A1F0-7AABEEECB2DE}" destId="{9ED0C544-0E32-4FA3-9E71-E1DB89202F81}" srcOrd="0" destOrd="0" presId="urn:microsoft.com/office/officeart/2005/8/layout/default"/>
    <dgm:cxn modelId="{11285B63-D6EC-434D-B4DD-C6096290083B}" type="presParOf" srcId="{D68C1D7A-EF68-44A0-A1F0-7AABEEECB2DE}" destId="{A1D4C892-5CF2-4F50-AAF3-E6CE24E503A9}" srcOrd="1" destOrd="0" presId="urn:microsoft.com/office/officeart/2005/8/layout/default"/>
    <dgm:cxn modelId="{E5C41C20-A7E5-4815-BBBD-3BADCAB4146C}" type="presParOf" srcId="{D68C1D7A-EF68-44A0-A1F0-7AABEEECB2DE}" destId="{1546AAF5-3E09-47CF-ABF2-7FBB3D5F27CE}" srcOrd="2" destOrd="0" presId="urn:microsoft.com/office/officeart/2005/8/layout/default"/>
    <dgm:cxn modelId="{3132D30E-3E00-491D-A3B6-A1EE443D3595}" type="presParOf" srcId="{D68C1D7A-EF68-44A0-A1F0-7AABEEECB2DE}" destId="{3D0EB7F8-24EF-43A3-922B-84325393E2C4}" srcOrd="3" destOrd="0" presId="urn:microsoft.com/office/officeart/2005/8/layout/default"/>
    <dgm:cxn modelId="{3B80DB1C-FF01-4303-B98E-FDF5A981217A}" type="presParOf" srcId="{D68C1D7A-EF68-44A0-A1F0-7AABEEECB2DE}" destId="{8ECBAA5A-EDB2-497D-875A-6E37A0BE9D16}" srcOrd="4" destOrd="0" presId="urn:microsoft.com/office/officeart/2005/8/layout/default"/>
    <dgm:cxn modelId="{C006FC78-035D-420B-8590-805CBD5B0040}" type="presParOf" srcId="{D68C1D7A-EF68-44A0-A1F0-7AABEEECB2DE}" destId="{97CAA6A4-5399-4C90-BEF4-5963227369BD}" srcOrd="5" destOrd="0" presId="urn:microsoft.com/office/officeart/2005/8/layout/default"/>
    <dgm:cxn modelId="{455C16C4-D460-45B6-AADB-2C6BECA4A421}" type="presParOf" srcId="{D68C1D7A-EF68-44A0-A1F0-7AABEEECB2DE}" destId="{FCDE9B51-B49A-425C-B3AF-13B253D508DF}" srcOrd="6" destOrd="0" presId="urn:microsoft.com/office/officeart/2005/8/layout/default"/>
    <dgm:cxn modelId="{7ECD6970-3923-465D-BB7B-B777ACB7DDCC}" type="presParOf" srcId="{D68C1D7A-EF68-44A0-A1F0-7AABEEECB2DE}" destId="{53380BD8-9F43-41AD-A673-05724ECBB171}" srcOrd="7" destOrd="0" presId="urn:microsoft.com/office/officeart/2005/8/layout/default"/>
    <dgm:cxn modelId="{E6168E80-5E0F-49D9-85B9-AA470FAA8EB5}" type="presParOf" srcId="{D68C1D7A-EF68-44A0-A1F0-7AABEEECB2DE}" destId="{C2D40F25-B8FC-4C6D-B692-3BCEEEB82575}" srcOrd="8" destOrd="0" presId="urn:microsoft.com/office/officeart/2005/8/layout/default"/>
    <dgm:cxn modelId="{9CCA06FF-9445-494E-8C79-64D837EC168A}" type="presParOf" srcId="{D68C1D7A-EF68-44A0-A1F0-7AABEEECB2DE}" destId="{90391473-BB80-4CB5-96DB-23EC7C92145F}" srcOrd="9" destOrd="0" presId="urn:microsoft.com/office/officeart/2005/8/layout/default"/>
    <dgm:cxn modelId="{99028AB7-E6FE-438D-9EFB-E72447A0F4CE}" type="presParOf" srcId="{D68C1D7A-EF68-44A0-A1F0-7AABEEECB2DE}" destId="{09C03498-67FC-440B-ADA0-D6655D973DEA}"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DF9E649-47A9-44AC-A78E-57F18F53CF2F}"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DE4631DA-686D-47EC-A219-C2C258D7BE12}">
      <dgm:prSet phldrT="[Text]" custT="1"/>
      <dgm:spPr>
        <a:ln>
          <a:solidFill>
            <a:schemeClr val="accent6">
              <a:lumMod val="50000"/>
            </a:schemeClr>
          </a:solidFill>
        </a:ln>
      </dgm:spPr>
      <dgm:t>
        <a:bodyPr/>
        <a:lstStyle/>
        <a:p>
          <a:pPr algn="just" rtl="1">
            <a:buFont typeface="Symbol" panose="05050102010706020507" pitchFamily="18" charset="2"/>
            <a:buChar char=""/>
          </a:pPr>
          <a:r>
            <a:rPr lang="ar-SA" sz="2200" b="1" dirty="0">
              <a:solidFill>
                <a:schemeClr val="tx1"/>
              </a:solidFill>
            </a:rPr>
            <a:t>المصايف</a:t>
          </a:r>
          <a:endParaRPr lang="en-US" sz="2200" dirty="0">
            <a:solidFill>
              <a:schemeClr val="tx1"/>
            </a:solidFill>
          </a:endParaRPr>
        </a:p>
      </dgm:t>
    </dgm:pt>
    <dgm:pt modelId="{CB0B399B-29B2-48D0-9A02-EE1C9F24A204}" type="parTrans" cxnId="{B274953D-0E91-4736-B641-FE11464569A6}">
      <dgm:prSet/>
      <dgm:spPr/>
      <dgm:t>
        <a:bodyPr/>
        <a:lstStyle/>
        <a:p>
          <a:pPr rtl="1"/>
          <a:endParaRPr lang="en-US"/>
        </a:p>
      </dgm:t>
    </dgm:pt>
    <dgm:pt modelId="{CD0B8533-A037-4359-A2B0-577FC2C23394}" type="sibTrans" cxnId="{B274953D-0E91-4736-B641-FE11464569A6}">
      <dgm:prSet/>
      <dgm:spPr/>
      <dgm:t>
        <a:bodyPr/>
        <a:lstStyle/>
        <a:p>
          <a:pPr rtl="1"/>
          <a:endParaRPr lang="en-US"/>
        </a:p>
      </dgm:t>
    </dgm:pt>
    <dgm:pt modelId="{9EE22CBB-769B-401E-B3A3-E84FBF325BCB}">
      <dgm:prSet phldrT="[Text]" custT="1"/>
      <dgm:spPr>
        <a:ln>
          <a:solidFill>
            <a:schemeClr val="accent6">
              <a:lumMod val="50000"/>
            </a:schemeClr>
          </a:solidFill>
        </a:ln>
      </dgm:spPr>
      <dgm:t>
        <a:bodyPr/>
        <a:lstStyle/>
        <a:p>
          <a:pPr algn="just" rtl="1">
            <a:buFont typeface="Symbol" panose="05050102010706020507" pitchFamily="18" charset="2"/>
            <a:buChar char=""/>
          </a:pPr>
          <a:r>
            <a:rPr lang="ar-SA" sz="2200" b="1" dirty="0">
              <a:solidFill>
                <a:schemeClr val="tx1"/>
              </a:solidFill>
            </a:rPr>
            <a:t>أماكنُ السّياحةِ العلاجيّة </a:t>
          </a:r>
          <a:endParaRPr lang="en-US" sz="2200" dirty="0">
            <a:solidFill>
              <a:schemeClr val="tx1"/>
            </a:solidFill>
          </a:endParaRPr>
        </a:p>
      </dgm:t>
    </dgm:pt>
    <dgm:pt modelId="{42216CBC-241B-499F-8156-36737ED3348C}" type="parTrans" cxnId="{38DDF45A-5BD5-4B47-8070-6FD3E36C90E0}">
      <dgm:prSet/>
      <dgm:spPr/>
      <dgm:t>
        <a:bodyPr/>
        <a:lstStyle/>
        <a:p>
          <a:pPr rtl="1"/>
          <a:endParaRPr lang="en-US"/>
        </a:p>
      </dgm:t>
    </dgm:pt>
    <dgm:pt modelId="{2D2A411A-32E0-4AAA-82A8-9931C7DFB613}" type="sibTrans" cxnId="{38DDF45A-5BD5-4B47-8070-6FD3E36C90E0}">
      <dgm:prSet/>
      <dgm:spPr/>
      <dgm:t>
        <a:bodyPr/>
        <a:lstStyle/>
        <a:p>
          <a:pPr rtl="1"/>
          <a:endParaRPr lang="en-US"/>
        </a:p>
      </dgm:t>
    </dgm:pt>
    <dgm:pt modelId="{7033EE43-6677-4E7C-B1F8-9ED445C39AD6}">
      <dgm:prSet phldrT="[Text]" custT="1"/>
      <dgm:spPr>
        <a:ln>
          <a:solidFill>
            <a:schemeClr val="accent6">
              <a:lumMod val="50000"/>
            </a:schemeClr>
          </a:solidFill>
        </a:ln>
      </dgm:spPr>
      <dgm:t>
        <a:bodyPr/>
        <a:lstStyle/>
        <a:p>
          <a:pPr algn="just" rtl="1"/>
          <a:r>
            <a:rPr lang="ar-SA" sz="2200" b="1" dirty="0">
              <a:solidFill>
                <a:schemeClr val="tx1"/>
              </a:solidFill>
            </a:rPr>
            <a:t>الشّواطئ</a:t>
          </a:r>
          <a:endParaRPr lang="en-US" sz="2200" b="1" dirty="0">
            <a:solidFill>
              <a:schemeClr val="tx1"/>
            </a:solidFill>
          </a:endParaRPr>
        </a:p>
      </dgm:t>
    </dgm:pt>
    <dgm:pt modelId="{27FDDDF5-7883-4D32-A5D4-D5D0CC0A66FC}" type="parTrans" cxnId="{8E2BE078-0237-4425-837A-2C6E6E2C1F67}">
      <dgm:prSet/>
      <dgm:spPr/>
      <dgm:t>
        <a:bodyPr/>
        <a:lstStyle/>
        <a:p>
          <a:pPr rtl="1"/>
          <a:endParaRPr lang="en-US"/>
        </a:p>
      </dgm:t>
    </dgm:pt>
    <dgm:pt modelId="{B67AF26B-92ED-474F-AED8-1003C2FC5B9F}" type="sibTrans" cxnId="{8E2BE078-0237-4425-837A-2C6E6E2C1F67}">
      <dgm:prSet/>
      <dgm:spPr/>
      <dgm:t>
        <a:bodyPr/>
        <a:lstStyle/>
        <a:p>
          <a:pPr rtl="1"/>
          <a:endParaRPr lang="en-US"/>
        </a:p>
      </dgm:t>
    </dgm:pt>
    <dgm:pt modelId="{1D3A4DA1-BAB0-413A-8786-0ED3872646C7}">
      <dgm:prSet custT="1"/>
      <dgm:spPr>
        <a:ln>
          <a:solidFill>
            <a:schemeClr val="accent6">
              <a:lumMod val="50000"/>
            </a:schemeClr>
          </a:solidFill>
        </a:ln>
      </dgm:spPr>
      <dgm:t>
        <a:bodyPr/>
        <a:lstStyle/>
        <a:p>
          <a:pPr algn="just" rtl="1"/>
          <a:r>
            <a:rPr lang="ar-SA" sz="2200">
              <a:solidFill>
                <a:schemeClr val="tx1"/>
              </a:solidFill>
            </a:rPr>
            <a:t>وهيَ الأماكنُ الّتي تؤدّي غرضَ الاستجمامِ في الصّيف </a:t>
          </a:r>
          <a:endParaRPr lang="en-US" sz="2200">
            <a:solidFill>
              <a:schemeClr val="tx1"/>
            </a:solidFill>
          </a:endParaRPr>
        </a:p>
      </dgm:t>
    </dgm:pt>
    <dgm:pt modelId="{9EFAE1A5-BC37-4D7F-973E-B6343B44DE16}" type="parTrans" cxnId="{69667476-18B8-426B-A6FB-AEC9973EF467}">
      <dgm:prSet/>
      <dgm:spPr/>
      <dgm:t>
        <a:bodyPr/>
        <a:lstStyle/>
        <a:p>
          <a:pPr rtl="1"/>
          <a:endParaRPr lang="en-US"/>
        </a:p>
      </dgm:t>
    </dgm:pt>
    <dgm:pt modelId="{771F7BAE-2164-434F-A799-91499FF2904F}" type="sibTrans" cxnId="{69667476-18B8-426B-A6FB-AEC9973EF467}">
      <dgm:prSet/>
      <dgm:spPr/>
      <dgm:t>
        <a:bodyPr/>
        <a:lstStyle/>
        <a:p>
          <a:pPr rtl="1"/>
          <a:endParaRPr lang="en-US"/>
        </a:p>
      </dgm:t>
    </dgm:pt>
    <dgm:pt modelId="{1D2B94C1-A78F-446C-98C3-FD42D271343B}">
      <dgm:prSet custT="1"/>
      <dgm:spPr>
        <a:ln>
          <a:solidFill>
            <a:schemeClr val="accent6">
              <a:lumMod val="50000"/>
            </a:schemeClr>
          </a:solidFill>
        </a:ln>
      </dgm:spPr>
      <dgm:t>
        <a:bodyPr/>
        <a:lstStyle/>
        <a:p>
          <a:pPr algn="just" rtl="1"/>
          <a:r>
            <a:rPr lang="ar-SA" sz="2200">
              <a:solidFill>
                <a:schemeClr val="tx1"/>
              </a:solidFill>
            </a:rPr>
            <a:t>ويُقصَدُ بها ينابيعُ المياهِ المعدنيّةِ الحارّةِ الّتي تُستخدَمُ للعلاجِ منَ الكثيرِ منَ الأمراضِ الّتي تصيبُ الإنسان. </a:t>
          </a:r>
          <a:endParaRPr lang="en-US" sz="2200">
            <a:solidFill>
              <a:schemeClr val="tx1"/>
            </a:solidFill>
          </a:endParaRPr>
        </a:p>
      </dgm:t>
    </dgm:pt>
    <dgm:pt modelId="{26CDC28B-93FD-4C55-A39B-A596FBEBBB7D}" type="parTrans" cxnId="{8A2E4534-64B5-4846-AC9C-2FCA4637DA3D}">
      <dgm:prSet/>
      <dgm:spPr/>
      <dgm:t>
        <a:bodyPr/>
        <a:lstStyle/>
        <a:p>
          <a:pPr rtl="1"/>
          <a:endParaRPr lang="en-US"/>
        </a:p>
      </dgm:t>
    </dgm:pt>
    <dgm:pt modelId="{7BB05A82-15C3-44DC-89B5-2DA59C45C2B7}" type="sibTrans" cxnId="{8A2E4534-64B5-4846-AC9C-2FCA4637DA3D}">
      <dgm:prSet/>
      <dgm:spPr/>
      <dgm:t>
        <a:bodyPr/>
        <a:lstStyle/>
        <a:p>
          <a:pPr rtl="1"/>
          <a:endParaRPr lang="en-US"/>
        </a:p>
      </dgm:t>
    </dgm:pt>
    <dgm:pt modelId="{F2F7C2F1-A257-4A29-97CC-EA2F2D6EE624}">
      <dgm:prSet custT="1"/>
      <dgm:spPr>
        <a:ln>
          <a:solidFill>
            <a:schemeClr val="accent6">
              <a:lumMod val="50000"/>
            </a:schemeClr>
          </a:solidFill>
        </a:ln>
      </dgm:spPr>
      <dgm:t>
        <a:bodyPr/>
        <a:lstStyle/>
        <a:p>
          <a:pPr algn="just" rtl="1"/>
          <a:r>
            <a:rPr lang="ar-SA" sz="2200">
              <a:solidFill>
                <a:schemeClr val="tx1"/>
              </a:solidFill>
            </a:rPr>
            <a:t>وتتميّزُ هذهِ الشّواطئُ بتنوّعِها بينَ الرّمليِّ والصّخريِّ من جهة، وبقربِها منَ السّلاسلِ الجبليّةِ الخضراءِ من جهةٍ أخرى.</a:t>
          </a:r>
          <a:endParaRPr lang="en-US" sz="2200">
            <a:solidFill>
              <a:schemeClr val="tx1"/>
            </a:solidFill>
          </a:endParaRPr>
        </a:p>
      </dgm:t>
    </dgm:pt>
    <dgm:pt modelId="{830D0330-4A03-43DD-B2E9-756057524EA0}" type="parTrans" cxnId="{83017F2E-84BE-40B2-A0A9-45259B9CC4AC}">
      <dgm:prSet/>
      <dgm:spPr/>
      <dgm:t>
        <a:bodyPr/>
        <a:lstStyle/>
        <a:p>
          <a:pPr rtl="1"/>
          <a:endParaRPr lang="en-US"/>
        </a:p>
      </dgm:t>
    </dgm:pt>
    <dgm:pt modelId="{3DE90973-90FD-4BA5-990D-E537ED782399}" type="sibTrans" cxnId="{83017F2E-84BE-40B2-A0A9-45259B9CC4AC}">
      <dgm:prSet/>
      <dgm:spPr/>
      <dgm:t>
        <a:bodyPr/>
        <a:lstStyle/>
        <a:p>
          <a:pPr rtl="1"/>
          <a:endParaRPr lang="en-US"/>
        </a:p>
      </dgm:t>
    </dgm:pt>
    <dgm:pt modelId="{608AD3EF-B00F-4F9F-9414-BF2DEAE83A93}" type="pres">
      <dgm:prSet presAssocID="{BDF9E649-47A9-44AC-A78E-57F18F53CF2F}" presName="linear" presStyleCnt="0">
        <dgm:presLayoutVars>
          <dgm:dir val="rev"/>
          <dgm:animLvl val="lvl"/>
          <dgm:resizeHandles val="exact"/>
        </dgm:presLayoutVars>
      </dgm:prSet>
      <dgm:spPr/>
    </dgm:pt>
    <dgm:pt modelId="{015D072E-0978-49F8-A9AE-D82128B15BC7}" type="pres">
      <dgm:prSet presAssocID="{DE4631DA-686D-47EC-A219-C2C258D7BE12}" presName="parentLin" presStyleCnt="0"/>
      <dgm:spPr/>
    </dgm:pt>
    <dgm:pt modelId="{5F0505EF-4191-4718-853C-59B04EE0385A}" type="pres">
      <dgm:prSet presAssocID="{DE4631DA-686D-47EC-A219-C2C258D7BE12}" presName="parentLeftMargin" presStyleLbl="node1" presStyleIdx="0" presStyleCnt="3"/>
      <dgm:spPr/>
    </dgm:pt>
    <dgm:pt modelId="{87FCD3E6-83C6-4892-BFC1-319A51DD4FE8}" type="pres">
      <dgm:prSet presAssocID="{DE4631DA-686D-47EC-A219-C2C258D7BE12}" presName="parentText" presStyleLbl="node1" presStyleIdx="0" presStyleCnt="3">
        <dgm:presLayoutVars>
          <dgm:chMax val="0"/>
          <dgm:bulletEnabled val="1"/>
        </dgm:presLayoutVars>
      </dgm:prSet>
      <dgm:spPr/>
    </dgm:pt>
    <dgm:pt modelId="{EACDE4F8-F93A-4066-A76D-8B667BD53545}" type="pres">
      <dgm:prSet presAssocID="{DE4631DA-686D-47EC-A219-C2C258D7BE12}" presName="negativeSpace" presStyleCnt="0"/>
      <dgm:spPr/>
    </dgm:pt>
    <dgm:pt modelId="{6990396B-0B53-4F1A-B42E-22B434C6233A}" type="pres">
      <dgm:prSet presAssocID="{DE4631DA-686D-47EC-A219-C2C258D7BE12}" presName="childText" presStyleLbl="conFgAcc1" presStyleIdx="0" presStyleCnt="3">
        <dgm:presLayoutVars>
          <dgm:bulletEnabled val="1"/>
        </dgm:presLayoutVars>
      </dgm:prSet>
      <dgm:spPr/>
    </dgm:pt>
    <dgm:pt modelId="{4B82132B-1C7D-47F5-8D2E-3E8885F04290}" type="pres">
      <dgm:prSet presAssocID="{CD0B8533-A037-4359-A2B0-577FC2C23394}" presName="spaceBetweenRectangles" presStyleCnt="0"/>
      <dgm:spPr/>
    </dgm:pt>
    <dgm:pt modelId="{BB7C3515-9680-4C2D-A354-144038A820C1}" type="pres">
      <dgm:prSet presAssocID="{9EE22CBB-769B-401E-B3A3-E84FBF325BCB}" presName="parentLin" presStyleCnt="0"/>
      <dgm:spPr/>
    </dgm:pt>
    <dgm:pt modelId="{9F597CA6-1EEC-43A1-A66B-DCD4E1C5DD14}" type="pres">
      <dgm:prSet presAssocID="{9EE22CBB-769B-401E-B3A3-E84FBF325BCB}" presName="parentLeftMargin" presStyleLbl="node1" presStyleIdx="0" presStyleCnt="3"/>
      <dgm:spPr/>
    </dgm:pt>
    <dgm:pt modelId="{59012474-9B73-4762-8464-499CF61C6637}" type="pres">
      <dgm:prSet presAssocID="{9EE22CBB-769B-401E-B3A3-E84FBF325BCB}" presName="parentText" presStyleLbl="node1" presStyleIdx="1" presStyleCnt="3">
        <dgm:presLayoutVars>
          <dgm:chMax val="0"/>
          <dgm:bulletEnabled val="1"/>
        </dgm:presLayoutVars>
      </dgm:prSet>
      <dgm:spPr/>
    </dgm:pt>
    <dgm:pt modelId="{8B981D00-4BEC-44D0-AF5F-33B6C71C9314}" type="pres">
      <dgm:prSet presAssocID="{9EE22CBB-769B-401E-B3A3-E84FBF325BCB}" presName="negativeSpace" presStyleCnt="0"/>
      <dgm:spPr/>
    </dgm:pt>
    <dgm:pt modelId="{8B124B7E-F744-4B33-A9C5-320EA9864564}" type="pres">
      <dgm:prSet presAssocID="{9EE22CBB-769B-401E-B3A3-E84FBF325BCB}" presName="childText" presStyleLbl="conFgAcc1" presStyleIdx="1" presStyleCnt="3">
        <dgm:presLayoutVars>
          <dgm:bulletEnabled val="1"/>
        </dgm:presLayoutVars>
      </dgm:prSet>
      <dgm:spPr/>
    </dgm:pt>
    <dgm:pt modelId="{9EDBEB64-461B-46A3-A2A6-C440F837560D}" type="pres">
      <dgm:prSet presAssocID="{2D2A411A-32E0-4AAA-82A8-9931C7DFB613}" presName="spaceBetweenRectangles" presStyleCnt="0"/>
      <dgm:spPr/>
    </dgm:pt>
    <dgm:pt modelId="{3C0ADAD9-5816-42C1-9E35-55E8EB251EA5}" type="pres">
      <dgm:prSet presAssocID="{7033EE43-6677-4E7C-B1F8-9ED445C39AD6}" presName="parentLin" presStyleCnt="0"/>
      <dgm:spPr/>
    </dgm:pt>
    <dgm:pt modelId="{2F156095-5535-4657-9700-53EED2682758}" type="pres">
      <dgm:prSet presAssocID="{7033EE43-6677-4E7C-B1F8-9ED445C39AD6}" presName="parentLeftMargin" presStyleLbl="node1" presStyleIdx="1" presStyleCnt="3"/>
      <dgm:spPr/>
    </dgm:pt>
    <dgm:pt modelId="{953DDEED-0A4B-47D5-9949-3AA80369C8FE}" type="pres">
      <dgm:prSet presAssocID="{7033EE43-6677-4E7C-B1F8-9ED445C39AD6}" presName="parentText" presStyleLbl="node1" presStyleIdx="2" presStyleCnt="3">
        <dgm:presLayoutVars>
          <dgm:chMax val="0"/>
          <dgm:bulletEnabled val="1"/>
        </dgm:presLayoutVars>
      </dgm:prSet>
      <dgm:spPr/>
    </dgm:pt>
    <dgm:pt modelId="{5D3BBA79-49A5-4936-9C7F-BE9786A1E464}" type="pres">
      <dgm:prSet presAssocID="{7033EE43-6677-4E7C-B1F8-9ED445C39AD6}" presName="negativeSpace" presStyleCnt="0"/>
      <dgm:spPr/>
    </dgm:pt>
    <dgm:pt modelId="{5F0439B6-C92E-44E5-B349-986681212412}" type="pres">
      <dgm:prSet presAssocID="{7033EE43-6677-4E7C-B1F8-9ED445C39AD6}" presName="childText" presStyleLbl="conFgAcc1" presStyleIdx="2" presStyleCnt="3">
        <dgm:presLayoutVars>
          <dgm:bulletEnabled val="1"/>
        </dgm:presLayoutVars>
      </dgm:prSet>
      <dgm:spPr/>
    </dgm:pt>
  </dgm:ptLst>
  <dgm:cxnLst>
    <dgm:cxn modelId="{83017F2E-84BE-40B2-A0A9-45259B9CC4AC}" srcId="{7033EE43-6677-4E7C-B1F8-9ED445C39AD6}" destId="{F2F7C2F1-A257-4A29-97CC-EA2F2D6EE624}" srcOrd="0" destOrd="0" parTransId="{830D0330-4A03-43DD-B2E9-756057524EA0}" sibTransId="{3DE90973-90FD-4BA5-990D-E537ED782399}"/>
    <dgm:cxn modelId="{8A2E4534-64B5-4846-AC9C-2FCA4637DA3D}" srcId="{9EE22CBB-769B-401E-B3A3-E84FBF325BCB}" destId="{1D2B94C1-A78F-446C-98C3-FD42D271343B}" srcOrd="0" destOrd="0" parTransId="{26CDC28B-93FD-4C55-A39B-A596FBEBBB7D}" sibTransId="{7BB05A82-15C3-44DC-89B5-2DA59C45C2B7}"/>
    <dgm:cxn modelId="{B274953D-0E91-4736-B641-FE11464569A6}" srcId="{BDF9E649-47A9-44AC-A78E-57F18F53CF2F}" destId="{DE4631DA-686D-47EC-A219-C2C258D7BE12}" srcOrd="0" destOrd="0" parTransId="{CB0B399B-29B2-48D0-9A02-EE1C9F24A204}" sibTransId="{CD0B8533-A037-4359-A2B0-577FC2C23394}"/>
    <dgm:cxn modelId="{ACE33961-4116-45AA-8D14-9AB193B62750}" type="presOf" srcId="{9EE22CBB-769B-401E-B3A3-E84FBF325BCB}" destId="{9F597CA6-1EEC-43A1-A66B-DCD4E1C5DD14}" srcOrd="0" destOrd="0" presId="urn:microsoft.com/office/officeart/2005/8/layout/list1"/>
    <dgm:cxn modelId="{342FCB6C-61C6-4903-9530-75F470A0D74B}" type="presOf" srcId="{7033EE43-6677-4E7C-B1F8-9ED445C39AD6}" destId="{2F156095-5535-4657-9700-53EED2682758}" srcOrd="0" destOrd="0" presId="urn:microsoft.com/office/officeart/2005/8/layout/list1"/>
    <dgm:cxn modelId="{69667476-18B8-426B-A6FB-AEC9973EF467}" srcId="{DE4631DA-686D-47EC-A219-C2C258D7BE12}" destId="{1D3A4DA1-BAB0-413A-8786-0ED3872646C7}" srcOrd="0" destOrd="0" parTransId="{9EFAE1A5-BC37-4D7F-973E-B6343B44DE16}" sibTransId="{771F7BAE-2164-434F-A799-91499FF2904F}"/>
    <dgm:cxn modelId="{3C71A956-615E-4935-AEC2-388B55D59DAD}" type="presOf" srcId="{F2F7C2F1-A257-4A29-97CC-EA2F2D6EE624}" destId="{5F0439B6-C92E-44E5-B349-986681212412}" srcOrd="0" destOrd="0" presId="urn:microsoft.com/office/officeart/2005/8/layout/list1"/>
    <dgm:cxn modelId="{8E2BE078-0237-4425-837A-2C6E6E2C1F67}" srcId="{BDF9E649-47A9-44AC-A78E-57F18F53CF2F}" destId="{7033EE43-6677-4E7C-B1F8-9ED445C39AD6}" srcOrd="2" destOrd="0" parTransId="{27FDDDF5-7883-4D32-A5D4-D5D0CC0A66FC}" sibTransId="{B67AF26B-92ED-474F-AED8-1003C2FC5B9F}"/>
    <dgm:cxn modelId="{38DDF45A-5BD5-4B47-8070-6FD3E36C90E0}" srcId="{BDF9E649-47A9-44AC-A78E-57F18F53CF2F}" destId="{9EE22CBB-769B-401E-B3A3-E84FBF325BCB}" srcOrd="1" destOrd="0" parTransId="{42216CBC-241B-499F-8156-36737ED3348C}" sibTransId="{2D2A411A-32E0-4AAA-82A8-9931C7DFB613}"/>
    <dgm:cxn modelId="{AD6DFC5A-8864-47A3-82E2-A9EB8ED57AF0}" type="presOf" srcId="{BDF9E649-47A9-44AC-A78E-57F18F53CF2F}" destId="{608AD3EF-B00F-4F9F-9414-BF2DEAE83A93}" srcOrd="0" destOrd="0" presId="urn:microsoft.com/office/officeart/2005/8/layout/list1"/>
    <dgm:cxn modelId="{99F39985-48B6-4FCC-9B1A-E181F3F6E005}" type="presOf" srcId="{9EE22CBB-769B-401E-B3A3-E84FBF325BCB}" destId="{59012474-9B73-4762-8464-499CF61C6637}" srcOrd="1" destOrd="0" presId="urn:microsoft.com/office/officeart/2005/8/layout/list1"/>
    <dgm:cxn modelId="{04C0E18F-5B67-4AD3-9318-FE01565C4474}" type="presOf" srcId="{1D3A4DA1-BAB0-413A-8786-0ED3872646C7}" destId="{6990396B-0B53-4F1A-B42E-22B434C6233A}" srcOrd="0" destOrd="0" presId="urn:microsoft.com/office/officeart/2005/8/layout/list1"/>
    <dgm:cxn modelId="{97F3B093-4F53-4121-9B90-63474B673AB2}" type="presOf" srcId="{DE4631DA-686D-47EC-A219-C2C258D7BE12}" destId="{5F0505EF-4191-4718-853C-59B04EE0385A}" srcOrd="0" destOrd="0" presId="urn:microsoft.com/office/officeart/2005/8/layout/list1"/>
    <dgm:cxn modelId="{F7868D9D-EC12-426F-9019-108957655A3A}" type="presOf" srcId="{7033EE43-6677-4E7C-B1F8-9ED445C39AD6}" destId="{953DDEED-0A4B-47D5-9949-3AA80369C8FE}" srcOrd="1" destOrd="0" presId="urn:microsoft.com/office/officeart/2005/8/layout/list1"/>
    <dgm:cxn modelId="{65A3ECB5-0B9E-4C09-9D12-8B8DFC9C3454}" type="presOf" srcId="{1D2B94C1-A78F-446C-98C3-FD42D271343B}" destId="{8B124B7E-F744-4B33-A9C5-320EA9864564}" srcOrd="0" destOrd="0" presId="urn:microsoft.com/office/officeart/2005/8/layout/list1"/>
    <dgm:cxn modelId="{09EA7FC9-44EC-4384-B753-84DFAA237D3B}" type="presOf" srcId="{DE4631DA-686D-47EC-A219-C2C258D7BE12}" destId="{87FCD3E6-83C6-4892-BFC1-319A51DD4FE8}" srcOrd="1" destOrd="0" presId="urn:microsoft.com/office/officeart/2005/8/layout/list1"/>
    <dgm:cxn modelId="{FAE2C148-2495-4CD3-83B6-4E752646226D}" type="presParOf" srcId="{608AD3EF-B00F-4F9F-9414-BF2DEAE83A93}" destId="{015D072E-0978-49F8-A9AE-D82128B15BC7}" srcOrd="0" destOrd="0" presId="urn:microsoft.com/office/officeart/2005/8/layout/list1"/>
    <dgm:cxn modelId="{9E278D14-7715-4EB6-848C-C1341E11FDF0}" type="presParOf" srcId="{015D072E-0978-49F8-A9AE-D82128B15BC7}" destId="{5F0505EF-4191-4718-853C-59B04EE0385A}" srcOrd="0" destOrd="0" presId="urn:microsoft.com/office/officeart/2005/8/layout/list1"/>
    <dgm:cxn modelId="{5BA099B3-1BD7-49ED-95C8-A20685D607D9}" type="presParOf" srcId="{015D072E-0978-49F8-A9AE-D82128B15BC7}" destId="{87FCD3E6-83C6-4892-BFC1-319A51DD4FE8}" srcOrd="1" destOrd="0" presId="urn:microsoft.com/office/officeart/2005/8/layout/list1"/>
    <dgm:cxn modelId="{C781E3A7-DF3D-430B-B5CE-BD3E4E06167D}" type="presParOf" srcId="{608AD3EF-B00F-4F9F-9414-BF2DEAE83A93}" destId="{EACDE4F8-F93A-4066-A76D-8B667BD53545}" srcOrd="1" destOrd="0" presId="urn:microsoft.com/office/officeart/2005/8/layout/list1"/>
    <dgm:cxn modelId="{9507406F-BC2E-4E29-B86E-C42FF81E4206}" type="presParOf" srcId="{608AD3EF-B00F-4F9F-9414-BF2DEAE83A93}" destId="{6990396B-0B53-4F1A-B42E-22B434C6233A}" srcOrd="2" destOrd="0" presId="urn:microsoft.com/office/officeart/2005/8/layout/list1"/>
    <dgm:cxn modelId="{7DE4CA5C-F0AB-4106-A72F-D9BF6B17BFBA}" type="presParOf" srcId="{608AD3EF-B00F-4F9F-9414-BF2DEAE83A93}" destId="{4B82132B-1C7D-47F5-8D2E-3E8885F04290}" srcOrd="3" destOrd="0" presId="urn:microsoft.com/office/officeart/2005/8/layout/list1"/>
    <dgm:cxn modelId="{FF02E886-1B42-4F74-9540-5E7621BB06BD}" type="presParOf" srcId="{608AD3EF-B00F-4F9F-9414-BF2DEAE83A93}" destId="{BB7C3515-9680-4C2D-A354-144038A820C1}" srcOrd="4" destOrd="0" presId="urn:microsoft.com/office/officeart/2005/8/layout/list1"/>
    <dgm:cxn modelId="{AA6B5C5E-30AF-4C18-91F9-67949E4895B9}" type="presParOf" srcId="{BB7C3515-9680-4C2D-A354-144038A820C1}" destId="{9F597CA6-1EEC-43A1-A66B-DCD4E1C5DD14}" srcOrd="0" destOrd="0" presId="urn:microsoft.com/office/officeart/2005/8/layout/list1"/>
    <dgm:cxn modelId="{CA0C4807-D78E-40C5-9778-95C01C327F36}" type="presParOf" srcId="{BB7C3515-9680-4C2D-A354-144038A820C1}" destId="{59012474-9B73-4762-8464-499CF61C6637}" srcOrd="1" destOrd="0" presId="urn:microsoft.com/office/officeart/2005/8/layout/list1"/>
    <dgm:cxn modelId="{C767E4A3-513E-4AAE-A561-2E4D15BACBE9}" type="presParOf" srcId="{608AD3EF-B00F-4F9F-9414-BF2DEAE83A93}" destId="{8B981D00-4BEC-44D0-AF5F-33B6C71C9314}" srcOrd="5" destOrd="0" presId="urn:microsoft.com/office/officeart/2005/8/layout/list1"/>
    <dgm:cxn modelId="{2E00E7CE-647E-4463-B768-44F7EF0462F1}" type="presParOf" srcId="{608AD3EF-B00F-4F9F-9414-BF2DEAE83A93}" destId="{8B124B7E-F744-4B33-A9C5-320EA9864564}" srcOrd="6" destOrd="0" presId="urn:microsoft.com/office/officeart/2005/8/layout/list1"/>
    <dgm:cxn modelId="{09380472-3B13-4FA9-BC95-3AE76EAC1E33}" type="presParOf" srcId="{608AD3EF-B00F-4F9F-9414-BF2DEAE83A93}" destId="{9EDBEB64-461B-46A3-A2A6-C440F837560D}" srcOrd="7" destOrd="0" presId="urn:microsoft.com/office/officeart/2005/8/layout/list1"/>
    <dgm:cxn modelId="{F187AF49-4604-4E46-9E6E-D49310300FAE}" type="presParOf" srcId="{608AD3EF-B00F-4F9F-9414-BF2DEAE83A93}" destId="{3C0ADAD9-5816-42C1-9E35-55E8EB251EA5}" srcOrd="8" destOrd="0" presId="urn:microsoft.com/office/officeart/2005/8/layout/list1"/>
    <dgm:cxn modelId="{412415CE-7B46-4D0A-A83C-19FFB7E81DDD}" type="presParOf" srcId="{3C0ADAD9-5816-42C1-9E35-55E8EB251EA5}" destId="{2F156095-5535-4657-9700-53EED2682758}" srcOrd="0" destOrd="0" presId="urn:microsoft.com/office/officeart/2005/8/layout/list1"/>
    <dgm:cxn modelId="{DFDB1DC7-082C-499E-AC89-76A5960FDDAE}" type="presParOf" srcId="{3C0ADAD9-5816-42C1-9E35-55E8EB251EA5}" destId="{953DDEED-0A4B-47D5-9949-3AA80369C8FE}" srcOrd="1" destOrd="0" presId="urn:microsoft.com/office/officeart/2005/8/layout/list1"/>
    <dgm:cxn modelId="{F46550E9-4712-4751-B63C-0285143C2403}" type="presParOf" srcId="{608AD3EF-B00F-4F9F-9414-BF2DEAE83A93}" destId="{5D3BBA79-49A5-4936-9C7F-BE9786A1E464}" srcOrd="9" destOrd="0" presId="urn:microsoft.com/office/officeart/2005/8/layout/list1"/>
    <dgm:cxn modelId="{F33FCE1A-004A-4B51-9FB9-0CB8127CB616}" type="presParOf" srcId="{608AD3EF-B00F-4F9F-9414-BF2DEAE83A93}" destId="{5F0439B6-C92E-44E5-B349-98668121241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D254108-0D0C-42E2-9EB6-35304DFDB5A0}"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86A23490-494F-41E9-AF92-88F0DF0938AE}">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rPr>
            <a:t>المساراتُ السّياحيّةُ في مدينةِ دمشقَ القديمة</a:t>
          </a:r>
          <a:endParaRPr lang="en-US" sz="2200" dirty="0">
            <a:solidFill>
              <a:schemeClr val="tx1"/>
            </a:solidFill>
          </a:endParaRPr>
        </a:p>
      </dgm:t>
    </dgm:pt>
    <dgm:pt modelId="{CFFC298C-670A-48C7-B2A1-20E35D5A4AC7}" type="parTrans" cxnId="{41F9A73C-831F-4750-93C1-F68651AC6D42}">
      <dgm:prSet/>
      <dgm:spPr/>
      <dgm:t>
        <a:bodyPr/>
        <a:lstStyle/>
        <a:p>
          <a:pPr rtl="1">
            <a:lnSpc>
              <a:spcPct val="150000"/>
            </a:lnSpc>
          </a:pPr>
          <a:endParaRPr lang="en-US" sz="2200">
            <a:solidFill>
              <a:schemeClr val="tx1"/>
            </a:solidFill>
          </a:endParaRPr>
        </a:p>
      </dgm:t>
    </dgm:pt>
    <dgm:pt modelId="{DFFE8C3F-217E-4648-BCFC-EAD934F2D687}" type="sibTrans" cxnId="{41F9A73C-831F-4750-93C1-F68651AC6D42}">
      <dgm:prSet/>
      <dgm:spPr/>
      <dgm:t>
        <a:bodyPr/>
        <a:lstStyle/>
        <a:p>
          <a:pPr rtl="1">
            <a:lnSpc>
              <a:spcPct val="150000"/>
            </a:lnSpc>
          </a:pPr>
          <a:endParaRPr lang="en-US" sz="2200">
            <a:solidFill>
              <a:schemeClr val="tx1"/>
            </a:solidFill>
          </a:endParaRPr>
        </a:p>
      </dgm:t>
    </dgm:pt>
    <dgm:pt modelId="{AD14428D-2F7B-45E8-AC90-CEB8BE43C769}">
      <dgm:prSet phldrT="[Text]" custT="1"/>
      <dgm:spPr/>
      <dgm:t>
        <a:bodyPr/>
        <a:lstStyle/>
        <a:p>
          <a:pPr rtl="1">
            <a:lnSpc>
              <a:spcPct val="150000"/>
            </a:lnSpc>
          </a:pPr>
          <a:r>
            <a:rPr lang="ar-SA" sz="2200" dirty="0">
              <a:solidFill>
                <a:schemeClr val="tx1"/>
              </a:solidFill>
            </a:rPr>
            <a:t>تهدفُ المساراتُ المقترَحةُ إلى التّعريفِ بالمدينةِ وعرضِ ما يمكنُ أن تقدّمَهُ المدينةُ من غنىً ثقافيٍّ وحضاريٍّ للسّائح.</a:t>
          </a:r>
          <a:endParaRPr lang="en-US" sz="2200" dirty="0">
            <a:solidFill>
              <a:schemeClr val="tx1"/>
            </a:solidFill>
          </a:endParaRPr>
        </a:p>
      </dgm:t>
    </dgm:pt>
    <dgm:pt modelId="{F0AF5DFD-13D6-4D0E-BC5A-1C3C5FD5A0BE}" type="parTrans" cxnId="{D4ED437D-30F7-4792-909F-F64106032B14}">
      <dgm:prSet/>
      <dgm:spPr/>
      <dgm:t>
        <a:bodyPr/>
        <a:lstStyle/>
        <a:p>
          <a:pPr rtl="1">
            <a:lnSpc>
              <a:spcPct val="150000"/>
            </a:lnSpc>
          </a:pPr>
          <a:endParaRPr lang="en-US" sz="2200">
            <a:solidFill>
              <a:schemeClr val="tx1"/>
            </a:solidFill>
          </a:endParaRPr>
        </a:p>
      </dgm:t>
    </dgm:pt>
    <dgm:pt modelId="{A8CB52BA-CDDC-4626-A800-7C38886C73F8}" type="sibTrans" cxnId="{D4ED437D-30F7-4792-909F-F64106032B14}">
      <dgm:prSet/>
      <dgm:spPr/>
      <dgm:t>
        <a:bodyPr/>
        <a:lstStyle/>
        <a:p>
          <a:pPr rtl="1">
            <a:lnSpc>
              <a:spcPct val="150000"/>
            </a:lnSpc>
          </a:pPr>
          <a:endParaRPr lang="en-US" sz="2200">
            <a:solidFill>
              <a:schemeClr val="tx1"/>
            </a:solidFill>
          </a:endParaRPr>
        </a:p>
      </dgm:t>
    </dgm:pt>
    <dgm:pt modelId="{C117D27A-4CB1-4A4A-AB43-B85D20D31394}">
      <dgm:prSet phldrT="[Text]" custT="1"/>
      <dgm:spPr>
        <a:ln>
          <a:solidFill>
            <a:schemeClr val="accent6">
              <a:lumMod val="50000"/>
            </a:schemeClr>
          </a:solidFill>
        </a:ln>
      </dgm:spPr>
      <dgm:t>
        <a:bodyPr/>
        <a:lstStyle/>
        <a:p>
          <a:pPr rtl="1">
            <a:lnSpc>
              <a:spcPct val="150000"/>
            </a:lnSpc>
            <a:buFont typeface="Wingdings" panose="05000000000000000000" pitchFamily="2" charset="2"/>
            <a:buChar char=""/>
          </a:pPr>
          <a:r>
            <a:rPr lang="ar-SA" sz="2200" b="1" dirty="0">
              <a:solidFill>
                <a:schemeClr val="tx1"/>
              </a:solidFill>
              <a:uFillTx/>
            </a:rPr>
            <a:t>هدفُ المساراتِ السّياحيّة</a:t>
          </a:r>
          <a:endParaRPr lang="en-US" sz="2200" dirty="0">
            <a:solidFill>
              <a:schemeClr val="tx1"/>
            </a:solidFill>
          </a:endParaRPr>
        </a:p>
      </dgm:t>
    </dgm:pt>
    <dgm:pt modelId="{56393F02-C722-48FD-BE28-9950411DA82E}" type="parTrans" cxnId="{8413E137-465E-422B-AB5A-5CC77FEC9F96}">
      <dgm:prSet/>
      <dgm:spPr/>
      <dgm:t>
        <a:bodyPr/>
        <a:lstStyle/>
        <a:p>
          <a:pPr rtl="1">
            <a:lnSpc>
              <a:spcPct val="150000"/>
            </a:lnSpc>
          </a:pPr>
          <a:endParaRPr lang="en-US" sz="2200">
            <a:solidFill>
              <a:schemeClr val="tx1"/>
            </a:solidFill>
          </a:endParaRPr>
        </a:p>
      </dgm:t>
    </dgm:pt>
    <dgm:pt modelId="{992D6A6E-43B8-4A7A-9549-CA94280EB3BC}" type="sibTrans" cxnId="{8413E137-465E-422B-AB5A-5CC77FEC9F96}">
      <dgm:prSet/>
      <dgm:spPr/>
      <dgm:t>
        <a:bodyPr/>
        <a:lstStyle/>
        <a:p>
          <a:pPr rtl="1">
            <a:lnSpc>
              <a:spcPct val="150000"/>
            </a:lnSpc>
          </a:pPr>
          <a:endParaRPr lang="en-US" sz="2200">
            <a:solidFill>
              <a:schemeClr val="tx1"/>
            </a:solidFill>
          </a:endParaRPr>
        </a:p>
      </dgm:t>
    </dgm:pt>
    <dgm:pt modelId="{D8D9181F-D968-47C7-8AE9-EEA1E6D1B0F3}">
      <dgm:prSet phldrT="[Text]" custT="1"/>
      <dgm:spPr/>
      <dgm:t>
        <a:bodyPr/>
        <a:lstStyle/>
        <a:p>
          <a:pPr rtl="1">
            <a:lnSpc>
              <a:spcPct val="150000"/>
            </a:lnSpc>
          </a:pPr>
          <a:r>
            <a:rPr lang="ar-SA" sz="2200" dirty="0">
              <a:solidFill>
                <a:schemeClr val="tx1"/>
              </a:solidFill>
            </a:rPr>
            <a:t>الهدفُ الأساسيُّ من هذهِ المساراتِ هو إطالةُ فترةِ إقامةِ السّائحِ أكثرَ ما يمكنُ في المدينةِ بحيثُ يتمُّ تقديمُ شيءٍ جديدٍ لهُ في كلِّ مسار، أو يختارُ السّائحُ ما يريدُ من هذهِ المساراتِ بما يتوافقُ معَ اهتماماتِهِ العلميّةِ والثّقافيّةِ والفنّيّة.</a:t>
          </a:r>
          <a:endParaRPr lang="en-US" sz="2200" dirty="0">
            <a:solidFill>
              <a:schemeClr val="tx1"/>
            </a:solidFill>
          </a:endParaRPr>
        </a:p>
      </dgm:t>
    </dgm:pt>
    <dgm:pt modelId="{1531FDE9-6DD8-4BC9-BBE9-8932C45E8B28}" type="parTrans" cxnId="{D829F534-5957-48D9-BF23-33D352DB71E1}">
      <dgm:prSet/>
      <dgm:spPr/>
      <dgm:t>
        <a:bodyPr/>
        <a:lstStyle/>
        <a:p>
          <a:pPr rtl="1">
            <a:lnSpc>
              <a:spcPct val="150000"/>
            </a:lnSpc>
          </a:pPr>
          <a:endParaRPr lang="en-US" sz="2200">
            <a:solidFill>
              <a:schemeClr val="tx1"/>
            </a:solidFill>
          </a:endParaRPr>
        </a:p>
      </dgm:t>
    </dgm:pt>
    <dgm:pt modelId="{33D13662-CCFF-482D-ABB4-3EBFD62D5B37}" type="sibTrans" cxnId="{D829F534-5957-48D9-BF23-33D352DB71E1}">
      <dgm:prSet/>
      <dgm:spPr/>
      <dgm:t>
        <a:bodyPr/>
        <a:lstStyle/>
        <a:p>
          <a:pPr rtl="1">
            <a:lnSpc>
              <a:spcPct val="150000"/>
            </a:lnSpc>
          </a:pPr>
          <a:endParaRPr lang="en-US" sz="2200">
            <a:solidFill>
              <a:schemeClr val="tx1"/>
            </a:solidFill>
          </a:endParaRPr>
        </a:p>
      </dgm:t>
    </dgm:pt>
    <dgm:pt modelId="{A79AA664-7414-46B3-8670-74789906BD97}" type="pres">
      <dgm:prSet presAssocID="{3D254108-0D0C-42E2-9EB6-35304DFDB5A0}" presName="linear" presStyleCnt="0">
        <dgm:presLayoutVars>
          <dgm:animLvl val="lvl"/>
          <dgm:resizeHandles val="exact"/>
        </dgm:presLayoutVars>
      </dgm:prSet>
      <dgm:spPr/>
    </dgm:pt>
    <dgm:pt modelId="{E24DEF14-9F8E-4DB1-8944-19D5FD253E1D}" type="pres">
      <dgm:prSet presAssocID="{86A23490-494F-41E9-AF92-88F0DF0938AE}" presName="parentText" presStyleLbl="node1" presStyleIdx="0" presStyleCnt="2">
        <dgm:presLayoutVars>
          <dgm:chMax val="0"/>
          <dgm:bulletEnabled val="1"/>
        </dgm:presLayoutVars>
      </dgm:prSet>
      <dgm:spPr/>
    </dgm:pt>
    <dgm:pt modelId="{C1725A29-1A18-4003-8C53-A0B8A321893B}" type="pres">
      <dgm:prSet presAssocID="{86A23490-494F-41E9-AF92-88F0DF0938AE}" presName="childText" presStyleLbl="revTx" presStyleIdx="0" presStyleCnt="2">
        <dgm:presLayoutVars>
          <dgm:bulletEnabled val="1"/>
        </dgm:presLayoutVars>
      </dgm:prSet>
      <dgm:spPr/>
    </dgm:pt>
    <dgm:pt modelId="{11C66F12-EB5B-4B91-9DF7-9711E6A8B777}" type="pres">
      <dgm:prSet presAssocID="{C117D27A-4CB1-4A4A-AB43-B85D20D31394}" presName="parentText" presStyleLbl="node1" presStyleIdx="1" presStyleCnt="2">
        <dgm:presLayoutVars>
          <dgm:chMax val="0"/>
          <dgm:bulletEnabled val="1"/>
        </dgm:presLayoutVars>
      </dgm:prSet>
      <dgm:spPr/>
    </dgm:pt>
    <dgm:pt modelId="{5AED72F2-35DA-41F5-A728-761F7092235E}" type="pres">
      <dgm:prSet presAssocID="{C117D27A-4CB1-4A4A-AB43-B85D20D31394}" presName="childText" presStyleLbl="revTx" presStyleIdx="1" presStyleCnt="2">
        <dgm:presLayoutVars>
          <dgm:bulletEnabled val="1"/>
        </dgm:presLayoutVars>
      </dgm:prSet>
      <dgm:spPr/>
    </dgm:pt>
  </dgm:ptLst>
  <dgm:cxnLst>
    <dgm:cxn modelId="{D829F534-5957-48D9-BF23-33D352DB71E1}" srcId="{C117D27A-4CB1-4A4A-AB43-B85D20D31394}" destId="{D8D9181F-D968-47C7-8AE9-EEA1E6D1B0F3}" srcOrd="0" destOrd="0" parTransId="{1531FDE9-6DD8-4BC9-BBE9-8932C45E8B28}" sibTransId="{33D13662-CCFF-482D-ABB4-3EBFD62D5B37}"/>
    <dgm:cxn modelId="{8413E137-465E-422B-AB5A-5CC77FEC9F96}" srcId="{3D254108-0D0C-42E2-9EB6-35304DFDB5A0}" destId="{C117D27A-4CB1-4A4A-AB43-B85D20D31394}" srcOrd="1" destOrd="0" parTransId="{56393F02-C722-48FD-BE28-9950411DA82E}" sibTransId="{992D6A6E-43B8-4A7A-9549-CA94280EB3BC}"/>
    <dgm:cxn modelId="{41F9A73C-831F-4750-93C1-F68651AC6D42}" srcId="{3D254108-0D0C-42E2-9EB6-35304DFDB5A0}" destId="{86A23490-494F-41E9-AF92-88F0DF0938AE}" srcOrd="0" destOrd="0" parTransId="{CFFC298C-670A-48C7-B2A1-20E35D5A4AC7}" sibTransId="{DFFE8C3F-217E-4648-BCFC-EAD934F2D687}"/>
    <dgm:cxn modelId="{D4ED437D-30F7-4792-909F-F64106032B14}" srcId="{86A23490-494F-41E9-AF92-88F0DF0938AE}" destId="{AD14428D-2F7B-45E8-AC90-CEB8BE43C769}" srcOrd="0" destOrd="0" parTransId="{F0AF5DFD-13D6-4D0E-BC5A-1C3C5FD5A0BE}" sibTransId="{A8CB52BA-CDDC-4626-A800-7C38886C73F8}"/>
    <dgm:cxn modelId="{7F4991A3-4CB9-4B49-B65D-9B481DF63A13}" type="presOf" srcId="{AD14428D-2F7B-45E8-AC90-CEB8BE43C769}" destId="{C1725A29-1A18-4003-8C53-A0B8A321893B}" srcOrd="0" destOrd="0" presId="urn:microsoft.com/office/officeart/2005/8/layout/vList2"/>
    <dgm:cxn modelId="{9A5698B8-0BE1-441C-B0F9-1806F1AD450A}" type="presOf" srcId="{3D254108-0D0C-42E2-9EB6-35304DFDB5A0}" destId="{A79AA664-7414-46B3-8670-74789906BD97}" srcOrd="0" destOrd="0" presId="urn:microsoft.com/office/officeart/2005/8/layout/vList2"/>
    <dgm:cxn modelId="{294C24DE-16FE-4A61-9137-CCDFF16673D7}" type="presOf" srcId="{D8D9181F-D968-47C7-8AE9-EEA1E6D1B0F3}" destId="{5AED72F2-35DA-41F5-A728-761F7092235E}" srcOrd="0" destOrd="0" presId="urn:microsoft.com/office/officeart/2005/8/layout/vList2"/>
    <dgm:cxn modelId="{2E54F4F0-A326-435C-9D21-5642833BFA78}" type="presOf" srcId="{C117D27A-4CB1-4A4A-AB43-B85D20D31394}" destId="{11C66F12-EB5B-4B91-9DF7-9711E6A8B777}" srcOrd="0" destOrd="0" presId="urn:microsoft.com/office/officeart/2005/8/layout/vList2"/>
    <dgm:cxn modelId="{2640FEF7-1D67-4354-A845-39AE71AF3AC3}" type="presOf" srcId="{86A23490-494F-41E9-AF92-88F0DF0938AE}" destId="{E24DEF14-9F8E-4DB1-8944-19D5FD253E1D}" srcOrd="0" destOrd="0" presId="urn:microsoft.com/office/officeart/2005/8/layout/vList2"/>
    <dgm:cxn modelId="{C4D28E76-4BF9-4B7E-BCAF-D488D7AFBD4C}" type="presParOf" srcId="{A79AA664-7414-46B3-8670-74789906BD97}" destId="{E24DEF14-9F8E-4DB1-8944-19D5FD253E1D}" srcOrd="0" destOrd="0" presId="urn:microsoft.com/office/officeart/2005/8/layout/vList2"/>
    <dgm:cxn modelId="{4D9A1C57-9D81-45B3-9B31-7DE27F5774F2}" type="presParOf" srcId="{A79AA664-7414-46B3-8670-74789906BD97}" destId="{C1725A29-1A18-4003-8C53-A0B8A321893B}" srcOrd="1" destOrd="0" presId="urn:microsoft.com/office/officeart/2005/8/layout/vList2"/>
    <dgm:cxn modelId="{D7617E30-61A1-4362-9B95-DB88DB3A3C8E}" type="presParOf" srcId="{A79AA664-7414-46B3-8670-74789906BD97}" destId="{11C66F12-EB5B-4B91-9DF7-9711E6A8B777}" srcOrd="2" destOrd="0" presId="urn:microsoft.com/office/officeart/2005/8/layout/vList2"/>
    <dgm:cxn modelId="{604E0166-07CF-4741-BA09-4DC5C16A4E46}" type="presParOf" srcId="{A79AA664-7414-46B3-8670-74789906BD97}" destId="{5AED72F2-35DA-41F5-A728-761F7092235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5F648B-B2ED-43E4-9F2C-B183885C017F}">
      <dsp:nvSpPr>
        <dsp:cNvPr id="0" name=""/>
        <dsp:cNvSpPr/>
      </dsp:nvSpPr>
      <dsp:spPr>
        <a:xfrm>
          <a:off x="0" y="426908"/>
          <a:ext cx="9219366" cy="680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F1677A2E-88D0-44FC-B2F6-1A1261E8422D}">
      <dsp:nvSpPr>
        <dsp:cNvPr id="0" name=""/>
        <dsp:cNvSpPr/>
      </dsp:nvSpPr>
      <dsp:spPr>
        <a:xfrm>
          <a:off x="1471" y="28388"/>
          <a:ext cx="8757826" cy="7970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3929" tIns="0" rIns="243929" bIns="0" numCol="1" spcCol="1270" anchor="ctr" anchorCtr="0">
          <a:noAutofit/>
        </a:bodyPr>
        <a:lstStyle/>
        <a:p>
          <a:pPr marL="0" lvl="0" indent="0" algn="just" defTabSz="977900" rtl="1">
            <a:lnSpc>
              <a:spcPct val="90000"/>
            </a:lnSpc>
            <a:spcBef>
              <a:spcPct val="0"/>
            </a:spcBef>
            <a:spcAft>
              <a:spcPct val="35000"/>
            </a:spcAft>
            <a:buFont typeface="+mj-lt"/>
            <a:buNone/>
          </a:pPr>
          <a:r>
            <a:rPr lang="ar-SA" sz="2200" kern="1200" dirty="0">
              <a:solidFill>
                <a:schemeClr val="tx1"/>
              </a:solidFill>
            </a:rPr>
            <a:t>تفعيلُ العلاقاتِ معَ الأسواقِ المصدِّرةِ للسّيّاحِ باتّجاهِ سوريةَ وبشكلٍ خاصٍّ السّوقُ العربيّةُ والإسلاميّة، وتأمينُ خصوصيّةِ مستلزماتِهم.</a:t>
          </a:r>
          <a:endParaRPr lang="en-US" sz="2200" kern="1200" dirty="0">
            <a:solidFill>
              <a:schemeClr val="tx1"/>
            </a:solidFill>
          </a:endParaRPr>
        </a:p>
      </dsp:txBody>
      <dsp:txXfrm>
        <a:off x="40379" y="67296"/>
        <a:ext cx="8680010" cy="719224"/>
      </dsp:txXfrm>
    </dsp:sp>
    <dsp:sp modelId="{10BA9BB8-2732-481C-9422-778B0155CFC1}">
      <dsp:nvSpPr>
        <dsp:cNvPr id="0" name=""/>
        <dsp:cNvSpPr/>
      </dsp:nvSpPr>
      <dsp:spPr>
        <a:xfrm>
          <a:off x="0" y="1651628"/>
          <a:ext cx="9219366" cy="680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36AB51A6-4A56-4358-9F78-834CAD605EF7}">
      <dsp:nvSpPr>
        <dsp:cNvPr id="0" name=""/>
        <dsp:cNvSpPr/>
      </dsp:nvSpPr>
      <dsp:spPr>
        <a:xfrm>
          <a:off x="1471" y="1253108"/>
          <a:ext cx="8757826" cy="79704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3929" tIns="0" rIns="243929" bIns="0" numCol="1" spcCol="1270" anchor="ctr" anchorCtr="0">
          <a:noAutofit/>
        </a:bodyPr>
        <a:lstStyle/>
        <a:p>
          <a:pPr marL="0" lvl="0" indent="0" algn="just" defTabSz="977900" rtl="1">
            <a:lnSpc>
              <a:spcPct val="90000"/>
            </a:lnSpc>
            <a:spcBef>
              <a:spcPct val="0"/>
            </a:spcBef>
            <a:spcAft>
              <a:spcPct val="35000"/>
            </a:spcAft>
            <a:buFont typeface="+mj-lt"/>
            <a:buNone/>
          </a:pPr>
          <a:r>
            <a:rPr lang="ar-SA" sz="2200" kern="1200">
              <a:solidFill>
                <a:schemeClr val="tx1"/>
              </a:solidFill>
            </a:rPr>
            <a:t>استعادةُ حركةِ القدومِ الأوروبيّةِ والأمريكيّةِ وتطويرُ احتياجاتِها.</a:t>
          </a:r>
          <a:endParaRPr lang="en-US" sz="2200" kern="1200">
            <a:solidFill>
              <a:schemeClr val="tx1"/>
            </a:solidFill>
          </a:endParaRPr>
        </a:p>
      </dsp:txBody>
      <dsp:txXfrm>
        <a:off x="40379" y="1292016"/>
        <a:ext cx="8680010" cy="719224"/>
      </dsp:txXfrm>
    </dsp:sp>
    <dsp:sp modelId="{63AC5B8D-BEB1-4F6F-9FAC-718A7B8645C4}">
      <dsp:nvSpPr>
        <dsp:cNvPr id="0" name=""/>
        <dsp:cNvSpPr/>
      </dsp:nvSpPr>
      <dsp:spPr>
        <a:xfrm>
          <a:off x="0" y="2876349"/>
          <a:ext cx="9219366" cy="680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DABA115E-2A06-426C-8A37-D2B288FF4472}">
      <dsp:nvSpPr>
        <dsp:cNvPr id="0" name=""/>
        <dsp:cNvSpPr/>
      </dsp:nvSpPr>
      <dsp:spPr>
        <a:xfrm>
          <a:off x="1471" y="2477828"/>
          <a:ext cx="8757826" cy="7970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3929" tIns="0" rIns="243929" bIns="0" numCol="1" spcCol="1270" anchor="ctr" anchorCtr="0">
          <a:noAutofit/>
        </a:bodyPr>
        <a:lstStyle/>
        <a:p>
          <a:pPr marL="0" lvl="0" indent="0" algn="just" defTabSz="977900" rtl="1">
            <a:lnSpc>
              <a:spcPct val="90000"/>
            </a:lnSpc>
            <a:spcBef>
              <a:spcPct val="0"/>
            </a:spcBef>
            <a:spcAft>
              <a:spcPct val="35000"/>
            </a:spcAft>
            <a:buNone/>
          </a:pPr>
          <a:r>
            <a:rPr lang="ar-SA" sz="2200" kern="1200">
              <a:solidFill>
                <a:schemeClr val="tx1"/>
              </a:solidFill>
            </a:rPr>
            <a:t>اتّخاذُ الإجراءاتِ العمليّةِ اللّازمةِ لفتحِ أسواقٍ جديدةٍ واستقدامُ السّيّاحِ العربِ من بلادِ الاغترابِ والسّوريّينَ منهم بشكلٍ خاصّ، وفتحُ قنواتِ الاتّصالِ معهم.</a:t>
          </a:r>
          <a:endParaRPr lang="en-US" sz="2200" kern="1200">
            <a:solidFill>
              <a:schemeClr val="tx1"/>
            </a:solidFill>
          </a:endParaRPr>
        </a:p>
      </dsp:txBody>
      <dsp:txXfrm>
        <a:off x="40379" y="2516736"/>
        <a:ext cx="8680010" cy="71922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DEF14-9F8E-4DB1-8944-19D5FD253E1D}">
      <dsp:nvSpPr>
        <dsp:cNvPr id="0" name=""/>
        <dsp:cNvSpPr/>
      </dsp:nvSpPr>
      <dsp:spPr>
        <a:xfrm>
          <a:off x="0" y="639162"/>
          <a:ext cx="9878951" cy="12168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لوحاتُ الدّلالةِ السّياحيّة </a:t>
          </a:r>
          <a:endParaRPr lang="en-US" sz="2200" kern="1200" dirty="0">
            <a:solidFill>
              <a:schemeClr val="tx1"/>
            </a:solidFill>
          </a:endParaRPr>
        </a:p>
      </dsp:txBody>
      <dsp:txXfrm>
        <a:off x="59399" y="698561"/>
        <a:ext cx="9760153" cy="1098002"/>
      </dsp:txXfrm>
    </dsp:sp>
    <dsp:sp modelId="{C1725A29-1A18-4003-8C53-A0B8A321893B}">
      <dsp:nvSpPr>
        <dsp:cNvPr id="0" name=""/>
        <dsp:cNvSpPr/>
      </dsp:nvSpPr>
      <dsp:spPr>
        <a:xfrm>
          <a:off x="0" y="1855962"/>
          <a:ext cx="9878951" cy="1984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657"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t>تُقدَّمُ للسّائحِ الخرائطُ والمعلوماتُ عنِ المواقعِ والأمكنةِ المختارة، ويتمُّ عرضُ هذهِ المواقعِ والاتّجاهاتِ من خلالِ لوحاتِ دلالةٍ بحيثُ يتمُّ تقديمُ كلِّ مسارٍ بلونٍ خاصٍّ به، وتُقدَّمُ لوحةُ الدّلالةِ الموقعيّةُ ولوحةُ الدّلالةِ الاتّجاهيّةُ بنفسِ اللّونِ على أن يأخذَ الموقعُ رقماً واحداً موجوداً على الخريطةِ وعلى لوحةِ الموقعِ بآنٍ واحد. </a:t>
          </a:r>
          <a:endParaRPr lang="en-US" sz="2200" kern="1200" dirty="0"/>
        </a:p>
      </dsp:txBody>
      <dsp:txXfrm>
        <a:off x="0" y="1855962"/>
        <a:ext cx="9878951" cy="198461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1D527-BE49-47B5-98CF-58E582F3288A}">
      <dsp:nvSpPr>
        <dsp:cNvPr id="0" name=""/>
        <dsp:cNvSpPr/>
      </dsp:nvSpPr>
      <dsp:spPr>
        <a:xfrm>
          <a:off x="0" y="183506"/>
          <a:ext cx="10101283" cy="2116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3972" tIns="249936" rIns="783972" bIns="156464" numCol="1" spcCol="1270" anchor="t" anchorCtr="0">
          <a:noAutofit/>
        </a:bodyPr>
        <a:lstStyle/>
        <a:p>
          <a:pPr marL="228600" lvl="1" indent="-228600" algn="just" defTabSz="977900" rtl="1">
            <a:lnSpc>
              <a:spcPct val="90000"/>
            </a:lnSpc>
            <a:spcBef>
              <a:spcPct val="0"/>
            </a:spcBef>
            <a:spcAft>
              <a:spcPct val="15000"/>
            </a:spcAft>
            <a:buChar char="•"/>
          </a:pPr>
          <a:r>
            <a:rPr lang="ar-SY" sz="2200" kern="1200" dirty="0">
              <a:solidFill>
                <a:schemeClr val="tx1"/>
              </a:solidFill>
            </a:rPr>
            <a:t>وتتمثّلُ تجربةُ زيارةِ الدّيرِ بـِ:</a:t>
          </a:r>
          <a:endParaRPr lang="en-US" sz="2200" kern="1200" dirty="0">
            <a:solidFill>
              <a:schemeClr val="tx1"/>
            </a:solidFill>
          </a:endParaRPr>
        </a:p>
        <a:p>
          <a:pPr marL="457200" lvl="2" indent="-228600" algn="just" defTabSz="977900" rtl="1">
            <a:lnSpc>
              <a:spcPct val="90000"/>
            </a:lnSpc>
            <a:spcBef>
              <a:spcPct val="0"/>
            </a:spcBef>
            <a:spcAft>
              <a:spcPct val="15000"/>
            </a:spcAft>
            <a:buFont typeface="Simplified Arabic" panose="02020603050405020304" pitchFamily="18" charset="-78"/>
            <a:buChar char="-"/>
          </a:pPr>
          <a:r>
            <a:rPr lang="ar-SY" sz="2200" kern="1200">
              <a:solidFill>
                <a:schemeClr val="tx1"/>
              </a:solidFill>
            </a:rPr>
            <a:t>الصّلاةِ والتّأمل.</a:t>
          </a:r>
          <a:endParaRPr lang="en-US" sz="2200" kern="1200">
            <a:solidFill>
              <a:schemeClr val="tx1"/>
            </a:solidFill>
          </a:endParaRPr>
        </a:p>
        <a:p>
          <a:pPr marL="457200" lvl="2" indent="-228600" algn="just" defTabSz="977900" rtl="1">
            <a:lnSpc>
              <a:spcPct val="90000"/>
            </a:lnSpc>
            <a:spcBef>
              <a:spcPct val="0"/>
            </a:spcBef>
            <a:spcAft>
              <a:spcPct val="15000"/>
            </a:spcAft>
            <a:buFont typeface="Simplified Arabic" panose="02020603050405020304" pitchFamily="18" charset="-78"/>
            <a:buChar char="-"/>
          </a:pPr>
          <a:r>
            <a:rPr lang="ar-SY" sz="2200" kern="1200">
              <a:solidFill>
                <a:schemeClr val="tx1"/>
              </a:solidFill>
            </a:rPr>
            <a:t>اعتمادِ مبدأِ الضّيافةِ والاستقبالِ المجّانيّ.</a:t>
          </a:r>
          <a:endParaRPr lang="en-US" sz="2200" kern="1200">
            <a:solidFill>
              <a:schemeClr val="tx1"/>
            </a:solidFill>
          </a:endParaRPr>
        </a:p>
        <a:p>
          <a:pPr marL="457200" lvl="2" indent="-228600" algn="just" defTabSz="977900" rtl="1">
            <a:lnSpc>
              <a:spcPct val="90000"/>
            </a:lnSpc>
            <a:spcBef>
              <a:spcPct val="0"/>
            </a:spcBef>
            <a:spcAft>
              <a:spcPct val="15000"/>
            </a:spcAft>
            <a:buFont typeface="Simplified Arabic" panose="02020603050405020304" pitchFamily="18" charset="-78"/>
            <a:buChar char="-"/>
          </a:pPr>
          <a:r>
            <a:rPr lang="ar-SY" sz="2200" kern="1200" dirty="0">
              <a:solidFill>
                <a:schemeClr val="tx1"/>
              </a:solidFill>
            </a:rPr>
            <a:t>تفعيلِ الحوارِ الإسلاميِّ – المسيحيّ (تمَّ إنشاءُ مكتبةٍ مختصّةٍ لخدمةِ الباحثينَ في العلومِ الإنسانيّةِ والدّينيّةِ الإسلاميّةِ والمسيحيّة).</a:t>
          </a:r>
          <a:endParaRPr lang="en-US" sz="2200" kern="1200" dirty="0">
            <a:solidFill>
              <a:schemeClr val="tx1"/>
            </a:solidFill>
          </a:endParaRPr>
        </a:p>
      </dsp:txBody>
      <dsp:txXfrm>
        <a:off x="0" y="183506"/>
        <a:ext cx="10101283" cy="2116800"/>
      </dsp:txXfrm>
    </dsp:sp>
    <dsp:sp modelId="{AC53F7FC-56E9-4ED8-9B00-6FF65C7E9C8C}">
      <dsp:nvSpPr>
        <dsp:cNvPr id="0" name=""/>
        <dsp:cNvSpPr/>
      </dsp:nvSpPr>
      <dsp:spPr>
        <a:xfrm>
          <a:off x="2525320" y="6386"/>
          <a:ext cx="7070898" cy="3542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263" tIns="0" rIns="267263" bIns="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تجربةُ ديرِ مار موسى الحبشيّ</a:t>
          </a:r>
          <a:endParaRPr lang="en-US" sz="2200" kern="1200" dirty="0">
            <a:solidFill>
              <a:schemeClr val="tx1"/>
            </a:solidFill>
          </a:endParaRPr>
        </a:p>
      </dsp:txBody>
      <dsp:txXfrm>
        <a:off x="2542613" y="23679"/>
        <a:ext cx="7036312" cy="319654"/>
      </dsp:txXfrm>
    </dsp:sp>
    <dsp:sp modelId="{665FF659-B06B-4A00-A9A5-FF0896F84B82}">
      <dsp:nvSpPr>
        <dsp:cNvPr id="0" name=""/>
        <dsp:cNvSpPr/>
      </dsp:nvSpPr>
      <dsp:spPr>
        <a:xfrm>
          <a:off x="0" y="2542227"/>
          <a:ext cx="10101283" cy="1323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3972" tIns="249936" rIns="783972" bIns="156464" numCol="1" spcCol="1270" anchor="t" anchorCtr="0">
          <a:noAutofit/>
        </a:bodyPr>
        <a:lstStyle/>
        <a:p>
          <a:pPr marL="228600" lvl="1" indent="-228600" algn="just" defTabSz="977900" rtl="1">
            <a:lnSpc>
              <a:spcPct val="90000"/>
            </a:lnSpc>
            <a:spcBef>
              <a:spcPct val="0"/>
            </a:spcBef>
            <a:spcAft>
              <a:spcPct val="15000"/>
            </a:spcAft>
            <a:buChar char="•"/>
          </a:pPr>
          <a:r>
            <a:rPr lang="ar-SY" sz="2200" kern="1200" dirty="0">
              <a:solidFill>
                <a:schemeClr val="tx1"/>
              </a:solidFill>
            </a:rPr>
            <a:t>يهدفُ المشروعُ إلى توجيهِ الزّيارةِ بعيداً عنِ الدّيرِ للحفاظِ على البساطةِ والوضوحِ والهدوء، عبرَ تصميمِ مركزِ زوّارٍ للمحميّةِ ككلٍّ في منطقةٍ بعيدةٍ نوعاً ما عنِ الدّيرِ ثمّ تنظيمِ العبورِ إلى الدّيرِ عبرَ مجموعاتٍ مع تحديدِ مساراتٍ للسّيرِ داخلَ المحميّة</a:t>
          </a:r>
          <a:endParaRPr lang="en-US" sz="2200" kern="1200" dirty="0">
            <a:solidFill>
              <a:schemeClr val="tx1"/>
            </a:solidFill>
          </a:endParaRPr>
        </a:p>
      </dsp:txBody>
      <dsp:txXfrm>
        <a:off x="0" y="2542227"/>
        <a:ext cx="10101283" cy="1323000"/>
      </dsp:txXfrm>
    </dsp:sp>
    <dsp:sp modelId="{DF8CDE16-DEE1-4CF2-AD7D-41F1AAC93517}">
      <dsp:nvSpPr>
        <dsp:cNvPr id="0" name=""/>
        <dsp:cNvSpPr/>
      </dsp:nvSpPr>
      <dsp:spPr>
        <a:xfrm>
          <a:off x="2525320" y="2365107"/>
          <a:ext cx="7070898" cy="3542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263" tIns="0" rIns="267263" bIns="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Y" sz="2200" b="1" kern="1200" dirty="0">
              <a:solidFill>
                <a:schemeClr val="tx1"/>
              </a:solidFill>
              <a:uFillTx/>
            </a:rPr>
            <a:t>هدفُ المشروع</a:t>
          </a:r>
          <a:endParaRPr lang="en-US" sz="2200" kern="1200" dirty="0">
            <a:solidFill>
              <a:schemeClr val="tx1"/>
            </a:solidFill>
          </a:endParaRPr>
        </a:p>
      </dsp:txBody>
      <dsp:txXfrm>
        <a:off x="2542613" y="2382400"/>
        <a:ext cx="7036312" cy="31965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826CAA-4DDC-4722-AD0A-AC209B218DE4}">
      <dsp:nvSpPr>
        <dsp:cNvPr id="0" name=""/>
        <dsp:cNvSpPr/>
      </dsp:nvSpPr>
      <dsp:spPr>
        <a:xfrm>
          <a:off x="5110903" y="59121"/>
          <a:ext cx="4645193" cy="3693736"/>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rtl="1">
            <a:lnSpc>
              <a:spcPct val="100000"/>
            </a:lnSpc>
            <a:spcBef>
              <a:spcPct val="0"/>
            </a:spcBef>
            <a:spcAft>
              <a:spcPct val="35000"/>
            </a:spcAft>
            <a:buFont typeface="Symbol" panose="05050102010706020507" pitchFamily="18" charset="2"/>
            <a:buNone/>
          </a:pPr>
          <a:r>
            <a:rPr lang="ar-EG" sz="2200" b="1" kern="1200" dirty="0">
              <a:solidFill>
                <a:schemeClr val="tx1"/>
              </a:solidFill>
            </a:rPr>
            <a:t>مشروعُ تحسينِ سبلِ العيشِ في قريةِ الشّيخِ هلال (سياحةٌ ثقافيّةٌ بيئيّةٌ تضامنيّة)</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r>
            <a:rPr lang="ar-EG" sz="2200" kern="1200" dirty="0">
              <a:solidFill>
                <a:schemeClr val="tx1"/>
              </a:solidFill>
            </a:rPr>
            <a:t>وتقعُ هذهِ القريةُ في الشّمالِ الشّرقيِّ منَ السّلميّةِ ويُعتبَرُ مصدرُ الدّخلِ الأساسِّ للدّخلِ في القريةِ هيَ الزّراعةُ ونشاطاتُها المرافقةُ من تجارةِ المنتجاتِ والمعدّاتِ الزّراعيّة. وتعاني بشكلٍ أساسيٍّ منَ الجفافِ ونقصِ المياهِ بحيثُ تُعتبَرُ إدارةُ الجفافِ أساساً لكلِّ برامجِ التّنميةِ المستقبليّة.</a:t>
          </a:r>
          <a:endParaRPr lang="en-US" sz="2200" kern="1200" dirty="0">
            <a:solidFill>
              <a:schemeClr val="tx1"/>
            </a:solidFill>
          </a:endParaRPr>
        </a:p>
      </dsp:txBody>
      <dsp:txXfrm>
        <a:off x="5110903" y="59121"/>
        <a:ext cx="4645193" cy="3693736"/>
      </dsp:txXfrm>
    </dsp:sp>
    <dsp:sp modelId="{47DFAF45-3EFE-4993-847C-DC926BC6D0E6}">
      <dsp:nvSpPr>
        <dsp:cNvPr id="0" name=""/>
        <dsp:cNvSpPr/>
      </dsp:nvSpPr>
      <dsp:spPr>
        <a:xfrm>
          <a:off x="1191" y="59121"/>
          <a:ext cx="4645193" cy="3693736"/>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rtl="1">
            <a:lnSpc>
              <a:spcPct val="100000"/>
            </a:lnSpc>
            <a:spcBef>
              <a:spcPct val="0"/>
            </a:spcBef>
            <a:spcAft>
              <a:spcPct val="35000"/>
            </a:spcAft>
            <a:buFont typeface="Wingdings" panose="05000000000000000000" pitchFamily="2" charset="2"/>
            <a:buNone/>
          </a:pPr>
          <a:r>
            <a:rPr lang="ar-EG" sz="2200" b="1" kern="1200" dirty="0">
              <a:solidFill>
                <a:schemeClr val="tx1"/>
              </a:solidFill>
              <a:uFillTx/>
            </a:rPr>
            <a:t>أسسُ المشروع</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r>
            <a:rPr lang="ar-EG" sz="2200" kern="1200" dirty="0">
              <a:solidFill>
                <a:schemeClr val="tx1"/>
              </a:solidFill>
            </a:rPr>
            <a:t>تحسينُ سبلِ العيشِ في قريةٍ تعاني منَ الهجرةِ بسببِ تأثّرِها بالجفافِ وبسياسةِ منعِ الزّراعةِ في الباديةِ في إطارِ مكافحةِ التّصحّر.</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r>
            <a:rPr lang="ar-EG" sz="2200" kern="1200" dirty="0">
              <a:solidFill>
                <a:schemeClr val="tx1"/>
              </a:solidFill>
            </a:rPr>
            <a:t>المحافظةُ على التّراثِ العمرانيِّ في القريةِ والمتمثِّلِ بالقببِ الطّينيّةِ من أجلِ خلقِ نمطٍ منَ السّياحةِ البيئيّةِ الثّقافيّة.</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r>
            <a:rPr lang="ar-EG" sz="2200" kern="1200" dirty="0">
              <a:solidFill>
                <a:schemeClr val="tx1"/>
              </a:solidFill>
            </a:rPr>
            <a:t>تشجيعُ السّكّانِ على الاستقرارِ في قريتِهم من خلالِ خلقِ فرصٍ جديدةٍ للعمل.</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endParaRPr lang="en-US" sz="2200" kern="1200" dirty="0">
            <a:solidFill>
              <a:schemeClr val="tx1"/>
            </a:solidFill>
          </a:endParaRPr>
        </a:p>
      </dsp:txBody>
      <dsp:txXfrm>
        <a:off x="1191" y="59121"/>
        <a:ext cx="4645193" cy="369373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0BE15-7286-4D5F-815C-613ACC57BCF5}">
      <dsp:nvSpPr>
        <dsp:cNvPr id="0" name=""/>
        <dsp:cNvSpPr/>
      </dsp:nvSpPr>
      <dsp:spPr>
        <a:xfrm>
          <a:off x="5392750" y="405893"/>
          <a:ext cx="4901358" cy="294081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uFillTx/>
              <a:cs typeface="+mn-cs"/>
            </a:rPr>
            <a:t>ميزاتُ المشروع</a:t>
          </a:r>
          <a:endParaRPr lang="ar-EG" sz="2200" b="1" kern="1200" dirty="0">
            <a:solidFill>
              <a:schemeClr val="tx1"/>
            </a:solidFill>
            <a:uFillTx/>
            <a:cs typeface="+mn-cs"/>
          </a:endParaRPr>
        </a:p>
        <a:p>
          <a:pPr marL="0" lvl="0" indent="0" algn="just" defTabSz="977900" rtl="1">
            <a:lnSpc>
              <a:spcPct val="90000"/>
            </a:lnSpc>
            <a:spcBef>
              <a:spcPct val="0"/>
            </a:spcBef>
            <a:spcAft>
              <a:spcPct val="35000"/>
            </a:spcAft>
            <a:buFont typeface="Wingdings" panose="05000000000000000000" pitchFamily="2" charset="2"/>
            <a:buNone/>
          </a:pPr>
          <a:r>
            <a:rPr lang="ar-SA" sz="2200" kern="1200" dirty="0">
              <a:solidFill>
                <a:schemeClr val="tx1"/>
              </a:solidFill>
              <a:cs typeface="+mn-cs"/>
            </a:rPr>
            <a:t>تقدّمُ القريةُ الإطارَ المثاليَّ لاستقبالِ السّيّاحِ فهي محاطةٌ بمشهدٍ طبيعيٍّ مثاليٍّ تتميّزُ بغناها بالعمارةِ التّقليديّةِ (القببِ التّقليديّةِ)</a:t>
          </a:r>
          <a:endParaRPr lang="en-US" sz="2200" kern="1200" dirty="0">
            <a:solidFill>
              <a:schemeClr val="tx1"/>
            </a:solidFill>
            <a:cs typeface="+mn-cs"/>
          </a:endParaRPr>
        </a:p>
        <a:p>
          <a:pPr marL="0" lvl="0" indent="0" algn="just" defTabSz="977900" rtl="1">
            <a:lnSpc>
              <a:spcPct val="90000"/>
            </a:lnSpc>
            <a:spcBef>
              <a:spcPct val="0"/>
            </a:spcBef>
            <a:spcAft>
              <a:spcPct val="35000"/>
            </a:spcAft>
            <a:buNone/>
          </a:pPr>
          <a:r>
            <a:rPr lang="ar-SA" sz="2200" kern="1200" dirty="0">
              <a:solidFill>
                <a:schemeClr val="tx1"/>
              </a:solidFill>
              <a:cs typeface="+mn-cs"/>
            </a:rPr>
            <a:t>وهي قريبةٌ من بعضِها ويضمُّ كلُّ بيتٍ حديقةً منزليّة، كما أنّ القريةَ تمتلكُ طبقةَ مياهٍ جوفيّةٍ سطحيّةٍ جيّدةٍ </a:t>
          </a:r>
          <a:endParaRPr lang="en-US" sz="2200" kern="1200" dirty="0">
            <a:solidFill>
              <a:schemeClr val="tx1"/>
            </a:solidFill>
            <a:cs typeface="+mn-cs"/>
          </a:endParaRPr>
        </a:p>
        <a:p>
          <a:pPr marL="0" lvl="0" indent="0" algn="just" defTabSz="977900" rtl="1">
            <a:lnSpc>
              <a:spcPct val="90000"/>
            </a:lnSpc>
            <a:spcBef>
              <a:spcPct val="0"/>
            </a:spcBef>
            <a:spcAft>
              <a:spcPct val="35000"/>
            </a:spcAft>
            <a:buNone/>
          </a:pPr>
          <a:r>
            <a:rPr lang="ar-SA" sz="2200" kern="1200" dirty="0">
              <a:solidFill>
                <a:schemeClr val="tx1"/>
              </a:solidFill>
              <a:cs typeface="+mn-cs"/>
            </a:rPr>
            <a:t>وكذلكَ شبكةَ مياهٍ صالحةٍ للشّربِ وشبكةً للصّرفِ الصّحّيِّ وكهرباءَ للشّوارع.</a:t>
          </a:r>
          <a:r>
            <a:rPr lang="ar-SA" sz="2200" b="1" kern="1200" dirty="0">
              <a:solidFill>
                <a:schemeClr val="tx1"/>
              </a:solidFill>
              <a:uFillTx/>
              <a:cs typeface="+mn-cs"/>
            </a:rPr>
            <a:t> </a:t>
          </a:r>
          <a:endParaRPr lang="en-US" sz="2200" b="1" kern="1200" dirty="0">
            <a:solidFill>
              <a:schemeClr val="tx1"/>
            </a:solidFill>
            <a:uFillTx/>
            <a:cs typeface="+mn-cs"/>
          </a:endParaRPr>
        </a:p>
      </dsp:txBody>
      <dsp:txXfrm>
        <a:off x="5392750" y="405893"/>
        <a:ext cx="4901358" cy="2940814"/>
      </dsp:txXfrm>
    </dsp:sp>
    <dsp:sp modelId="{38670677-26D4-4174-8581-E22F49EB1457}">
      <dsp:nvSpPr>
        <dsp:cNvPr id="0" name=""/>
        <dsp:cNvSpPr/>
      </dsp:nvSpPr>
      <dsp:spPr>
        <a:xfrm>
          <a:off x="1256" y="405893"/>
          <a:ext cx="4901358" cy="294081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uFillTx/>
              <a:cs typeface="+mn-cs"/>
            </a:rPr>
            <a:t>أهدافُ المشروع</a:t>
          </a:r>
          <a:endParaRPr lang="ar-EG" sz="2200" b="1" kern="1200" dirty="0">
            <a:solidFill>
              <a:schemeClr val="tx1"/>
            </a:solidFill>
            <a:uFillTx/>
            <a:cs typeface="+mn-cs"/>
          </a:endParaRPr>
        </a:p>
        <a:p>
          <a:pPr marL="0" lvl="0" indent="0" algn="just" defTabSz="977900" rtl="1">
            <a:lnSpc>
              <a:spcPct val="90000"/>
            </a:lnSpc>
            <a:spcBef>
              <a:spcPct val="0"/>
            </a:spcBef>
            <a:spcAft>
              <a:spcPct val="35000"/>
            </a:spcAft>
            <a:buFont typeface="Wingdings" panose="05000000000000000000" pitchFamily="2" charset="2"/>
            <a:buNone/>
          </a:pPr>
          <a:r>
            <a:rPr lang="ar-EG" sz="2200" kern="1200" dirty="0">
              <a:solidFill>
                <a:schemeClr val="tx1"/>
              </a:solidFill>
              <a:cs typeface="+mn-cs"/>
            </a:rPr>
            <a:t>- </a:t>
          </a:r>
          <a:r>
            <a:rPr lang="ar-SA" sz="2200" kern="1200" dirty="0">
              <a:solidFill>
                <a:schemeClr val="tx1"/>
              </a:solidFill>
              <a:cs typeface="+mn-cs"/>
            </a:rPr>
            <a:t>تأجيرُ البيوتِ التّقليديّة.</a:t>
          </a:r>
          <a:endParaRPr lang="en-US" sz="2200" kern="1200" dirty="0">
            <a:solidFill>
              <a:schemeClr val="tx1"/>
            </a:solidFill>
            <a:cs typeface="+mn-cs"/>
          </a:endParaRPr>
        </a:p>
        <a:p>
          <a:pPr marL="0" lvl="0" indent="0" algn="just" defTabSz="977900" rtl="1">
            <a:lnSpc>
              <a:spcPct val="90000"/>
            </a:lnSpc>
            <a:spcBef>
              <a:spcPct val="0"/>
            </a:spcBef>
            <a:spcAft>
              <a:spcPct val="35000"/>
            </a:spcAft>
            <a:buNone/>
          </a:pPr>
          <a:r>
            <a:rPr lang="ar-EG" sz="2200" kern="1200" dirty="0">
              <a:solidFill>
                <a:schemeClr val="tx1"/>
              </a:solidFill>
              <a:cs typeface="+mn-cs"/>
            </a:rPr>
            <a:t>- </a:t>
          </a:r>
          <a:r>
            <a:rPr lang="ar-SA" sz="2200" kern="1200" dirty="0">
              <a:solidFill>
                <a:schemeClr val="tx1"/>
              </a:solidFill>
              <a:cs typeface="+mn-cs"/>
            </a:rPr>
            <a:t>تطويرُ النّشاطاتِ المكمِّلةِ ولاسيَما تلكَ المتعلِّقةُ بتمكينِ المرأةِ </a:t>
          </a:r>
          <a:endParaRPr lang="en-US" sz="2200" kern="1200" dirty="0">
            <a:solidFill>
              <a:schemeClr val="tx1"/>
            </a:solidFill>
            <a:cs typeface="+mn-cs"/>
          </a:endParaRPr>
        </a:p>
        <a:p>
          <a:pPr marL="0" lvl="0" indent="0" algn="just" defTabSz="977900" rtl="1">
            <a:lnSpc>
              <a:spcPct val="90000"/>
            </a:lnSpc>
            <a:spcBef>
              <a:spcPct val="0"/>
            </a:spcBef>
            <a:spcAft>
              <a:spcPct val="35000"/>
            </a:spcAft>
            <a:buNone/>
          </a:pPr>
          <a:r>
            <a:rPr lang="ar-EG" sz="2200" kern="1200" dirty="0">
              <a:solidFill>
                <a:schemeClr val="tx1"/>
              </a:solidFill>
              <a:cs typeface="+mn-cs"/>
            </a:rPr>
            <a:t>- </a:t>
          </a:r>
          <a:r>
            <a:rPr lang="ar-SA" sz="2200" kern="1200" dirty="0">
              <a:solidFill>
                <a:schemeClr val="tx1"/>
              </a:solidFill>
              <a:cs typeface="+mn-cs"/>
            </a:rPr>
            <a:t>زيارةُ المواقعِ الأثريّةِ القريبة</a:t>
          </a:r>
          <a:endParaRPr lang="en-US" sz="2200" kern="1200" dirty="0">
            <a:solidFill>
              <a:schemeClr val="tx1"/>
            </a:solidFill>
            <a:cs typeface="+mn-cs"/>
          </a:endParaRPr>
        </a:p>
        <a:p>
          <a:pPr marL="0" lvl="0" indent="0" algn="just" defTabSz="977900" rtl="1">
            <a:lnSpc>
              <a:spcPct val="90000"/>
            </a:lnSpc>
            <a:spcBef>
              <a:spcPct val="0"/>
            </a:spcBef>
            <a:spcAft>
              <a:spcPct val="35000"/>
            </a:spcAft>
            <a:buNone/>
          </a:pPr>
          <a:r>
            <a:rPr lang="ar-EG" sz="2200" kern="1200" dirty="0">
              <a:solidFill>
                <a:schemeClr val="tx1"/>
              </a:solidFill>
              <a:cs typeface="+mn-cs"/>
            </a:rPr>
            <a:t>- </a:t>
          </a:r>
          <a:r>
            <a:rPr lang="ar-SA" sz="2200" kern="1200" dirty="0">
              <a:solidFill>
                <a:schemeClr val="tx1"/>
              </a:solidFill>
              <a:cs typeface="+mn-cs"/>
            </a:rPr>
            <a:t>جولةٌ في الباديةِ وفي جبلِ البلعاس</a:t>
          </a:r>
          <a:r>
            <a:rPr lang="ar-SA" sz="2200" b="1" kern="1200" dirty="0">
              <a:solidFill>
                <a:schemeClr val="tx1"/>
              </a:solidFill>
              <a:uFillTx/>
              <a:cs typeface="+mn-cs"/>
            </a:rPr>
            <a:t> </a:t>
          </a:r>
          <a:endParaRPr lang="en-US" sz="2200" b="1" kern="1200" dirty="0">
            <a:solidFill>
              <a:schemeClr val="tx1"/>
            </a:solidFill>
            <a:uFillTx/>
            <a:cs typeface="+mn-cs"/>
          </a:endParaRPr>
        </a:p>
      </dsp:txBody>
      <dsp:txXfrm>
        <a:off x="1256" y="405893"/>
        <a:ext cx="4901358" cy="294081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8CE484-912B-418A-B28B-E704AA820347}">
      <dsp:nvSpPr>
        <dsp:cNvPr id="0" name=""/>
        <dsp:cNvSpPr/>
      </dsp:nvSpPr>
      <dsp:spPr>
        <a:xfrm>
          <a:off x="0" y="86016"/>
          <a:ext cx="9439564" cy="12168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مشروعُ تنميةٍ مستدامةٍ للتّجمّعاتِ الأثريّةِ في المدنِ المنسيّة</a:t>
          </a:r>
          <a:endParaRPr lang="en-US" sz="2200" kern="1200" dirty="0">
            <a:solidFill>
              <a:schemeClr val="tx1"/>
            </a:solidFill>
          </a:endParaRPr>
        </a:p>
      </dsp:txBody>
      <dsp:txXfrm>
        <a:off x="59399" y="145415"/>
        <a:ext cx="9320766" cy="1098002"/>
      </dsp:txXfrm>
    </dsp:sp>
    <dsp:sp modelId="{ADFEDF4F-6A3B-4D6D-B754-D72A1F68500A}">
      <dsp:nvSpPr>
        <dsp:cNvPr id="0" name=""/>
        <dsp:cNvSpPr/>
      </dsp:nvSpPr>
      <dsp:spPr>
        <a:xfrm>
          <a:off x="0" y="1302816"/>
          <a:ext cx="9439564" cy="2489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9706"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هو إعادةُ إحياءِ الدّروبِ القديمةِ لمنطقةِ جبلِ سمعانَ الّتي تضمُّ 156 موقعاً تاريخيّاً، من خلالِ تأهيلِ ثلاثةِ دروبٍ للمشاةِ يبلغُ طولُها 60 كم في المدنِ الأثريّةِ في الهضبةِ الكلسيّةِ لجبلِ سمعانَ غربَ مدينةِ حلب، وتصميمُ وتنفيذُ لوائحَ دلاليّةِ ورسمُ خرائطَ للدّروبِ مع إعدادِ منشوراتِ توعيّةٍ داخليّةٍ تمهيداً للانتقالِ إلى مرحلةِ التّرويجِ والاستثمارِ السّياحيِّ في إطارِ تنميةِ السّياحةِ البيئيّةِ والثّقافيّةِ والتّنميةِ المحلّيّةِ لإبرازِ التّراثِ الثّقافيِّ والغنى الطّبيعيِّ والبيئيِّ للمنطقة.</a:t>
          </a:r>
          <a:endParaRPr lang="en-US" sz="2200" kern="1200" dirty="0">
            <a:solidFill>
              <a:schemeClr val="tx1"/>
            </a:solidFill>
          </a:endParaRPr>
        </a:p>
      </dsp:txBody>
      <dsp:txXfrm>
        <a:off x="0" y="1302816"/>
        <a:ext cx="9439564" cy="248917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F175F-1F24-478C-A11A-BEA2D0BDA3F3}">
      <dsp:nvSpPr>
        <dsp:cNvPr id="0" name=""/>
        <dsp:cNvSpPr/>
      </dsp:nvSpPr>
      <dsp:spPr>
        <a:xfrm>
          <a:off x="12" y="1230"/>
          <a:ext cx="10295942" cy="71640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تمتلكُ سوريةُ مواقعَ أثريّةً تمتدُّ عبرَ معظمِ المراحلِ الحضاريّةِ والتّاريخيّةِ الّتي مرّتْ على البشريّةِ وتتوزّعُ على كاملِ الجغرافيا السّوريّة</a:t>
          </a:r>
          <a:endParaRPr lang="en-US" sz="2200" kern="1200" dirty="0">
            <a:solidFill>
              <a:schemeClr val="tx1"/>
            </a:solidFill>
          </a:endParaRPr>
        </a:p>
      </dsp:txBody>
      <dsp:txXfrm>
        <a:off x="12" y="1230"/>
        <a:ext cx="10295942" cy="716404"/>
      </dsp:txXfrm>
    </dsp:sp>
    <dsp:sp modelId="{2C4D34D1-EC83-4D51-8375-902095E70CD8}">
      <dsp:nvSpPr>
        <dsp:cNvPr id="0" name=""/>
        <dsp:cNvSpPr/>
      </dsp:nvSpPr>
      <dsp:spPr>
        <a:xfrm>
          <a:off x="1" y="753454"/>
          <a:ext cx="10295964" cy="716404"/>
        </a:xfrm>
        <a:prstGeom prst="rect">
          <a:avLst/>
        </a:prstGeom>
        <a:solidFill>
          <a:schemeClr val="accent2">
            <a:shade val="80000"/>
            <a:hueOff val="16921"/>
            <a:satOff val="27"/>
            <a:lumOff val="487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توفّرُ مشوّقاتٍ ثقافيّةٍ عريقةٍ وغنيّة</a:t>
          </a:r>
          <a:endParaRPr lang="en-US" sz="2200" kern="1200" dirty="0">
            <a:solidFill>
              <a:schemeClr val="tx1"/>
            </a:solidFill>
          </a:endParaRPr>
        </a:p>
      </dsp:txBody>
      <dsp:txXfrm>
        <a:off x="1" y="753454"/>
        <a:ext cx="10295964" cy="716404"/>
      </dsp:txXfrm>
    </dsp:sp>
    <dsp:sp modelId="{5AEC5EBE-1DF1-4B54-9B1C-577BAAEA8288}">
      <dsp:nvSpPr>
        <dsp:cNvPr id="0" name=""/>
        <dsp:cNvSpPr/>
      </dsp:nvSpPr>
      <dsp:spPr>
        <a:xfrm>
          <a:off x="1" y="1505679"/>
          <a:ext cx="10295965" cy="716404"/>
        </a:xfrm>
        <a:prstGeom prst="rect">
          <a:avLst/>
        </a:prstGeom>
        <a:solidFill>
          <a:schemeClr val="accent2">
            <a:shade val="80000"/>
            <a:hueOff val="33842"/>
            <a:satOff val="54"/>
            <a:lumOff val="974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تقاليدُ الضّيافةِ للشّعبِ السّوريِّ والتّرحيبِ الّذي يلقاهُ الزّائرُ في كلِّ مكان</a:t>
          </a:r>
          <a:endParaRPr lang="en-US" sz="2200" kern="1200" dirty="0">
            <a:solidFill>
              <a:schemeClr val="tx1"/>
            </a:solidFill>
          </a:endParaRPr>
        </a:p>
      </dsp:txBody>
      <dsp:txXfrm>
        <a:off x="1" y="1505679"/>
        <a:ext cx="10295965" cy="716404"/>
      </dsp:txXfrm>
    </dsp:sp>
    <dsp:sp modelId="{2E0BB9D2-932C-49B7-8E98-E0D372F38811}">
      <dsp:nvSpPr>
        <dsp:cNvPr id="0" name=""/>
        <dsp:cNvSpPr/>
      </dsp:nvSpPr>
      <dsp:spPr>
        <a:xfrm>
          <a:off x="0" y="2257903"/>
          <a:ext cx="10295968" cy="716404"/>
        </a:xfrm>
        <a:prstGeom prst="rect">
          <a:avLst/>
        </a:prstGeom>
        <a:solidFill>
          <a:schemeClr val="accent2">
            <a:shade val="80000"/>
            <a:hueOff val="50763"/>
            <a:satOff val="82"/>
            <a:lumOff val="1462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تنوّعٌ مشوِّقٌ في العرضِ السّياحيِّ يتيحُ لسوريةَ الاستفادةَ من أنواعٍ عديدةٍ منَ السّياحة</a:t>
          </a:r>
          <a:endParaRPr lang="en-US" sz="2200" kern="1200" dirty="0">
            <a:solidFill>
              <a:schemeClr val="tx1"/>
            </a:solidFill>
          </a:endParaRPr>
        </a:p>
      </dsp:txBody>
      <dsp:txXfrm>
        <a:off x="0" y="2257903"/>
        <a:ext cx="10295968" cy="716404"/>
      </dsp:txXfrm>
    </dsp:sp>
    <dsp:sp modelId="{C04DEC8B-0DD9-4509-8385-BEDE55C503C1}">
      <dsp:nvSpPr>
        <dsp:cNvPr id="0" name=""/>
        <dsp:cNvSpPr/>
      </dsp:nvSpPr>
      <dsp:spPr>
        <a:xfrm>
          <a:off x="0" y="3010127"/>
          <a:ext cx="10295968" cy="716404"/>
        </a:xfrm>
        <a:prstGeom prst="rect">
          <a:avLst/>
        </a:prstGeom>
        <a:solidFill>
          <a:schemeClr val="accent2">
            <a:shade val="80000"/>
            <a:hueOff val="67684"/>
            <a:satOff val="109"/>
            <a:lumOff val="1949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إمكانيّةُ تنشيطِ السّياحةِ الدّاخليّةِ وزيادةُ دورِها في القطاعِ السّياحيِّ  السّوريِّ عن طريقِ زيادةِ الوعيِ للمكانةِ التّاريخيّةِ والحضاريّةِ للبلد</a:t>
          </a:r>
          <a:endParaRPr lang="en-US" sz="2200" kern="1200" dirty="0">
            <a:solidFill>
              <a:schemeClr val="tx1"/>
            </a:solidFill>
          </a:endParaRPr>
        </a:p>
      </dsp:txBody>
      <dsp:txXfrm>
        <a:off x="0" y="3010127"/>
        <a:ext cx="10295968" cy="716404"/>
      </dsp:txXfrm>
    </dsp:sp>
    <dsp:sp modelId="{82E61084-EF23-4A54-820D-4B69338E7AD0}">
      <dsp:nvSpPr>
        <dsp:cNvPr id="0" name=""/>
        <dsp:cNvSpPr/>
      </dsp:nvSpPr>
      <dsp:spPr>
        <a:xfrm>
          <a:off x="0" y="3762352"/>
          <a:ext cx="10295968" cy="71640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a:solidFill>
                <a:schemeClr val="tx1"/>
              </a:solidFill>
            </a:rPr>
            <a:t>إمكانيّةُ تعزيزِ حضورِ سوريةَ في السّوقِ السّياحيِّ العالميِّ والإقليميِّ كمقصدٍ سياحيٍّ منافسٍ  وذلكَ  بدراسةِ مستوياتِ الأسعارِ ووضعِ سياسةٍ سعريّةٍ تحقّقُ موقفاً تنافسيّاً أقوى لسوريةً معَ الدّولِ المجاورة.  </a:t>
          </a:r>
          <a:endParaRPr lang="en-US" sz="2200" kern="1200" dirty="0">
            <a:solidFill>
              <a:schemeClr val="tx1"/>
            </a:solidFill>
          </a:endParaRPr>
        </a:p>
      </dsp:txBody>
      <dsp:txXfrm>
        <a:off x="0" y="3762352"/>
        <a:ext cx="10295968" cy="7164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21C2F-07DC-4FA6-B124-B9BA529F62A1}">
      <dsp:nvSpPr>
        <dsp:cNvPr id="0" name=""/>
        <dsp:cNvSpPr/>
      </dsp:nvSpPr>
      <dsp:spPr>
        <a:xfrm>
          <a:off x="0" y="11027"/>
          <a:ext cx="8952675" cy="8611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مواقعُ عصورِ ما قبلَ التّاريخِ (الحجريِّ والنّحاسيّ)</a:t>
          </a:r>
          <a:endParaRPr lang="en-US" sz="2200" kern="1200" dirty="0">
            <a:solidFill>
              <a:schemeClr val="tx1"/>
            </a:solidFill>
          </a:endParaRPr>
        </a:p>
      </dsp:txBody>
      <dsp:txXfrm>
        <a:off x="42036" y="53063"/>
        <a:ext cx="8868603" cy="777048"/>
      </dsp:txXfrm>
    </dsp:sp>
    <dsp:sp modelId="{067776DA-140D-437F-A36A-940EE9BA3BC4}">
      <dsp:nvSpPr>
        <dsp:cNvPr id="0" name=""/>
        <dsp:cNvSpPr/>
      </dsp:nvSpPr>
      <dsp:spPr>
        <a:xfrm>
          <a:off x="0" y="872147"/>
          <a:ext cx="8952675" cy="2856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247" tIns="27940" rIns="156464" bIns="27940" numCol="1" spcCol="1270" anchor="t" anchorCtr="0">
          <a:noAutofit/>
        </a:bodyPr>
        <a:lstStyle/>
        <a:p>
          <a:pPr marL="228600" lvl="1" indent="-228600" algn="r" defTabSz="977900" rtl="1">
            <a:lnSpc>
              <a:spcPct val="150000"/>
            </a:lnSpc>
            <a:spcBef>
              <a:spcPct val="0"/>
            </a:spcBef>
            <a:spcAft>
              <a:spcPct val="20000"/>
            </a:spcAft>
            <a:buChar char="•"/>
          </a:pPr>
          <a:r>
            <a:rPr lang="ar-JO" sz="2200" b="0" kern="1200" dirty="0">
              <a:solidFill>
                <a:schemeClr val="tx1"/>
              </a:solidFill>
            </a:rPr>
            <a:t>كهفُ الدّيدريّة</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50000"/>
            </a:lnSpc>
            <a:spcBef>
              <a:spcPct val="0"/>
            </a:spcBef>
            <a:spcAft>
              <a:spcPct val="20000"/>
            </a:spcAft>
            <a:buChar char="•"/>
          </a:pPr>
          <a:r>
            <a:rPr lang="ar-JO" sz="2200" b="0" kern="1200" dirty="0">
              <a:solidFill>
                <a:schemeClr val="tx1"/>
              </a:solidFill>
            </a:rPr>
            <a:t>حوضةُ الكوم</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50000"/>
            </a:lnSpc>
            <a:spcBef>
              <a:spcPct val="0"/>
            </a:spcBef>
            <a:spcAft>
              <a:spcPct val="20000"/>
            </a:spcAft>
            <a:buChar char="•"/>
          </a:pPr>
          <a:r>
            <a:rPr lang="ar-JO" sz="2200" b="0" kern="1200" dirty="0">
              <a:solidFill>
                <a:schemeClr val="tx1"/>
              </a:solidFill>
            </a:rPr>
            <a:t>جفتليك</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50000"/>
            </a:lnSpc>
            <a:spcBef>
              <a:spcPct val="0"/>
            </a:spcBef>
            <a:spcAft>
              <a:spcPct val="20000"/>
            </a:spcAft>
            <a:buChar char="•"/>
          </a:pPr>
          <a:r>
            <a:rPr lang="ar-JO" sz="2200" b="0" kern="1200" dirty="0">
              <a:solidFill>
                <a:schemeClr val="tx1"/>
              </a:solidFill>
            </a:rPr>
            <a:t>تلُّ مريبط</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50000"/>
            </a:lnSpc>
            <a:spcBef>
              <a:spcPct val="0"/>
            </a:spcBef>
            <a:spcAft>
              <a:spcPct val="20000"/>
            </a:spcAft>
            <a:buChar char="•"/>
          </a:pPr>
          <a:r>
            <a:rPr lang="ar-JO" sz="2200" b="0" kern="1200" dirty="0">
              <a:solidFill>
                <a:schemeClr val="tx1"/>
              </a:solidFill>
            </a:rPr>
            <a:t>اللّطامنة</a:t>
          </a:r>
          <a:r>
            <a:rPr lang="ar-SY" sz="2200" b="0" kern="1200" dirty="0">
              <a:solidFill>
                <a:schemeClr val="tx1"/>
              </a:solidFill>
            </a:rPr>
            <a:t>.</a:t>
          </a:r>
          <a:endParaRPr lang="en-US" sz="2200" b="0" kern="1200" dirty="0">
            <a:solidFill>
              <a:schemeClr val="tx1"/>
            </a:solidFill>
          </a:endParaRPr>
        </a:p>
      </dsp:txBody>
      <dsp:txXfrm>
        <a:off x="0" y="872147"/>
        <a:ext cx="8952675" cy="28566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21C2F-07DC-4FA6-B124-B9BA529F62A1}">
      <dsp:nvSpPr>
        <dsp:cNvPr id="0" name=""/>
        <dsp:cNvSpPr/>
      </dsp:nvSpPr>
      <dsp:spPr>
        <a:xfrm>
          <a:off x="0" y="11084"/>
          <a:ext cx="10497787" cy="6552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EG" sz="2200" b="1" kern="1200" dirty="0">
              <a:solidFill>
                <a:schemeClr val="tx1"/>
              </a:solidFill>
              <a:cs typeface="+mn-cs"/>
            </a:rPr>
            <a:t>مواقعُ عصورِ البرونز </a:t>
          </a:r>
          <a:endParaRPr lang="en-US" sz="2200" kern="1200" dirty="0">
            <a:solidFill>
              <a:schemeClr val="tx1"/>
            </a:solidFill>
            <a:cs typeface="+mn-cs"/>
          </a:endParaRPr>
        </a:p>
      </dsp:txBody>
      <dsp:txXfrm>
        <a:off x="31984" y="43068"/>
        <a:ext cx="10433819" cy="591232"/>
      </dsp:txXfrm>
    </dsp:sp>
    <dsp:sp modelId="{067776DA-140D-437F-A36A-940EE9BA3BC4}">
      <dsp:nvSpPr>
        <dsp:cNvPr id="0" name=""/>
        <dsp:cNvSpPr/>
      </dsp:nvSpPr>
      <dsp:spPr>
        <a:xfrm>
          <a:off x="0" y="666284"/>
          <a:ext cx="10497787" cy="742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305"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EG" sz="2200" b="0" kern="1200" dirty="0">
              <a:solidFill>
                <a:schemeClr val="tx1"/>
              </a:solidFill>
              <a:cs typeface="+mn-cs"/>
            </a:rPr>
            <a:t>مملكةُ ماري</a:t>
          </a:r>
          <a:r>
            <a:rPr lang="ar-SY" sz="2200" b="0" kern="1200" dirty="0">
              <a:solidFill>
                <a:schemeClr val="tx1"/>
              </a:solidFill>
              <a:cs typeface="+mn-cs"/>
            </a:rPr>
            <a:t>.</a:t>
          </a:r>
          <a:r>
            <a:rPr lang="ar-EG" sz="2200" b="0" kern="1200" dirty="0">
              <a:solidFill>
                <a:schemeClr val="tx1"/>
              </a:solidFill>
              <a:cs typeface="+mn-cs"/>
            </a:rPr>
            <a:t> </a:t>
          </a:r>
          <a:endParaRPr lang="en-US" sz="2200" b="0" kern="1200" dirty="0">
            <a:solidFill>
              <a:schemeClr val="tx1"/>
            </a:solidFill>
            <a:cs typeface="+mn-cs"/>
          </a:endParaRPr>
        </a:p>
        <a:p>
          <a:pPr marL="228600" lvl="1" indent="-228600" algn="r" defTabSz="977900" rtl="1">
            <a:lnSpc>
              <a:spcPct val="90000"/>
            </a:lnSpc>
            <a:spcBef>
              <a:spcPct val="0"/>
            </a:spcBef>
            <a:spcAft>
              <a:spcPct val="20000"/>
            </a:spcAft>
            <a:buChar char="•"/>
          </a:pPr>
          <a:r>
            <a:rPr lang="ar-EG" sz="2200" b="0" kern="1200" dirty="0">
              <a:solidFill>
                <a:schemeClr val="tx1"/>
              </a:solidFill>
              <a:cs typeface="+mn-cs"/>
            </a:rPr>
            <a:t>مملكةُ إيبلا</a:t>
          </a:r>
          <a:r>
            <a:rPr lang="ar-SY" sz="2200" b="0" kern="1200" dirty="0">
              <a:solidFill>
                <a:schemeClr val="tx1"/>
              </a:solidFill>
              <a:cs typeface="+mn-cs"/>
            </a:rPr>
            <a:t>.</a:t>
          </a:r>
          <a:endParaRPr lang="en-US" sz="2200" b="0" kern="1200" dirty="0">
            <a:solidFill>
              <a:schemeClr val="tx1"/>
            </a:solidFill>
            <a:cs typeface="+mn-cs"/>
          </a:endParaRPr>
        </a:p>
      </dsp:txBody>
      <dsp:txXfrm>
        <a:off x="0" y="666284"/>
        <a:ext cx="10497787" cy="742612"/>
      </dsp:txXfrm>
    </dsp:sp>
    <dsp:sp modelId="{EAC7369C-CC4B-4427-A1E3-E42874D0F4DF}">
      <dsp:nvSpPr>
        <dsp:cNvPr id="0" name=""/>
        <dsp:cNvSpPr/>
      </dsp:nvSpPr>
      <dsp:spPr>
        <a:xfrm>
          <a:off x="0" y="1373273"/>
          <a:ext cx="10497787" cy="65520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cs typeface="+mn-cs"/>
            </a:rPr>
            <a:t>مواقعُ عصرِ الحديد</a:t>
          </a:r>
          <a:endParaRPr lang="en-US" sz="2200" b="1" kern="1200" dirty="0">
            <a:solidFill>
              <a:schemeClr val="tx1"/>
            </a:solidFill>
            <a:cs typeface="+mn-cs"/>
          </a:endParaRPr>
        </a:p>
      </dsp:txBody>
      <dsp:txXfrm>
        <a:off x="31984" y="1405257"/>
        <a:ext cx="10433819" cy="591232"/>
      </dsp:txXfrm>
    </dsp:sp>
    <dsp:sp modelId="{3A1B644C-2F3D-4748-9C17-7719E5A896B3}">
      <dsp:nvSpPr>
        <dsp:cNvPr id="0" name=""/>
        <dsp:cNvSpPr/>
      </dsp:nvSpPr>
      <dsp:spPr>
        <a:xfrm>
          <a:off x="0" y="2075181"/>
          <a:ext cx="10497787" cy="1992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305" tIns="27940" rIns="156464" bIns="27940" numCol="1" spcCol="1270" anchor="t" anchorCtr="0">
          <a:noAutofit/>
        </a:bodyPr>
        <a:lstStyle/>
        <a:p>
          <a:pPr marL="228600" lvl="1" indent="-228600" algn="just" defTabSz="977900" rtl="1">
            <a:lnSpc>
              <a:spcPct val="90000"/>
            </a:lnSpc>
            <a:spcBef>
              <a:spcPct val="0"/>
            </a:spcBef>
            <a:spcAft>
              <a:spcPct val="20000"/>
            </a:spcAft>
            <a:buChar char="•"/>
          </a:pPr>
          <a:r>
            <a:rPr lang="ar-JO" sz="2200" kern="1200" dirty="0">
              <a:solidFill>
                <a:schemeClr val="tx1"/>
              </a:solidFill>
              <a:cs typeface="+mn-cs"/>
            </a:rPr>
            <a:t>العصرُ الحديديُّ الأوّل، أو عصرُ القضاءِ والمملكةِ الواحدة</a:t>
          </a:r>
          <a:r>
            <a:rPr lang="ar-SA" sz="2200" kern="1200" dirty="0">
              <a:solidFill>
                <a:schemeClr val="tx1"/>
              </a:solidFill>
              <a:cs typeface="+mn-cs"/>
            </a:rPr>
            <a:t>،</a:t>
          </a:r>
          <a:r>
            <a:rPr lang="ar-JO" sz="2200" kern="1200" dirty="0">
              <a:solidFill>
                <a:schemeClr val="tx1"/>
              </a:solidFill>
              <a:cs typeface="+mn-cs"/>
            </a:rPr>
            <a:t> ومن أشهرِ مواقعِهِ في سوريةَ تلُّ آفسَ وتلُّ تويني</a:t>
          </a:r>
          <a:r>
            <a:rPr lang="ar-SA" sz="2200" kern="1200" dirty="0">
              <a:solidFill>
                <a:schemeClr val="tx1"/>
              </a:solidFill>
              <a:cs typeface="+mn-cs"/>
            </a:rPr>
            <a:t>،</a:t>
          </a:r>
          <a:r>
            <a:rPr lang="ar-JO" sz="2200" kern="1200" dirty="0">
              <a:solidFill>
                <a:schemeClr val="tx1"/>
              </a:solidFill>
              <a:cs typeface="+mn-cs"/>
            </a:rPr>
            <a:t> ويمتدُّ منَ القرنِ الثّاني عشرَ قبلَ الميلادِ حتّى القرنِ العاشرِ قبلَ الميلاد.</a:t>
          </a:r>
          <a:endParaRPr lang="en-US" sz="2200" kern="1200" dirty="0">
            <a:solidFill>
              <a:schemeClr val="tx1"/>
            </a:solidFill>
            <a:cs typeface="+mn-cs"/>
          </a:endParaRPr>
        </a:p>
        <a:p>
          <a:pPr marL="228600" lvl="1" indent="-228600" algn="just" defTabSz="977900" rtl="1">
            <a:lnSpc>
              <a:spcPct val="90000"/>
            </a:lnSpc>
            <a:spcBef>
              <a:spcPct val="0"/>
            </a:spcBef>
            <a:spcAft>
              <a:spcPct val="20000"/>
            </a:spcAft>
            <a:buChar char="•"/>
          </a:pPr>
          <a:r>
            <a:rPr lang="ar-JO" sz="2200" kern="1200" dirty="0">
              <a:solidFill>
                <a:schemeClr val="tx1"/>
              </a:solidFill>
              <a:cs typeface="+mn-cs"/>
            </a:rPr>
            <a:t>العصرُ الحديديُّ الثّاني، أو عصرُ انقسامِ المملكةِ الموحَّدة، ويمتدُّ منَ القرنِ التّاسعِ قبلَ الميلادِ حتّى أوائلِ القرنِ السّادسِ قبلَ الميلاد</a:t>
          </a:r>
          <a:r>
            <a:rPr lang="ar-SA" sz="2200" kern="1200" dirty="0">
              <a:solidFill>
                <a:schemeClr val="tx1"/>
              </a:solidFill>
              <a:cs typeface="+mn-cs"/>
            </a:rPr>
            <a:t>،</a:t>
          </a:r>
          <a:r>
            <a:rPr lang="ar-JO" sz="2200" kern="1200" dirty="0">
              <a:solidFill>
                <a:schemeClr val="tx1"/>
              </a:solidFill>
              <a:cs typeface="+mn-cs"/>
            </a:rPr>
            <a:t> ومن أشهرِ مواقعِهِ في سوريةَ ممالكُ المدنِ مثلُ آرامِ حماةَ وعينِ دارةَ وتلِّ برسيب.</a:t>
          </a:r>
          <a:endParaRPr lang="en-US" sz="2200" kern="1200" dirty="0">
            <a:solidFill>
              <a:schemeClr val="tx1"/>
            </a:solidFill>
            <a:cs typeface="+mn-cs"/>
          </a:endParaRPr>
        </a:p>
        <a:p>
          <a:pPr marL="228600" lvl="1" indent="-228600" algn="just" defTabSz="977900" rtl="1">
            <a:lnSpc>
              <a:spcPct val="90000"/>
            </a:lnSpc>
            <a:spcBef>
              <a:spcPct val="0"/>
            </a:spcBef>
            <a:spcAft>
              <a:spcPct val="20000"/>
            </a:spcAft>
            <a:buChar char="•"/>
          </a:pPr>
          <a:r>
            <a:rPr lang="ar-JO" sz="2200" kern="1200" dirty="0">
              <a:solidFill>
                <a:schemeClr val="tx1"/>
              </a:solidFill>
              <a:cs typeface="+mn-cs"/>
            </a:rPr>
            <a:t>العصرُ الحديديُّ الثّالث، أوِ العصرُ الفارسيّ، ويمتدُّ من سنةِ 550 قبلَ الميلادِ تقريباً حتّى سنةِ 330 ق.م، ومن مواقعِهِ تلُّ قرقور.</a:t>
          </a:r>
          <a:endParaRPr lang="en-US" sz="2200" kern="1200" dirty="0">
            <a:solidFill>
              <a:schemeClr val="tx1"/>
            </a:solidFill>
            <a:cs typeface="+mn-cs"/>
          </a:endParaRPr>
        </a:p>
      </dsp:txBody>
      <dsp:txXfrm>
        <a:off x="0" y="2075181"/>
        <a:ext cx="10497787" cy="19923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21C2F-07DC-4FA6-B124-B9BA529F62A1}">
      <dsp:nvSpPr>
        <dsp:cNvPr id="0" name=""/>
        <dsp:cNvSpPr/>
      </dsp:nvSpPr>
      <dsp:spPr>
        <a:xfrm>
          <a:off x="0" y="14695"/>
          <a:ext cx="10273475" cy="7113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مواقعُ العصورِ الكلاسيكيّة</a:t>
          </a:r>
          <a:endParaRPr lang="en-US" sz="2200" kern="1200" dirty="0">
            <a:solidFill>
              <a:schemeClr val="tx1"/>
            </a:solidFill>
          </a:endParaRPr>
        </a:p>
      </dsp:txBody>
      <dsp:txXfrm>
        <a:off x="34726" y="49421"/>
        <a:ext cx="10204023" cy="641908"/>
      </dsp:txXfrm>
    </dsp:sp>
    <dsp:sp modelId="{067776DA-140D-437F-A36A-940EE9BA3BC4}">
      <dsp:nvSpPr>
        <dsp:cNvPr id="0" name=""/>
        <dsp:cNvSpPr/>
      </dsp:nvSpPr>
      <dsp:spPr>
        <a:xfrm>
          <a:off x="0" y="726056"/>
          <a:ext cx="10273475" cy="1612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183"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JO" sz="2200" kern="1200" dirty="0">
              <a:solidFill>
                <a:schemeClr val="tx1"/>
              </a:solidFill>
            </a:rPr>
            <a:t>وتشملُ الفتراتِ الهلنستيّةَ والرّومانيّةَ والبيزنطيّةَ</a:t>
          </a:r>
          <a:r>
            <a:rPr lang="ar-SY" sz="2200" kern="1200" dirty="0">
              <a:solidFill>
                <a:schemeClr val="tx1"/>
              </a:solidFill>
            </a:rPr>
            <a:t>.</a:t>
          </a:r>
          <a:r>
            <a:rPr lang="ar-JO" sz="2200" kern="1200" dirty="0">
              <a:solidFill>
                <a:schemeClr val="tx1"/>
              </a:solidFill>
            </a:rPr>
            <a:t> </a:t>
          </a:r>
          <a:endParaRPr lang="en-US" sz="2200" kern="1200" dirty="0">
            <a:solidFill>
              <a:schemeClr val="tx1"/>
            </a:solidFill>
          </a:endParaRPr>
        </a:p>
        <a:p>
          <a:pPr marL="228600" lvl="1" indent="-228600" algn="just" defTabSz="977900" rtl="1">
            <a:lnSpc>
              <a:spcPct val="150000"/>
            </a:lnSpc>
            <a:spcBef>
              <a:spcPct val="0"/>
            </a:spcBef>
            <a:spcAft>
              <a:spcPct val="20000"/>
            </a:spcAft>
            <a:buChar char="•"/>
          </a:pPr>
          <a:r>
            <a:rPr lang="ar-JO" sz="2200" kern="1200" dirty="0">
              <a:solidFill>
                <a:schemeClr val="tx1"/>
              </a:solidFill>
            </a:rPr>
            <a:t>من أشهرِ المواقعِ الكلاسيكيّةِ في سوريةَ دورا أوروبوسَ على نهرِ الفراتِ الّتي تحوي على أوّلِ كنيسٍ يهوديٍّ في العالم، ومملكةُ تدمرَ ومملكةُ أفاميا في حماة، مدينةُ أنطاكيّة، بصرى الّتي بناها الأنباط.</a:t>
          </a:r>
          <a:endParaRPr lang="en-US" sz="2200" kern="1200" dirty="0">
            <a:solidFill>
              <a:schemeClr val="tx1"/>
            </a:solidFill>
          </a:endParaRPr>
        </a:p>
      </dsp:txBody>
      <dsp:txXfrm>
        <a:off x="0" y="726056"/>
        <a:ext cx="10273475" cy="1612529"/>
      </dsp:txXfrm>
    </dsp:sp>
    <dsp:sp modelId="{EAC7369C-CC4B-4427-A1E3-E42874D0F4DF}">
      <dsp:nvSpPr>
        <dsp:cNvPr id="0" name=""/>
        <dsp:cNvSpPr/>
      </dsp:nvSpPr>
      <dsp:spPr>
        <a:xfrm>
          <a:off x="0" y="2338585"/>
          <a:ext cx="10273475" cy="71136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مواقعُ العصورِ الإسلاميّة </a:t>
          </a:r>
          <a:endParaRPr lang="en-US" sz="2200" b="1" kern="1200" dirty="0">
            <a:solidFill>
              <a:schemeClr val="tx1"/>
            </a:solidFill>
          </a:endParaRPr>
        </a:p>
      </dsp:txBody>
      <dsp:txXfrm>
        <a:off x="34726" y="2373311"/>
        <a:ext cx="10204023" cy="641908"/>
      </dsp:txXfrm>
    </dsp:sp>
    <dsp:sp modelId="{3A1B644C-2F3D-4748-9C17-7719E5A896B3}">
      <dsp:nvSpPr>
        <dsp:cNvPr id="0" name=""/>
        <dsp:cNvSpPr/>
      </dsp:nvSpPr>
      <dsp:spPr>
        <a:xfrm>
          <a:off x="0" y="3049946"/>
          <a:ext cx="10273475" cy="1002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183"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JO" sz="2200" kern="1200" dirty="0">
              <a:solidFill>
                <a:schemeClr val="tx1"/>
              </a:solidFill>
            </a:rPr>
            <a:t>من أشهرِ المواقعِ قصرُ الحيرِ الشّرقيِّ في الباديةِ السّوريّةِ وقصرُ هارونَ الرّشيدِ في الرّقّةِ ومئاتُ القلاعِ الأثريّةِ الّتي تنتشرُ على كاملِ الجغرافيا السّوريّةِ ومعرّةُ النّعمانِ وغيرُها الكثير. </a:t>
          </a:r>
          <a:endParaRPr lang="en-US" sz="2200" kern="1200" dirty="0">
            <a:solidFill>
              <a:schemeClr val="tx1"/>
            </a:solidFill>
          </a:endParaRPr>
        </a:p>
      </dsp:txBody>
      <dsp:txXfrm>
        <a:off x="0" y="3049946"/>
        <a:ext cx="10273475" cy="10029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23493D-14F7-4C67-AF51-DC733C7D4FA8}">
      <dsp:nvSpPr>
        <dsp:cNvPr id="0" name=""/>
        <dsp:cNvSpPr/>
      </dsp:nvSpPr>
      <dsp:spPr>
        <a:xfrm>
          <a:off x="0" y="129402"/>
          <a:ext cx="10009581" cy="906917"/>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uFillTx/>
            </a:rPr>
            <a:t>معاييرُ الإدراجِ بحسبِ اتّفاقيّةِ اليونسكو لعامِ 1972:</a:t>
          </a:r>
          <a:r>
            <a:rPr lang="ar-EG" sz="2200" b="1" kern="1200" dirty="0">
              <a:solidFill>
                <a:schemeClr val="tx1"/>
              </a:solidFill>
              <a:uFillTx/>
            </a:rPr>
            <a:t> </a:t>
          </a:r>
          <a:r>
            <a:rPr lang="ar-SA" sz="2200" kern="1200" dirty="0">
              <a:solidFill>
                <a:schemeClr val="tx1"/>
              </a:solidFill>
            </a:rPr>
            <a:t>تتألّفُ من 6 معاييرَ ثقافيّةٍ و4 معاييرَ طبيعيّة </a:t>
          </a:r>
          <a:endParaRPr lang="en-US" sz="2200" kern="1200" dirty="0">
            <a:solidFill>
              <a:schemeClr val="tx1"/>
            </a:solidFill>
          </a:endParaRPr>
        </a:p>
      </dsp:txBody>
      <dsp:txXfrm>
        <a:off x="44272" y="173674"/>
        <a:ext cx="9921037" cy="818373"/>
      </dsp:txXfrm>
    </dsp:sp>
    <dsp:sp modelId="{6DEAEFCF-A4F1-4DBF-BF95-D77D3F355646}">
      <dsp:nvSpPr>
        <dsp:cNvPr id="0" name=""/>
        <dsp:cNvSpPr/>
      </dsp:nvSpPr>
      <dsp:spPr>
        <a:xfrm>
          <a:off x="0" y="1166904"/>
          <a:ext cx="10009581" cy="2287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804" tIns="27940" rIns="156464" bIns="27940" numCol="1" spcCol="1270" anchor="t" anchorCtr="0">
          <a:noAutofit/>
        </a:bodyPr>
        <a:lstStyle/>
        <a:p>
          <a:pPr marL="228600" lvl="1" indent="-228600" algn="just" defTabSz="977900" rtl="1">
            <a:lnSpc>
              <a:spcPct val="90000"/>
            </a:lnSpc>
            <a:spcBef>
              <a:spcPct val="0"/>
            </a:spcBef>
            <a:spcAft>
              <a:spcPct val="20000"/>
            </a:spcAft>
            <a:buChar char="•"/>
          </a:pPr>
          <a:r>
            <a:rPr lang="ar-SA" sz="2200" b="1" kern="1200" dirty="0">
              <a:solidFill>
                <a:schemeClr val="tx1"/>
              </a:solidFill>
            </a:rPr>
            <a:t>أوّلاً -</a:t>
          </a:r>
          <a:r>
            <a:rPr lang="ar-SA" sz="2200" kern="1200" dirty="0">
              <a:solidFill>
                <a:schemeClr val="tx1"/>
              </a:solidFill>
            </a:rPr>
            <a:t> تمثّلُ تحفةً عبقريّةً خلّاقةً من صُنعِ الإنسان.</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ثانياً -</a:t>
          </a:r>
          <a:r>
            <a:rPr lang="ar-SA" sz="2200" kern="1200" dirty="0">
              <a:solidFill>
                <a:schemeClr val="tx1"/>
              </a:solidFill>
            </a:rPr>
            <a:t> تمثّلُ إحدى القيمِ الإنسانيّةِ الهامّةِ والمشتركة</a:t>
          </a:r>
          <a:r>
            <a:rPr lang="ar-EG" sz="2200" kern="1200" dirty="0">
              <a:solidFill>
                <a:schemeClr val="tx1"/>
              </a:solidFill>
            </a:rPr>
            <a:t> </a:t>
          </a:r>
          <a:r>
            <a:rPr lang="ar-SA" sz="2200" kern="1200" dirty="0">
              <a:solidFill>
                <a:schemeClr val="tx1"/>
              </a:solidFill>
            </a:rPr>
            <a:t>لفترةٍ منَ الزّمنِ أو في المجالِ الثّقافيِّ للعالم</a:t>
          </a:r>
          <a:r>
            <a:rPr lang="ar-SY" sz="2200" kern="1200" dirty="0">
              <a:solidFill>
                <a:schemeClr val="tx1"/>
              </a:solidFill>
            </a:rPr>
            <a:t>.</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ثالثاً -</a:t>
          </a:r>
          <a:r>
            <a:rPr lang="ar-SA" sz="2200" kern="1200" dirty="0">
              <a:solidFill>
                <a:schemeClr val="tx1"/>
              </a:solidFill>
            </a:rPr>
            <a:t> تمثّلُ شهادةً فريدةً من نوعِها أو على الأقلِّ استثنائيّةً لتقليدٍ ثقافيٍّ لحضارةٍ قائمةٍ أو مندثِرة</a:t>
          </a:r>
          <a:r>
            <a:rPr lang="ar-SY" sz="2200" kern="1200" dirty="0">
              <a:solidFill>
                <a:schemeClr val="tx1"/>
              </a:solidFill>
            </a:rPr>
            <a:t>.</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رابعاً -</a:t>
          </a:r>
          <a:r>
            <a:rPr lang="ar-SA" sz="2200" kern="1200" dirty="0">
              <a:solidFill>
                <a:schemeClr val="tx1"/>
              </a:solidFill>
            </a:rPr>
            <a:t> أن تكونَ مثالاً بارزاً على نوعيّةٍ منَ البناء، أوِ المعمارِ</a:t>
          </a:r>
          <a:r>
            <a:rPr lang="ar-SY" sz="2200" kern="1200" dirty="0">
              <a:solidFill>
                <a:schemeClr val="tx1"/>
              </a:solidFill>
            </a:rPr>
            <a:t>.</a:t>
          </a:r>
          <a:r>
            <a:rPr lang="ar-SA" sz="2200" kern="1200" dirty="0">
              <a:solidFill>
                <a:schemeClr val="tx1"/>
              </a:solidFill>
            </a:rPr>
            <a:t> </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خامساً -</a:t>
          </a:r>
          <a:r>
            <a:rPr lang="ar-SA" sz="2200" kern="1200" dirty="0">
              <a:solidFill>
                <a:schemeClr val="tx1"/>
              </a:solidFill>
            </a:rPr>
            <a:t> أن يكونَ مثالاً رائعاً لممارساتِ الإنسانِ التّقليديّة، في استخدامِ الأراضي، أو مياهِ البحرِ</a:t>
          </a:r>
          <a:r>
            <a:rPr lang="ar-SY" sz="2200" kern="1200" dirty="0">
              <a:solidFill>
                <a:schemeClr val="tx1"/>
              </a:solidFill>
            </a:rPr>
            <a:t>.</a:t>
          </a:r>
          <a:r>
            <a:rPr lang="ar-SA" sz="2200" kern="1200" dirty="0">
              <a:solidFill>
                <a:schemeClr val="tx1"/>
              </a:solidFill>
            </a:rPr>
            <a:t> </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سادساً -</a:t>
          </a:r>
          <a:r>
            <a:rPr lang="ar-SA" sz="2200" kern="1200" dirty="0">
              <a:solidFill>
                <a:schemeClr val="tx1"/>
              </a:solidFill>
            </a:rPr>
            <a:t> أن تكونَ مرتبطةً بشكلٍ مباشرٍ أو ملموسٍ بالأحداثِ أوِ التّقاليدِ المعيشيّة، أوِ الأفكار</a:t>
          </a:r>
          <a:r>
            <a:rPr lang="ar-SY" sz="2200" kern="1200" dirty="0">
              <a:solidFill>
                <a:schemeClr val="tx1"/>
              </a:solidFill>
            </a:rPr>
            <a:t>.</a:t>
          </a:r>
          <a:endParaRPr lang="en-US" sz="2200" kern="1200" dirty="0">
            <a:solidFill>
              <a:schemeClr val="tx1"/>
            </a:solidFill>
          </a:endParaRPr>
        </a:p>
      </dsp:txBody>
      <dsp:txXfrm>
        <a:off x="0" y="1166904"/>
        <a:ext cx="10009581" cy="22873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23493D-14F7-4C67-AF51-DC733C7D4FA8}">
      <dsp:nvSpPr>
        <dsp:cNvPr id="0" name=""/>
        <dsp:cNvSpPr/>
      </dsp:nvSpPr>
      <dsp:spPr>
        <a:xfrm>
          <a:off x="0" y="263388"/>
          <a:ext cx="9515991" cy="612731"/>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EG" sz="2200" b="1" kern="1200" dirty="0">
              <a:solidFill>
                <a:schemeClr val="tx1"/>
              </a:solidFill>
              <a:uFillTx/>
            </a:rPr>
            <a:t>«المعاييرُ الطّبيعيّة»</a:t>
          </a:r>
          <a:endParaRPr lang="en-US" sz="2200" kern="1200" dirty="0">
            <a:solidFill>
              <a:schemeClr val="tx1"/>
            </a:solidFill>
          </a:endParaRPr>
        </a:p>
      </dsp:txBody>
      <dsp:txXfrm>
        <a:off x="29911" y="293299"/>
        <a:ext cx="9456169" cy="552909"/>
      </dsp:txXfrm>
    </dsp:sp>
    <dsp:sp modelId="{6DEAEFCF-A4F1-4DBF-BF95-D77D3F355646}">
      <dsp:nvSpPr>
        <dsp:cNvPr id="0" name=""/>
        <dsp:cNvSpPr/>
      </dsp:nvSpPr>
      <dsp:spPr>
        <a:xfrm>
          <a:off x="0" y="1030443"/>
          <a:ext cx="9515991" cy="2421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2133" tIns="27940" rIns="156464" bIns="27940" numCol="1" spcCol="1270" anchor="t" anchorCtr="0">
          <a:noAutofit/>
        </a:bodyPr>
        <a:lstStyle/>
        <a:p>
          <a:pPr marL="228600" lvl="1" indent="-228600" algn="just" defTabSz="977900" rtl="1">
            <a:lnSpc>
              <a:spcPct val="90000"/>
            </a:lnSpc>
            <a:spcBef>
              <a:spcPct val="0"/>
            </a:spcBef>
            <a:spcAft>
              <a:spcPct val="20000"/>
            </a:spcAft>
            <a:buChar char="•"/>
          </a:pPr>
          <a:r>
            <a:rPr lang="ar-SA" sz="2200" b="1" kern="1200" dirty="0">
              <a:solidFill>
                <a:schemeClr val="tx1"/>
              </a:solidFill>
            </a:rPr>
            <a:t>سابعاً -</a:t>
          </a:r>
          <a:r>
            <a:rPr lang="ar-SA" sz="2200" kern="1200" dirty="0">
              <a:solidFill>
                <a:schemeClr val="tx1"/>
              </a:solidFill>
            </a:rPr>
            <a:t> أن تحتوي ظاهرةً طبيعيّةً فائقةً أو مناطقَ ذاتَ جمالٍ طبيعيٍّ استثنائيّ".</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ثامناً -</a:t>
          </a:r>
          <a:r>
            <a:rPr lang="ar-SA" sz="2200" kern="1200" dirty="0">
              <a:solidFill>
                <a:schemeClr val="tx1"/>
              </a:solidFill>
            </a:rPr>
            <a:t> أن تكونَ الأمثلةُ البارزةُ الّتي تمثّلُ المراحلَ الرّئيسيّةَ من تاريخِ الأرض، بما في ذلكَ سجلُّ الحياة</a:t>
          </a:r>
          <a:r>
            <a:rPr lang="ar-SY" sz="2200" kern="1200" dirty="0">
              <a:solidFill>
                <a:schemeClr val="tx1"/>
              </a:solidFill>
            </a:rPr>
            <a:t>.</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تاسعاً -</a:t>
          </a:r>
          <a:r>
            <a:rPr lang="ar-SA" sz="2200" kern="1200" dirty="0">
              <a:solidFill>
                <a:schemeClr val="tx1"/>
              </a:solidFill>
            </a:rPr>
            <a:t> أن تكونَ الأمثلةُ البارزةُ الّتي تمثّلُ كبيرةً على الذّهابِ البيئيّةِ والبيولوجيّةِ في عمليّاتِ التّطوّرِ والتّنميةِ منَ الأرضيّة</a:t>
          </a:r>
          <a:r>
            <a:rPr lang="ar-SY" sz="2200" kern="1200" dirty="0">
              <a:solidFill>
                <a:schemeClr val="tx1"/>
              </a:solidFill>
            </a:rPr>
            <a:t>.</a:t>
          </a:r>
          <a:endParaRPr lang="en-US" sz="2200" kern="1200" dirty="0">
            <a:solidFill>
              <a:schemeClr val="tx1"/>
            </a:solidFill>
          </a:endParaRPr>
        </a:p>
        <a:p>
          <a:pPr marL="228600" lvl="1" indent="-228600" algn="just" defTabSz="977900" rtl="1">
            <a:lnSpc>
              <a:spcPct val="90000"/>
            </a:lnSpc>
            <a:spcBef>
              <a:spcPct val="0"/>
            </a:spcBef>
            <a:spcAft>
              <a:spcPct val="20000"/>
            </a:spcAft>
            <a:buChar char="•"/>
          </a:pPr>
          <a:r>
            <a:rPr lang="ar-SA" sz="2200" b="1" kern="1200" dirty="0">
              <a:solidFill>
                <a:schemeClr val="tx1"/>
              </a:solidFill>
            </a:rPr>
            <a:t>عاشراً -</a:t>
          </a:r>
          <a:r>
            <a:rPr lang="ar-SA" sz="2200" kern="1200" dirty="0">
              <a:solidFill>
                <a:schemeClr val="tx1"/>
              </a:solidFill>
            </a:rPr>
            <a:t> أن تحتوي على أهمِّ وأكبرِ الموائلِ الطّبيعيّةِ لحفظِ التّنوّعِ البيولوجيِّ بالموقع، بما في ذلكَ تلكَ الّتي تحتوي على الأنواعِ المهدَّدةِ بالانقراضِ</a:t>
          </a:r>
          <a:r>
            <a:rPr lang="ar-SY" sz="2200" kern="1200" dirty="0">
              <a:solidFill>
                <a:schemeClr val="tx1"/>
              </a:solidFill>
            </a:rPr>
            <a:t>.</a:t>
          </a:r>
          <a:endParaRPr lang="en-US" sz="2200" kern="1200" dirty="0">
            <a:solidFill>
              <a:schemeClr val="tx1"/>
            </a:solidFill>
          </a:endParaRPr>
        </a:p>
      </dsp:txBody>
      <dsp:txXfrm>
        <a:off x="0" y="1030443"/>
        <a:ext cx="9515991" cy="24219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0C544-0E32-4FA3-9E71-E1DB89202F81}">
      <dsp:nvSpPr>
        <dsp:cNvPr id="0" name=""/>
        <dsp:cNvSpPr/>
      </dsp:nvSpPr>
      <dsp:spPr>
        <a:xfrm>
          <a:off x="6710819" y="2651"/>
          <a:ext cx="2588833" cy="155329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0" kern="1200" dirty="0">
              <a:solidFill>
                <a:schemeClr val="tx1"/>
              </a:solidFill>
              <a:uFillTx/>
            </a:rPr>
            <a:t>مدينةُ دمشقَ القديمة</a:t>
          </a:r>
          <a:endParaRPr lang="en-US" sz="2200" b="0" kern="1200" dirty="0">
            <a:solidFill>
              <a:schemeClr val="tx1"/>
            </a:solidFill>
            <a:uFillTx/>
          </a:endParaRPr>
        </a:p>
      </dsp:txBody>
      <dsp:txXfrm>
        <a:off x="6710819" y="2651"/>
        <a:ext cx="2588833" cy="1553299"/>
      </dsp:txXfrm>
    </dsp:sp>
    <dsp:sp modelId="{1546AAF5-3E09-47CF-ABF2-7FBB3D5F27CE}">
      <dsp:nvSpPr>
        <dsp:cNvPr id="0" name=""/>
        <dsp:cNvSpPr/>
      </dsp:nvSpPr>
      <dsp:spPr>
        <a:xfrm>
          <a:off x="3863102" y="2651"/>
          <a:ext cx="2588833" cy="1553299"/>
        </a:xfrm>
        <a:prstGeom prst="rect">
          <a:avLst/>
        </a:prstGeom>
        <a:solidFill>
          <a:schemeClr val="accent2">
            <a:shade val="80000"/>
            <a:hueOff val="16921"/>
            <a:satOff val="27"/>
            <a:lumOff val="487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0" kern="1200" dirty="0">
              <a:solidFill>
                <a:schemeClr val="tx1"/>
              </a:solidFill>
              <a:uFillTx/>
            </a:rPr>
            <a:t>تدمر </a:t>
          </a:r>
          <a:endParaRPr lang="en-US" sz="2200" b="0" kern="1200" dirty="0">
            <a:solidFill>
              <a:schemeClr val="tx1"/>
            </a:solidFill>
            <a:uFillTx/>
          </a:endParaRPr>
        </a:p>
      </dsp:txBody>
      <dsp:txXfrm>
        <a:off x="3863102" y="2651"/>
        <a:ext cx="2588833" cy="1553299"/>
      </dsp:txXfrm>
    </dsp:sp>
    <dsp:sp modelId="{8ECBAA5A-EDB2-497D-875A-6E37A0BE9D16}">
      <dsp:nvSpPr>
        <dsp:cNvPr id="0" name=""/>
        <dsp:cNvSpPr/>
      </dsp:nvSpPr>
      <dsp:spPr>
        <a:xfrm>
          <a:off x="1015386" y="2651"/>
          <a:ext cx="2588833" cy="1553299"/>
        </a:xfrm>
        <a:prstGeom prst="rect">
          <a:avLst/>
        </a:prstGeom>
        <a:solidFill>
          <a:schemeClr val="accent2">
            <a:shade val="80000"/>
            <a:hueOff val="33842"/>
            <a:satOff val="54"/>
            <a:lumOff val="974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0" kern="1200" dirty="0">
              <a:solidFill>
                <a:schemeClr val="tx1"/>
              </a:solidFill>
              <a:uFillTx/>
            </a:rPr>
            <a:t>مدينةُ حلبَ القديمة </a:t>
          </a:r>
          <a:endParaRPr lang="en-US" sz="2200" b="0" kern="1200" dirty="0">
            <a:solidFill>
              <a:schemeClr val="tx1"/>
            </a:solidFill>
            <a:uFillTx/>
          </a:endParaRPr>
        </a:p>
      </dsp:txBody>
      <dsp:txXfrm>
        <a:off x="1015386" y="2651"/>
        <a:ext cx="2588833" cy="1553299"/>
      </dsp:txXfrm>
    </dsp:sp>
    <dsp:sp modelId="{FCDE9B51-B49A-425C-B3AF-13B253D508DF}">
      <dsp:nvSpPr>
        <dsp:cNvPr id="0" name=""/>
        <dsp:cNvSpPr/>
      </dsp:nvSpPr>
      <dsp:spPr>
        <a:xfrm>
          <a:off x="6710819" y="1814834"/>
          <a:ext cx="2588833" cy="1553299"/>
        </a:xfrm>
        <a:prstGeom prst="rect">
          <a:avLst/>
        </a:prstGeom>
        <a:solidFill>
          <a:schemeClr val="accent2">
            <a:shade val="80000"/>
            <a:hueOff val="50763"/>
            <a:satOff val="82"/>
            <a:lumOff val="1462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0" kern="1200" dirty="0">
              <a:solidFill>
                <a:schemeClr val="tx1"/>
              </a:solidFill>
              <a:uFillTx/>
            </a:rPr>
            <a:t>بصرى </a:t>
          </a:r>
          <a:endParaRPr lang="en-US" sz="2200" b="0" kern="1200" dirty="0">
            <a:solidFill>
              <a:schemeClr val="tx1"/>
            </a:solidFill>
            <a:uFillTx/>
          </a:endParaRPr>
        </a:p>
      </dsp:txBody>
      <dsp:txXfrm>
        <a:off x="6710819" y="1814834"/>
        <a:ext cx="2588833" cy="1553299"/>
      </dsp:txXfrm>
    </dsp:sp>
    <dsp:sp modelId="{C2D40F25-B8FC-4C6D-B692-3BCEEEB82575}">
      <dsp:nvSpPr>
        <dsp:cNvPr id="0" name=""/>
        <dsp:cNvSpPr/>
      </dsp:nvSpPr>
      <dsp:spPr>
        <a:xfrm>
          <a:off x="3863102" y="1814834"/>
          <a:ext cx="2588833" cy="1553299"/>
        </a:xfrm>
        <a:prstGeom prst="rect">
          <a:avLst/>
        </a:prstGeom>
        <a:solidFill>
          <a:schemeClr val="accent2">
            <a:shade val="80000"/>
            <a:hueOff val="67684"/>
            <a:satOff val="109"/>
            <a:lumOff val="1949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0" kern="1200" dirty="0">
              <a:solidFill>
                <a:schemeClr val="tx1"/>
              </a:solidFill>
              <a:uFillTx/>
            </a:rPr>
            <a:t>قلعةُ الحصنِ وقلعةُ صلاحِ الدّين </a:t>
          </a:r>
          <a:endParaRPr lang="en-US" sz="2200" b="0" kern="1200" dirty="0">
            <a:solidFill>
              <a:schemeClr val="tx1"/>
            </a:solidFill>
            <a:uFillTx/>
          </a:endParaRPr>
        </a:p>
      </dsp:txBody>
      <dsp:txXfrm>
        <a:off x="3863102" y="1814834"/>
        <a:ext cx="2588833" cy="1553299"/>
      </dsp:txXfrm>
    </dsp:sp>
    <dsp:sp modelId="{09C03498-67FC-440B-ADA0-D6655D973DEA}">
      <dsp:nvSpPr>
        <dsp:cNvPr id="0" name=""/>
        <dsp:cNvSpPr/>
      </dsp:nvSpPr>
      <dsp:spPr>
        <a:xfrm>
          <a:off x="1015386" y="1814834"/>
          <a:ext cx="2588833" cy="155329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0" kern="1200" dirty="0">
              <a:solidFill>
                <a:schemeClr val="tx1"/>
              </a:solidFill>
              <a:uFillTx/>
            </a:rPr>
            <a:t>القرى المنسيّةُ في شمالِ سورية</a:t>
          </a:r>
          <a:endParaRPr lang="en-US" sz="2200" b="0" kern="1200" dirty="0">
            <a:solidFill>
              <a:schemeClr val="tx1"/>
            </a:solidFill>
            <a:uFillTx/>
          </a:endParaRPr>
        </a:p>
      </dsp:txBody>
      <dsp:txXfrm>
        <a:off x="1015386" y="1814834"/>
        <a:ext cx="2588833" cy="15532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90396B-0B53-4F1A-B42E-22B434C6233A}">
      <dsp:nvSpPr>
        <dsp:cNvPr id="0" name=""/>
        <dsp:cNvSpPr/>
      </dsp:nvSpPr>
      <dsp:spPr>
        <a:xfrm>
          <a:off x="0" y="272747"/>
          <a:ext cx="9712698" cy="779625"/>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3813" tIns="312420" rIns="753813"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a:solidFill>
                <a:schemeClr val="tx1"/>
              </a:solidFill>
            </a:rPr>
            <a:t>وهيَ الأماكنُ الّتي تؤدّي غرضَ الاستجمامِ في الصّيف </a:t>
          </a:r>
          <a:endParaRPr lang="en-US" sz="2200" kern="1200">
            <a:solidFill>
              <a:schemeClr val="tx1"/>
            </a:solidFill>
          </a:endParaRPr>
        </a:p>
      </dsp:txBody>
      <dsp:txXfrm>
        <a:off x="0" y="272747"/>
        <a:ext cx="9712698" cy="779625"/>
      </dsp:txXfrm>
    </dsp:sp>
    <dsp:sp modelId="{87FCD3E6-83C6-4892-BFC1-319A51DD4FE8}">
      <dsp:nvSpPr>
        <dsp:cNvPr id="0" name=""/>
        <dsp:cNvSpPr/>
      </dsp:nvSpPr>
      <dsp:spPr>
        <a:xfrm>
          <a:off x="2428174" y="51347"/>
          <a:ext cx="6798888" cy="4428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982" tIns="0" rIns="256982" bIns="0" numCol="1" spcCol="1270" anchor="ctr" anchorCtr="0">
          <a:noAutofit/>
        </a:bodyPr>
        <a:lstStyle/>
        <a:p>
          <a:pPr marL="0" lvl="0" indent="0" algn="just"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المصايف</a:t>
          </a:r>
          <a:endParaRPr lang="en-US" sz="2200" kern="1200" dirty="0">
            <a:solidFill>
              <a:schemeClr val="tx1"/>
            </a:solidFill>
          </a:endParaRPr>
        </a:p>
      </dsp:txBody>
      <dsp:txXfrm>
        <a:off x="2449790" y="72963"/>
        <a:ext cx="6755656" cy="399568"/>
      </dsp:txXfrm>
    </dsp:sp>
    <dsp:sp modelId="{8B124B7E-F744-4B33-A9C5-320EA9864564}">
      <dsp:nvSpPr>
        <dsp:cNvPr id="0" name=""/>
        <dsp:cNvSpPr/>
      </dsp:nvSpPr>
      <dsp:spPr>
        <a:xfrm>
          <a:off x="0" y="1354772"/>
          <a:ext cx="9712698" cy="1086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3813" tIns="312420" rIns="753813"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a:solidFill>
                <a:schemeClr val="tx1"/>
              </a:solidFill>
            </a:rPr>
            <a:t>ويُقصَدُ بها ينابيعُ المياهِ المعدنيّةِ الحارّةِ الّتي تُستخدَمُ للعلاجِ منَ الكثيرِ منَ الأمراضِ الّتي تصيبُ الإنسان. </a:t>
          </a:r>
          <a:endParaRPr lang="en-US" sz="2200" kern="1200">
            <a:solidFill>
              <a:schemeClr val="tx1"/>
            </a:solidFill>
          </a:endParaRPr>
        </a:p>
      </dsp:txBody>
      <dsp:txXfrm>
        <a:off x="0" y="1354772"/>
        <a:ext cx="9712698" cy="1086750"/>
      </dsp:txXfrm>
    </dsp:sp>
    <dsp:sp modelId="{59012474-9B73-4762-8464-499CF61C6637}">
      <dsp:nvSpPr>
        <dsp:cNvPr id="0" name=""/>
        <dsp:cNvSpPr/>
      </dsp:nvSpPr>
      <dsp:spPr>
        <a:xfrm>
          <a:off x="2428174" y="1133372"/>
          <a:ext cx="6798888" cy="44280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982" tIns="0" rIns="256982" bIns="0" numCol="1" spcCol="1270" anchor="ctr" anchorCtr="0">
          <a:noAutofit/>
        </a:bodyPr>
        <a:lstStyle/>
        <a:p>
          <a:pPr marL="0" lvl="0" indent="0" algn="just"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أماكنُ السّياحةِ العلاجيّة </a:t>
          </a:r>
          <a:endParaRPr lang="en-US" sz="2200" kern="1200" dirty="0">
            <a:solidFill>
              <a:schemeClr val="tx1"/>
            </a:solidFill>
          </a:endParaRPr>
        </a:p>
      </dsp:txBody>
      <dsp:txXfrm>
        <a:off x="2449790" y="1154988"/>
        <a:ext cx="6755656" cy="399568"/>
      </dsp:txXfrm>
    </dsp:sp>
    <dsp:sp modelId="{5F0439B6-C92E-44E5-B349-986681212412}">
      <dsp:nvSpPr>
        <dsp:cNvPr id="0" name=""/>
        <dsp:cNvSpPr/>
      </dsp:nvSpPr>
      <dsp:spPr>
        <a:xfrm>
          <a:off x="0" y="2743922"/>
          <a:ext cx="9712698" cy="1086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3813" tIns="312420" rIns="753813"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a:solidFill>
                <a:schemeClr val="tx1"/>
              </a:solidFill>
            </a:rPr>
            <a:t>وتتميّزُ هذهِ الشّواطئُ بتنوّعِها بينَ الرّمليِّ والصّخريِّ من جهة، وبقربِها منَ السّلاسلِ الجبليّةِ الخضراءِ من جهةٍ أخرى.</a:t>
          </a:r>
          <a:endParaRPr lang="en-US" sz="2200" kern="1200">
            <a:solidFill>
              <a:schemeClr val="tx1"/>
            </a:solidFill>
          </a:endParaRPr>
        </a:p>
      </dsp:txBody>
      <dsp:txXfrm>
        <a:off x="0" y="2743922"/>
        <a:ext cx="9712698" cy="1086750"/>
      </dsp:txXfrm>
    </dsp:sp>
    <dsp:sp modelId="{953DDEED-0A4B-47D5-9949-3AA80369C8FE}">
      <dsp:nvSpPr>
        <dsp:cNvPr id="0" name=""/>
        <dsp:cNvSpPr/>
      </dsp:nvSpPr>
      <dsp:spPr>
        <a:xfrm>
          <a:off x="2428174" y="2522523"/>
          <a:ext cx="6798888" cy="44280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982" tIns="0" rIns="256982" bIns="0" numCol="1" spcCol="1270" anchor="ctr" anchorCtr="0">
          <a:noAutofit/>
        </a:bodyPr>
        <a:lstStyle/>
        <a:p>
          <a:pPr marL="0" lvl="0" indent="0" algn="just" defTabSz="977900" rtl="1">
            <a:lnSpc>
              <a:spcPct val="90000"/>
            </a:lnSpc>
            <a:spcBef>
              <a:spcPct val="0"/>
            </a:spcBef>
            <a:spcAft>
              <a:spcPct val="35000"/>
            </a:spcAft>
            <a:buNone/>
          </a:pPr>
          <a:r>
            <a:rPr lang="ar-SA" sz="2200" b="1" kern="1200" dirty="0">
              <a:solidFill>
                <a:schemeClr val="tx1"/>
              </a:solidFill>
            </a:rPr>
            <a:t>الشّواطئ</a:t>
          </a:r>
          <a:endParaRPr lang="en-US" sz="2200" b="1" kern="1200" dirty="0">
            <a:solidFill>
              <a:schemeClr val="tx1"/>
            </a:solidFill>
          </a:endParaRPr>
        </a:p>
      </dsp:txBody>
      <dsp:txXfrm>
        <a:off x="2449790" y="2544139"/>
        <a:ext cx="6755656" cy="3995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DEF14-9F8E-4DB1-8944-19D5FD253E1D}">
      <dsp:nvSpPr>
        <dsp:cNvPr id="0" name=""/>
        <dsp:cNvSpPr/>
      </dsp:nvSpPr>
      <dsp:spPr>
        <a:xfrm>
          <a:off x="0" y="25034"/>
          <a:ext cx="10508343" cy="7675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المساراتُ السّياحيّةُ في مدينةِ دمشقَ القديمة</a:t>
          </a:r>
          <a:endParaRPr lang="en-US" sz="2200" kern="1200" dirty="0">
            <a:solidFill>
              <a:schemeClr val="tx1"/>
            </a:solidFill>
          </a:endParaRPr>
        </a:p>
      </dsp:txBody>
      <dsp:txXfrm>
        <a:off x="37467" y="62501"/>
        <a:ext cx="10433409" cy="692586"/>
      </dsp:txXfrm>
    </dsp:sp>
    <dsp:sp modelId="{C1725A29-1A18-4003-8C53-A0B8A321893B}">
      <dsp:nvSpPr>
        <dsp:cNvPr id="0" name=""/>
        <dsp:cNvSpPr/>
      </dsp:nvSpPr>
      <dsp:spPr>
        <a:xfrm>
          <a:off x="0" y="792554"/>
          <a:ext cx="10508343" cy="997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640" tIns="27940" rIns="156464" bIns="27940" numCol="1" spcCol="1270" anchor="t" anchorCtr="0">
          <a:noAutofit/>
        </a:bodyPr>
        <a:lstStyle/>
        <a:p>
          <a:pPr marL="228600" lvl="1" indent="-228600" algn="r" defTabSz="977900" rtl="1">
            <a:lnSpc>
              <a:spcPct val="150000"/>
            </a:lnSpc>
            <a:spcBef>
              <a:spcPct val="0"/>
            </a:spcBef>
            <a:spcAft>
              <a:spcPct val="20000"/>
            </a:spcAft>
            <a:buChar char="•"/>
          </a:pPr>
          <a:r>
            <a:rPr lang="ar-SA" sz="2200" kern="1200" dirty="0">
              <a:solidFill>
                <a:schemeClr val="tx1"/>
              </a:solidFill>
            </a:rPr>
            <a:t>تهدفُ المساراتُ المقترَحةُ إلى التّعريفِ بالمدينةِ وعرضِ ما يمكنُ أن تقدّمَهُ المدينةُ من غنىً ثقافيٍّ وحضاريٍّ للسّائح.</a:t>
          </a:r>
          <a:endParaRPr lang="en-US" sz="2200" kern="1200" dirty="0">
            <a:solidFill>
              <a:schemeClr val="tx1"/>
            </a:solidFill>
          </a:endParaRPr>
        </a:p>
      </dsp:txBody>
      <dsp:txXfrm>
        <a:off x="0" y="792554"/>
        <a:ext cx="10508343" cy="997222"/>
      </dsp:txXfrm>
    </dsp:sp>
    <dsp:sp modelId="{11C66F12-EB5B-4B91-9DF7-9711E6A8B777}">
      <dsp:nvSpPr>
        <dsp:cNvPr id="0" name=""/>
        <dsp:cNvSpPr/>
      </dsp:nvSpPr>
      <dsp:spPr>
        <a:xfrm>
          <a:off x="0" y="1789777"/>
          <a:ext cx="10508343" cy="7675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Wingdings" panose="05000000000000000000" pitchFamily="2" charset="2"/>
            <a:buNone/>
          </a:pPr>
          <a:r>
            <a:rPr lang="ar-SA" sz="2200" b="1" kern="1200" dirty="0">
              <a:solidFill>
                <a:schemeClr val="tx1"/>
              </a:solidFill>
              <a:uFillTx/>
            </a:rPr>
            <a:t>هدفُ المساراتِ السّياحيّة</a:t>
          </a:r>
          <a:endParaRPr lang="en-US" sz="2200" kern="1200" dirty="0">
            <a:solidFill>
              <a:schemeClr val="tx1"/>
            </a:solidFill>
          </a:endParaRPr>
        </a:p>
      </dsp:txBody>
      <dsp:txXfrm>
        <a:off x="37467" y="1827244"/>
        <a:ext cx="10433409" cy="692586"/>
      </dsp:txXfrm>
    </dsp:sp>
    <dsp:sp modelId="{5AED72F2-35DA-41F5-A728-761F7092235E}">
      <dsp:nvSpPr>
        <dsp:cNvPr id="0" name=""/>
        <dsp:cNvSpPr/>
      </dsp:nvSpPr>
      <dsp:spPr>
        <a:xfrm>
          <a:off x="0" y="2557297"/>
          <a:ext cx="10508343" cy="1485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640" tIns="27940" rIns="156464" bIns="27940" numCol="1" spcCol="1270" anchor="t" anchorCtr="0">
          <a:noAutofit/>
        </a:bodyPr>
        <a:lstStyle/>
        <a:p>
          <a:pPr marL="228600" lvl="1" indent="-228600" algn="r" defTabSz="977900" rtl="1">
            <a:lnSpc>
              <a:spcPct val="150000"/>
            </a:lnSpc>
            <a:spcBef>
              <a:spcPct val="0"/>
            </a:spcBef>
            <a:spcAft>
              <a:spcPct val="20000"/>
            </a:spcAft>
            <a:buChar char="•"/>
          </a:pPr>
          <a:r>
            <a:rPr lang="ar-SA" sz="2200" kern="1200" dirty="0">
              <a:solidFill>
                <a:schemeClr val="tx1"/>
              </a:solidFill>
            </a:rPr>
            <a:t>الهدفُ الأساسيُّ من هذهِ المساراتِ هو إطالةُ فترةِ إقامةِ السّائحِ أكثرَ ما يمكنُ في المدينةِ بحيثُ يتمُّ تقديمُ شيءٍ جديدٍ لهُ في كلِّ مسار، أو يختارُ السّائحُ ما يريدُ من هذهِ المساراتِ بما يتوافقُ معَ اهتماماتِهِ العلميّةِ والثّقافيّةِ والفنّيّة.</a:t>
          </a:r>
          <a:endParaRPr lang="en-US" sz="2200" kern="1200" dirty="0">
            <a:solidFill>
              <a:schemeClr val="tx1"/>
            </a:solidFill>
          </a:endParaRPr>
        </a:p>
      </dsp:txBody>
      <dsp:txXfrm>
        <a:off x="0" y="2557297"/>
        <a:ext cx="10508343" cy="148522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879E78-F44B-4AC8-903A-C46CB7D2230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0365A32-BB93-4157-A470-C41E02D54D1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77B0C5-BC04-4B32-B1C7-AD2BDC3275E7}" type="datetimeFigureOut">
              <a:rPr lang="en-US" smtClean="0"/>
              <a:t>9/13/2022</a:t>
            </a:fld>
            <a:endParaRPr lang="en-US"/>
          </a:p>
        </p:txBody>
      </p:sp>
      <p:sp>
        <p:nvSpPr>
          <p:cNvPr id="4" name="Footer Placeholder 3">
            <a:extLst>
              <a:ext uri="{FF2B5EF4-FFF2-40B4-BE49-F238E27FC236}">
                <a16:creationId xmlns:a16="http://schemas.microsoft.com/office/drawing/2014/main" id="{2D344BF5-B2A3-4A5D-925F-0C4FB1B36F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3462337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97847" y="4229977"/>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9/13/2022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5.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837013" y="4173955"/>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المواردُ السّياحيّةُ الثّقافيّةُ في سورية</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المقوّماتُ التّاريخيّةُ والأثريّة </a:t>
            </a:r>
            <a:endParaRPr lang="en-US" dirty="0"/>
          </a:p>
        </p:txBody>
      </p:sp>
      <p:sp>
        <p:nvSpPr>
          <p:cNvPr id="7" name="TextBox 6">
            <a:extLst>
              <a:ext uri="{FF2B5EF4-FFF2-40B4-BE49-F238E27FC236}">
                <a16:creationId xmlns:a16="http://schemas.microsoft.com/office/drawing/2014/main" id="{D6E4E9D4-5893-4A8D-9FBA-4856E0C0C028}"/>
              </a:ext>
            </a:extLst>
          </p:cNvPr>
          <p:cNvSpPr txBox="1"/>
          <p:nvPr/>
        </p:nvSpPr>
        <p:spPr>
          <a:xfrm>
            <a:off x="5233481" y="2398557"/>
            <a:ext cx="6303522" cy="557845"/>
          </a:xfrm>
          <a:prstGeom prst="rect">
            <a:avLst/>
          </a:prstGeom>
          <a:noFill/>
        </p:spPr>
        <p:txBody>
          <a:bodyPr wrap="square">
            <a:spAutoFit/>
          </a:bodyPr>
          <a:lstStyle/>
          <a:p>
            <a:pPr indent="-342900" algn="r" rtl="1">
              <a:lnSpc>
                <a:spcPct val="150000"/>
              </a:lnSpc>
              <a:spcBef>
                <a:spcPts val="1000"/>
              </a:spcBef>
              <a:buFont typeface="Symbol" panose="05050102010706020507" pitchFamily="18" charset="2"/>
              <a:buChar char=""/>
            </a:pPr>
            <a:r>
              <a:rPr lang="ar-SA" sz="2200" b="1" dirty="0">
                <a:latin typeface="Simplified Arabic" panose="02020603050405020304" pitchFamily="18" charset="-78"/>
              </a:rPr>
              <a:t>المواقعُ المسجَّلةُ على لائحةِ التّراثِ العالميّ: </a:t>
            </a:r>
            <a:endParaRPr lang="en-US" sz="2200" b="1" dirty="0">
              <a:latin typeface="Simplified Arabic" panose="02020603050405020304" pitchFamily="18" charset="-78"/>
            </a:endParaRPr>
          </a:p>
        </p:txBody>
      </p:sp>
      <p:graphicFrame>
        <p:nvGraphicFramePr>
          <p:cNvPr id="4" name="Diagram 3">
            <a:extLst>
              <a:ext uri="{FF2B5EF4-FFF2-40B4-BE49-F238E27FC236}">
                <a16:creationId xmlns:a16="http://schemas.microsoft.com/office/drawing/2014/main" id="{A56DB9A8-3444-4B8B-9CA1-1159E231BC90}"/>
              </a:ext>
            </a:extLst>
          </p:cNvPr>
          <p:cNvGraphicFramePr/>
          <p:nvPr>
            <p:extLst>
              <p:ext uri="{D42A27DB-BD31-4B8C-83A1-F6EECF244321}">
                <p14:modId xmlns:p14="http://schemas.microsoft.com/office/powerpoint/2010/main" val="1004845443"/>
              </p:ext>
            </p:extLst>
          </p:nvPr>
        </p:nvGraphicFramePr>
        <p:xfrm>
          <a:off x="1132773" y="3040083"/>
          <a:ext cx="10315039" cy="33707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225564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المواردُ السّياحيّةُ الثّقافيّةُ في سورية</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المقوّماتُ الطّبيعيّة</a:t>
            </a:r>
            <a:endParaRPr lang="en-US" dirty="0"/>
          </a:p>
        </p:txBody>
      </p:sp>
      <p:graphicFrame>
        <p:nvGraphicFramePr>
          <p:cNvPr id="5" name="Diagram 4">
            <a:extLst>
              <a:ext uri="{FF2B5EF4-FFF2-40B4-BE49-F238E27FC236}">
                <a16:creationId xmlns:a16="http://schemas.microsoft.com/office/drawing/2014/main" id="{A29F572B-85DF-4493-AA62-B232A8BC83CC}"/>
              </a:ext>
            </a:extLst>
          </p:cNvPr>
          <p:cNvGraphicFramePr/>
          <p:nvPr>
            <p:extLst>
              <p:ext uri="{D42A27DB-BD31-4B8C-83A1-F6EECF244321}">
                <p14:modId xmlns:p14="http://schemas.microsoft.com/office/powerpoint/2010/main" val="2750637246"/>
              </p:ext>
            </p:extLst>
          </p:nvPr>
        </p:nvGraphicFramePr>
        <p:xfrm>
          <a:off x="1239651" y="2493819"/>
          <a:ext cx="9712698" cy="38820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642702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مشاريعُ السّياحةِ الثّقافيّةِ في سوريةَ قبلَ عامِ 2011</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المشاريعُ المنفَّذة</a:t>
            </a:r>
            <a:endParaRPr lang="en-US" dirty="0"/>
          </a:p>
        </p:txBody>
      </p:sp>
      <p:graphicFrame>
        <p:nvGraphicFramePr>
          <p:cNvPr id="4" name="Diagram 3">
            <a:extLst>
              <a:ext uri="{FF2B5EF4-FFF2-40B4-BE49-F238E27FC236}">
                <a16:creationId xmlns:a16="http://schemas.microsoft.com/office/drawing/2014/main" id="{3FF3F7EC-F016-4AFE-B80C-3C442A7C3E5F}"/>
              </a:ext>
            </a:extLst>
          </p:cNvPr>
          <p:cNvGraphicFramePr/>
          <p:nvPr>
            <p:extLst>
              <p:ext uri="{D42A27DB-BD31-4B8C-83A1-F6EECF244321}">
                <p14:modId xmlns:p14="http://schemas.microsoft.com/office/powerpoint/2010/main" val="227243719"/>
              </p:ext>
            </p:extLst>
          </p:nvPr>
        </p:nvGraphicFramePr>
        <p:xfrm>
          <a:off x="1034472" y="2398557"/>
          <a:ext cx="10508343"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24248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مشاريعُ السّياحةِ الثّقافيّةِ في سوريةَ قبلَ عامِ 2011</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المشاريعُ المنفَّذة </a:t>
            </a:r>
            <a:endParaRPr lang="en-US" dirty="0"/>
          </a:p>
        </p:txBody>
      </p:sp>
      <p:graphicFrame>
        <p:nvGraphicFramePr>
          <p:cNvPr id="4" name="Diagram 3">
            <a:extLst>
              <a:ext uri="{FF2B5EF4-FFF2-40B4-BE49-F238E27FC236}">
                <a16:creationId xmlns:a16="http://schemas.microsoft.com/office/drawing/2014/main" id="{3FF3F7EC-F016-4AFE-B80C-3C442A7C3E5F}"/>
              </a:ext>
            </a:extLst>
          </p:cNvPr>
          <p:cNvGraphicFramePr/>
          <p:nvPr>
            <p:extLst>
              <p:ext uri="{D42A27DB-BD31-4B8C-83A1-F6EECF244321}">
                <p14:modId xmlns:p14="http://schemas.microsoft.com/office/powerpoint/2010/main" val="3398230153"/>
              </p:ext>
            </p:extLst>
          </p:nvPr>
        </p:nvGraphicFramePr>
        <p:xfrm>
          <a:off x="1485734" y="1896818"/>
          <a:ext cx="9878952" cy="44797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94772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مشاريعُ السّياحةِ الثّقافيّةِ في سوريةَ قبلَ عامِ 2011</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المشاريعُ قيدُ التّنفيذ</a:t>
            </a:r>
            <a:endParaRPr lang="en-US" dirty="0"/>
          </a:p>
        </p:txBody>
      </p:sp>
      <p:graphicFrame>
        <p:nvGraphicFramePr>
          <p:cNvPr id="5" name="Diagram 4">
            <a:extLst>
              <a:ext uri="{FF2B5EF4-FFF2-40B4-BE49-F238E27FC236}">
                <a16:creationId xmlns:a16="http://schemas.microsoft.com/office/drawing/2014/main" id="{9725BCA3-1BFD-4F57-9DEB-BA66FF6B15B4}"/>
              </a:ext>
            </a:extLst>
          </p:cNvPr>
          <p:cNvGraphicFramePr/>
          <p:nvPr>
            <p:extLst>
              <p:ext uri="{D42A27DB-BD31-4B8C-83A1-F6EECF244321}">
                <p14:modId xmlns:p14="http://schemas.microsoft.com/office/powerpoint/2010/main" val="69960366"/>
              </p:ext>
            </p:extLst>
          </p:nvPr>
        </p:nvGraphicFramePr>
        <p:xfrm>
          <a:off x="1251527" y="2398558"/>
          <a:ext cx="10101283" cy="3871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726191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مشاريعُ السّياحةِ الثّقافيّةِ في سوريةَ قبلَ عامِ 2011</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المشاريعُ قيدُ التّنفيذ</a:t>
            </a:r>
            <a:endParaRPr lang="en-US" dirty="0"/>
          </a:p>
        </p:txBody>
      </p:sp>
      <p:graphicFrame>
        <p:nvGraphicFramePr>
          <p:cNvPr id="5" name="Diagram 4">
            <a:extLst>
              <a:ext uri="{FF2B5EF4-FFF2-40B4-BE49-F238E27FC236}">
                <a16:creationId xmlns:a16="http://schemas.microsoft.com/office/drawing/2014/main" id="{9725BCA3-1BFD-4F57-9DEB-BA66FF6B15B4}"/>
              </a:ext>
            </a:extLst>
          </p:cNvPr>
          <p:cNvGraphicFramePr/>
          <p:nvPr>
            <p:extLst>
              <p:ext uri="{D42A27DB-BD31-4B8C-83A1-F6EECF244321}">
                <p14:modId xmlns:p14="http://schemas.microsoft.com/office/powerpoint/2010/main" val="4204754711"/>
              </p:ext>
            </p:extLst>
          </p:nvPr>
        </p:nvGraphicFramePr>
        <p:xfrm>
          <a:off x="1429268" y="2505435"/>
          <a:ext cx="9757288" cy="38119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04069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مشاريعُ السّياحةِ الثّقافيّةِ في سوريةَ قبلَ عامِ 2011</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المشاريعُ قيدُ التّنفيذ</a:t>
            </a:r>
            <a:endParaRPr lang="en-US" dirty="0"/>
          </a:p>
        </p:txBody>
      </p:sp>
      <p:graphicFrame>
        <p:nvGraphicFramePr>
          <p:cNvPr id="5" name="Diagram 4">
            <a:extLst>
              <a:ext uri="{FF2B5EF4-FFF2-40B4-BE49-F238E27FC236}">
                <a16:creationId xmlns:a16="http://schemas.microsoft.com/office/drawing/2014/main" id="{9725BCA3-1BFD-4F57-9DEB-BA66FF6B15B4}"/>
              </a:ext>
            </a:extLst>
          </p:cNvPr>
          <p:cNvGraphicFramePr/>
          <p:nvPr>
            <p:extLst>
              <p:ext uri="{D42A27DB-BD31-4B8C-83A1-F6EECF244321}">
                <p14:modId xmlns:p14="http://schemas.microsoft.com/office/powerpoint/2010/main" val="176660711"/>
              </p:ext>
            </p:extLst>
          </p:nvPr>
        </p:nvGraphicFramePr>
        <p:xfrm>
          <a:off x="1185794" y="2517569"/>
          <a:ext cx="10295366" cy="3752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779475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مشاريعُ السّياحةِ الثّقافيّةِ في سوريةَ قبلَ عامِ 2011</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المشاريعُ قيدُ التّنفيذ</a:t>
            </a:r>
            <a:endParaRPr lang="en-US" dirty="0"/>
          </a:p>
        </p:txBody>
      </p:sp>
      <p:graphicFrame>
        <p:nvGraphicFramePr>
          <p:cNvPr id="4" name="Diagram 3">
            <a:extLst>
              <a:ext uri="{FF2B5EF4-FFF2-40B4-BE49-F238E27FC236}">
                <a16:creationId xmlns:a16="http://schemas.microsoft.com/office/drawing/2014/main" id="{3522FF0E-8BBF-46FA-B134-88E120B0CC91}"/>
              </a:ext>
            </a:extLst>
          </p:cNvPr>
          <p:cNvGraphicFramePr/>
          <p:nvPr>
            <p:extLst>
              <p:ext uri="{D42A27DB-BD31-4B8C-83A1-F6EECF244321}">
                <p14:modId xmlns:p14="http://schemas.microsoft.com/office/powerpoint/2010/main" val="2837685177"/>
              </p:ext>
            </p:extLst>
          </p:nvPr>
        </p:nvGraphicFramePr>
        <p:xfrm>
          <a:off x="1744323" y="2398557"/>
          <a:ext cx="9439564" cy="3878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896250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9D3C849-8FBE-42E8-8807-2CEEBD6AE532}"/>
              </a:ext>
            </a:extLst>
          </p:cNvPr>
          <p:cNvGraphicFramePr>
            <a:graphicFrameLocks noGrp="1"/>
          </p:cNvGraphicFramePr>
          <p:nvPr>
            <p:ph sz="quarter" idx="10"/>
            <p:extLst>
              <p:ext uri="{D42A27DB-BD31-4B8C-83A1-F6EECF244321}">
                <p14:modId xmlns:p14="http://schemas.microsoft.com/office/powerpoint/2010/main" val="3113779593"/>
              </p:ext>
            </p:extLst>
          </p:nvPr>
        </p:nvGraphicFramePr>
        <p:xfrm>
          <a:off x="1149897" y="1757547"/>
          <a:ext cx="10295968" cy="4479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ontent Placeholder 5">
            <a:extLst>
              <a:ext uri="{FF2B5EF4-FFF2-40B4-BE49-F238E27FC236}">
                <a16:creationId xmlns:a16="http://schemas.microsoft.com/office/drawing/2014/main" id="{06C29E53-FF2E-4355-88F7-757DF08B9B01}"/>
              </a:ext>
            </a:extLst>
          </p:cNvPr>
          <p:cNvSpPr>
            <a:spLocks noGrp="1"/>
          </p:cNvSpPr>
          <p:nvPr>
            <p:ph sz="quarter" idx="11"/>
          </p:nvPr>
        </p:nvSpPr>
        <p:spPr/>
        <p:txBody>
          <a:bodyPr/>
          <a:lstStyle/>
          <a:p>
            <a:r>
              <a:rPr lang="ar-EG" dirty="0"/>
              <a:t>الفرصُ المتاحةُ لإعادةِ تفعيلِ السّياحةِ الثّقافيّةِ في سورية</a:t>
            </a:r>
            <a:endParaRPr lang="en-US" dirty="0"/>
          </a:p>
        </p:txBody>
      </p:sp>
    </p:spTree>
    <p:extLst>
      <p:ext uri="{BB962C8B-B14F-4D97-AF65-F5344CB8AC3E}">
        <p14:creationId xmlns:p14="http://schemas.microsoft.com/office/powerpoint/2010/main" val="211200640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A65C11-DF61-4DB5-A018-1D228C76C0FB}"/>
              </a:ext>
            </a:extLst>
          </p:cNvPr>
          <p:cNvSpPr>
            <a:spLocks noGrp="1"/>
          </p:cNvSpPr>
          <p:nvPr>
            <p:ph sz="quarter" idx="11"/>
          </p:nvPr>
        </p:nvSpPr>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المواردُ السّياحيّةُ الثّقافيّةُ في سورية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مشاريعُ السّياحةِ الثّقافيّةِ في سوريةَ المنفَّذةُ وقيدُ التّنفيذِ قبلَ عامِ 2011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فرصُ السّياحةِ الثّقافيّةِ المقبِلةِ في سورية </a:t>
            </a:r>
          </a:p>
          <a:p>
            <a:endParaRPr lang="en-US" dirty="0"/>
          </a:p>
        </p:txBody>
      </p:sp>
    </p:spTree>
    <p:extLst>
      <p:ext uri="{BB962C8B-B14F-4D97-AF65-F5344CB8AC3E}">
        <p14:creationId xmlns:p14="http://schemas.microsoft.com/office/powerpoint/2010/main" val="379341535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السّياحةُ الثّقافيّةُ في سوريةَ وفرصُ استثمارِها</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4717619" y="4476077"/>
            <a:ext cx="1772006" cy="403760"/>
          </a:xfrm>
        </p:spPr>
        <p:txBody>
          <a:bodyPr>
            <a:noAutofit/>
          </a:bodyPr>
          <a:lstStyle/>
          <a:p>
            <a:r>
              <a:rPr lang="ar-EG" dirty="0"/>
              <a:t>الحادية عشرة</a:t>
            </a:r>
            <a:endParaRPr lang="en-US"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المواردُ السّياحيّةُ الثّقافيّةُ في سورية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مشاريعُ السّياحةِ الثّقافيّةِ في سوريةَ المنفَّذةُ وقيدُ التّنفيذِ قبلَ عامِ 2011</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فرصُ السّياحةِ الثّقافيّةِ المقبِلةِ في سورية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المواردُ السّياحيّةُ الثّقافيّةُ في سورية</a:t>
            </a:r>
          </a:p>
        </p:txBody>
      </p:sp>
      <p:sp>
        <p:nvSpPr>
          <p:cNvPr id="8" name="TextBox 7">
            <a:extLst>
              <a:ext uri="{FF2B5EF4-FFF2-40B4-BE49-F238E27FC236}">
                <a16:creationId xmlns:a16="http://schemas.microsoft.com/office/drawing/2014/main" id="{89713CF8-37F2-498B-A618-234226FBF435}"/>
              </a:ext>
            </a:extLst>
          </p:cNvPr>
          <p:cNvSpPr txBox="1"/>
          <p:nvPr/>
        </p:nvSpPr>
        <p:spPr>
          <a:xfrm>
            <a:off x="778213" y="1515572"/>
            <a:ext cx="10577207" cy="1065676"/>
          </a:xfrm>
          <a:prstGeom prst="rect">
            <a:avLst/>
          </a:prstGeom>
          <a:noFill/>
        </p:spPr>
        <p:txBody>
          <a:bodyPr wrap="square">
            <a:spAutoFit/>
          </a:bodyPr>
          <a:lstStyle/>
          <a:p>
            <a:pPr marL="0" marR="0" algn="just" rtl="1">
              <a:lnSpc>
                <a:spcPct val="150000"/>
              </a:lnSpc>
              <a:spcBef>
                <a:spcPts val="0"/>
              </a:spcBef>
              <a:spcAft>
                <a:spcPts val="1000"/>
              </a:spcAft>
            </a:pPr>
            <a:r>
              <a:rPr lang="ar-SA" sz="2200" dirty="0">
                <a:effectLst/>
                <a:latin typeface="Calibri" panose="020F0502020204030204" pitchFamily="34" charset="0"/>
                <a:ea typeface="Calibri" panose="020F0502020204030204" pitchFamily="34" charset="0"/>
              </a:rPr>
              <a:t>أُحدِثَتْ وزارةُ السّياحةِ في سوريةَ بموجبِ المرسومِ رقمِ 41 لعامِ 1972 للعملِ على تطويرِ القطاعِ السّياحيّ، وتفعيلِ دورِهِ في الاقتصادِ الوطنيّ. وقد عملتِ الوزارةُ خلالَ وجودِها على تحقيقِ الأهدافِ الآتية:</a:t>
            </a:r>
            <a:endParaRPr lang="en-US" sz="2200" dirty="0">
              <a:effectLst/>
              <a:latin typeface="Calibri" panose="020F0502020204030204" pitchFamily="34" charset="0"/>
              <a:ea typeface="Calibri" panose="020F0502020204030204" pitchFamily="34" charset="0"/>
            </a:endParaRPr>
          </a:p>
        </p:txBody>
      </p:sp>
      <p:graphicFrame>
        <p:nvGraphicFramePr>
          <p:cNvPr id="4" name="Diagram 3">
            <a:extLst>
              <a:ext uri="{FF2B5EF4-FFF2-40B4-BE49-F238E27FC236}">
                <a16:creationId xmlns:a16="http://schemas.microsoft.com/office/drawing/2014/main" id="{B650C1E9-9462-42A4-A59E-CB96C13534C5}"/>
              </a:ext>
            </a:extLst>
          </p:cNvPr>
          <p:cNvGraphicFramePr/>
          <p:nvPr>
            <p:extLst>
              <p:ext uri="{D42A27DB-BD31-4B8C-83A1-F6EECF244321}">
                <p14:modId xmlns:p14="http://schemas.microsoft.com/office/powerpoint/2010/main" val="1720239070"/>
              </p:ext>
            </p:extLst>
          </p:nvPr>
        </p:nvGraphicFramePr>
        <p:xfrm>
          <a:off x="1658432" y="2845351"/>
          <a:ext cx="9219366" cy="3585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المواردُ السّياحيّةُ الثّقافيّةُ في سورية</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المقوّماتُ التّاريخيّةُ والأثريّة </a:t>
            </a:r>
            <a:endParaRPr lang="en-US" dirty="0"/>
          </a:p>
        </p:txBody>
      </p:sp>
      <p:graphicFrame>
        <p:nvGraphicFramePr>
          <p:cNvPr id="6" name="Diagram 5">
            <a:extLst>
              <a:ext uri="{FF2B5EF4-FFF2-40B4-BE49-F238E27FC236}">
                <a16:creationId xmlns:a16="http://schemas.microsoft.com/office/drawing/2014/main" id="{49B65932-CDC6-4995-B16C-9A0EEA2553C2}"/>
              </a:ext>
            </a:extLst>
          </p:cNvPr>
          <p:cNvGraphicFramePr/>
          <p:nvPr>
            <p:extLst>
              <p:ext uri="{D42A27DB-BD31-4B8C-83A1-F6EECF244321}">
                <p14:modId xmlns:p14="http://schemas.microsoft.com/office/powerpoint/2010/main" val="254503646"/>
              </p:ext>
            </p:extLst>
          </p:nvPr>
        </p:nvGraphicFramePr>
        <p:xfrm>
          <a:off x="2340758" y="2398557"/>
          <a:ext cx="8952675"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857180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المواردُ السّياحيّةُ الثّقافيّةُ في سورية</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المقوّماتُ التّاريخيّةُ والأثريّة</a:t>
            </a:r>
            <a:endParaRPr lang="en-US" dirty="0"/>
          </a:p>
        </p:txBody>
      </p:sp>
      <p:graphicFrame>
        <p:nvGraphicFramePr>
          <p:cNvPr id="6" name="Diagram 5">
            <a:extLst>
              <a:ext uri="{FF2B5EF4-FFF2-40B4-BE49-F238E27FC236}">
                <a16:creationId xmlns:a16="http://schemas.microsoft.com/office/drawing/2014/main" id="{49B65932-CDC6-4995-B16C-9A0EEA2553C2}"/>
              </a:ext>
            </a:extLst>
          </p:cNvPr>
          <p:cNvGraphicFramePr/>
          <p:nvPr>
            <p:extLst>
              <p:ext uri="{D42A27DB-BD31-4B8C-83A1-F6EECF244321}">
                <p14:modId xmlns:p14="http://schemas.microsoft.com/office/powerpoint/2010/main" val="1976684538"/>
              </p:ext>
            </p:extLst>
          </p:nvPr>
        </p:nvGraphicFramePr>
        <p:xfrm>
          <a:off x="1080655" y="2315429"/>
          <a:ext cx="10497787"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381974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المواردُ السّياحيّةُ الثّقافيّةُ في سورية</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المقوّماتُ التّاريخيّةُ والأثريّة </a:t>
            </a:r>
            <a:endParaRPr lang="en-US" dirty="0"/>
          </a:p>
        </p:txBody>
      </p:sp>
      <p:graphicFrame>
        <p:nvGraphicFramePr>
          <p:cNvPr id="6" name="Diagram 5">
            <a:extLst>
              <a:ext uri="{FF2B5EF4-FFF2-40B4-BE49-F238E27FC236}">
                <a16:creationId xmlns:a16="http://schemas.microsoft.com/office/drawing/2014/main" id="{49B65932-CDC6-4995-B16C-9A0EEA2553C2}"/>
              </a:ext>
            </a:extLst>
          </p:cNvPr>
          <p:cNvGraphicFramePr/>
          <p:nvPr>
            <p:extLst>
              <p:ext uri="{D42A27DB-BD31-4B8C-83A1-F6EECF244321}">
                <p14:modId xmlns:p14="http://schemas.microsoft.com/office/powerpoint/2010/main" val="2576610713"/>
              </p:ext>
            </p:extLst>
          </p:nvPr>
        </p:nvGraphicFramePr>
        <p:xfrm>
          <a:off x="1174337" y="2398557"/>
          <a:ext cx="10273475"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893831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المواردُ السّياحيّةُ الثّقافيّةُ في سورية</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المقوّماتُ التّاريخيّةُ والأثريّة</a:t>
            </a:r>
            <a:endParaRPr lang="en-US" dirty="0"/>
          </a:p>
        </p:txBody>
      </p:sp>
      <p:sp>
        <p:nvSpPr>
          <p:cNvPr id="7" name="TextBox 6">
            <a:extLst>
              <a:ext uri="{FF2B5EF4-FFF2-40B4-BE49-F238E27FC236}">
                <a16:creationId xmlns:a16="http://schemas.microsoft.com/office/drawing/2014/main" id="{D6E4E9D4-5893-4A8D-9FBA-4856E0C0C028}"/>
              </a:ext>
            </a:extLst>
          </p:cNvPr>
          <p:cNvSpPr txBox="1"/>
          <p:nvPr/>
        </p:nvSpPr>
        <p:spPr>
          <a:xfrm>
            <a:off x="5233481" y="2244179"/>
            <a:ext cx="6303522" cy="557845"/>
          </a:xfrm>
          <a:prstGeom prst="rect">
            <a:avLst/>
          </a:prstGeom>
          <a:noFill/>
        </p:spPr>
        <p:txBody>
          <a:bodyPr wrap="square">
            <a:spAutoFit/>
          </a:bodyPr>
          <a:lstStyle/>
          <a:p>
            <a:pPr marR="0" lvl="0" algn="r" rtl="1">
              <a:lnSpc>
                <a:spcPct val="150000"/>
              </a:lnSpc>
              <a:spcBef>
                <a:spcPts val="1000"/>
              </a:spcBef>
              <a:spcAft>
                <a:spcPts val="0"/>
              </a:spcAft>
            </a:pPr>
            <a:r>
              <a:rPr lang="ar-SA" sz="2200" b="1" dirty="0">
                <a:effectLst/>
                <a:latin typeface="Simplified Arabic" panose="02020603050405020304" pitchFamily="18" charset="-78"/>
                <a:ea typeface="Times New Roman" panose="02020603050405020304" pitchFamily="18" charset="0"/>
              </a:rPr>
              <a:t>المواقعُ المسجَّلةُ على لائحةِ التّراثِ العالميّ: </a:t>
            </a:r>
            <a:endParaRPr lang="en-US" sz="2200" b="1" dirty="0">
              <a:effectLst/>
              <a:latin typeface="Simplified Arabic" panose="02020603050405020304" pitchFamily="18" charset="-78"/>
              <a:ea typeface="Times New Roman" panose="02020603050405020304" pitchFamily="18" charset="0"/>
            </a:endParaRPr>
          </a:p>
        </p:txBody>
      </p:sp>
      <p:graphicFrame>
        <p:nvGraphicFramePr>
          <p:cNvPr id="5" name="Diagram 4">
            <a:extLst>
              <a:ext uri="{FF2B5EF4-FFF2-40B4-BE49-F238E27FC236}">
                <a16:creationId xmlns:a16="http://schemas.microsoft.com/office/drawing/2014/main" id="{D0BC5FE7-46C8-4E7C-B76F-82192557CE6E}"/>
              </a:ext>
            </a:extLst>
          </p:cNvPr>
          <p:cNvGraphicFramePr/>
          <p:nvPr>
            <p:extLst>
              <p:ext uri="{D42A27DB-BD31-4B8C-83A1-F6EECF244321}">
                <p14:modId xmlns:p14="http://schemas.microsoft.com/office/powerpoint/2010/main" val="3329877324"/>
              </p:ext>
            </p:extLst>
          </p:nvPr>
        </p:nvGraphicFramePr>
        <p:xfrm>
          <a:off x="1527422" y="2751872"/>
          <a:ext cx="10009581" cy="37142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88589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16C484-B862-4EAE-A7B3-CF24CE052A74}"/>
              </a:ext>
            </a:extLst>
          </p:cNvPr>
          <p:cNvSpPr>
            <a:spLocks noGrp="1"/>
          </p:cNvSpPr>
          <p:nvPr>
            <p:ph sz="quarter" idx="11"/>
          </p:nvPr>
        </p:nvSpPr>
        <p:spPr/>
        <p:txBody>
          <a:bodyPr/>
          <a:lstStyle/>
          <a:p>
            <a:r>
              <a:rPr lang="ar-EG" dirty="0"/>
              <a:t>المواردُ السّياحيّةُ الثّقافيّةُ في سورية</a:t>
            </a:r>
          </a:p>
        </p:txBody>
      </p:sp>
      <p:sp>
        <p:nvSpPr>
          <p:cNvPr id="3" name="Content Placeholder 2">
            <a:extLst>
              <a:ext uri="{FF2B5EF4-FFF2-40B4-BE49-F238E27FC236}">
                <a16:creationId xmlns:a16="http://schemas.microsoft.com/office/drawing/2014/main" id="{C64E37FC-8AA9-46E4-A21E-55981305D4A1}"/>
              </a:ext>
            </a:extLst>
          </p:cNvPr>
          <p:cNvSpPr>
            <a:spLocks noGrp="1"/>
          </p:cNvSpPr>
          <p:nvPr>
            <p:ph sz="quarter" idx="12"/>
          </p:nvPr>
        </p:nvSpPr>
        <p:spPr/>
        <p:txBody>
          <a:bodyPr/>
          <a:lstStyle/>
          <a:p>
            <a:r>
              <a:rPr lang="ar-EG" dirty="0"/>
              <a:t>المقوّماتُ التّاريخيّةُ والأثريّة</a:t>
            </a:r>
            <a:endParaRPr lang="en-US" dirty="0"/>
          </a:p>
        </p:txBody>
      </p:sp>
      <p:graphicFrame>
        <p:nvGraphicFramePr>
          <p:cNvPr id="5" name="Diagram 4">
            <a:extLst>
              <a:ext uri="{FF2B5EF4-FFF2-40B4-BE49-F238E27FC236}">
                <a16:creationId xmlns:a16="http://schemas.microsoft.com/office/drawing/2014/main" id="{D0BC5FE7-46C8-4E7C-B76F-82192557CE6E}"/>
              </a:ext>
            </a:extLst>
          </p:cNvPr>
          <p:cNvGraphicFramePr/>
          <p:nvPr>
            <p:extLst>
              <p:ext uri="{D42A27DB-BD31-4B8C-83A1-F6EECF244321}">
                <p14:modId xmlns:p14="http://schemas.microsoft.com/office/powerpoint/2010/main" val="1330849433"/>
              </p:ext>
            </p:extLst>
          </p:nvPr>
        </p:nvGraphicFramePr>
        <p:xfrm>
          <a:off x="1682357" y="2253078"/>
          <a:ext cx="9515991" cy="3870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00819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645</TotalTime>
  <Words>1342</Words>
  <Application>Microsoft Office PowerPoint</Application>
  <PresentationFormat>Widescreen</PresentationFormat>
  <Paragraphs>125</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Calibri Light</vt:lpstr>
      <vt:lpstr>inherit</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99</cp:revision>
  <dcterms:created xsi:type="dcterms:W3CDTF">2020-10-20T08:45:47Z</dcterms:created>
  <dcterms:modified xsi:type="dcterms:W3CDTF">2022-09-13T07:36:16Z</dcterms:modified>
</cp:coreProperties>
</file>