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1"/>
  </p:notesMasterIdLst>
  <p:handoutMasterIdLst>
    <p:handoutMasterId r:id="rId22"/>
  </p:handoutMasterIdLst>
  <p:sldIdLst>
    <p:sldId id="259" r:id="rId5"/>
    <p:sldId id="260" r:id="rId6"/>
    <p:sldId id="261" r:id="rId7"/>
    <p:sldId id="264" r:id="rId8"/>
    <p:sldId id="304" r:id="rId9"/>
    <p:sldId id="310" r:id="rId10"/>
    <p:sldId id="305" r:id="rId11"/>
    <p:sldId id="265" r:id="rId12"/>
    <p:sldId id="311" r:id="rId13"/>
    <p:sldId id="298" r:id="rId14"/>
    <p:sldId id="306" r:id="rId15"/>
    <p:sldId id="307" r:id="rId16"/>
    <p:sldId id="308" r:id="rId17"/>
    <p:sldId id="300" r:id="rId18"/>
    <p:sldId id="309" r:id="rId19"/>
    <p:sldId id="29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71" autoAdjust="0"/>
  </p:normalViewPr>
  <p:slideViewPr>
    <p:cSldViewPr snapToGrid="0">
      <p:cViewPr varScale="1">
        <p:scale>
          <a:sx n="85" d="100"/>
          <a:sy n="85" d="100"/>
        </p:scale>
        <p:origin x="774" y="12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0FD971-D2A7-49EC-B345-86678792A74D}"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en-US"/>
        </a:p>
      </dgm:t>
    </dgm:pt>
    <dgm:pt modelId="{8139A43E-05C7-4E62-AE42-C9884A0E8010}">
      <dgm:prSet custT="1"/>
      <dgm:spPr/>
      <dgm:t>
        <a:bodyPr/>
        <a:lstStyle/>
        <a:p>
          <a:pPr algn="justLow" rtl="1"/>
          <a:r>
            <a:rPr lang="ar-SY" sz="2200" dirty="0">
              <a:latin typeface="Arial" panose="020B0604020202020204" pitchFamily="34" charset="0"/>
              <a:cs typeface="Arial" panose="020B0604020202020204" pitchFamily="34" charset="0"/>
            </a:rPr>
            <a:t>1- المجرم بالميلاد: وهو الشخص الذي يولد حاملاً في تكوينه صفات خلقية وعضوية ونفسية، تجعل منه مجرماً. </a:t>
          </a:r>
          <a:endParaRPr lang="en-US" sz="2200" dirty="0">
            <a:latin typeface="Arial" panose="020B0604020202020204" pitchFamily="34" charset="0"/>
            <a:cs typeface="Arial" panose="020B0604020202020204" pitchFamily="34" charset="0"/>
          </a:endParaRPr>
        </a:p>
      </dgm:t>
    </dgm:pt>
    <dgm:pt modelId="{C0D93DEA-CAE0-45D1-B14E-07F6EADAD06F}" type="parTrans" cxnId="{584BBC0B-096D-47CD-8019-CDC6EF0DDBE1}">
      <dgm:prSet/>
      <dgm:spPr/>
      <dgm:t>
        <a:bodyPr/>
        <a:lstStyle/>
        <a:p>
          <a:pPr rtl="1"/>
          <a:endParaRPr lang="en-US"/>
        </a:p>
      </dgm:t>
    </dgm:pt>
    <dgm:pt modelId="{B30D1D69-A0AC-436A-A96E-085A120B1AED}" type="sibTrans" cxnId="{584BBC0B-096D-47CD-8019-CDC6EF0DDBE1}">
      <dgm:prSet/>
      <dgm:spPr/>
      <dgm:t>
        <a:bodyPr/>
        <a:lstStyle/>
        <a:p>
          <a:pPr algn="justLow" rtl="1"/>
          <a:endParaRPr lang="en-US" sz="2200">
            <a:solidFill>
              <a:schemeClr val="tx1"/>
            </a:solidFill>
            <a:latin typeface="Arial" panose="020B0604020202020204" pitchFamily="34" charset="0"/>
            <a:cs typeface="Arial" panose="020B0604020202020204" pitchFamily="34" charset="0"/>
          </a:endParaRPr>
        </a:p>
      </dgm:t>
    </dgm:pt>
    <dgm:pt modelId="{FD5E45D1-5516-48EF-8664-7993D7B6B303}">
      <dgm:prSet custT="1"/>
      <dgm:spPr/>
      <dgm:t>
        <a:bodyPr/>
        <a:lstStyle/>
        <a:p>
          <a:pPr algn="justLow" rtl="1"/>
          <a:r>
            <a:rPr lang="ar-SY" sz="2200" dirty="0">
              <a:latin typeface="Arial" panose="020B0604020202020204" pitchFamily="34" charset="0"/>
              <a:cs typeface="Arial" panose="020B0604020202020204" pitchFamily="34" charset="0"/>
            </a:rPr>
            <a:t>2- المجرم المجنون: وهو مصاب بمرض عقلي، وراثي أو غير وراثي، يفقده القدرة على فهم طبيعة أفعاله وتقدير نتائجها، ويدفعه إلى ارتكاب الجريمة. </a:t>
          </a:r>
          <a:endParaRPr lang="en-US" sz="2200" dirty="0">
            <a:latin typeface="Arial" panose="020B0604020202020204" pitchFamily="34" charset="0"/>
            <a:cs typeface="Arial" panose="020B0604020202020204" pitchFamily="34" charset="0"/>
          </a:endParaRPr>
        </a:p>
      </dgm:t>
    </dgm:pt>
    <dgm:pt modelId="{662598DC-87D5-4C02-AEEC-E091DF29873E}" type="parTrans" cxnId="{DF628289-A427-4400-A305-430DF7B314DB}">
      <dgm:prSet/>
      <dgm:spPr/>
      <dgm:t>
        <a:bodyPr/>
        <a:lstStyle/>
        <a:p>
          <a:pPr rtl="1"/>
          <a:endParaRPr lang="en-US"/>
        </a:p>
      </dgm:t>
    </dgm:pt>
    <dgm:pt modelId="{35340C84-42C9-466A-9709-B19A33223190}" type="sibTrans" cxnId="{DF628289-A427-4400-A305-430DF7B314DB}">
      <dgm:prSet/>
      <dgm:spPr/>
      <dgm:t>
        <a:bodyPr/>
        <a:lstStyle/>
        <a:p>
          <a:pPr rtl="1"/>
          <a:endParaRPr lang="en-US"/>
        </a:p>
      </dgm:t>
    </dgm:pt>
    <dgm:pt modelId="{42080DC2-6128-42BC-A30E-1C7B50E3F898}">
      <dgm:prSet custT="1"/>
      <dgm:spPr/>
      <dgm:t>
        <a:bodyPr/>
        <a:lstStyle/>
        <a:p>
          <a:pPr algn="justLow" rtl="1"/>
          <a:r>
            <a:rPr lang="ar-SY" sz="2200" dirty="0">
              <a:latin typeface="Arial" panose="020B0604020202020204" pitchFamily="34" charset="0"/>
              <a:cs typeface="Arial" panose="020B0604020202020204" pitchFamily="34" charset="0"/>
            </a:rPr>
            <a:t>3- المجرم المعتاد: المجرم المعتاد هو الذي يرتكب جريمته للمرة الأولى نتيجة ضعف أخلاقي، لا عن ميول غرائزية أو فطرية، ترافقه ظروف اجتماعية غير مناسبة، ثم يعاود ارتكابها مرات عدة بسبب الظروف الاجتماعية، إلى أن تصبح جزءاً من حياته، ومهنة يمارسها.</a:t>
          </a:r>
          <a:endParaRPr lang="en-US" sz="2200" dirty="0">
            <a:latin typeface="Arial" panose="020B0604020202020204" pitchFamily="34" charset="0"/>
            <a:cs typeface="Arial" panose="020B0604020202020204" pitchFamily="34" charset="0"/>
          </a:endParaRPr>
        </a:p>
      </dgm:t>
    </dgm:pt>
    <dgm:pt modelId="{32981E53-EEB2-4AE3-AFDC-EA39320B58AB}" type="parTrans" cxnId="{FB3AD9E7-FFCA-407F-A6D7-8CB7593B3FA9}">
      <dgm:prSet/>
      <dgm:spPr/>
      <dgm:t>
        <a:bodyPr/>
        <a:lstStyle/>
        <a:p>
          <a:pPr rtl="1"/>
          <a:endParaRPr lang="en-US"/>
        </a:p>
      </dgm:t>
    </dgm:pt>
    <dgm:pt modelId="{05B245B1-D574-4EEE-91D3-7874D0417B66}" type="sibTrans" cxnId="{FB3AD9E7-FFCA-407F-A6D7-8CB7593B3FA9}">
      <dgm:prSet/>
      <dgm:spPr/>
      <dgm:t>
        <a:bodyPr/>
        <a:lstStyle/>
        <a:p>
          <a:pPr rtl="1"/>
          <a:endParaRPr lang="en-US"/>
        </a:p>
      </dgm:t>
    </dgm:pt>
    <dgm:pt modelId="{71B2F166-B456-4CD2-BD45-702F123E4005}" type="pres">
      <dgm:prSet presAssocID="{AE0FD971-D2A7-49EC-B345-86678792A74D}" presName="Name0" presStyleCnt="0">
        <dgm:presLayoutVars>
          <dgm:chMax val="7"/>
          <dgm:chPref val="7"/>
          <dgm:dir val="rev"/>
        </dgm:presLayoutVars>
      </dgm:prSet>
      <dgm:spPr/>
    </dgm:pt>
    <dgm:pt modelId="{AC80273E-81F0-4741-BFD6-86ECCC8B5E58}" type="pres">
      <dgm:prSet presAssocID="{AE0FD971-D2A7-49EC-B345-86678792A74D}" presName="Name1" presStyleCnt="0"/>
      <dgm:spPr/>
    </dgm:pt>
    <dgm:pt modelId="{200E13A3-6F84-4272-9997-BE056706A34C}" type="pres">
      <dgm:prSet presAssocID="{AE0FD971-D2A7-49EC-B345-86678792A74D}" presName="cycle" presStyleCnt="0"/>
      <dgm:spPr/>
    </dgm:pt>
    <dgm:pt modelId="{33ED28BD-9059-4756-84C9-61A1DD89017C}" type="pres">
      <dgm:prSet presAssocID="{AE0FD971-D2A7-49EC-B345-86678792A74D}" presName="srcNode" presStyleLbl="node1" presStyleIdx="0" presStyleCnt="3"/>
      <dgm:spPr/>
    </dgm:pt>
    <dgm:pt modelId="{8CDF1B34-FEA2-44E4-BA33-66F712A2E7E1}" type="pres">
      <dgm:prSet presAssocID="{AE0FD971-D2A7-49EC-B345-86678792A74D}" presName="conn" presStyleLbl="parChTrans1D2" presStyleIdx="0" presStyleCnt="1"/>
      <dgm:spPr/>
    </dgm:pt>
    <dgm:pt modelId="{D3C3B5EB-3B8F-43E5-B37C-BAE47FEB0C11}" type="pres">
      <dgm:prSet presAssocID="{AE0FD971-D2A7-49EC-B345-86678792A74D}" presName="extraNode" presStyleLbl="node1" presStyleIdx="0" presStyleCnt="3"/>
      <dgm:spPr/>
    </dgm:pt>
    <dgm:pt modelId="{F49E480D-817A-49D7-8096-B7F3347F7E42}" type="pres">
      <dgm:prSet presAssocID="{AE0FD971-D2A7-49EC-B345-86678792A74D}" presName="dstNode" presStyleLbl="node1" presStyleIdx="0" presStyleCnt="3"/>
      <dgm:spPr/>
    </dgm:pt>
    <dgm:pt modelId="{2971CC66-83B2-433A-93E2-1BB53422856D}" type="pres">
      <dgm:prSet presAssocID="{8139A43E-05C7-4E62-AE42-C9884A0E8010}" presName="text_1" presStyleLbl="node1" presStyleIdx="0" presStyleCnt="3">
        <dgm:presLayoutVars>
          <dgm:bulletEnabled val="1"/>
        </dgm:presLayoutVars>
      </dgm:prSet>
      <dgm:spPr/>
    </dgm:pt>
    <dgm:pt modelId="{BBBF0A47-D8BA-4FDA-AE41-B1795CC5E5EC}" type="pres">
      <dgm:prSet presAssocID="{8139A43E-05C7-4E62-AE42-C9884A0E8010}" presName="accent_1" presStyleCnt="0"/>
      <dgm:spPr/>
    </dgm:pt>
    <dgm:pt modelId="{CD4CA982-24CD-48FF-B261-95CF06FCDBD3}" type="pres">
      <dgm:prSet presAssocID="{8139A43E-05C7-4E62-AE42-C9884A0E8010}" presName="accentRepeatNode" presStyleLbl="solidFgAcc1" presStyleIdx="0" presStyleCnt="3"/>
      <dgm:spPr/>
    </dgm:pt>
    <dgm:pt modelId="{1C12A5ED-0B64-45AD-A368-7EFA478BC8B1}" type="pres">
      <dgm:prSet presAssocID="{FD5E45D1-5516-48EF-8664-7993D7B6B303}" presName="text_2" presStyleLbl="node1" presStyleIdx="1" presStyleCnt="3">
        <dgm:presLayoutVars>
          <dgm:bulletEnabled val="1"/>
        </dgm:presLayoutVars>
      </dgm:prSet>
      <dgm:spPr/>
    </dgm:pt>
    <dgm:pt modelId="{2BF4CE5F-1FAE-45D1-963E-68D673E8317E}" type="pres">
      <dgm:prSet presAssocID="{FD5E45D1-5516-48EF-8664-7993D7B6B303}" presName="accent_2" presStyleCnt="0"/>
      <dgm:spPr/>
    </dgm:pt>
    <dgm:pt modelId="{E3134FDD-ADFE-4C7A-917C-621D76405D79}" type="pres">
      <dgm:prSet presAssocID="{FD5E45D1-5516-48EF-8664-7993D7B6B303}" presName="accentRepeatNode" presStyleLbl="solidFgAcc1" presStyleIdx="1" presStyleCnt="3"/>
      <dgm:spPr/>
    </dgm:pt>
    <dgm:pt modelId="{8B9F3580-F7C0-47E1-8A9D-92672388F246}" type="pres">
      <dgm:prSet presAssocID="{42080DC2-6128-42BC-A30E-1C7B50E3F898}" presName="text_3" presStyleLbl="node1" presStyleIdx="2" presStyleCnt="3" custScaleY="148311">
        <dgm:presLayoutVars>
          <dgm:bulletEnabled val="1"/>
        </dgm:presLayoutVars>
      </dgm:prSet>
      <dgm:spPr/>
    </dgm:pt>
    <dgm:pt modelId="{280CCA10-70B9-4118-8AE3-A16BCAC65A66}" type="pres">
      <dgm:prSet presAssocID="{42080DC2-6128-42BC-A30E-1C7B50E3F898}" presName="accent_3" presStyleCnt="0"/>
      <dgm:spPr/>
    </dgm:pt>
    <dgm:pt modelId="{96BB518D-CCE0-4B67-9CF8-C7C8FC5B9226}" type="pres">
      <dgm:prSet presAssocID="{42080DC2-6128-42BC-A30E-1C7B50E3F898}" presName="accentRepeatNode" presStyleLbl="solidFgAcc1" presStyleIdx="2" presStyleCnt="3"/>
      <dgm:spPr/>
    </dgm:pt>
  </dgm:ptLst>
  <dgm:cxnLst>
    <dgm:cxn modelId="{584BBC0B-096D-47CD-8019-CDC6EF0DDBE1}" srcId="{AE0FD971-D2A7-49EC-B345-86678792A74D}" destId="{8139A43E-05C7-4E62-AE42-C9884A0E8010}" srcOrd="0" destOrd="0" parTransId="{C0D93DEA-CAE0-45D1-B14E-07F6EADAD06F}" sibTransId="{B30D1D69-A0AC-436A-A96E-085A120B1AED}"/>
    <dgm:cxn modelId="{B951195F-860C-4A02-A83A-6CBEE95F970F}" type="presOf" srcId="{B30D1D69-A0AC-436A-A96E-085A120B1AED}" destId="{8CDF1B34-FEA2-44E4-BA33-66F712A2E7E1}" srcOrd="0" destOrd="0" presId="urn:microsoft.com/office/officeart/2008/layout/VerticalCurvedList"/>
    <dgm:cxn modelId="{DF628289-A427-4400-A305-430DF7B314DB}" srcId="{AE0FD971-D2A7-49EC-B345-86678792A74D}" destId="{FD5E45D1-5516-48EF-8664-7993D7B6B303}" srcOrd="1" destOrd="0" parTransId="{662598DC-87D5-4C02-AEEC-E091DF29873E}" sibTransId="{35340C84-42C9-466A-9709-B19A33223190}"/>
    <dgm:cxn modelId="{4757A78C-98B0-424A-8D1C-3B9466B0C81B}" type="presOf" srcId="{AE0FD971-D2A7-49EC-B345-86678792A74D}" destId="{71B2F166-B456-4CD2-BD45-702F123E4005}" srcOrd="0" destOrd="0" presId="urn:microsoft.com/office/officeart/2008/layout/VerticalCurvedList"/>
    <dgm:cxn modelId="{7D6B979B-C40A-4D48-BE77-A1C0D766019F}" type="presOf" srcId="{FD5E45D1-5516-48EF-8664-7993D7B6B303}" destId="{1C12A5ED-0B64-45AD-A368-7EFA478BC8B1}" srcOrd="0" destOrd="0" presId="urn:microsoft.com/office/officeart/2008/layout/VerticalCurvedList"/>
    <dgm:cxn modelId="{EF76F9A1-265C-43E7-AF49-1F0ADA53F9BF}" type="presOf" srcId="{42080DC2-6128-42BC-A30E-1C7B50E3F898}" destId="{8B9F3580-F7C0-47E1-8A9D-92672388F246}" srcOrd="0" destOrd="0" presId="urn:microsoft.com/office/officeart/2008/layout/VerticalCurvedList"/>
    <dgm:cxn modelId="{BC8289B3-4C61-413E-816E-E6782C7AEFFF}" type="presOf" srcId="{8139A43E-05C7-4E62-AE42-C9884A0E8010}" destId="{2971CC66-83B2-433A-93E2-1BB53422856D}" srcOrd="0" destOrd="0" presId="urn:microsoft.com/office/officeart/2008/layout/VerticalCurvedList"/>
    <dgm:cxn modelId="{FB3AD9E7-FFCA-407F-A6D7-8CB7593B3FA9}" srcId="{AE0FD971-D2A7-49EC-B345-86678792A74D}" destId="{42080DC2-6128-42BC-A30E-1C7B50E3F898}" srcOrd="2" destOrd="0" parTransId="{32981E53-EEB2-4AE3-AFDC-EA39320B58AB}" sibTransId="{05B245B1-D574-4EEE-91D3-7874D0417B66}"/>
    <dgm:cxn modelId="{A493056F-354E-490A-87AF-50EF7179D401}" type="presParOf" srcId="{71B2F166-B456-4CD2-BD45-702F123E4005}" destId="{AC80273E-81F0-4741-BFD6-86ECCC8B5E58}" srcOrd="0" destOrd="0" presId="urn:microsoft.com/office/officeart/2008/layout/VerticalCurvedList"/>
    <dgm:cxn modelId="{54021D5A-8A77-49E8-91AA-AE319EDF4C94}" type="presParOf" srcId="{AC80273E-81F0-4741-BFD6-86ECCC8B5E58}" destId="{200E13A3-6F84-4272-9997-BE056706A34C}" srcOrd="0" destOrd="0" presId="urn:microsoft.com/office/officeart/2008/layout/VerticalCurvedList"/>
    <dgm:cxn modelId="{99108345-89F2-40A4-8AC6-71D44305616A}" type="presParOf" srcId="{200E13A3-6F84-4272-9997-BE056706A34C}" destId="{33ED28BD-9059-4756-84C9-61A1DD89017C}" srcOrd="0" destOrd="0" presId="urn:microsoft.com/office/officeart/2008/layout/VerticalCurvedList"/>
    <dgm:cxn modelId="{8F1BB325-C579-4AF4-B704-17DB2FA4A371}" type="presParOf" srcId="{200E13A3-6F84-4272-9997-BE056706A34C}" destId="{8CDF1B34-FEA2-44E4-BA33-66F712A2E7E1}" srcOrd="1" destOrd="0" presId="urn:microsoft.com/office/officeart/2008/layout/VerticalCurvedList"/>
    <dgm:cxn modelId="{F8E66BEE-81A4-4F11-818E-4002E863D33D}" type="presParOf" srcId="{200E13A3-6F84-4272-9997-BE056706A34C}" destId="{D3C3B5EB-3B8F-43E5-B37C-BAE47FEB0C11}" srcOrd="2" destOrd="0" presId="urn:microsoft.com/office/officeart/2008/layout/VerticalCurvedList"/>
    <dgm:cxn modelId="{7DAA2BCD-8BAA-4E1E-B5FF-C7AA6A86917F}" type="presParOf" srcId="{200E13A3-6F84-4272-9997-BE056706A34C}" destId="{F49E480D-817A-49D7-8096-B7F3347F7E42}" srcOrd="3" destOrd="0" presId="urn:microsoft.com/office/officeart/2008/layout/VerticalCurvedList"/>
    <dgm:cxn modelId="{E0A01E24-F9BB-4043-B4F9-0A82E8CEEC7C}" type="presParOf" srcId="{AC80273E-81F0-4741-BFD6-86ECCC8B5E58}" destId="{2971CC66-83B2-433A-93E2-1BB53422856D}" srcOrd="1" destOrd="0" presId="urn:microsoft.com/office/officeart/2008/layout/VerticalCurvedList"/>
    <dgm:cxn modelId="{AFC42B0B-9652-4E16-8D62-FA4CA3FA9584}" type="presParOf" srcId="{AC80273E-81F0-4741-BFD6-86ECCC8B5E58}" destId="{BBBF0A47-D8BA-4FDA-AE41-B1795CC5E5EC}" srcOrd="2" destOrd="0" presId="urn:microsoft.com/office/officeart/2008/layout/VerticalCurvedList"/>
    <dgm:cxn modelId="{AB19BBC6-823B-439D-95B6-C9AD89E87990}" type="presParOf" srcId="{BBBF0A47-D8BA-4FDA-AE41-B1795CC5E5EC}" destId="{CD4CA982-24CD-48FF-B261-95CF06FCDBD3}" srcOrd="0" destOrd="0" presId="urn:microsoft.com/office/officeart/2008/layout/VerticalCurvedList"/>
    <dgm:cxn modelId="{4567F097-F404-401C-B35F-416A5E3E1003}" type="presParOf" srcId="{AC80273E-81F0-4741-BFD6-86ECCC8B5E58}" destId="{1C12A5ED-0B64-45AD-A368-7EFA478BC8B1}" srcOrd="3" destOrd="0" presId="urn:microsoft.com/office/officeart/2008/layout/VerticalCurvedList"/>
    <dgm:cxn modelId="{EC3E3454-48AE-4650-A79C-92AC3072CD41}" type="presParOf" srcId="{AC80273E-81F0-4741-BFD6-86ECCC8B5E58}" destId="{2BF4CE5F-1FAE-45D1-963E-68D673E8317E}" srcOrd="4" destOrd="0" presId="urn:microsoft.com/office/officeart/2008/layout/VerticalCurvedList"/>
    <dgm:cxn modelId="{9F4261A5-C067-4C92-BDC5-BE698FACA609}" type="presParOf" srcId="{2BF4CE5F-1FAE-45D1-963E-68D673E8317E}" destId="{E3134FDD-ADFE-4C7A-917C-621D76405D79}" srcOrd="0" destOrd="0" presId="urn:microsoft.com/office/officeart/2008/layout/VerticalCurvedList"/>
    <dgm:cxn modelId="{7EDF7489-F66A-413A-9ADA-80655EDFBCB0}" type="presParOf" srcId="{AC80273E-81F0-4741-BFD6-86ECCC8B5E58}" destId="{8B9F3580-F7C0-47E1-8A9D-92672388F246}" srcOrd="5" destOrd="0" presId="urn:microsoft.com/office/officeart/2008/layout/VerticalCurvedList"/>
    <dgm:cxn modelId="{B853A275-4B39-4FF2-8D89-8B66F9396FC9}" type="presParOf" srcId="{AC80273E-81F0-4741-BFD6-86ECCC8B5E58}" destId="{280CCA10-70B9-4118-8AE3-A16BCAC65A66}" srcOrd="6" destOrd="0" presId="urn:microsoft.com/office/officeart/2008/layout/VerticalCurvedList"/>
    <dgm:cxn modelId="{69550068-5C4B-4FD9-A07D-BAF9EF2C39A1}" type="presParOf" srcId="{280CCA10-70B9-4118-8AE3-A16BCAC65A66}" destId="{96BB518D-CCE0-4B67-9CF8-C7C8FC5B922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0FD971-D2A7-49EC-B345-86678792A74D}"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en-US"/>
        </a:p>
      </dgm:t>
    </dgm:pt>
    <dgm:pt modelId="{DC442E19-C781-4344-B6A5-7DCDD6EFEE34}">
      <dgm:prSet custT="1"/>
      <dgm:spPr/>
      <dgm:t>
        <a:bodyPr/>
        <a:lstStyle/>
        <a:p>
          <a:pPr algn="justLow" rtl="1"/>
          <a:r>
            <a:rPr lang="ar-SY" sz="2200" dirty="0">
              <a:latin typeface="Arial" panose="020B0604020202020204" pitchFamily="34" charset="0"/>
              <a:cs typeface="Arial" panose="020B0604020202020204" pitchFamily="34" charset="0"/>
            </a:rPr>
            <a:t>4- المجرم بالصدفة: المجرم بالصدفة لا يميل نحو الإجرام، لكنه يعاني من ضعف في الأخلاق. </a:t>
          </a:r>
          <a:endParaRPr lang="en-US" sz="2200" dirty="0">
            <a:latin typeface="Arial" panose="020B0604020202020204" pitchFamily="34" charset="0"/>
            <a:cs typeface="Arial" panose="020B0604020202020204" pitchFamily="34" charset="0"/>
          </a:endParaRPr>
        </a:p>
      </dgm:t>
    </dgm:pt>
    <dgm:pt modelId="{36C7307C-8D3A-435B-9879-A0C0336FB53B}" type="parTrans" cxnId="{7FF98961-3212-4DD0-9DD9-02DA9932C6CE}">
      <dgm:prSet/>
      <dgm:spPr/>
      <dgm:t>
        <a:bodyPr/>
        <a:lstStyle/>
        <a:p>
          <a:pPr rtl="1"/>
          <a:endParaRPr lang="en-US"/>
        </a:p>
      </dgm:t>
    </dgm:pt>
    <dgm:pt modelId="{90756BDA-E0F3-4AA2-86B5-7B54E2AF27C4}" type="sibTrans" cxnId="{7FF98961-3212-4DD0-9DD9-02DA9932C6CE}">
      <dgm:prSet/>
      <dgm:spPr/>
      <dgm:t>
        <a:bodyPr/>
        <a:lstStyle/>
        <a:p>
          <a:pPr rtl="1"/>
          <a:endParaRPr lang="en-US"/>
        </a:p>
      </dgm:t>
    </dgm:pt>
    <dgm:pt modelId="{06BF4384-85BA-4F5D-854E-C7A1CBFACDC6}">
      <dgm:prSet custT="1"/>
      <dgm:spPr/>
      <dgm:t>
        <a:bodyPr/>
        <a:lstStyle/>
        <a:p>
          <a:pPr algn="justLow" rtl="1"/>
          <a:r>
            <a:rPr lang="ar-SY" sz="2200" dirty="0">
              <a:latin typeface="Arial" panose="020B0604020202020204" pitchFamily="34" charset="0"/>
              <a:cs typeface="Arial" panose="020B0604020202020204" pitchFamily="34" charset="0"/>
            </a:rPr>
            <a:t>5- المجرم  بالعاطفة: المجرم بالعاطفة هو شخص طيب صالح وصافي النفس، ولكنه في الوقت ذاته ذو حساسية شديدة، وسريع في الانفعال والتأثر فيقدم على ارتكاب الجريمة تحت تأثير حركة انفعالية، أوتحت تأثيرالغضب أوالحب أوالكراهية أوالغيرة أوالحماسة. </a:t>
          </a:r>
          <a:endParaRPr lang="en-US" sz="2200" dirty="0">
            <a:latin typeface="Arial" panose="020B0604020202020204" pitchFamily="34" charset="0"/>
            <a:cs typeface="Arial" panose="020B0604020202020204" pitchFamily="34" charset="0"/>
          </a:endParaRPr>
        </a:p>
      </dgm:t>
    </dgm:pt>
    <dgm:pt modelId="{20A3805F-80A5-4DA9-B5ED-90B33C17E2AF}" type="parTrans" cxnId="{51A6096E-4D7C-43E0-BA10-D5CD37942F45}">
      <dgm:prSet/>
      <dgm:spPr/>
      <dgm:t>
        <a:bodyPr/>
        <a:lstStyle/>
        <a:p>
          <a:pPr rtl="1"/>
          <a:endParaRPr lang="en-US"/>
        </a:p>
      </dgm:t>
    </dgm:pt>
    <dgm:pt modelId="{78C9DB08-E6EB-43C6-BB4B-1A8833D15D80}" type="sibTrans" cxnId="{51A6096E-4D7C-43E0-BA10-D5CD37942F45}">
      <dgm:prSet/>
      <dgm:spPr/>
      <dgm:t>
        <a:bodyPr/>
        <a:lstStyle/>
        <a:p>
          <a:pPr rtl="1"/>
          <a:endParaRPr lang="en-US"/>
        </a:p>
      </dgm:t>
    </dgm:pt>
    <dgm:pt modelId="{B7262414-846F-4597-B084-0B61EA8C14BC}" type="pres">
      <dgm:prSet presAssocID="{AE0FD971-D2A7-49EC-B345-86678792A74D}" presName="Name0" presStyleCnt="0">
        <dgm:presLayoutVars>
          <dgm:chMax val="7"/>
          <dgm:chPref val="7"/>
          <dgm:dir val="rev"/>
        </dgm:presLayoutVars>
      </dgm:prSet>
      <dgm:spPr/>
    </dgm:pt>
    <dgm:pt modelId="{047CC167-4ED2-4C64-AE30-5B32610AF82A}" type="pres">
      <dgm:prSet presAssocID="{AE0FD971-D2A7-49EC-B345-86678792A74D}" presName="Name1" presStyleCnt="0"/>
      <dgm:spPr/>
    </dgm:pt>
    <dgm:pt modelId="{848D8B25-326A-43A4-BACC-0FAFFC9D1122}" type="pres">
      <dgm:prSet presAssocID="{AE0FD971-D2A7-49EC-B345-86678792A74D}" presName="cycle" presStyleCnt="0"/>
      <dgm:spPr/>
    </dgm:pt>
    <dgm:pt modelId="{CE1EC266-9357-4EDF-9150-18836361B4AF}" type="pres">
      <dgm:prSet presAssocID="{AE0FD971-D2A7-49EC-B345-86678792A74D}" presName="srcNode" presStyleLbl="node1" presStyleIdx="0" presStyleCnt="2"/>
      <dgm:spPr/>
    </dgm:pt>
    <dgm:pt modelId="{32038262-105E-4111-B403-6EBE84F0338E}" type="pres">
      <dgm:prSet presAssocID="{AE0FD971-D2A7-49EC-B345-86678792A74D}" presName="conn" presStyleLbl="parChTrans1D2" presStyleIdx="0" presStyleCnt="1"/>
      <dgm:spPr/>
    </dgm:pt>
    <dgm:pt modelId="{5EE5D5BE-B111-4B42-996C-41D1BEC3680F}" type="pres">
      <dgm:prSet presAssocID="{AE0FD971-D2A7-49EC-B345-86678792A74D}" presName="extraNode" presStyleLbl="node1" presStyleIdx="0" presStyleCnt="2"/>
      <dgm:spPr/>
    </dgm:pt>
    <dgm:pt modelId="{69122A32-3BF2-403B-8E50-521D34811642}" type="pres">
      <dgm:prSet presAssocID="{AE0FD971-D2A7-49EC-B345-86678792A74D}" presName="dstNode" presStyleLbl="node1" presStyleIdx="0" presStyleCnt="2"/>
      <dgm:spPr/>
    </dgm:pt>
    <dgm:pt modelId="{15DA369A-A2EB-4A33-B0E4-67D2C5BBC8CF}" type="pres">
      <dgm:prSet presAssocID="{DC442E19-C781-4344-B6A5-7DCDD6EFEE34}" presName="text_1" presStyleLbl="node1" presStyleIdx="0" presStyleCnt="2">
        <dgm:presLayoutVars>
          <dgm:bulletEnabled val="1"/>
        </dgm:presLayoutVars>
      </dgm:prSet>
      <dgm:spPr/>
    </dgm:pt>
    <dgm:pt modelId="{6AB4F22E-6E8C-4D6C-8E2D-7100C6E21A36}" type="pres">
      <dgm:prSet presAssocID="{DC442E19-C781-4344-B6A5-7DCDD6EFEE34}" presName="accent_1" presStyleCnt="0"/>
      <dgm:spPr/>
    </dgm:pt>
    <dgm:pt modelId="{2BAE2B99-B445-42CD-B434-DF3F71D9DF93}" type="pres">
      <dgm:prSet presAssocID="{DC442E19-C781-4344-B6A5-7DCDD6EFEE34}" presName="accentRepeatNode" presStyleLbl="solidFgAcc1" presStyleIdx="0" presStyleCnt="2"/>
      <dgm:spPr/>
    </dgm:pt>
    <dgm:pt modelId="{B0BC9185-51D9-44D4-87A9-E88D77B71F9C}" type="pres">
      <dgm:prSet presAssocID="{06BF4384-85BA-4F5D-854E-C7A1CBFACDC6}" presName="text_2" presStyleLbl="node1" presStyleIdx="1" presStyleCnt="2">
        <dgm:presLayoutVars>
          <dgm:bulletEnabled val="1"/>
        </dgm:presLayoutVars>
      </dgm:prSet>
      <dgm:spPr/>
    </dgm:pt>
    <dgm:pt modelId="{F3AE2DAD-81AF-4015-8C27-938F743BFC46}" type="pres">
      <dgm:prSet presAssocID="{06BF4384-85BA-4F5D-854E-C7A1CBFACDC6}" presName="accent_2" presStyleCnt="0"/>
      <dgm:spPr/>
    </dgm:pt>
    <dgm:pt modelId="{C6FCDD4F-2AC3-4ACA-A55B-B97E3AE15C66}" type="pres">
      <dgm:prSet presAssocID="{06BF4384-85BA-4F5D-854E-C7A1CBFACDC6}" presName="accentRepeatNode" presStyleLbl="solidFgAcc1" presStyleIdx="1" presStyleCnt="2"/>
      <dgm:spPr/>
    </dgm:pt>
  </dgm:ptLst>
  <dgm:cxnLst>
    <dgm:cxn modelId="{E7ECFC1E-9C85-452D-A0F5-1DC30A064F69}" type="presOf" srcId="{AE0FD971-D2A7-49EC-B345-86678792A74D}" destId="{B7262414-846F-4597-B084-0B61EA8C14BC}" srcOrd="0" destOrd="0" presId="urn:microsoft.com/office/officeart/2008/layout/VerticalCurvedList"/>
    <dgm:cxn modelId="{7FF98961-3212-4DD0-9DD9-02DA9932C6CE}" srcId="{AE0FD971-D2A7-49EC-B345-86678792A74D}" destId="{DC442E19-C781-4344-B6A5-7DCDD6EFEE34}" srcOrd="0" destOrd="0" parTransId="{36C7307C-8D3A-435B-9879-A0C0336FB53B}" sibTransId="{90756BDA-E0F3-4AA2-86B5-7B54E2AF27C4}"/>
    <dgm:cxn modelId="{51A6096E-4D7C-43E0-BA10-D5CD37942F45}" srcId="{AE0FD971-D2A7-49EC-B345-86678792A74D}" destId="{06BF4384-85BA-4F5D-854E-C7A1CBFACDC6}" srcOrd="1" destOrd="0" parTransId="{20A3805F-80A5-4DA9-B5ED-90B33C17E2AF}" sibTransId="{78C9DB08-E6EB-43C6-BB4B-1A8833D15D80}"/>
    <dgm:cxn modelId="{8E9DC67B-D229-476F-A43B-264F84782336}" type="presOf" srcId="{06BF4384-85BA-4F5D-854E-C7A1CBFACDC6}" destId="{B0BC9185-51D9-44D4-87A9-E88D77B71F9C}" srcOrd="0" destOrd="0" presId="urn:microsoft.com/office/officeart/2008/layout/VerticalCurvedList"/>
    <dgm:cxn modelId="{A219388E-C8B0-46F4-B04A-1E9A48B451A9}" type="presOf" srcId="{90756BDA-E0F3-4AA2-86B5-7B54E2AF27C4}" destId="{32038262-105E-4111-B403-6EBE84F0338E}" srcOrd="0" destOrd="0" presId="urn:microsoft.com/office/officeart/2008/layout/VerticalCurvedList"/>
    <dgm:cxn modelId="{01000DBF-0E66-40F9-A018-70C0843F1C5B}" type="presOf" srcId="{DC442E19-C781-4344-B6A5-7DCDD6EFEE34}" destId="{15DA369A-A2EB-4A33-B0E4-67D2C5BBC8CF}" srcOrd="0" destOrd="0" presId="urn:microsoft.com/office/officeart/2008/layout/VerticalCurvedList"/>
    <dgm:cxn modelId="{BCCAAEF2-E81B-4251-AC9C-AB3DC15E2A25}" type="presParOf" srcId="{B7262414-846F-4597-B084-0B61EA8C14BC}" destId="{047CC167-4ED2-4C64-AE30-5B32610AF82A}" srcOrd="0" destOrd="0" presId="urn:microsoft.com/office/officeart/2008/layout/VerticalCurvedList"/>
    <dgm:cxn modelId="{DD742768-5AF7-4987-BCD8-CEB6D615702C}" type="presParOf" srcId="{047CC167-4ED2-4C64-AE30-5B32610AF82A}" destId="{848D8B25-326A-43A4-BACC-0FAFFC9D1122}" srcOrd="0" destOrd="0" presId="urn:microsoft.com/office/officeart/2008/layout/VerticalCurvedList"/>
    <dgm:cxn modelId="{892AB1BD-9DC3-43F6-B345-04C187D47ED4}" type="presParOf" srcId="{848D8B25-326A-43A4-BACC-0FAFFC9D1122}" destId="{CE1EC266-9357-4EDF-9150-18836361B4AF}" srcOrd="0" destOrd="0" presId="urn:microsoft.com/office/officeart/2008/layout/VerticalCurvedList"/>
    <dgm:cxn modelId="{75A0DF95-D4B8-4358-BCD9-2CC333E8CB7F}" type="presParOf" srcId="{848D8B25-326A-43A4-BACC-0FAFFC9D1122}" destId="{32038262-105E-4111-B403-6EBE84F0338E}" srcOrd="1" destOrd="0" presId="urn:microsoft.com/office/officeart/2008/layout/VerticalCurvedList"/>
    <dgm:cxn modelId="{234B059A-6AED-4256-8889-D23AC0AD4A55}" type="presParOf" srcId="{848D8B25-326A-43A4-BACC-0FAFFC9D1122}" destId="{5EE5D5BE-B111-4B42-996C-41D1BEC3680F}" srcOrd="2" destOrd="0" presId="urn:microsoft.com/office/officeart/2008/layout/VerticalCurvedList"/>
    <dgm:cxn modelId="{AC17ED56-D232-4EEB-8F8F-5AED264E52A4}" type="presParOf" srcId="{848D8B25-326A-43A4-BACC-0FAFFC9D1122}" destId="{69122A32-3BF2-403B-8E50-521D34811642}" srcOrd="3" destOrd="0" presId="urn:microsoft.com/office/officeart/2008/layout/VerticalCurvedList"/>
    <dgm:cxn modelId="{6E157522-D7E1-4145-AF18-889E11C83C60}" type="presParOf" srcId="{047CC167-4ED2-4C64-AE30-5B32610AF82A}" destId="{15DA369A-A2EB-4A33-B0E4-67D2C5BBC8CF}" srcOrd="1" destOrd="0" presId="urn:microsoft.com/office/officeart/2008/layout/VerticalCurvedList"/>
    <dgm:cxn modelId="{EFA631A5-1947-4A6D-B9C3-88AACB356C3C}" type="presParOf" srcId="{047CC167-4ED2-4C64-AE30-5B32610AF82A}" destId="{6AB4F22E-6E8C-4D6C-8E2D-7100C6E21A36}" srcOrd="2" destOrd="0" presId="urn:microsoft.com/office/officeart/2008/layout/VerticalCurvedList"/>
    <dgm:cxn modelId="{EE349722-235E-4171-B343-95E9DA185900}" type="presParOf" srcId="{6AB4F22E-6E8C-4D6C-8E2D-7100C6E21A36}" destId="{2BAE2B99-B445-42CD-B434-DF3F71D9DF93}" srcOrd="0" destOrd="0" presId="urn:microsoft.com/office/officeart/2008/layout/VerticalCurvedList"/>
    <dgm:cxn modelId="{6D3DE4A4-321C-4697-9431-F6A5E6F1A8A2}" type="presParOf" srcId="{047CC167-4ED2-4C64-AE30-5B32610AF82A}" destId="{B0BC9185-51D9-44D4-87A9-E88D77B71F9C}" srcOrd="3" destOrd="0" presId="urn:microsoft.com/office/officeart/2008/layout/VerticalCurvedList"/>
    <dgm:cxn modelId="{69E1B5FA-9F73-4B60-BD97-4902738A07F8}" type="presParOf" srcId="{047CC167-4ED2-4C64-AE30-5B32610AF82A}" destId="{F3AE2DAD-81AF-4015-8C27-938F743BFC46}" srcOrd="4" destOrd="0" presId="urn:microsoft.com/office/officeart/2008/layout/VerticalCurvedList"/>
    <dgm:cxn modelId="{9960A427-1CF8-49A4-94D7-07DBC164A98F}" type="presParOf" srcId="{F3AE2DAD-81AF-4015-8C27-938F743BFC46}" destId="{C6FCDD4F-2AC3-4ACA-A55B-B97E3AE15C6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0FD971-D2A7-49EC-B345-86678792A74D}" type="doc">
      <dgm:prSet loTypeId="urn:microsoft.com/office/officeart/2005/8/layout/process4" loCatId="list" qsTypeId="urn:microsoft.com/office/officeart/2005/8/quickstyle/simple3" qsCatId="simple" csTypeId="urn:microsoft.com/office/officeart/2005/8/colors/accent1_2" csCatId="accent1" phldr="1"/>
      <dgm:spPr/>
      <dgm:t>
        <a:bodyPr/>
        <a:lstStyle/>
        <a:p>
          <a:endParaRPr lang="en-US"/>
        </a:p>
      </dgm:t>
    </dgm:pt>
    <dgm:pt modelId="{C6428830-F3E1-4950-9637-298D2904E935}">
      <dgm:prSet custT="1"/>
      <dgm:spPr/>
      <dgm:t>
        <a:bodyPr/>
        <a:lstStyle/>
        <a:p>
          <a:r>
            <a:rPr lang="ar-SY" sz="2200" dirty="0">
              <a:latin typeface="Arial" panose="020B0604020202020204" pitchFamily="34" charset="0"/>
              <a:cs typeface="Arial" panose="020B0604020202020204" pitchFamily="34" charset="0"/>
            </a:rPr>
            <a:t>ألغت مفهوم "حرية الاختيار" وأبدلته "بمفهوم الحتمية أو الجبرية". </a:t>
          </a:r>
          <a:endParaRPr lang="en-US" sz="2200" dirty="0">
            <a:latin typeface="Arial" panose="020B0604020202020204" pitchFamily="34" charset="0"/>
            <a:cs typeface="Arial" panose="020B0604020202020204" pitchFamily="34" charset="0"/>
          </a:endParaRPr>
        </a:p>
      </dgm:t>
    </dgm:pt>
    <dgm:pt modelId="{FDEA6A32-9382-4995-8D92-5E1561D09D4F}" type="parTrans" cxnId="{5576AE0A-049C-4A77-BB2C-C1066588ACB1}">
      <dgm:prSet/>
      <dgm:spPr/>
      <dgm:t>
        <a:bodyPr/>
        <a:lstStyle/>
        <a:p>
          <a:endParaRPr lang="en-US"/>
        </a:p>
      </dgm:t>
    </dgm:pt>
    <dgm:pt modelId="{88DD6F7E-A836-4C2A-AC58-A13FA8E3D49C}" type="sibTrans" cxnId="{5576AE0A-049C-4A77-BB2C-C1066588ACB1}">
      <dgm:prSet/>
      <dgm:spPr/>
      <dgm:t>
        <a:bodyPr/>
        <a:lstStyle/>
        <a:p>
          <a:endParaRPr lang="en-US"/>
        </a:p>
      </dgm:t>
    </dgm:pt>
    <dgm:pt modelId="{C6960002-F47D-4AAA-8F6B-D31AC5CFA70C}">
      <dgm:prSet custT="1"/>
      <dgm:spPr/>
      <dgm:t>
        <a:bodyPr/>
        <a:lstStyle/>
        <a:p>
          <a:r>
            <a:rPr lang="ar-SY" sz="2200" dirty="0">
              <a:latin typeface="Arial" panose="020B0604020202020204" pitchFamily="34" charset="0"/>
              <a:cs typeface="Arial" panose="020B0604020202020204" pitchFamily="34" charset="0"/>
            </a:rPr>
            <a:t>ألغت نظام "المسؤولية الأخلاقية" وأقامت نظاماً جديداً للمسؤولية، يقوم على أساس "المسؤولية الاجتماعية و القانونية". </a:t>
          </a:r>
          <a:endParaRPr lang="en-US" sz="2200" dirty="0">
            <a:latin typeface="Arial" panose="020B0604020202020204" pitchFamily="34" charset="0"/>
            <a:cs typeface="Arial" panose="020B0604020202020204" pitchFamily="34" charset="0"/>
          </a:endParaRPr>
        </a:p>
      </dgm:t>
    </dgm:pt>
    <dgm:pt modelId="{83A479BA-6C02-4318-B495-8606A59E4ACC}" type="parTrans" cxnId="{51D8371A-1E60-4944-ABBA-CAB76138BBF6}">
      <dgm:prSet/>
      <dgm:spPr/>
      <dgm:t>
        <a:bodyPr/>
        <a:lstStyle/>
        <a:p>
          <a:endParaRPr lang="en-US"/>
        </a:p>
      </dgm:t>
    </dgm:pt>
    <dgm:pt modelId="{1B25398A-E216-4F04-8D29-0F087D99053C}" type="sibTrans" cxnId="{51D8371A-1E60-4944-ABBA-CAB76138BBF6}">
      <dgm:prSet/>
      <dgm:spPr/>
      <dgm:t>
        <a:bodyPr/>
        <a:lstStyle/>
        <a:p>
          <a:endParaRPr lang="en-US"/>
        </a:p>
      </dgm:t>
    </dgm:pt>
    <dgm:pt modelId="{5E1810CB-CD3B-4835-98CD-7395FB4FF673}">
      <dgm:prSet custT="1"/>
      <dgm:spPr/>
      <dgm:t>
        <a:bodyPr/>
        <a:lstStyle/>
        <a:p>
          <a:r>
            <a:rPr lang="ar-SY" sz="2200" dirty="0">
              <a:latin typeface="Arial" panose="020B0604020202020204" pitchFamily="34" charset="0"/>
              <a:cs typeface="Arial" panose="020B0604020202020204" pitchFamily="34" charset="0"/>
            </a:rPr>
            <a:t>ألغت فكرة "الذنب"، ووضعت بديلاً عنها فكرة "الخطورة الإجرامية"، وهي التي تبني الدولة عليها الحق في التدخل.</a:t>
          </a:r>
          <a:endParaRPr lang="en-US" sz="2200" dirty="0">
            <a:latin typeface="Arial" panose="020B0604020202020204" pitchFamily="34" charset="0"/>
            <a:cs typeface="Arial" panose="020B0604020202020204" pitchFamily="34" charset="0"/>
          </a:endParaRPr>
        </a:p>
      </dgm:t>
    </dgm:pt>
    <dgm:pt modelId="{DE154E9C-809D-453B-9017-BD090EFAE731}" type="parTrans" cxnId="{D7A6B0E5-EEA2-46BE-873A-A29F04A39B90}">
      <dgm:prSet/>
      <dgm:spPr/>
      <dgm:t>
        <a:bodyPr/>
        <a:lstStyle/>
        <a:p>
          <a:endParaRPr lang="en-US"/>
        </a:p>
      </dgm:t>
    </dgm:pt>
    <dgm:pt modelId="{D168C1D4-8330-446F-9A7F-75145FAF3E38}" type="sibTrans" cxnId="{D7A6B0E5-EEA2-46BE-873A-A29F04A39B90}">
      <dgm:prSet/>
      <dgm:spPr/>
      <dgm:t>
        <a:bodyPr/>
        <a:lstStyle/>
        <a:p>
          <a:endParaRPr lang="en-US"/>
        </a:p>
      </dgm:t>
    </dgm:pt>
    <dgm:pt modelId="{85207723-992F-46F4-8958-94C00125FD22}">
      <dgm:prSet custT="1"/>
      <dgm:spPr/>
      <dgm:t>
        <a:bodyPr/>
        <a:lstStyle/>
        <a:p>
          <a:r>
            <a:rPr lang="ar-SY" sz="2200" dirty="0">
              <a:latin typeface="Arial" panose="020B0604020202020204" pitchFamily="34" charset="0"/>
              <a:cs typeface="Arial" panose="020B0604020202020204" pitchFamily="34" charset="0"/>
            </a:rPr>
            <a:t>ألغت نظام "العقوبة"، وقدمت بديلاً "التدابير الاحترازية" و"التدابير الإصلاحية"، كرد فعل يتلاءم وحالة المجرم.  </a:t>
          </a:r>
          <a:endParaRPr lang="en-US" sz="2200" dirty="0">
            <a:latin typeface="Arial" panose="020B0604020202020204" pitchFamily="34" charset="0"/>
            <a:cs typeface="Arial" panose="020B0604020202020204" pitchFamily="34" charset="0"/>
          </a:endParaRPr>
        </a:p>
      </dgm:t>
    </dgm:pt>
    <dgm:pt modelId="{6CE9F5FF-4711-4D91-8EFB-848ECFA2CA02}" type="parTrans" cxnId="{675A56F6-5A45-499E-8B2D-FA61CA9AB020}">
      <dgm:prSet/>
      <dgm:spPr/>
      <dgm:t>
        <a:bodyPr/>
        <a:lstStyle/>
        <a:p>
          <a:endParaRPr lang="en-US"/>
        </a:p>
      </dgm:t>
    </dgm:pt>
    <dgm:pt modelId="{1290C611-EE0C-4D4C-898C-D1195EBBFD5E}" type="sibTrans" cxnId="{675A56F6-5A45-499E-8B2D-FA61CA9AB020}">
      <dgm:prSet/>
      <dgm:spPr/>
      <dgm:t>
        <a:bodyPr/>
        <a:lstStyle/>
        <a:p>
          <a:endParaRPr lang="en-US"/>
        </a:p>
      </dgm:t>
    </dgm:pt>
    <dgm:pt modelId="{307581A5-37C9-4816-A7CD-B6651CCFDE0F}" type="pres">
      <dgm:prSet presAssocID="{AE0FD971-D2A7-49EC-B345-86678792A74D}" presName="Name0" presStyleCnt="0">
        <dgm:presLayoutVars>
          <dgm:dir/>
          <dgm:animLvl val="lvl"/>
          <dgm:resizeHandles val="exact"/>
        </dgm:presLayoutVars>
      </dgm:prSet>
      <dgm:spPr/>
    </dgm:pt>
    <dgm:pt modelId="{3977FB7B-A6EE-4B5B-A662-A4572334D55E}" type="pres">
      <dgm:prSet presAssocID="{85207723-992F-46F4-8958-94C00125FD22}" presName="boxAndChildren" presStyleCnt="0"/>
      <dgm:spPr/>
    </dgm:pt>
    <dgm:pt modelId="{2784AE85-F215-40D8-847A-F3C7671DE03B}" type="pres">
      <dgm:prSet presAssocID="{85207723-992F-46F4-8958-94C00125FD22}" presName="parentTextBox" presStyleLbl="node1" presStyleIdx="0" presStyleCnt="4"/>
      <dgm:spPr/>
    </dgm:pt>
    <dgm:pt modelId="{3B8AFC48-EDEF-4CFC-A4CD-DEF0CF0B30B3}" type="pres">
      <dgm:prSet presAssocID="{D168C1D4-8330-446F-9A7F-75145FAF3E38}" presName="sp" presStyleCnt="0"/>
      <dgm:spPr/>
    </dgm:pt>
    <dgm:pt modelId="{3209B1B1-A51C-4977-B107-630EBB39098F}" type="pres">
      <dgm:prSet presAssocID="{5E1810CB-CD3B-4835-98CD-7395FB4FF673}" presName="arrowAndChildren" presStyleCnt="0"/>
      <dgm:spPr/>
    </dgm:pt>
    <dgm:pt modelId="{9B3DEFE1-BCA4-49F6-A858-CE06F3F22E39}" type="pres">
      <dgm:prSet presAssocID="{5E1810CB-CD3B-4835-98CD-7395FB4FF673}" presName="parentTextArrow" presStyleLbl="node1" presStyleIdx="1" presStyleCnt="4"/>
      <dgm:spPr/>
    </dgm:pt>
    <dgm:pt modelId="{38735420-C1EB-47FC-BA68-5E8BC06398C9}" type="pres">
      <dgm:prSet presAssocID="{1B25398A-E216-4F04-8D29-0F087D99053C}" presName="sp" presStyleCnt="0"/>
      <dgm:spPr/>
    </dgm:pt>
    <dgm:pt modelId="{93FE2F5E-D250-4C7D-8D37-EB1854AD853A}" type="pres">
      <dgm:prSet presAssocID="{C6960002-F47D-4AAA-8F6B-D31AC5CFA70C}" presName="arrowAndChildren" presStyleCnt="0"/>
      <dgm:spPr/>
    </dgm:pt>
    <dgm:pt modelId="{6EA25DE1-A7BB-4FE8-BC04-EDE20CF170FF}" type="pres">
      <dgm:prSet presAssocID="{C6960002-F47D-4AAA-8F6B-D31AC5CFA70C}" presName="parentTextArrow" presStyleLbl="node1" presStyleIdx="2" presStyleCnt="4"/>
      <dgm:spPr/>
    </dgm:pt>
    <dgm:pt modelId="{C3E6541C-F2C0-45B9-98EB-3FA74F001BB9}" type="pres">
      <dgm:prSet presAssocID="{88DD6F7E-A836-4C2A-AC58-A13FA8E3D49C}" presName="sp" presStyleCnt="0"/>
      <dgm:spPr/>
    </dgm:pt>
    <dgm:pt modelId="{0264E101-B61C-4DC4-A1E4-D7B4878570F8}" type="pres">
      <dgm:prSet presAssocID="{C6428830-F3E1-4950-9637-298D2904E935}" presName="arrowAndChildren" presStyleCnt="0"/>
      <dgm:spPr/>
    </dgm:pt>
    <dgm:pt modelId="{C728E818-1AED-4CB0-A4B4-3CECFF52EBAC}" type="pres">
      <dgm:prSet presAssocID="{C6428830-F3E1-4950-9637-298D2904E935}" presName="parentTextArrow" presStyleLbl="node1" presStyleIdx="3" presStyleCnt="4"/>
      <dgm:spPr/>
    </dgm:pt>
  </dgm:ptLst>
  <dgm:cxnLst>
    <dgm:cxn modelId="{9B686109-6E98-4550-A15E-4983E55C8914}" type="presOf" srcId="{AE0FD971-D2A7-49EC-B345-86678792A74D}" destId="{307581A5-37C9-4816-A7CD-B6651CCFDE0F}" srcOrd="0" destOrd="0" presId="urn:microsoft.com/office/officeart/2005/8/layout/process4"/>
    <dgm:cxn modelId="{5576AE0A-049C-4A77-BB2C-C1066588ACB1}" srcId="{AE0FD971-D2A7-49EC-B345-86678792A74D}" destId="{C6428830-F3E1-4950-9637-298D2904E935}" srcOrd="0" destOrd="0" parTransId="{FDEA6A32-9382-4995-8D92-5E1561D09D4F}" sibTransId="{88DD6F7E-A836-4C2A-AC58-A13FA8E3D49C}"/>
    <dgm:cxn modelId="{51D8371A-1E60-4944-ABBA-CAB76138BBF6}" srcId="{AE0FD971-D2A7-49EC-B345-86678792A74D}" destId="{C6960002-F47D-4AAA-8F6B-D31AC5CFA70C}" srcOrd="1" destOrd="0" parTransId="{83A479BA-6C02-4318-B495-8606A59E4ACC}" sibTransId="{1B25398A-E216-4F04-8D29-0F087D99053C}"/>
    <dgm:cxn modelId="{F716BA4D-F436-4185-91FB-38609FA62CD9}" type="presOf" srcId="{5E1810CB-CD3B-4835-98CD-7395FB4FF673}" destId="{9B3DEFE1-BCA4-49F6-A858-CE06F3F22E39}" srcOrd="0" destOrd="0" presId="urn:microsoft.com/office/officeart/2005/8/layout/process4"/>
    <dgm:cxn modelId="{88984892-0F6A-4E91-832B-CFE097F2DB74}" type="presOf" srcId="{85207723-992F-46F4-8958-94C00125FD22}" destId="{2784AE85-F215-40D8-847A-F3C7671DE03B}" srcOrd="0" destOrd="0" presId="urn:microsoft.com/office/officeart/2005/8/layout/process4"/>
    <dgm:cxn modelId="{52C3BDA1-9B44-4324-8F8A-FBEA7ADBF516}" type="presOf" srcId="{C6428830-F3E1-4950-9637-298D2904E935}" destId="{C728E818-1AED-4CB0-A4B4-3CECFF52EBAC}" srcOrd="0" destOrd="0" presId="urn:microsoft.com/office/officeart/2005/8/layout/process4"/>
    <dgm:cxn modelId="{FB9A4BAC-4BDE-45B6-BA41-DC3085201E6C}" type="presOf" srcId="{C6960002-F47D-4AAA-8F6B-D31AC5CFA70C}" destId="{6EA25DE1-A7BB-4FE8-BC04-EDE20CF170FF}" srcOrd="0" destOrd="0" presId="urn:microsoft.com/office/officeart/2005/8/layout/process4"/>
    <dgm:cxn modelId="{D7A6B0E5-EEA2-46BE-873A-A29F04A39B90}" srcId="{AE0FD971-D2A7-49EC-B345-86678792A74D}" destId="{5E1810CB-CD3B-4835-98CD-7395FB4FF673}" srcOrd="2" destOrd="0" parTransId="{DE154E9C-809D-453B-9017-BD090EFAE731}" sibTransId="{D168C1D4-8330-446F-9A7F-75145FAF3E38}"/>
    <dgm:cxn modelId="{675A56F6-5A45-499E-8B2D-FA61CA9AB020}" srcId="{AE0FD971-D2A7-49EC-B345-86678792A74D}" destId="{85207723-992F-46F4-8958-94C00125FD22}" srcOrd="3" destOrd="0" parTransId="{6CE9F5FF-4711-4D91-8EFB-848ECFA2CA02}" sibTransId="{1290C611-EE0C-4D4C-898C-D1195EBBFD5E}"/>
    <dgm:cxn modelId="{8C59E83F-E919-4214-9092-4EB66626E7AA}" type="presParOf" srcId="{307581A5-37C9-4816-A7CD-B6651CCFDE0F}" destId="{3977FB7B-A6EE-4B5B-A662-A4572334D55E}" srcOrd="0" destOrd="0" presId="urn:microsoft.com/office/officeart/2005/8/layout/process4"/>
    <dgm:cxn modelId="{E44C9931-2AE0-4F27-A607-0ECBF7DD8212}" type="presParOf" srcId="{3977FB7B-A6EE-4B5B-A662-A4572334D55E}" destId="{2784AE85-F215-40D8-847A-F3C7671DE03B}" srcOrd="0" destOrd="0" presId="urn:microsoft.com/office/officeart/2005/8/layout/process4"/>
    <dgm:cxn modelId="{1ED8E088-4013-4DA7-B6CB-5AA4E3D805C5}" type="presParOf" srcId="{307581A5-37C9-4816-A7CD-B6651CCFDE0F}" destId="{3B8AFC48-EDEF-4CFC-A4CD-DEF0CF0B30B3}" srcOrd="1" destOrd="0" presId="urn:microsoft.com/office/officeart/2005/8/layout/process4"/>
    <dgm:cxn modelId="{8FA9A550-1E55-4A31-BF04-C6D8CA608E7A}" type="presParOf" srcId="{307581A5-37C9-4816-A7CD-B6651CCFDE0F}" destId="{3209B1B1-A51C-4977-B107-630EBB39098F}" srcOrd="2" destOrd="0" presId="urn:microsoft.com/office/officeart/2005/8/layout/process4"/>
    <dgm:cxn modelId="{97C28327-1E97-44D9-975A-EC88A29C4CAD}" type="presParOf" srcId="{3209B1B1-A51C-4977-B107-630EBB39098F}" destId="{9B3DEFE1-BCA4-49F6-A858-CE06F3F22E39}" srcOrd="0" destOrd="0" presId="urn:microsoft.com/office/officeart/2005/8/layout/process4"/>
    <dgm:cxn modelId="{9100F2C4-BC7D-497F-A705-AE38B0F1D0A0}" type="presParOf" srcId="{307581A5-37C9-4816-A7CD-B6651CCFDE0F}" destId="{38735420-C1EB-47FC-BA68-5E8BC06398C9}" srcOrd="3" destOrd="0" presId="urn:microsoft.com/office/officeart/2005/8/layout/process4"/>
    <dgm:cxn modelId="{F4F89245-9014-4BC5-A461-21E483F63574}" type="presParOf" srcId="{307581A5-37C9-4816-A7CD-B6651CCFDE0F}" destId="{93FE2F5E-D250-4C7D-8D37-EB1854AD853A}" srcOrd="4" destOrd="0" presId="urn:microsoft.com/office/officeart/2005/8/layout/process4"/>
    <dgm:cxn modelId="{7A89F970-E6AD-444A-8387-A52E602ACA93}" type="presParOf" srcId="{93FE2F5E-D250-4C7D-8D37-EB1854AD853A}" destId="{6EA25DE1-A7BB-4FE8-BC04-EDE20CF170FF}" srcOrd="0" destOrd="0" presId="urn:microsoft.com/office/officeart/2005/8/layout/process4"/>
    <dgm:cxn modelId="{0A5CDE6B-4486-4DF5-9C53-D5DF10A45CFC}" type="presParOf" srcId="{307581A5-37C9-4816-A7CD-B6651CCFDE0F}" destId="{C3E6541C-F2C0-45B9-98EB-3FA74F001BB9}" srcOrd="5" destOrd="0" presId="urn:microsoft.com/office/officeart/2005/8/layout/process4"/>
    <dgm:cxn modelId="{74EEF2CA-6682-4CC6-A4D2-D86A3F00B1FF}" type="presParOf" srcId="{307581A5-37C9-4816-A7CD-B6651CCFDE0F}" destId="{0264E101-B61C-4DC4-A1E4-D7B4878570F8}" srcOrd="6" destOrd="0" presId="urn:microsoft.com/office/officeart/2005/8/layout/process4"/>
    <dgm:cxn modelId="{2D727A22-41AB-4C88-A035-270938CC0F8E}" type="presParOf" srcId="{0264E101-B61C-4DC4-A1E4-D7B4878570F8}" destId="{C728E818-1AED-4CB0-A4B4-3CECFF52EBA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7FA86D6-DCAA-409D-9B11-71567A9A0277}"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E670AD9D-B5B8-4652-A153-36048B6EB00C}">
      <dgm:prSet custT="1"/>
      <dgm:spPr/>
      <dgm:t>
        <a:bodyPr/>
        <a:lstStyle/>
        <a:p>
          <a:pPr algn="justLow" rtl="1"/>
          <a:r>
            <a:rPr lang="ar-SA" sz="2200">
              <a:effectLst/>
              <a:latin typeface="Arial" panose="020B0604020202020204" pitchFamily="34" charset="0"/>
              <a:ea typeface="Times New Roman" panose="02020603050405020304" pitchFamily="18" charset="0"/>
              <a:cs typeface="Arial" panose="020B0604020202020204" pitchFamily="34" charset="0"/>
            </a:rPr>
            <a:t>أثبتت الدراسات أن الصفات التي تحدث عنها "لومبروزو" غير موجودة في أكثر المجرمين، وهي على العكس يمكن أن تكون موجودة عند أشخاص لم يرتكبوا  في حياتهم أي جريمة. </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AEAA25B4-041B-4667-BDF6-7BFF9B46FF7D}" type="parTrans" cxnId="{E0A0810D-53AA-4EA0-BBF0-15CEA7E3DB1C}">
      <dgm:prSet/>
      <dgm:spPr/>
      <dgm:t>
        <a:bodyPr/>
        <a:lstStyle/>
        <a:p>
          <a:pPr rtl="1"/>
          <a:endParaRPr lang="ar-SY"/>
        </a:p>
      </dgm:t>
    </dgm:pt>
    <dgm:pt modelId="{C27C3213-BD39-4A62-994D-7CF61522E9CE}" type="sibTrans" cxnId="{E0A0810D-53AA-4EA0-BBF0-15CEA7E3DB1C}">
      <dgm:prSet/>
      <dgm:spPr/>
      <dgm:t>
        <a:bodyPr/>
        <a:lstStyle/>
        <a:p>
          <a:pPr rtl="1"/>
          <a:endParaRPr lang="ar-SY"/>
        </a:p>
      </dgm:t>
    </dgm:pt>
    <dgm:pt modelId="{532D313D-623F-40F7-B4B0-514791914F87}">
      <dgm:prSet custT="1"/>
      <dgm:spPr/>
      <dgm:t>
        <a:bodyPr/>
        <a:lstStyle/>
        <a:p>
          <a:pPr algn="justLow" rtl="1"/>
          <a:r>
            <a:rPr lang="ar-SA" sz="2200" dirty="0">
              <a:effectLst/>
              <a:latin typeface="Arial" panose="020B0604020202020204" pitchFamily="34" charset="0"/>
              <a:ea typeface="Times New Roman" panose="02020603050405020304" pitchFamily="18" charset="0"/>
              <a:cs typeface="Arial" panose="020B0604020202020204" pitchFamily="34" charset="0"/>
            </a:rPr>
            <a:t>إن إلغاء مبدأ حرية الاختيار إلغاء تاماً، والاستعاضة عنه بمبدأ حتمية السلوك الإجرامي، أمر ليس في محله.  </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653A9E0D-B32B-422F-8844-13F25B999314}" type="parTrans" cxnId="{33958A22-242E-4E5E-B6B4-6825DB7F5932}">
      <dgm:prSet/>
      <dgm:spPr/>
      <dgm:t>
        <a:bodyPr/>
        <a:lstStyle/>
        <a:p>
          <a:pPr rtl="1"/>
          <a:endParaRPr lang="ar-SY"/>
        </a:p>
      </dgm:t>
    </dgm:pt>
    <dgm:pt modelId="{FB1B4890-0D66-471D-938C-9A96F3303C55}" type="sibTrans" cxnId="{33958A22-242E-4E5E-B6B4-6825DB7F5932}">
      <dgm:prSet/>
      <dgm:spPr/>
      <dgm:t>
        <a:bodyPr/>
        <a:lstStyle/>
        <a:p>
          <a:pPr rtl="1"/>
          <a:endParaRPr lang="ar-SY"/>
        </a:p>
      </dgm:t>
    </dgm:pt>
    <dgm:pt modelId="{6A6D43B5-1868-4120-AD4B-2CC0C1D6304A}">
      <dgm:prSet custT="1"/>
      <dgm:spPr/>
      <dgm:t>
        <a:bodyPr/>
        <a:lstStyle/>
        <a:p>
          <a:pPr algn="justLow" rtl="1"/>
          <a:r>
            <a:rPr lang="ar-SA" sz="2200">
              <a:effectLst/>
              <a:latin typeface="Arial" panose="020B0604020202020204" pitchFamily="34" charset="0"/>
              <a:ea typeface="Times New Roman" panose="02020603050405020304" pitchFamily="18" charset="0"/>
              <a:cs typeface="Arial" panose="020B0604020202020204" pitchFamily="34" charset="0"/>
            </a:rPr>
            <a:t>لا يمكن إهمال الجريمة تماماً حين دراسة شخصية المجرم، لأن الجريمة هي التي تكشف، بنوعها وزمانها ومكانها وطريقة تنفيذها، عن خطورة فاعلها</a:t>
          </a:r>
          <a:r>
            <a:rPr lang="ar-SY" sz="2200">
              <a:effectLst/>
              <a:latin typeface="Arial" panose="020B0604020202020204" pitchFamily="34" charset="0"/>
              <a:ea typeface="Times New Roman" panose="02020603050405020304" pitchFamily="18" charset="0"/>
              <a:cs typeface="Arial" panose="020B0604020202020204" pitchFamily="34" charset="0"/>
            </a:rPr>
            <a:t>.</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5CF33D5F-3FC0-441E-B975-71D9FD313B28}" type="parTrans" cxnId="{A7A006AE-A5FE-4542-A914-D71A745811EB}">
      <dgm:prSet/>
      <dgm:spPr/>
      <dgm:t>
        <a:bodyPr/>
        <a:lstStyle/>
        <a:p>
          <a:pPr rtl="1"/>
          <a:endParaRPr lang="ar-SY"/>
        </a:p>
      </dgm:t>
    </dgm:pt>
    <dgm:pt modelId="{D24C81B6-916E-4953-9BBE-1989201D0D9C}" type="sibTrans" cxnId="{A7A006AE-A5FE-4542-A914-D71A745811EB}">
      <dgm:prSet/>
      <dgm:spPr/>
      <dgm:t>
        <a:bodyPr/>
        <a:lstStyle/>
        <a:p>
          <a:pPr rtl="1"/>
          <a:endParaRPr lang="ar-SY"/>
        </a:p>
      </dgm:t>
    </dgm:pt>
    <dgm:pt modelId="{CE39F6FE-E87E-409A-8A93-0C18CB7EDF2D}">
      <dgm:prSet custT="1"/>
      <dgm:spPr/>
      <dgm:t>
        <a:bodyPr/>
        <a:lstStyle/>
        <a:p>
          <a:pPr algn="justLow" rtl="1"/>
          <a:r>
            <a:rPr lang="ar-SA" sz="2200" dirty="0">
              <a:effectLst/>
              <a:latin typeface="Arial" panose="020B0604020202020204" pitchFamily="34" charset="0"/>
              <a:ea typeface="Times New Roman" panose="02020603050405020304" pitchFamily="18" charset="0"/>
              <a:cs typeface="Arial" panose="020B0604020202020204" pitchFamily="34" charset="0"/>
            </a:rPr>
            <a:t>لا يمكن إنكار دور العقوبة في الردع العام إنكاراً تاماً. </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A9CF47DD-0D88-4E87-8680-602167D07594}" type="parTrans" cxnId="{14A90767-E04B-41BD-8890-625D50756331}">
      <dgm:prSet/>
      <dgm:spPr/>
      <dgm:t>
        <a:bodyPr/>
        <a:lstStyle/>
        <a:p>
          <a:pPr rtl="1"/>
          <a:endParaRPr lang="ar-SY"/>
        </a:p>
      </dgm:t>
    </dgm:pt>
    <dgm:pt modelId="{CD671630-DA6C-4136-8DAB-BE1D6211D49A}" type="sibTrans" cxnId="{14A90767-E04B-41BD-8890-625D50756331}">
      <dgm:prSet/>
      <dgm:spPr/>
      <dgm:t>
        <a:bodyPr/>
        <a:lstStyle/>
        <a:p>
          <a:pPr rtl="1"/>
          <a:endParaRPr lang="ar-SY"/>
        </a:p>
      </dgm:t>
    </dgm:pt>
    <dgm:pt modelId="{5ABB7B3B-C30A-4671-A537-CCFEF4D72DF4}">
      <dgm:prSet custT="1"/>
      <dgm:spPr/>
      <dgm:t>
        <a:bodyPr/>
        <a:lstStyle/>
        <a:p>
          <a:pPr algn="justLow" rtl="1"/>
          <a:endParaRPr lang="en-US" sz="2200" b="1" dirty="0">
            <a:effectLst/>
            <a:latin typeface="Arial" panose="020B0604020202020204" pitchFamily="34" charset="0"/>
            <a:ea typeface="Calibri" panose="020F0502020204030204" pitchFamily="34" charset="0"/>
            <a:cs typeface="Arial" panose="020B0604020202020204" pitchFamily="34" charset="0"/>
          </a:endParaRPr>
        </a:p>
      </dgm:t>
    </dgm:pt>
    <dgm:pt modelId="{5DF695ED-6D1D-4973-A215-E36929EEBFD5}" type="parTrans" cxnId="{884F1B09-16FB-4D0C-8BEC-F473898272D3}">
      <dgm:prSet/>
      <dgm:spPr/>
      <dgm:t>
        <a:bodyPr/>
        <a:lstStyle/>
        <a:p>
          <a:pPr rtl="1"/>
          <a:endParaRPr lang="ar-SY"/>
        </a:p>
      </dgm:t>
    </dgm:pt>
    <dgm:pt modelId="{BB4D368D-8772-4F1B-8AD4-48ED4B5A1F27}" type="sibTrans" cxnId="{884F1B09-16FB-4D0C-8BEC-F473898272D3}">
      <dgm:prSet/>
      <dgm:spPr/>
      <dgm:t>
        <a:bodyPr/>
        <a:lstStyle/>
        <a:p>
          <a:pPr rtl="1"/>
          <a:endParaRPr lang="ar-SY"/>
        </a:p>
      </dgm:t>
    </dgm:pt>
    <dgm:pt modelId="{EB4BE8FC-A970-4F7A-8512-6C7DC09F1322}" type="pres">
      <dgm:prSet presAssocID="{97FA86D6-DCAA-409D-9B11-71567A9A0277}" presName="linear" presStyleCnt="0">
        <dgm:presLayoutVars>
          <dgm:dir val="rev"/>
          <dgm:animLvl val="lvl"/>
          <dgm:resizeHandles val="exact"/>
        </dgm:presLayoutVars>
      </dgm:prSet>
      <dgm:spPr/>
    </dgm:pt>
    <dgm:pt modelId="{83E36682-E8D7-45BB-B1F9-180D71EB0418}" type="pres">
      <dgm:prSet presAssocID="{E670AD9D-B5B8-4652-A153-36048B6EB00C}" presName="parentLin" presStyleCnt="0"/>
      <dgm:spPr/>
    </dgm:pt>
    <dgm:pt modelId="{3D259638-D7F9-4006-8B6E-C21EEE24B3ED}" type="pres">
      <dgm:prSet presAssocID="{E670AD9D-B5B8-4652-A153-36048B6EB00C}" presName="parentLeftMargin" presStyleLbl="node1" presStyleIdx="0" presStyleCnt="4"/>
      <dgm:spPr/>
    </dgm:pt>
    <dgm:pt modelId="{27D43F5E-E907-4270-B3EE-EA8236A32291}" type="pres">
      <dgm:prSet presAssocID="{E670AD9D-B5B8-4652-A153-36048B6EB00C}" presName="parentText" presStyleLbl="node1" presStyleIdx="0" presStyleCnt="4" custScaleX="142857">
        <dgm:presLayoutVars>
          <dgm:chMax val="0"/>
          <dgm:bulletEnabled val="1"/>
        </dgm:presLayoutVars>
      </dgm:prSet>
      <dgm:spPr/>
    </dgm:pt>
    <dgm:pt modelId="{E8E1540F-5B7C-42D5-927A-7D93D9EAD30D}" type="pres">
      <dgm:prSet presAssocID="{E670AD9D-B5B8-4652-A153-36048B6EB00C}" presName="negativeSpace" presStyleCnt="0"/>
      <dgm:spPr/>
    </dgm:pt>
    <dgm:pt modelId="{3D7FE22D-71F1-4F37-875B-01720706CFE4}" type="pres">
      <dgm:prSet presAssocID="{E670AD9D-B5B8-4652-A153-36048B6EB00C}" presName="childText" presStyleLbl="conFgAcc1" presStyleIdx="0" presStyleCnt="4">
        <dgm:presLayoutVars>
          <dgm:bulletEnabled val="1"/>
        </dgm:presLayoutVars>
      </dgm:prSet>
      <dgm:spPr/>
    </dgm:pt>
    <dgm:pt modelId="{9E39D1F4-3B80-4901-85DD-30F8EF5A05E5}" type="pres">
      <dgm:prSet presAssocID="{C27C3213-BD39-4A62-994D-7CF61522E9CE}" presName="spaceBetweenRectangles" presStyleCnt="0"/>
      <dgm:spPr/>
    </dgm:pt>
    <dgm:pt modelId="{5A1ED519-15E9-4B77-AE29-C46344E9A002}" type="pres">
      <dgm:prSet presAssocID="{532D313D-623F-40F7-B4B0-514791914F87}" presName="parentLin" presStyleCnt="0"/>
      <dgm:spPr/>
    </dgm:pt>
    <dgm:pt modelId="{77F23D74-2B1F-414F-B343-7D07B4A6E6FC}" type="pres">
      <dgm:prSet presAssocID="{532D313D-623F-40F7-B4B0-514791914F87}" presName="parentLeftMargin" presStyleLbl="node1" presStyleIdx="0" presStyleCnt="4"/>
      <dgm:spPr/>
    </dgm:pt>
    <dgm:pt modelId="{DBABCCAB-0D8C-4202-9B60-3E97D66421C6}" type="pres">
      <dgm:prSet presAssocID="{532D313D-623F-40F7-B4B0-514791914F87}" presName="parentText" presStyleLbl="node1" presStyleIdx="1" presStyleCnt="4" custScaleX="142857">
        <dgm:presLayoutVars>
          <dgm:chMax val="0"/>
          <dgm:bulletEnabled val="1"/>
        </dgm:presLayoutVars>
      </dgm:prSet>
      <dgm:spPr/>
    </dgm:pt>
    <dgm:pt modelId="{63E498AF-413C-458D-835C-9231A1C127B4}" type="pres">
      <dgm:prSet presAssocID="{532D313D-623F-40F7-B4B0-514791914F87}" presName="negativeSpace" presStyleCnt="0"/>
      <dgm:spPr/>
    </dgm:pt>
    <dgm:pt modelId="{BF65687E-2FCC-4370-902F-C8AE64DBC5D6}" type="pres">
      <dgm:prSet presAssocID="{532D313D-623F-40F7-B4B0-514791914F87}" presName="childText" presStyleLbl="conFgAcc1" presStyleIdx="1" presStyleCnt="4">
        <dgm:presLayoutVars>
          <dgm:bulletEnabled val="1"/>
        </dgm:presLayoutVars>
      </dgm:prSet>
      <dgm:spPr/>
    </dgm:pt>
    <dgm:pt modelId="{7D894B13-D0C8-4EEB-A9C1-1227E9B2DD36}" type="pres">
      <dgm:prSet presAssocID="{FB1B4890-0D66-471D-938C-9A96F3303C55}" presName="spaceBetweenRectangles" presStyleCnt="0"/>
      <dgm:spPr/>
    </dgm:pt>
    <dgm:pt modelId="{212176BD-A0F8-40CC-BEBC-A4B6C99A044D}" type="pres">
      <dgm:prSet presAssocID="{6A6D43B5-1868-4120-AD4B-2CC0C1D6304A}" presName="parentLin" presStyleCnt="0"/>
      <dgm:spPr/>
    </dgm:pt>
    <dgm:pt modelId="{F36D9CF5-A1A9-41D4-9AEA-8F1FF082701F}" type="pres">
      <dgm:prSet presAssocID="{6A6D43B5-1868-4120-AD4B-2CC0C1D6304A}" presName="parentLeftMargin" presStyleLbl="node1" presStyleIdx="1" presStyleCnt="4"/>
      <dgm:spPr/>
    </dgm:pt>
    <dgm:pt modelId="{494430F0-B086-403F-982F-38277226852C}" type="pres">
      <dgm:prSet presAssocID="{6A6D43B5-1868-4120-AD4B-2CC0C1D6304A}" presName="parentText" presStyleLbl="node1" presStyleIdx="2" presStyleCnt="4" custScaleX="142857">
        <dgm:presLayoutVars>
          <dgm:chMax val="0"/>
          <dgm:bulletEnabled val="1"/>
        </dgm:presLayoutVars>
      </dgm:prSet>
      <dgm:spPr/>
    </dgm:pt>
    <dgm:pt modelId="{518D6AD4-4099-49E7-9E1E-55BDBE94E148}" type="pres">
      <dgm:prSet presAssocID="{6A6D43B5-1868-4120-AD4B-2CC0C1D6304A}" presName="negativeSpace" presStyleCnt="0"/>
      <dgm:spPr/>
    </dgm:pt>
    <dgm:pt modelId="{64405EA5-52B1-49AA-8511-162D8CAF4459}" type="pres">
      <dgm:prSet presAssocID="{6A6D43B5-1868-4120-AD4B-2CC0C1D6304A}" presName="childText" presStyleLbl="conFgAcc1" presStyleIdx="2" presStyleCnt="4">
        <dgm:presLayoutVars>
          <dgm:bulletEnabled val="1"/>
        </dgm:presLayoutVars>
      </dgm:prSet>
      <dgm:spPr/>
    </dgm:pt>
    <dgm:pt modelId="{FA58C20A-6DB0-41CF-A1FC-27A9D1733F29}" type="pres">
      <dgm:prSet presAssocID="{D24C81B6-916E-4953-9BBE-1989201D0D9C}" presName="spaceBetweenRectangles" presStyleCnt="0"/>
      <dgm:spPr/>
    </dgm:pt>
    <dgm:pt modelId="{CD8D58DD-A6AA-41DC-AD27-E9CB27D9BA54}" type="pres">
      <dgm:prSet presAssocID="{CE39F6FE-E87E-409A-8A93-0C18CB7EDF2D}" presName="parentLin" presStyleCnt="0"/>
      <dgm:spPr/>
    </dgm:pt>
    <dgm:pt modelId="{A19ADBF9-DB5F-462B-A0F7-5F6EBEE5D543}" type="pres">
      <dgm:prSet presAssocID="{CE39F6FE-E87E-409A-8A93-0C18CB7EDF2D}" presName="parentLeftMargin" presStyleLbl="node1" presStyleIdx="2" presStyleCnt="4"/>
      <dgm:spPr/>
    </dgm:pt>
    <dgm:pt modelId="{B6CF9C90-0E3F-4E20-BF4E-A009808AD93A}" type="pres">
      <dgm:prSet presAssocID="{CE39F6FE-E87E-409A-8A93-0C18CB7EDF2D}" presName="parentText" presStyleLbl="node1" presStyleIdx="3" presStyleCnt="4" custScaleX="142857">
        <dgm:presLayoutVars>
          <dgm:chMax val="0"/>
          <dgm:bulletEnabled val="1"/>
        </dgm:presLayoutVars>
      </dgm:prSet>
      <dgm:spPr/>
    </dgm:pt>
    <dgm:pt modelId="{E2406DE9-2ACD-4F7C-8BBB-CC2172A053B1}" type="pres">
      <dgm:prSet presAssocID="{CE39F6FE-E87E-409A-8A93-0C18CB7EDF2D}" presName="negativeSpace" presStyleCnt="0"/>
      <dgm:spPr/>
    </dgm:pt>
    <dgm:pt modelId="{E4C825D1-8D2B-40C2-AA04-E18D4C0B114E}" type="pres">
      <dgm:prSet presAssocID="{CE39F6FE-E87E-409A-8A93-0C18CB7EDF2D}" presName="childText" presStyleLbl="conFgAcc1" presStyleIdx="3" presStyleCnt="4">
        <dgm:presLayoutVars>
          <dgm:bulletEnabled val="1"/>
        </dgm:presLayoutVars>
      </dgm:prSet>
      <dgm:spPr/>
    </dgm:pt>
  </dgm:ptLst>
  <dgm:cxnLst>
    <dgm:cxn modelId="{884F1B09-16FB-4D0C-8BEC-F473898272D3}" srcId="{CE39F6FE-E87E-409A-8A93-0C18CB7EDF2D}" destId="{5ABB7B3B-C30A-4671-A537-CCFEF4D72DF4}" srcOrd="0" destOrd="0" parTransId="{5DF695ED-6D1D-4973-A215-E36929EEBFD5}" sibTransId="{BB4D368D-8772-4F1B-8AD4-48ED4B5A1F27}"/>
    <dgm:cxn modelId="{E0A0810D-53AA-4EA0-BBF0-15CEA7E3DB1C}" srcId="{97FA86D6-DCAA-409D-9B11-71567A9A0277}" destId="{E670AD9D-B5B8-4652-A153-36048B6EB00C}" srcOrd="0" destOrd="0" parTransId="{AEAA25B4-041B-4667-BDF6-7BFF9B46FF7D}" sibTransId="{C27C3213-BD39-4A62-994D-7CF61522E9CE}"/>
    <dgm:cxn modelId="{D8E3FD10-706B-46E9-A25A-5DF41E924EDD}" type="presOf" srcId="{5ABB7B3B-C30A-4671-A537-CCFEF4D72DF4}" destId="{E4C825D1-8D2B-40C2-AA04-E18D4C0B114E}" srcOrd="0" destOrd="0" presId="urn:microsoft.com/office/officeart/2005/8/layout/list1"/>
    <dgm:cxn modelId="{33958A22-242E-4E5E-B6B4-6825DB7F5932}" srcId="{97FA86D6-DCAA-409D-9B11-71567A9A0277}" destId="{532D313D-623F-40F7-B4B0-514791914F87}" srcOrd="1" destOrd="0" parTransId="{653A9E0D-B32B-422F-8844-13F25B999314}" sibTransId="{FB1B4890-0D66-471D-938C-9A96F3303C55}"/>
    <dgm:cxn modelId="{96E3AF2D-D7CB-4E2D-860C-81920C1DA664}" type="presOf" srcId="{E670AD9D-B5B8-4652-A153-36048B6EB00C}" destId="{27D43F5E-E907-4270-B3EE-EA8236A32291}" srcOrd="1" destOrd="0" presId="urn:microsoft.com/office/officeart/2005/8/layout/list1"/>
    <dgm:cxn modelId="{14A90767-E04B-41BD-8890-625D50756331}" srcId="{97FA86D6-DCAA-409D-9B11-71567A9A0277}" destId="{CE39F6FE-E87E-409A-8A93-0C18CB7EDF2D}" srcOrd="3" destOrd="0" parTransId="{A9CF47DD-0D88-4E87-8680-602167D07594}" sibTransId="{CD671630-DA6C-4136-8DAB-BE1D6211D49A}"/>
    <dgm:cxn modelId="{3F69488C-449F-450F-8E71-0AC8EE390A06}" type="presOf" srcId="{CE39F6FE-E87E-409A-8A93-0C18CB7EDF2D}" destId="{A19ADBF9-DB5F-462B-A0F7-5F6EBEE5D543}" srcOrd="0" destOrd="0" presId="urn:microsoft.com/office/officeart/2005/8/layout/list1"/>
    <dgm:cxn modelId="{6A88EE91-4174-4388-AA04-E16A471EF987}" type="presOf" srcId="{CE39F6FE-E87E-409A-8A93-0C18CB7EDF2D}" destId="{B6CF9C90-0E3F-4E20-BF4E-A009808AD93A}" srcOrd="1" destOrd="0" presId="urn:microsoft.com/office/officeart/2005/8/layout/list1"/>
    <dgm:cxn modelId="{10448B92-FB4C-4E64-ADD4-DBD2A73B540B}" type="presOf" srcId="{6A6D43B5-1868-4120-AD4B-2CC0C1D6304A}" destId="{F36D9CF5-A1A9-41D4-9AEA-8F1FF082701F}" srcOrd="0" destOrd="0" presId="urn:microsoft.com/office/officeart/2005/8/layout/list1"/>
    <dgm:cxn modelId="{04859FA1-1991-4F0A-B3C4-DD49B18B0027}" type="presOf" srcId="{532D313D-623F-40F7-B4B0-514791914F87}" destId="{77F23D74-2B1F-414F-B343-7D07B4A6E6FC}" srcOrd="0" destOrd="0" presId="urn:microsoft.com/office/officeart/2005/8/layout/list1"/>
    <dgm:cxn modelId="{456190AD-B6E3-4DA1-94E3-61C21375F0BC}" type="presOf" srcId="{532D313D-623F-40F7-B4B0-514791914F87}" destId="{DBABCCAB-0D8C-4202-9B60-3E97D66421C6}" srcOrd="1" destOrd="0" presId="urn:microsoft.com/office/officeart/2005/8/layout/list1"/>
    <dgm:cxn modelId="{A7A006AE-A5FE-4542-A914-D71A745811EB}" srcId="{97FA86D6-DCAA-409D-9B11-71567A9A0277}" destId="{6A6D43B5-1868-4120-AD4B-2CC0C1D6304A}" srcOrd="2" destOrd="0" parTransId="{5CF33D5F-3FC0-441E-B975-71D9FD313B28}" sibTransId="{D24C81B6-916E-4953-9BBE-1989201D0D9C}"/>
    <dgm:cxn modelId="{976AA3D3-571A-4FF2-AE25-68A3EDD6DCCE}" type="presOf" srcId="{6A6D43B5-1868-4120-AD4B-2CC0C1D6304A}" destId="{494430F0-B086-403F-982F-38277226852C}" srcOrd="1" destOrd="0" presId="urn:microsoft.com/office/officeart/2005/8/layout/list1"/>
    <dgm:cxn modelId="{50C0C2E0-9C61-4FC4-837F-9187A280841A}" type="presOf" srcId="{97FA86D6-DCAA-409D-9B11-71567A9A0277}" destId="{EB4BE8FC-A970-4F7A-8512-6C7DC09F1322}" srcOrd="0" destOrd="0" presId="urn:microsoft.com/office/officeart/2005/8/layout/list1"/>
    <dgm:cxn modelId="{3B6D53EA-E2D6-4E3D-A5C2-03BEDF5F5CEF}" type="presOf" srcId="{E670AD9D-B5B8-4652-A153-36048B6EB00C}" destId="{3D259638-D7F9-4006-8B6E-C21EEE24B3ED}" srcOrd="0" destOrd="0" presId="urn:microsoft.com/office/officeart/2005/8/layout/list1"/>
    <dgm:cxn modelId="{15A0B784-E2DC-41F5-891A-A72F1A75A629}" type="presParOf" srcId="{EB4BE8FC-A970-4F7A-8512-6C7DC09F1322}" destId="{83E36682-E8D7-45BB-B1F9-180D71EB0418}" srcOrd="0" destOrd="0" presId="urn:microsoft.com/office/officeart/2005/8/layout/list1"/>
    <dgm:cxn modelId="{4DBCC232-3A20-4246-88BF-00605053103B}" type="presParOf" srcId="{83E36682-E8D7-45BB-B1F9-180D71EB0418}" destId="{3D259638-D7F9-4006-8B6E-C21EEE24B3ED}" srcOrd="0" destOrd="0" presId="urn:microsoft.com/office/officeart/2005/8/layout/list1"/>
    <dgm:cxn modelId="{A161EF5D-0BA6-4CF7-859C-1CEE4677D0D5}" type="presParOf" srcId="{83E36682-E8D7-45BB-B1F9-180D71EB0418}" destId="{27D43F5E-E907-4270-B3EE-EA8236A32291}" srcOrd="1" destOrd="0" presId="urn:microsoft.com/office/officeart/2005/8/layout/list1"/>
    <dgm:cxn modelId="{E2783686-5D29-491F-AB70-EC309CE32FF5}" type="presParOf" srcId="{EB4BE8FC-A970-4F7A-8512-6C7DC09F1322}" destId="{E8E1540F-5B7C-42D5-927A-7D93D9EAD30D}" srcOrd="1" destOrd="0" presId="urn:microsoft.com/office/officeart/2005/8/layout/list1"/>
    <dgm:cxn modelId="{B7D8AB8D-DD4E-47B2-A7F3-836CF5309175}" type="presParOf" srcId="{EB4BE8FC-A970-4F7A-8512-6C7DC09F1322}" destId="{3D7FE22D-71F1-4F37-875B-01720706CFE4}" srcOrd="2" destOrd="0" presId="urn:microsoft.com/office/officeart/2005/8/layout/list1"/>
    <dgm:cxn modelId="{47D1BF06-E09F-4009-A95F-AF8C498D5753}" type="presParOf" srcId="{EB4BE8FC-A970-4F7A-8512-6C7DC09F1322}" destId="{9E39D1F4-3B80-4901-85DD-30F8EF5A05E5}" srcOrd="3" destOrd="0" presId="urn:microsoft.com/office/officeart/2005/8/layout/list1"/>
    <dgm:cxn modelId="{A99D0DF9-CE49-47C2-8B3E-E976A1AB0539}" type="presParOf" srcId="{EB4BE8FC-A970-4F7A-8512-6C7DC09F1322}" destId="{5A1ED519-15E9-4B77-AE29-C46344E9A002}" srcOrd="4" destOrd="0" presId="urn:microsoft.com/office/officeart/2005/8/layout/list1"/>
    <dgm:cxn modelId="{FD8DBD4A-5EFF-4A9F-9255-E3AAC6ADA209}" type="presParOf" srcId="{5A1ED519-15E9-4B77-AE29-C46344E9A002}" destId="{77F23D74-2B1F-414F-B343-7D07B4A6E6FC}" srcOrd="0" destOrd="0" presId="urn:microsoft.com/office/officeart/2005/8/layout/list1"/>
    <dgm:cxn modelId="{93CBC52A-F3BE-4299-9059-C1892D387C0D}" type="presParOf" srcId="{5A1ED519-15E9-4B77-AE29-C46344E9A002}" destId="{DBABCCAB-0D8C-4202-9B60-3E97D66421C6}" srcOrd="1" destOrd="0" presId="urn:microsoft.com/office/officeart/2005/8/layout/list1"/>
    <dgm:cxn modelId="{50BF63C9-9C23-41D9-97CC-B042334D4DB8}" type="presParOf" srcId="{EB4BE8FC-A970-4F7A-8512-6C7DC09F1322}" destId="{63E498AF-413C-458D-835C-9231A1C127B4}" srcOrd="5" destOrd="0" presId="urn:microsoft.com/office/officeart/2005/8/layout/list1"/>
    <dgm:cxn modelId="{1569056B-A7FA-4AA4-BFD8-766A3240E564}" type="presParOf" srcId="{EB4BE8FC-A970-4F7A-8512-6C7DC09F1322}" destId="{BF65687E-2FCC-4370-902F-C8AE64DBC5D6}" srcOrd="6" destOrd="0" presId="urn:microsoft.com/office/officeart/2005/8/layout/list1"/>
    <dgm:cxn modelId="{5711BFE7-3AE1-43BA-BA52-43FA64ED87CA}" type="presParOf" srcId="{EB4BE8FC-A970-4F7A-8512-6C7DC09F1322}" destId="{7D894B13-D0C8-4EEB-A9C1-1227E9B2DD36}" srcOrd="7" destOrd="0" presId="urn:microsoft.com/office/officeart/2005/8/layout/list1"/>
    <dgm:cxn modelId="{28E66414-5201-4796-B48B-593B56008056}" type="presParOf" srcId="{EB4BE8FC-A970-4F7A-8512-6C7DC09F1322}" destId="{212176BD-A0F8-40CC-BEBC-A4B6C99A044D}" srcOrd="8" destOrd="0" presId="urn:microsoft.com/office/officeart/2005/8/layout/list1"/>
    <dgm:cxn modelId="{03E28677-B92A-4A8C-9301-CB788AA5764B}" type="presParOf" srcId="{212176BD-A0F8-40CC-BEBC-A4B6C99A044D}" destId="{F36D9CF5-A1A9-41D4-9AEA-8F1FF082701F}" srcOrd="0" destOrd="0" presId="urn:microsoft.com/office/officeart/2005/8/layout/list1"/>
    <dgm:cxn modelId="{2D5B9DD5-1E28-42B3-8150-1CF5D5569D2C}" type="presParOf" srcId="{212176BD-A0F8-40CC-BEBC-A4B6C99A044D}" destId="{494430F0-B086-403F-982F-38277226852C}" srcOrd="1" destOrd="0" presId="urn:microsoft.com/office/officeart/2005/8/layout/list1"/>
    <dgm:cxn modelId="{33C82B3F-BA4D-4DBB-95CA-DE9DCE320757}" type="presParOf" srcId="{EB4BE8FC-A970-4F7A-8512-6C7DC09F1322}" destId="{518D6AD4-4099-49E7-9E1E-55BDBE94E148}" srcOrd="9" destOrd="0" presId="urn:microsoft.com/office/officeart/2005/8/layout/list1"/>
    <dgm:cxn modelId="{BE97EC29-1CCA-4726-9AE1-56FE2E3B8336}" type="presParOf" srcId="{EB4BE8FC-A970-4F7A-8512-6C7DC09F1322}" destId="{64405EA5-52B1-49AA-8511-162D8CAF4459}" srcOrd="10" destOrd="0" presId="urn:microsoft.com/office/officeart/2005/8/layout/list1"/>
    <dgm:cxn modelId="{8249DB28-C92B-409D-B02E-088643B8C972}" type="presParOf" srcId="{EB4BE8FC-A970-4F7A-8512-6C7DC09F1322}" destId="{FA58C20A-6DB0-41CF-A1FC-27A9D1733F29}" srcOrd="11" destOrd="0" presId="urn:microsoft.com/office/officeart/2005/8/layout/list1"/>
    <dgm:cxn modelId="{387A4DF9-6ED5-4418-A0AD-5A3EAE2A125E}" type="presParOf" srcId="{EB4BE8FC-A970-4F7A-8512-6C7DC09F1322}" destId="{CD8D58DD-A6AA-41DC-AD27-E9CB27D9BA54}" srcOrd="12" destOrd="0" presId="urn:microsoft.com/office/officeart/2005/8/layout/list1"/>
    <dgm:cxn modelId="{8671B2FB-70F0-48F4-81A4-AC6FD5E1D754}" type="presParOf" srcId="{CD8D58DD-A6AA-41DC-AD27-E9CB27D9BA54}" destId="{A19ADBF9-DB5F-462B-A0F7-5F6EBEE5D543}" srcOrd="0" destOrd="0" presId="urn:microsoft.com/office/officeart/2005/8/layout/list1"/>
    <dgm:cxn modelId="{D50681A2-9D7F-4C26-856B-EAFB2B6B6638}" type="presParOf" srcId="{CD8D58DD-A6AA-41DC-AD27-E9CB27D9BA54}" destId="{B6CF9C90-0E3F-4E20-BF4E-A009808AD93A}" srcOrd="1" destOrd="0" presId="urn:microsoft.com/office/officeart/2005/8/layout/list1"/>
    <dgm:cxn modelId="{E2AA78E1-45D9-4770-B799-20A7DCF4E701}" type="presParOf" srcId="{EB4BE8FC-A970-4F7A-8512-6C7DC09F1322}" destId="{E2406DE9-2ACD-4F7C-8BBB-CC2172A053B1}" srcOrd="13" destOrd="0" presId="urn:microsoft.com/office/officeart/2005/8/layout/list1"/>
    <dgm:cxn modelId="{B96D7618-D849-4A6C-BE6C-E0EFD52DBB6A}" type="presParOf" srcId="{EB4BE8FC-A970-4F7A-8512-6C7DC09F1322}" destId="{E4C825D1-8D2B-40C2-AA04-E18D4C0B114E}"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0FD971-D2A7-49EC-B345-86678792A74D}"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69004A49-9C79-48F7-988B-051E471E2A3A}">
      <dgm:prSet phldrT="[Text]" custT="1"/>
      <dgm:spPr/>
      <dgm:t>
        <a:bodyPr/>
        <a:lstStyle/>
        <a:p>
          <a:pPr algn="ctr"/>
          <a:r>
            <a:rPr lang="ar-SY" sz="2200" b="1">
              <a:latin typeface="Arial" panose="020B0604020202020204" pitchFamily="34" charset="0"/>
              <a:cs typeface="Arial" panose="020B0604020202020204" pitchFamily="34" charset="0"/>
            </a:rPr>
            <a:t>أولاً: النموذج المحترف: </a:t>
          </a:r>
          <a:endParaRPr lang="en-US" sz="2200" b="1" dirty="0">
            <a:latin typeface="Arial" panose="020B0604020202020204" pitchFamily="34" charset="0"/>
            <a:cs typeface="Arial" panose="020B0604020202020204" pitchFamily="34" charset="0"/>
          </a:endParaRPr>
        </a:p>
      </dgm:t>
    </dgm:pt>
    <dgm:pt modelId="{98AFA9B8-83B1-4632-AFD2-24DEA2D7F543}" type="parTrans" cxnId="{7C032E9E-0F4C-4B8A-BD8F-AC58BC1AA131}">
      <dgm:prSet/>
      <dgm:spPr/>
      <dgm:t>
        <a:bodyPr/>
        <a:lstStyle/>
        <a:p>
          <a:endParaRPr lang="en-US"/>
        </a:p>
      </dgm:t>
    </dgm:pt>
    <dgm:pt modelId="{AEB126EB-CD56-45C6-9220-6DD907C50659}" type="sibTrans" cxnId="{7C032E9E-0F4C-4B8A-BD8F-AC58BC1AA131}">
      <dgm:prSet/>
      <dgm:spPr/>
      <dgm:t>
        <a:bodyPr/>
        <a:lstStyle/>
        <a:p>
          <a:endParaRPr lang="en-US"/>
        </a:p>
      </dgm:t>
    </dgm:pt>
    <dgm:pt modelId="{128E6B51-2212-42DE-B395-6719BC0F67D2}">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فالقتلة والنشالون واللصوص والمحتالون والبغايا لم يولدوا مجرمين، ولكن ظروفهم الاجتماعية هي التي وضعتهم في جو موبوء ترعرعت فيه الجريمة، وقد تدربوا خلال فترة طويلة من الزمن على حرفتهم، مثلهم مثل أصحاب المهن الحرة الأخرى كالطبيب والمهندس والمحامي .</a:t>
          </a:r>
          <a:endParaRPr lang="en-US" sz="2200" dirty="0">
            <a:latin typeface="Arial" panose="020B0604020202020204" pitchFamily="34" charset="0"/>
            <a:cs typeface="Arial" panose="020B0604020202020204" pitchFamily="34" charset="0"/>
          </a:endParaRPr>
        </a:p>
      </dgm:t>
    </dgm:pt>
    <dgm:pt modelId="{BF2E81E1-B8B2-4478-BD4E-A98042AA8453}" type="parTrans" cxnId="{C0237E51-74A0-4B0D-B2BB-C06086CF1FCE}">
      <dgm:prSet/>
      <dgm:spPr/>
      <dgm:t>
        <a:bodyPr/>
        <a:lstStyle/>
        <a:p>
          <a:endParaRPr lang="en-US"/>
        </a:p>
      </dgm:t>
    </dgm:pt>
    <dgm:pt modelId="{82A7F68C-5441-4EFF-9F1E-2529C5DC9412}" type="sibTrans" cxnId="{C0237E51-74A0-4B0D-B2BB-C06086CF1FCE}">
      <dgm:prSet/>
      <dgm:spPr/>
      <dgm:t>
        <a:bodyPr/>
        <a:lstStyle/>
        <a:p>
          <a:endParaRPr lang="en-US"/>
        </a:p>
      </dgm:t>
    </dgm:pt>
    <dgm:pt modelId="{4FA79026-85AD-4249-A13F-A6B006CD9121}" type="pres">
      <dgm:prSet presAssocID="{AE0FD971-D2A7-49EC-B345-86678792A74D}" presName="Name0" presStyleCnt="0">
        <dgm:presLayoutVars>
          <dgm:dir val="rev"/>
          <dgm:animLvl val="lvl"/>
          <dgm:resizeHandles/>
        </dgm:presLayoutVars>
      </dgm:prSet>
      <dgm:spPr/>
    </dgm:pt>
    <dgm:pt modelId="{AA85A927-AD11-4E3A-A171-78A5E1111769}" type="pres">
      <dgm:prSet presAssocID="{69004A49-9C79-48F7-988B-051E471E2A3A}" presName="linNode" presStyleCnt="0"/>
      <dgm:spPr/>
    </dgm:pt>
    <dgm:pt modelId="{BE4EB32B-8EFD-48E7-923B-D30E6E698848}" type="pres">
      <dgm:prSet presAssocID="{69004A49-9C79-48F7-988B-051E471E2A3A}" presName="parentShp" presStyleLbl="node1" presStyleIdx="0" presStyleCnt="1" custScaleX="75843">
        <dgm:presLayoutVars>
          <dgm:bulletEnabled val="1"/>
        </dgm:presLayoutVars>
      </dgm:prSet>
      <dgm:spPr/>
    </dgm:pt>
    <dgm:pt modelId="{BB7559B9-C218-4F6C-B7EC-9C1072F93B36}" type="pres">
      <dgm:prSet presAssocID="{69004A49-9C79-48F7-988B-051E471E2A3A}" presName="childShp" presStyleLbl="bgAccFollowNode1" presStyleIdx="0" presStyleCnt="1">
        <dgm:presLayoutVars>
          <dgm:bulletEnabled val="1"/>
        </dgm:presLayoutVars>
      </dgm:prSet>
      <dgm:spPr/>
    </dgm:pt>
  </dgm:ptLst>
  <dgm:cxnLst>
    <dgm:cxn modelId="{667CDA01-DCCA-4C77-9DAD-2FD6CF036A9A}" type="presOf" srcId="{128E6B51-2212-42DE-B395-6719BC0F67D2}" destId="{BB7559B9-C218-4F6C-B7EC-9C1072F93B36}" srcOrd="0" destOrd="0" presId="urn:microsoft.com/office/officeart/2005/8/layout/vList6"/>
    <dgm:cxn modelId="{B726CD29-F665-46BB-BC0A-9C6920A1BAD9}" type="presOf" srcId="{AE0FD971-D2A7-49EC-B345-86678792A74D}" destId="{4FA79026-85AD-4249-A13F-A6B006CD9121}" srcOrd="0" destOrd="0" presId="urn:microsoft.com/office/officeart/2005/8/layout/vList6"/>
    <dgm:cxn modelId="{C0237E51-74A0-4B0D-B2BB-C06086CF1FCE}" srcId="{69004A49-9C79-48F7-988B-051E471E2A3A}" destId="{128E6B51-2212-42DE-B395-6719BC0F67D2}" srcOrd="0" destOrd="0" parTransId="{BF2E81E1-B8B2-4478-BD4E-A98042AA8453}" sibTransId="{82A7F68C-5441-4EFF-9F1E-2529C5DC9412}"/>
    <dgm:cxn modelId="{7C032E9E-0F4C-4B8A-BD8F-AC58BC1AA131}" srcId="{AE0FD971-D2A7-49EC-B345-86678792A74D}" destId="{69004A49-9C79-48F7-988B-051E471E2A3A}" srcOrd="0" destOrd="0" parTransId="{98AFA9B8-83B1-4632-AFD2-24DEA2D7F543}" sibTransId="{AEB126EB-CD56-45C6-9220-6DD907C50659}"/>
    <dgm:cxn modelId="{86FEE9FC-3805-45EA-9281-B900DB6C0B1A}" type="presOf" srcId="{69004A49-9C79-48F7-988B-051E471E2A3A}" destId="{BE4EB32B-8EFD-48E7-923B-D30E6E698848}" srcOrd="0" destOrd="0" presId="urn:microsoft.com/office/officeart/2005/8/layout/vList6"/>
    <dgm:cxn modelId="{357E08BF-12B6-42BA-A0E9-4EFA446502B2}" type="presParOf" srcId="{4FA79026-85AD-4249-A13F-A6B006CD9121}" destId="{AA85A927-AD11-4E3A-A171-78A5E1111769}" srcOrd="0" destOrd="0" presId="urn:microsoft.com/office/officeart/2005/8/layout/vList6"/>
    <dgm:cxn modelId="{809DDC35-2F0A-4857-9AF6-E67F7F69AD8A}" type="presParOf" srcId="{AA85A927-AD11-4E3A-A171-78A5E1111769}" destId="{BE4EB32B-8EFD-48E7-923B-D30E6E698848}" srcOrd="0" destOrd="0" presId="urn:microsoft.com/office/officeart/2005/8/layout/vList6"/>
    <dgm:cxn modelId="{31B22AF3-3F51-4B3D-A43D-7472226226F5}" type="presParOf" srcId="{AA85A927-AD11-4E3A-A171-78A5E1111769}" destId="{BB7559B9-C218-4F6C-B7EC-9C1072F93B3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0FD971-D2A7-49EC-B345-86678792A74D}"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34A42AD3-8A46-44EE-AE55-F76173D2D5E9}">
      <dgm:prSet phldrT="[Text]" custT="1"/>
      <dgm:spPr/>
      <dgm:t>
        <a:bodyPr/>
        <a:lstStyle/>
        <a:p>
          <a:pPr algn="ctr"/>
          <a:r>
            <a:rPr lang="ar-SY" sz="2200" b="1">
              <a:latin typeface="Arial" panose="020B0604020202020204" pitchFamily="34" charset="0"/>
              <a:cs typeface="Arial" panose="020B0604020202020204" pitchFamily="34" charset="0"/>
            </a:rPr>
            <a:t>ثانياً: تصنيف المجرمين </a:t>
          </a:r>
          <a:endParaRPr lang="en-US" sz="2200" b="1" dirty="0">
            <a:latin typeface="Arial" panose="020B0604020202020204" pitchFamily="34" charset="0"/>
            <a:cs typeface="Arial" panose="020B0604020202020204" pitchFamily="34" charset="0"/>
          </a:endParaRPr>
        </a:p>
      </dgm:t>
    </dgm:pt>
    <dgm:pt modelId="{38BD1551-2550-4DD3-BFBB-2E23F6982E61}" type="parTrans" cxnId="{693B8E7E-BAFA-4DF1-AD27-23FBC68758F2}">
      <dgm:prSet/>
      <dgm:spPr/>
      <dgm:t>
        <a:bodyPr/>
        <a:lstStyle/>
        <a:p>
          <a:endParaRPr lang="en-US"/>
        </a:p>
      </dgm:t>
    </dgm:pt>
    <dgm:pt modelId="{835FC5CA-E4F8-4E59-9BB3-857F631F4BFC}" type="sibTrans" cxnId="{693B8E7E-BAFA-4DF1-AD27-23FBC68758F2}">
      <dgm:prSet/>
      <dgm:spPr/>
      <dgm:t>
        <a:bodyPr/>
        <a:lstStyle/>
        <a:p>
          <a:endParaRPr lang="en-US"/>
        </a:p>
      </dgm:t>
    </dgm:pt>
    <dgm:pt modelId="{58D6419A-F390-4170-85E2-6B668A999DEB}">
      <dgm:prSet phldrT="[Text]" custT="1"/>
      <dgm:spPr/>
      <dgm:t>
        <a:bodyPr anchor="ctr"/>
        <a:lstStyle/>
        <a:p>
          <a:pPr algn="justLow" rtl="1">
            <a:buFont typeface="Arial" panose="020B0604020202020204" pitchFamily="34" charset="0"/>
            <a:buChar char="•"/>
          </a:pPr>
          <a:r>
            <a:rPr lang="ar-SY" sz="2200">
              <a:latin typeface="Arial" panose="020B0604020202020204" pitchFamily="34" charset="0"/>
              <a:cs typeface="Arial" panose="020B0604020202020204" pitchFamily="34" charset="0"/>
            </a:rPr>
            <a:t>يصنّف تارد المجرمين، كنتيجة لنظريته في النوذج المحترف، إلى مجرمين حضريين، ومجرمين ريفيين. </a:t>
          </a:r>
          <a:endParaRPr lang="en-US" sz="2200" dirty="0">
            <a:latin typeface="Arial" panose="020B0604020202020204" pitchFamily="34" charset="0"/>
            <a:cs typeface="Arial" panose="020B0604020202020204" pitchFamily="34" charset="0"/>
          </a:endParaRPr>
        </a:p>
      </dgm:t>
    </dgm:pt>
    <dgm:pt modelId="{D1AC6112-77BA-44C7-A386-DFF35A3C0DF9}" type="parTrans" cxnId="{419E9E1F-2393-4CFA-87E4-B30E83E5E423}">
      <dgm:prSet/>
      <dgm:spPr/>
      <dgm:t>
        <a:bodyPr/>
        <a:lstStyle/>
        <a:p>
          <a:endParaRPr lang="en-US"/>
        </a:p>
      </dgm:t>
    </dgm:pt>
    <dgm:pt modelId="{D7F8528D-19DB-45A5-8696-3594DEF98628}" type="sibTrans" cxnId="{419E9E1F-2393-4CFA-87E4-B30E83E5E423}">
      <dgm:prSet/>
      <dgm:spPr/>
      <dgm:t>
        <a:bodyPr/>
        <a:lstStyle/>
        <a:p>
          <a:endParaRPr lang="en-US"/>
        </a:p>
      </dgm:t>
    </dgm:pt>
    <dgm:pt modelId="{273C426E-4B62-400E-A4F0-30F286B94257}">
      <dgm:prSet phldrT="[Text]" custT="1"/>
      <dgm:spPr/>
      <dgm:t>
        <a:bodyPr/>
        <a:lstStyle/>
        <a:p>
          <a:pPr algn="ctr"/>
          <a:r>
            <a:rPr lang="ar-SY" sz="2200" b="1">
              <a:latin typeface="Arial" panose="020B0604020202020204" pitchFamily="34" charset="0"/>
              <a:cs typeface="Arial" panose="020B0604020202020204" pitchFamily="34" charset="0"/>
            </a:rPr>
            <a:t>ثالثاً: المسؤولية الأخلاقية </a:t>
          </a:r>
          <a:endParaRPr lang="en-US" sz="2200" b="1" dirty="0">
            <a:latin typeface="Arial" panose="020B0604020202020204" pitchFamily="34" charset="0"/>
            <a:cs typeface="Arial" panose="020B0604020202020204" pitchFamily="34" charset="0"/>
          </a:endParaRPr>
        </a:p>
      </dgm:t>
    </dgm:pt>
    <dgm:pt modelId="{B5B370AD-BA7E-450C-8BEA-B3E9E47F0B87}" type="parTrans" cxnId="{34D48A25-CBF1-464A-898B-1B96B9F55E50}">
      <dgm:prSet/>
      <dgm:spPr/>
      <dgm:t>
        <a:bodyPr/>
        <a:lstStyle/>
        <a:p>
          <a:endParaRPr lang="en-US"/>
        </a:p>
      </dgm:t>
    </dgm:pt>
    <dgm:pt modelId="{0B605C76-A5B1-4860-9FF8-D4DB028EFFD3}" type="sibTrans" cxnId="{34D48A25-CBF1-464A-898B-1B96B9F55E50}">
      <dgm:prSet/>
      <dgm:spPr/>
      <dgm:t>
        <a:bodyPr/>
        <a:lstStyle/>
        <a:p>
          <a:endParaRPr lang="en-US"/>
        </a:p>
      </dgm:t>
    </dgm:pt>
    <dgm:pt modelId="{AF36FDC0-ECF4-42E7-A0E3-3BF7C4FAE2EC}">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يقيم تارد المسؤولية الأخلاقية على عنصرين هما الهوية الفردية والتماثل الاجتماعي.</a:t>
          </a:r>
          <a:endParaRPr lang="en-US" sz="2200" dirty="0">
            <a:latin typeface="Arial" panose="020B0604020202020204" pitchFamily="34" charset="0"/>
            <a:cs typeface="Arial" panose="020B0604020202020204" pitchFamily="34" charset="0"/>
          </a:endParaRPr>
        </a:p>
      </dgm:t>
    </dgm:pt>
    <dgm:pt modelId="{82C0C6AD-A34A-41EE-8A38-944E6D7CFD9C}" type="parTrans" cxnId="{8B82D702-F6B8-4E0D-AA06-57269BA8C494}">
      <dgm:prSet/>
      <dgm:spPr/>
      <dgm:t>
        <a:bodyPr/>
        <a:lstStyle/>
        <a:p>
          <a:endParaRPr lang="en-US"/>
        </a:p>
      </dgm:t>
    </dgm:pt>
    <dgm:pt modelId="{6C56C557-8E2A-42AB-A251-23B8B2D8F268}" type="sibTrans" cxnId="{8B82D702-F6B8-4E0D-AA06-57269BA8C494}">
      <dgm:prSet/>
      <dgm:spPr/>
      <dgm:t>
        <a:bodyPr/>
        <a:lstStyle/>
        <a:p>
          <a:endParaRPr lang="en-US"/>
        </a:p>
      </dgm:t>
    </dgm:pt>
    <dgm:pt modelId="{9F7F7E74-D8CC-4C2F-BA1B-BA77ADABA2AE}">
      <dgm:prSet custT="1"/>
      <dgm:spPr/>
      <dgm:t>
        <a:bodyPr/>
        <a:lstStyle/>
        <a:p>
          <a:pPr algn="ctr"/>
          <a:r>
            <a:rPr lang="ar-SY" sz="2200" b="1">
              <a:latin typeface="Arial" panose="020B0604020202020204" pitchFamily="34" charset="0"/>
              <a:cs typeface="Arial" panose="020B0604020202020204" pitchFamily="34" charset="0"/>
            </a:rPr>
            <a:t>رابعاً: النظام العقابي  </a:t>
          </a:r>
          <a:endParaRPr lang="en-US" sz="2200" b="1" dirty="0">
            <a:latin typeface="Arial" panose="020B0604020202020204" pitchFamily="34" charset="0"/>
            <a:cs typeface="Arial" panose="020B0604020202020204" pitchFamily="34" charset="0"/>
          </a:endParaRPr>
        </a:p>
      </dgm:t>
    </dgm:pt>
    <dgm:pt modelId="{22D3D272-B033-4DB2-BFBD-34E87FA51EEC}" type="parTrans" cxnId="{C6F11647-5CA6-4204-91F0-2DD6EAC51097}">
      <dgm:prSet/>
      <dgm:spPr/>
      <dgm:t>
        <a:bodyPr/>
        <a:lstStyle/>
        <a:p>
          <a:endParaRPr lang="en-US"/>
        </a:p>
      </dgm:t>
    </dgm:pt>
    <dgm:pt modelId="{D4F42AAA-F54B-4299-8525-7134829E897F}" type="sibTrans" cxnId="{C6F11647-5CA6-4204-91F0-2DD6EAC51097}">
      <dgm:prSet/>
      <dgm:spPr/>
      <dgm:t>
        <a:bodyPr/>
        <a:lstStyle/>
        <a:p>
          <a:endParaRPr lang="en-US"/>
        </a:p>
      </dgm:t>
    </dgm:pt>
    <dgm:pt modelId="{9138F7DB-9E34-4E7A-9D43-AD35F7E57D6F}">
      <dgm:prSet custT="1"/>
      <dgm:spPr/>
      <dgm:t>
        <a:bodyPr anchor="ctr"/>
        <a:lstStyle/>
        <a:p>
          <a:pPr algn="justLow" rtl="1">
            <a:buFont typeface="Arial" panose="020B0604020202020204" pitchFamily="34" charset="0"/>
            <a:buChar char="•"/>
          </a:pPr>
          <a:r>
            <a:rPr lang="ar-SY" sz="2200">
              <a:latin typeface="Arial" panose="020B0604020202020204" pitchFamily="34" charset="0"/>
              <a:cs typeface="Arial" panose="020B0604020202020204" pitchFamily="34" charset="0"/>
            </a:rPr>
            <a:t>وضع تارد نظاماً خاصاً للتنظيم العقابي، حيث اقترح تشكيل لجنة تعمل إلى جانب المحكمة الجزائية، تتألف من أطباء وعلماء نفس، تتولى تحديد مسؤولية المتهم.</a:t>
          </a:r>
          <a:endParaRPr lang="en-US" sz="2200" dirty="0">
            <a:latin typeface="Arial" panose="020B0604020202020204" pitchFamily="34" charset="0"/>
            <a:cs typeface="Arial" panose="020B0604020202020204" pitchFamily="34" charset="0"/>
          </a:endParaRPr>
        </a:p>
      </dgm:t>
    </dgm:pt>
    <dgm:pt modelId="{3B239234-B6C8-45D3-B4A5-28B826F72A4B}" type="parTrans" cxnId="{40C14F8B-1EBC-413C-9B11-6C19D4E78BCE}">
      <dgm:prSet/>
      <dgm:spPr/>
      <dgm:t>
        <a:bodyPr/>
        <a:lstStyle/>
        <a:p>
          <a:endParaRPr lang="en-US"/>
        </a:p>
      </dgm:t>
    </dgm:pt>
    <dgm:pt modelId="{E757F4BA-08A3-459E-A2AE-98C37C81A21B}" type="sibTrans" cxnId="{40C14F8B-1EBC-413C-9B11-6C19D4E78BCE}">
      <dgm:prSet/>
      <dgm:spPr/>
      <dgm:t>
        <a:bodyPr/>
        <a:lstStyle/>
        <a:p>
          <a:endParaRPr lang="en-US"/>
        </a:p>
      </dgm:t>
    </dgm:pt>
    <dgm:pt modelId="{4FA79026-85AD-4249-A13F-A6B006CD9121}" type="pres">
      <dgm:prSet presAssocID="{AE0FD971-D2A7-49EC-B345-86678792A74D}" presName="Name0" presStyleCnt="0">
        <dgm:presLayoutVars>
          <dgm:dir val="rev"/>
          <dgm:animLvl val="lvl"/>
          <dgm:resizeHandles/>
        </dgm:presLayoutVars>
      </dgm:prSet>
      <dgm:spPr/>
    </dgm:pt>
    <dgm:pt modelId="{70DF9941-5B83-4B16-B477-09487B90D7FE}" type="pres">
      <dgm:prSet presAssocID="{34A42AD3-8A46-44EE-AE55-F76173D2D5E9}" presName="linNode" presStyleCnt="0"/>
      <dgm:spPr/>
    </dgm:pt>
    <dgm:pt modelId="{CEFB5C77-143C-456F-8014-154D29C66358}" type="pres">
      <dgm:prSet presAssocID="{34A42AD3-8A46-44EE-AE55-F76173D2D5E9}" presName="parentShp" presStyleLbl="node1" presStyleIdx="0" presStyleCnt="3">
        <dgm:presLayoutVars>
          <dgm:bulletEnabled val="1"/>
        </dgm:presLayoutVars>
      </dgm:prSet>
      <dgm:spPr/>
    </dgm:pt>
    <dgm:pt modelId="{7102273F-CCD8-4280-8C7A-945B497656F6}" type="pres">
      <dgm:prSet presAssocID="{34A42AD3-8A46-44EE-AE55-F76173D2D5E9}" presName="childShp" presStyleLbl="bgAccFollowNode1" presStyleIdx="0" presStyleCnt="3">
        <dgm:presLayoutVars>
          <dgm:bulletEnabled val="1"/>
        </dgm:presLayoutVars>
      </dgm:prSet>
      <dgm:spPr/>
    </dgm:pt>
    <dgm:pt modelId="{78E9FD1D-39F6-42F7-80B7-11E58E449A23}" type="pres">
      <dgm:prSet presAssocID="{835FC5CA-E4F8-4E59-9BB3-857F631F4BFC}" presName="spacing" presStyleCnt="0"/>
      <dgm:spPr/>
    </dgm:pt>
    <dgm:pt modelId="{973D36A2-6B0E-4050-AA0C-37F69AE9E98C}" type="pres">
      <dgm:prSet presAssocID="{273C426E-4B62-400E-A4F0-30F286B94257}" presName="linNode" presStyleCnt="0"/>
      <dgm:spPr/>
    </dgm:pt>
    <dgm:pt modelId="{0B5A6E14-F21F-4A88-8152-510B5F13DCDA}" type="pres">
      <dgm:prSet presAssocID="{273C426E-4B62-400E-A4F0-30F286B94257}" presName="parentShp" presStyleLbl="node1" presStyleIdx="1" presStyleCnt="3">
        <dgm:presLayoutVars>
          <dgm:bulletEnabled val="1"/>
        </dgm:presLayoutVars>
      </dgm:prSet>
      <dgm:spPr/>
    </dgm:pt>
    <dgm:pt modelId="{6B521C86-2E49-4D19-B80D-63D885D09678}" type="pres">
      <dgm:prSet presAssocID="{273C426E-4B62-400E-A4F0-30F286B94257}" presName="childShp" presStyleLbl="bgAccFollowNode1" presStyleIdx="1" presStyleCnt="3">
        <dgm:presLayoutVars>
          <dgm:bulletEnabled val="1"/>
        </dgm:presLayoutVars>
      </dgm:prSet>
      <dgm:spPr/>
    </dgm:pt>
    <dgm:pt modelId="{8598D794-5645-4D19-8B9D-DDF0DC9C9222}" type="pres">
      <dgm:prSet presAssocID="{0B605C76-A5B1-4860-9FF8-D4DB028EFFD3}" presName="spacing" presStyleCnt="0"/>
      <dgm:spPr/>
    </dgm:pt>
    <dgm:pt modelId="{D2292874-4079-4E16-AB7F-1476B9AC6B2B}" type="pres">
      <dgm:prSet presAssocID="{9F7F7E74-D8CC-4C2F-BA1B-BA77ADABA2AE}" presName="linNode" presStyleCnt="0"/>
      <dgm:spPr/>
    </dgm:pt>
    <dgm:pt modelId="{747D7D91-3C70-4F87-B495-7B05D9CD7609}" type="pres">
      <dgm:prSet presAssocID="{9F7F7E74-D8CC-4C2F-BA1B-BA77ADABA2AE}" presName="parentShp" presStyleLbl="node1" presStyleIdx="2" presStyleCnt="3">
        <dgm:presLayoutVars>
          <dgm:bulletEnabled val="1"/>
        </dgm:presLayoutVars>
      </dgm:prSet>
      <dgm:spPr/>
    </dgm:pt>
    <dgm:pt modelId="{286613C4-B9B5-4E0D-A856-083C16AD0DA2}" type="pres">
      <dgm:prSet presAssocID="{9F7F7E74-D8CC-4C2F-BA1B-BA77ADABA2AE}" presName="childShp" presStyleLbl="bgAccFollowNode1" presStyleIdx="2" presStyleCnt="3">
        <dgm:presLayoutVars>
          <dgm:bulletEnabled val="1"/>
        </dgm:presLayoutVars>
      </dgm:prSet>
      <dgm:spPr/>
    </dgm:pt>
  </dgm:ptLst>
  <dgm:cxnLst>
    <dgm:cxn modelId="{8B82D702-F6B8-4E0D-AA06-57269BA8C494}" srcId="{273C426E-4B62-400E-A4F0-30F286B94257}" destId="{AF36FDC0-ECF4-42E7-A0E3-3BF7C4FAE2EC}" srcOrd="0" destOrd="0" parTransId="{82C0C6AD-A34A-41EE-8A38-944E6D7CFD9C}" sibTransId="{6C56C557-8E2A-42AB-A251-23B8B2D8F268}"/>
    <dgm:cxn modelId="{419E9E1F-2393-4CFA-87E4-B30E83E5E423}" srcId="{34A42AD3-8A46-44EE-AE55-F76173D2D5E9}" destId="{58D6419A-F390-4170-85E2-6B668A999DEB}" srcOrd="0" destOrd="0" parTransId="{D1AC6112-77BA-44C7-A386-DFF35A3C0DF9}" sibTransId="{D7F8528D-19DB-45A5-8696-3594DEF98628}"/>
    <dgm:cxn modelId="{34D48A25-CBF1-464A-898B-1B96B9F55E50}" srcId="{AE0FD971-D2A7-49EC-B345-86678792A74D}" destId="{273C426E-4B62-400E-A4F0-30F286B94257}" srcOrd="1" destOrd="0" parTransId="{B5B370AD-BA7E-450C-8BEA-B3E9E47F0B87}" sibTransId="{0B605C76-A5B1-4860-9FF8-D4DB028EFFD3}"/>
    <dgm:cxn modelId="{B726CD29-F665-46BB-BC0A-9C6920A1BAD9}" type="presOf" srcId="{AE0FD971-D2A7-49EC-B345-86678792A74D}" destId="{4FA79026-85AD-4249-A13F-A6B006CD9121}" srcOrd="0" destOrd="0" presId="urn:microsoft.com/office/officeart/2005/8/layout/vList6"/>
    <dgm:cxn modelId="{1BD14A60-910C-4703-97F5-E66607DD43EE}" type="presOf" srcId="{58D6419A-F390-4170-85E2-6B668A999DEB}" destId="{7102273F-CCD8-4280-8C7A-945B497656F6}" srcOrd="0" destOrd="0" presId="urn:microsoft.com/office/officeart/2005/8/layout/vList6"/>
    <dgm:cxn modelId="{C6F11647-5CA6-4204-91F0-2DD6EAC51097}" srcId="{AE0FD971-D2A7-49EC-B345-86678792A74D}" destId="{9F7F7E74-D8CC-4C2F-BA1B-BA77ADABA2AE}" srcOrd="2" destOrd="0" parTransId="{22D3D272-B033-4DB2-BFBD-34E87FA51EEC}" sibTransId="{D4F42AAA-F54B-4299-8525-7134829E897F}"/>
    <dgm:cxn modelId="{693B8E7E-BAFA-4DF1-AD27-23FBC68758F2}" srcId="{AE0FD971-D2A7-49EC-B345-86678792A74D}" destId="{34A42AD3-8A46-44EE-AE55-F76173D2D5E9}" srcOrd="0" destOrd="0" parTransId="{38BD1551-2550-4DD3-BFBB-2E23F6982E61}" sibTransId="{835FC5CA-E4F8-4E59-9BB3-857F631F4BFC}"/>
    <dgm:cxn modelId="{8BDEB286-15E9-446B-9356-A773BF167923}" type="presOf" srcId="{273C426E-4B62-400E-A4F0-30F286B94257}" destId="{0B5A6E14-F21F-4A88-8152-510B5F13DCDA}" srcOrd="0" destOrd="0" presId="urn:microsoft.com/office/officeart/2005/8/layout/vList6"/>
    <dgm:cxn modelId="{40C14F8B-1EBC-413C-9B11-6C19D4E78BCE}" srcId="{9F7F7E74-D8CC-4C2F-BA1B-BA77ADABA2AE}" destId="{9138F7DB-9E34-4E7A-9D43-AD35F7E57D6F}" srcOrd="0" destOrd="0" parTransId="{3B239234-B6C8-45D3-B4A5-28B826F72A4B}" sibTransId="{E757F4BA-08A3-459E-A2AE-98C37C81A21B}"/>
    <dgm:cxn modelId="{7C3A5F97-9A5F-4D9C-BFAB-0FF1589B6614}" type="presOf" srcId="{9138F7DB-9E34-4E7A-9D43-AD35F7E57D6F}" destId="{286613C4-B9B5-4E0D-A856-083C16AD0DA2}" srcOrd="0" destOrd="0" presId="urn:microsoft.com/office/officeart/2005/8/layout/vList6"/>
    <dgm:cxn modelId="{995586B0-F788-4701-9F44-7D8568BB7212}" type="presOf" srcId="{34A42AD3-8A46-44EE-AE55-F76173D2D5E9}" destId="{CEFB5C77-143C-456F-8014-154D29C66358}" srcOrd="0" destOrd="0" presId="urn:microsoft.com/office/officeart/2005/8/layout/vList6"/>
    <dgm:cxn modelId="{D52960E6-E288-445E-A4C4-7473B38C8AA7}" type="presOf" srcId="{AF36FDC0-ECF4-42E7-A0E3-3BF7C4FAE2EC}" destId="{6B521C86-2E49-4D19-B80D-63D885D09678}" srcOrd="0" destOrd="0" presId="urn:microsoft.com/office/officeart/2005/8/layout/vList6"/>
    <dgm:cxn modelId="{CDE96BEB-3A1C-44DD-9B06-D812D1D7532F}" type="presOf" srcId="{9F7F7E74-D8CC-4C2F-BA1B-BA77ADABA2AE}" destId="{747D7D91-3C70-4F87-B495-7B05D9CD7609}" srcOrd="0" destOrd="0" presId="urn:microsoft.com/office/officeart/2005/8/layout/vList6"/>
    <dgm:cxn modelId="{EE67FA8D-B1E2-4CC3-A3CC-DF3F6345920D}" type="presParOf" srcId="{4FA79026-85AD-4249-A13F-A6B006CD9121}" destId="{70DF9941-5B83-4B16-B477-09487B90D7FE}" srcOrd="0" destOrd="0" presId="urn:microsoft.com/office/officeart/2005/8/layout/vList6"/>
    <dgm:cxn modelId="{17A85DC8-7A36-4035-9BAB-53A5343B59F7}" type="presParOf" srcId="{70DF9941-5B83-4B16-B477-09487B90D7FE}" destId="{CEFB5C77-143C-456F-8014-154D29C66358}" srcOrd="0" destOrd="0" presId="urn:microsoft.com/office/officeart/2005/8/layout/vList6"/>
    <dgm:cxn modelId="{6E50EC41-367E-4CD6-8746-A2B31265FA05}" type="presParOf" srcId="{70DF9941-5B83-4B16-B477-09487B90D7FE}" destId="{7102273F-CCD8-4280-8C7A-945B497656F6}" srcOrd="1" destOrd="0" presId="urn:microsoft.com/office/officeart/2005/8/layout/vList6"/>
    <dgm:cxn modelId="{A1763F23-1E28-4CC8-8D90-3808B266C1C3}" type="presParOf" srcId="{4FA79026-85AD-4249-A13F-A6B006CD9121}" destId="{78E9FD1D-39F6-42F7-80B7-11E58E449A23}" srcOrd="1" destOrd="0" presId="urn:microsoft.com/office/officeart/2005/8/layout/vList6"/>
    <dgm:cxn modelId="{C84676FE-FD1F-434B-8BAE-51B598FCB6C9}" type="presParOf" srcId="{4FA79026-85AD-4249-A13F-A6B006CD9121}" destId="{973D36A2-6B0E-4050-AA0C-37F69AE9E98C}" srcOrd="2" destOrd="0" presId="urn:microsoft.com/office/officeart/2005/8/layout/vList6"/>
    <dgm:cxn modelId="{E2ABA06B-DD4C-4B92-B7BA-C84E493A209D}" type="presParOf" srcId="{973D36A2-6B0E-4050-AA0C-37F69AE9E98C}" destId="{0B5A6E14-F21F-4A88-8152-510B5F13DCDA}" srcOrd="0" destOrd="0" presId="urn:microsoft.com/office/officeart/2005/8/layout/vList6"/>
    <dgm:cxn modelId="{7F8B585E-5CE8-4619-8805-C41D9D837221}" type="presParOf" srcId="{973D36A2-6B0E-4050-AA0C-37F69AE9E98C}" destId="{6B521C86-2E49-4D19-B80D-63D885D09678}" srcOrd="1" destOrd="0" presId="urn:microsoft.com/office/officeart/2005/8/layout/vList6"/>
    <dgm:cxn modelId="{167BEBAE-5892-4C66-9C1A-4005F06F575A}" type="presParOf" srcId="{4FA79026-85AD-4249-A13F-A6B006CD9121}" destId="{8598D794-5645-4D19-8B9D-DDF0DC9C9222}" srcOrd="3" destOrd="0" presId="urn:microsoft.com/office/officeart/2005/8/layout/vList6"/>
    <dgm:cxn modelId="{03D9AB9C-D478-48B4-BB6B-16F0EB7ED871}" type="presParOf" srcId="{4FA79026-85AD-4249-A13F-A6B006CD9121}" destId="{D2292874-4079-4E16-AB7F-1476B9AC6B2B}" srcOrd="4" destOrd="0" presId="urn:microsoft.com/office/officeart/2005/8/layout/vList6"/>
    <dgm:cxn modelId="{84209A17-78EA-4852-8C12-AA88FF14FCA7}" type="presParOf" srcId="{D2292874-4079-4E16-AB7F-1476B9AC6B2B}" destId="{747D7D91-3C70-4F87-B495-7B05D9CD7609}" srcOrd="0" destOrd="0" presId="urn:microsoft.com/office/officeart/2005/8/layout/vList6"/>
    <dgm:cxn modelId="{BEC0B29D-D5AD-4064-BC8D-7B07EB2C54ED}" type="presParOf" srcId="{D2292874-4079-4E16-AB7F-1476B9AC6B2B}" destId="{286613C4-B9B5-4E0D-A856-083C16AD0DA2}"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DF1B34-FEA2-44E4-BA33-66F712A2E7E1}">
      <dsp:nvSpPr>
        <dsp:cNvPr id="0" name=""/>
        <dsp:cNvSpPr/>
      </dsp:nvSpPr>
      <dsp:spPr>
        <a:xfrm>
          <a:off x="9901695" y="-659324"/>
          <a:ext cx="5120533" cy="5120533"/>
        </a:xfrm>
        <a:prstGeom prst="blockArc">
          <a:avLst>
            <a:gd name="adj1" fmla="val 8100000"/>
            <a:gd name="adj2" fmla="val 13500000"/>
            <a:gd name="adj3" fmla="val 422"/>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71CC66-83B2-433A-93E2-1BB53422856D}">
      <dsp:nvSpPr>
        <dsp:cNvPr id="0" name=""/>
        <dsp:cNvSpPr/>
      </dsp:nvSpPr>
      <dsp:spPr>
        <a:xfrm>
          <a:off x="51046" y="380188"/>
          <a:ext cx="10144277" cy="76037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603549"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المجرم بالميلاد: وهو الشخص الذي يولد حاملاً في تكوينه صفات خلقية وعضوية ونفسية، تجعل منه مجرماً. </a:t>
          </a:r>
          <a:endParaRPr lang="en-US" sz="2200" kern="1200" dirty="0">
            <a:latin typeface="Arial" panose="020B0604020202020204" pitchFamily="34" charset="0"/>
            <a:cs typeface="Arial" panose="020B0604020202020204" pitchFamily="34" charset="0"/>
          </a:endParaRPr>
        </a:p>
      </dsp:txBody>
      <dsp:txXfrm>
        <a:off x="51046" y="380188"/>
        <a:ext cx="10144277" cy="760377"/>
      </dsp:txXfrm>
    </dsp:sp>
    <dsp:sp modelId="{CD4CA982-24CD-48FF-B261-95CF06FCDBD3}">
      <dsp:nvSpPr>
        <dsp:cNvPr id="0" name=""/>
        <dsp:cNvSpPr/>
      </dsp:nvSpPr>
      <dsp:spPr>
        <a:xfrm>
          <a:off x="9720088" y="285141"/>
          <a:ext cx="950471" cy="950471"/>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1C12A5ED-0B64-45AD-A368-7EFA478BC8B1}">
      <dsp:nvSpPr>
        <dsp:cNvPr id="0" name=""/>
        <dsp:cNvSpPr/>
      </dsp:nvSpPr>
      <dsp:spPr>
        <a:xfrm>
          <a:off x="51046" y="1520754"/>
          <a:ext cx="9867880" cy="76037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603549"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المجرم المجنون: وهو مصاب بمرض عقلي، وراثي أو غير وراثي، يفقده القدرة على فهم طبيعة أفعاله وتقدير نتائجها، ويدفعه إلى ارتكاب الجريمة. </a:t>
          </a:r>
          <a:endParaRPr lang="en-US" sz="2200" kern="1200" dirty="0">
            <a:latin typeface="Arial" panose="020B0604020202020204" pitchFamily="34" charset="0"/>
            <a:cs typeface="Arial" panose="020B0604020202020204" pitchFamily="34" charset="0"/>
          </a:endParaRPr>
        </a:p>
      </dsp:txBody>
      <dsp:txXfrm>
        <a:off x="51046" y="1520754"/>
        <a:ext cx="9867880" cy="760377"/>
      </dsp:txXfrm>
    </dsp:sp>
    <dsp:sp modelId="{E3134FDD-ADFE-4C7A-917C-621D76405D79}">
      <dsp:nvSpPr>
        <dsp:cNvPr id="0" name=""/>
        <dsp:cNvSpPr/>
      </dsp:nvSpPr>
      <dsp:spPr>
        <a:xfrm>
          <a:off x="9443691" y="1425706"/>
          <a:ext cx="950471" cy="950471"/>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8B9F3580-F7C0-47E1-8A9D-92672388F246}">
      <dsp:nvSpPr>
        <dsp:cNvPr id="0" name=""/>
        <dsp:cNvSpPr/>
      </dsp:nvSpPr>
      <dsp:spPr>
        <a:xfrm>
          <a:off x="51046" y="2477646"/>
          <a:ext cx="10144277" cy="1127722"/>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603549"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المجرم المعتاد: المجرم المعتاد هو الذي يرتكب جريمته للمرة الأولى نتيجة ضعف أخلاقي، لا عن ميول غرائزية أو فطرية، ترافقه ظروف اجتماعية غير مناسبة، ثم يعاود ارتكابها مرات عدة بسبب الظروف الاجتماعية، إلى أن تصبح جزءاً من حياته، ومهنة يمارسها.</a:t>
          </a:r>
          <a:endParaRPr lang="en-US" sz="2200" kern="1200" dirty="0">
            <a:latin typeface="Arial" panose="020B0604020202020204" pitchFamily="34" charset="0"/>
            <a:cs typeface="Arial" panose="020B0604020202020204" pitchFamily="34" charset="0"/>
          </a:endParaRPr>
        </a:p>
      </dsp:txBody>
      <dsp:txXfrm>
        <a:off x="51046" y="2477646"/>
        <a:ext cx="10144277" cy="1127722"/>
      </dsp:txXfrm>
    </dsp:sp>
    <dsp:sp modelId="{96BB518D-CCE0-4B67-9CF8-C7C8FC5B9226}">
      <dsp:nvSpPr>
        <dsp:cNvPr id="0" name=""/>
        <dsp:cNvSpPr/>
      </dsp:nvSpPr>
      <dsp:spPr>
        <a:xfrm>
          <a:off x="9720088" y="2566272"/>
          <a:ext cx="950471" cy="950471"/>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038262-105E-4111-B403-6EBE84F0338E}">
      <dsp:nvSpPr>
        <dsp:cNvPr id="0" name=""/>
        <dsp:cNvSpPr/>
      </dsp:nvSpPr>
      <dsp:spPr>
        <a:xfrm>
          <a:off x="9813671" y="-624968"/>
          <a:ext cx="4852078" cy="4852078"/>
        </a:xfrm>
        <a:prstGeom prst="blockArc">
          <a:avLst>
            <a:gd name="adj1" fmla="val 8100000"/>
            <a:gd name="adj2" fmla="val 13500000"/>
            <a:gd name="adj3" fmla="val 445"/>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DA369A-A2EB-4A33-B0E4-67D2C5BBC8CF}">
      <dsp:nvSpPr>
        <dsp:cNvPr id="0" name=""/>
        <dsp:cNvSpPr/>
      </dsp:nvSpPr>
      <dsp:spPr>
        <a:xfrm>
          <a:off x="19001" y="514602"/>
          <a:ext cx="9941677" cy="1029059"/>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816816"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4- المجرم بالصدفة: المجرم بالصدفة لا يميل نحو الإجرام، لكنه يعاني من ضعف في الأخلاق. </a:t>
          </a:r>
          <a:endParaRPr lang="en-US" sz="2200" kern="1200" dirty="0">
            <a:latin typeface="Arial" panose="020B0604020202020204" pitchFamily="34" charset="0"/>
            <a:cs typeface="Arial" panose="020B0604020202020204" pitchFamily="34" charset="0"/>
          </a:endParaRPr>
        </a:p>
      </dsp:txBody>
      <dsp:txXfrm>
        <a:off x="19001" y="514602"/>
        <a:ext cx="9941677" cy="1029059"/>
      </dsp:txXfrm>
    </dsp:sp>
    <dsp:sp modelId="{2BAE2B99-B445-42CD-B434-DF3F71D9DF93}">
      <dsp:nvSpPr>
        <dsp:cNvPr id="0" name=""/>
        <dsp:cNvSpPr/>
      </dsp:nvSpPr>
      <dsp:spPr>
        <a:xfrm>
          <a:off x="9317516" y="385969"/>
          <a:ext cx="1286324" cy="1286324"/>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B0BC9185-51D9-44D4-87A9-E88D77B71F9C}">
      <dsp:nvSpPr>
        <dsp:cNvPr id="0" name=""/>
        <dsp:cNvSpPr/>
      </dsp:nvSpPr>
      <dsp:spPr>
        <a:xfrm>
          <a:off x="19001" y="2058480"/>
          <a:ext cx="9941677" cy="1029059"/>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816816"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5- المجرم  بالعاطفة: المجرم بالعاطفة هو شخص طيب صالح وصافي النفس، ولكنه في الوقت ذاته ذو حساسية شديدة، وسريع في الانفعال والتأثر فيقدم على ارتكاب الجريمة تحت تأثير حركة انفعالية، أوتحت تأثيرالغضب أوالحب أوالكراهية أوالغيرة أوالحماسة. </a:t>
          </a:r>
          <a:endParaRPr lang="en-US" sz="2200" kern="1200" dirty="0">
            <a:latin typeface="Arial" panose="020B0604020202020204" pitchFamily="34" charset="0"/>
            <a:cs typeface="Arial" panose="020B0604020202020204" pitchFamily="34" charset="0"/>
          </a:endParaRPr>
        </a:p>
      </dsp:txBody>
      <dsp:txXfrm>
        <a:off x="19001" y="2058480"/>
        <a:ext cx="9941677" cy="1029059"/>
      </dsp:txXfrm>
    </dsp:sp>
    <dsp:sp modelId="{C6FCDD4F-2AC3-4ACA-A55B-B97E3AE15C66}">
      <dsp:nvSpPr>
        <dsp:cNvPr id="0" name=""/>
        <dsp:cNvSpPr/>
      </dsp:nvSpPr>
      <dsp:spPr>
        <a:xfrm>
          <a:off x="9317516" y="1929847"/>
          <a:ext cx="1286324" cy="1286324"/>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84AE85-F215-40D8-847A-F3C7671DE03B}">
      <dsp:nvSpPr>
        <dsp:cNvPr id="0" name=""/>
        <dsp:cNvSpPr/>
      </dsp:nvSpPr>
      <dsp:spPr>
        <a:xfrm>
          <a:off x="0" y="2920635"/>
          <a:ext cx="10509516" cy="638963"/>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ألغت نظام "العقوبة"، وقدمت بديلاً "التدابير الاحترازية" و"التدابير الإصلاحية"، كرد فعل يتلاءم وحالة المجرم.  </a:t>
          </a:r>
          <a:endParaRPr lang="en-US" sz="2200" kern="1200" dirty="0">
            <a:latin typeface="Arial" panose="020B0604020202020204" pitchFamily="34" charset="0"/>
            <a:cs typeface="Arial" panose="020B0604020202020204" pitchFamily="34" charset="0"/>
          </a:endParaRPr>
        </a:p>
      </dsp:txBody>
      <dsp:txXfrm>
        <a:off x="0" y="2920635"/>
        <a:ext cx="10509516" cy="638963"/>
      </dsp:txXfrm>
    </dsp:sp>
    <dsp:sp modelId="{9B3DEFE1-BCA4-49F6-A858-CE06F3F22E39}">
      <dsp:nvSpPr>
        <dsp:cNvPr id="0" name=""/>
        <dsp:cNvSpPr/>
      </dsp:nvSpPr>
      <dsp:spPr>
        <a:xfrm rot="10800000">
          <a:off x="0" y="1947494"/>
          <a:ext cx="10509516" cy="982726"/>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ألغت فكرة "الذنب"، ووضعت بديلاً عنها فكرة "الخطورة الإجرامية"، وهي التي تبني الدولة عليها الحق في التدخل.</a:t>
          </a:r>
          <a:endParaRPr lang="en-US" sz="2200" kern="1200" dirty="0">
            <a:latin typeface="Arial" panose="020B0604020202020204" pitchFamily="34" charset="0"/>
            <a:cs typeface="Arial" panose="020B0604020202020204" pitchFamily="34" charset="0"/>
          </a:endParaRPr>
        </a:p>
      </dsp:txBody>
      <dsp:txXfrm rot="10800000">
        <a:off x="0" y="1947494"/>
        <a:ext cx="10509516" cy="638546"/>
      </dsp:txXfrm>
    </dsp:sp>
    <dsp:sp modelId="{6EA25DE1-A7BB-4FE8-BC04-EDE20CF170FF}">
      <dsp:nvSpPr>
        <dsp:cNvPr id="0" name=""/>
        <dsp:cNvSpPr/>
      </dsp:nvSpPr>
      <dsp:spPr>
        <a:xfrm rot="10800000">
          <a:off x="0" y="974352"/>
          <a:ext cx="10509516" cy="982726"/>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ألغت نظام "المسؤولية الأخلاقية" وأقامت نظاماً جديداً للمسؤولية، يقوم على أساس "المسؤولية الاجتماعية و القانونية". </a:t>
          </a:r>
          <a:endParaRPr lang="en-US" sz="2200" kern="1200" dirty="0">
            <a:latin typeface="Arial" panose="020B0604020202020204" pitchFamily="34" charset="0"/>
            <a:cs typeface="Arial" panose="020B0604020202020204" pitchFamily="34" charset="0"/>
          </a:endParaRPr>
        </a:p>
      </dsp:txBody>
      <dsp:txXfrm rot="10800000">
        <a:off x="0" y="974352"/>
        <a:ext cx="10509516" cy="638546"/>
      </dsp:txXfrm>
    </dsp:sp>
    <dsp:sp modelId="{C728E818-1AED-4CB0-A4B4-3CECFF52EBAC}">
      <dsp:nvSpPr>
        <dsp:cNvPr id="0" name=""/>
        <dsp:cNvSpPr/>
      </dsp:nvSpPr>
      <dsp:spPr>
        <a:xfrm rot="10800000">
          <a:off x="0" y="1210"/>
          <a:ext cx="10509516" cy="982726"/>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ألغت مفهوم "حرية الاختيار" وأبدلته "بمفهوم الحتمية أو الجبرية". </a:t>
          </a:r>
          <a:endParaRPr lang="en-US" sz="2200" kern="1200" dirty="0">
            <a:latin typeface="Arial" panose="020B0604020202020204" pitchFamily="34" charset="0"/>
            <a:cs typeface="Arial" panose="020B0604020202020204" pitchFamily="34" charset="0"/>
          </a:endParaRPr>
        </a:p>
      </dsp:txBody>
      <dsp:txXfrm rot="10800000">
        <a:off x="0" y="1210"/>
        <a:ext cx="10509516" cy="6385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FE22D-71F1-4F37-875B-01720706CFE4}">
      <dsp:nvSpPr>
        <dsp:cNvPr id="0" name=""/>
        <dsp:cNvSpPr/>
      </dsp:nvSpPr>
      <dsp:spPr>
        <a:xfrm>
          <a:off x="0" y="401252"/>
          <a:ext cx="10600265"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7D43F5E-E907-4270-B3EE-EA8236A32291}">
      <dsp:nvSpPr>
        <dsp:cNvPr id="0" name=""/>
        <dsp:cNvSpPr/>
      </dsp:nvSpPr>
      <dsp:spPr>
        <a:xfrm>
          <a:off x="2598" y="32252"/>
          <a:ext cx="10093015"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465" tIns="0" rIns="280465" bIns="0" numCol="1" spcCol="1270" anchor="ctr" anchorCtr="0">
          <a:noAutofit/>
        </a:bodyPr>
        <a:lstStyle/>
        <a:p>
          <a:pPr marL="0" lvl="0" indent="0" algn="justLow" defTabSz="977900" rtl="1">
            <a:lnSpc>
              <a:spcPct val="90000"/>
            </a:lnSpc>
            <a:spcBef>
              <a:spcPct val="0"/>
            </a:spcBef>
            <a:spcAft>
              <a:spcPct val="35000"/>
            </a:spcAft>
            <a:buNone/>
          </a:pPr>
          <a:r>
            <a:rPr lang="ar-SA" sz="2200" kern="1200">
              <a:effectLst/>
              <a:latin typeface="Arial" panose="020B0604020202020204" pitchFamily="34" charset="0"/>
              <a:ea typeface="Times New Roman" panose="02020603050405020304" pitchFamily="18" charset="0"/>
              <a:cs typeface="Arial" panose="020B0604020202020204" pitchFamily="34" charset="0"/>
            </a:rPr>
            <a:t>أثبتت الدراسات أن الصفات التي تحدث عنها "لومبروزو" غير موجودة في أكثر المجرمين، وهي على العكس يمكن أن تكون موجودة عند أشخاص لم يرتكبوا  في حياتهم أي جريمة. </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8624" y="68278"/>
        <a:ext cx="10020963" cy="665948"/>
      </dsp:txXfrm>
    </dsp:sp>
    <dsp:sp modelId="{BF65687E-2FCC-4370-902F-C8AE64DBC5D6}">
      <dsp:nvSpPr>
        <dsp:cNvPr id="0" name=""/>
        <dsp:cNvSpPr/>
      </dsp:nvSpPr>
      <dsp:spPr>
        <a:xfrm>
          <a:off x="0" y="1535252"/>
          <a:ext cx="10600265"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BABCCAB-0D8C-4202-9B60-3E97D66421C6}">
      <dsp:nvSpPr>
        <dsp:cNvPr id="0" name=""/>
        <dsp:cNvSpPr/>
      </dsp:nvSpPr>
      <dsp:spPr>
        <a:xfrm>
          <a:off x="2598" y="1166252"/>
          <a:ext cx="10093015"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465" tIns="0" rIns="280465" bIns="0" numCol="1" spcCol="1270" anchor="ctr" anchorCtr="0">
          <a:noAutofit/>
        </a:bodyPr>
        <a:lstStyle/>
        <a:p>
          <a:pPr marL="0" lvl="0" indent="0" algn="justLow" defTabSz="977900" rtl="1">
            <a:lnSpc>
              <a:spcPct val="90000"/>
            </a:lnSpc>
            <a:spcBef>
              <a:spcPct val="0"/>
            </a:spcBef>
            <a:spcAft>
              <a:spcPct val="35000"/>
            </a:spcAft>
            <a:buNone/>
          </a:pPr>
          <a:r>
            <a:rPr lang="ar-SA" sz="2200" kern="1200" dirty="0">
              <a:effectLst/>
              <a:latin typeface="Arial" panose="020B0604020202020204" pitchFamily="34" charset="0"/>
              <a:ea typeface="Times New Roman" panose="02020603050405020304" pitchFamily="18" charset="0"/>
              <a:cs typeface="Arial" panose="020B0604020202020204" pitchFamily="34" charset="0"/>
            </a:rPr>
            <a:t>إن إلغاء مبدأ حرية الاختيار إلغاء تاماً، والاستعاضة عنه بمبدأ حتمية السلوك الإجرامي، أمر ليس في محله.  </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8624" y="1202278"/>
        <a:ext cx="10020963" cy="665948"/>
      </dsp:txXfrm>
    </dsp:sp>
    <dsp:sp modelId="{64405EA5-52B1-49AA-8511-162D8CAF4459}">
      <dsp:nvSpPr>
        <dsp:cNvPr id="0" name=""/>
        <dsp:cNvSpPr/>
      </dsp:nvSpPr>
      <dsp:spPr>
        <a:xfrm>
          <a:off x="0" y="2669252"/>
          <a:ext cx="10600265"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94430F0-B086-403F-982F-38277226852C}">
      <dsp:nvSpPr>
        <dsp:cNvPr id="0" name=""/>
        <dsp:cNvSpPr/>
      </dsp:nvSpPr>
      <dsp:spPr>
        <a:xfrm>
          <a:off x="2598" y="2300252"/>
          <a:ext cx="10093015"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465" tIns="0" rIns="280465" bIns="0" numCol="1" spcCol="1270" anchor="ctr" anchorCtr="0">
          <a:noAutofit/>
        </a:bodyPr>
        <a:lstStyle/>
        <a:p>
          <a:pPr marL="0" lvl="0" indent="0" algn="justLow" defTabSz="977900" rtl="1">
            <a:lnSpc>
              <a:spcPct val="90000"/>
            </a:lnSpc>
            <a:spcBef>
              <a:spcPct val="0"/>
            </a:spcBef>
            <a:spcAft>
              <a:spcPct val="35000"/>
            </a:spcAft>
            <a:buNone/>
          </a:pPr>
          <a:r>
            <a:rPr lang="ar-SA" sz="2200" kern="1200">
              <a:effectLst/>
              <a:latin typeface="Arial" panose="020B0604020202020204" pitchFamily="34" charset="0"/>
              <a:ea typeface="Times New Roman" panose="02020603050405020304" pitchFamily="18" charset="0"/>
              <a:cs typeface="Arial" panose="020B0604020202020204" pitchFamily="34" charset="0"/>
            </a:rPr>
            <a:t>لا يمكن إهمال الجريمة تماماً حين دراسة شخصية المجرم، لأن الجريمة هي التي تكشف، بنوعها وزمانها ومكانها وطريقة تنفيذها، عن خطورة فاعلها</a:t>
          </a:r>
          <a:r>
            <a:rPr lang="ar-SY" sz="2200" kern="1200">
              <a:effectLst/>
              <a:latin typeface="Arial" panose="020B0604020202020204" pitchFamily="34" charset="0"/>
              <a:ea typeface="Times New Roman" panose="02020603050405020304" pitchFamily="18" charset="0"/>
              <a:cs typeface="Arial" panose="020B0604020202020204" pitchFamily="34" charset="0"/>
            </a:rPr>
            <a:t>.</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8624" y="2336278"/>
        <a:ext cx="10020963" cy="665948"/>
      </dsp:txXfrm>
    </dsp:sp>
    <dsp:sp modelId="{E4C825D1-8D2B-40C2-AA04-E18D4C0B114E}">
      <dsp:nvSpPr>
        <dsp:cNvPr id="0" name=""/>
        <dsp:cNvSpPr/>
      </dsp:nvSpPr>
      <dsp:spPr>
        <a:xfrm>
          <a:off x="0" y="3803252"/>
          <a:ext cx="10600265"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22698" tIns="520700" rIns="822698" bIns="156464" numCol="1" spcCol="1270" anchor="t" anchorCtr="0">
          <a:noAutofit/>
        </a:bodyPr>
        <a:lstStyle/>
        <a:p>
          <a:pPr marL="228600" lvl="1" indent="-228600" algn="justLow" defTabSz="977900" rtl="1">
            <a:lnSpc>
              <a:spcPct val="90000"/>
            </a:lnSpc>
            <a:spcBef>
              <a:spcPct val="0"/>
            </a:spcBef>
            <a:spcAft>
              <a:spcPct val="15000"/>
            </a:spcAft>
            <a:buChar char="•"/>
          </a:pPr>
          <a:endParaRPr lang="en-US" sz="2200" b="1" kern="1200" dirty="0">
            <a:effectLst/>
            <a:latin typeface="Arial" panose="020B0604020202020204" pitchFamily="34" charset="0"/>
            <a:ea typeface="Calibri" panose="020F0502020204030204" pitchFamily="34" charset="0"/>
            <a:cs typeface="Arial" panose="020B0604020202020204" pitchFamily="34" charset="0"/>
          </a:endParaRPr>
        </a:p>
      </dsp:txBody>
      <dsp:txXfrm>
        <a:off x="0" y="3803252"/>
        <a:ext cx="10600265" cy="630000"/>
      </dsp:txXfrm>
    </dsp:sp>
    <dsp:sp modelId="{B6CF9C90-0E3F-4E20-BF4E-A009808AD93A}">
      <dsp:nvSpPr>
        <dsp:cNvPr id="0" name=""/>
        <dsp:cNvSpPr/>
      </dsp:nvSpPr>
      <dsp:spPr>
        <a:xfrm>
          <a:off x="2598" y="3434252"/>
          <a:ext cx="10093015"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465" tIns="0" rIns="280465" bIns="0" numCol="1" spcCol="1270" anchor="ctr" anchorCtr="0">
          <a:noAutofit/>
        </a:bodyPr>
        <a:lstStyle/>
        <a:p>
          <a:pPr marL="0" lvl="0" indent="0" algn="justLow" defTabSz="977900" rtl="1">
            <a:lnSpc>
              <a:spcPct val="90000"/>
            </a:lnSpc>
            <a:spcBef>
              <a:spcPct val="0"/>
            </a:spcBef>
            <a:spcAft>
              <a:spcPct val="35000"/>
            </a:spcAft>
            <a:buNone/>
          </a:pPr>
          <a:r>
            <a:rPr lang="ar-SA" sz="2200" kern="1200" dirty="0">
              <a:effectLst/>
              <a:latin typeface="Arial" panose="020B0604020202020204" pitchFamily="34" charset="0"/>
              <a:ea typeface="Times New Roman" panose="02020603050405020304" pitchFamily="18" charset="0"/>
              <a:cs typeface="Arial" panose="020B0604020202020204" pitchFamily="34" charset="0"/>
            </a:rPr>
            <a:t>لا يمكن إنكار دور العقوبة في الردع العام إنكاراً تاماً. </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8624" y="3470278"/>
        <a:ext cx="10020963" cy="6659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559B9-C218-4F6C-B7EC-9C1072F93B36}">
      <dsp:nvSpPr>
        <dsp:cNvPr id="0" name=""/>
        <dsp:cNvSpPr/>
      </dsp:nvSpPr>
      <dsp:spPr>
        <a:xfrm rot="10800000">
          <a:off x="503587" y="0"/>
          <a:ext cx="6253938" cy="2639130"/>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فالقتلة والنشالون واللصوص والمحتالون والبغايا لم يولدوا مجرمين، ولكن ظروفهم الاجتماعية هي التي وضعتهم في جو موبوء ترعرعت فيه الجريمة، وقد تدربوا خلال فترة طويلة من الزمن على حرفتهم، مثلهم مثل أصحاب المهن الحرة الأخرى كالطبيب والمهندس والمحامي .</a:t>
          </a:r>
          <a:endParaRPr lang="en-US" sz="2200" kern="1200" dirty="0">
            <a:latin typeface="Arial" panose="020B0604020202020204" pitchFamily="34" charset="0"/>
            <a:cs typeface="Arial" panose="020B0604020202020204" pitchFamily="34" charset="0"/>
          </a:endParaRPr>
        </a:p>
      </dsp:txBody>
      <dsp:txXfrm rot="10800000">
        <a:off x="1493261" y="329891"/>
        <a:ext cx="5264264" cy="1979348"/>
      </dsp:txXfrm>
    </dsp:sp>
    <dsp:sp modelId="{BE4EB32B-8EFD-48E7-923B-D30E6E698848}">
      <dsp:nvSpPr>
        <dsp:cNvPr id="0" name=""/>
        <dsp:cNvSpPr/>
      </dsp:nvSpPr>
      <dsp:spPr>
        <a:xfrm>
          <a:off x="6757525" y="0"/>
          <a:ext cx="3162116" cy="263913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أولاً: النموذج المحترف: </a:t>
          </a:r>
          <a:endParaRPr lang="en-US" sz="2200" b="1" kern="1200" dirty="0">
            <a:latin typeface="Arial" panose="020B0604020202020204" pitchFamily="34" charset="0"/>
            <a:cs typeface="Arial" panose="020B0604020202020204" pitchFamily="34" charset="0"/>
          </a:endParaRPr>
        </a:p>
      </dsp:txBody>
      <dsp:txXfrm>
        <a:off x="6886357" y="128832"/>
        <a:ext cx="2904452" cy="23814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02273F-CCD8-4280-8C7A-945B497656F6}">
      <dsp:nvSpPr>
        <dsp:cNvPr id="0" name=""/>
        <dsp:cNvSpPr/>
      </dsp:nvSpPr>
      <dsp:spPr>
        <a:xfrm rot="10800000">
          <a:off x="0" y="0"/>
          <a:ext cx="6265333" cy="1287537"/>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a:latin typeface="Arial" panose="020B0604020202020204" pitchFamily="34" charset="0"/>
              <a:cs typeface="Arial" panose="020B0604020202020204" pitchFamily="34" charset="0"/>
            </a:rPr>
            <a:t>يصنّف تارد المجرمين، كنتيجة لنظريته في النوذج المحترف، إلى مجرمين حضريين، ومجرمين ريفيين. </a:t>
          </a:r>
          <a:endParaRPr lang="en-US" sz="2200" kern="1200" dirty="0">
            <a:latin typeface="Arial" panose="020B0604020202020204" pitchFamily="34" charset="0"/>
            <a:cs typeface="Arial" panose="020B0604020202020204" pitchFamily="34" charset="0"/>
          </a:endParaRPr>
        </a:p>
      </dsp:txBody>
      <dsp:txXfrm rot="10800000">
        <a:off x="482826" y="160942"/>
        <a:ext cx="5782507" cy="965653"/>
      </dsp:txXfrm>
    </dsp:sp>
    <dsp:sp modelId="{CEFB5C77-143C-456F-8014-154D29C66358}">
      <dsp:nvSpPr>
        <dsp:cNvPr id="0" name=""/>
        <dsp:cNvSpPr/>
      </dsp:nvSpPr>
      <dsp:spPr>
        <a:xfrm>
          <a:off x="6265333" y="0"/>
          <a:ext cx="4176888" cy="128753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ثانياً: تصنيف المجرمين </a:t>
          </a:r>
          <a:endParaRPr lang="en-US" sz="2200" b="1" kern="1200" dirty="0">
            <a:latin typeface="Arial" panose="020B0604020202020204" pitchFamily="34" charset="0"/>
            <a:cs typeface="Arial" panose="020B0604020202020204" pitchFamily="34" charset="0"/>
          </a:endParaRPr>
        </a:p>
      </dsp:txBody>
      <dsp:txXfrm>
        <a:off x="6328185" y="62852"/>
        <a:ext cx="4051184" cy="1161833"/>
      </dsp:txXfrm>
    </dsp:sp>
    <dsp:sp modelId="{6B521C86-2E49-4D19-B80D-63D885D09678}">
      <dsp:nvSpPr>
        <dsp:cNvPr id="0" name=""/>
        <dsp:cNvSpPr/>
      </dsp:nvSpPr>
      <dsp:spPr>
        <a:xfrm rot="10800000">
          <a:off x="0" y="1416290"/>
          <a:ext cx="6265333" cy="1287537"/>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يقيم تارد المسؤولية الأخلاقية على عنصرين هما الهوية الفردية والتماثل الاجتماعي.</a:t>
          </a:r>
          <a:endParaRPr lang="en-US" sz="2200" kern="1200" dirty="0">
            <a:latin typeface="Arial" panose="020B0604020202020204" pitchFamily="34" charset="0"/>
            <a:cs typeface="Arial" panose="020B0604020202020204" pitchFamily="34" charset="0"/>
          </a:endParaRPr>
        </a:p>
      </dsp:txBody>
      <dsp:txXfrm rot="10800000">
        <a:off x="482826" y="1577232"/>
        <a:ext cx="5782507" cy="965653"/>
      </dsp:txXfrm>
    </dsp:sp>
    <dsp:sp modelId="{0B5A6E14-F21F-4A88-8152-510B5F13DCDA}">
      <dsp:nvSpPr>
        <dsp:cNvPr id="0" name=""/>
        <dsp:cNvSpPr/>
      </dsp:nvSpPr>
      <dsp:spPr>
        <a:xfrm>
          <a:off x="6265333" y="1416290"/>
          <a:ext cx="4176888" cy="128753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ثالثاً: المسؤولية الأخلاقية </a:t>
          </a:r>
          <a:endParaRPr lang="en-US" sz="2200" b="1" kern="1200" dirty="0">
            <a:latin typeface="Arial" panose="020B0604020202020204" pitchFamily="34" charset="0"/>
            <a:cs typeface="Arial" panose="020B0604020202020204" pitchFamily="34" charset="0"/>
          </a:endParaRPr>
        </a:p>
      </dsp:txBody>
      <dsp:txXfrm>
        <a:off x="6328185" y="1479142"/>
        <a:ext cx="4051184" cy="1161833"/>
      </dsp:txXfrm>
    </dsp:sp>
    <dsp:sp modelId="{286613C4-B9B5-4E0D-A856-083C16AD0DA2}">
      <dsp:nvSpPr>
        <dsp:cNvPr id="0" name=""/>
        <dsp:cNvSpPr/>
      </dsp:nvSpPr>
      <dsp:spPr>
        <a:xfrm rot="10800000">
          <a:off x="0" y="2832581"/>
          <a:ext cx="6265333" cy="1287537"/>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a:latin typeface="Arial" panose="020B0604020202020204" pitchFamily="34" charset="0"/>
              <a:cs typeface="Arial" panose="020B0604020202020204" pitchFamily="34" charset="0"/>
            </a:rPr>
            <a:t>وضع تارد نظاماً خاصاً للتنظيم العقابي، حيث اقترح تشكيل لجنة تعمل إلى جانب المحكمة الجزائية، تتألف من أطباء وعلماء نفس، تتولى تحديد مسؤولية المتهم.</a:t>
          </a:r>
          <a:endParaRPr lang="en-US" sz="2200" kern="1200" dirty="0">
            <a:latin typeface="Arial" panose="020B0604020202020204" pitchFamily="34" charset="0"/>
            <a:cs typeface="Arial" panose="020B0604020202020204" pitchFamily="34" charset="0"/>
          </a:endParaRPr>
        </a:p>
      </dsp:txBody>
      <dsp:txXfrm rot="10800000">
        <a:off x="482826" y="2993523"/>
        <a:ext cx="5782507" cy="965653"/>
      </dsp:txXfrm>
    </dsp:sp>
    <dsp:sp modelId="{747D7D91-3C70-4F87-B495-7B05D9CD7609}">
      <dsp:nvSpPr>
        <dsp:cNvPr id="0" name=""/>
        <dsp:cNvSpPr/>
      </dsp:nvSpPr>
      <dsp:spPr>
        <a:xfrm>
          <a:off x="6265333" y="2832581"/>
          <a:ext cx="4176888" cy="128753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رابعاً: النظام العقابي  </a:t>
          </a:r>
          <a:endParaRPr lang="en-US" sz="2200" b="1" kern="1200" dirty="0">
            <a:latin typeface="Arial" panose="020B0604020202020204" pitchFamily="34" charset="0"/>
            <a:cs typeface="Arial" panose="020B0604020202020204" pitchFamily="34" charset="0"/>
          </a:endParaRPr>
        </a:p>
      </dsp:txBody>
      <dsp:txXfrm>
        <a:off x="6328185" y="2895433"/>
        <a:ext cx="4051184" cy="116183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المبحث الثاني: النظرية الاجتماعية</a:t>
            </a:r>
            <a:endParaRPr lang="en-US" dirty="0"/>
          </a:p>
        </p:txBody>
      </p:sp>
      <p:sp>
        <p:nvSpPr>
          <p:cNvPr id="4" name="Rectangle: Rounded Corners 3">
            <a:extLst>
              <a:ext uri="{FF2B5EF4-FFF2-40B4-BE49-F238E27FC236}">
                <a16:creationId xmlns:a16="http://schemas.microsoft.com/office/drawing/2014/main" id="{46F3C264-4D77-4CDE-B729-2CFBA738C04E}"/>
              </a:ext>
            </a:extLst>
          </p:cNvPr>
          <p:cNvSpPr/>
          <p:nvPr/>
        </p:nvSpPr>
        <p:spPr>
          <a:xfrm>
            <a:off x="925688" y="1727200"/>
            <a:ext cx="10662031" cy="472375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Low" rtl="1">
              <a:lnSpc>
                <a:spcPct val="200000"/>
              </a:lnSpc>
            </a:pPr>
            <a:r>
              <a:rPr lang="ar-SA" sz="2200" b="1" dirty="0">
                <a:solidFill>
                  <a:schemeClr val="tx1"/>
                </a:solidFill>
                <a:latin typeface="Arial" panose="020B0604020202020204" pitchFamily="34" charset="0"/>
                <a:cs typeface="Arial" panose="020B0604020202020204" pitchFamily="34" charset="0"/>
              </a:rPr>
              <a:t>انتهت "المدرسة الاجتماعية" إلى وضع المعادلة التالية للظاهرة الإجرامية:</a:t>
            </a:r>
          </a:p>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"إن المجرم ليس ظاهرة فردية منعزلة، وإنما هو نتاج مجتمعه. فهو عضو في جماعة وجريمته فعل مخالف لقوانين هذه الجماعة، أوهي بمعنى آخر، فعل مضاد للمجتمع. ولمعرفة سبب ارتكاب المجرم لهذا الفعل، لابد من دراسة العلاقة بينه وبين البيئة الاجتماعية، وتحليل طبيعة السلوك الإجرامي الذي يتكون من خلال هذه العلاقة" . </a:t>
            </a:r>
          </a:p>
        </p:txBody>
      </p:sp>
    </p:spTree>
    <p:extLst>
      <p:ext uri="{BB962C8B-B14F-4D97-AF65-F5344CB8AC3E}">
        <p14:creationId xmlns:p14="http://schemas.microsoft.com/office/powerpoint/2010/main" val="5996558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المبحث الثاني: النظرية الاجتماعية</a:t>
            </a:r>
            <a:endParaRPr lang="en-US" dirty="0"/>
          </a:p>
        </p:txBody>
      </p:sp>
      <p:sp>
        <p:nvSpPr>
          <p:cNvPr id="3" name="Text Placeholder 2">
            <a:extLst>
              <a:ext uri="{FF2B5EF4-FFF2-40B4-BE49-F238E27FC236}">
                <a16:creationId xmlns:a16="http://schemas.microsoft.com/office/drawing/2014/main" id="{6D10AFFB-5E76-42EA-9225-93DAE26B9BD5}"/>
              </a:ext>
            </a:extLst>
          </p:cNvPr>
          <p:cNvSpPr>
            <a:spLocks noGrp="1"/>
          </p:cNvSpPr>
          <p:nvPr>
            <p:ph type="body" sz="quarter" idx="11"/>
          </p:nvPr>
        </p:nvSpPr>
        <p:spPr>
          <a:xfrm>
            <a:off x="5411447" y="1494286"/>
            <a:ext cx="6328828" cy="617612"/>
          </a:xfrm>
        </p:spPr>
        <p:txBody>
          <a:bodyPr>
            <a:normAutofit/>
          </a:bodyPr>
          <a:lstStyle/>
          <a:p>
            <a:r>
              <a:rPr lang="ar-SY" dirty="0"/>
              <a:t>المطلب الأول: نظرية دوركايم في الانحراف والجريمة</a:t>
            </a:r>
            <a:endParaRPr lang="en-US" dirty="0"/>
          </a:p>
        </p:txBody>
      </p:sp>
      <p:sp>
        <p:nvSpPr>
          <p:cNvPr id="4" name="Rectangle: Rounded Corners 3">
            <a:extLst>
              <a:ext uri="{FF2B5EF4-FFF2-40B4-BE49-F238E27FC236}">
                <a16:creationId xmlns:a16="http://schemas.microsoft.com/office/drawing/2014/main" id="{46F3C264-4D77-4CDE-B729-2CFBA738C04E}"/>
              </a:ext>
            </a:extLst>
          </p:cNvPr>
          <p:cNvSpPr/>
          <p:nvPr/>
        </p:nvSpPr>
        <p:spPr>
          <a:xfrm>
            <a:off x="1117600" y="2506134"/>
            <a:ext cx="10498667" cy="40423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يبني دوركايم، عالم الاجتماع الفرنسي، تفسيره للانحراف والجريمة على مفاهيمه عن طبيعة العلاقة بين الفرد والمجتمع، والبناء الاجتماعي، وتقسيم العمل الاجتماعي (الذي يقود إلى التمايز واللاتجانس في المجتمع)، وحالة الأنومي (اللامعيارية)، التي تعني الافتقار إلى القواعد والقوانين، التي يخلقها هذا التقسيم، ونظرية الانتحار (والتي عزا فيها الانتحار إلى أسباب اجتماعية)، لينتهي إلى أن الرد على الجريمة هو العقوبة. ويؤكد دوركايم أن نوع العقوبة ودرجتها وأساسها يختلف حسب طبيعة البناء الاجتماعي. </a:t>
            </a:r>
          </a:p>
        </p:txBody>
      </p:sp>
    </p:spTree>
    <p:extLst>
      <p:ext uri="{BB962C8B-B14F-4D97-AF65-F5344CB8AC3E}">
        <p14:creationId xmlns:p14="http://schemas.microsoft.com/office/powerpoint/2010/main" val="150955907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المبحث الثاني: النظرية الاجتماعية</a:t>
            </a:r>
            <a:endParaRPr lang="en-US" dirty="0"/>
          </a:p>
        </p:txBody>
      </p:sp>
      <p:sp>
        <p:nvSpPr>
          <p:cNvPr id="3" name="Text Placeholder 2">
            <a:extLst>
              <a:ext uri="{FF2B5EF4-FFF2-40B4-BE49-F238E27FC236}">
                <a16:creationId xmlns:a16="http://schemas.microsoft.com/office/drawing/2014/main" id="{6D10AFFB-5E76-42EA-9225-93DAE26B9BD5}"/>
              </a:ext>
            </a:extLst>
          </p:cNvPr>
          <p:cNvSpPr>
            <a:spLocks noGrp="1"/>
          </p:cNvSpPr>
          <p:nvPr>
            <p:ph type="body" sz="quarter" idx="11"/>
          </p:nvPr>
        </p:nvSpPr>
        <p:spPr>
          <a:xfrm>
            <a:off x="5411447" y="1494286"/>
            <a:ext cx="6328828" cy="617612"/>
          </a:xfrm>
        </p:spPr>
        <p:txBody>
          <a:bodyPr>
            <a:normAutofit/>
          </a:bodyPr>
          <a:lstStyle/>
          <a:p>
            <a:r>
              <a:rPr lang="ar-SY" dirty="0"/>
              <a:t>تقويم نظرية دوركايم</a:t>
            </a:r>
            <a:endParaRPr lang="en-US" dirty="0"/>
          </a:p>
        </p:txBody>
      </p:sp>
      <p:sp>
        <p:nvSpPr>
          <p:cNvPr id="4" name="Rectangle: Rounded Corners 3">
            <a:extLst>
              <a:ext uri="{FF2B5EF4-FFF2-40B4-BE49-F238E27FC236}">
                <a16:creationId xmlns:a16="http://schemas.microsoft.com/office/drawing/2014/main" id="{46F3C264-4D77-4CDE-B729-2CFBA738C04E}"/>
              </a:ext>
            </a:extLst>
          </p:cNvPr>
          <p:cNvSpPr/>
          <p:nvPr/>
        </p:nvSpPr>
        <p:spPr>
          <a:xfrm>
            <a:off x="1319133" y="2558344"/>
            <a:ext cx="10096973" cy="3990181"/>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لا شك أن الميزة الأساسية لدوركايم أنه درس الجريمة كظاهرة اجتماعية، دراسة علمية تهدف إلى الكشف عن القوانين التي تخضع لها، في نشأتها وتطورها وتأثيرها وتأثرها بالظواهر الاجتماعية الأخرى. لكن يعاب على نظرية دوركايم أنها تغالي في تأثير المجتمع على الفرد، وإهمالها لدور الفرد في الجريمة. وهذا يجافي الواقع، فالفرد يتأثر بالمجتمع ويؤثر فيه. كما يعدّ  الجريمة، خلاف الواقع، ظاهرة صحية في المجتمع.</a:t>
            </a:r>
          </a:p>
        </p:txBody>
      </p:sp>
    </p:spTree>
    <p:extLst>
      <p:ext uri="{BB962C8B-B14F-4D97-AF65-F5344CB8AC3E}">
        <p14:creationId xmlns:p14="http://schemas.microsoft.com/office/powerpoint/2010/main" val="202669416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الاجتماعية</a:t>
            </a:r>
          </a:p>
        </p:txBody>
      </p:sp>
      <p:sp>
        <p:nvSpPr>
          <p:cNvPr id="4" name="Text Placeholder 3">
            <a:extLst>
              <a:ext uri="{FF2B5EF4-FFF2-40B4-BE49-F238E27FC236}">
                <a16:creationId xmlns:a16="http://schemas.microsoft.com/office/drawing/2014/main" id="{ADCCDC4A-D205-4B14-9A67-79435E474F53}"/>
              </a:ext>
            </a:extLst>
          </p:cNvPr>
          <p:cNvSpPr>
            <a:spLocks noGrp="1"/>
          </p:cNvSpPr>
          <p:nvPr>
            <p:ph type="body" sz="quarter" idx="11"/>
          </p:nvPr>
        </p:nvSpPr>
        <p:spPr>
          <a:xfrm>
            <a:off x="5051685" y="1464306"/>
            <a:ext cx="7123303" cy="709268"/>
          </a:xfrm>
        </p:spPr>
        <p:txBody>
          <a:bodyPr>
            <a:normAutofit/>
          </a:bodyPr>
          <a:lstStyle/>
          <a:p>
            <a:r>
              <a:rPr lang="ar-SY" dirty="0"/>
              <a:t>المطلب الثاني: نظرية تارد في التقليد</a:t>
            </a:r>
            <a:endParaRPr lang="en-US" dirty="0"/>
          </a:p>
        </p:txBody>
      </p:sp>
      <p:sp>
        <p:nvSpPr>
          <p:cNvPr id="3" name="عنصر نائب للنص 2"/>
          <p:cNvSpPr>
            <a:spLocks noGrp="1"/>
          </p:cNvSpPr>
          <p:nvPr>
            <p:ph sz="quarter" idx="12"/>
          </p:nvPr>
        </p:nvSpPr>
        <p:spPr>
          <a:xfrm>
            <a:off x="283027" y="2321866"/>
            <a:ext cx="11502573" cy="4336108"/>
          </a:xfrm>
        </p:spPr>
        <p:txBody>
          <a:bodyPr/>
          <a:lstStyle/>
          <a:p>
            <a:pPr marL="0" indent="0">
              <a:spcBef>
                <a:spcPts val="0"/>
              </a:spcBef>
              <a:spcAft>
                <a:spcPts val="0"/>
              </a:spcAft>
            </a:pPr>
            <a:r>
              <a:rPr lang="ar-SA" dirty="0"/>
              <a:t>يرى تارد، الفقيه وعالم الاجتماع الفرنسي، أن الجريمة ظاهرة اجتماعية، تتكون تحت تأثير البيئة الاجتماعية، وتشكل جزءاً من النشاط الاجتماعي. </a:t>
            </a:r>
            <a:endParaRPr lang="ar-SY" dirty="0"/>
          </a:p>
          <a:p>
            <a:pPr marL="0" indent="0">
              <a:spcBef>
                <a:spcPts val="0"/>
              </a:spcBef>
              <a:spcAft>
                <a:spcPts val="0"/>
              </a:spcAft>
            </a:pPr>
            <a:r>
              <a:rPr lang="ar-SA" dirty="0"/>
              <a:t>وقد استعمل تارد نظرية التقليد في بناء نظريته في النموذج المحترف، وتصنيف المجرمين، والمسؤولية الأخلاقية، والنظام العقابي.</a:t>
            </a:r>
          </a:p>
        </p:txBody>
      </p:sp>
      <p:graphicFrame>
        <p:nvGraphicFramePr>
          <p:cNvPr id="6" name="Diagram 5">
            <a:extLst>
              <a:ext uri="{FF2B5EF4-FFF2-40B4-BE49-F238E27FC236}">
                <a16:creationId xmlns:a16="http://schemas.microsoft.com/office/drawing/2014/main" id="{8079B7B8-78B4-4649-85A6-B6C5A96FB3CD}"/>
              </a:ext>
            </a:extLst>
          </p:cNvPr>
          <p:cNvGraphicFramePr/>
          <p:nvPr>
            <p:extLst>
              <p:ext uri="{D42A27DB-BD31-4B8C-83A1-F6EECF244321}">
                <p14:modId xmlns:p14="http://schemas.microsoft.com/office/powerpoint/2010/main" val="3031654357"/>
              </p:ext>
            </p:extLst>
          </p:nvPr>
        </p:nvGraphicFramePr>
        <p:xfrm>
          <a:off x="820503" y="4018844"/>
          <a:ext cx="10423230" cy="26391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045089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الاجتماعية</a:t>
            </a:r>
          </a:p>
        </p:txBody>
      </p:sp>
      <p:sp>
        <p:nvSpPr>
          <p:cNvPr id="4" name="Text Placeholder 3">
            <a:extLst>
              <a:ext uri="{FF2B5EF4-FFF2-40B4-BE49-F238E27FC236}">
                <a16:creationId xmlns:a16="http://schemas.microsoft.com/office/drawing/2014/main" id="{ADCCDC4A-D205-4B14-9A67-79435E474F53}"/>
              </a:ext>
            </a:extLst>
          </p:cNvPr>
          <p:cNvSpPr>
            <a:spLocks noGrp="1"/>
          </p:cNvSpPr>
          <p:nvPr>
            <p:ph type="body" sz="quarter" idx="11"/>
          </p:nvPr>
        </p:nvSpPr>
        <p:spPr>
          <a:xfrm>
            <a:off x="5051685" y="1464306"/>
            <a:ext cx="7123303" cy="709268"/>
          </a:xfrm>
        </p:spPr>
        <p:txBody>
          <a:bodyPr>
            <a:normAutofit/>
          </a:bodyPr>
          <a:lstStyle/>
          <a:p>
            <a:r>
              <a:rPr lang="ar-SY" dirty="0"/>
              <a:t>المطلب الثاني: نظرية تارد في التقليد</a:t>
            </a:r>
            <a:endParaRPr lang="en-US" dirty="0"/>
          </a:p>
        </p:txBody>
      </p:sp>
      <p:graphicFrame>
        <p:nvGraphicFramePr>
          <p:cNvPr id="5" name="Diagram 4">
            <a:extLst>
              <a:ext uri="{FF2B5EF4-FFF2-40B4-BE49-F238E27FC236}">
                <a16:creationId xmlns:a16="http://schemas.microsoft.com/office/drawing/2014/main" id="{C0BFCA38-97D2-4B95-996E-8F76DA68ADB8}"/>
              </a:ext>
            </a:extLst>
          </p:cNvPr>
          <p:cNvGraphicFramePr/>
          <p:nvPr>
            <p:extLst>
              <p:ext uri="{D42A27DB-BD31-4B8C-83A1-F6EECF244321}">
                <p14:modId xmlns:p14="http://schemas.microsoft.com/office/powerpoint/2010/main" val="1857387003"/>
              </p:ext>
            </p:extLst>
          </p:nvPr>
        </p:nvGraphicFramePr>
        <p:xfrm>
          <a:off x="1196623" y="2409956"/>
          <a:ext cx="10442222" cy="41201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375638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الاجتماعية</a:t>
            </a:r>
          </a:p>
        </p:txBody>
      </p:sp>
      <p:sp>
        <p:nvSpPr>
          <p:cNvPr id="4" name="Text Placeholder 3">
            <a:extLst>
              <a:ext uri="{FF2B5EF4-FFF2-40B4-BE49-F238E27FC236}">
                <a16:creationId xmlns:a16="http://schemas.microsoft.com/office/drawing/2014/main" id="{ADCCDC4A-D205-4B14-9A67-79435E474F53}"/>
              </a:ext>
            </a:extLst>
          </p:cNvPr>
          <p:cNvSpPr>
            <a:spLocks noGrp="1"/>
          </p:cNvSpPr>
          <p:nvPr>
            <p:ph type="body" sz="quarter" idx="11"/>
          </p:nvPr>
        </p:nvSpPr>
        <p:spPr>
          <a:xfrm>
            <a:off x="5051685" y="1464306"/>
            <a:ext cx="7123303" cy="709268"/>
          </a:xfrm>
        </p:spPr>
        <p:txBody>
          <a:bodyPr>
            <a:normAutofit/>
          </a:bodyPr>
          <a:lstStyle/>
          <a:p>
            <a:r>
              <a:rPr lang="ar-SY" dirty="0"/>
              <a:t>تقويم نظرية تارد </a:t>
            </a:r>
            <a:endParaRPr lang="en-US" dirty="0"/>
          </a:p>
        </p:txBody>
      </p:sp>
      <p:sp>
        <p:nvSpPr>
          <p:cNvPr id="5" name="Rectangle: Rounded Corners 4">
            <a:extLst>
              <a:ext uri="{FF2B5EF4-FFF2-40B4-BE49-F238E27FC236}">
                <a16:creationId xmlns:a16="http://schemas.microsoft.com/office/drawing/2014/main" id="{22333BC1-33E6-4859-9B8B-79D50DFDC9B3}"/>
              </a:ext>
            </a:extLst>
          </p:cNvPr>
          <p:cNvSpPr/>
          <p:nvPr/>
        </p:nvSpPr>
        <p:spPr>
          <a:xfrm>
            <a:off x="1319133" y="2558344"/>
            <a:ext cx="10096973" cy="3990181"/>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أصاب تارد في تحليله لظاهرة الجريمة على أنها ظاهرة مضادة للمجتمع، كونتها ثقافة المجتمع والبيئة الاجتماعية،  لكنها تنشأ في مجتمع يسوده سوء التنظيم، وتكثر فيه العناصر المريضة والموبوءة.</a:t>
            </a:r>
          </a:p>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إلا أن تارد قد بالغ في تضخيم مساهمة التقليد في انتشار بعض أنماط الجرائم، كالانتحار والتشرد والتسول والبغاء، من دون النظر إلى العوامل الاقتصادية والاجتماعية التي دفعت إلى ارتكابها. </a:t>
            </a:r>
          </a:p>
        </p:txBody>
      </p:sp>
    </p:spTree>
    <p:extLst>
      <p:ext uri="{BB962C8B-B14F-4D97-AF65-F5344CB8AC3E}">
        <p14:creationId xmlns:p14="http://schemas.microsoft.com/office/powerpoint/2010/main" val="187218869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769597" y="1727200"/>
            <a:ext cx="10562494" cy="4549422"/>
          </a:xfrm>
        </p:spPr>
        <p:txBody>
          <a:bodyPr>
            <a:noAutofit/>
          </a:bodyPr>
          <a:lstStyle/>
          <a:p>
            <a:pPr>
              <a:lnSpc>
                <a:spcPct val="200000"/>
              </a:lnSpc>
            </a:pPr>
            <a:r>
              <a:rPr lang="ar-SY" b="1" dirty="0"/>
              <a:t>درسنا في هذا الفصل وبإيجاز ما يلي:</a:t>
            </a:r>
          </a:p>
          <a:p>
            <a:pPr marL="342900" indent="-342900">
              <a:lnSpc>
                <a:spcPct val="200000"/>
              </a:lnSpc>
              <a:buFont typeface="Wingdings" panose="05000000000000000000" pitchFamily="2" charset="2"/>
              <a:buChar char="ü"/>
            </a:pPr>
            <a:r>
              <a:rPr lang="ar-SY" dirty="0"/>
              <a:t>النظرية الوضعية.</a:t>
            </a:r>
            <a:endParaRPr lang="en-US" dirty="0"/>
          </a:p>
          <a:p>
            <a:pPr marL="342900" indent="-342900">
              <a:lnSpc>
                <a:spcPct val="200000"/>
              </a:lnSpc>
              <a:buFont typeface="Wingdings" panose="05000000000000000000" pitchFamily="2" charset="2"/>
              <a:buChar char="ü"/>
            </a:pPr>
            <a:r>
              <a:rPr lang="ar-SY" dirty="0"/>
              <a:t>النظرية الاجتماعية وتناولنا فيها النظريات التالية:</a:t>
            </a:r>
          </a:p>
          <a:p>
            <a:pPr marL="342900" indent="-342900">
              <a:lnSpc>
                <a:spcPct val="200000"/>
              </a:lnSpc>
              <a:buFont typeface="Wingdings" panose="05000000000000000000" pitchFamily="2" charset="2"/>
              <a:buChar char="Ø"/>
            </a:pPr>
            <a:r>
              <a:rPr lang="ar-SY" dirty="0"/>
              <a:t>نظرية دوركايم في الانحراف والجريمة.</a:t>
            </a:r>
          </a:p>
          <a:p>
            <a:pPr marL="342900" indent="-342900">
              <a:lnSpc>
                <a:spcPct val="200000"/>
              </a:lnSpc>
              <a:buFont typeface="Wingdings" panose="05000000000000000000" pitchFamily="2" charset="2"/>
              <a:buChar char="Ø"/>
            </a:pPr>
            <a:r>
              <a:rPr lang="ar-SY" dirty="0"/>
              <a:t>نظرية تارد في التقليد.</a:t>
            </a:r>
          </a:p>
          <a:p>
            <a:r>
              <a:rPr lang="ar-SY" dirty="0"/>
              <a:t> </a:t>
            </a:r>
            <a:endParaRPr lang="en-US" dirty="0"/>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تطور الفكر الجزائي 2</a:t>
            </a:r>
            <a:endParaRPr lang="en-US" b="1" dirty="0"/>
          </a:p>
          <a:p>
            <a:r>
              <a:rPr lang="ar-SY" b="1" dirty="0"/>
              <a:t> (النظريات العلمية)</a:t>
            </a:r>
            <a:endParaRPr lang="en-US" b="1" dirty="0"/>
          </a:p>
        </p:txBody>
      </p:sp>
      <p:sp>
        <p:nvSpPr>
          <p:cNvPr id="3" name="عنصر نائب للنص 2"/>
          <p:cNvSpPr>
            <a:spLocks noGrp="1"/>
          </p:cNvSpPr>
          <p:nvPr>
            <p:ph type="body" sz="quarter" idx="11"/>
          </p:nvPr>
        </p:nvSpPr>
        <p:spPr/>
        <p:txBody>
          <a:bodyPr/>
          <a:lstStyle/>
          <a:p>
            <a:r>
              <a:rPr lang="en-US" dirty="0"/>
              <a:t>2</a:t>
            </a:r>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51810" y="2623279"/>
            <a:ext cx="10088380" cy="3888099"/>
          </a:xfrm>
        </p:spPr>
        <p:txBody>
          <a:bodyPr>
            <a:normAutofit/>
          </a:bodyPr>
          <a:lstStyle/>
          <a:p>
            <a:pPr marL="342900" indent="-342900">
              <a:lnSpc>
                <a:spcPct val="200000"/>
              </a:lnSpc>
              <a:buFont typeface="Wingdings" panose="05000000000000000000" pitchFamily="2" charset="2"/>
              <a:buChar char="v"/>
            </a:pPr>
            <a:r>
              <a:rPr lang="ar-SY" b="1" dirty="0"/>
              <a:t>المبحث الأول: </a:t>
            </a:r>
            <a:r>
              <a:rPr lang="ar-SY" dirty="0"/>
              <a:t>النظرية الوضعية </a:t>
            </a:r>
            <a:r>
              <a:rPr lang="en-US" dirty="0"/>
              <a:t>   Positivist School</a:t>
            </a:r>
          </a:p>
          <a:p>
            <a:pPr marL="342900" indent="-342900">
              <a:lnSpc>
                <a:spcPct val="200000"/>
              </a:lnSpc>
              <a:buFont typeface="Wingdings" panose="05000000000000000000" pitchFamily="2" charset="2"/>
              <a:buChar char="v"/>
            </a:pPr>
            <a:r>
              <a:rPr lang="ar-SY" b="1" dirty="0"/>
              <a:t>المبحث الثاني: </a:t>
            </a:r>
            <a:r>
              <a:rPr lang="ar-SY" dirty="0"/>
              <a:t>النظرية الاجتماعية</a:t>
            </a:r>
            <a:r>
              <a:rPr lang="en-US" dirty="0"/>
              <a:t>Social School </a:t>
            </a:r>
          </a:p>
          <a:p>
            <a:pPr marL="342900" indent="-342900">
              <a:lnSpc>
                <a:spcPct val="200000"/>
              </a:lnSpc>
              <a:buFont typeface="Wingdings" panose="05000000000000000000" pitchFamily="2" charset="2"/>
              <a:buChar char="v"/>
            </a:pPr>
            <a:r>
              <a:rPr lang="ar-SY" b="1" dirty="0"/>
              <a:t>المطلب الأول: </a:t>
            </a:r>
            <a:r>
              <a:rPr lang="ar-SY" dirty="0"/>
              <a:t>نظرية دوركايم في الانحراف والجريمة</a:t>
            </a:r>
          </a:p>
          <a:p>
            <a:pPr marL="342900" indent="-342900">
              <a:lnSpc>
                <a:spcPct val="200000"/>
              </a:lnSpc>
              <a:buFont typeface="Wingdings" panose="05000000000000000000" pitchFamily="2" charset="2"/>
              <a:buChar char="v"/>
            </a:pPr>
            <a:r>
              <a:rPr lang="ar-SY" b="1" dirty="0"/>
              <a:t>المطلب الثاني: </a:t>
            </a:r>
            <a:r>
              <a:rPr lang="ar-SY" dirty="0"/>
              <a:t>نظرية تارد في التقليد</a:t>
            </a:r>
            <a:endParaRPr lang="en-US" dirty="0"/>
          </a:p>
        </p:txBody>
      </p:sp>
    </p:spTree>
    <p:extLst>
      <p:ext uri="{BB962C8B-B14F-4D97-AF65-F5344CB8AC3E}">
        <p14:creationId xmlns:p14="http://schemas.microsoft.com/office/powerpoint/2010/main" val="27676818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المبحث الأول: النظرية الوضعية</a:t>
            </a:r>
            <a:endParaRPr lang="en-US" dirty="0"/>
          </a:p>
        </p:txBody>
      </p:sp>
      <p:sp>
        <p:nvSpPr>
          <p:cNvPr id="4" name="Rectangle: Rounded Corners 3">
            <a:extLst>
              <a:ext uri="{FF2B5EF4-FFF2-40B4-BE49-F238E27FC236}">
                <a16:creationId xmlns:a16="http://schemas.microsoft.com/office/drawing/2014/main" id="{CE696173-285A-401C-B994-B58DE7F49E81}"/>
              </a:ext>
            </a:extLst>
          </p:cNvPr>
          <p:cNvSpPr/>
          <p:nvPr/>
        </p:nvSpPr>
        <p:spPr>
          <a:xfrm>
            <a:off x="1140790" y="1862667"/>
            <a:ext cx="10317432" cy="442524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شارك في صياغة النظرية الوضعية، التي هي من إبداع المدرسة الوضعية الإيطالية، عدد من المفكرين الإيطاليين، يأتي على رأسهم:"لومبروزو" و"فيري" و"غاروفالو". وتضم النظرية الوضعية قضيتين رئيستين هما : تصنيف المجرمين والسياسة الجنائية .</a:t>
            </a:r>
            <a:endParaRPr lang="en-US" sz="2200" dirty="0"/>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المبحث الأول: النظرية الوضعية</a:t>
            </a:r>
            <a:endParaRPr lang="en-US" dirty="0"/>
          </a:p>
        </p:txBody>
      </p:sp>
      <p:sp>
        <p:nvSpPr>
          <p:cNvPr id="4" name="Text Placeholder 3">
            <a:extLst>
              <a:ext uri="{FF2B5EF4-FFF2-40B4-BE49-F238E27FC236}">
                <a16:creationId xmlns:a16="http://schemas.microsoft.com/office/drawing/2014/main" id="{76B92DBA-A191-4EB9-8203-551FCE4E13FE}"/>
              </a:ext>
            </a:extLst>
          </p:cNvPr>
          <p:cNvSpPr>
            <a:spLocks noGrp="1"/>
          </p:cNvSpPr>
          <p:nvPr>
            <p:ph type="body" sz="quarter" idx="11"/>
          </p:nvPr>
        </p:nvSpPr>
        <p:spPr/>
        <p:txBody>
          <a:bodyPr/>
          <a:lstStyle/>
          <a:p>
            <a:r>
              <a:rPr lang="ar-SY" dirty="0"/>
              <a:t>أولاً: تصنيف المجرمين</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يصنف أكثر الوضعيين المجرمين إلى خمسة أنواع :</a:t>
            </a:r>
            <a:endParaRPr lang="en-US" b="1" dirty="0"/>
          </a:p>
        </p:txBody>
      </p:sp>
      <p:graphicFrame>
        <p:nvGraphicFramePr>
          <p:cNvPr id="5" name="Diagram 4">
            <a:extLst>
              <a:ext uri="{FF2B5EF4-FFF2-40B4-BE49-F238E27FC236}">
                <a16:creationId xmlns:a16="http://schemas.microsoft.com/office/drawing/2014/main" id="{A42E36B6-FCF7-418F-9915-3A59622A3E8E}"/>
              </a:ext>
            </a:extLst>
          </p:cNvPr>
          <p:cNvGraphicFramePr/>
          <p:nvPr>
            <p:extLst>
              <p:ext uri="{D42A27DB-BD31-4B8C-83A1-F6EECF244321}">
                <p14:modId xmlns:p14="http://schemas.microsoft.com/office/powerpoint/2010/main" val="896909265"/>
              </p:ext>
            </p:extLst>
          </p:nvPr>
        </p:nvGraphicFramePr>
        <p:xfrm>
          <a:off x="1072444" y="2856089"/>
          <a:ext cx="10724445" cy="38018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657546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المبحث الأول: النظرية الوضعية</a:t>
            </a:r>
            <a:endParaRPr lang="en-US" dirty="0"/>
          </a:p>
        </p:txBody>
      </p:sp>
      <p:sp>
        <p:nvSpPr>
          <p:cNvPr id="4" name="Text Placeholder 3">
            <a:extLst>
              <a:ext uri="{FF2B5EF4-FFF2-40B4-BE49-F238E27FC236}">
                <a16:creationId xmlns:a16="http://schemas.microsoft.com/office/drawing/2014/main" id="{76B92DBA-A191-4EB9-8203-551FCE4E13FE}"/>
              </a:ext>
            </a:extLst>
          </p:cNvPr>
          <p:cNvSpPr>
            <a:spLocks noGrp="1"/>
          </p:cNvSpPr>
          <p:nvPr>
            <p:ph type="body" sz="quarter" idx="11"/>
          </p:nvPr>
        </p:nvSpPr>
        <p:spPr/>
        <p:txBody>
          <a:bodyPr/>
          <a:lstStyle/>
          <a:p>
            <a:r>
              <a:rPr lang="ar-SY" dirty="0"/>
              <a:t>أولاً: تصنيف المجرمين</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يصنف أكثر الوضعيين المجرمين إلى خمسة أنواع:</a:t>
            </a:r>
            <a:endParaRPr lang="en-US" b="1" dirty="0"/>
          </a:p>
        </p:txBody>
      </p:sp>
      <p:graphicFrame>
        <p:nvGraphicFramePr>
          <p:cNvPr id="5" name="Diagram 4">
            <a:extLst>
              <a:ext uri="{FF2B5EF4-FFF2-40B4-BE49-F238E27FC236}">
                <a16:creationId xmlns:a16="http://schemas.microsoft.com/office/drawing/2014/main" id="{A42E36B6-FCF7-418F-9915-3A59622A3E8E}"/>
              </a:ext>
            </a:extLst>
          </p:cNvPr>
          <p:cNvGraphicFramePr/>
          <p:nvPr>
            <p:extLst>
              <p:ext uri="{D42A27DB-BD31-4B8C-83A1-F6EECF244321}">
                <p14:modId xmlns:p14="http://schemas.microsoft.com/office/powerpoint/2010/main" val="888863120"/>
              </p:ext>
            </p:extLst>
          </p:nvPr>
        </p:nvGraphicFramePr>
        <p:xfrm>
          <a:off x="1117600" y="2953582"/>
          <a:ext cx="10622843" cy="36021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922885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المبحث الأول: النظرية الوضعية</a:t>
            </a:r>
            <a:endParaRPr lang="en-US" dirty="0"/>
          </a:p>
        </p:txBody>
      </p:sp>
      <p:sp>
        <p:nvSpPr>
          <p:cNvPr id="4" name="Text Placeholder 3">
            <a:extLst>
              <a:ext uri="{FF2B5EF4-FFF2-40B4-BE49-F238E27FC236}">
                <a16:creationId xmlns:a16="http://schemas.microsoft.com/office/drawing/2014/main" id="{76B92DBA-A191-4EB9-8203-551FCE4E13FE}"/>
              </a:ext>
            </a:extLst>
          </p:cNvPr>
          <p:cNvSpPr>
            <a:spLocks noGrp="1"/>
          </p:cNvSpPr>
          <p:nvPr>
            <p:ph type="body" sz="quarter" idx="11"/>
          </p:nvPr>
        </p:nvSpPr>
        <p:spPr/>
        <p:txBody>
          <a:bodyPr/>
          <a:lstStyle/>
          <a:p>
            <a:r>
              <a:rPr lang="ar-SY" dirty="0"/>
              <a:t>ثانياً: السياسة الجنائية</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ومن أهم أسس هذه السياسة الآتي:</a:t>
            </a:r>
            <a:endParaRPr lang="en-US" b="1" dirty="0"/>
          </a:p>
        </p:txBody>
      </p:sp>
      <p:graphicFrame>
        <p:nvGraphicFramePr>
          <p:cNvPr id="5" name="Diagram 4">
            <a:extLst>
              <a:ext uri="{FF2B5EF4-FFF2-40B4-BE49-F238E27FC236}">
                <a16:creationId xmlns:a16="http://schemas.microsoft.com/office/drawing/2014/main" id="{A42E36B6-FCF7-418F-9915-3A59622A3E8E}"/>
              </a:ext>
            </a:extLst>
          </p:cNvPr>
          <p:cNvGraphicFramePr/>
          <p:nvPr>
            <p:extLst>
              <p:ext uri="{D42A27DB-BD31-4B8C-83A1-F6EECF244321}">
                <p14:modId xmlns:p14="http://schemas.microsoft.com/office/powerpoint/2010/main" val="1519813099"/>
              </p:ext>
            </p:extLst>
          </p:nvPr>
        </p:nvGraphicFramePr>
        <p:xfrm>
          <a:off x="1140178" y="2968978"/>
          <a:ext cx="10509516" cy="3560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50231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قيمة النظرية الوضعية في الفكر الجزائي</a:t>
            </a:r>
            <a:endParaRPr lang="en-US" dirty="0"/>
          </a:p>
        </p:txBody>
      </p:sp>
      <p:sp>
        <p:nvSpPr>
          <p:cNvPr id="4" name="Rectangle: Rounded Corners 3">
            <a:extLst>
              <a:ext uri="{FF2B5EF4-FFF2-40B4-BE49-F238E27FC236}">
                <a16:creationId xmlns:a16="http://schemas.microsoft.com/office/drawing/2014/main" id="{46F3C264-4D77-4CDE-B729-2CFBA738C04E}"/>
              </a:ext>
            </a:extLst>
          </p:cNvPr>
          <p:cNvSpPr/>
          <p:nvPr/>
        </p:nvSpPr>
        <p:spPr>
          <a:xfrm>
            <a:off x="1151466" y="1945783"/>
            <a:ext cx="10274103" cy="44211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أحدثت النظرية الوضعية انقلاباً كاملاً في الفكر الجزائي، وفي فلسفة الجريمة والعقوبة، وفي المنهج والأسلوب وطرائق البحث الإجرامي ومعاملة المجرمين.</a:t>
            </a:r>
          </a:p>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النظرية الوضعية أثرت بشكل كبير على تلك التشريعات من خلال توجيه الأذهان نحو شخصية المجرم. </a:t>
            </a:r>
          </a:p>
        </p:txBody>
      </p:sp>
    </p:spTree>
    <p:extLst>
      <p:ext uri="{BB962C8B-B14F-4D97-AF65-F5344CB8AC3E}">
        <p14:creationId xmlns:p14="http://schemas.microsoft.com/office/powerpoint/2010/main" val="21340192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قيمة النظرية الوضعية في الفكر الجزائي</a:t>
            </a:r>
            <a:endParaRPr lang="en-US" dirty="0"/>
          </a:p>
        </p:txBody>
      </p:sp>
      <p:sp>
        <p:nvSpPr>
          <p:cNvPr id="5" name="TextBox 4">
            <a:extLst>
              <a:ext uri="{FF2B5EF4-FFF2-40B4-BE49-F238E27FC236}">
                <a16:creationId xmlns:a16="http://schemas.microsoft.com/office/drawing/2014/main" id="{20474D6D-AD37-4136-8335-DF55CE20A8E0}"/>
              </a:ext>
            </a:extLst>
          </p:cNvPr>
          <p:cNvSpPr txBox="1"/>
          <p:nvPr/>
        </p:nvSpPr>
        <p:spPr>
          <a:xfrm>
            <a:off x="585268" y="1488214"/>
            <a:ext cx="10785620" cy="537391"/>
          </a:xfrm>
          <a:prstGeom prst="rect">
            <a:avLst/>
          </a:prstGeom>
          <a:noFill/>
        </p:spPr>
        <p:txBody>
          <a:bodyPr wrap="square">
            <a:spAutoFit/>
          </a:bodyPr>
          <a:lstStyle/>
          <a:p>
            <a:pPr marR="0" algn="just" rtl="1">
              <a:lnSpc>
                <a:spcPct val="150000"/>
              </a:lnSpc>
              <a:spcBef>
                <a:spcPts val="0"/>
              </a:spcBef>
              <a:spcAft>
                <a:spcPts val="1000"/>
              </a:spcAft>
            </a:pPr>
            <a:r>
              <a:rPr lang="ar-SA" sz="2200" b="1" dirty="0">
                <a:effectLst/>
                <a:latin typeface="Arial" panose="020B0604020202020204" pitchFamily="34" charset="0"/>
                <a:ea typeface="Times New Roman" panose="02020603050405020304" pitchFamily="18" charset="0"/>
                <a:cs typeface="Arial" panose="020B0604020202020204" pitchFamily="34" charset="0"/>
              </a:rPr>
              <a:t>ولكن يؤخذ على النظرية الوضعية ما يلي :</a:t>
            </a:r>
            <a:endParaRPr lang="ar-SY" sz="2200" b="1" dirty="0">
              <a:effectLst/>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3" name="Diagram 2">
            <a:extLst>
              <a:ext uri="{FF2B5EF4-FFF2-40B4-BE49-F238E27FC236}">
                <a16:creationId xmlns:a16="http://schemas.microsoft.com/office/drawing/2014/main" id="{FA06395A-5D60-4988-90E9-8715ED17FC5D}"/>
              </a:ext>
            </a:extLst>
          </p:cNvPr>
          <p:cNvGraphicFramePr/>
          <p:nvPr>
            <p:extLst>
              <p:ext uri="{D42A27DB-BD31-4B8C-83A1-F6EECF244321}">
                <p14:modId xmlns:p14="http://schemas.microsoft.com/office/powerpoint/2010/main" val="248207515"/>
              </p:ext>
            </p:extLst>
          </p:nvPr>
        </p:nvGraphicFramePr>
        <p:xfrm>
          <a:off x="1095022" y="2161070"/>
          <a:ext cx="10600265" cy="4465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345674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2427</TotalTime>
  <Words>1079</Words>
  <Application>Microsoft Office PowerPoint</Application>
  <PresentationFormat>Widescreen</PresentationFormat>
  <Paragraphs>73</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396</cp:revision>
  <dcterms:created xsi:type="dcterms:W3CDTF">2020-10-27T07:33:32Z</dcterms:created>
  <dcterms:modified xsi:type="dcterms:W3CDTF">2022-02-19T09:06:09Z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