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9"/>
  </p:notesMasterIdLst>
  <p:handoutMasterIdLst>
    <p:handoutMasterId r:id="rId20"/>
  </p:handoutMasterIdLst>
  <p:sldIdLst>
    <p:sldId id="287" r:id="rId5"/>
    <p:sldId id="257" r:id="rId6"/>
    <p:sldId id="258" r:id="rId7"/>
    <p:sldId id="279" r:id="rId8"/>
    <p:sldId id="259" r:id="rId9"/>
    <p:sldId id="280" r:id="rId10"/>
    <p:sldId id="281" r:id="rId11"/>
    <p:sldId id="282" r:id="rId12"/>
    <p:sldId id="283" r:id="rId13"/>
    <p:sldId id="284" r:id="rId14"/>
    <p:sldId id="285" r:id="rId15"/>
    <p:sldId id="286" r:id="rId16"/>
    <p:sldId id="288"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19" autoAdjust="0"/>
  </p:normalViewPr>
  <p:slideViewPr>
    <p:cSldViewPr snapToGrid="0">
      <p:cViewPr varScale="1">
        <p:scale>
          <a:sx n="72" d="100"/>
          <a:sy n="72" d="100"/>
        </p:scale>
        <p:origin x="660" y="78"/>
      </p:cViewPr>
      <p:guideLst>
        <p:guide orient="horz" pos="2160"/>
        <p:guide pos="3840"/>
      </p:guideLst>
    </p:cSldViewPr>
  </p:slideViewPr>
  <p:outlineViewPr>
    <p:cViewPr>
      <p:scale>
        <a:sx n="33" d="100"/>
        <a:sy n="33" d="100"/>
      </p:scale>
      <p:origin x="0" y="1152"/>
    </p:cViewPr>
  </p:outlin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F8B41B-A137-4B7F-AE2E-DA357B0FDD17}" type="doc">
      <dgm:prSet loTypeId="urn:microsoft.com/office/officeart/2008/layout/VerticalCurvedList" loCatId="list" qsTypeId="urn:microsoft.com/office/officeart/2005/8/quickstyle/simple3" qsCatId="simple" csTypeId="urn:microsoft.com/office/officeart/2005/8/colors/accent2_5" csCatId="accent2" phldr="1"/>
      <dgm:spPr/>
      <dgm:t>
        <a:bodyPr/>
        <a:lstStyle/>
        <a:p>
          <a:pPr rtl="1"/>
          <a:endParaRPr lang="ar-SY"/>
        </a:p>
      </dgm:t>
    </dgm:pt>
    <dgm:pt modelId="{4A63501F-BEB4-4BF3-A39A-52F80AC789DB}">
      <dgm:prSet custT="1"/>
      <dgm:spPr/>
      <dgm:t>
        <a:bodyPr/>
        <a:lstStyle/>
        <a:p>
          <a:pPr rtl="1"/>
          <a:r>
            <a:rPr lang="ar-SY" sz="2200" dirty="0">
              <a:latin typeface="Arial" panose="020B0604020202020204" pitchFamily="34" charset="0"/>
              <a:cs typeface="Arial" panose="020B0604020202020204" pitchFamily="34" charset="0"/>
            </a:rPr>
            <a:t>أن يكون المأذون مميزاً.</a:t>
          </a:r>
        </a:p>
      </dgm:t>
    </dgm:pt>
    <dgm:pt modelId="{34B4911D-7625-4779-824C-42981B54EB82}" type="parTrans" cxnId="{BE88F6EF-A206-4795-9571-B79D3F1A1465}">
      <dgm:prSet/>
      <dgm:spPr/>
      <dgm:t>
        <a:bodyPr/>
        <a:lstStyle/>
        <a:p>
          <a:pPr rtl="1"/>
          <a:endParaRPr lang="ar-SY" sz="2200">
            <a:latin typeface="Arial" panose="020B0604020202020204" pitchFamily="34" charset="0"/>
            <a:cs typeface="Arial" panose="020B0604020202020204" pitchFamily="34" charset="0"/>
          </a:endParaRPr>
        </a:p>
      </dgm:t>
    </dgm:pt>
    <dgm:pt modelId="{ED2649E7-3CBF-4197-8994-4D3E3E12BF9D}" type="sibTrans" cxnId="{BE88F6EF-A206-4795-9571-B79D3F1A1465}">
      <dgm:prSet/>
      <dgm:spPr/>
      <dgm:t>
        <a:bodyPr/>
        <a:lstStyle/>
        <a:p>
          <a:pPr rtl="1"/>
          <a:endParaRPr lang="ar-SY" sz="2200">
            <a:latin typeface="Arial" panose="020B0604020202020204" pitchFamily="34" charset="0"/>
            <a:cs typeface="Arial" panose="020B0604020202020204" pitchFamily="34" charset="0"/>
          </a:endParaRPr>
        </a:p>
      </dgm:t>
    </dgm:pt>
    <dgm:pt modelId="{DF66137C-1382-4121-A6C8-32E728F23A4F}">
      <dgm:prSet custT="1"/>
      <dgm:spPr/>
      <dgm:t>
        <a:bodyPr/>
        <a:lstStyle/>
        <a:p>
          <a:pPr rtl="1"/>
          <a:r>
            <a:rPr lang="ar-SY" sz="2200">
              <a:latin typeface="Arial" panose="020B0604020202020204" pitchFamily="34" charset="0"/>
              <a:cs typeface="Arial" panose="020B0604020202020204" pitchFamily="34" charset="0"/>
            </a:rPr>
            <a:t>أن يكون صاحب الإذن أهلاً لإنفاذ تصرفات القاصر.</a:t>
          </a:r>
        </a:p>
      </dgm:t>
    </dgm:pt>
    <dgm:pt modelId="{B9FDC2BE-3768-4066-A1B3-BFA381127646}" type="parTrans" cxnId="{9F4BD5A7-2CC8-4926-8A25-CC91CD7E10BF}">
      <dgm:prSet/>
      <dgm:spPr/>
      <dgm:t>
        <a:bodyPr/>
        <a:lstStyle/>
        <a:p>
          <a:pPr rtl="1"/>
          <a:endParaRPr lang="ar-SY" sz="2200">
            <a:latin typeface="Arial" panose="020B0604020202020204" pitchFamily="34" charset="0"/>
            <a:cs typeface="Arial" panose="020B0604020202020204" pitchFamily="34" charset="0"/>
          </a:endParaRPr>
        </a:p>
      </dgm:t>
    </dgm:pt>
    <dgm:pt modelId="{A3B4E171-71A8-4C2A-9EFF-216C18340FBB}" type="sibTrans" cxnId="{9F4BD5A7-2CC8-4926-8A25-CC91CD7E10BF}">
      <dgm:prSet/>
      <dgm:spPr/>
      <dgm:t>
        <a:bodyPr/>
        <a:lstStyle/>
        <a:p>
          <a:pPr rtl="1"/>
          <a:endParaRPr lang="ar-SY" sz="2200">
            <a:latin typeface="Arial" panose="020B0604020202020204" pitchFamily="34" charset="0"/>
            <a:cs typeface="Arial" panose="020B0604020202020204" pitchFamily="34" charset="0"/>
          </a:endParaRPr>
        </a:p>
      </dgm:t>
    </dgm:pt>
    <dgm:pt modelId="{865E469D-B1A4-45A1-AAA7-EA7E56EA4A9D}">
      <dgm:prSet custT="1"/>
      <dgm:spPr/>
      <dgm:t>
        <a:bodyPr/>
        <a:lstStyle/>
        <a:p>
          <a:pPr rtl="1"/>
          <a:r>
            <a:rPr lang="ar-SY" sz="2200">
              <a:latin typeface="Arial" panose="020B0604020202020204" pitchFamily="34" charset="0"/>
              <a:cs typeface="Arial" panose="020B0604020202020204" pitchFamily="34" charset="0"/>
            </a:rPr>
            <a:t>أن يكون التصرف المأذون فيه يدور بين النفع والضرر.</a:t>
          </a:r>
        </a:p>
      </dgm:t>
    </dgm:pt>
    <dgm:pt modelId="{E9E929B4-283D-4038-A4D0-279CC4C9F7CF}" type="parTrans" cxnId="{F9CE8B00-2498-45A7-A2F2-EEA90D1219AA}">
      <dgm:prSet/>
      <dgm:spPr/>
      <dgm:t>
        <a:bodyPr/>
        <a:lstStyle/>
        <a:p>
          <a:pPr rtl="1"/>
          <a:endParaRPr lang="ar-SY" sz="2200">
            <a:latin typeface="Arial" panose="020B0604020202020204" pitchFamily="34" charset="0"/>
            <a:cs typeface="Arial" panose="020B0604020202020204" pitchFamily="34" charset="0"/>
          </a:endParaRPr>
        </a:p>
      </dgm:t>
    </dgm:pt>
    <dgm:pt modelId="{C2A99341-A3FB-4AF3-94F4-F6B4C6ECEF98}" type="sibTrans" cxnId="{F9CE8B00-2498-45A7-A2F2-EEA90D1219AA}">
      <dgm:prSet/>
      <dgm:spPr/>
      <dgm:t>
        <a:bodyPr/>
        <a:lstStyle/>
        <a:p>
          <a:pPr rtl="1"/>
          <a:endParaRPr lang="ar-SY" sz="2200">
            <a:latin typeface="Arial" panose="020B0604020202020204" pitchFamily="34" charset="0"/>
            <a:cs typeface="Arial" panose="020B0604020202020204" pitchFamily="34" charset="0"/>
          </a:endParaRPr>
        </a:p>
      </dgm:t>
    </dgm:pt>
    <dgm:pt modelId="{7C76B6B7-8748-490B-A233-15E297C27D8E}">
      <dgm:prSet custT="1"/>
      <dgm:spPr/>
      <dgm:t>
        <a:bodyPr/>
        <a:lstStyle/>
        <a:p>
          <a:pPr rtl="1"/>
          <a:r>
            <a:rPr lang="ar-SY" sz="2200">
              <a:latin typeface="Arial" panose="020B0604020202020204" pitchFamily="34" charset="0"/>
              <a:cs typeface="Arial" panose="020B0604020202020204" pitchFamily="34" charset="0"/>
            </a:rPr>
            <a:t>أن يصدر الإذن بعبارة صريحة، كقوله أذنتك.. أو بطريق الدلالة.</a:t>
          </a:r>
        </a:p>
      </dgm:t>
    </dgm:pt>
    <dgm:pt modelId="{27FA32DD-D5A0-4981-9947-1E236C3F2FD9}" type="parTrans" cxnId="{EBCA908F-EFC9-4D0C-99B3-F41A312D2666}">
      <dgm:prSet/>
      <dgm:spPr/>
      <dgm:t>
        <a:bodyPr/>
        <a:lstStyle/>
        <a:p>
          <a:pPr rtl="1"/>
          <a:endParaRPr lang="ar-SY" sz="2200">
            <a:latin typeface="Arial" panose="020B0604020202020204" pitchFamily="34" charset="0"/>
            <a:cs typeface="Arial" panose="020B0604020202020204" pitchFamily="34" charset="0"/>
          </a:endParaRPr>
        </a:p>
      </dgm:t>
    </dgm:pt>
    <dgm:pt modelId="{F8EE61E4-185A-4E13-AC19-E0FB36B1CD4A}" type="sibTrans" cxnId="{EBCA908F-EFC9-4D0C-99B3-F41A312D2666}">
      <dgm:prSet/>
      <dgm:spPr/>
      <dgm:t>
        <a:bodyPr/>
        <a:lstStyle/>
        <a:p>
          <a:pPr rtl="1"/>
          <a:endParaRPr lang="ar-SY" sz="2200">
            <a:latin typeface="Arial" panose="020B0604020202020204" pitchFamily="34" charset="0"/>
            <a:cs typeface="Arial" panose="020B0604020202020204" pitchFamily="34" charset="0"/>
          </a:endParaRPr>
        </a:p>
      </dgm:t>
    </dgm:pt>
    <dgm:pt modelId="{3D507235-3314-4F65-9740-13D925BE32B3}">
      <dgm:prSet custT="1"/>
      <dgm:spPr/>
      <dgm:t>
        <a:bodyPr/>
        <a:lstStyle/>
        <a:p>
          <a:pPr rtl="1"/>
          <a:r>
            <a:rPr lang="ar-SY" sz="2200">
              <a:latin typeface="Arial" panose="020B0604020202020204" pitchFamily="34" charset="0"/>
              <a:cs typeface="Arial" panose="020B0604020202020204" pitchFamily="34" charset="0"/>
            </a:rPr>
            <a:t>علم المأذون بالإذن.</a:t>
          </a:r>
        </a:p>
      </dgm:t>
    </dgm:pt>
    <dgm:pt modelId="{168834F9-B557-4FEB-9552-9DCB0D74A131}" type="parTrans" cxnId="{411ED13C-255D-4236-89A7-80D146C0DDC7}">
      <dgm:prSet/>
      <dgm:spPr/>
      <dgm:t>
        <a:bodyPr/>
        <a:lstStyle/>
        <a:p>
          <a:pPr rtl="1"/>
          <a:endParaRPr lang="ar-SY" sz="2200">
            <a:latin typeface="Arial" panose="020B0604020202020204" pitchFamily="34" charset="0"/>
            <a:cs typeface="Arial" panose="020B0604020202020204" pitchFamily="34" charset="0"/>
          </a:endParaRPr>
        </a:p>
      </dgm:t>
    </dgm:pt>
    <dgm:pt modelId="{EE52F7B0-9D1A-444C-9EE2-DF03DEDC4487}" type="sibTrans" cxnId="{411ED13C-255D-4236-89A7-80D146C0DDC7}">
      <dgm:prSet/>
      <dgm:spPr/>
      <dgm:t>
        <a:bodyPr/>
        <a:lstStyle/>
        <a:p>
          <a:pPr rtl="1"/>
          <a:endParaRPr lang="ar-SY" sz="2200">
            <a:latin typeface="Arial" panose="020B0604020202020204" pitchFamily="34" charset="0"/>
            <a:cs typeface="Arial" panose="020B0604020202020204" pitchFamily="34" charset="0"/>
          </a:endParaRPr>
        </a:p>
      </dgm:t>
    </dgm:pt>
    <dgm:pt modelId="{EAC569A1-40CE-44FB-B09F-BFD718C6C30F}" type="pres">
      <dgm:prSet presAssocID="{31F8B41B-A137-4B7F-AE2E-DA357B0FDD17}" presName="Name0" presStyleCnt="0">
        <dgm:presLayoutVars>
          <dgm:chMax val="7"/>
          <dgm:chPref val="7"/>
          <dgm:dir val="rev"/>
        </dgm:presLayoutVars>
      </dgm:prSet>
      <dgm:spPr/>
    </dgm:pt>
    <dgm:pt modelId="{75664124-0041-4D4D-A205-C454FF5EA62A}" type="pres">
      <dgm:prSet presAssocID="{31F8B41B-A137-4B7F-AE2E-DA357B0FDD17}" presName="Name1" presStyleCnt="0"/>
      <dgm:spPr/>
    </dgm:pt>
    <dgm:pt modelId="{ABB1DE9E-2223-410F-BA17-B3CCEFD707F4}" type="pres">
      <dgm:prSet presAssocID="{31F8B41B-A137-4B7F-AE2E-DA357B0FDD17}" presName="cycle" presStyleCnt="0"/>
      <dgm:spPr/>
    </dgm:pt>
    <dgm:pt modelId="{74BB5AB6-AA7F-477E-ACA3-2EBE13070593}" type="pres">
      <dgm:prSet presAssocID="{31F8B41B-A137-4B7F-AE2E-DA357B0FDD17}" presName="srcNode" presStyleLbl="node1" presStyleIdx="0" presStyleCnt="5"/>
      <dgm:spPr/>
    </dgm:pt>
    <dgm:pt modelId="{C1CAF653-819A-43AC-A0C6-11EFA5591796}" type="pres">
      <dgm:prSet presAssocID="{31F8B41B-A137-4B7F-AE2E-DA357B0FDD17}" presName="conn" presStyleLbl="parChTrans1D2" presStyleIdx="0" presStyleCnt="1"/>
      <dgm:spPr/>
    </dgm:pt>
    <dgm:pt modelId="{13D0E7BC-F035-4445-813D-9518287A28D8}" type="pres">
      <dgm:prSet presAssocID="{31F8B41B-A137-4B7F-AE2E-DA357B0FDD17}" presName="extraNode" presStyleLbl="node1" presStyleIdx="0" presStyleCnt="5"/>
      <dgm:spPr/>
    </dgm:pt>
    <dgm:pt modelId="{630AB43F-167F-4DFD-8C04-94205DAC865E}" type="pres">
      <dgm:prSet presAssocID="{31F8B41B-A137-4B7F-AE2E-DA357B0FDD17}" presName="dstNode" presStyleLbl="node1" presStyleIdx="0" presStyleCnt="5"/>
      <dgm:spPr/>
    </dgm:pt>
    <dgm:pt modelId="{AC9D2DEA-69BE-4EF1-BB62-931B791BA209}" type="pres">
      <dgm:prSet presAssocID="{4A63501F-BEB4-4BF3-A39A-52F80AC789DB}" presName="text_1" presStyleLbl="node1" presStyleIdx="0" presStyleCnt="5">
        <dgm:presLayoutVars>
          <dgm:bulletEnabled val="1"/>
        </dgm:presLayoutVars>
      </dgm:prSet>
      <dgm:spPr/>
    </dgm:pt>
    <dgm:pt modelId="{D2FF4E4A-15CD-498C-8D12-EFA73E2D9BEA}" type="pres">
      <dgm:prSet presAssocID="{4A63501F-BEB4-4BF3-A39A-52F80AC789DB}" presName="accent_1" presStyleCnt="0"/>
      <dgm:spPr/>
    </dgm:pt>
    <dgm:pt modelId="{DF847B01-50F1-4987-A66B-DACF3886F572}" type="pres">
      <dgm:prSet presAssocID="{4A63501F-BEB4-4BF3-A39A-52F80AC789DB}" presName="accentRepeatNode" presStyleLbl="solidFgAcc1" presStyleIdx="0" presStyleCnt="5"/>
      <dgm:spPr/>
    </dgm:pt>
    <dgm:pt modelId="{FB0F18F5-9844-46BD-B3FA-49A7B0C0D618}" type="pres">
      <dgm:prSet presAssocID="{DF66137C-1382-4121-A6C8-32E728F23A4F}" presName="text_2" presStyleLbl="node1" presStyleIdx="1" presStyleCnt="5">
        <dgm:presLayoutVars>
          <dgm:bulletEnabled val="1"/>
        </dgm:presLayoutVars>
      </dgm:prSet>
      <dgm:spPr/>
    </dgm:pt>
    <dgm:pt modelId="{249B8397-C6CF-41C1-B829-D81A9EA98841}" type="pres">
      <dgm:prSet presAssocID="{DF66137C-1382-4121-A6C8-32E728F23A4F}" presName="accent_2" presStyleCnt="0"/>
      <dgm:spPr/>
    </dgm:pt>
    <dgm:pt modelId="{8B83314C-9975-4F83-AAC1-290FD10B5812}" type="pres">
      <dgm:prSet presAssocID="{DF66137C-1382-4121-A6C8-32E728F23A4F}" presName="accentRepeatNode" presStyleLbl="solidFgAcc1" presStyleIdx="1" presStyleCnt="5"/>
      <dgm:spPr/>
    </dgm:pt>
    <dgm:pt modelId="{2AD6D643-80BD-448D-AF3F-164B786B6E35}" type="pres">
      <dgm:prSet presAssocID="{865E469D-B1A4-45A1-AAA7-EA7E56EA4A9D}" presName="text_3" presStyleLbl="node1" presStyleIdx="2" presStyleCnt="5">
        <dgm:presLayoutVars>
          <dgm:bulletEnabled val="1"/>
        </dgm:presLayoutVars>
      </dgm:prSet>
      <dgm:spPr/>
    </dgm:pt>
    <dgm:pt modelId="{450EF37B-056D-4E39-8AF5-515EFA19C91B}" type="pres">
      <dgm:prSet presAssocID="{865E469D-B1A4-45A1-AAA7-EA7E56EA4A9D}" presName="accent_3" presStyleCnt="0"/>
      <dgm:spPr/>
    </dgm:pt>
    <dgm:pt modelId="{A13F0351-1228-490D-B76E-8CBED550967A}" type="pres">
      <dgm:prSet presAssocID="{865E469D-B1A4-45A1-AAA7-EA7E56EA4A9D}" presName="accentRepeatNode" presStyleLbl="solidFgAcc1" presStyleIdx="2" presStyleCnt="5"/>
      <dgm:spPr/>
    </dgm:pt>
    <dgm:pt modelId="{C18EBA5A-4CEF-4F6C-BBE3-5B0D315C1802}" type="pres">
      <dgm:prSet presAssocID="{7C76B6B7-8748-490B-A233-15E297C27D8E}" presName="text_4" presStyleLbl="node1" presStyleIdx="3" presStyleCnt="5">
        <dgm:presLayoutVars>
          <dgm:bulletEnabled val="1"/>
        </dgm:presLayoutVars>
      </dgm:prSet>
      <dgm:spPr/>
    </dgm:pt>
    <dgm:pt modelId="{44AF2BA8-89F7-40F8-8079-9FF67F760920}" type="pres">
      <dgm:prSet presAssocID="{7C76B6B7-8748-490B-A233-15E297C27D8E}" presName="accent_4" presStyleCnt="0"/>
      <dgm:spPr/>
    </dgm:pt>
    <dgm:pt modelId="{8DE87780-13FF-42FB-A061-58E338E4ECB3}" type="pres">
      <dgm:prSet presAssocID="{7C76B6B7-8748-490B-A233-15E297C27D8E}" presName="accentRepeatNode" presStyleLbl="solidFgAcc1" presStyleIdx="3" presStyleCnt="5"/>
      <dgm:spPr/>
    </dgm:pt>
    <dgm:pt modelId="{D0360C2C-D7C4-4C9C-BD9A-609538265030}" type="pres">
      <dgm:prSet presAssocID="{3D507235-3314-4F65-9740-13D925BE32B3}" presName="text_5" presStyleLbl="node1" presStyleIdx="4" presStyleCnt="5">
        <dgm:presLayoutVars>
          <dgm:bulletEnabled val="1"/>
        </dgm:presLayoutVars>
      </dgm:prSet>
      <dgm:spPr/>
    </dgm:pt>
    <dgm:pt modelId="{3B6BDD65-F926-4C79-84D7-F250C88F515D}" type="pres">
      <dgm:prSet presAssocID="{3D507235-3314-4F65-9740-13D925BE32B3}" presName="accent_5" presStyleCnt="0"/>
      <dgm:spPr/>
    </dgm:pt>
    <dgm:pt modelId="{0791EDB3-ED1C-4B6A-8A3D-521FAB95C899}" type="pres">
      <dgm:prSet presAssocID="{3D507235-3314-4F65-9740-13D925BE32B3}" presName="accentRepeatNode" presStyleLbl="solidFgAcc1" presStyleIdx="4" presStyleCnt="5"/>
      <dgm:spPr/>
    </dgm:pt>
  </dgm:ptLst>
  <dgm:cxnLst>
    <dgm:cxn modelId="{F9CE8B00-2498-45A7-A2F2-EEA90D1219AA}" srcId="{31F8B41B-A137-4B7F-AE2E-DA357B0FDD17}" destId="{865E469D-B1A4-45A1-AAA7-EA7E56EA4A9D}" srcOrd="2" destOrd="0" parTransId="{E9E929B4-283D-4038-A4D0-279CC4C9F7CF}" sibTransId="{C2A99341-A3FB-4AF3-94F4-F6B4C6ECEF98}"/>
    <dgm:cxn modelId="{A9F89104-F80A-4525-B160-D4333E0F2980}" type="presOf" srcId="{7C76B6B7-8748-490B-A233-15E297C27D8E}" destId="{C18EBA5A-4CEF-4F6C-BBE3-5B0D315C1802}" srcOrd="0" destOrd="0" presId="urn:microsoft.com/office/officeart/2008/layout/VerticalCurvedList"/>
    <dgm:cxn modelId="{D122A932-8D51-4D6F-9FE8-D771FCD074B1}" type="presOf" srcId="{865E469D-B1A4-45A1-AAA7-EA7E56EA4A9D}" destId="{2AD6D643-80BD-448D-AF3F-164B786B6E35}" srcOrd="0" destOrd="0" presId="urn:microsoft.com/office/officeart/2008/layout/VerticalCurvedList"/>
    <dgm:cxn modelId="{411ED13C-255D-4236-89A7-80D146C0DDC7}" srcId="{31F8B41B-A137-4B7F-AE2E-DA357B0FDD17}" destId="{3D507235-3314-4F65-9740-13D925BE32B3}" srcOrd="4" destOrd="0" parTransId="{168834F9-B557-4FEB-9552-9DCB0D74A131}" sibTransId="{EE52F7B0-9D1A-444C-9EE2-DF03DEDC4487}"/>
    <dgm:cxn modelId="{E02DB670-BB2B-4EDF-8EAC-52B08128A6CE}" type="presOf" srcId="{4A63501F-BEB4-4BF3-A39A-52F80AC789DB}" destId="{AC9D2DEA-69BE-4EF1-BB62-931B791BA209}" srcOrd="0" destOrd="0" presId="urn:microsoft.com/office/officeart/2008/layout/VerticalCurvedList"/>
    <dgm:cxn modelId="{EBCA908F-EFC9-4D0C-99B3-F41A312D2666}" srcId="{31F8B41B-A137-4B7F-AE2E-DA357B0FDD17}" destId="{7C76B6B7-8748-490B-A233-15E297C27D8E}" srcOrd="3" destOrd="0" parTransId="{27FA32DD-D5A0-4981-9947-1E236C3F2FD9}" sibTransId="{F8EE61E4-185A-4E13-AC19-E0FB36B1CD4A}"/>
    <dgm:cxn modelId="{9F4BD5A7-2CC8-4926-8A25-CC91CD7E10BF}" srcId="{31F8B41B-A137-4B7F-AE2E-DA357B0FDD17}" destId="{DF66137C-1382-4121-A6C8-32E728F23A4F}" srcOrd="1" destOrd="0" parTransId="{B9FDC2BE-3768-4066-A1B3-BFA381127646}" sibTransId="{A3B4E171-71A8-4C2A-9EFF-216C18340FBB}"/>
    <dgm:cxn modelId="{4B141ECC-15D6-4013-90B6-80E9F090433C}" type="presOf" srcId="{31F8B41B-A137-4B7F-AE2E-DA357B0FDD17}" destId="{EAC569A1-40CE-44FB-B09F-BFD718C6C30F}" srcOrd="0" destOrd="0" presId="urn:microsoft.com/office/officeart/2008/layout/VerticalCurvedList"/>
    <dgm:cxn modelId="{048274DA-86FD-4D0C-9F8C-8822A3F8F392}" type="presOf" srcId="{ED2649E7-3CBF-4197-8994-4D3E3E12BF9D}" destId="{C1CAF653-819A-43AC-A0C6-11EFA5591796}" srcOrd="0" destOrd="0" presId="urn:microsoft.com/office/officeart/2008/layout/VerticalCurvedList"/>
    <dgm:cxn modelId="{228492DE-7C82-4456-B90F-6D555941B635}" type="presOf" srcId="{3D507235-3314-4F65-9740-13D925BE32B3}" destId="{D0360C2C-D7C4-4C9C-BD9A-609538265030}" srcOrd="0" destOrd="0" presId="urn:microsoft.com/office/officeart/2008/layout/VerticalCurvedList"/>
    <dgm:cxn modelId="{193E37E4-2502-4F7B-AC05-6DF665C5B1E1}" type="presOf" srcId="{DF66137C-1382-4121-A6C8-32E728F23A4F}" destId="{FB0F18F5-9844-46BD-B3FA-49A7B0C0D618}" srcOrd="0" destOrd="0" presId="urn:microsoft.com/office/officeart/2008/layout/VerticalCurvedList"/>
    <dgm:cxn modelId="{BE88F6EF-A206-4795-9571-B79D3F1A1465}" srcId="{31F8B41B-A137-4B7F-AE2E-DA357B0FDD17}" destId="{4A63501F-BEB4-4BF3-A39A-52F80AC789DB}" srcOrd="0" destOrd="0" parTransId="{34B4911D-7625-4779-824C-42981B54EB82}" sibTransId="{ED2649E7-3CBF-4197-8994-4D3E3E12BF9D}"/>
    <dgm:cxn modelId="{A059EA6A-97F2-42F7-9848-C4EACAA28AC3}" type="presParOf" srcId="{EAC569A1-40CE-44FB-B09F-BFD718C6C30F}" destId="{75664124-0041-4D4D-A205-C454FF5EA62A}" srcOrd="0" destOrd="0" presId="urn:microsoft.com/office/officeart/2008/layout/VerticalCurvedList"/>
    <dgm:cxn modelId="{5FEB4C00-A76A-4C2B-9CDB-A36499B76003}" type="presParOf" srcId="{75664124-0041-4D4D-A205-C454FF5EA62A}" destId="{ABB1DE9E-2223-410F-BA17-B3CCEFD707F4}" srcOrd="0" destOrd="0" presId="urn:microsoft.com/office/officeart/2008/layout/VerticalCurvedList"/>
    <dgm:cxn modelId="{44BD3E8B-6EBF-4EC9-85D0-0E329BE98A86}" type="presParOf" srcId="{ABB1DE9E-2223-410F-BA17-B3CCEFD707F4}" destId="{74BB5AB6-AA7F-477E-ACA3-2EBE13070593}" srcOrd="0" destOrd="0" presId="urn:microsoft.com/office/officeart/2008/layout/VerticalCurvedList"/>
    <dgm:cxn modelId="{58F8D4E9-C5FE-425A-BFA1-D3D28D9C411F}" type="presParOf" srcId="{ABB1DE9E-2223-410F-BA17-B3CCEFD707F4}" destId="{C1CAF653-819A-43AC-A0C6-11EFA5591796}" srcOrd="1" destOrd="0" presId="urn:microsoft.com/office/officeart/2008/layout/VerticalCurvedList"/>
    <dgm:cxn modelId="{3EBE5532-62DD-423C-83DB-06FCF3F3258E}" type="presParOf" srcId="{ABB1DE9E-2223-410F-BA17-B3CCEFD707F4}" destId="{13D0E7BC-F035-4445-813D-9518287A28D8}" srcOrd="2" destOrd="0" presId="urn:microsoft.com/office/officeart/2008/layout/VerticalCurvedList"/>
    <dgm:cxn modelId="{E96DE56A-19FA-4E90-BBE1-21BBE7F6AF67}" type="presParOf" srcId="{ABB1DE9E-2223-410F-BA17-B3CCEFD707F4}" destId="{630AB43F-167F-4DFD-8C04-94205DAC865E}" srcOrd="3" destOrd="0" presId="urn:microsoft.com/office/officeart/2008/layout/VerticalCurvedList"/>
    <dgm:cxn modelId="{BE9B83CF-B79B-4019-8859-907400D4F48B}" type="presParOf" srcId="{75664124-0041-4D4D-A205-C454FF5EA62A}" destId="{AC9D2DEA-69BE-4EF1-BB62-931B791BA209}" srcOrd="1" destOrd="0" presId="urn:microsoft.com/office/officeart/2008/layout/VerticalCurvedList"/>
    <dgm:cxn modelId="{D595B402-6243-4AE5-A9DC-537E868F7838}" type="presParOf" srcId="{75664124-0041-4D4D-A205-C454FF5EA62A}" destId="{D2FF4E4A-15CD-498C-8D12-EFA73E2D9BEA}" srcOrd="2" destOrd="0" presId="urn:microsoft.com/office/officeart/2008/layout/VerticalCurvedList"/>
    <dgm:cxn modelId="{B05E5A1B-E4A8-48F2-A55D-83D4CE0F2C59}" type="presParOf" srcId="{D2FF4E4A-15CD-498C-8D12-EFA73E2D9BEA}" destId="{DF847B01-50F1-4987-A66B-DACF3886F572}" srcOrd="0" destOrd="0" presId="urn:microsoft.com/office/officeart/2008/layout/VerticalCurvedList"/>
    <dgm:cxn modelId="{311A9DA1-069A-458E-9DC9-EF699BDD13B4}" type="presParOf" srcId="{75664124-0041-4D4D-A205-C454FF5EA62A}" destId="{FB0F18F5-9844-46BD-B3FA-49A7B0C0D618}" srcOrd="3" destOrd="0" presId="urn:microsoft.com/office/officeart/2008/layout/VerticalCurvedList"/>
    <dgm:cxn modelId="{96A253DF-42B6-4C48-94D1-FE067CC3731F}" type="presParOf" srcId="{75664124-0041-4D4D-A205-C454FF5EA62A}" destId="{249B8397-C6CF-41C1-B829-D81A9EA98841}" srcOrd="4" destOrd="0" presId="urn:microsoft.com/office/officeart/2008/layout/VerticalCurvedList"/>
    <dgm:cxn modelId="{A04DCB1E-0BE6-4CCC-9931-A2C1ED1E4847}" type="presParOf" srcId="{249B8397-C6CF-41C1-B829-D81A9EA98841}" destId="{8B83314C-9975-4F83-AAC1-290FD10B5812}" srcOrd="0" destOrd="0" presId="urn:microsoft.com/office/officeart/2008/layout/VerticalCurvedList"/>
    <dgm:cxn modelId="{2A628635-1797-44A1-8212-04BBA51DBB21}" type="presParOf" srcId="{75664124-0041-4D4D-A205-C454FF5EA62A}" destId="{2AD6D643-80BD-448D-AF3F-164B786B6E35}" srcOrd="5" destOrd="0" presId="urn:microsoft.com/office/officeart/2008/layout/VerticalCurvedList"/>
    <dgm:cxn modelId="{CD7A4BE4-8A75-4765-A0DE-802486CD7ED6}" type="presParOf" srcId="{75664124-0041-4D4D-A205-C454FF5EA62A}" destId="{450EF37B-056D-4E39-8AF5-515EFA19C91B}" srcOrd="6" destOrd="0" presId="urn:microsoft.com/office/officeart/2008/layout/VerticalCurvedList"/>
    <dgm:cxn modelId="{6948C1C5-0E17-4AB2-9A0C-DEFBEC8B58D3}" type="presParOf" srcId="{450EF37B-056D-4E39-8AF5-515EFA19C91B}" destId="{A13F0351-1228-490D-B76E-8CBED550967A}" srcOrd="0" destOrd="0" presId="urn:microsoft.com/office/officeart/2008/layout/VerticalCurvedList"/>
    <dgm:cxn modelId="{F04FD3F6-FC1A-4164-907C-C11FF5DB2EBA}" type="presParOf" srcId="{75664124-0041-4D4D-A205-C454FF5EA62A}" destId="{C18EBA5A-4CEF-4F6C-BBE3-5B0D315C1802}" srcOrd="7" destOrd="0" presId="urn:microsoft.com/office/officeart/2008/layout/VerticalCurvedList"/>
    <dgm:cxn modelId="{4A13549A-43EF-46F9-B878-16FE64D21F63}" type="presParOf" srcId="{75664124-0041-4D4D-A205-C454FF5EA62A}" destId="{44AF2BA8-89F7-40F8-8079-9FF67F760920}" srcOrd="8" destOrd="0" presId="urn:microsoft.com/office/officeart/2008/layout/VerticalCurvedList"/>
    <dgm:cxn modelId="{C3D7D93E-044F-4B57-B41F-C78936B66495}" type="presParOf" srcId="{44AF2BA8-89F7-40F8-8079-9FF67F760920}" destId="{8DE87780-13FF-42FB-A061-58E338E4ECB3}" srcOrd="0" destOrd="0" presId="urn:microsoft.com/office/officeart/2008/layout/VerticalCurvedList"/>
    <dgm:cxn modelId="{FCA553AA-3FD7-436B-9279-4F3D3129279E}" type="presParOf" srcId="{75664124-0041-4D4D-A205-C454FF5EA62A}" destId="{D0360C2C-D7C4-4C9C-BD9A-609538265030}" srcOrd="9" destOrd="0" presId="urn:microsoft.com/office/officeart/2008/layout/VerticalCurvedList"/>
    <dgm:cxn modelId="{8D1A0400-75F9-4DD3-8914-21405AACCB25}" type="presParOf" srcId="{75664124-0041-4D4D-A205-C454FF5EA62A}" destId="{3B6BDD65-F926-4C79-84D7-F250C88F515D}" srcOrd="10" destOrd="0" presId="urn:microsoft.com/office/officeart/2008/layout/VerticalCurvedList"/>
    <dgm:cxn modelId="{66474323-875E-40F2-BA3B-F97A775C8261}" type="presParOf" srcId="{3B6BDD65-F926-4C79-84D7-F250C88F515D}" destId="{0791EDB3-ED1C-4B6A-8A3D-521FAB95C89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84759C-99E8-4CC6-9F7F-C723E291AA34}" type="doc">
      <dgm:prSet loTypeId="urn:microsoft.com/office/officeart/2005/8/layout/list1" loCatId="list" qsTypeId="urn:microsoft.com/office/officeart/2005/8/quickstyle/simple3" qsCatId="simple" csTypeId="urn:microsoft.com/office/officeart/2005/8/colors/accent2_5" csCatId="accent2" phldr="1"/>
      <dgm:spPr/>
      <dgm:t>
        <a:bodyPr/>
        <a:lstStyle/>
        <a:p>
          <a:pPr rtl="1"/>
          <a:endParaRPr lang="ar-SY"/>
        </a:p>
      </dgm:t>
    </dgm:pt>
    <dgm:pt modelId="{03B9B47A-E35C-4126-9C34-6D87CC7F4EAC}">
      <dgm:prSet custT="1"/>
      <dgm:spPr/>
      <dgm:t>
        <a:bodyPr/>
        <a:lstStyle/>
        <a:p>
          <a:pPr algn="justLow" rtl="1"/>
          <a:r>
            <a:rPr lang="ar-SY" sz="2200" b="1" dirty="0">
              <a:latin typeface="Arial" panose="020B0604020202020204" pitchFamily="34" charset="0"/>
              <a:cs typeface="Arial" panose="020B0604020202020204" pitchFamily="34" charset="0"/>
            </a:rPr>
            <a:t>1- </a:t>
          </a:r>
          <a:r>
            <a:rPr lang="ar-SA" sz="2200" dirty="0">
              <a:latin typeface="Arial" panose="020B0604020202020204" pitchFamily="34" charset="0"/>
              <a:cs typeface="Arial" panose="020B0604020202020204" pitchFamily="34" charset="0"/>
            </a:rPr>
            <a:t>ذهب أبو حنيفة إلى عدم جواز الحجر على السفيه أصلاً، إذا كان السفه طارئاً بعد البلوغ، أو كان مرافقاً للبلوغ ، إلا أنه يمنع من تسلم ماله حتى زوال سفهه أو بلوغه الخامسة والعشرين</a:t>
          </a:r>
          <a:r>
            <a:rPr lang="ar-SY" sz="2200" dirty="0">
              <a:latin typeface="Arial" panose="020B0604020202020204" pitchFamily="34" charset="0"/>
              <a:cs typeface="Arial" panose="020B0604020202020204" pitchFamily="34" charset="0"/>
            </a:rPr>
            <a:t>.</a:t>
          </a:r>
        </a:p>
      </dgm:t>
    </dgm:pt>
    <dgm:pt modelId="{4796E5EA-686C-4B25-8514-AF5150CFEAEA}" type="parTrans" cxnId="{76095147-91BF-4A75-9D2F-4C7060F41C95}">
      <dgm:prSet/>
      <dgm:spPr/>
      <dgm:t>
        <a:bodyPr/>
        <a:lstStyle/>
        <a:p>
          <a:pPr rtl="1"/>
          <a:endParaRPr lang="ar-SY" sz="2200">
            <a:latin typeface="Arial" panose="020B0604020202020204" pitchFamily="34" charset="0"/>
            <a:cs typeface="Arial" panose="020B0604020202020204" pitchFamily="34" charset="0"/>
          </a:endParaRPr>
        </a:p>
      </dgm:t>
    </dgm:pt>
    <dgm:pt modelId="{A7C2C04F-62B3-429A-A89E-F74158FD2916}" type="sibTrans" cxnId="{76095147-91BF-4A75-9D2F-4C7060F41C95}">
      <dgm:prSet/>
      <dgm:spPr/>
      <dgm:t>
        <a:bodyPr/>
        <a:lstStyle/>
        <a:p>
          <a:pPr rtl="1"/>
          <a:endParaRPr lang="ar-SY" sz="2200">
            <a:latin typeface="Arial" panose="020B0604020202020204" pitchFamily="34" charset="0"/>
            <a:cs typeface="Arial" panose="020B0604020202020204" pitchFamily="34" charset="0"/>
          </a:endParaRPr>
        </a:p>
      </dgm:t>
    </dgm:pt>
    <dgm:pt modelId="{C6C612A8-86AB-440A-ADB8-4010B32FF4C9}">
      <dgm:prSet custT="1"/>
      <dgm:spPr/>
      <dgm:t>
        <a:bodyPr/>
        <a:lstStyle/>
        <a:p>
          <a:pPr algn="justLow" rtl="1"/>
          <a:r>
            <a:rPr lang="ar-SY" sz="2200" b="1" dirty="0">
              <a:latin typeface="Arial" panose="020B0604020202020204" pitchFamily="34" charset="0"/>
              <a:cs typeface="Arial" panose="020B0604020202020204" pitchFamily="34" charset="0"/>
            </a:rPr>
            <a:t>2- </a:t>
          </a:r>
          <a:r>
            <a:rPr lang="ar-SA" sz="2200" dirty="0">
              <a:latin typeface="Arial" panose="020B0604020202020204" pitchFamily="34" charset="0"/>
              <a:cs typeface="Arial" panose="020B0604020202020204" pitchFamily="34" charset="0"/>
            </a:rPr>
            <a:t>وذهب الصاحبان من الحنفية وجمهور الفقهاء إلى الحجر على السفيه</a:t>
          </a:r>
          <a:r>
            <a:rPr lang="ar-SY" sz="2200" dirty="0">
              <a:latin typeface="Arial" panose="020B0604020202020204" pitchFamily="34" charset="0"/>
              <a:cs typeface="Arial" panose="020B0604020202020204" pitchFamily="34" charset="0"/>
            </a:rPr>
            <a:t>.</a:t>
          </a:r>
        </a:p>
      </dgm:t>
    </dgm:pt>
    <dgm:pt modelId="{B12EF419-80D3-448B-B914-688C429202CE}" type="parTrans" cxnId="{0FA32060-E11C-4013-B780-BF25E52CC6CB}">
      <dgm:prSet/>
      <dgm:spPr/>
      <dgm:t>
        <a:bodyPr/>
        <a:lstStyle/>
        <a:p>
          <a:pPr rtl="1"/>
          <a:endParaRPr lang="ar-SY" sz="2200">
            <a:latin typeface="Arial" panose="020B0604020202020204" pitchFamily="34" charset="0"/>
            <a:cs typeface="Arial" panose="020B0604020202020204" pitchFamily="34" charset="0"/>
          </a:endParaRPr>
        </a:p>
      </dgm:t>
    </dgm:pt>
    <dgm:pt modelId="{661298E4-31EC-4BAF-B18D-C93BDF9D02B7}" type="sibTrans" cxnId="{0FA32060-E11C-4013-B780-BF25E52CC6CB}">
      <dgm:prSet/>
      <dgm:spPr/>
      <dgm:t>
        <a:bodyPr/>
        <a:lstStyle/>
        <a:p>
          <a:pPr rtl="1"/>
          <a:endParaRPr lang="ar-SY" sz="2200">
            <a:latin typeface="Arial" panose="020B0604020202020204" pitchFamily="34" charset="0"/>
            <a:cs typeface="Arial" panose="020B0604020202020204" pitchFamily="34" charset="0"/>
          </a:endParaRPr>
        </a:p>
      </dgm:t>
    </dgm:pt>
    <dgm:pt modelId="{6F58BB53-45CA-4A95-B822-E5A297672052}" type="pres">
      <dgm:prSet presAssocID="{D384759C-99E8-4CC6-9F7F-C723E291AA34}" presName="linear" presStyleCnt="0">
        <dgm:presLayoutVars>
          <dgm:dir val="rev"/>
          <dgm:animLvl val="lvl"/>
          <dgm:resizeHandles val="exact"/>
        </dgm:presLayoutVars>
      </dgm:prSet>
      <dgm:spPr/>
    </dgm:pt>
    <dgm:pt modelId="{3A36F534-6884-4060-9FE8-D4F8D7C7EC09}" type="pres">
      <dgm:prSet presAssocID="{03B9B47A-E35C-4126-9C34-6D87CC7F4EAC}" presName="parentLin" presStyleCnt="0"/>
      <dgm:spPr/>
    </dgm:pt>
    <dgm:pt modelId="{5398628F-AB4A-412D-AE24-E87112EF601B}" type="pres">
      <dgm:prSet presAssocID="{03B9B47A-E35C-4126-9C34-6D87CC7F4EAC}" presName="parentLeftMargin" presStyleLbl="node1" presStyleIdx="0" presStyleCnt="2"/>
      <dgm:spPr/>
    </dgm:pt>
    <dgm:pt modelId="{0B51C2D0-5914-4F40-BF81-146D80998608}" type="pres">
      <dgm:prSet presAssocID="{03B9B47A-E35C-4126-9C34-6D87CC7F4EAC}" presName="parentText" presStyleLbl="node1" presStyleIdx="0" presStyleCnt="2" custScaleX="142857">
        <dgm:presLayoutVars>
          <dgm:chMax val="0"/>
          <dgm:bulletEnabled val="1"/>
        </dgm:presLayoutVars>
      </dgm:prSet>
      <dgm:spPr/>
    </dgm:pt>
    <dgm:pt modelId="{9AC87AAC-FFA0-4E0F-9730-38FB1DBCE0B5}" type="pres">
      <dgm:prSet presAssocID="{03B9B47A-E35C-4126-9C34-6D87CC7F4EAC}" presName="negativeSpace" presStyleCnt="0"/>
      <dgm:spPr/>
    </dgm:pt>
    <dgm:pt modelId="{24B0CE07-267E-4A7D-B9E9-6A71744A3304}" type="pres">
      <dgm:prSet presAssocID="{03B9B47A-E35C-4126-9C34-6D87CC7F4EAC}" presName="childText" presStyleLbl="conFgAcc1" presStyleIdx="0" presStyleCnt="2">
        <dgm:presLayoutVars>
          <dgm:bulletEnabled val="1"/>
        </dgm:presLayoutVars>
      </dgm:prSet>
      <dgm:spPr/>
    </dgm:pt>
    <dgm:pt modelId="{34EDB696-E490-47B0-821E-F9976C3FAAC1}" type="pres">
      <dgm:prSet presAssocID="{A7C2C04F-62B3-429A-A89E-F74158FD2916}" presName="spaceBetweenRectangles" presStyleCnt="0"/>
      <dgm:spPr/>
    </dgm:pt>
    <dgm:pt modelId="{A89C37A3-689C-4834-A61D-EDEC50834C6E}" type="pres">
      <dgm:prSet presAssocID="{C6C612A8-86AB-440A-ADB8-4010B32FF4C9}" presName="parentLin" presStyleCnt="0"/>
      <dgm:spPr/>
    </dgm:pt>
    <dgm:pt modelId="{42E3F507-D7DD-411C-9A28-583643A88337}" type="pres">
      <dgm:prSet presAssocID="{C6C612A8-86AB-440A-ADB8-4010B32FF4C9}" presName="parentLeftMargin" presStyleLbl="node1" presStyleIdx="0" presStyleCnt="2"/>
      <dgm:spPr/>
    </dgm:pt>
    <dgm:pt modelId="{90B924BA-1D5B-4472-AEB6-0A1D476CE744}" type="pres">
      <dgm:prSet presAssocID="{C6C612A8-86AB-440A-ADB8-4010B32FF4C9}" presName="parentText" presStyleLbl="node1" presStyleIdx="1" presStyleCnt="2" custScaleX="142857">
        <dgm:presLayoutVars>
          <dgm:chMax val="0"/>
          <dgm:bulletEnabled val="1"/>
        </dgm:presLayoutVars>
      </dgm:prSet>
      <dgm:spPr/>
    </dgm:pt>
    <dgm:pt modelId="{8F79E891-E501-49D3-A8B0-3E1E1C229A77}" type="pres">
      <dgm:prSet presAssocID="{C6C612A8-86AB-440A-ADB8-4010B32FF4C9}" presName="negativeSpace" presStyleCnt="0"/>
      <dgm:spPr/>
    </dgm:pt>
    <dgm:pt modelId="{CE12442D-DBB9-4928-96EC-39CBCB6B0BFA}" type="pres">
      <dgm:prSet presAssocID="{C6C612A8-86AB-440A-ADB8-4010B32FF4C9}" presName="childText" presStyleLbl="conFgAcc1" presStyleIdx="1" presStyleCnt="2">
        <dgm:presLayoutVars>
          <dgm:bulletEnabled val="1"/>
        </dgm:presLayoutVars>
      </dgm:prSet>
      <dgm:spPr/>
    </dgm:pt>
  </dgm:ptLst>
  <dgm:cxnLst>
    <dgm:cxn modelId="{588D1904-DBAA-43B9-AD18-C6DD7496518A}" type="presOf" srcId="{C6C612A8-86AB-440A-ADB8-4010B32FF4C9}" destId="{90B924BA-1D5B-4472-AEB6-0A1D476CE744}" srcOrd="1" destOrd="0" presId="urn:microsoft.com/office/officeart/2005/8/layout/list1"/>
    <dgm:cxn modelId="{0FA32060-E11C-4013-B780-BF25E52CC6CB}" srcId="{D384759C-99E8-4CC6-9F7F-C723E291AA34}" destId="{C6C612A8-86AB-440A-ADB8-4010B32FF4C9}" srcOrd="1" destOrd="0" parTransId="{B12EF419-80D3-448B-B914-688C429202CE}" sibTransId="{661298E4-31EC-4BAF-B18D-C93BDF9D02B7}"/>
    <dgm:cxn modelId="{98CF3647-DAB8-4FBA-81D7-D83AF8A2F46B}" type="presOf" srcId="{03B9B47A-E35C-4126-9C34-6D87CC7F4EAC}" destId="{0B51C2D0-5914-4F40-BF81-146D80998608}" srcOrd="1" destOrd="0" presId="urn:microsoft.com/office/officeart/2005/8/layout/list1"/>
    <dgm:cxn modelId="{76095147-91BF-4A75-9D2F-4C7060F41C95}" srcId="{D384759C-99E8-4CC6-9F7F-C723E291AA34}" destId="{03B9B47A-E35C-4126-9C34-6D87CC7F4EAC}" srcOrd="0" destOrd="0" parTransId="{4796E5EA-686C-4B25-8514-AF5150CFEAEA}" sibTransId="{A7C2C04F-62B3-429A-A89E-F74158FD2916}"/>
    <dgm:cxn modelId="{E229FB8D-723E-4C02-BD83-76BBE85E2A99}" type="presOf" srcId="{D384759C-99E8-4CC6-9F7F-C723E291AA34}" destId="{6F58BB53-45CA-4A95-B822-E5A297672052}" srcOrd="0" destOrd="0" presId="urn:microsoft.com/office/officeart/2005/8/layout/list1"/>
    <dgm:cxn modelId="{47FE0C96-5E67-46BB-A398-0EB9BF6B77A9}" type="presOf" srcId="{C6C612A8-86AB-440A-ADB8-4010B32FF4C9}" destId="{42E3F507-D7DD-411C-9A28-583643A88337}" srcOrd="0" destOrd="0" presId="urn:microsoft.com/office/officeart/2005/8/layout/list1"/>
    <dgm:cxn modelId="{37C43EB5-B676-4824-890E-B0D191798AF2}" type="presOf" srcId="{03B9B47A-E35C-4126-9C34-6D87CC7F4EAC}" destId="{5398628F-AB4A-412D-AE24-E87112EF601B}" srcOrd="0" destOrd="0" presId="urn:microsoft.com/office/officeart/2005/8/layout/list1"/>
    <dgm:cxn modelId="{C21E5BE5-4153-4208-974F-F8662A0EF20B}" type="presParOf" srcId="{6F58BB53-45CA-4A95-B822-E5A297672052}" destId="{3A36F534-6884-4060-9FE8-D4F8D7C7EC09}" srcOrd="0" destOrd="0" presId="urn:microsoft.com/office/officeart/2005/8/layout/list1"/>
    <dgm:cxn modelId="{670400C6-ABD6-44F7-9C25-ADB7CC1B53E6}" type="presParOf" srcId="{3A36F534-6884-4060-9FE8-D4F8D7C7EC09}" destId="{5398628F-AB4A-412D-AE24-E87112EF601B}" srcOrd="0" destOrd="0" presId="urn:microsoft.com/office/officeart/2005/8/layout/list1"/>
    <dgm:cxn modelId="{DECC482B-15A0-4E35-87A9-377A169A45AF}" type="presParOf" srcId="{3A36F534-6884-4060-9FE8-D4F8D7C7EC09}" destId="{0B51C2D0-5914-4F40-BF81-146D80998608}" srcOrd="1" destOrd="0" presId="urn:microsoft.com/office/officeart/2005/8/layout/list1"/>
    <dgm:cxn modelId="{0B24FE69-4938-48FF-8B0C-B10D73F791B9}" type="presParOf" srcId="{6F58BB53-45CA-4A95-B822-E5A297672052}" destId="{9AC87AAC-FFA0-4E0F-9730-38FB1DBCE0B5}" srcOrd="1" destOrd="0" presId="urn:microsoft.com/office/officeart/2005/8/layout/list1"/>
    <dgm:cxn modelId="{77E2C4B8-FC65-4F92-BE43-5E5174B9D0C0}" type="presParOf" srcId="{6F58BB53-45CA-4A95-B822-E5A297672052}" destId="{24B0CE07-267E-4A7D-B9E9-6A71744A3304}" srcOrd="2" destOrd="0" presId="urn:microsoft.com/office/officeart/2005/8/layout/list1"/>
    <dgm:cxn modelId="{C7311775-6DE8-473B-8C96-9808B57539E2}" type="presParOf" srcId="{6F58BB53-45CA-4A95-B822-E5A297672052}" destId="{34EDB696-E490-47B0-821E-F9976C3FAAC1}" srcOrd="3" destOrd="0" presId="urn:microsoft.com/office/officeart/2005/8/layout/list1"/>
    <dgm:cxn modelId="{EC89FDC2-8C76-4885-BD6D-A73F9E4F9FA3}" type="presParOf" srcId="{6F58BB53-45CA-4A95-B822-E5A297672052}" destId="{A89C37A3-689C-4834-A61D-EDEC50834C6E}" srcOrd="4" destOrd="0" presId="urn:microsoft.com/office/officeart/2005/8/layout/list1"/>
    <dgm:cxn modelId="{A12F505D-481A-431D-9B26-861289E81A54}" type="presParOf" srcId="{A89C37A3-689C-4834-A61D-EDEC50834C6E}" destId="{42E3F507-D7DD-411C-9A28-583643A88337}" srcOrd="0" destOrd="0" presId="urn:microsoft.com/office/officeart/2005/8/layout/list1"/>
    <dgm:cxn modelId="{B82A1F22-673E-49BC-9EA3-A78F2266ABE7}" type="presParOf" srcId="{A89C37A3-689C-4834-A61D-EDEC50834C6E}" destId="{90B924BA-1D5B-4472-AEB6-0A1D476CE744}" srcOrd="1" destOrd="0" presId="urn:microsoft.com/office/officeart/2005/8/layout/list1"/>
    <dgm:cxn modelId="{9FA3B11A-5970-4BCA-857C-E699C806B3D8}" type="presParOf" srcId="{6F58BB53-45CA-4A95-B822-E5A297672052}" destId="{8F79E891-E501-49D3-A8B0-3E1E1C229A77}" srcOrd="5" destOrd="0" presId="urn:microsoft.com/office/officeart/2005/8/layout/list1"/>
    <dgm:cxn modelId="{B593ED7E-743B-4A13-9554-53B4285EFFE1}" type="presParOf" srcId="{6F58BB53-45CA-4A95-B822-E5A297672052}" destId="{CE12442D-DBB9-4928-96EC-39CBCB6B0BF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84759C-99E8-4CC6-9F7F-C723E291AA34}" type="doc">
      <dgm:prSet loTypeId="urn:microsoft.com/office/officeart/2005/8/layout/vList2" loCatId="list" qsTypeId="urn:microsoft.com/office/officeart/2005/8/quickstyle/simple3" qsCatId="simple" csTypeId="urn:microsoft.com/office/officeart/2005/8/colors/accent2_3" csCatId="accent2" phldr="1"/>
      <dgm:spPr/>
      <dgm:t>
        <a:bodyPr/>
        <a:lstStyle/>
        <a:p>
          <a:pPr rtl="1"/>
          <a:endParaRPr lang="ar-SY"/>
        </a:p>
      </dgm:t>
    </dgm:pt>
    <dgm:pt modelId="{0BEA1F9C-CFC2-4E21-A887-7742A361B861}">
      <dgm:prSet custT="1"/>
      <dgm:spPr/>
      <dgm:t>
        <a:bodyPr/>
        <a:lstStyle/>
        <a:p>
          <a:pPr algn="justLow" rtl="1"/>
          <a:r>
            <a:rPr lang="ar-SY" sz="2200" dirty="0">
              <a:latin typeface="Arial" panose="020B0604020202020204" pitchFamily="34" charset="0"/>
              <a:cs typeface="Arial" panose="020B0604020202020204" pitchFamily="34" charset="0"/>
            </a:rPr>
            <a:t>1- ذهب جمهور الفقهاء إلى وجوب الحجر عليه لأنه مفسد لماله ومضيع له فكان كالسفيه ، وقد أخذ قانون الأحوال الشخصية السوري في هذا بمذهب الجمهور، ونص على الحجر عليه في المادة /200/ منه.</a:t>
          </a:r>
        </a:p>
      </dgm:t>
    </dgm:pt>
    <dgm:pt modelId="{1F23B4D8-2259-40CE-BA9A-3BC9FE7E7539}" type="parTrans" cxnId="{2AB7AE74-8965-4638-AA9A-AC0FDA3A2BBE}">
      <dgm:prSet/>
      <dgm:spPr/>
      <dgm:t>
        <a:bodyPr/>
        <a:lstStyle/>
        <a:p>
          <a:pPr rtl="1"/>
          <a:endParaRPr lang="ar-SY" sz="2200">
            <a:latin typeface="Arial" panose="020B0604020202020204" pitchFamily="34" charset="0"/>
            <a:cs typeface="Arial" panose="020B0604020202020204" pitchFamily="34" charset="0"/>
          </a:endParaRPr>
        </a:p>
      </dgm:t>
    </dgm:pt>
    <dgm:pt modelId="{CAAAF8EE-16AB-4E1D-A1A4-64CFDB1DC0C0}" type="sibTrans" cxnId="{2AB7AE74-8965-4638-AA9A-AC0FDA3A2BBE}">
      <dgm:prSet/>
      <dgm:spPr/>
      <dgm:t>
        <a:bodyPr/>
        <a:lstStyle/>
        <a:p>
          <a:pPr rtl="1"/>
          <a:endParaRPr lang="ar-SY" sz="2200">
            <a:latin typeface="Arial" panose="020B0604020202020204" pitchFamily="34" charset="0"/>
            <a:cs typeface="Arial" panose="020B0604020202020204" pitchFamily="34" charset="0"/>
          </a:endParaRPr>
        </a:p>
      </dgm:t>
    </dgm:pt>
    <dgm:pt modelId="{63FEC30F-1C62-46CF-A512-BCA9C2FBC948}">
      <dgm:prSet custT="1"/>
      <dgm:spPr/>
      <dgm:t>
        <a:bodyPr/>
        <a:lstStyle/>
        <a:p>
          <a:pPr algn="justLow" rtl="1"/>
          <a:r>
            <a:rPr lang="ar-SY" sz="2200">
              <a:latin typeface="Arial" panose="020B0604020202020204" pitchFamily="34" charset="0"/>
              <a:cs typeface="Arial" panose="020B0604020202020204" pitchFamily="34" charset="0"/>
            </a:rPr>
            <a:t>2- وذهب أبو حنيفة إلى عدم الحجر عليه.</a:t>
          </a:r>
        </a:p>
      </dgm:t>
    </dgm:pt>
    <dgm:pt modelId="{7132EC55-100C-404F-9303-0835A5FB9D68}" type="parTrans" cxnId="{F021FD3E-3212-4C8D-BD2C-27CC33143922}">
      <dgm:prSet/>
      <dgm:spPr/>
      <dgm:t>
        <a:bodyPr/>
        <a:lstStyle/>
        <a:p>
          <a:pPr rtl="1"/>
          <a:endParaRPr lang="ar-SY" sz="2200">
            <a:latin typeface="Arial" panose="020B0604020202020204" pitchFamily="34" charset="0"/>
            <a:cs typeface="Arial" panose="020B0604020202020204" pitchFamily="34" charset="0"/>
          </a:endParaRPr>
        </a:p>
      </dgm:t>
    </dgm:pt>
    <dgm:pt modelId="{1B435D32-0C86-4F0D-AE39-3BBE98D05F5E}" type="sibTrans" cxnId="{F021FD3E-3212-4C8D-BD2C-27CC33143922}">
      <dgm:prSet/>
      <dgm:spPr/>
      <dgm:t>
        <a:bodyPr/>
        <a:lstStyle/>
        <a:p>
          <a:pPr rtl="1"/>
          <a:endParaRPr lang="ar-SY" sz="2200">
            <a:latin typeface="Arial" panose="020B0604020202020204" pitchFamily="34" charset="0"/>
            <a:cs typeface="Arial" panose="020B0604020202020204" pitchFamily="34" charset="0"/>
          </a:endParaRPr>
        </a:p>
      </dgm:t>
    </dgm:pt>
    <dgm:pt modelId="{DE7C2E5E-872A-4270-BCBB-922382D61F95}" type="pres">
      <dgm:prSet presAssocID="{D384759C-99E8-4CC6-9F7F-C723E291AA34}" presName="linear" presStyleCnt="0">
        <dgm:presLayoutVars>
          <dgm:animLvl val="lvl"/>
          <dgm:resizeHandles val="exact"/>
        </dgm:presLayoutVars>
      </dgm:prSet>
      <dgm:spPr/>
    </dgm:pt>
    <dgm:pt modelId="{0DE05697-EB00-49D4-AF03-694D0E87F9AB}" type="pres">
      <dgm:prSet presAssocID="{0BEA1F9C-CFC2-4E21-A887-7742A361B861}" presName="parentText" presStyleLbl="node1" presStyleIdx="0" presStyleCnt="2">
        <dgm:presLayoutVars>
          <dgm:chMax val="0"/>
          <dgm:bulletEnabled val="1"/>
        </dgm:presLayoutVars>
      </dgm:prSet>
      <dgm:spPr/>
    </dgm:pt>
    <dgm:pt modelId="{57E5A9C2-7124-4906-9F2E-43123EB977A0}" type="pres">
      <dgm:prSet presAssocID="{CAAAF8EE-16AB-4E1D-A1A4-64CFDB1DC0C0}" presName="spacer" presStyleCnt="0"/>
      <dgm:spPr/>
    </dgm:pt>
    <dgm:pt modelId="{1C534EF1-C135-4B6F-BBB2-22EBA612EEF8}" type="pres">
      <dgm:prSet presAssocID="{63FEC30F-1C62-46CF-A512-BCA9C2FBC948}" presName="parentText" presStyleLbl="node1" presStyleIdx="1" presStyleCnt="2">
        <dgm:presLayoutVars>
          <dgm:chMax val="0"/>
          <dgm:bulletEnabled val="1"/>
        </dgm:presLayoutVars>
      </dgm:prSet>
      <dgm:spPr/>
    </dgm:pt>
  </dgm:ptLst>
  <dgm:cxnLst>
    <dgm:cxn modelId="{B638DB22-6191-4C3E-A556-66F5A8C77151}" type="presOf" srcId="{D384759C-99E8-4CC6-9F7F-C723E291AA34}" destId="{DE7C2E5E-872A-4270-BCBB-922382D61F95}" srcOrd="0" destOrd="0" presId="urn:microsoft.com/office/officeart/2005/8/layout/vList2"/>
    <dgm:cxn modelId="{F021FD3E-3212-4C8D-BD2C-27CC33143922}" srcId="{D384759C-99E8-4CC6-9F7F-C723E291AA34}" destId="{63FEC30F-1C62-46CF-A512-BCA9C2FBC948}" srcOrd="1" destOrd="0" parTransId="{7132EC55-100C-404F-9303-0835A5FB9D68}" sibTransId="{1B435D32-0C86-4F0D-AE39-3BBE98D05F5E}"/>
    <dgm:cxn modelId="{2AB7AE74-8965-4638-AA9A-AC0FDA3A2BBE}" srcId="{D384759C-99E8-4CC6-9F7F-C723E291AA34}" destId="{0BEA1F9C-CFC2-4E21-A887-7742A361B861}" srcOrd="0" destOrd="0" parTransId="{1F23B4D8-2259-40CE-BA9A-3BC9FE7E7539}" sibTransId="{CAAAF8EE-16AB-4E1D-A1A4-64CFDB1DC0C0}"/>
    <dgm:cxn modelId="{DEE0F584-3812-4ACE-B667-BC033887138D}" type="presOf" srcId="{0BEA1F9C-CFC2-4E21-A887-7742A361B861}" destId="{0DE05697-EB00-49D4-AF03-694D0E87F9AB}" srcOrd="0" destOrd="0" presId="urn:microsoft.com/office/officeart/2005/8/layout/vList2"/>
    <dgm:cxn modelId="{140CA8F0-B168-4AB3-9D75-8ADB17FC3AEE}" type="presOf" srcId="{63FEC30F-1C62-46CF-A512-BCA9C2FBC948}" destId="{1C534EF1-C135-4B6F-BBB2-22EBA612EEF8}" srcOrd="0" destOrd="0" presId="urn:microsoft.com/office/officeart/2005/8/layout/vList2"/>
    <dgm:cxn modelId="{B925F0B9-9761-460D-8EB0-344143E26919}" type="presParOf" srcId="{DE7C2E5E-872A-4270-BCBB-922382D61F95}" destId="{0DE05697-EB00-49D4-AF03-694D0E87F9AB}" srcOrd="0" destOrd="0" presId="urn:microsoft.com/office/officeart/2005/8/layout/vList2"/>
    <dgm:cxn modelId="{FEF2860C-AD7B-486C-B7B7-B26808A1BE7A}" type="presParOf" srcId="{DE7C2E5E-872A-4270-BCBB-922382D61F95}" destId="{57E5A9C2-7124-4906-9F2E-43123EB977A0}" srcOrd="1" destOrd="0" presId="urn:microsoft.com/office/officeart/2005/8/layout/vList2"/>
    <dgm:cxn modelId="{C1ED6EC7-847F-4564-B188-8496D1AE235B}" type="presParOf" srcId="{DE7C2E5E-872A-4270-BCBB-922382D61F95}" destId="{1C534EF1-C135-4B6F-BBB2-22EBA612EEF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BB92BA5-7A32-4B23-B197-CDE580F96D4B}" type="doc">
      <dgm:prSet loTypeId="urn:diagrams.loki3.com/BracketList" loCatId="list" qsTypeId="urn:microsoft.com/office/officeart/2005/8/quickstyle/simple3" qsCatId="simple" csTypeId="urn:microsoft.com/office/officeart/2005/8/colors/accent1_4" csCatId="accent1" phldr="1"/>
      <dgm:spPr/>
      <dgm:t>
        <a:bodyPr/>
        <a:lstStyle/>
        <a:p>
          <a:pPr rtl="1"/>
          <a:endParaRPr lang="ar-SY"/>
        </a:p>
      </dgm:t>
    </dgm:pt>
    <dgm:pt modelId="{24EACD05-C50B-4CF6-AB80-C4B9D2560AD6}">
      <dgm:prSet custT="1"/>
      <dgm:spPr/>
      <dgm:t>
        <a:bodyPr/>
        <a:lstStyle/>
        <a:p>
          <a:pPr rtl="1"/>
          <a:r>
            <a:rPr lang="ar-SY" sz="2200" b="1" dirty="0">
              <a:latin typeface="Arial" panose="020B0604020202020204" pitchFamily="34" charset="0"/>
              <a:cs typeface="Arial" panose="020B0604020202020204" pitchFamily="34" charset="0"/>
            </a:rPr>
            <a:t> </a:t>
          </a:r>
          <a:r>
            <a:rPr lang="ar-SA" sz="2200" b="1" dirty="0">
              <a:latin typeface="Arial" panose="020B0604020202020204" pitchFamily="34" charset="0"/>
              <a:cs typeface="Arial" panose="020B0604020202020204" pitchFamily="34" charset="0"/>
            </a:rPr>
            <a:t>أن المدين</a:t>
          </a:r>
          <a:r>
            <a:rPr lang="ar-SY" sz="2200" b="1" dirty="0">
              <a:latin typeface="Arial" panose="020B0604020202020204" pitchFamily="34" charset="0"/>
              <a:cs typeface="Arial" panose="020B0604020202020204" pitchFamily="34" charset="0"/>
            </a:rPr>
            <a:t> بدين عيني: </a:t>
          </a:r>
        </a:p>
      </dgm:t>
    </dgm:pt>
    <dgm:pt modelId="{41286029-AAD5-4770-9EB2-78B77B539727}" type="parTrans" cxnId="{8E45CEFA-9F2F-4E2B-BB40-D0AF242490BF}">
      <dgm:prSet/>
      <dgm:spPr/>
      <dgm:t>
        <a:bodyPr/>
        <a:lstStyle/>
        <a:p>
          <a:pPr rtl="1"/>
          <a:endParaRPr lang="ar-SY" sz="2200">
            <a:latin typeface="Arial" panose="020B0604020202020204" pitchFamily="34" charset="0"/>
            <a:cs typeface="Arial" panose="020B0604020202020204" pitchFamily="34" charset="0"/>
          </a:endParaRPr>
        </a:p>
      </dgm:t>
    </dgm:pt>
    <dgm:pt modelId="{92A4A1CE-70FC-4D26-B129-D466195996DA}" type="sibTrans" cxnId="{8E45CEFA-9F2F-4E2B-BB40-D0AF242490BF}">
      <dgm:prSet/>
      <dgm:spPr/>
      <dgm:t>
        <a:bodyPr/>
        <a:lstStyle/>
        <a:p>
          <a:pPr rtl="1"/>
          <a:endParaRPr lang="ar-SY" sz="2200">
            <a:latin typeface="Arial" panose="020B0604020202020204" pitchFamily="34" charset="0"/>
            <a:cs typeface="Arial" panose="020B0604020202020204" pitchFamily="34" charset="0"/>
          </a:endParaRPr>
        </a:p>
      </dgm:t>
    </dgm:pt>
    <dgm:pt modelId="{388B00D4-3921-4772-85DC-A335FC756924}">
      <dgm:prSet custT="1"/>
      <dgm:spPr/>
      <dgm:t>
        <a:bodyPr/>
        <a:lstStyle/>
        <a:p>
          <a:pPr marL="0" lvl="0" indent="0" algn="ctr" defTabSz="977900" rtl="1">
            <a:lnSpc>
              <a:spcPct val="90000"/>
            </a:lnSpc>
            <a:spcBef>
              <a:spcPct val="0"/>
            </a:spcBef>
            <a:spcAft>
              <a:spcPct val="35000"/>
            </a:spcAft>
            <a:buNone/>
          </a:pPr>
          <a:r>
            <a:rPr lang="ar-SY" sz="2200" b="1"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وأما المدين بدين شخصي:</a:t>
          </a:r>
        </a:p>
      </dgm:t>
    </dgm:pt>
    <dgm:pt modelId="{FC4D9C09-A32D-4A23-94E1-6F4A57183971}" type="parTrans" cxnId="{B5FE54D1-854B-41D4-919B-B5DAD577E571}">
      <dgm:prSet/>
      <dgm:spPr/>
      <dgm:t>
        <a:bodyPr/>
        <a:lstStyle/>
        <a:p>
          <a:pPr rtl="1"/>
          <a:endParaRPr lang="ar-SY" sz="2200">
            <a:latin typeface="Arial" panose="020B0604020202020204" pitchFamily="34" charset="0"/>
            <a:cs typeface="Arial" panose="020B0604020202020204" pitchFamily="34" charset="0"/>
          </a:endParaRPr>
        </a:p>
      </dgm:t>
    </dgm:pt>
    <dgm:pt modelId="{85744450-F633-4E68-8561-AB0306A8E254}" type="sibTrans" cxnId="{B5FE54D1-854B-41D4-919B-B5DAD577E571}">
      <dgm:prSet/>
      <dgm:spPr/>
      <dgm:t>
        <a:bodyPr/>
        <a:lstStyle/>
        <a:p>
          <a:pPr rtl="1"/>
          <a:endParaRPr lang="ar-SY" sz="2200">
            <a:latin typeface="Arial" panose="020B0604020202020204" pitchFamily="34" charset="0"/>
            <a:cs typeface="Arial" panose="020B0604020202020204" pitchFamily="34" charset="0"/>
          </a:endParaRPr>
        </a:p>
      </dgm:t>
    </dgm:pt>
    <dgm:pt modelId="{EF7A186B-4012-48B7-96A3-4B26BE864809}">
      <dgm:prSet custT="1"/>
      <dgm:spPr/>
      <dgm:t>
        <a:bodyPr/>
        <a:lstStyle/>
        <a:p>
          <a:pPr algn="justLow" rtl="1"/>
          <a:r>
            <a:rPr lang="ar-SY" sz="2200" dirty="0">
              <a:latin typeface="Arial" panose="020B0604020202020204" pitchFamily="34" charset="0"/>
              <a:cs typeface="Arial" panose="020B0604020202020204" pitchFamily="34" charset="0"/>
            </a:rPr>
            <a:t>ممنوع من التصرف في المالي الذي تعلق به الدين، حتى وفاء هذا الدين. إلا بإذن من صاحب الدين</a:t>
          </a:r>
          <a:r>
            <a:rPr lang="ar-SA" sz="2200" dirty="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CDF6EA27-71D0-4069-A535-73A4E3314F2F}" type="parTrans" cxnId="{8543A43F-D2A9-4E80-9E33-003DAA391819}">
      <dgm:prSet/>
      <dgm:spPr/>
      <dgm:t>
        <a:bodyPr/>
        <a:lstStyle/>
        <a:p>
          <a:pPr rtl="1"/>
          <a:endParaRPr lang="ar-SY" sz="2200">
            <a:latin typeface="Arial" panose="020B0604020202020204" pitchFamily="34" charset="0"/>
            <a:cs typeface="Arial" panose="020B0604020202020204" pitchFamily="34" charset="0"/>
          </a:endParaRPr>
        </a:p>
      </dgm:t>
    </dgm:pt>
    <dgm:pt modelId="{3DF38426-6D5D-4968-81E3-025707F9E149}" type="sibTrans" cxnId="{8543A43F-D2A9-4E80-9E33-003DAA391819}">
      <dgm:prSet/>
      <dgm:spPr/>
      <dgm:t>
        <a:bodyPr/>
        <a:lstStyle/>
        <a:p>
          <a:pPr rtl="1"/>
          <a:endParaRPr lang="ar-SY" sz="2200">
            <a:latin typeface="Arial" panose="020B0604020202020204" pitchFamily="34" charset="0"/>
            <a:cs typeface="Arial" panose="020B0604020202020204" pitchFamily="34" charset="0"/>
          </a:endParaRPr>
        </a:p>
      </dgm:t>
    </dgm:pt>
    <dgm:pt modelId="{0B4647CE-8FF5-4315-8D47-48D2638075C0}">
      <dgm:prSet custT="1"/>
      <dgm:spPr/>
      <dgm:t>
        <a:bodyPr/>
        <a:lstStyle/>
        <a:p>
          <a:pPr algn="justLow" rtl="1"/>
          <a:r>
            <a:rPr lang="ar-SY" sz="2200" dirty="0">
              <a:latin typeface="Arial" panose="020B0604020202020204" pitchFamily="34" charset="0"/>
              <a:cs typeface="Arial" panose="020B0604020202020204" pitchFamily="34" charset="0"/>
            </a:rPr>
            <a:t>فذهب الجمهور وفيهم الصاحبان من الحنفية إلى جواز الحجر عليه إذا طلب غرماؤه ذلك</a:t>
          </a:r>
          <a:r>
            <a:rPr lang="ar-SA" sz="2200" dirty="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E467B7A4-8B9A-4EDA-BF40-DC798FFAA0BF}" type="parTrans" cxnId="{B43C87A3-0C4A-452E-89E9-D461CA582D36}">
      <dgm:prSet/>
      <dgm:spPr/>
      <dgm:t>
        <a:bodyPr/>
        <a:lstStyle/>
        <a:p>
          <a:pPr rtl="1"/>
          <a:endParaRPr lang="ar-SY" sz="2200">
            <a:latin typeface="Arial" panose="020B0604020202020204" pitchFamily="34" charset="0"/>
            <a:cs typeface="Arial" panose="020B0604020202020204" pitchFamily="34" charset="0"/>
          </a:endParaRPr>
        </a:p>
      </dgm:t>
    </dgm:pt>
    <dgm:pt modelId="{313C46E3-4DEE-4448-8F41-857C9B58EE90}" type="sibTrans" cxnId="{B43C87A3-0C4A-452E-89E9-D461CA582D36}">
      <dgm:prSet/>
      <dgm:spPr/>
      <dgm:t>
        <a:bodyPr/>
        <a:lstStyle/>
        <a:p>
          <a:pPr rtl="1"/>
          <a:endParaRPr lang="ar-SY" sz="2200">
            <a:latin typeface="Arial" panose="020B0604020202020204" pitchFamily="34" charset="0"/>
            <a:cs typeface="Arial" panose="020B0604020202020204" pitchFamily="34" charset="0"/>
          </a:endParaRPr>
        </a:p>
      </dgm:t>
    </dgm:pt>
    <dgm:pt modelId="{010E5401-D848-4834-A02D-046076767E8D}">
      <dgm:prSet custT="1"/>
      <dgm:spPr/>
      <dgm:t>
        <a:bodyPr/>
        <a:lstStyle/>
        <a:p>
          <a:pPr algn="justLow" rtl="1"/>
          <a:r>
            <a:rPr lang="ar-SY" sz="2200" dirty="0">
              <a:latin typeface="Arial" panose="020B0604020202020204" pitchFamily="34" charset="0"/>
              <a:cs typeface="Arial" panose="020B0604020202020204" pitchFamily="34" charset="0"/>
            </a:rPr>
            <a:t>وذهب أبو حنيفة إلى عدم جواز الحجر عليه أصلاً، ولكن يحبس حتى يفي الدين الذي عليه بنفسه.</a:t>
          </a:r>
        </a:p>
      </dgm:t>
    </dgm:pt>
    <dgm:pt modelId="{FB85BF00-8D09-45A9-9D31-5479A957E7C8}" type="parTrans" cxnId="{36B9C2B4-3A26-411E-AAC6-37D8D287B25A}">
      <dgm:prSet/>
      <dgm:spPr/>
      <dgm:t>
        <a:bodyPr/>
        <a:lstStyle/>
        <a:p>
          <a:pPr rtl="1"/>
          <a:endParaRPr lang="ar-SY"/>
        </a:p>
      </dgm:t>
    </dgm:pt>
    <dgm:pt modelId="{CA320400-1E12-494E-AC54-2FDB536B3789}" type="sibTrans" cxnId="{36B9C2B4-3A26-411E-AAC6-37D8D287B25A}">
      <dgm:prSet/>
      <dgm:spPr/>
      <dgm:t>
        <a:bodyPr/>
        <a:lstStyle/>
        <a:p>
          <a:pPr rtl="1"/>
          <a:endParaRPr lang="ar-SY"/>
        </a:p>
      </dgm:t>
    </dgm:pt>
    <dgm:pt modelId="{BF75E10E-203F-4C2E-98AA-946865DD5268}" type="pres">
      <dgm:prSet presAssocID="{CBB92BA5-7A32-4B23-B197-CDE580F96D4B}" presName="Name0" presStyleCnt="0">
        <dgm:presLayoutVars>
          <dgm:dir val="rev"/>
          <dgm:animLvl val="lvl"/>
          <dgm:resizeHandles val="exact"/>
        </dgm:presLayoutVars>
      </dgm:prSet>
      <dgm:spPr/>
    </dgm:pt>
    <dgm:pt modelId="{1EAFD6E1-F2D9-4FF1-BB7A-4A6D65A187B0}" type="pres">
      <dgm:prSet presAssocID="{24EACD05-C50B-4CF6-AB80-C4B9D2560AD6}" presName="linNode" presStyleCnt="0"/>
      <dgm:spPr/>
    </dgm:pt>
    <dgm:pt modelId="{E4AC5448-F5ED-4B41-99E0-29CC366617E9}" type="pres">
      <dgm:prSet presAssocID="{24EACD05-C50B-4CF6-AB80-C4B9D2560AD6}" presName="parTx" presStyleLbl="revTx" presStyleIdx="0" presStyleCnt="2" custLinFactNeighborX="-35838">
        <dgm:presLayoutVars>
          <dgm:chMax val="1"/>
          <dgm:bulletEnabled val="1"/>
        </dgm:presLayoutVars>
      </dgm:prSet>
      <dgm:spPr/>
    </dgm:pt>
    <dgm:pt modelId="{CB7625C0-396D-4939-83CD-F53BC3983A2E}" type="pres">
      <dgm:prSet presAssocID="{24EACD05-C50B-4CF6-AB80-C4B9D2560AD6}" presName="bracket" presStyleLbl="parChTrans1D1" presStyleIdx="0" presStyleCnt="2" custLinFactNeighborX="-83985"/>
      <dgm:spPr/>
    </dgm:pt>
    <dgm:pt modelId="{F545B02D-BA89-47DA-8534-C6D4643DBADF}" type="pres">
      <dgm:prSet presAssocID="{24EACD05-C50B-4CF6-AB80-C4B9D2560AD6}" presName="spH" presStyleCnt="0"/>
      <dgm:spPr/>
    </dgm:pt>
    <dgm:pt modelId="{AA002DCC-C3AD-4848-B7FE-A649CB77DB2E}" type="pres">
      <dgm:prSet presAssocID="{24EACD05-C50B-4CF6-AB80-C4B9D2560AD6}" presName="desTx" presStyleLbl="node1" presStyleIdx="0" presStyleCnt="2" custScaleX="97248" custLinFactNeighborX="-33594">
        <dgm:presLayoutVars>
          <dgm:bulletEnabled val="1"/>
        </dgm:presLayoutVars>
      </dgm:prSet>
      <dgm:spPr/>
    </dgm:pt>
    <dgm:pt modelId="{7D53AC14-C320-40C0-B652-144492CB13F9}" type="pres">
      <dgm:prSet presAssocID="{92A4A1CE-70FC-4D26-B129-D466195996DA}" presName="spV" presStyleCnt="0"/>
      <dgm:spPr/>
    </dgm:pt>
    <dgm:pt modelId="{C488C82F-9A5C-409B-81AB-05B605C435A0}" type="pres">
      <dgm:prSet presAssocID="{388B00D4-3921-4772-85DC-A335FC756924}" presName="linNode" presStyleCnt="0"/>
      <dgm:spPr/>
    </dgm:pt>
    <dgm:pt modelId="{B449BF8D-2DAA-41A9-BEE2-E6CB339C67A5}" type="pres">
      <dgm:prSet presAssocID="{388B00D4-3921-4772-85DC-A335FC756924}" presName="parTx" presStyleLbl="revTx" presStyleIdx="1" presStyleCnt="2" custScaleX="112302" custLinFactNeighborX="-9240" custLinFactNeighborY="-866">
        <dgm:presLayoutVars>
          <dgm:chMax val="1"/>
          <dgm:bulletEnabled val="1"/>
        </dgm:presLayoutVars>
      </dgm:prSet>
      <dgm:spPr/>
    </dgm:pt>
    <dgm:pt modelId="{339899A7-DBFF-40F4-90EC-2BF796493265}" type="pres">
      <dgm:prSet presAssocID="{388B00D4-3921-4772-85DC-A335FC756924}" presName="bracket" presStyleLbl="parChTrans1D1" presStyleIdx="1" presStyleCnt="2"/>
      <dgm:spPr/>
    </dgm:pt>
    <dgm:pt modelId="{D7172612-CD6E-45F3-AFCF-BE3E6BA34518}" type="pres">
      <dgm:prSet presAssocID="{388B00D4-3921-4772-85DC-A335FC756924}" presName="spH" presStyleCnt="0"/>
      <dgm:spPr/>
    </dgm:pt>
    <dgm:pt modelId="{91146E10-F5A3-4898-B3BA-9CF49D79F3BD}" type="pres">
      <dgm:prSet presAssocID="{388B00D4-3921-4772-85DC-A335FC756924}" presName="desTx" presStyleLbl="node1" presStyleIdx="1" presStyleCnt="2" custLinFactNeighborX="51966">
        <dgm:presLayoutVars>
          <dgm:bulletEnabled val="1"/>
        </dgm:presLayoutVars>
      </dgm:prSet>
      <dgm:spPr/>
    </dgm:pt>
  </dgm:ptLst>
  <dgm:cxnLst>
    <dgm:cxn modelId="{A7E11409-F804-4199-842E-ACBECF7C7B01}" type="presOf" srcId="{CBB92BA5-7A32-4B23-B197-CDE580F96D4B}" destId="{BF75E10E-203F-4C2E-98AA-946865DD5268}" srcOrd="0" destOrd="0" presId="urn:diagrams.loki3.com/BracketList"/>
    <dgm:cxn modelId="{DA95F036-3BD7-446E-95F3-2BBC9532DA79}" type="presOf" srcId="{EF7A186B-4012-48B7-96A3-4B26BE864809}" destId="{AA002DCC-C3AD-4848-B7FE-A649CB77DB2E}" srcOrd="0" destOrd="0" presId="urn:diagrams.loki3.com/BracketList"/>
    <dgm:cxn modelId="{820D4B38-5005-437C-BE68-F52672545930}" type="presOf" srcId="{24EACD05-C50B-4CF6-AB80-C4B9D2560AD6}" destId="{E4AC5448-F5ED-4B41-99E0-29CC366617E9}" srcOrd="0" destOrd="0" presId="urn:diagrams.loki3.com/BracketList"/>
    <dgm:cxn modelId="{8543A43F-D2A9-4E80-9E33-003DAA391819}" srcId="{24EACD05-C50B-4CF6-AB80-C4B9D2560AD6}" destId="{EF7A186B-4012-48B7-96A3-4B26BE864809}" srcOrd="0" destOrd="0" parTransId="{CDF6EA27-71D0-4069-A535-73A4E3314F2F}" sibTransId="{3DF38426-6D5D-4968-81E3-025707F9E149}"/>
    <dgm:cxn modelId="{047F6B60-7518-4631-839C-43C951D29013}" type="presOf" srcId="{388B00D4-3921-4772-85DC-A335FC756924}" destId="{B449BF8D-2DAA-41A9-BEE2-E6CB339C67A5}" srcOrd="0" destOrd="0" presId="urn:diagrams.loki3.com/BracketList"/>
    <dgm:cxn modelId="{E53E8461-BB67-4DF0-A4F1-8433B2810449}" type="presOf" srcId="{010E5401-D848-4834-A02D-046076767E8D}" destId="{91146E10-F5A3-4898-B3BA-9CF49D79F3BD}" srcOrd="0" destOrd="1" presId="urn:diagrams.loki3.com/BracketList"/>
    <dgm:cxn modelId="{E473358B-BCF0-47A9-A5F8-0C1E1B880A28}" type="presOf" srcId="{0B4647CE-8FF5-4315-8D47-48D2638075C0}" destId="{91146E10-F5A3-4898-B3BA-9CF49D79F3BD}" srcOrd="0" destOrd="0" presId="urn:diagrams.loki3.com/BracketList"/>
    <dgm:cxn modelId="{B43C87A3-0C4A-452E-89E9-D461CA582D36}" srcId="{388B00D4-3921-4772-85DC-A335FC756924}" destId="{0B4647CE-8FF5-4315-8D47-48D2638075C0}" srcOrd="0" destOrd="0" parTransId="{E467B7A4-8B9A-4EDA-BF40-DC798FFAA0BF}" sibTransId="{313C46E3-4DEE-4448-8F41-857C9B58EE90}"/>
    <dgm:cxn modelId="{36B9C2B4-3A26-411E-AAC6-37D8D287B25A}" srcId="{388B00D4-3921-4772-85DC-A335FC756924}" destId="{010E5401-D848-4834-A02D-046076767E8D}" srcOrd="1" destOrd="0" parTransId="{FB85BF00-8D09-45A9-9D31-5479A957E7C8}" sibTransId="{CA320400-1E12-494E-AC54-2FDB536B3789}"/>
    <dgm:cxn modelId="{B5FE54D1-854B-41D4-919B-B5DAD577E571}" srcId="{CBB92BA5-7A32-4B23-B197-CDE580F96D4B}" destId="{388B00D4-3921-4772-85DC-A335FC756924}" srcOrd="1" destOrd="0" parTransId="{FC4D9C09-A32D-4A23-94E1-6F4A57183971}" sibTransId="{85744450-F633-4E68-8561-AB0306A8E254}"/>
    <dgm:cxn modelId="{8E45CEFA-9F2F-4E2B-BB40-D0AF242490BF}" srcId="{CBB92BA5-7A32-4B23-B197-CDE580F96D4B}" destId="{24EACD05-C50B-4CF6-AB80-C4B9D2560AD6}" srcOrd="0" destOrd="0" parTransId="{41286029-AAD5-4770-9EB2-78B77B539727}" sibTransId="{92A4A1CE-70FC-4D26-B129-D466195996DA}"/>
    <dgm:cxn modelId="{EA629DDD-4ED0-4111-A569-AEAE90DBD988}" type="presParOf" srcId="{BF75E10E-203F-4C2E-98AA-946865DD5268}" destId="{1EAFD6E1-F2D9-4FF1-BB7A-4A6D65A187B0}" srcOrd="0" destOrd="0" presId="urn:diagrams.loki3.com/BracketList"/>
    <dgm:cxn modelId="{714FEAA3-945F-4A13-9C95-919E34E38418}" type="presParOf" srcId="{1EAFD6E1-F2D9-4FF1-BB7A-4A6D65A187B0}" destId="{E4AC5448-F5ED-4B41-99E0-29CC366617E9}" srcOrd="0" destOrd="0" presId="urn:diagrams.loki3.com/BracketList"/>
    <dgm:cxn modelId="{23B05BBE-4310-4B84-828E-7E4B9A6EA87D}" type="presParOf" srcId="{1EAFD6E1-F2D9-4FF1-BB7A-4A6D65A187B0}" destId="{CB7625C0-396D-4939-83CD-F53BC3983A2E}" srcOrd="1" destOrd="0" presId="urn:diagrams.loki3.com/BracketList"/>
    <dgm:cxn modelId="{29D87A41-D03D-40CE-B222-FDF3A772F7BC}" type="presParOf" srcId="{1EAFD6E1-F2D9-4FF1-BB7A-4A6D65A187B0}" destId="{F545B02D-BA89-47DA-8534-C6D4643DBADF}" srcOrd="2" destOrd="0" presId="urn:diagrams.loki3.com/BracketList"/>
    <dgm:cxn modelId="{ACC8AB8A-D105-41F7-A53E-7440341A2437}" type="presParOf" srcId="{1EAFD6E1-F2D9-4FF1-BB7A-4A6D65A187B0}" destId="{AA002DCC-C3AD-4848-B7FE-A649CB77DB2E}" srcOrd="3" destOrd="0" presId="urn:diagrams.loki3.com/BracketList"/>
    <dgm:cxn modelId="{4DF9F9C8-56F4-4E61-B149-9C43615309D4}" type="presParOf" srcId="{BF75E10E-203F-4C2E-98AA-946865DD5268}" destId="{7D53AC14-C320-40C0-B652-144492CB13F9}" srcOrd="1" destOrd="0" presId="urn:diagrams.loki3.com/BracketList"/>
    <dgm:cxn modelId="{5D1A3C52-5ED5-43C7-926E-42D6BCFCE724}" type="presParOf" srcId="{BF75E10E-203F-4C2E-98AA-946865DD5268}" destId="{C488C82F-9A5C-409B-81AB-05B605C435A0}" srcOrd="2" destOrd="0" presId="urn:diagrams.loki3.com/BracketList"/>
    <dgm:cxn modelId="{81809759-BF16-4DDE-BD4D-237688284DF4}" type="presParOf" srcId="{C488C82F-9A5C-409B-81AB-05B605C435A0}" destId="{B449BF8D-2DAA-41A9-BEE2-E6CB339C67A5}" srcOrd="0" destOrd="0" presId="urn:diagrams.loki3.com/BracketList"/>
    <dgm:cxn modelId="{3B7FC406-472C-4F38-8AB1-6783AE4F09A5}" type="presParOf" srcId="{C488C82F-9A5C-409B-81AB-05B605C435A0}" destId="{339899A7-DBFF-40F4-90EC-2BF796493265}" srcOrd="1" destOrd="0" presId="urn:diagrams.loki3.com/BracketList"/>
    <dgm:cxn modelId="{5AEC4331-9E50-4BFB-A0EF-EB014EFD6F14}" type="presParOf" srcId="{C488C82F-9A5C-409B-81AB-05B605C435A0}" destId="{D7172612-CD6E-45F3-AFCF-BE3E6BA34518}" srcOrd="2" destOrd="0" presId="urn:diagrams.loki3.com/BracketList"/>
    <dgm:cxn modelId="{A5BEEF44-7092-4AF5-99E8-53C1AF257471}" type="presParOf" srcId="{C488C82F-9A5C-409B-81AB-05B605C435A0}" destId="{91146E10-F5A3-4898-B3BA-9CF49D79F3BD}"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CAF653-819A-43AC-A0C6-11EFA5591796}">
      <dsp:nvSpPr>
        <dsp:cNvPr id="0" name=""/>
        <dsp:cNvSpPr/>
      </dsp:nvSpPr>
      <dsp:spPr>
        <a:xfrm>
          <a:off x="8217754" y="-573267"/>
          <a:ext cx="4448091" cy="4448091"/>
        </a:xfrm>
        <a:prstGeom prst="blockArc">
          <a:avLst>
            <a:gd name="adj1" fmla="val 8100000"/>
            <a:gd name="adj2" fmla="val 13500000"/>
            <a:gd name="adj3" fmla="val 486"/>
          </a:avLst>
        </a:prstGeom>
        <a:noFill/>
        <a:ln w="22225" cap="rnd"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9D2DEA-69BE-4EF1-BB62-931B791BA209}">
      <dsp:nvSpPr>
        <dsp:cNvPr id="0" name=""/>
        <dsp:cNvSpPr/>
      </dsp:nvSpPr>
      <dsp:spPr>
        <a:xfrm>
          <a:off x="43144" y="206281"/>
          <a:ext cx="8576896" cy="412826"/>
        </a:xfrm>
        <a:prstGeom prst="rect">
          <a:avLst/>
        </a:prstGeom>
        <a:gradFill rotWithShape="0">
          <a:gsLst>
            <a:gs pos="0">
              <a:schemeClr val="accent2">
                <a:alpha val="90000"/>
                <a:hueOff val="0"/>
                <a:satOff val="0"/>
                <a:lumOff val="0"/>
                <a:alphaOff val="0"/>
                <a:tint val="68000"/>
                <a:alpha val="90000"/>
                <a:lumMod val="100000"/>
              </a:schemeClr>
            </a:gs>
            <a:gs pos="100000">
              <a:schemeClr val="accent2">
                <a:alpha val="9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327681" bIns="5588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أن يكون المأذون مميزاً.</a:t>
          </a:r>
        </a:p>
      </dsp:txBody>
      <dsp:txXfrm>
        <a:off x="43144" y="206281"/>
        <a:ext cx="8576896" cy="412826"/>
      </dsp:txXfrm>
    </dsp:sp>
    <dsp:sp modelId="{DF847B01-50F1-4987-A66B-DACF3886F572}">
      <dsp:nvSpPr>
        <dsp:cNvPr id="0" name=""/>
        <dsp:cNvSpPr/>
      </dsp:nvSpPr>
      <dsp:spPr>
        <a:xfrm>
          <a:off x="8362024" y="154677"/>
          <a:ext cx="516033" cy="516033"/>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alpha val="90000"/>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FB0F18F5-9844-46BD-B3FA-49A7B0C0D618}">
      <dsp:nvSpPr>
        <dsp:cNvPr id="0" name=""/>
        <dsp:cNvSpPr/>
      </dsp:nvSpPr>
      <dsp:spPr>
        <a:xfrm>
          <a:off x="43144" y="825322"/>
          <a:ext cx="8281077" cy="412826"/>
        </a:xfrm>
        <a:prstGeom prst="rect">
          <a:avLst/>
        </a:prstGeom>
        <a:gradFill rotWithShape="0">
          <a:gsLst>
            <a:gs pos="0">
              <a:schemeClr val="accent2">
                <a:alpha val="90000"/>
                <a:hueOff val="0"/>
                <a:satOff val="0"/>
                <a:lumOff val="0"/>
                <a:alphaOff val="-10000"/>
                <a:tint val="68000"/>
                <a:alpha val="90000"/>
                <a:lumMod val="100000"/>
              </a:schemeClr>
            </a:gs>
            <a:gs pos="100000">
              <a:schemeClr val="accent2">
                <a:alpha val="90000"/>
                <a:hueOff val="0"/>
                <a:satOff val="0"/>
                <a:lumOff val="0"/>
                <a:alphaOff val="-1000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327681" bIns="55880" numCol="1" spcCol="1270" anchor="ctr" anchorCtr="0">
          <a:noAutofit/>
        </a:bodyPr>
        <a:lstStyle/>
        <a:p>
          <a:pPr marL="0" lvl="0" indent="0" algn="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أن يكون صاحب الإذن أهلاً لإنفاذ تصرفات القاصر.</a:t>
          </a:r>
        </a:p>
      </dsp:txBody>
      <dsp:txXfrm>
        <a:off x="43144" y="825322"/>
        <a:ext cx="8281077" cy="412826"/>
      </dsp:txXfrm>
    </dsp:sp>
    <dsp:sp modelId="{8B83314C-9975-4F83-AAC1-290FD10B5812}">
      <dsp:nvSpPr>
        <dsp:cNvPr id="0" name=""/>
        <dsp:cNvSpPr/>
      </dsp:nvSpPr>
      <dsp:spPr>
        <a:xfrm>
          <a:off x="8066205" y="773719"/>
          <a:ext cx="516033" cy="516033"/>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alpha val="90000"/>
              <a:hueOff val="0"/>
              <a:satOff val="0"/>
              <a:lumOff val="0"/>
              <a:alphaOff val="-10000"/>
            </a:schemeClr>
          </a:solidFill>
          <a:prstDash val="solid"/>
        </a:ln>
        <a:effectLst/>
      </dsp:spPr>
      <dsp:style>
        <a:lnRef idx="1">
          <a:scrgbClr r="0" g="0" b="0"/>
        </a:lnRef>
        <a:fillRef idx="2">
          <a:scrgbClr r="0" g="0" b="0"/>
        </a:fillRef>
        <a:effectRef idx="0">
          <a:scrgbClr r="0" g="0" b="0"/>
        </a:effectRef>
        <a:fontRef idx="minor"/>
      </dsp:style>
    </dsp:sp>
    <dsp:sp modelId="{2AD6D643-80BD-448D-AF3F-164B786B6E35}">
      <dsp:nvSpPr>
        <dsp:cNvPr id="0" name=""/>
        <dsp:cNvSpPr/>
      </dsp:nvSpPr>
      <dsp:spPr>
        <a:xfrm>
          <a:off x="43144" y="1444364"/>
          <a:ext cx="8190284" cy="412826"/>
        </a:xfrm>
        <a:prstGeom prst="rect">
          <a:avLst/>
        </a:prstGeom>
        <a:gradFill rotWithShape="0">
          <a:gsLst>
            <a:gs pos="0">
              <a:schemeClr val="accent2">
                <a:alpha val="90000"/>
                <a:hueOff val="0"/>
                <a:satOff val="0"/>
                <a:lumOff val="0"/>
                <a:alphaOff val="-20000"/>
                <a:tint val="68000"/>
                <a:alpha val="90000"/>
                <a:lumMod val="100000"/>
              </a:schemeClr>
            </a:gs>
            <a:gs pos="100000">
              <a:schemeClr val="accent2">
                <a:alpha val="90000"/>
                <a:hueOff val="0"/>
                <a:satOff val="0"/>
                <a:lumOff val="0"/>
                <a:alphaOff val="-2000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327681" bIns="55880" numCol="1" spcCol="1270" anchor="ctr" anchorCtr="0">
          <a:noAutofit/>
        </a:bodyPr>
        <a:lstStyle/>
        <a:p>
          <a:pPr marL="0" lvl="0" indent="0" algn="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أن يكون التصرف المأذون فيه يدور بين النفع والضرر.</a:t>
          </a:r>
        </a:p>
      </dsp:txBody>
      <dsp:txXfrm>
        <a:off x="43144" y="1444364"/>
        <a:ext cx="8190284" cy="412826"/>
      </dsp:txXfrm>
    </dsp:sp>
    <dsp:sp modelId="{A13F0351-1228-490D-B76E-8CBED550967A}">
      <dsp:nvSpPr>
        <dsp:cNvPr id="0" name=""/>
        <dsp:cNvSpPr/>
      </dsp:nvSpPr>
      <dsp:spPr>
        <a:xfrm>
          <a:off x="7975412" y="1392761"/>
          <a:ext cx="516033" cy="516033"/>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alpha val="90000"/>
              <a:hueOff val="0"/>
              <a:satOff val="0"/>
              <a:lumOff val="0"/>
              <a:alphaOff val="-20000"/>
            </a:schemeClr>
          </a:solidFill>
          <a:prstDash val="solid"/>
        </a:ln>
        <a:effectLst/>
      </dsp:spPr>
      <dsp:style>
        <a:lnRef idx="1">
          <a:scrgbClr r="0" g="0" b="0"/>
        </a:lnRef>
        <a:fillRef idx="2">
          <a:scrgbClr r="0" g="0" b="0"/>
        </a:fillRef>
        <a:effectRef idx="0">
          <a:scrgbClr r="0" g="0" b="0"/>
        </a:effectRef>
        <a:fontRef idx="minor"/>
      </dsp:style>
    </dsp:sp>
    <dsp:sp modelId="{C18EBA5A-4CEF-4F6C-BBE3-5B0D315C1802}">
      <dsp:nvSpPr>
        <dsp:cNvPr id="0" name=""/>
        <dsp:cNvSpPr/>
      </dsp:nvSpPr>
      <dsp:spPr>
        <a:xfrm>
          <a:off x="43144" y="2063406"/>
          <a:ext cx="8281077" cy="412826"/>
        </a:xfrm>
        <a:prstGeom prst="rect">
          <a:avLst/>
        </a:prstGeom>
        <a:gradFill rotWithShape="0">
          <a:gsLst>
            <a:gs pos="0">
              <a:schemeClr val="accent2">
                <a:alpha val="90000"/>
                <a:hueOff val="0"/>
                <a:satOff val="0"/>
                <a:lumOff val="0"/>
                <a:alphaOff val="-30000"/>
                <a:tint val="68000"/>
                <a:alpha val="90000"/>
                <a:lumMod val="100000"/>
              </a:schemeClr>
            </a:gs>
            <a:gs pos="100000">
              <a:schemeClr val="accent2">
                <a:alpha val="90000"/>
                <a:hueOff val="0"/>
                <a:satOff val="0"/>
                <a:lumOff val="0"/>
                <a:alphaOff val="-3000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327681" bIns="55880" numCol="1" spcCol="1270" anchor="ctr" anchorCtr="0">
          <a:noAutofit/>
        </a:bodyPr>
        <a:lstStyle/>
        <a:p>
          <a:pPr marL="0" lvl="0" indent="0" algn="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أن يصدر الإذن بعبارة صريحة، كقوله أذنتك.. أو بطريق الدلالة.</a:t>
          </a:r>
        </a:p>
      </dsp:txBody>
      <dsp:txXfrm>
        <a:off x="43144" y="2063406"/>
        <a:ext cx="8281077" cy="412826"/>
      </dsp:txXfrm>
    </dsp:sp>
    <dsp:sp modelId="{8DE87780-13FF-42FB-A061-58E338E4ECB3}">
      <dsp:nvSpPr>
        <dsp:cNvPr id="0" name=""/>
        <dsp:cNvSpPr/>
      </dsp:nvSpPr>
      <dsp:spPr>
        <a:xfrm>
          <a:off x="8066205" y="2011803"/>
          <a:ext cx="516033" cy="516033"/>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alpha val="90000"/>
              <a:hueOff val="0"/>
              <a:satOff val="0"/>
              <a:lumOff val="0"/>
              <a:alphaOff val="-30000"/>
            </a:schemeClr>
          </a:solidFill>
          <a:prstDash val="solid"/>
        </a:ln>
        <a:effectLst/>
      </dsp:spPr>
      <dsp:style>
        <a:lnRef idx="1">
          <a:scrgbClr r="0" g="0" b="0"/>
        </a:lnRef>
        <a:fillRef idx="2">
          <a:scrgbClr r="0" g="0" b="0"/>
        </a:fillRef>
        <a:effectRef idx="0">
          <a:scrgbClr r="0" g="0" b="0"/>
        </a:effectRef>
        <a:fontRef idx="minor"/>
      </dsp:style>
    </dsp:sp>
    <dsp:sp modelId="{D0360C2C-D7C4-4C9C-BD9A-609538265030}">
      <dsp:nvSpPr>
        <dsp:cNvPr id="0" name=""/>
        <dsp:cNvSpPr/>
      </dsp:nvSpPr>
      <dsp:spPr>
        <a:xfrm>
          <a:off x="43144" y="2682448"/>
          <a:ext cx="8576896" cy="412826"/>
        </a:xfrm>
        <a:prstGeom prst="rect">
          <a:avLst/>
        </a:prstGeom>
        <a:gradFill rotWithShape="0">
          <a:gsLst>
            <a:gs pos="0">
              <a:schemeClr val="accent2">
                <a:alpha val="90000"/>
                <a:hueOff val="0"/>
                <a:satOff val="0"/>
                <a:lumOff val="0"/>
                <a:alphaOff val="-40000"/>
                <a:tint val="68000"/>
                <a:alpha val="90000"/>
                <a:lumMod val="100000"/>
              </a:schemeClr>
            </a:gs>
            <a:gs pos="100000">
              <a:schemeClr val="accent2">
                <a:alpha val="90000"/>
                <a:hueOff val="0"/>
                <a:satOff val="0"/>
                <a:lumOff val="0"/>
                <a:alphaOff val="-4000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327681" bIns="55880" numCol="1" spcCol="1270" anchor="ctr" anchorCtr="0">
          <a:noAutofit/>
        </a:bodyPr>
        <a:lstStyle/>
        <a:p>
          <a:pPr marL="0" lvl="0" indent="0" algn="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علم المأذون بالإذن.</a:t>
          </a:r>
        </a:p>
      </dsp:txBody>
      <dsp:txXfrm>
        <a:off x="43144" y="2682448"/>
        <a:ext cx="8576896" cy="412826"/>
      </dsp:txXfrm>
    </dsp:sp>
    <dsp:sp modelId="{0791EDB3-ED1C-4B6A-8A3D-521FAB95C899}">
      <dsp:nvSpPr>
        <dsp:cNvPr id="0" name=""/>
        <dsp:cNvSpPr/>
      </dsp:nvSpPr>
      <dsp:spPr>
        <a:xfrm>
          <a:off x="8362024" y="2630844"/>
          <a:ext cx="516033" cy="516033"/>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alpha val="90000"/>
              <a:hueOff val="0"/>
              <a:satOff val="0"/>
              <a:lumOff val="0"/>
              <a:alphaOff val="-4000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B0CE07-267E-4A7D-B9E9-6A71744A3304}">
      <dsp:nvSpPr>
        <dsp:cNvPr id="0" name=""/>
        <dsp:cNvSpPr/>
      </dsp:nvSpPr>
      <dsp:spPr>
        <a:xfrm>
          <a:off x="0" y="480223"/>
          <a:ext cx="10345001" cy="756000"/>
        </a:xfrm>
        <a:prstGeom prst="rect">
          <a:avLst/>
        </a:prstGeom>
        <a:solidFill>
          <a:schemeClr val="lt1">
            <a:alpha val="90000"/>
            <a:hueOff val="0"/>
            <a:satOff val="0"/>
            <a:lumOff val="0"/>
            <a:alphaOff val="0"/>
          </a:schemeClr>
        </a:solidFill>
        <a:ln w="12700" cap="rnd" cmpd="sng" algn="ctr">
          <a:solidFill>
            <a:schemeClr val="accent2">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B51C2D0-5914-4F40-BF81-146D80998608}">
      <dsp:nvSpPr>
        <dsp:cNvPr id="0" name=""/>
        <dsp:cNvSpPr/>
      </dsp:nvSpPr>
      <dsp:spPr>
        <a:xfrm>
          <a:off x="2535" y="37423"/>
          <a:ext cx="9849966" cy="885600"/>
        </a:xfrm>
        <a:prstGeom prst="roundRect">
          <a:avLst/>
        </a:prstGeom>
        <a:gradFill rotWithShape="0">
          <a:gsLst>
            <a:gs pos="0">
              <a:schemeClr val="accent2">
                <a:alpha val="90000"/>
                <a:hueOff val="0"/>
                <a:satOff val="0"/>
                <a:lumOff val="0"/>
                <a:alphaOff val="0"/>
                <a:tint val="68000"/>
                <a:alpha val="90000"/>
                <a:lumMod val="100000"/>
              </a:schemeClr>
            </a:gs>
            <a:gs pos="100000">
              <a:schemeClr val="accent2">
                <a:alpha val="9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3711" tIns="0" rIns="273711" bIns="0" numCol="1" spcCol="1270" anchor="ctr" anchorCtr="0">
          <a:noAutofit/>
        </a:bodyPr>
        <a:lstStyle/>
        <a:p>
          <a:pPr marL="0" lvl="0" indent="0" algn="justLow"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1- </a:t>
          </a:r>
          <a:r>
            <a:rPr lang="ar-SA" sz="2200" kern="1200" dirty="0">
              <a:latin typeface="Arial" panose="020B0604020202020204" pitchFamily="34" charset="0"/>
              <a:cs typeface="Arial" panose="020B0604020202020204" pitchFamily="34" charset="0"/>
            </a:rPr>
            <a:t>ذهب أبو حنيفة إلى عدم جواز الحجر على السفيه أصلاً، إذا كان السفه طارئاً بعد البلوغ، أو كان مرافقاً للبلوغ ، إلا أنه يمنع من تسلم ماله حتى زوال سفهه أو بلوغه الخامسة والعشرين</a:t>
          </a:r>
          <a:r>
            <a:rPr lang="ar-SY" sz="2200" kern="1200" dirty="0">
              <a:latin typeface="Arial" panose="020B0604020202020204" pitchFamily="34" charset="0"/>
              <a:cs typeface="Arial" panose="020B0604020202020204" pitchFamily="34" charset="0"/>
            </a:rPr>
            <a:t>.</a:t>
          </a:r>
        </a:p>
      </dsp:txBody>
      <dsp:txXfrm>
        <a:off x="45766" y="80654"/>
        <a:ext cx="9763504" cy="799138"/>
      </dsp:txXfrm>
    </dsp:sp>
    <dsp:sp modelId="{CE12442D-DBB9-4928-96EC-39CBCB6B0BFA}">
      <dsp:nvSpPr>
        <dsp:cNvPr id="0" name=""/>
        <dsp:cNvSpPr/>
      </dsp:nvSpPr>
      <dsp:spPr>
        <a:xfrm>
          <a:off x="0" y="1841024"/>
          <a:ext cx="10345001" cy="756000"/>
        </a:xfrm>
        <a:prstGeom prst="rect">
          <a:avLst/>
        </a:prstGeom>
        <a:solidFill>
          <a:schemeClr val="lt1">
            <a:alpha val="90000"/>
            <a:hueOff val="0"/>
            <a:satOff val="0"/>
            <a:lumOff val="0"/>
            <a:alphaOff val="0"/>
          </a:schemeClr>
        </a:solidFill>
        <a:ln w="12700" cap="rnd" cmpd="sng" algn="ctr">
          <a:solidFill>
            <a:schemeClr val="accent2">
              <a:alpha val="90000"/>
              <a:hueOff val="0"/>
              <a:satOff val="0"/>
              <a:lumOff val="0"/>
              <a:alphaOff val="-40000"/>
            </a:schemeClr>
          </a:solidFill>
          <a:prstDash val="solid"/>
        </a:ln>
        <a:effectLst/>
      </dsp:spPr>
      <dsp:style>
        <a:lnRef idx="1">
          <a:scrgbClr r="0" g="0" b="0"/>
        </a:lnRef>
        <a:fillRef idx="1">
          <a:scrgbClr r="0" g="0" b="0"/>
        </a:fillRef>
        <a:effectRef idx="0">
          <a:scrgbClr r="0" g="0" b="0"/>
        </a:effectRef>
        <a:fontRef idx="minor"/>
      </dsp:style>
    </dsp:sp>
    <dsp:sp modelId="{90B924BA-1D5B-4472-AEB6-0A1D476CE744}">
      <dsp:nvSpPr>
        <dsp:cNvPr id="0" name=""/>
        <dsp:cNvSpPr/>
      </dsp:nvSpPr>
      <dsp:spPr>
        <a:xfrm>
          <a:off x="2535" y="1398224"/>
          <a:ext cx="9849966" cy="885600"/>
        </a:xfrm>
        <a:prstGeom prst="roundRect">
          <a:avLst/>
        </a:prstGeom>
        <a:gradFill rotWithShape="0">
          <a:gsLst>
            <a:gs pos="0">
              <a:schemeClr val="accent2">
                <a:alpha val="90000"/>
                <a:hueOff val="0"/>
                <a:satOff val="0"/>
                <a:lumOff val="0"/>
                <a:alphaOff val="-40000"/>
                <a:tint val="68000"/>
                <a:alpha val="90000"/>
                <a:lumMod val="100000"/>
              </a:schemeClr>
            </a:gs>
            <a:gs pos="100000">
              <a:schemeClr val="accent2">
                <a:alpha val="90000"/>
                <a:hueOff val="0"/>
                <a:satOff val="0"/>
                <a:lumOff val="0"/>
                <a:alphaOff val="-4000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3711" tIns="0" rIns="273711" bIns="0" numCol="1" spcCol="1270" anchor="ctr" anchorCtr="0">
          <a:noAutofit/>
        </a:bodyPr>
        <a:lstStyle/>
        <a:p>
          <a:pPr marL="0" lvl="0" indent="0" algn="justLow"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2- </a:t>
          </a:r>
          <a:r>
            <a:rPr lang="ar-SA" sz="2200" kern="1200" dirty="0">
              <a:latin typeface="Arial" panose="020B0604020202020204" pitchFamily="34" charset="0"/>
              <a:cs typeface="Arial" panose="020B0604020202020204" pitchFamily="34" charset="0"/>
            </a:rPr>
            <a:t>وذهب الصاحبان من الحنفية وجمهور الفقهاء إلى الحجر على السفيه</a:t>
          </a:r>
          <a:r>
            <a:rPr lang="ar-SY" sz="2200" kern="1200" dirty="0">
              <a:latin typeface="Arial" panose="020B0604020202020204" pitchFamily="34" charset="0"/>
              <a:cs typeface="Arial" panose="020B0604020202020204" pitchFamily="34" charset="0"/>
            </a:rPr>
            <a:t>.</a:t>
          </a:r>
        </a:p>
      </dsp:txBody>
      <dsp:txXfrm>
        <a:off x="45766" y="1441455"/>
        <a:ext cx="9763504" cy="7991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E05697-EB00-49D4-AF03-694D0E87F9AB}">
      <dsp:nvSpPr>
        <dsp:cNvPr id="0" name=""/>
        <dsp:cNvSpPr/>
      </dsp:nvSpPr>
      <dsp:spPr>
        <a:xfrm>
          <a:off x="0" y="16271"/>
          <a:ext cx="10666426" cy="1104480"/>
        </a:xfrm>
        <a:prstGeom prst="round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 ذهب جمهور الفقهاء إلى وجوب الحجر عليه لأنه مفسد لماله ومضيع له فكان كالسفيه ، وقد أخذ قانون الأحوال الشخصية السوري في هذا بمذهب الجمهور، ونص على الحجر عليه في المادة /200/ منه.</a:t>
          </a:r>
        </a:p>
      </dsp:txBody>
      <dsp:txXfrm>
        <a:off x="53916" y="70187"/>
        <a:ext cx="10558594" cy="996648"/>
      </dsp:txXfrm>
    </dsp:sp>
    <dsp:sp modelId="{1C534EF1-C135-4B6F-BBB2-22EBA612EEF8}">
      <dsp:nvSpPr>
        <dsp:cNvPr id="0" name=""/>
        <dsp:cNvSpPr/>
      </dsp:nvSpPr>
      <dsp:spPr>
        <a:xfrm>
          <a:off x="0" y="1290671"/>
          <a:ext cx="10666426" cy="1104480"/>
        </a:xfrm>
        <a:prstGeom prst="round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2- وذهب أبو حنيفة إلى عدم الحجر عليه.</a:t>
          </a:r>
        </a:p>
      </dsp:txBody>
      <dsp:txXfrm>
        <a:off x="53916" y="1344587"/>
        <a:ext cx="10558594" cy="9966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AC5448-F5ED-4B41-99E0-29CC366617E9}">
      <dsp:nvSpPr>
        <dsp:cNvPr id="0" name=""/>
        <dsp:cNvSpPr/>
      </dsp:nvSpPr>
      <dsp:spPr>
        <a:xfrm>
          <a:off x="7125223" y="442852"/>
          <a:ext cx="2433956"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 </a:t>
          </a:r>
          <a:r>
            <a:rPr lang="ar-SA" sz="2200" b="1" kern="1200" dirty="0">
              <a:latin typeface="Arial" panose="020B0604020202020204" pitchFamily="34" charset="0"/>
              <a:cs typeface="Arial" panose="020B0604020202020204" pitchFamily="34" charset="0"/>
            </a:rPr>
            <a:t>أن المدين</a:t>
          </a:r>
          <a:r>
            <a:rPr lang="ar-SY" sz="2200" b="1" kern="1200" dirty="0">
              <a:latin typeface="Arial" panose="020B0604020202020204" pitchFamily="34" charset="0"/>
              <a:cs typeface="Arial" panose="020B0604020202020204" pitchFamily="34" charset="0"/>
            </a:rPr>
            <a:t> بدين عيني: </a:t>
          </a:r>
        </a:p>
      </dsp:txBody>
      <dsp:txXfrm>
        <a:off x="7125223" y="442852"/>
        <a:ext cx="2433956" cy="1287000"/>
      </dsp:txXfrm>
    </dsp:sp>
    <dsp:sp modelId="{CB7625C0-396D-4939-83CD-F53BC3983A2E}">
      <dsp:nvSpPr>
        <dsp:cNvPr id="0" name=""/>
        <dsp:cNvSpPr/>
      </dsp:nvSpPr>
      <dsp:spPr>
        <a:xfrm rot="10800000">
          <a:off x="6649356" y="442852"/>
          <a:ext cx="486791" cy="1287000"/>
        </a:xfrm>
        <a:prstGeom prst="leftBrace">
          <a:avLst>
            <a:gd name="adj1" fmla="val 35000"/>
            <a:gd name="adj2" fmla="val 50000"/>
          </a:avLst>
        </a:pr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002DCC-C3AD-4848-B7FE-A649CB77DB2E}">
      <dsp:nvSpPr>
        <dsp:cNvPr id="0" name=""/>
        <dsp:cNvSpPr/>
      </dsp:nvSpPr>
      <dsp:spPr>
        <a:xfrm>
          <a:off x="114591" y="442852"/>
          <a:ext cx="6438168" cy="1287000"/>
        </a:xfrm>
        <a:prstGeom prst="rect">
          <a:avLst/>
        </a:prstGeom>
        <a:gradFill rotWithShape="0">
          <a:gsLst>
            <a:gs pos="0">
              <a:schemeClr val="accent1">
                <a:shade val="50000"/>
                <a:hueOff val="0"/>
                <a:satOff val="0"/>
                <a:lumOff val="0"/>
                <a:alphaOff val="0"/>
                <a:tint val="68000"/>
                <a:alpha val="90000"/>
                <a:lumMod val="100000"/>
              </a:schemeClr>
            </a:gs>
            <a:gs pos="100000">
              <a:schemeClr val="accent1">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latin typeface="Arial" panose="020B0604020202020204" pitchFamily="34" charset="0"/>
              <a:cs typeface="Arial" panose="020B0604020202020204" pitchFamily="34" charset="0"/>
            </a:rPr>
            <a:t>ممنوع من التصرف في المالي الذي تعلق به الدين، حتى وفاء هذا الدين. إلا بإذن من صاحب الدين</a:t>
          </a:r>
          <a:r>
            <a:rPr lang="ar-SA" sz="2200" kern="1200" dirty="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a:off x="114591" y="442852"/>
        <a:ext cx="6438168" cy="1287000"/>
      </dsp:txXfrm>
    </dsp:sp>
    <dsp:sp modelId="{B449BF8D-2DAA-41A9-BEE2-E6CB339C67A5}">
      <dsp:nvSpPr>
        <dsp:cNvPr id="0" name=""/>
        <dsp:cNvSpPr/>
      </dsp:nvSpPr>
      <dsp:spPr>
        <a:xfrm>
          <a:off x="7039385" y="2013035"/>
          <a:ext cx="2650632"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90000"/>
            </a:lnSpc>
            <a:spcBef>
              <a:spcPct val="0"/>
            </a:spcBef>
            <a:spcAft>
              <a:spcPct val="35000"/>
            </a:spcAft>
            <a:buNone/>
          </a:pPr>
          <a:r>
            <a:rPr lang="ar-SY" sz="2200" b="1"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وأما المدين بدين شخصي:</a:t>
          </a:r>
        </a:p>
      </dsp:txBody>
      <dsp:txXfrm>
        <a:off x="7039385" y="2013035"/>
        <a:ext cx="2650632" cy="1287000"/>
      </dsp:txXfrm>
    </dsp:sp>
    <dsp:sp modelId="{339899A7-DBFF-40F4-90EC-2BF796493265}">
      <dsp:nvSpPr>
        <dsp:cNvPr id="0" name=""/>
        <dsp:cNvSpPr/>
      </dsp:nvSpPr>
      <dsp:spPr>
        <a:xfrm rot="10800000">
          <a:off x="6610949" y="1963852"/>
          <a:ext cx="472054" cy="1407656"/>
        </a:xfrm>
        <a:prstGeom prst="leftBrace">
          <a:avLst>
            <a:gd name="adj1" fmla="val 35000"/>
            <a:gd name="adj2" fmla="val 50000"/>
          </a:avLst>
        </a:pr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146E10-F5A3-4898-B3BA-9CF49D79F3BD}">
      <dsp:nvSpPr>
        <dsp:cNvPr id="0" name=""/>
        <dsp:cNvSpPr/>
      </dsp:nvSpPr>
      <dsp:spPr>
        <a:xfrm>
          <a:off x="100311" y="1963852"/>
          <a:ext cx="6419939" cy="1407656"/>
        </a:xfrm>
        <a:prstGeom prst="rect">
          <a:avLst/>
        </a:prstGeom>
        <a:gradFill rotWithShape="0">
          <a:gsLst>
            <a:gs pos="0">
              <a:schemeClr val="accent1">
                <a:shade val="50000"/>
                <a:hueOff val="-568983"/>
                <a:satOff val="-30245"/>
                <a:lumOff val="47767"/>
                <a:alphaOff val="0"/>
                <a:tint val="68000"/>
                <a:alpha val="90000"/>
                <a:lumMod val="100000"/>
              </a:schemeClr>
            </a:gs>
            <a:gs pos="100000">
              <a:schemeClr val="accent1">
                <a:shade val="50000"/>
                <a:hueOff val="-568983"/>
                <a:satOff val="-30245"/>
                <a:lumOff val="47767"/>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latin typeface="Arial" panose="020B0604020202020204" pitchFamily="34" charset="0"/>
              <a:cs typeface="Arial" panose="020B0604020202020204" pitchFamily="34" charset="0"/>
            </a:rPr>
            <a:t>فذهب الجمهور وفيهم الصاحبان من الحنفية إلى جواز الحجر عليه إذا طلب غرماؤه ذلك</a:t>
          </a:r>
          <a:r>
            <a:rPr lang="ar-SA" sz="2200" kern="1200" dirty="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a:p>
          <a:pPr marL="228600" lvl="1" indent="-228600" algn="justLow" defTabSz="977900" rtl="1">
            <a:lnSpc>
              <a:spcPct val="90000"/>
            </a:lnSpc>
            <a:spcBef>
              <a:spcPct val="0"/>
            </a:spcBef>
            <a:spcAft>
              <a:spcPct val="15000"/>
            </a:spcAft>
            <a:buChar char="•"/>
          </a:pPr>
          <a:r>
            <a:rPr lang="ar-SY" sz="2200" kern="1200" dirty="0">
              <a:latin typeface="Arial" panose="020B0604020202020204" pitchFamily="34" charset="0"/>
              <a:cs typeface="Arial" panose="020B0604020202020204" pitchFamily="34" charset="0"/>
            </a:rPr>
            <a:t>وذهب أبو حنيفة إلى عدم جواز الحجر عليه أصلاً، ولكن يحبس حتى يفي الدين الذي عليه بنفسه.</a:t>
          </a:r>
        </a:p>
      </dsp:txBody>
      <dsp:txXfrm>
        <a:off x="100311" y="1963852"/>
        <a:ext cx="6419939" cy="140765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09/02/1444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09/02/1444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9/5/2022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D4B9DC-D0D2-4CAA-8A37-6FDFF9D8F5CC}"/>
              </a:ext>
            </a:extLst>
          </p:cNvPr>
          <p:cNvSpPr>
            <a:spLocks noGrp="1"/>
          </p:cNvSpPr>
          <p:nvPr>
            <p:ph type="body" sz="quarter" idx="10"/>
          </p:nvPr>
        </p:nvSpPr>
        <p:spPr>
          <a:xfrm>
            <a:off x="7844653" y="1451669"/>
            <a:ext cx="4232806" cy="3727526"/>
          </a:xfrm>
        </p:spPr>
        <p:txBody>
          <a:bodyPr>
            <a:normAutofit/>
          </a:bodyPr>
          <a:lstStyle/>
          <a:p>
            <a:r>
              <a:rPr lang="ar-SA" dirty="0"/>
              <a:t>قانون الأحوال الشخصية (2) المواريث </a:t>
            </a:r>
            <a:endParaRPr lang="ar-SY" dirty="0"/>
          </a:p>
          <a:p>
            <a:r>
              <a:rPr lang="en-US" dirty="0"/>
              <a:t>Personal Status Law (2)</a:t>
            </a:r>
          </a:p>
          <a:p>
            <a:endParaRPr lang="en-US" sz="1400" dirty="0"/>
          </a:p>
          <a:p>
            <a:r>
              <a:rPr lang="en-US" dirty="0"/>
              <a:t>FAM505</a:t>
            </a:r>
          </a:p>
        </p:txBody>
      </p:sp>
      <p:sp>
        <p:nvSpPr>
          <p:cNvPr id="3" name="Text Placeholder 2">
            <a:extLst>
              <a:ext uri="{FF2B5EF4-FFF2-40B4-BE49-F238E27FC236}">
                <a16:creationId xmlns:a16="http://schemas.microsoft.com/office/drawing/2014/main" id="{3BD4B52E-8DBC-499A-8D24-07601C740B99}"/>
              </a:ext>
            </a:extLst>
          </p:cNvPr>
          <p:cNvSpPr>
            <a:spLocks noGrp="1"/>
          </p:cNvSpPr>
          <p:nvPr>
            <p:ph type="body" sz="quarter" idx="11"/>
          </p:nvPr>
        </p:nvSpPr>
        <p:spPr>
          <a:xfrm>
            <a:off x="8126944" y="5437775"/>
            <a:ext cx="3556714" cy="1283278"/>
          </a:xfrm>
        </p:spPr>
        <p:txBody>
          <a:bodyPr>
            <a:normAutofit/>
          </a:bodyPr>
          <a:lstStyle/>
          <a:p>
            <a:r>
              <a:rPr lang="ar-SA" sz="2000" dirty="0"/>
              <a:t>الدكتور محمد حسان عوض</a:t>
            </a:r>
            <a:endParaRPr lang="ar-SY" sz="2000" dirty="0"/>
          </a:p>
          <a:p>
            <a:r>
              <a:rPr lang="ar-SA" sz="2000" dirty="0"/>
              <a:t>الدكتور عبد المنعم فارس سقا</a:t>
            </a:r>
            <a:endParaRPr lang="en-US" sz="2000" dirty="0"/>
          </a:p>
        </p:txBody>
      </p:sp>
    </p:spTree>
    <p:extLst>
      <p:ext uri="{BB962C8B-B14F-4D97-AF65-F5344CB8AC3E}">
        <p14:creationId xmlns:p14="http://schemas.microsoft.com/office/powerpoint/2010/main" val="353882564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40000"/>
              </a:lnSpc>
            </a:pPr>
            <a:r>
              <a:rPr lang="ar-SY" dirty="0"/>
              <a:t>المبحث الثالث: أسباب الحجر المختلف فيها</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الثالث: السبب الثالث - الدَّيـــن</a:t>
            </a:r>
            <a:endParaRPr lang="en-US" dirty="0"/>
          </a:p>
        </p:txBody>
      </p:sp>
      <p:sp>
        <p:nvSpPr>
          <p:cNvPr id="4" name="عنصر نائب للمحتوى 3"/>
          <p:cNvSpPr>
            <a:spLocks noGrp="1"/>
          </p:cNvSpPr>
          <p:nvPr>
            <p:ph sz="quarter" idx="12"/>
          </p:nvPr>
        </p:nvSpPr>
        <p:spPr>
          <a:xfrm>
            <a:off x="290847" y="2274849"/>
            <a:ext cx="11481510" cy="4273677"/>
          </a:xfrm>
        </p:spPr>
        <p:txBody>
          <a:bodyPr>
            <a:normAutofit/>
          </a:bodyPr>
          <a:lstStyle/>
          <a:p>
            <a:pPr marL="342900" indent="-342900">
              <a:lnSpc>
                <a:spcPct val="160000"/>
              </a:lnSpc>
              <a:spcBef>
                <a:spcPts val="300"/>
              </a:spcBef>
              <a:spcAft>
                <a:spcPts val="300"/>
              </a:spcAft>
              <a:buFont typeface="Wingdings" panose="05000000000000000000" pitchFamily="2" charset="2"/>
              <a:buChar char="q"/>
            </a:pPr>
            <a:r>
              <a:rPr lang="ar-SA" b="1" dirty="0"/>
              <a:t>حكم الحجر على المدين: </a:t>
            </a:r>
            <a:endParaRPr lang="ar-SY" b="1" dirty="0"/>
          </a:p>
          <a:p>
            <a:pPr marL="0" indent="0">
              <a:lnSpc>
                <a:spcPct val="160000"/>
              </a:lnSpc>
              <a:spcBef>
                <a:spcPts val="300"/>
              </a:spcBef>
              <a:spcAft>
                <a:spcPts val="300"/>
              </a:spcAft>
            </a:pPr>
            <a:endParaRPr lang="ar-SY" b="1" dirty="0"/>
          </a:p>
          <a:p>
            <a:pPr marL="0" indent="0">
              <a:lnSpc>
                <a:spcPct val="160000"/>
              </a:lnSpc>
              <a:spcBef>
                <a:spcPts val="300"/>
              </a:spcBef>
              <a:spcAft>
                <a:spcPts val="300"/>
              </a:spcAft>
            </a:pPr>
            <a:endParaRPr lang="ar-SY" dirty="0"/>
          </a:p>
          <a:p>
            <a:pPr marL="0" indent="0">
              <a:lnSpc>
                <a:spcPct val="160000"/>
              </a:lnSpc>
              <a:spcBef>
                <a:spcPts val="300"/>
              </a:spcBef>
              <a:spcAft>
                <a:spcPts val="300"/>
              </a:spcAft>
            </a:pPr>
            <a:r>
              <a:rPr lang="ar-SA" b="1" dirty="0"/>
              <a:t>اتفق الفقهاء على</a:t>
            </a:r>
            <a:endParaRPr lang="ar-SY" b="1" dirty="0"/>
          </a:p>
        </p:txBody>
      </p:sp>
      <p:graphicFrame>
        <p:nvGraphicFramePr>
          <p:cNvPr id="5" name="Diagram 4">
            <a:extLst>
              <a:ext uri="{FF2B5EF4-FFF2-40B4-BE49-F238E27FC236}">
                <a16:creationId xmlns:a16="http://schemas.microsoft.com/office/drawing/2014/main" id="{6FE00C0B-72EF-49A5-B727-2029D15F15D8}"/>
              </a:ext>
            </a:extLst>
          </p:cNvPr>
          <p:cNvGraphicFramePr/>
          <p:nvPr>
            <p:extLst>
              <p:ext uri="{D42A27DB-BD31-4B8C-83A1-F6EECF244321}">
                <p14:modId xmlns:p14="http://schemas.microsoft.com/office/powerpoint/2010/main" val="2527052820"/>
              </p:ext>
            </p:extLst>
          </p:nvPr>
        </p:nvGraphicFramePr>
        <p:xfrm>
          <a:off x="927651" y="2546682"/>
          <a:ext cx="9735824" cy="38143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251741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50000"/>
              </a:lnSpc>
            </a:pPr>
            <a:r>
              <a:rPr lang="ar-SY" dirty="0"/>
              <a:t>المبحث الثالث: أسباب الحجر المختلف فيها</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الرابع: السبب الرابع - الفســـق</a:t>
            </a:r>
            <a:endParaRPr lang="en-US" dirty="0"/>
          </a:p>
        </p:txBody>
      </p:sp>
      <p:sp>
        <p:nvSpPr>
          <p:cNvPr id="4" name="عنصر نائب للمحتوى 3"/>
          <p:cNvSpPr>
            <a:spLocks noGrp="1"/>
          </p:cNvSpPr>
          <p:nvPr>
            <p:ph sz="quarter" idx="12"/>
          </p:nvPr>
        </p:nvSpPr>
        <p:spPr/>
        <p:txBody>
          <a:bodyPr>
            <a:normAutofit/>
          </a:bodyPr>
          <a:lstStyle/>
          <a:p>
            <a:r>
              <a:rPr lang="ar-SA" dirty="0"/>
              <a:t>الفسق هنا ارتكاب المحرمات ما دون الشرك</a:t>
            </a:r>
            <a:r>
              <a:rPr lang="ar-SY" dirty="0"/>
              <a:t>.</a:t>
            </a:r>
          </a:p>
          <a:p>
            <a:pPr marL="342900" indent="-342900">
              <a:buFont typeface="Wingdings" panose="05000000000000000000" pitchFamily="2" charset="2"/>
              <a:buChar char="q"/>
            </a:pPr>
            <a:r>
              <a:rPr lang="ar-SA" b="1" dirty="0"/>
              <a:t>طبيعة الحجر على الفاسق: </a:t>
            </a:r>
            <a:endParaRPr lang="en-US" b="1" dirty="0"/>
          </a:p>
        </p:txBody>
      </p:sp>
      <p:sp>
        <p:nvSpPr>
          <p:cNvPr id="5" name="Flowchart: Predefined Process 4">
            <a:extLst>
              <a:ext uri="{FF2B5EF4-FFF2-40B4-BE49-F238E27FC236}">
                <a16:creationId xmlns:a16="http://schemas.microsoft.com/office/drawing/2014/main" id="{8F9A097D-64B5-45AE-9361-965EA92FC5C1}"/>
              </a:ext>
            </a:extLst>
          </p:cNvPr>
          <p:cNvSpPr/>
          <p:nvPr/>
        </p:nvSpPr>
        <p:spPr>
          <a:xfrm>
            <a:off x="1603513" y="3771176"/>
            <a:ext cx="9926902" cy="2529263"/>
          </a:xfrm>
          <a:prstGeom prst="flowChartPredefinedProcess">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ذهب الجمهور إلى عدم الحجر على الفاسق لعدم الخوف على ماله .</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وذهب الإمام الشافعي إلى الحجر عليه قضاء إلحاقاً بالسفيه، لعدم الاتزان في كل. </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ولم يذكر الفسق بين أسباب الحجر في قانون الأحوال الشخصية السوري، فكان لا بد من تطبيق المذهب الحنفي عليه وفقاً للمادة /305/ </a:t>
            </a:r>
          </a:p>
        </p:txBody>
      </p:sp>
    </p:spTree>
    <p:extLst>
      <p:ext uri="{BB962C8B-B14F-4D97-AF65-F5344CB8AC3E}">
        <p14:creationId xmlns:p14="http://schemas.microsoft.com/office/powerpoint/2010/main" val="296830517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60000"/>
              </a:lnSpc>
            </a:pPr>
            <a:r>
              <a:rPr lang="ar-SY" dirty="0"/>
              <a:t>المبحث الثالث: أسباب الحجر المختلف فيها</a:t>
            </a:r>
            <a:endParaRPr lang="en-US" dirty="0"/>
          </a:p>
        </p:txBody>
      </p:sp>
      <p:sp>
        <p:nvSpPr>
          <p:cNvPr id="3" name="عنصر نائب للنص 2"/>
          <p:cNvSpPr>
            <a:spLocks noGrp="1"/>
          </p:cNvSpPr>
          <p:nvPr>
            <p:ph type="body" sz="quarter" idx="11"/>
          </p:nvPr>
        </p:nvSpPr>
        <p:spPr>
          <a:xfrm>
            <a:off x="5602147" y="1524266"/>
            <a:ext cx="5928268" cy="617612"/>
          </a:xfrm>
        </p:spPr>
        <p:txBody>
          <a:bodyPr>
            <a:noAutofit/>
          </a:bodyPr>
          <a:lstStyle/>
          <a:p>
            <a:r>
              <a:rPr lang="ar-SY" dirty="0"/>
              <a:t>المطلب الخامس: السبب الخامس - مرض الموت</a:t>
            </a:r>
            <a:endParaRPr lang="en-US" dirty="0"/>
          </a:p>
        </p:txBody>
      </p:sp>
      <p:sp>
        <p:nvSpPr>
          <p:cNvPr id="5" name="Rectangle: Diagonal Corners Rounded 4">
            <a:extLst>
              <a:ext uri="{FF2B5EF4-FFF2-40B4-BE49-F238E27FC236}">
                <a16:creationId xmlns:a16="http://schemas.microsoft.com/office/drawing/2014/main" id="{F8877455-7612-4264-A386-5167E46C2E05}"/>
              </a:ext>
            </a:extLst>
          </p:cNvPr>
          <p:cNvSpPr/>
          <p:nvPr/>
        </p:nvSpPr>
        <p:spPr>
          <a:xfrm>
            <a:off x="1148577" y="2505126"/>
            <a:ext cx="10326083" cy="3639195"/>
          </a:xfrm>
          <a:prstGeom prst="round2DiagRect">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200000"/>
              </a:lnSpc>
            </a:pPr>
            <a:r>
              <a:rPr lang="ar-SA" sz="2200" dirty="0">
                <a:solidFill>
                  <a:schemeClr val="tx1"/>
                </a:solidFill>
                <a:latin typeface="Arial" panose="020B0604020202020204" pitchFamily="34" charset="0"/>
                <a:cs typeface="Arial" panose="020B0604020202020204" pitchFamily="34" charset="0"/>
              </a:rPr>
              <a:t>هو الاعتلال في الصحة الذي يعجز الإنسان معه عن القيام بأعماله المعتادة إذا اتصل به الموت، ولم يستمر سنة كاملة فأكثر.</a:t>
            </a:r>
          </a:p>
          <a:p>
            <a:pPr algn="justLow" rtl="1">
              <a:lnSpc>
                <a:spcPct val="200000"/>
              </a:lnSpc>
            </a:pPr>
            <a:r>
              <a:rPr lang="ar-SA" sz="2200" dirty="0">
                <a:solidFill>
                  <a:schemeClr val="tx1"/>
                </a:solidFill>
                <a:latin typeface="Arial" panose="020B0604020202020204" pitchFamily="34" charset="0"/>
                <a:cs typeface="Arial" panose="020B0604020202020204" pitchFamily="34" charset="0"/>
              </a:rPr>
              <a:t>والمريض مرض الموت ممنوع من التصرف في ثلثي أمواله على وجه التبرع، إلا أن يأذن له الورثة بذلك، كما أنه ممنوع من التبرع لورثته أصلاً إلا إذا وافق الورثة الآخرون عليه، وكذلك الحال في حق الدائنين إن كان مديناً.</a:t>
            </a:r>
          </a:p>
        </p:txBody>
      </p:sp>
    </p:spTree>
    <p:extLst>
      <p:ext uri="{BB962C8B-B14F-4D97-AF65-F5344CB8AC3E}">
        <p14:creationId xmlns:p14="http://schemas.microsoft.com/office/powerpoint/2010/main" val="108413963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839629" y="2210006"/>
            <a:ext cx="6195108" cy="4497230"/>
          </a:xfrm>
        </p:spPr>
        <p:txBody>
          <a:bodyPr>
            <a:normAutofit/>
          </a:bodyPr>
          <a:lstStyle/>
          <a:p>
            <a:r>
              <a:rPr lang="ar-SY" b="1" dirty="0"/>
              <a:t>اختر الإجابة الصحيحة:</a:t>
            </a:r>
          </a:p>
          <a:p>
            <a:pPr marL="0" lvl="0" indent="0" algn="justLow">
              <a:lnSpc>
                <a:spcPct val="150000"/>
              </a:lnSpc>
              <a:spcAft>
                <a:spcPts val="0"/>
              </a:spcAft>
              <a:tabLst>
                <a:tab pos="240665" algn="l"/>
              </a:tabLst>
            </a:pPr>
            <a:r>
              <a:rPr lang="ar-SA" sz="2400" b="1" dirty="0">
                <a:ea typeface="Times New Roman"/>
              </a:rPr>
              <a:t>1- هناك تصرفات فعلية.. غير داخلة تحت الحجر أصلاً لعدم إمكان المنع من </a:t>
            </a:r>
            <a:r>
              <a:rPr lang="ar-SA" sz="2400" b="1" dirty="0" err="1">
                <a:ea typeface="Times New Roman"/>
              </a:rPr>
              <a:t>نفاذها</a:t>
            </a:r>
            <a:r>
              <a:rPr lang="ar-SA" sz="2400" b="1" dirty="0">
                <a:ea typeface="Times New Roman"/>
              </a:rPr>
              <a:t> بعد وقوعها، مثالها:</a:t>
            </a:r>
            <a:endParaRPr lang="en-US" sz="2400" dirty="0">
              <a:ea typeface="Times New Roman"/>
            </a:endParaRPr>
          </a:p>
          <a:p>
            <a:pPr marL="342900" lvl="0" indent="-342900" algn="justLow">
              <a:lnSpc>
                <a:spcPct val="150000"/>
              </a:lnSpc>
              <a:spcAft>
                <a:spcPts val="0"/>
              </a:spcAft>
              <a:buFont typeface="+mj-lt"/>
              <a:buAutoNum type="alphaUcPeriod"/>
              <a:tabLst>
                <a:tab pos="240665" algn="l"/>
                <a:tab pos="457200" algn="l"/>
              </a:tabLst>
            </a:pPr>
            <a:r>
              <a:rPr lang="ar-SA" sz="2400" dirty="0">
                <a:ea typeface="Times New Roman"/>
              </a:rPr>
              <a:t>القتل والإتلاف.</a:t>
            </a:r>
            <a:endParaRPr lang="en-US" sz="2400" dirty="0">
              <a:ea typeface="Times New Roman"/>
            </a:endParaRPr>
          </a:p>
          <a:p>
            <a:pPr marL="342900" lvl="0" indent="-342900" algn="justLow">
              <a:lnSpc>
                <a:spcPct val="150000"/>
              </a:lnSpc>
              <a:spcAft>
                <a:spcPts val="0"/>
              </a:spcAft>
              <a:buFont typeface="+mj-lt"/>
              <a:buAutoNum type="alphaUcPeriod"/>
              <a:tabLst>
                <a:tab pos="240665" algn="l"/>
                <a:tab pos="457200" algn="l"/>
              </a:tabLst>
            </a:pPr>
            <a:r>
              <a:rPr lang="ar-SA" sz="2400" dirty="0">
                <a:ea typeface="Times New Roman"/>
              </a:rPr>
              <a:t>الطلاق والزواج.</a:t>
            </a:r>
            <a:endParaRPr lang="en-US" sz="2400" dirty="0">
              <a:ea typeface="Times New Roman"/>
            </a:endParaRPr>
          </a:p>
          <a:p>
            <a:pPr marL="342900" lvl="0" indent="-342900" algn="justLow">
              <a:lnSpc>
                <a:spcPct val="150000"/>
              </a:lnSpc>
              <a:spcAft>
                <a:spcPts val="0"/>
              </a:spcAft>
              <a:buFont typeface="+mj-lt"/>
              <a:buAutoNum type="alphaUcPeriod"/>
              <a:tabLst>
                <a:tab pos="240665" algn="l"/>
                <a:tab pos="457200" algn="l"/>
              </a:tabLst>
            </a:pPr>
            <a:r>
              <a:rPr lang="ar-SA" sz="2400" dirty="0">
                <a:ea typeface="Times New Roman"/>
              </a:rPr>
              <a:t>اليمين.</a:t>
            </a:r>
            <a:endParaRPr lang="en-US" sz="2400" dirty="0">
              <a:ea typeface="Times New Roman"/>
            </a:endParaRPr>
          </a:p>
          <a:p>
            <a:pPr marL="342900" lvl="0" indent="-342900" algn="justLow">
              <a:lnSpc>
                <a:spcPct val="150000"/>
              </a:lnSpc>
              <a:spcAft>
                <a:spcPts val="0"/>
              </a:spcAft>
              <a:buFont typeface="+mj-lt"/>
              <a:buAutoNum type="alphaUcPeriod"/>
              <a:tabLst>
                <a:tab pos="240665" algn="l"/>
                <a:tab pos="457200" algn="l"/>
              </a:tabLst>
            </a:pPr>
            <a:r>
              <a:rPr lang="ar-SA" sz="2400" dirty="0">
                <a:ea typeface="Times New Roman"/>
              </a:rPr>
              <a:t>النذر.</a:t>
            </a:r>
            <a:endParaRPr lang="en-US" sz="2400" dirty="0">
              <a:ea typeface="Times New Roman"/>
            </a:endParaRPr>
          </a:p>
        </p:txBody>
      </p:sp>
    </p:spTree>
    <p:extLst>
      <p:ext uri="{BB962C8B-B14F-4D97-AF65-F5344CB8AC3E}">
        <p14:creationId xmlns:p14="http://schemas.microsoft.com/office/powerpoint/2010/main" val="257266445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507529" y="2232309"/>
            <a:ext cx="7304183" cy="4497230"/>
          </a:xfrm>
        </p:spPr>
        <p:txBody>
          <a:bodyPr>
            <a:normAutofit/>
          </a:bodyPr>
          <a:lstStyle/>
          <a:p>
            <a:pPr>
              <a:lnSpc>
                <a:spcPct val="150000"/>
              </a:lnSpc>
            </a:pPr>
            <a:r>
              <a:rPr lang="ar-SY" b="1" dirty="0"/>
              <a:t>اختر الإجابة الصحيحة:</a:t>
            </a:r>
          </a:p>
          <a:p>
            <a:pPr marL="0" lvl="0" indent="0">
              <a:lnSpc>
                <a:spcPct val="150000"/>
              </a:lnSpc>
            </a:pPr>
            <a:r>
              <a:rPr lang="ar-SA" sz="2400" b="1" dirty="0"/>
              <a:t>2- المأذون في عرف الفقهاء يدخل فيه:</a:t>
            </a:r>
            <a:endParaRPr lang="ar-SY" sz="2400" b="1" dirty="0"/>
          </a:p>
          <a:p>
            <a:pPr marL="457200" indent="-457200" algn="justLow">
              <a:lnSpc>
                <a:spcPct val="150000"/>
              </a:lnSpc>
              <a:spcAft>
                <a:spcPts val="0"/>
              </a:spcAft>
              <a:buFont typeface="+mj-lt"/>
              <a:buAutoNum type="alphaUcPeriod"/>
              <a:tabLst>
                <a:tab pos="240665" algn="l"/>
                <a:tab pos="457200" algn="l"/>
              </a:tabLst>
            </a:pPr>
            <a:r>
              <a:rPr lang="ar-SA" sz="2400" dirty="0"/>
              <a:t>الصبي المميز.</a:t>
            </a:r>
            <a:endParaRPr lang="en-US" sz="2400" dirty="0"/>
          </a:p>
          <a:p>
            <a:pPr marL="457200" indent="-457200" algn="justLow">
              <a:lnSpc>
                <a:spcPct val="150000"/>
              </a:lnSpc>
              <a:spcAft>
                <a:spcPts val="0"/>
              </a:spcAft>
              <a:buFont typeface="+mj-lt"/>
              <a:buAutoNum type="alphaUcPeriod"/>
              <a:tabLst>
                <a:tab pos="240665" algn="l"/>
                <a:tab pos="457200" algn="l"/>
              </a:tabLst>
            </a:pPr>
            <a:r>
              <a:rPr lang="ar-SA" sz="2400" dirty="0"/>
              <a:t>المعتوه.</a:t>
            </a:r>
            <a:endParaRPr lang="en-US" sz="2400" dirty="0"/>
          </a:p>
          <a:p>
            <a:pPr marL="457200" indent="-457200" algn="justLow">
              <a:lnSpc>
                <a:spcPct val="150000"/>
              </a:lnSpc>
              <a:spcAft>
                <a:spcPts val="0"/>
              </a:spcAft>
              <a:buFont typeface="+mj-lt"/>
              <a:buAutoNum type="alphaUcPeriod"/>
              <a:tabLst>
                <a:tab pos="240665" algn="l"/>
                <a:tab pos="457200" algn="l"/>
              </a:tabLst>
            </a:pPr>
            <a:r>
              <a:rPr lang="ar-SA" sz="2400" dirty="0"/>
              <a:t>السفيه.</a:t>
            </a:r>
            <a:endParaRPr lang="en-US" sz="2400" dirty="0"/>
          </a:p>
          <a:p>
            <a:pPr marL="457200" indent="-457200" algn="justLow">
              <a:lnSpc>
                <a:spcPct val="150000"/>
              </a:lnSpc>
              <a:spcAft>
                <a:spcPts val="0"/>
              </a:spcAft>
              <a:buFont typeface="+mj-lt"/>
              <a:buAutoNum type="alphaUcPeriod"/>
              <a:tabLst>
                <a:tab pos="240665" algn="l"/>
                <a:tab pos="457200" algn="l"/>
              </a:tabLst>
            </a:pPr>
            <a:r>
              <a:rPr lang="ar-SA" sz="2400" dirty="0"/>
              <a:t>كل من سبق.</a:t>
            </a:r>
            <a:endParaRPr lang="en-US" sz="2400" dirty="0"/>
          </a:p>
        </p:txBody>
      </p:sp>
    </p:spTree>
    <p:extLst>
      <p:ext uri="{BB962C8B-B14F-4D97-AF65-F5344CB8AC3E}">
        <p14:creationId xmlns:p14="http://schemas.microsoft.com/office/powerpoint/2010/main" val="155645689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b="1" dirty="0"/>
              <a:t>الحجر وأسبابه</a:t>
            </a:r>
          </a:p>
        </p:txBody>
      </p:sp>
      <p:sp>
        <p:nvSpPr>
          <p:cNvPr id="3" name="عنصر نائب للنص 2"/>
          <p:cNvSpPr>
            <a:spLocks noGrp="1"/>
          </p:cNvSpPr>
          <p:nvPr>
            <p:ph type="body" sz="quarter" idx="11"/>
          </p:nvPr>
        </p:nvSpPr>
        <p:spPr/>
        <p:txBody>
          <a:bodyPr/>
          <a:lstStyle/>
          <a:p>
            <a:r>
              <a:rPr lang="ar-SY" dirty="0"/>
              <a:t>2</a:t>
            </a:r>
          </a:p>
        </p:txBody>
      </p:sp>
    </p:spTree>
    <p:extLst>
      <p:ext uri="{BB962C8B-B14F-4D97-AF65-F5344CB8AC3E}">
        <p14:creationId xmlns:p14="http://schemas.microsoft.com/office/powerpoint/2010/main" val="409051987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901148" y="2773206"/>
            <a:ext cx="10305284" cy="3349300"/>
          </a:xfrm>
        </p:spPr>
        <p:txBody>
          <a:bodyPr>
            <a:normAutofit/>
          </a:bodyPr>
          <a:lstStyle/>
          <a:p>
            <a:pPr>
              <a:lnSpc>
                <a:spcPct val="200000"/>
              </a:lnSpc>
            </a:pPr>
            <a:r>
              <a:rPr lang="ar-SY" b="1" dirty="0"/>
              <a:t>المبحث الأول: </a:t>
            </a:r>
            <a:r>
              <a:rPr lang="ar-SY" dirty="0"/>
              <a:t>تعريف الحجر.</a:t>
            </a:r>
            <a:endParaRPr lang="en-US" dirty="0"/>
          </a:p>
          <a:p>
            <a:pPr>
              <a:lnSpc>
                <a:spcPct val="200000"/>
              </a:lnSpc>
            </a:pPr>
            <a:r>
              <a:rPr lang="ar-SY" b="1" dirty="0"/>
              <a:t>المبحث الثاني</a:t>
            </a:r>
            <a:r>
              <a:rPr lang="ar-SA" b="1" dirty="0"/>
              <a:t>:</a:t>
            </a:r>
            <a:r>
              <a:rPr lang="ar-SY" b="1" dirty="0"/>
              <a:t> </a:t>
            </a:r>
            <a:r>
              <a:rPr lang="ar-SY" dirty="0"/>
              <a:t>أسباب الحجر المتفق عليها.</a:t>
            </a:r>
            <a:endParaRPr lang="en-US" dirty="0"/>
          </a:p>
          <a:p>
            <a:pPr>
              <a:lnSpc>
                <a:spcPct val="200000"/>
              </a:lnSpc>
            </a:pPr>
            <a:r>
              <a:rPr lang="ar-SY" b="1" dirty="0"/>
              <a:t>المبحث الثالث: </a:t>
            </a:r>
            <a:r>
              <a:rPr lang="ar-SY" dirty="0"/>
              <a:t>أسباب الحجر المختلف فيه.</a:t>
            </a:r>
            <a:endParaRPr lang="en-US" dirty="0"/>
          </a:p>
        </p:txBody>
      </p:sp>
    </p:spTree>
    <p:extLst>
      <p:ext uri="{BB962C8B-B14F-4D97-AF65-F5344CB8AC3E}">
        <p14:creationId xmlns:p14="http://schemas.microsoft.com/office/powerpoint/2010/main" val="400934875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dirty="0"/>
              <a:t>المبحث الأول: تعريف الحجر</a:t>
            </a:r>
            <a:endParaRPr lang="ar-SY" dirty="0"/>
          </a:p>
        </p:txBody>
      </p:sp>
      <p:sp>
        <p:nvSpPr>
          <p:cNvPr id="4" name="Flowchart: Terminator 3">
            <a:extLst>
              <a:ext uri="{FF2B5EF4-FFF2-40B4-BE49-F238E27FC236}">
                <a16:creationId xmlns:a16="http://schemas.microsoft.com/office/drawing/2014/main" id="{E99B3E6A-EE75-478E-8C73-187E7DD00CEE}"/>
              </a:ext>
            </a:extLst>
          </p:cNvPr>
          <p:cNvSpPr/>
          <p:nvPr/>
        </p:nvSpPr>
        <p:spPr>
          <a:xfrm>
            <a:off x="822845" y="2204376"/>
            <a:ext cx="10546310" cy="3586824"/>
          </a:xfrm>
          <a:prstGeom prst="flowChartTerminator">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200000"/>
              </a:lnSpc>
            </a:pPr>
            <a:r>
              <a:rPr lang="ar-SA" sz="2200" dirty="0">
                <a:solidFill>
                  <a:schemeClr val="tx1"/>
                </a:solidFill>
                <a:latin typeface="Arial" panose="020B0604020202020204" pitchFamily="34" charset="0"/>
                <a:cs typeface="Arial" panose="020B0604020202020204" pitchFamily="34" charset="0"/>
              </a:rPr>
              <a:t>هو المنع من نفاذ التصرفات القولية، عقدية كانت أم غير عقدية، كالبيع والنكاح.. والإقرار والطلاق.</a:t>
            </a:r>
          </a:p>
          <a:p>
            <a:pPr algn="justLow" rtl="1">
              <a:lnSpc>
                <a:spcPct val="200000"/>
              </a:lnSpc>
            </a:pPr>
            <a:r>
              <a:rPr lang="ar-SA" sz="2200" dirty="0">
                <a:solidFill>
                  <a:schemeClr val="tx1"/>
                </a:solidFill>
                <a:latin typeface="Arial" panose="020B0604020202020204" pitchFamily="34" charset="0"/>
                <a:cs typeface="Arial" panose="020B0604020202020204" pitchFamily="34" charset="0"/>
              </a:rPr>
              <a:t>أما التصرفات الفعلية كالقتل والإتلاف.. فإنها غير داخلة تحت الحجر أصلاً.</a:t>
            </a:r>
          </a:p>
        </p:txBody>
      </p:sp>
    </p:spTree>
    <p:extLst>
      <p:ext uri="{BB962C8B-B14F-4D97-AF65-F5344CB8AC3E}">
        <p14:creationId xmlns:p14="http://schemas.microsoft.com/office/powerpoint/2010/main" val="192022550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dirty="0"/>
              <a:t>المبحث الثاني: أسباب الحجر المتفق عليها</a:t>
            </a:r>
            <a:endParaRPr lang="ar-SY" dirty="0"/>
          </a:p>
        </p:txBody>
      </p:sp>
      <p:sp>
        <p:nvSpPr>
          <p:cNvPr id="3" name="عنصر نائب للنص 2"/>
          <p:cNvSpPr>
            <a:spLocks noGrp="1"/>
          </p:cNvSpPr>
          <p:nvPr>
            <p:ph type="body" sz="quarter" idx="11"/>
          </p:nvPr>
        </p:nvSpPr>
        <p:spPr/>
        <p:txBody>
          <a:bodyPr>
            <a:noAutofit/>
          </a:bodyPr>
          <a:lstStyle/>
          <a:p>
            <a:r>
              <a:rPr lang="ar-SY" dirty="0"/>
              <a:t>المطلب الأول: السبب الأول - الصغر</a:t>
            </a:r>
            <a:endParaRPr lang="en-US" dirty="0"/>
          </a:p>
        </p:txBody>
      </p:sp>
      <p:sp>
        <p:nvSpPr>
          <p:cNvPr id="4" name="عنصر نائب للمحتوى 3"/>
          <p:cNvSpPr>
            <a:spLocks noGrp="1"/>
          </p:cNvSpPr>
          <p:nvPr>
            <p:ph sz="quarter" idx="12"/>
          </p:nvPr>
        </p:nvSpPr>
        <p:spPr>
          <a:xfrm>
            <a:off x="747132" y="2333017"/>
            <a:ext cx="10880260" cy="4336108"/>
          </a:xfrm>
        </p:spPr>
        <p:txBody>
          <a:bodyPr>
            <a:normAutofit/>
          </a:bodyPr>
          <a:lstStyle/>
          <a:p>
            <a:r>
              <a:rPr lang="ar-SA" dirty="0"/>
              <a:t>أجاز الفقهاء عامة للقائم على مال الصبي من ولي أو وصي أو قاضٍ، أن </a:t>
            </a:r>
            <a:r>
              <a:rPr lang="ar-SA" dirty="0" err="1"/>
              <a:t>يأذناه</a:t>
            </a:r>
            <a:r>
              <a:rPr lang="ar-SA" dirty="0"/>
              <a:t> ببع</a:t>
            </a:r>
            <a:r>
              <a:rPr lang="ar-SY" dirty="0"/>
              <a:t>ض</a:t>
            </a:r>
            <a:r>
              <a:rPr lang="ar-SA" dirty="0"/>
              <a:t> التصرفات</a:t>
            </a:r>
            <a:r>
              <a:rPr lang="ar-SY" dirty="0"/>
              <a:t> و</a:t>
            </a:r>
            <a:r>
              <a:rPr lang="ar-SA" dirty="0"/>
              <a:t>يشترط لصحة الإذن شروط، منها:</a:t>
            </a:r>
            <a:endParaRPr lang="ar-SY" dirty="0"/>
          </a:p>
        </p:txBody>
      </p:sp>
      <p:graphicFrame>
        <p:nvGraphicFramePr>
          <p:cNvPr id="5" name="Diagram 4">
            <a:extLst>
              <a:ext uri="{FF2B5EF4-FFF2-40B4-BE49-F238E27FC236}">
                <a16:creationId xmlns:a16="http://schemas.microsoft.com/office/drawing/2014/main" id="{C2835553-10E0-4482-9F89-C1925037F978}"/>
              </a:ext>
            </a:extLst>
          </p:cNvPr>
          <p:cNvGraphicFramePr/>
          <p:nvPr>
            <p:extLst>
              <p:ext uri="{D42A27DB-BD31-4B8C-83A1-F6EECF244321}">
                <p14:modId xmlns:p14="http://schemas.microsoft.com/office/powerpoint/2010/main" val="3945699741"/>
              </p:ext>
            </p:extLst>
          </p:nvPr>
        </p:nvGraphicFramePr>
        <p:xfrm>
          <a:off x="1246997" y="3367569"/>
          <a:ext cx="8934125" cy="33015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624039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dirty="0"/>
              <a:t>المبحث الثاني: أسباب الحجر المتفق عليها</a:t>
            </a:r>
            <a:endParaRPr lang="ar-SY" dirty="0"/>
          </a:p>
        </p:txBody>
      </p:sp>
      <p:sp>
        <p:nvSpPr>
          <p:cNvPr id="3" name="عنصر نائب للنص 2"/>
          <p:cNvSpPr>
            <a:spLocks noGrp="1"/>
          </p:cNvSpPr>
          <p:nvPr>
            <p:ph type="body" sz="quarter" idx="11"/>
          </p:nvPr>
        </p:nvSpPr>
        <p:spPr/>
        <p:txBody>
          <a:bodyPr>
            <a:noAutofit/>
          </a:bodyPr>
          <a:lstStyle/>
          <a:p>
            <a:r>
              <a:rPr lang="ar-SY" dirty="0"/>
              <a:t>المطلب الثاني: السبب الثاني - الجنـــون</a:t>
            </a:r>
            <a:endParaRPr lang="en-US" dirty="0"/>
          </a:p>
        </p:txBody>
      </p:sp>
      <p:sp>
        <p:nvSpPr>
          <p:cNvPr id="5" name="Flowchart: Document 4">
            <a:extLst>
              <a:ext uri="{FF2B5EF4-FFF2-40B4-BE49-F238E27FC236}">
                <a16:creationId xmlns:a16="http://schemas.microsoft.com/office/drawing/2014/main" id="{A36FC2F4-C6EA-4D18-84DB-8E5A627F3132}"/>
              </a:ext>
            </a:extLst>
          </p:cNvPr>
          <p:cNvSpPr/>
          <p:nvPr/>
        </p:nvSpPr>
        <p:spPr>
          <a:xfrm>
            <a:off x="1285461" y="2586096"/>
            <a:ext cx="10105591" cy="3849931"/>
          </a:xfrm>
          <a:prstGeom prst="flowChartDocument">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اتفق الفقهاء في وجوب الحجر على المجنون. </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كما اتفقوا على أن المجنون محجور عليه شرعاً، ولا يحتاج الحجر عليه إلى حكم قضائي به.</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فإذا تصرف بيعاً أو إيجاراً أو إقراضاً... كان تصرفه باطلاً، سواء أأمر القاضي بالحجر عليه أم لا على سواء.</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وقد أخذ قانون الأحوال الشخصية السوري بذلك في المادة /200/ منه.</a:t>
            </a:r>
          </a:p>
        </p:txBody>
      </p:sp>
    </p:spTree>
    <p:extLst>
      <p:ext uri="{BB962C8B-B14F-4D97-AF65-F5344CB8AC3E}">
        <p14:creationId xmlns:p14="http://schemas.microsoft.com/office/powerpoint/2010/main" val="252976498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dirty="0"/>
              <a:t>المبحث الثاني: أسباب الحجر المتفق عليها</a:t>
            </a:r>
            <a:endParaRPr lang="ar-SY" dirty="0"/>
          </a:p>
        </p:txBody>
      </p:sp>
      <p:sp>
        <p:nvSpPr>
          <p:cNvPr id="3" name="عنصر نائب للنص 2"/>
          <p:cNvSpPr>
            <a:spLocks noGrp="1"/>
          </p:cNvSpPr>
          <p:nvPr>
            <p:ph type="body" sz="quarter" idx="11"/>
          </p:nvPr>
        </p:nvSpPr>
        <p:spPr/>
        <p:txBody>
          <a:bodyPr>
            <a:noAutofit/>
          </a:bodyPr>
          <a:lstStyle/>
          <a:p>
            <a:r>
              <a:rPr lang="ar-SA" dirty="0"/>
              <a:t>المطلب الثالث: السبب الثالث - العتـــــه</a:t>
            </a:r>
            <a:endParaRPr lang="en-US" dirty="0"/>
          </a:p>
        </p:txBody>
      </p:sp>
      <p:sp>
        <p:nvSpPr>
          <p:cNvPr id="5" name="Flowchart: Preparation 4">
            <a:extLst>
              <a:ext uri="{FF2B5EF4-FFF2-40B4-BE49-F238E27FC236}">
                <a16:creationId xmlns:a16="http://schemas.microsoft.com/office/drawing/2014/main" id="{9F6F5164-6837-40E0-AB02-49102F2C6327}"/>
              </a:ext>
            </a:extLst>
          </p:cNvPr>
          <p:cNvSpPr/>
          <p:nvPr/>
        </p:nvSpPr>
        <p:spPr>
          <a:xfrm>
            <a:off x="834887" y="2415918"/>
            <a:ext cx="10728981" cy="4110306"/>
          </a:xfrm>
          <a:prstGeom prst="flowChartPreparation">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اتفق الفقهاء على أن المعتوه محجور عليه شرعاً، ولا حاجة إلى استصدار حكم قضائي به.</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فإذا أصدر القاضي حكماً بالحجر عليه، كان ذلك مؤكداً للحجر عليه وليس منشئاً له، كالمجنون والصغير.</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وقد نص على ذلك أيضاً قانون الأحوال الشخصية السوري في المادة /200/ منه.</a:t>
            </a:r>
          </a:p>
        </p:txBody>
      </p:sp>
    </p:spTree>
    <p:extLst>
      <p:ext uri="{BB962C8B-B14F-4D97-AF65-F5344CB8AC3E}">
        <p14:creationId xmlns:p14="http://schemas.microsoft.com/office/powerpoint/2010/main" val="35790295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20000"/>
              </a:lnSpc>
            </a:pPr>
            <a:r>
              <a:rPr lang="ar-SY" dirty="0"/>
              <a:t>المبحث الثالث: أسباب الحجر المختلف فيها</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الأول: السبب الأول - الســـــفه</a:t>
            </a:r>
            <a:endParaRPr lang="en-US" dirty="0"/>
          </a:p>
        </p:txBody>
      </p:sp>
      <p:sp>
        <p:nvSpPr>
          <p:cNvPr id="4" name="عنصر نائب للمحتوى 3"/>
          <p:cNvSpPr>
            <a:spLocks noGrp="1"/>
          </p:cNvSpPr>
          <p:nvPr>
            <p:ph sz="quarter" idx="12"/>
          </p:nvPr>
        </p:nvSpPr>
        <p:spPr/>
        <p:txBody>
          <a:bodyPr>
            <a:normAutofit/>
          </a:bodyPr>
          <a:lstStyle/>
          <a:p>
            <a:r>
              <a:rPr lang="ar-SA" dirty="0"/>
              <a:t>هو تبذير المال وتضييعه على خلاف مقتضى العقل والشرع، ولو في الخير</a:t>
            </a:r>
            <a:r>
              <a:rPr lang="ar-SY" dirty="0"/>
              <a:t>.</a:t>
            </a:r>
          </a:p>
          <a:p>
            <a:pPr marL="342900" indent="-342900">
              <a:buFont typeface="Wingdings" panose="05000000000000000000" pitchFamily="2" charset="2"/>
              <a:buChar char="q"/>
            </a:pPr>
            <a:r>
              <a:rPr lang="ar-SA" b="1" dirty="0"/>
              <a:t>حكم الحجر على السفيه:</a:t>
            </a:r>
            <a:endParaRPr lang="ar-SY" b="1" dirty="0"/>
          </a:p>
        </p:txBody>
      </p:sp>
      <p:graphicFrame>
        <p:nvGraphicFramePr>
          <p:cNvPr id="5" name="Diagram 4">
            <a:extLst>
              <a:ext uri="{FF2B5EF4-FFF2-40B4-BE49-F238E27FC236}">
                <a16:creationId xmlns:a16="http://schemas.microsoft.com/office/drawing/2014/main" id="{8677CE99-5415-4707-B897-2C6B056FC359}"/>
              </a:ext>
            </a:extLst>
          </p:cNvPr>
          <p:cNvGraphicFramePr/>
          <p:nvPr>
            <p:extLst>
              <p:ext uri="{D42A27DB-BD31-4B8C-83A1-F6EECF244321}">
                <p14:modId xmlns:p14="http://schemas.microsoft.com/office/powerpoint/2010/main" val="1159455106"/>
              </p:ext>
            </p:extLst>
          </p:nvPr>
        </p:nvGraphicFramePr>
        <p:xfrm>
          <a:off x="1304692" y="3914078"/>
          <a:ext cx="10345001" cy="26344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356935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30000"/>
              </a:lnSpc>
            </a:pPr>
            <a:r>
              <a:rPr lang="ar-SY" dirty="0"/>
              <a:t>المبحث الثالث: أسباب الحجر المختلف فيها</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الثاني: السبب الثاني - الغفلــــة</a:t>
            </a:r>
            <a:endParaRPr lang="en-US" dirty="0"/>
          </a:p>
        </p:txBody>
      </p:sp>
      <p:sp>
        <p:nvSpPr>
          <p:cNvPr id="4" name="عنصر نائب للمحتوى 3"/>
          <p:cNvSpPr>
            <a:spLocks noGrp="1"/>
          </p:cNvSpPr>
          <p:nvPr>
            <p:ph sz="quarter" idx="12"/>
          </p:nvPr>
        </p:nvSpPr>
        <p:spPr>
          <a:xfrm>
            <a:off x="863988" y="2321866"/>
            <a:ext cx="10666427" cy="4336108"/>
          </a:xfrm>
        </p:spPr>
        <p:txBody>
          <a:bodyPr>
            <a:normAutofit/>
          </a:bodyPr>
          <a:lstStyle/>
          <a:p>
            <a:pPr marL="0" indent="0">
              <a:spcBef>
                <a:spcPts val="300"/>
              </a:spcBef>
              <a:spcAft>
                <a:spcPts val="300"/>
              </a:spcAft>
            </a:pPr>
            <a:r>
              <a:rPr lang="ar-SA" dirty="0"/>
              <a:t>المغفل في اصطلاح الفقهاء هو الإنسان الذي لا يهتدي إلى التصرفات الرابحة في معاملاته مع الناس، لسلامة قلبه وظنه الحسن بهم</a:t>
            </a:r>
            <a:r>
              <a:rPr lang="ar-SY" dirty="0"/>
              <a:t>.</a:t>
            </a:r>
          </a:p>
          <a:p>
            <a:pPr marL="342900" indent="-342900">
              <a:spcBef>
                <a:spcPts val="300"/>
              </a:spcBef>
              <a:spcAft>
                <a:spcPts val="300"/>
              </a:spcAft>
              <a:buFont typeface="Wingdings" panose="05000000000000000000" pitchFamily="2" charset="2"/>
              <a:buChar char="q"/>
            </a:pPr>
            <a:r>
              <a:rPr lang="ar-SA" b="1" dirty="0"/>
              <a:t>حكم الحجر على المغفل: </a:t>
            </a:r>
            <a:endParaRPr lang="ar-SY" b="1" dirty="0"/>
          </a:p>
        </p:txBody>
      </p:sp>
      <p:graphicFrame>
        <p:nvGraphicFramePr>
          <p:cNvPr id="5" name="Diagram 4">
            <a:extLst>
              <a:ext uri="{FF2B5EF4-FFF2-40B4-BE49-F238E27FC236}">
                <a16:creationId xmlns:a16="http://schemas.microsoft.com/office/drawing/2014/main" id="{F8D2AB02-F95F-4144-A2C8-D26A53671026}"/>
              </a:ext>
            </a:extLst>
          </p:cNvPr>
          <p:cNvGraphicFramePr/>
          <p:nvPr>
            <p:extLst>
              <p:ext uri="{D42A27DB-BD31-4B8C-83A1-F6EECF244321}">
                <p14:modId xmlns:p14="http://schemas.microsoft.com/office/powerpoint/2010/main" val="299521068"/>
              </p:ext>
            </p:extLst>
          </p:nvPr>
        </p:nvGraphicFramePr>
        <p:xfrm>
          <a:off x="1032075" y="4119001"/>
          <a:ext cx="10666426" cy="2411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431270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455B2D-BAB7-438A-85DA-0266A24CB79F}">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C6403A-684A-431F-8F36-A24C99E286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1156</TotalTime>
  <Words>786</Words>
  <Application>Microsoft Office PowerPoint</Application>
  <PresentationFormat>Widescreen</PresentationFormat>
  <Paragraphs>79</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86</cp:revision>
  <dcterms:created xsi:type="dcterms:W3CDTF">2020-10-27T07:33:32Z</dcterms:created>
  <dcterms:modified xsi:type="dcterms:W3CDTF">2022-09-05T09:03:06Z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