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1"/>
  </p:notes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2902" autoAdjust="0"/>
  </p:normalViewPr>
  <p:slideViewPr>
    <p:cSldViewPr snapToGrid="0">
      <p:cViewPr>
        <p:scale>
          <a:sx n="70" d="100"/>
          <a:sy n="70" d="100"/>
        </p:scale>
        <p:origin x="738"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CFC028-0D4B-4B21-B86A-294C1E4FB063}"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B8A66C00-6B3A-4949-94DB-4F464DA8F3DF}">
      <dgm:prSet phldrT="[Text]" custT="1"/>
      <dgm:spPr>
        <a:ln>
          <a:solidFill>
            <a:schemeClr val="accent6">
              <a:lumMod val="50000"/>
            </a:schemeClr>
          </a:solidFill>
        </a:ln>
      </dgm:spPr>
      <dgm:t>
        <a:bodyPr/>
        <a:lstStyle/>
        <a:p>
          <a:pPr rtl="1">
            <a:lnSpc>
              <a:spcPct val="150000"/>
            </a:lnSpc>
          </a:pPr>
          <a:r>
            <a:rPr lang="ar-SA" sz="2200" dirty="0">
              <a:solidFill>
                <a:schemeClr val="tx1"/>
              </a:solidFill>
              <a:cs typeface="+mn-cs"/>
            </a:rPr>
            <a:t>عرّفَها بعضُ الكتّابِ العربِ ومنهم (عبيدات، 2000: 141) على أنّها التّدفّقُ المنظَّمُ منَ السّوّاحِ القادمينَ منَ الدّاخلِ أوِ الخارجِ بهدفِ التّعرّفِ على الأماكنِ المقدَّسةِ وتاريخِها وبما تمثّلُهُ من قيمٍ روحيّةٍ لهذا الدّينِ أوِ المعتقَد.</a:t>
          </a:r>
          <a:endParaRPr lang="en-US" sz="2200" dirty="0">
            <a:solidFill>
              <a:schemeClr val="tx1"/>
            </a:solidFill>
            <a:cs typeface="+mn-cs"/>
          </a:endParaRPr>
        </a:p>
      </dgm:t>
    </dgm:pt>
    <dgm:pt modelId="{EDC4B75E-DE62-4EF2-84E3-5DFACFA3179B}" type="parTrans" cxnId="{364B59B9-453D-4E96-B036-D9FC57D0EF3E}">
      <dgm:prSet/>
      <dgm:spPr/>
      <dgm:t>
        <a:bodyPr/>
        <a:lstStyle/>
        <a:p>
          <a:pPr rtl="1">
            <a:lnSpc>
              <a:spcPct val="150000"/>
            </a:lnSpc>
          </a:pPr>
          <a:endParaRPr lang="en-US" sz="2200">
            <a:solidFill>
              <a:schemeClr val="tx1"/>
            </a:solidFill>
            <a:cs typeface="+mn-cs"/>
          </a:endParaRPr>
        </a:p>
      </dgm:t>
    </dgm:pt>
    <dgm:pt modelId="{DEC77E37-F062-4D29-98FA-51E12C5E55F8}" type="sibTrans" cxnId="{364B59B9-453D-4E96-B036-D9FC57D0EF3E}">
      <dgm:prSet/>
      <dgm:spPr/>
      <dgm:t>
        <a:bodyPr/>
        <a:lstStyle/>
        <a:p>
          <a:pPr rtl="1">
            <a:lnSpc>
              <a:spcPct val="150000"/>
            </a:lnSpc>
          </a:pPr>
          <a:endParaRPr lang="en-US" sz="2200">
            <a:solidFill>
              <a:schemeClr val="tx1"/>
            </a:solidFill>
            <a:cs typeface="+mn-cs"/>
          </a:endParaRPr>
        </a:p>
      </dgm:t>
    </dgm:pt>
    <dgm:pt modelId="{CD9B1F9E-BBF3-4660-8B25-DA0648F06DAA}">
      <dgm:prSet phldrT="[Text]" custT="1"/>
      <dgm:spPr>
        <a:ln>
          <a:solidFill>
            <a:schemeClr val="accent6">
              <a:lumMod val="50000"/>
            </a:schemeClr>
          </a:solidFill>
        </a:ln>
      </dgm:spPr>
      <dgm:t>
        <a:bodyPr/>
        <a:lstStyle/>
        <a:p>
          <a:pPr rtl="1">
            <a:lnSpc>
              <a:spcPct val="150000"/>
            </a:lnSpc>
          </a:pPr>
          <a:r>
            <a:rPr lang="ar-SA" sz="2200" dirty="0">
              <a:solidFill>
                <a:schemeClr val="tx1"/>
              </a:solidFill>
              <a:cs typeface="+mn-cs"/>
            </a:rPr>
            <a:t>في حينِ عرّفَها (الخضيري، 1989: 67) على أنّها إحدى أهمِّ أنواعِ السّياحةِ التّقليديّةِ الّتي تمثّلُ مصدراً مهمّاً من مصادرِ السّياحةِ</a:t>
          </a:r>
          <a:r>
            <a:rPr lang="ar-SY" sz="2200" dirty="0">
              <a:solidFill>
                <a:schemeClr val="tx1"/>
              </a:solidFill>
              <a:cs typeface="+mn-cs"/>
            </a:rPr>
            <a:t>.</a:t>
          </a:r>
          <a:r>
            <a:rPr lang="ar-SA" sz="2200" dirty="0">
              <a:solidFill>
                <a:schemeClr val="tx1"/>
              </a:solidFill>
              <a:cs typeface="+mn-cs"/>
            </a:rPr>
            <a:t> </a:t>
          </a:r>
          <a:endParaRPr lang="en-US" sz="2200" dirty="0">
            <a:solidFill>
              <a:schemeClr val="tx1"/>
            </a:solidFill>
            <a:cs typeface="+mn-cs"/>
          </a:endParaRPr>
        </a:p>
      </dgm:t>
    </dgm:pt>
    <dgm:pt modelId="{0EE0C0C4-FF8B-49E4-8D0F-EEDF1F2728A4}" type="parTrans" cxnId="{62F5C847-B927-4797-996B-39191249681A}">
      <dgm:prSet/>
      <dgm:spPr/>
      <dgm:t>
        <a:bodyPr/>
        <a:lstStyle/>
        <a:p>
          <a:pPr rtl="1">
            <a:lnSpc>
              <a:spcPct val="150000"/>
            </a:lnSpc>
          </a:pPr>
          <a:endParaRPr lang="en-US" sz="2200">
            <a:solidFill>
              <a:schemeClr val="tx1"/>
            </a:solidFill>
            <a:cs typeface="+mn-cs"/>
          </a:endParaRPr>
        </a:p>
      </dgm:t>
    </dgm:pt>
    <dgm:pt modelId="{16D71C69-00F8-42FC-A484-7F4DB01FE782}" type="sibTrans" cxnId="{62F5C847-B927-4797-996B-39191249681A}">
      <dgm:prSet/>
      <dgm:spPr/>
      <dgm:t>
        <a:bodyPr/>
        <a:lstStyle/>
        <a:p>
          <a:pPr rtl="1">
            <a:lnSpc>
              <a:spcPct val="150000"/>
            </a:lnSpc>
          </a:pPr>
          <a:endParaRPr lang="en-US" sz="2200">
            <a:solidFill>
              <a:schemeClr val="tx1"/>
            </a:solidFill>
            <a:cs typeface="+mn-cs"/>
          </a:endParaRPr>
        </a:p>
      </dgm:t>
    </dgm:pt>
    <dgm:pt modelId="{452F078B-E904-4E66-8A51-44194BB6E9D7}" type="pres">
      <dgm:prSet presAssocID="{7FCFC028-0D4B-4B21-B86A-294C1E4FB063}" presName="linear" presStyleCnt="0">
        <dgm:presLayoutVars>
          <dgm:animLvl val="lvl"/>
          <dgm:resizeHandles val="exact"/>
        </dgm:presLayoutVars>
      </dgm:prSet>
      <dgm:spPr/>
    </dgm:pt>
    <dgm:pt modelId="{B67DA98D-B24E-436D-8F55-329D62B65412}" type="pres">
      <dgm:prSet presAssocID="{B8A66C00-6B3A-4949-94DB-4F464DA8F3DF}" presName="parentText" presStyleLbl="node1" presStyleIdx="0" presStyleCnt="2">
        <dgm:presLayoutVars>
          <dgm:chMax val="0"/>
          <dgm:bulletEnabled val="1"/>
        </dgm:presLayoutVars>
      </dgm:prSet>
      <dgm:spPr/>
    </dgm:pt>
    <dgm:pt modelId="{48FA4070-9087-4714-A92B-5F37B5CECF62}" type="pres">
      <dgm:prSet presAssocID="{DEC77E37-F062-4D29-98FA-51E12C5E55F8}" presName="spacer" presStyleCnt="0"/>
      <dgm:spPr/>
    </dgm:pt>
    <dgm:pt modelId="{D28DB9BD-0ED6-45FC-B1FE-D2AB7BA7B66C}" type="pres">
      <dgm:prSet presAssocID="{CD9B1F9E-BBF3-4660-8B25-DA0648F06DAA}" presName="parentText" presStyleLbl="node1" presStyleIdx="1" presStyleCnt="2">
        <dgm:presLayoutVars>
          <dgm:chMax val="0"/>
          <dgm:bulletEnabled val="1"/>
        </dgm:presLayoutVars>
      </dgm:prSet>
      <dgm:spPr/>
    </dgm:pt>
  </dgm:ptLst>
  <dgm:cxnLst>
    <dgm:cxn modelId="{6FC6E245-3358-4B00-B4A8-9A7B0AA9FA51}" type="presOf" srcId="{7FCFC028-0D4B-4B21-B86A-294C1E4FB063}" destId="{452F078B-E904-4E66-8A51-44194BB6E9D7}" srcOrd="0" destOrd="0" presId="urn:microsoft.com/office/officeart/2005/8/layout/vList2"/>
    <dgm:cxn modelId="{62F5C847-B927-4797-996B-39191249681A}" srcId="{7FCFC028-0D4B-4B21-B86A-294C1E4FB063}" destId="{CD9B1F9E-BBF3-4660-8B25-DA0648F06DAA}" srcOrd="1" destOrd="0" parTransId="{0EE0C0C4-FF8B-49E4-8D0F-EEDF1F2728A4}" sibTransId="{16D71C69-00F8-42FC-A484-7F4DB01FE782}"/>
    <dgm:cxn modelId="{0F1BB1A6-D721-4C62-B6EC-2AEBC0E6F31D}" type="presOf" srcId="{CD9B1F9E-BBF3-4660-8B25-DA0648F06DAA}" destId="{D28DB9BD-0ED6-45FC-B1FE-D2AB7BA7B66C}" srcOrd="0" destOrd="0" presId="urn:microsoft.com/office/officeart/2005/8/layout/vList2"/>
    <dgm:cxn modelId="{364B59B9-453D-4E96-B036-D9FC57D0EF3E}" srcId="{7FCFC028-0D4B-4B21-B86A-294C1E4FB063}" destId="{B8A66C00-6B3A-4949-94DB-4F464DA8F3DF}" srcOrd="0" destOrd="0" parTransId="{EDC4B75E-DE62-4EF2-84E3-5DFACFA3179B}" sibTransId="{DEC77E37-F062-4D29-98FA-51E12C5E55F8}"/>
    <dgm:cxn modelId="{88F6C0EE-A5B5-4C05-BCB3-01F3AFB0763B}" type="presOf" srcId="{B8A66C00-6B3A-4949-94DB-4F464DA8F3DF}" destId="{B67DA98D-B24E-436D-8F55-329D62B65412}" srcOrd="0" destOrd="0" presId="urn:microsoft.com/office/officeart/2005/8/layout/vList2"/>
    <dgm:cxn modelId="{BCE45A26-8F0A-49C9-9D95-ADB95EA1478E}" type="presParOf" srcId="{452F078B-E904-4E66-8A51-44194BB6E9D7}" destId="{B67DA98D-B24E-436D-8F55-329D62B65412}" srcOrd="0" destOrd="0" presId="urn:microsoft.com/office/officeart/2005/8/layout/vList2"/>
    <dgm:cxn modelId="{A90B8BAA-7E67-4568-AE3C-9BFF827543EB}" type="presParOf" srcId="{452F078B-E904-4E66-8A51-44194BB6E9D7}" destId="{48FA4070-9087-4714-A92B-5F37B5CECF62}" srcOrd="1" destOrd="0" presId="urn:microsoft.com/office/officeart/2005/8/layout/vList2"/>
    <dgm:cxn modelId="{39E02100-4488-4D84-ABA0-9FF70D98E907}" type="presParOf" srcId="{452F078B-E904-4E66-8A51-44194BB6E9D7}" destId="{D28DB9BD-0ED6-45FC-B1FE-D2AB7BA7B66C}"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EDDF0F5-585F-452A-93A5-9702661318B3}"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1076377-27E2-4BFE-AE19-C4F52585E7E8}">
      <dgm:prSet phldrT="[Text]" custT="1"/>
      <dgm:spPr>
        <a:ln>
          <a:solidFill>
            <a:schemeClr val="accent6">
              <a:lumMod val="50000"/>
            </a:schemeClr>
          </a:solidFill>
        </a:ln>
      </dgm:spPr>
      <dgm:t>
        <a:bodyPr/>
        <a:lstStyle/>
        <a:p>
          <a:pPr rtl="1">
            <a:lnSpc>
              <a:spcPct val="150000"/>
            </a:lnSpc>
            <a:buFont typeface="Symbol" panose="05050102010706020507" pitchFamily="18" charset="2"/>
            <a:buChar char=""/>
          </a:pPr>
          <a:r>
            <a:rPr lang="ar-SA" sz="2200" b="1" dirty="0">
              <a:solidFill>
                <a:schemeClr val="tx1"/>
              </a:solidFill>
            </a:rPr>
            <a:t>دمشقُ وريفُها </a:t>
          </a:r>
          <a:endParaRPr lang="en-US" sz="2200" dirty="0">
            <a:solidFill>
              <a:schemeClr val="tx1"/>
            </a:solidFill>
          </a:endParaRPr>
        </a:p>
      </dgm:t>
    </dgm:pt>
    <dgm:pt modelId="{5A927D44-9C24-4CA3-9849-1E66EB96F080}" type="parTrans" cxnId="{4E0AB63B-D30A-47DB-9210-BF3B94147799}">
      <dgm:prSet/>
      <dgm:spPr/>
      <dgm:t>
        <a:bodyPr/>
        <a:lstStyle/>
        <a:p>
          <a:pPr rtl="1">
            <a:lnSpc>
              <a:spcPct val="150000"/>
            </a:lnSpc>
          </a:pPr>
          <a:endParaRPr lang="en-US" sz="2200">
            <a:solidFill>
              <a:schemeClr val="tx1"/>
            </a:solidFill>
          </a:endParaRPr>
        </a:p>
      </dgm:t>
    </dgm:pt>
    <dgm:pt modelId="{1720E461-615B-42C1-ACB1-35D1FB0476DB}" type="sibTrans" cxnId="{4E0AB63B-D30A-47DB-9210-BF3B94147799}">
      <dgm:prSet/>
      <dgm:spPr/>
      <dgm:t>
        <a:bodyPr/>
        <a:lstStyle/>
        <a:p>
          <a:pPr rtl="1">
            <a:lnSpc>
              <a:spcPct val="150000"/>
            </a:lnSpc>
          </a:pPr>
          <a:endParaRPr lang="en-US" sz="2200">
            <a:solidFill>
              <a:schemeClr val="tx1"/>
            </a:solidFill>
          </a:endParaRPr>
        </a:p>
      </dgm:t>
    </dgm:pt>
    <dgm:pt modelId="{20E927AD-E45C-4F92-B817-6753B5433F99}">
      <dgm:prSet phldrT="[Text]" custT="1"/>
      <dgm:spPr/>
      <dgm:t>
        <a:bodyPr/>
        <a:lstStyle/>
        <a:p>
          <a:pPr rtl="1">
            <a:lnSpc>
              <a:spcPct val="150000"/>
            </a:lnSpc>
            <a:buFont typeface="Arial" panose="020B0604020202020204" pitchFamily="34" charset="0"/>
            <a:buChar char="•"/>
          </a:pPr>
          <a:r>
            <a:rPr lang="ar-SA" sz="2200" b="0" dirty="0">
              <a:solidFill>
                <a:schemeClr val="tx1"/>
              </a:solidFill>
              <a:uFillTx/>
            </a:rPr>
            <a:t>رحلةُ الحجِّ المسيحيِّ (على خطى القدّيسِ بولس)</a:t>
          </a:r>
          <a:r>
            <a:rPr lang="ar-SY" sz="2200" b="0" dirty="0">
              <a:solidFill>
                <a:schemeClr val="tx1"/>
              </a:solidFill>
              <a:uFillTx/>
            </a:rPr>
            <a:t>.</a:t>
          </a:r>
          <a:endParaRPr lang="en-US" sz="2200" b="0" dirty="0">
            <a:solidFill>
              <a:schemeClr val="tx1"/>
            </a:solidFill>
          </a:endParaRPr>
        </a:p>
      </dgm:t>
    </dgm:pt>
    <dgm:pt modelId="{2C6E8C6E-06E4-42DD-99CE-122F935160E3}" type="parTrans" cxnId="{EB699404-8B81-407D-A5F1-F875474536BE}">
      <dgm:prSet/>
      <dgm:spPr/>
      <dgm:t>
        <a:bodyPr/>
        <a:lstStyle/>
        <a:p>
          <a:pPr rtl="1">
            <a:lnSpc>
              <a:spcPct val="150000"/>
            </a:lnSpc>
          </a:pPr>
          <a:endParaRPr lang="en-US" sz="2200">
            <a:solidFill>
              <a:schemeClr val="tx1"/>
            </a:solidFill>
          </a:endParaRPr>
        </a:p>
      </dgm:t>
    </dgm:pt>
    <dgm:pt modelId="{8218F6C9-18AA-4C55-B900-D19540F536FD}" type="sibTrans" cxnId="{EB699404-8B81-407D-A5F1-F875474536BE}">
      <dgm:prSet/>
      <dgm:spPr/>
      <dgm:t>
        <a:bodyPr/>
        <a:lstStyle/>
        <a:p>
          <a:pPr rtl="1">
            <a:lnSpc>
              <a:spcPct val="150000"/>
            </a:lnSpc>
          </a:pPr>
          <a:endParaRPr lang="en-US" sz="2200">
            <a:solidFill>
              <a:schemeClr val="tx1"/>
            </a:solidFill>
          </a:endParaRPr>
        </a:p>
      </dgm:t>
    </dgm:pt>
    <dgm:pt modelId="{3CE3336A-62C4-4648-B074-DE36C9F49627}">
      <dgm:prSet phldrT="[Text]" custT="1"/>
      <dgm:spPr>
        <a:ln>
          <a:solidFill>
            <a:schemeClr val="accent6">
              <a:lumMod val="50000"/>
            </a:schemeClr>
          </a:solidFill>
        </a:ln>
      </dgm:spPr>
      <dgm:t>
        <a:bodyPr/>
        <a:lstStyle/>
        <a:p>
          <a:pPr rtl="1">
            <a:lnSpc>
              <a:spcPct val="150000"/>
            </a:lnSpc>
            <a:buFont typeface="Symbol" panose="05050102010706020507" pitchFamily="18" charset="2"/>
            <a:buChar char=""/>
          </a:pPr>
          <a:r>
            <a:rPr lang="ar-SA" sz="2200" b="1" dirty="0">
              <a:solidFill>
                <a:schemeClr val="tx1"/>
              </a:solidFill>
            </a:rPr>
            <a:t>درعا</a:t>
          </a:r>
          <a:endParaRPr lang="en-US" sz="2200" dirty="0">
            <a:solidFill>
              <a:schemeClr val="tx1"/>
            </a:solidFill>
          </a:endParaRPr>
        </a:p>
      </dgm:t>
    </dgm:pt>
    <dgm:pt modelId="{F4A9FC0A-2423-4038-B392-B0CA080ABAB9}" type="parTrans" cxnId="{C4572591-C9F3-479D-9875-168943008EB2}">
      <dgm:prSet/>
      <dgm:spPr/>
      <dgm:t>
        <a:bodyPr/>
        <a:lstStyle/>
        <a:p>
          <a:pPr rtl="1">
            <a:lnSpc>
              <a:spcPct val="150000"/>
            </a:lnSpc>
          </a:pPr>
          <a:endParaRPr lang="en-US" sz="2200">
            <a:solidFill>
              <a:schemeClr val="tx1"/>
            </a:solidFill>
          </a:endParaRPr>
        </a:p>
      </dgm:t>
    </dgm:pt>
    <dgm:pt modelId="{EC9060B3-DF19-4FDE-93BE-443BCAD8B584}" type="sibTrans" cxnId="{C4572591-C9F3-479D-9875-168943008EB2}">
      <dgm:prSet/>
      <dgm:spPr/>
      <dgm:t>
        <a:bodyPr/>
        <a:lstStyle/>
        <a:p>
          <a:pPr rtl="1">
            <a:lnSpc>
              <a:spcPct val="150000"/>
            </a:lnSpc>
          </a:pPr>
          <a:endParaRPr lang="en-US" sz="2200">
            <a:solidFill>
              <a:schemeClr val="tx1"/>
            </a:solidFill>
          </a:endParaRPr>
        </a:p>
      </dgm:t>
    </dgm:pt>
    <dgm:pt modelId="{855619FE-C9F6-4804-8005-D283C3599363}">
      <dgm:prSet phldrT="[Text]" custT="1"/>
      <dgm:spPr/>
      <dgm:t>
        <a:bodyPr/>
        <a:lstStyle/>
        <a:p>
          <a:pPr rtl="1">
            <a:lnSpc>
              <a:spcPct val="150000"/>
            </a:lnSpc>
            <a:buFont typeface="Arial" panose="020B0604020202020204" pitchFamily="34" charset="0"/>
            <a:buChar char="•"/>
          </a:pPr>
          <a:r>
            <a:rPr lang="ar-SA" sz="2200" dirty="0">
              <a:solidFill>
                <a:schemeClr val="tx1"/>
              </a:solidFill>
            </a:rPr>
            <a:t>ديرُ الرّاهبِ بحيرا</a:t>
          </a:r>
          <a:r>
            <a:rPr lang="ar-SY" sz="2200" dirty="0">
              <a:solidFill>
                <a:schemeClr val="tx1"/>
              </a:solidFill>
            </a:rPr>
            <a:t>.</a:t>
          </a:r>
          <a:endParaRPr lang="en-US" sz="2200" dirty="0">
            <a:solidFill>
              <a:schemeClr val="tx1"/>
            </a:solidFill>
          </a:endParaRPr>
        </a:p>
      </dgm:t>
    </dgm:pt>
    <dgm:pt modelId="{B7835B7A-4C7B-4632-8559-9ACE0604BDF2}" type="parTrans" cxnId="{594F89F9-83E0-4CEF-BC3E-D44300185414}">
      <dgm:prSet/>
      <dgm:spPr/>
      <dgm:t>
        <a:bodyPr/>
        <a:lstStyle/>
        <a:p>
          <a:pPr rtl="1">
            <a:lnSpc>
              <a:spcPct val="150000"/>
            </a:lnSpc>
          </a:pPr>
          <a:endParaRPr lang="en-US" sz="2200">
            <a:solidFill>
              <a:schemeClr val="tx1"/>
            </a:solidFill>
          </a:endParaRPr>
        </a:p>
      </dgm:t>
    </dgm:pt>
    <dgm:pt modelId="{C3DA36AC-E87B-49EB-949D-47987B419223}" type="sibTrans" cxnId="{594F89F9-83E0-4CEF-BC3E-D44300185414}">
      <dgm:prSet/>
      <dgm:spPr/>
      <dgm:t>
        <a:bodyPr/>
        <a:lstStyle/>
        <a:p>
          <a:pPr rtl="1">
            <a:lnSpc>
              <a:spcPct val="150000"/>
            </a:lnSpc>
          </a:pPr>
          <a:endParaRPr lang="en-US" sz="2200">
            <a:solidFill>
              <a:schemeClr val="tx1"/>
            </a:solidFill>
          </a:endParaRPr>
        </a:p>
      </dgm:t>
    </dgm:pt>
    <dgm:pt modelId="{531220DC-C44F-45D6-A4F8-C7EB283BEFD0}">
      <dgm:prSet phldrT="[Text]" custT="1"/>
      <dgm:spPr/>
      <dgm:t>
        <a:bodyPr/>
        <a:lstStyle/>
        <a:p>
          <a:pPr rtl="1">
            <a:lnSpc>
              <a:spcPct val="150000"/>
            </a:lnSpc>
            <a:buFont typeface="Arial" panose="020B0604020202020204" pitchFamily="34" charset="0"/>
            <a:buChar char="•"/>
          </a:pPr>
          <a:r>
            <a:rPr lang="ar-SA" sz="2200" b="0" dirty="0">
              <a:solidFill>
                <a:schemeClr val="tx1"/>
              </a:solidFill>
              <a:uFillTx/>
            </a:rPr>
            <a:t>ديرُ القدّيسةِ تقلا البطريركيُّ في معلولا</a:t>
          </a:r>
          <a:r>
            <a:rPr lang="ar-SY" sz="2200" b="0" dirty="0">
              <a:solidFill>
                <a:schemeClr val="tx1"/>
              </a:solidFill>
              <a:uFillTx/>
            </a:rPr>
            <a:t>.</a:t>
          </a:r>
          <a:endParaRPr lang="en-US" sz="2200" b="0" dirty="0">
            <a:solidFill>
              <a:schemeClr val="tx1"/>
            </a:solidFill>
          </a:endParaRPr>
        </a:p>
      </dgm:t>
    </dgm:pt>
    <dgm:pt modelId="{2E2E696B-7976-4CDA-B37C-BF32EA5FEF12}" type="parTrans" cxnId="{BEC19E95-C9EE-4BFA-BBE0-BCFABDE38BE1}">
      <dgm:prSet/>
      <dgm:spPr/>
      <dgm:t>
        <a:bodyPr/>
        <a:lstStyle/>
        <a:p>
          <a:pPr rtl="1">
            <a:lnSpc>
              <a:spcPct val="150000"/>
            </a:lnSpc>
          </a:pPr>
          <a:endParaRPr lang="en-US" sz="2200">
            <a:solidFill>
              <a:schemeClr val="tx1"/>
            </a:solidFill>
          </a:endParaRPr>
        </a:p>
      </dgm:t>
    </dgm:pt>
    <dgm:pt modelId="{79EC17EC-3219-4758-93E4-70FD3315449F}" type="sibTrans" cxnId="{BEC19E95-C9EE-4BFA-BBE0-BCFABDE38BE1}">
      <dgm:prSet/>
      <dgm:spPr/>
      <dgm:t>
        <a:bodyPr/>
        <a:lstStyle/>
        <a:p>
          <a:pPr rtl="1">
            <a:lnSpc>
              <a:spcPct val="150000"/>
            </a:lnSpc>
          </a:pPr>
          <a:endParaRPr lang="en-US" sz="2200">
            <a:solidFill>
              <a:schemeClr val="tx1"/>
            </a:solidFill>
          </a:endParaRPr>
        </a:p>
      </dgm:t>
    </dgm:pt>
    <dgm:pt modelId="{1B60454A-AF65-4617-89AC-8CFA48099E41}">
      <dgm:prSet phldrT="[Text]" custT="1"/>
      <dgm:spPr/>
      <dgm:t>
        <a:bodyPr/>
        <a:lstStyle/>
        <a:p>
          <a:pPr rtl="1">
            <a:lnSpc>
              <a:spcPct val="150000"/>
            </a:lnSpc>
            <a:buFont typeface="Arial" panose="020B0604020202020204" pitchFamily="34" charset="0"/>
            <a:buChar char="•"/>
          </a:pPr>
          <a:r>
            <a:rPr lang="ar-SA" sz="2200" b="0" dirty="0">
              <a:solidFill>
                <a:schemeClr val="tx1"/>
              </a:solidFill>
              <a:uFillTx/>
            </a:rPr>
            <a:t>ديرُ مار موسى الحبشيّ في النّبك</a:t>
          </a:r>
          <a:r>
            <a:rPr lang="ar-SY" sz="2200" b="0" dirty="0">
              <a:solidFill>
                <a:schemeClr val="tx1"/>
              </a:solidFill>
              <a:uFillTx/>
            </a:rPr>
            <a:t>.</a:t>
          </a:r>
          <a:endParaRPr lang="en-US" sz="2200" b="0" dirty="0">
            <a:solidFill>
              <a:schemeClr val="tx1"/>
            </a:solidFill>
          </a:endParaRPr>
        </a:p>
      </dgm:t>
    </dgm:pt>
    <dgm:pt modelId="{FB632ADA-7BD8-461E-9F7F-07A10D141D28}" type="parTrans" cxnId="{85F04A1B-5928-4544-9714-859C9D3A8219}">
      <dgm:prSet/>
      <dgm:spPr/>
      <dgm:t>
        <a:bodyPr/>
        <a:lstStyle/>
        <a:p>
          <a:pPr rtl="1">
            <a:lnSpc>
              <a:spcPct val="150000"/>
            </a:lnSpc>
          </a:pPr>
          <a:endParaRPr lang="en-US" sz="2200">
            <a:solidFill>
              <a:schemeClr val="tx1"/>
            </a:solidFill>
          </a:endParaRPr>
        </a:p>
      </dgm:t>
    </dgm:pt>
    <dgm:pt modelId="{90DEC638-EB7E-43D8-87A3-3BA755497523}" type="sibTrans" cxnId="{85F04A1B-5928-4544-9714-859C9D3A8219}">
      <dgm:prSet/>
      <dgm:spPr/>
      <dgm:t>
        <a:bodyPr/>
        <a:lstStyle/>
        <a:p>
          <a:pPr rtl="1">
            <a:lnSpc>
              <a:spcPct val="150000"/>
            </a:lnSpc>
          </a:pPr>
          <a:endParaRPr lang="en-US" sz="2200">
            <a:solidFill>
              <a:schemeClr val="tx1"/>
            </a:solidFill>
          </a:endParaRPr>
        </a:p>
      </dgm:t>
    </dgm:pt>
    <dgm:pt modelId="{23585927-8DA0-4E89-9DF3-2361929A8A61}">
      <dgm:prSet phldrT="[Text]" custT="1"/>
      <dgm:spPr/>
      <dgm:t>
        <a:bodyPr/>
        <a:lstStyle/>
        <a:p>
          <a:pPr rtl="1">
            <a:lnSpc>
              <a:spcPct val="150000"/>
            </a:lnSpc>
            <a:buFont typeface="Arial" panose="020B0604020202020204" pitchFamily="34" charset="0"/>
            <a:buChar char="•"/>
          </a:pPr>
          <a:r>
            <a:rPr lang="ar-SA" sz="2200" b="0" dirty="0">
              <a:solidFill>
                <a:schemeClr val="tx1"/>
              </a:solidFill>
              <a:uFillTx/>
            </a:rPr>
            <a:t>ديرُ سيّدةِ صيدنايا البطريركيّ</a:t>
          </a:r>
          <a:r>
            <a:rPr lang="ar-SY" sz="2200" b="0" dirty="0">
              <a:solidFill>
                <a:schemeClr val="tx1"/>
              </a:solidFill>
              <a:uFillTx/>
            </a:rPr>
            <a:t>.</a:t>
          </a:r>
          <a:endParaRPr lang="en-US" sz="2200" b="0" dirty="0">
            <a:solidFill>
              <a:schemeClr val="tx1"/>
            </a:solidFill>
          </a:endParaRPr>
        </a:p>
      </dgm:t>
    </dgm:pt>
    <dgm:pt modelId="{BE3E1B9C-6D23-4299-A772-4A7731247256}" type="sibTrans" cxnId="{F132F6A9-F1D3-4F0D-A762-03272EC98423}">
      <dgm:prSet/>
      <dgm:spPr/>
      <dgm:t>
        <a:bodyPr/>
        <a:lstStyle/>
        <a:p>
          <a:pPr rtl="1">
            <a:lnSpc>
              <a:spcPct val="150000"/>
            </a:lnSpc>
          </a:pPr>
          <a:endParaRPr lang="en-US" sz="2200">
            <a:solidFill>
              <a:schemeClr val="tx1"/>
            </a:solidFill>
          </a:endParaRPr>
        </a:p>
      </dgm:t>
    </dgm:pt>
    <dgm:pt modelId="{437E0DB7-15DC-42BB-9AAC-C70D69A809F2}" type="parTrans" cxnId="{F132F6A9-F1D3-4F0D-A762-03272EC98423}">
      <dgm:prSet/>
      <dgm:spPr/>
      <dgm:t>
        <a:bodyPr/>
        <a:lstStyle/>
        <a:p>
          <a:pPr rtl="1">
            <a:lnSpc>
              <a:spcPct val="150000"/>
            </a:lnSpc>
          </a:pPr>
          <a:endParaRPr lang="en-US" sz="2200">
            <a:solidFill>
              <a:schemeClr val="tx1"/>
            </a:solidFill>
          </a:endParaRPr>
        </a:p>
      </dgm:t>
    </dgm:pt>
    <dgm:pt modelId="{8A841099-EF54-431E-A2F5-FE758AD43D3D}" type="pres">
      <dgm:prSet presAssocID="{EEDDF0F5-585F-452A-93A5-9702661318B3}" presName="linear" presStyleCnt="0">
        <dgm:presLayoutVars>
          <dgm:animLvl val="lvl"/>
          <dgm:resizeHandles val="exact"/>
        </dgm:presLayoutVars>
      </dgm:prSet>
      <dgm:spPr/>
    </dgm:pt>
    <dgm:pt modelId="{54D49583-F422-479D-A5FC-076874DDA34F}" type="pres">
      <dgm:prSet presAssocID="{D1076377-27E2-4BFE-AE19-C4F52585E7E8}" presName="parentText" presStyleLbl="node1" presStyleIdx="0" presStyleCnt="2" custScaleY="62206">
        <dgm:presLayoutVars>
          <dgm:chMax val="0"/>
          <dgm:bulletEnabled val="1"/>
        </dgm:presLayoutVars>
      </dgm:prSet>
      <dgm:spPr/>
    </dgm:pt>
    <dgm:pt modelId="{6A8AEFFA-0D52-4BEE-B23B-CD1B033740DD}" type="pres">
      <dgm:prSet presAssocID="{D1076377-27E2-4BFE-AE19-C4F52585E7E8}" presName="childText" presStyleLbl="revTx" presStyleIdx="0" presStyleCnt="2">
        <dgm:presLayoutVars>
          <dgm:bulletEnabled val="1"/>
        </dgm:presLayoutVars>
      </dgm:prSet>
      <dgm:spPr/>
    </dgm:pt>
    <dgm:pt modelId="{A53E1DEC-102A-4F17-A873-25F6712F3ED4}" type="pres">
      <dgm:prSet presAssocID="{3CE3336A-62C4-4648-B074-DE36C9F49627}" presName="parentText" presStyleLbl="node1" presStyleIdx="1" presStyleCnt="2" custScaleY="62206">
        <dgm:presLayoutVars>
          <dgm:chMax val="0"/>
          <dgm:bulletEnabled val="1"/>
        </dgm:presLayoutVars>
      </dgm:prSet>
      <dgm:spPr/>
    </dgm:pt>
    <dgm:pt modelId="{D8EBC6ED-0107-46E3-8BCA-71C63503342C}" type="pres">
      <dgm:prSet presAssocID="{3CE3336A-62C4-4648-B074-DE36C9F49627}" presName="childText" presStyleLbl="revTx" presStyleIdx="1" presStyleCnt="2">
        <dgm:presLayoutVars>
          <dgm:bulletEnabled val="1"/>
        </dgm:presLayoutVars>
      </dgm:prSet>
      <dgm:spPr/>
    </dgm:pt>
  </dgm:ptLst>
  <dgm:cxnLst>
    <dgm:cxn modelId="{EB699404-8B81-407D-A5F1-F875474536BE}" srcId="{D1076377-27E2-4BFE-AE19-C4F52585E7E8}" destId="{20E927AD-E45C-4F92-B817-6753B5433F99}" srcOrd="0" destOrd="0" parTransId="{2C6E8C6E-06E4-42DD-99CE-122F935160E3}" sibTransId="{8218F6C9-18AA-4C55-B900-D19540F536FD}"/>
    <dgm:cxn modelId="{85F04A1B-5928-4544-9714-859C9D3A8219}" srcId="{D1076377-27E2-4BFE-AE19-C4F52585E7E8}" destId="{1B60454A-AF65-4617-89AC-8CFA48099E41}" srcOrd="3" destOrd="0" parTransId="{FB632ADA-7BD8-461E-9F7F-07A10D141D28}" sibTransId="{90DEC638-EB7E-43D8-87A3-3BA755497523}"/>
    <dgm:cxn modelId="{56985832-3C4A-42A0-91DE-D6DFAFD45993}" type="presOf" srcId="{855619FE-C9F6-4804-8005-D283C3599363}" destId="{D8EBC6ED-0107-46E3-8BCA-71C63503342C}" srcOrd="0" destOrd="0" presId="urn:microsoft.com/office/officeart/2005/8/layout/vList2"/>
    <dgm:cxn modelId="{4E0AB63B-D30A-47DB-9210-BF3B94147799}" srcId="{EEDDF0F5-585F-452A-93A5-9702661318B3}" destId="{D1076377-27E2-4BFE-AE19-C4F52585E7E8}" srcOrd="0" destOrd="0" parTransId="{5A927D44-9C24-4CA3-9849-1E66EB96F080}" sibTransId="{1720E461-615B-42C1-ACB1-35D1FB0476DB}"/>
    <dgm:cxn modelId="{51691C61-D553-4199-8818-A83957E56708}" type="presOf" srcId="{1B60454A-AF65-4617-89AC-8CFA48099E41}" destId="{6A8AEFFA-0D52-4BEE-B23B-CD1B033740DD}" srcOrd="0" destOrd="3" presId="urn:microsoft.com/office/officeart/2005/8/layout/vList2"/>
    <dgm:cxn modelId="{C4572591-C9F3-479D-9875-168943008EB2}" srcId="{EEDDF0F5-585F-452A-93A5-9702661318B3}" destId="{3CE3336A-62C4-4648-B074-DE36C9F49627}" srcOrd="1" destOrd="0" parTransId="{F4A9FC0A-2423-4038-B392-B0CA080ABAB9}" sibTransId="{EC9060B3-DF19-4FDE-93BE-443BCAD8B584}"/>
    <dgm:cxn modelId="{F4252693-AD43-4643-AEE6-4DD9033BC9FE}" type="presOf" srcId="{3CE3336A-62C4-4648-B074-DE36C9F49627}" destId="{A53E1DEC-102A-4F17-A873-25F6712F3ED4}" srcOrd="0" destOrd="0" presId="urn:microsoft.com/office/officeart/2005/8/layout/vList2"/>
    <dgm:cxn modelId="{BEC19E95-C9EE-4BFA-BBE0-BCFABDE38BE1}" srcId="{D1076377-27E2-4BFE-AE19-C4F52585E7E8}" destId="{531220DC-C44F-45D6-A4F8-C7EB283BEFD0}" srcOrd="2" destOrd="0" parTransId="{2E2E696B-7976-4CDA-B37C-BF32EA5FEF12}" sibTransId="{79EC17EC-3219-4758-93E4-70FD3315449F}"/>
    <dgm:cxn modelId="{894FE09F-7D8E-4E02-8013-339E53EA7F1C}" type="presOf" srcId="{20E927AD-E45C-4F92-B817-6753B5433F99}" destId="{6A8AEFFA-0D52-4BEE-B23B-CD1B033740DD}" srcOrd="0" destOrd="0" presId="urn:microsoft.com/office/officeart/2005/8/layout/vList2"/>
    <dgm:cxn modelId="{F132F6A9-F1D3-4F0D-A762-03272EC98423}" srcId="{D1076377-27E2-4BFE-AE19-C4F52585E7E8}" destId="{23585927-8DA0-4E89-9DF3-2361929A8A61}" srcOrd="1" destOrd="0" parTransId="{437E0DB7-15DC-42BB-9AAC-C70D69A809F2}" sibTransId="{BE3E1B9C-6D23-4299-A772-4A7731247256}"/>
    <dgm:cxn modelId="{76B946B1-A607-4FAD-A61F-8633712AC0A0}" type="presOf" srcId="{D1076377-27E2-4BFE-AE19-C4F52585E7E8}" destId="{54D49583-F422-479D-A5FC-076874DDA34F}" srcOrd="0" destOrd="0" presId="urn:microsoft.com/office/officeart/2005/8/layout/vList2"/>
    <dgm:cxn modelId="{C82D4BBC-6959-4DFA-B8F2-1B0CC3790528}" type="presOf" srcId="{EEDDF0F5-585F-452A-93A5-9702661318B3}" destId="{8A841099-EF54-431E-A2F5-FE758AD43D3D}" srcOrd="0" destOrd="0" presId="urn:microsoft.com/office/officeart/2005/8/layout/vList2"/>
    <dgm:cxn modelId="{3C582CDB-212D-48BA-A000-D20BFB6F6335}" type="presOf" srcId="{531220DC-C44F-45D6-A4F8-C7EB283BEFD0}" destId="{6A8AEFFA-0D52-4BEE-B23B-CD1B033740DD}" srcOrd="0" destOrd="2" presId="urn:microsoft.com/office/officeart/2005/8/layout/vList2"/>
    <dgm:cxn modelId="{85D05CE5-7525-4C14-9F72-0EE0CA19E619}" type="presOf" srcId="{23585927-8DA0-4E89-9DF3-2361929A8A61}" destId="{6A8AEFFA-0D52-4BEE-B23B-CD1B033740DD}" srcOrd="0" destOrd="1" presId="urn:microsoft.com/office/officeart/2005/8/layout/vList2"/>
    <dgm:cxn modelId="{594F89F9-83E0-4CEF-BC3E-D44300185414}" srcId="{3CE3336A-62C4-4648-B074-DE36C9F49627}" destId="{855619FE-C9F6-4804-8005-D283C3599363}" srcOrd="0" destOrd="0" parTransId="{B7835B7A-4C7B-4632-8559-9ACE0604BDF2}" sibTransId="{C3DA36AC-E87B-49EB-949D-47987B419223}"/>
    <dgm:cxn modelId="{A4A5ACA4-CDA9-456C-92BD-280F81845533}" type="presParOf" srcId="{8A841099-EF54-431E-A2F5-FE758AD43D3D}" destId="{54D49583-F422-479D-A5FC-076874DDA34F}" srcOrd="0" destOrd="0" presId="urn:microsoft.com/office/officeart/2005/8/layout/vList2"/>
    <dgm:cxn modelId="{A679FD1D-6D4B-4A20-8D96-0E70214C7ECC}" type="presParOf" srcId="{8A841099-EF54-431E-A2F5-FE758AD43D3D}" destId="{6A8AEFFA-0D52-4BEE-B23B-CD1B033740DD}" srcOrd="1" destOrd="0" presId="urn:microsoft.com/office/officeart/2005/8/layout/vList2"/>
    <dgm:cxn modelId="{E81D3412-7D29-4087-AD69-2100DF36ABCB}" type="presParOf" srcId="{8A841099-EF54-431E-A2F5-FE758AD43D3D}" destId="{A53E1DEC-102A-4F17-A873-25F6712F3ED4}" srcOrd="2" destOrd="0" presId="urn:microsoft.com/office/officeart/2005/8/layout/vList2"/>
    <dgm:cxn modelId="{6A55D9DF-FC7B-4DB2-880D-802DB93E34AE}" type="presParOf" srcId="{8A841099-EF54-431E-A2F5-FE758AD43D3D}" destId="{D8EBC6ED-0107-46E3-8BCA-71C63503342C}"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EDDF0F5-585F-452A-93A5-9702661318B3}"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1076377-27E2-4BFE-AE19-C4F52585E7E8}">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cs typeface="+mn-cs"/>
            </a:rPr>
            <a:t>حلب</a:t>
          </a:r>
          <a:endParaRPr lang="en-US" sz="2200" dirty="0">
            <a:solidFill>
              <a:schemeClr val="tx1"/>
            </a:solidFill>
            <a:cs typeface="+mn-cs"/>
          </a:endParaRPr>
        </a:p>
      </dgm:t>
    </dgm:pt>
    <dgm:pt modelId="{5A927D44-9C24-4CA3-9849-1E66EB96F080}" type="parTrans" cxnId="{4E0AB63B-D30A-47DB-9210-BF3B94147799}">
      <dgm:prSet/>
      <dgm:spPr/>
      <dgm:t>
        <a:bodyPr/>
        <a:lstStyle/>
        <a:p>
          <a:pPr rtl="1"/>
          <a:endParaRPr lang="en-US" sz="2200">
            <a:solidFill>
              <a:schemeClr val="tx1"/>
            </a:solidFill>
            <a:cs typeface="+mn-cs"/>
          </a:endParaRPr>
        </a:p>
      </dgm:t>
    </dgm:pt>
    <dgm:pt modelId="{1720E461-615B-42C1-ACB1-35D1FB0476DB}" type="sibTrans" cxnId="{4E0AB63B-D30A-47DB-9210-BF3B94147799}">
      <dgm:prSet/>
      <dgm:spPr/>
      <dgm:t>
        <a:bodyPr/>
        <a:lstStyle/>
        <a:p>
          <a:pPr rtl="1"/>
          <a:endParaRPr lang="en-US" sz="2200">
            <a:solidFill>
              <a:schemeClr val="tx1"/>
            </a:solidFill>
            <a:cs typeface="+mn-cs"/>
          </a:endParaRPr>
        </a:p>
      </dgm:t>
    </dgm:pt>
    <dgm:pt modelId="{20E927AD-E45C-4F92-B817-6753B5433F99}">
      <dgm:prSet phldrT="[Text]" custT="1"/>
      <dgm:spPr/>
      <dgm:t>
        <a:bodyPr/>
        <a:lstStyle/>
        <a:p>
          <a:pPr rtl="1">
            <a:buFont typeface="Arial" panose="020B0604020202020204" pitchFamily="34" charset="0"/>
            <a:buChar char="•"/>
          </a:pPr>
          <a:r>
            <a:rPr lang="ar-SY" sz="2200" b="0" dirty="0">
              <a:solidFill>
                <a:schemeClr val="tx1"/>
              </a:solidFill>
              <a:uFillTx/>
              <a:cs typeface="+mn-cs"/>
            </a:rPr>
            <a:t>كنيسةُ الأربعينَ شهيداً للأرمنِ الأرثوذكس.</a:t>
          </a:r>
          <a:endParaRPr lang="en-US" sz="2200" b="0" dirty="0">
            <a:solidFill>
              <a:schemeClr val="tx1"/>
            </a:solidFill>
            <a:cs typeface="+mn-cs"/>
          </a:endParaRPr>
        </a:p>
      </dgm:t>
    </dgm:pt>
    <dgm:pt modelId="{2C6E8C6E-06E4-42DD-99CE-122F935160E3}" type="parTrans" cxnId="{EB699404-8B81-407D-A5F1-F875474536BE}">
      <dgm:prSet/>
      <dgm:spPr/>
      <dgm:t>
        <a:bodyPr/>
        <a:lstStyle/>
        <a:p>
          <a:pPr rtl="1"/>
          <a:endParaRPr lang="en-US" sz="2200">
            <a:solidFill>
              <a:schemeClr val="tx1"/>
            </a:solidFill>
            <a:cs typeface="+mn-cs"/>
          </a:endParaRPr>
        </a:p>
      </dgm:t>
    </dgm:pt>
    <dgm:pt modelId="{8218F6C9-18AA-4C55-B900-D19540F536FD}" type="sibTrans" cxnId="{EB699404-8B81-407D-A5F1-F875474536BE}">
      <dgm:prSet/>
      <dgm:spPr/>
      <dgm:t>
        <a:bodyPr/>
        <a:lstStyle/>
        <a:p>
          <a:pPr rtl="1"/>
          <a:endParaRPr lang="en-US" sz="2200">
            <a:solidFill>
              <a:schemeClr val="tx1"/>
            </a:solidFill>
            <a:cs typeface="+mn-cs"/>
          </a:endParaRPr>
        </a:p>
      </dgm:t>
    </dgm:pt>
    <dgm:pt modelId="{3CE3336A-62C4-4648-B074-DE36C9F49627}">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cs typeface="+mn-cs"/>
            </a:rPr>
            <a:t>إدلب </a:t>
          </a:r>
          <a:endParaRPr lang="en-US" sz="2200" dirty="0">
            <a:solidFill>
              <a:schemeClr val="tx1"/>
            </a:solidFill>
            <a:cs typeface="+mn-cs"/>
          </a:endParaRPr>
        </a:p>
      </dgm:t>
    </dgm:pt>
    <dgm:pt modelId="{F4A9FC0A-2423-4038-B392-B0CA080ABAB9}" type="parTrans" cxnId="{C4572591-C9F3-479D-9875-168943008EB2}">
      <dgm:prSet/>
      <dgm:spPr/>
      <dgm:t>
        <a:bodyPr/>
        <a:lstStyle/>
        <a:p>
          <a:pPr rtl="1"/>
          <a:endParaRPr lang="en-US" sz="2200">
            <a:solidFill>
              <a:schemeClr val="tx1"/>
            </a:solidFill>
            <a:cs typeface="+mn-cs"/>
          </a:endParaRPr>
        </a:p>
      </dgm:t>
    </dgm:pt>
    <dgm:pt modelId="{EC9060B3-DF19-4FDE-93BE-443BCAD8B584}" type="sibTrans" cxnId="{C4572591-C9F3-479D-9875-168943008EB2}">
      <dgm:prSet/>
      <dgm:spPr/>
      <dgm:t>
        <a:bodyPr/>
        <a:lstStyle/>
        <a:p>
          <a:pPr rtl="1"/>
          <a:endParaRPr lang="en-US" sz="2200">
            <a:solidFill>
              <a:schemeClr val="tx1"/>
            </a:solidFill>
            <a:cs typeface="+mn-cs"/>
          </a:endParaRPr>
        </a:p>
      </dgm:t>
    </dgm:pt>
    <dgm:pt modelId="{855619FE-C9F6-4804-8005-D283C3599363}">
      <dgm:prSet phldrT="[Text]" custT="1"/>
      <dgm:spPr/>
      <dgm:t>
        <a:bodyPr/>
        <a:lstStyle/>
        <a:p>
          <a:pPr rtl="1"/>
          <a:r>
            <a:rPr lang="ar-SA" sz="2200" b="0" dirty="0">
              <a:solidFill>
                <a:schemeClr val="tx1"/>
              </a:solidFill>
              <a:uFillTx/>
              <a:cs typeface="+mn-cs"/>
            </a:rPr>
            <a:t>القرى المنسيّةُ شمالَ سورية</a:t>
          </a:r>
          <a:r>
            <a:rPr lang="ar-SY" sz="2200" b="0" dirty="0">
              <a:solidFill>
                <a:schemeClr val="tx1"/>
              </a:solidFill>
              <a:uFillTx/>
              <a:cs typeface="+mn-cs"/>
            </a:rPr>
            <a:t>.</a:t>
          </a:r>
          <a:endParaRPr lang="en-US" sz="2200" b="0" dirty="0">
            <a:solidFill>
              <a:schemeClr val="tx1"/>
            </a:solidFill>
            <a:cs typeface="+mn-cs"/>
          </a:endParaRPr>
        </a:p>
      </dgm:t>
    </dgm:pt>
    <dgm:pt modelId="{B7835B7A-4C7B-4632-8559-9ACE0604BDF2}" type="parTrans" cxnId="{594F89F9-83E0-4CEF-BC3E-D44300185414}">
      <dgm:prSet/>
      <dgm:spPr/>
      <dgm:t>
        <a:bodyPr/>
        <a:lstStyle/>
        <a:p>
          <a:pPr rtl="1"/>
          <a:endParaRPr lang="en-US" sz="2200">
            <a:solidFill>
              <a:schemeClr val="tx1"/>
            </a:solidFill>
            <a:cs typeface="+mn-cs"/>
          </a:endParaRPr>
        </a:p>
      </dgm:t>
    </dgm:pt>
    <dgm:pt modelId="{C3DA36AC-E87B-49EB-949D-47987B419223}" type="sibTrans" cxnId="{594F89F9-83E0-4CEF-BC3E-D44300185414}">
      <dgm:prSet/>
      <dgm:spPr/>
      <dgm:t>
        <a:bodyPr/>
        <a:lstStyle/>
        <a:p>
          <a:pPr rtl="1"/>
          <a:endParaRPr lang="en-US" sz="2200">
            <a:solidFill>
              <a:schemeClr val="tx1"/>
            </a:solidFill>
            <a:cs typeface="+mn-cs"/>
          </a:endParaRPr>
        </a:p>
      </dgm:t>
    </dgm:pt>
    <dgm:pt modelId="{375DEEA8-9593-4CA4-8794-B72AB7B26134}">
      <dgm:prSet phldrT="[Text]" custT="1"/>
      <dgm:spPr/>
      <dgm:t>
        <a:bodyPr/>
        <a:lstStyle/>
        <a:p>
          <a:pPr rtl="1">
            <a:buFont typeface="Arial" panose="020B0604020202020204" pitchFamily="34" charset="0"/>
            <a:buChar char="•"/>
          </a:pPr>
          <a:r>
            <a:rPr lang="ar-SA" sz="2200" b="0" dirty="0">
              <a:solidFill>
                <a:schemeClr val="tx1"/>
              </a:solidFill>
              <a:uFillTx/>
              <a:cs typeface="+mn-cs"/>
            </a:rPr>
            <a:t>كنيسةُ مار إلياسَ للموارنةِ "كنيسةُ فرحات"</a:t>
          </a:r>
          <a:r>
            <a:rPr lang="ar-SY" sz="2200" b="0" dirty="0">
              <a:solidFill>
                <a:schemeClr val="tx1"/>
              </a:solidFill>
              <a:uFillTx/>
              <a:cs typeface="+mn-cs"/>
            </a:rPr>
            <a:t>.</a:t>
          </a:r>
          <a:endParaRPr lang="en-US" sz="2200" b="0" dirty="0">
            <a:solidFill>
              <a:schemeClr val="tx1"/>
            </a:solidFill>
            <a:cs typeface="+mn-cs"/>
          </a:endParaRPr>
        </a:p>
      </dgm:t>
    </dgm:pt>
    <dgm:pt modelId="{507F2015-A19A-4980-84F9-539196E92F4D}" type="parTrans" cxnId="{9292CDF2-5812-4279-AB4E-8C38A7BD6CCB}">
      <dgm:prSet/>
      <dgm:spPr/>
      <dgm:t>
        <a:bodyPr/>
        <a:lstStyle/>
        <a:p>
          <a:pPr rtl="1"/>
          <a:endParaRPr lang="en-US" sz="2200">
            <a:solidFill>
              <a:schemeClr val="tx1"/>
            </a:solidFill>
            <a:cs typeface="+mn-cs"/>
          </a:endParaRPr>
        </a:p>
      </dgm:t>
    </dgm:pt>
    <dgm:pt modelId="{91847590-D11B-44C7-8E6C-5DEDFD882803}" type="sibTrans" cxnId="{9292CDF2-5812-4279-AB4E-8C38A7BD6CCB}">
      <dgm:prSet/>
      <dgm:spPr/>
      <dgm:t>
        <a:bodyPr/>
        <a:lstStyle/>
        <a:p>
          <a:pPr rtl="1"/>
          <a:endParaRPr lang="en-US" sz="2200">
            <a:solidFill>
              <a:schemeClr val="tx1"/>
            </a:solidFill>
            <a:cs typeface="+mn-cs"/>
          </a:endParaRPr>
        </a:p>
      </dgm:t>
    </dgm:pt>
    <dgm:pt modelId="{5864F516-A8B1-4C07-9467-BD675A610A3C}">
      <dgm:prSet phldrT="[Text]" custT="1"/>
      <dgm:spPr/>
      <dgm:t>
        <a:bodyPr/>
        <a:lstStyle/>
        <a:p>
          <a:pPr rtl="1">
            <a:buFont typeface="Arial" panose="020B0604020202020204" pitchFamily="34" charset="0"/>
            <a:buChar char="•"/>
          </a:pPr>
          <a:r>
            <a:rPr lang="ar-SA" sz="2200" b="0" dirty="0">
              <a:solidFill>
                <a:schemeClr val="tx1"/>
              </a:solidFill>
              <a:uFillTx/>
              <a:cs typeface="+mn-cs"/>
            </a:rPr>
            <a:t>كنيسةُ وقلعةُ القدّيسِ سمعان</a:t>
          </a:r>
          <a:r>
            <a:rPr lang="ar-SY" sz="2200" b="0" dirty="0">
              <a:solidFill>
                <a:schemeClr val="tx1"/>
              </a:solidFill>
              <a:uFillTx/>
              <a:cs typeface="+mn-cs"/>
            </a:rPr>
            <a:t>.</a:t>
          </a:r>
          <a:endParaRPr lang="en-US" sz="2200" b="0" dirty="0">
            <a:solidFill>
              <a:schemeClr val="tx1"/>
            </a:solidFill>
            <a:cs typeface="+mn-cs"/>
          </a:endParaRPr>
        </a:p>
      </dgm:t>
    </dgm:pt>
    <dgm:pt modelId="{E16D2398-0330-47C2-8BA2-FA2949C12240}" type="parTrans" cxnId="{F7950BCF-4CA3-44BA-8F8B-24AB3CD2CA67}">
      <dgm:prSet/>
      <dgm:spPr/>
      <dgm:t>
        <a:bodyPr/>
        <a:lstStyle/>
        <a:p>
          <a:pPr rtl="1"/>
          <a:endParaRPr lang="en-US" sz="2200">
            <a:solidFill>
              <a:schemeClr val="tx1"/>
            </a:solidFill>
            <a:cs typeface="+mn-cs"/>
          </a:endParaRPr>
        </a:p>
      </dgm:t>
    </dgm:pt>
    <dgm:pt modelId="{6A3BCE65-8205-47BA-A120-600902EF1704}" type="sibTrans" cxnId="{F7950BCF-4CA3-44BA-8F8B-24AB3CD2CA67}">
      <dgm:prSet/>
      <dgm:spPr/>
      <dgm:t>
        <a:bodyPr/>
        <a:lstStyle/>
        <a:p>
          <a:pPr rtl="1"/>
          <a:endParaRPr lang="en-US" sz="2200">
            <a:solidFill>
              <a:schemeClr val="tx1"/>
            </a:solidFill>
            <a:cs typeface="+mn-cs"/>
          </a:endParaRPr>
        </a:p>
      </dgm:t>
    </dgm:pt>
    <dgm:pt modelId="{8E2759B2-4BD9-4008-9D8A-4E83B7883575}">
      <dgm:prSe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cs typeface="+mn-cs"/>
            </a:rPr>
            <a:t>حمص</a:t>
          </a:r>
          <a:endParaRPr lang="en-US" sz="2200" b="1" dirty="0">
            <a:solidFill>
              <a:schemeClr val="tx1"/>
            </a:solidFill>
            <a:cs typeface="+mn-cs"/>
          </a:endParaRPr>
        </a:p>
      </dgm:t>
    </dgm:pt>
    <dgm:pt modelId="{7B6B7075-5FAA-4B86-BFA8-023764A50F03}" type="parTrans" cxnId="{304D2ECD-C6CE-48AA-A99F-7D0374483FF6}">
      <dgm:prSet/>
      <dgm:spPr/>
      <dgm:t>
        <a:bodyPr/>
        <a:lstStyle/>
        <a:p>
          <a:pPr rtl="1"/>
          <a:endParaRPr lang="en-US" sz="2200">
            <a:solidFill>
              <a:schemeClr val="tx1"/>
            </a:solidFill>
            <a:cs typeface="+mn-cs"/>
          </a:endParaRPr>
        </a:p>
      </dgm:t>
    </dgm:pt>
    <dgm:pt modelId="{278FB554-EF65-477E-B9A7-DCE119C26DA5}" type="sibTrans" cxnId="{304D2ECD-C6CE-48AA-A99F-7D0374483FF6}">
      <dgm:prSet/>
      <dgm:spPr/>
      <dgm:t>
        <a:bodyPr/>
        <a:lstStyle/>
        <a:p>
          <a:pPr rtl="1"/>
          <a:endParaRPr lang="en-US" sz="2200">
            <a:solidFill>
              <a:schemeClr val="tx1"/>
            </a:solidFill>
            <a:cs typeface="+mn-cs"/>
          </a:endParaRPr>
        </a:p>
      </dgm:t>
    </dgm:pt>
    <dgm:pt modelId="{3E93F8BA-924E-4D3B-B00C-123C490A52AF}">
      <dgm:prSet custT="1"/>
      <dgm:spPr/>
      <dgm:t>
        <a:bodyPr/>
        <a:lstStyle/>
        <a:p>
          <a:pPr rtl="1"/>
          <a:r>
            <a:rPr lang="ar-SA" sz="2200" b="0" dirty="0">
              <a:solidFill>
                <a:schemeClr val="tx1"/>
              </a:solidFill>
              <a:uFillTx/>
              <a:cs typeface="+mn-cs"/>
            </a:rPr>
            <a:t>ديرُ مار جاورجيوسَ الحميراء</a:t>
          </a:r>
          <a:r>
            <a:rPr lang="ar-SY" sz="2200" b="0" dirty="0">
              <a:solidFill>
                <a:schemeClr val="tx1"/>
              </a:solidFill>
              <a:uFillTx/>
              <a:cs typeface="+mn-cs"/>
            </a:rPr>
            <a:t>.</a:t>
          </a:r>
          <a:endParaRPr lang="en-US" sz="2200" b="0" dirty="0">
            <a:solidFill>
              <a:schemeClr val="tx1"/>
            </a:solidFill>
            <a:cs typeface="+mn-cs"/>
          </a:endParaRPr>
        </a:p>
      </dgm:t>
    </dgm:pt>
    <dgm:pt modelId="{9F2E6E56-6B94-4AFD-A950-5439984E29BC}" type="parTrans" cxnId="{E763A305-C80C-4D55-89B7-4ACFF7448701}">
      <dgm:prSet/>
      <dgm:spPr/>
      <dgm:t>
        <a:bodyPr/>
        <a:lstStyle/>
        <a:p>
          <a:pPr rtl="1"/>
          <a:endParaRPr lang="en-US" sz="2200">
            <a:solidFill>
              <a:schemeClr val="tx1"/>
            </a:solidFill>
            <a:cs typeface="+mn-cs"/>
          </a:endParaRPr>
        </a:p>
      </dgm:t>
    </dgm:pt>
    <dgm:pt modelId="{10469EB5-A44C-41B0-839C-BC2F9DAB2811}" type="sibTrans" cxnId="{E763A305-C80C-4D55-89B7-4ACFF7448701}">
      <dgm:prSet/>
      <dgm:spPr/>
      <dgm:t>
        <a:bodyPr/>
        <a:lstStyle/>
        <a:p>
          <a:pPr rtl="1"/>
          <a:endParaRPr lang="en-US" sz="2200">
            <a:solidFill>
              <a:schemeClr val="tx1"/>
            </a:solidFill>
            <a:cs typeface="+mn-cs"/>
          </a:endParaRPr>
        </a:p>
      </dgm:t>
    </dgm:pt>
    <dgm:pt modelId="{CCCD7D14-8CEB-415B-8490-170C47600DA1}">
      <dgm:prSet phldrT="[Text]" custT="1"/>
      <dgm:spPr/>
      <dgm:t>
        <a:bodyPr/>
        <a:lstStyle/>
        <a:p>
          <a:pPr rtl="1"/>
          <a:r>
            <a:rPr lang="ar-SA" sz="2200" b="0" dirty="0">
              <a:solidFill>
                <a:schemeClr val="tx1"/>
              </a:solidFill>
              <a:uFillTx/>
              <a:cs typeface="+mn-cs"/>
            </a:rPr>
            <a:t>كنيسةُ قلبِ لوزة</a:t>
          </a:r>
          <a:r>
            <a:rPr lang="ar-SY" sz="2200" b="0" dirty="0">
              <a:solidFill>
                <a:schemeClr val="tx1"/>
              </a:solidFill>
              <a:uFillTx/>
              <a:cs typeface="+mn-cs"/>
            </a:rPr>
            <a:t>.</a:t>
          </a:r>
          <a:endParaRPr lang="en-US" sz="2200" b="0" dirty="0">
            <a:solidFill>
              <a:schemeClr val="tx1"/>
            </a:solidFill>
            <a:cs typeface="+mn-cs"/>
          </a:endParaRPr>
        </a:p>
      </dgm:t>
    </dgm:pt>
    <dgm:pt modelId="{7820E873-B5A9-4561-9FE2-47188A3042DC}" type="parTrans" cxnId="{08E9B842-A296-4DF2-86B4-EE154B813F9E}">
      <dgm:prSet/>
      <dgm:spPr/>
      <dgm:t>
        <a:bodyPr/>
        <a:lstStyle/>
        <a:p>
          <a:endParaRPr lang="en-US"/>
        </a:p>
      </dgm:t>
    </dgm:pt>
    <dgm:pt modelId="{5BB6B564-DCE0-4605-81E6-DBD43114A32D}" type="sibTrans" cxnId="{08E9B842-A296-4DF2-86B4-EE154B813F9E}">
      <dgm:prSet/>
      <dgm:spPr/>
      <dgm:t>
        <a:bodyPr/>
        <a:lstStyle/>
        <a:p>
          <a:endParaRPr lang="en-US"/>
        </a:p>
      </dgm:t>
    </dgm:pt>
    <dgm:pt modelId="{8A841099-EF54-431E-A2F5-FE758AD43D3D}" type="pres">
      <dgm:prSet presAssocID="{EEDDF0F5-585F-452A-93A5-9702661318B3}" presName="linear" presStyleCnt="0">
        <dgm:presLayoutVars>
          <dgm:animLvl val="lvl"/>
          <dgm:resizeHandles val="exact"/>
        </dgm:presLayoutVars>
      </dgm:prSet>
      <dgm:spPr/>
    </dgm:pt>
    <dgm:pt modelId="{54D49583-F422-479D-A5FC-076874DDA34F}" type="pres">
      <dgm:prSet presAssocID="{D1076377-27E2-4BFE-AE19-C4F52585E7E8}" presName="parentText" presStyleLbl="node1" presStyleIdx="0" presStyleCnt="3">
        <dgm:presLayoutVars>
          <dgm:chMax val="0"/>
          <dgm:bulletEnabled val="1"/>
        </dgm:presLayoutVars>
      </dgm:prSet>
      <dgm:spPr/>
    </dgm:pt>
    <dgm:pt modelId="{6A8AEFFA-0D52-4BEE-B23B-CD1B033740DD}" type="pres">
      <dgm:prSet presAssocID="{D1076377-27E2-4BFE-AE19-C4F52585E7E8}" presName="childText" presStyleLbl="revTx" presStyleIdx="0" presStyleCnt="3">
        <dgm:presLayoutVars>
          <dgm:bulletEnabled val="1"/>
        </dgm:presLayoutVars>
      </dgm:prSet>
      <dgm:spPr/>
    </dgm:pt>
    <dgm:pt modelId="{A53E1DEC-102A-4F17-A873-25F6712F3ED4}" type="pres">
      <dgm:prSet presAssocID="{3CE3336A-62C4-4648-B074-DE36C9F49627}" presName="parentText" presStyleLbl="node1" presStyleIdx="1" presStyleCnt="3">
        <dgm:presLayoutVars>
          <dgm:chMax val="0"/>
          <dgm:bulletEnabled val="1"/>
        </dgm:presLayoutVars>
      </dgm:prSet>
      <dgm:spPr/>
    </dgm:pt>
    <dgm:pt modelId="{D8EBC6ED-0107-46E3-8BCA-71C63503342C}" type="pres">
      <dgm:prSet presAssocID="{3CE3336A-62C4-4648-B074-DE36C9F49627}" presName="childText" presStyleLbl="revTx" presStyleIdx="1" presStyleCnt="3">
        <dgm:presLayoutVars>
          <dgm:bulletEnabled val="1"/>
        </dgm:presLayoutVars>
      </dgm:prSet>
      <dgm:spPr/>
    </dgm:pt>
    <dgm:pt modelId="{2B21F01B-EFFC-4605-9367-1CF732C05597}" type="pres">
      <dgm:prSet presAssocID="{8E2759B2-4BD9-4008-9D8A-4E83B7883575}" presName="parentText" presStyleLbl="node1" presStyleIdx="2" presStyleCnt="3">
        <dgm:presLayoutVars>
          <dgm:chMax val="0"/>
          <dgm:bulletEnabled val="1"/>
        </dgm:presLayoutVars>
      </dgm:prSet>
      <dgm:spPr/>
    </dgm:pt>
    <dgm:pt modelId="{86911C38-D9C6-4B77-9871-C7939B35F2B8}" type="pres">
      <dgm:prSet presAssocID="{8E2759B2-4BD9-4008-9D8A-4E83B7883575}" presName="childText" presStyleLbl="revTx" presStyleIdx="2" presStyleCnt="3">
        <dgm:presLayoutVars>
          <dgm:bulletEnabled val="1"/>
        </dgm:presLayoutVars>
      </dgm:prSet>
      <dgm:spPr/>
    </dgm:pt>
  </dgm:ptLst>
  <dgm:cxnLst>
    <dgm:cxn modelId="{EB699404-8B81-407D-A5F1-F875474536BE}" srcId="{D1076377-27E2-4BFE-AE19-C4F52585E7E8}" destId="{20E927AD-E45C-4F92-B817-6753B5433F99}" srcOrd="0" destOrd="0" parTransId="{2C6E8C6E-06E4-42DD-99CE-122F935160E3}" sibTransId="{8218F6C9-18AA-4C55-B900-D19540F536FD}"/>
    <dgm:cxn modelId="{9F999E05-5378-4AEC-8520-098775F84C87}" type="presOf" srcId="{5864F516-A8B1-4C07-9467-BD675A610A3C}" destId="{6A8AEFFA-0D52-4BEE-B23B-CD1B033740DD}" srcOrd="0" destOrd="2" presId="urn:microsoft.com/office/officeart/2005/8/layout/vList2"/>
    <dgm:cxn modelId="{E763A305-C80C-4D55-89B7-4ACFF7448701}" srcId="{8E2759B2-4BD9-4008-9D8A-4E83B7883575}" destId="{3E93F8BA-924E-4D3B-B00C-123C490A52AF}" srcOrd="0" destOrd="0" parTransId="{9F2E6E56-6B94-4AFD-A950-5439984E29BC}" sibTransId="{10469EB5-A44C-41B0-839C-BC2F9DAB2811}"/>
    <dgm:cxn modelId="{1C576220-FC85-4DF7-9E8F-088EAA69EA50}" type="presOf" srcId="{8E2759B2-4BD9-4008-9D8A-4E83B7883575}" destId="{2B21F01B-EFFC-4605-9367-1CF732C05597}" srcOrd="0" destOrd="0" presId="urn:microsoft.com/office/officeart/2005/8/layout/vList2"/>
    <dgm:cxn modelId="{56985832-3C4A-42A0-91DE-D6DFAFD45993}" type="presOf" srcId="{855619FE-C9F6-4804-8005-D283C3599363}" destId="{D8EBC6ED-0107-46E3-8BCA-71C63503342C}" srcOrd="0" destOrd="0" presId="urn:microsoft.com/office/officeart/2005/8/layout/vList2"/>
    <dgm:cxn modelId="{4E0AB63B-D30A-47DB-9210-BF3B94147799}" srcId="{EEDDF0F5-585F-452A-93A5-9702661318B3}" destId="{D1076377-27E2-4BFE-AE19-C4F52585E7E8}" srcOrd="0" destOrd="0" parTransId="{5A927D44-9C24-4CA3-9849-1E66EB96F080}" sibTransId="{1720E461-615B-42C1-ACB1-35D1FB0476DB}"/>
    <dgm:cxn modelId="{08E9B842-A296-4DF2-86B4-EE154B813F9E}" srcId="{3CE3336A-62C4-4648-B074-DE36C9F49627}" destId="{CCCD7D14-8CEB-415B-8490-170C47600DA1}" srcOrd="1" destOrd="0" parTransId="{7820E873-B5A9-4561-9FE2-47188A3042DC}" sibTransId="{5BB6B564-DCE0-4605-81E6-DBD43114A32D}"/>
    <dgm:cxn modelId="{A5CC2A4C-3688-4615-BF03-926E0C180AA5}" type="presOf" srcId="{CCCD7D14-8CEB-415B-8490-170C47600DA1}" destId="{D8EBC6ED-0107-46E3-8BCA-71C63503342C}" srcOrd="0" destOrd="1" presId="urn:microsoft.com/office/officeart/2005/8/layout/vList2"/>
    <dgm:cxn modelId="{C4572591-C9F3-479D-9875-168943008EB2}" srcId="{EEDDF0F5-585F-452A-93A5-9702661318B3}" destId="{3CE3336A-62C4-4648-B074-DE36C9F49627}" srcOrd="1" destOrd="0" parTransId="{F4A9FC0A-2423-4038-B392-B0CA080ABAB9}" sibTransId="{EC9060B3-DF19-4FDE-93BE-443BCAD8B584}"/>
    <dgm:cxn modelId="{F4252693-AD43-4643-AEE6-4DD9033BC9FE}" type="presOf" srcId="{3CE3336A-62C4-4648-B074-DE36C9F49627}" destId="{A53E1DEC-102A-4F17-A873-25F6712F3ED4}" srcOrd="0" destOrd="0" presId="urn:microsoft.com/office/officeart/2005/8/layout/vList2"/>
    <dgm:cxn modelId="{894FE09F-7D8E-4E02-8013-339E53EA7F1C}" type="presOf" srcId="{20E927AD-E45C-4F92-B817-6753B5433F99}" destId="{6A8AEFFA-0D52-4BEE-B23B-CD1B033740DD}" srcOrd="0" destOrd="0" presId="urn:microsoft.com/office/officeart/2005/8/layout/vList2"/>
    <dgm:cxn modelId="{76B946B1-A607-4FAD-A61F-8633712AC0A0}" type="presOf" srcId="{D1076377-27E2-4BFE-AE19-C4F52585E7E8}" destId="{54D49583-F422-479D-A5FC-076874DDA34F}" srcOrd="0" destOrd="0" presId="urn:microsoft.com/office/officeart/2005/8/layout/vList2"/>
    <dgm:cxn modelId="{C82D4BBC-6959-4DFA-B8F2-1B0CC3790528}" type="presOf" srcId="{EEDDF0F5-585F-452A-93A5-9702661318B3}" destId="{8A841099-EF54-431E-A2F5-FE758AD43D3D}" srcOrd="0" destOrd="0" presId="urn:microsoft.com/office/officeart/2005/8/layout/vList2"/>
    <dgm:cxn modelId="{1B9E67C7-00F1-4CF0-9747-90139C07AA5E}" type="presOf" srcId="{3E93F8BA-924E-4D3B-B00C-123C490A52AF}" destId="{86911C38-D9C6-4B77-9871-C7939B35F2B8}" srcOrd="0" destOrd="0" presId="urn:microsoft.com/office/officeart/2005/8/layout/vList2"/>
    <dgm:cxn modelId="{304D2ECD-C6CE-48AA-A99F-7D0374483FF6}" srcId="{EEDDF0F5-585F-452A-93A5-9702661318B3}" destId="{8E2759B2-4BD9-4008-9D8A-4E83B7883575}" srcOrd="2" destOrd="0" parTransId="{7B6B7075-5FAA-4B86-BFA8-023764A50F03}" sibTransId="{278FB554-EF65-477E-B9A7-DCE119C26DA5}"/>
    <dgm:cxn modelId="{F7950BCF-4CA3-44BA-8F8B-24AB3CD2CA67}" srcId="{D1076377-27E2-4BFE-AE19-C4F52585E7E8}" destId="{5864F516-A8B1-4C07-9467-BD675A610A3C}" srcOrd="2" destOrd="0" parTransId="{E16D2398-0330-47C2-8BA2-FA2949C12240}" sibTransId="{6A3BCE65-8205-47BA-A120-600902EF1704}"/>
    <dgm:cxn modelId="{ACDD4AD9-8AF1-479E-8517-6BE4C90DA8D2}" type="presOf" srcId="{375DEEA8-9593-4CA4-8794-B72AB7B26134}" destId="{6A8AEFFA-0D52-4BEE-B23B-CD1B033740DD}" srcOrd="0" destOrd="1" presId="urn:microsoft.com/office/officeart/2005/8/layout/vList2"/>
    <dgm:cxn modelId="{9292CDF2-5812-4279-AB4E-8C38A7BD6CCB}" srcId="{D1076377-27E2-4BFE-AE19-C4F52585E7E8}" destId="{375DEEA8-9593-4CA4-8794-B72AB7B26134}" srcOrd="1" destOrd="0" parTransId="{507F2015-A19A-4980-84F9-539196E92F4D}" sibTransId="{91847590-D11B-44C7-8E6C-5DEDFD882803}"/>
    <dgm:cxn modelId="{594F89F9-83E0-4CEF-BC3E-D44300185414}" srcId="{3CE3336A-62C4-4648-B074-DE36C9F49627}" destId="{855619FE-C9F6-4804-8005-D283C3599363}" srcOrd="0" destOrd="0" parTransId="{B7835B7A-4C7B-4632-8559-9ACE0604BDF2}" sibTransId="{C3DA36AC-E87B-49EB-949D-47987B419223}"/>
    <dgm:cxn modelId="{A4A5ACA4-CDA9-456C-92BD-280F81845533}" type="presParOf" srcId="{8A841099-EF54-431E-A2F5-FE758AD43D3D}" destId="{54D49583-F422-479D-A5FC-076874DDA34F}" srcOrd="0" destOrd="0" presId="urn:microsoft.com/office/officeart/2005/8/layout/vList2"/>
    <dgm:cxn modelId="{A679FD1D-6D4B-4A20-8D96-0E70214C7ECC}" type="presParOf" srcId="{8A841099-EF54-431E-A2F5-FE758AD43D3D}" destId="{6A8AEFFA-0D52-4BEE-B23B-CD1B033740DD}" srcOrd="1" destOrd="0" presId="urn:microsoft.com/office/officeart/2005/8/layout/vList2"/>
    <dgm:cxn modelId="{E81D3412-7D29-4087-AD69-2100DF36ABCB}" type="presParOf" srcId="{8A841099-EF54-431E-A2F5-FE758AD43D3D}" destId="{A53E1DEC-102A-4F17-A873-25F6712F3ED4}" srcOrd="2" destOrd="0" presId="urn:microsoft.com/office/officeart/2005/8/layout/vList2"/>
    <dgm:cxn modelId="{6A55D9DF-FC7B-4DB2-880D-802DB93E34AE}" type="presParOf" srcId="{8A841099-EF54-431E-A2F5-FE758AD43D3D}" destId="{D8EBC6ED-0107-46E3-8BCA-71C63503342C}" srcOrd="3" destOrd="0" presId="urn:microsoft.com/office/officeart/2005/8/layout/vList2"/>
    <dgm:cxn modelId="{A9731BE8-27D3-497E-977D-244B0526A201}" type="presParOf" srcId="{8A841099-EF54-431E-A2F5-FE758AD43D3D}" destId="{2B21F01B-EFFC-4605-9367-1CF732C05597}" srcOrd="4" destOrd="0" presId="urn:microsoft.com/office/officeart/2005/8/layout/vList2"/>
    <dgm:cxn modelId="{9F2DE4D3-B437-4213-92CB-778429F1B449}" type="presParOf" srcId="{8A841099-EF54-431E-A2F5-FE758AD43D3D}" destId="{86911C38-D9C6-4B77-9871-C7939B35F2B8}"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EDDF0F5-585F-452A-93A5-9702661318B3}"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1076377-27E2-4BFE-AE19-C4F52585E7E8}">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حماه</a:t>
          </a:r>
          <a:endParaRPr lang="en-US" sz="2200" dirty="0">
            <a:solidFill>
              <a:schemeClr val="tx1"/>
            </a:solidFill>
          </a:endParaRPr>
        </a:p>
      </dgm:t>
    </dgm:pt>
    <dgm:pt modelId="{5A927D44-9C24-4CA3-9849-1E66EB96F080}" type="parTrans" cxnId="{4E0AB63B-D30A-47DB-9210-BF3B94147799}">
      <dgm:prSet/>
      <dgm:spPr/>
      <dgm:t>
        <a:bodyPr/>
        <a:lstStyle/>
        <a:p>
          <a:pPr rtl="1"/>
          <a:endParaRPr lang="en-US" sz="2200">
            <a:solidFill>
              <a:schemeClr val="tx1"/>
            </a:solidFill>
          </a:endParaRPr>
        </a:p>
      </dgm:t>
    </dgm:pt>
    <dgm:pt modelId="{1720E461-615B-42C1-ACB1-35D1FB0476DB}" type="sibTrans" cxnId="{4E0AB63B-D30A-47DB-9210-BF3B94147799}">
      <dgm:prSet/>
      <dgm:spPr/>
      <dgm:t>
        <a:bodyPr/>
        <a:lstStyle/>
        <a:p>
          <a:pPr rtl="1"/>
          <a:endParaRPr lang="en-US" sz="2200">
            <a:solidFill>
              <a:schemeClr val="tx1"/>
            </a:solidFill>
          </a:endParaRPr>
        </a:p>
      </dgm:t>
    </dgm:pt>
    <dgm:pt modelId="{20E927AD-E45C-4F92-B817-6753B5433F99}">
      <dgm:prSet phldrT="[Text]" custT="1"/>
      <dgm:spPr/>
      <dgm:t>
        <a:bodyPr/>
        <a:lstStyle/>
        <a:p>
          <a:pPr rtl="1">
            <a:buFont typeface="Arial" panose="020B0604020202020204" pitchFamily="34" charset="0"/>
            <a:buChar char="•"/>
          </a:pPr>
          <a:r>
            <a:rPr lang="ar-SA" sz="2200" b="0" dirty="0">
              <a:solidFill>
                <a:schemeClr val="tx1"/>
              </a:solidFill>
              <a:uFillTx/>
            </a:rPr>
            <a:t>كنيسةُ السّيّدةِ للرّومِ الأرثوذكسِ (كنيسةُ الدّخول)</a:t>
          </a:r>
          <a:r>
            <a:rPr lang="ar-SY" sz="2200" b="0" dirty="0">
              <a:solidFill>
                <a:schemeClr val="tx1"/>
              </a:solidFill>
              <a:uFillTx/>
            </a:rPr>
            <a:t>.</a:t>
          </a:r>
          <a:endParaRPr lang="en-US" sz="2200" b="0" dirty="0">
            <a:solidFill>
              <a:schemeClr val="tx1"/>
            </a:solidFill>
          </a:endParaRPr>
        </a:p>
      </dgm:t>
    </dgm:pt>
    <dgm:pt modelId="{2C6E8C6E-06E4-42DD-99CE-122F935160E3}" type="parTrans" cxnId="{EB699404-8B81-407D-A5F1-F875474536BE}">
      <dgm:prSet/>
      <dgm:spPr/>
      <dgm:t>
        <a:bodyPr/>
        <a:lstStyle/>
        <a:p>
          <a:pPr rtl="1"/>
          <a:endParaRPr lang="en-US" sz="2200">
            <a:solidFill>
              <a:schemeClr val="tx1"/>
            </a:solidFill>
          </a:endParaRPr>
        </a:p>
      </dgm:t>
    </dgm:pt>
    <dgm:pt modelId="{8218F6C9-18AA-4C55-B900-D19540F536FD}" type="sibTrans" cxnId="{EB699404-8B81-407D-A5F1-F875474536BE}">
      <dgm:prSet/>
      <dgm:spPr/>
      <dgm:t>
        <a:bodyPr/>
        <a:lstStyle/>
        <a:p>
          <a:pPr rtl="1"/>
          <a:endParaRPr lang="en-US" sz="2200">
            <a:solidFill>
              <a:schemeClr val="tx1"/>
            </a:solidFill>
          </a:endParaRPr>
        </a:p>
      </dgm:t>
    </dgm:pt>
    <dgm:pt modelId="{3CE3336A-62C4-4648-B074-DE36C9F49627}">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الرّقّة</a:t>
          </a:r>
          <a:endParaRPr lang="en-US" sz="2200" dirty="0">
            <a:solidFill>
              <a:schemeClr val="tx1"/>
            </a:solidFill>
          </a:endParaRPr>
        </a:p>
      </dgm:t>
    </dgm:pt>
    <dgm:pt modelId="{F4A9FC0A-2423-4038-B392-B0CA080ABAB9}" type="parTrans" cxnId="{C4572591-C9F3-479D-9875-168943008EB2}">
      <dgm:prSet/>
      <dgm:spPr/>
      <dgm:t>
        <a:bodyPr/>
        <a:lstStyle/>
        <a:p>
          <a:pPr rtl="1"/>
          <a:endParaRPr lang="en-US" sz="2200">
            <a:solidFill>
              <a:schemeClr val="tx1"/>
            </a:solidFill>
          </a:endParaRPr>
        </a:p>
      </dgm:t>
    </dgm:pt>
    <dgm:pt modelId="{EC9060B3-DF19-4FDE-93BE-443BCAD8B584}" type="sibTrans" cxnId="{C4572591-C9F3-479D-9875-168943008EB2}">
      <dgm:prSet/>
      <dgm:spPr/>
      <dgm:t>
        <a:bodyPr/>
        <a:lstStyle/>
        <a:p>
          <a:pPr rtl="1"/>
          <a:endParaRPr lang="en-US" sz="2200">
            <a:solidFill>
              <a:schemeClr val="tx1"/>
            </a:solidFill>
          </a:endParaRPr>
        </a:p>
      </dgm:t>
    </dgm:pt>
    <dgm:pt modelId="{855619FE-C9F6-4804-8005-D283C3599363}">
      <dgm:prSet phldrT="[Text]" custT="1"/>
      <dgm:spPr/>
      <dgm:t>
        <a:bodyPr/>
        <a:lstStyle/>
        <a:p>
          <a:pPr rtl="1"/>
          <a:r>
            <a:rPr lang="ar-SA" sz="2200" b="0" dirty="0">
              <a:solidFill>
                <a:schemeClr val="tx1"/>
              </a:solidFill>
              <a:uFillTx/>
            </a:rPr>
            <a:t>الرّصافة</a:t>
          </a:r>
          <a:r>
            <a:rPr lang="ar-SY" sz="2200" b="0" dirty="0">
              <a:solidFill>
                <a:schemeClr val="tx1"/>
              </a:solidFill>
              <a:uFillTx/>
            </a:rPr>
            <a:t>.</a:t>
          </a:r>
          <a:endParaRPr lang="en-US" sz="2200" b="0" dirty="0">
            <a:solidFill>
              <a:schemeClr val="tx1"/>
            </a:solidFill>
          </a:endParaRPr>
        </a:p>
      </dgm:t>
    </dgm:pt>
    <dgm:pt modelId="{B7835B7A-4C7B-4632-8559-9ACE0604BDF2}" type="parTrans" cxnId="{594F89F9-83E0-4CEF-BC3E-D44300185414}">
      <dgm:prSet/>
      <dgm:spPr/>
      <dgm:t>
        <a:bodyPr/>
        <a:lstStyle/>
        <a:p>
          <a:pPr rtl="1"/>
          <a:endParaRPr lang="en-US" sz="2200">
            <a:solidFill>
              <a:schemeClr val="tx1"/>
            </a:solidFill>
          </a:endParaRPr>
        </a:p>
      </dgm:t>
    </dgm:pt>
    <dgm:pt modelId="{C3DA36AC-E87B-49EB-949D-47987B419223}" type="sibTrans" cxnId="{594F89F9-83E0-4CEF-BC3E-D44300185414}">
      <dgm:prSet/>
      <dgm:spPr/>
      <dgm:t>
        <a:bodyPr/>
        <a:lstStyle/>
        <a:p>
          <a:pPr rtl="1"/>
          <a:endParaRPr lang="en-US" sz="2200">
            <a:solidFill>
              <a:schemeClr val="tx1"/>
            </a:solidFill>
          </a:endParaRPr>
        </a:p>
      </dgm:t>
    </dgm:pt>
    <dgm:pt modelId="{8E2759B2-4BD9-4008-9D8A-4E83B7883575}">
      <dgm:prSe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الحسكة</a:t>
          </a:r>
          <a:endParaRPr lang="en-US" sz="2200" b="1" dirty="0">
            <a:solidFill>
              <a:schemeClr val="tx1"/>
            </a:solidFill>
          </a:endParaRPr>
        </a:p>
      </dgm:t>
    </dgm:pt>
    <dgm:pt modelId="{7B6B7075-5FAA-4B86-BFA8-023764A50F03}" type="parTrans" cxnId="{304D2ECD-C6CE-48AA-A99F-7D0374483FF6}">
      <dgm:prSet/>
      <dgm:spPr/>
      <dgm:t>
        <a:bodyPr/>
        <a:lstStyle/>
        <a:p>
          <a:pPr rtl="1"/>
          <a:endParaRPr lang="en-US" sz="2200">
            <a:solidFill>
              <a:schemeClr val="tx1"/>
            </a:solidFill>
          </a:endParaRPr>
        </a:p>
      </dgm:t>
    </dgm:pt>
    <dgm:pt modelId="{278FB554-EF65-477E-B9A7-DCE119C26DA5}" type="sibTrans" cxnId="{304D2ECD-C6CE-48AA-A99F-7D0374483FF6}">
      <dgm:prSet/>
      <dgm:spPr/>
      <dgm:t>
        <a:bodyPr/>
        <a:lstStyle/>
        <a:p>
          <a:pPr rtl="1"/>
          <a:endParaRPr lang="en-US" sz="2200">
            <a:solidFill>
              <a:schemeClr val="tx1"/>
            </a:solidFill>
          </a:endParaRPr>
        </a:p>
      </dgm:t>
    </dgm:pt>
    <dgm:pt modelId="{3E93F8BA-924E-4D3B-B00C-123C490A52AF}">
      <dgm:prSet custT="1"/>
      <dgm:spPr/>
      <dgm:t>
        <a:bodyPr/>
        <a:lstStyle/>
        <a:p>
          <a:pPr rtl="1"/>
          <a:r>
            <a:rPr lang="ar-SA" sz="2200" b="0" dirty="0">
              <a:solidFill>
                <a:schemeClr val="tx1"/>
              </a:solidFill>
              <a:uFillTx/>
            </a:rPr>
            <a:t>مقبرةُ شهداءِ الأرمن</a:t>
          </a:r>
          <a:r>
            <a:rPr lang="ar-SY" sz="2200" b="0" dirty="0">
              <a:solidFill>
                <a:schemeClr val="tx1"/>
              </a:solidFill>
              <a:uFillTx/>
            </a:rPr>
            <a:t>.</a:t>
          </a:r>
          <a:endParaRPr lang="en-US" sz="2200" b="0" dirty="0">
            <a:solidFill>
              <a:schemeClr val="tx1"/>
            </a:solidFill>
          </a:endParaRPr>
        </a:p>
      </dgm:t>
    </dgm:pt>
    <dgm:pt modelId="{9F2E6E56-6B94-4AFD-A950-5439984E29BC}" type="parTrans" cxnId="{E763A305-C80C-4D55-89B7-4ACFF7448701}">
      <dgm:prSet/>
      <dgm:spPr/>
      <dgm:t>
        <a:bodyPr/>
        <a:lstStyle/>
        <a:p>
          <a:pPr rtl="1"/>
          <a:endParaRPr lang="en-US" sz="2200">
            <a:solidFill>
              <a:schemeClr val="tx1"/>
            </a:solidFill>
          </a:endParaRPr>
        </a:p>
      </dgm:t>
    </dgm:pt>
    <dgm:pt modelId="{10469EB5-A44C-41B0-839C-BC2F9DAB2811}" type="sibTrans" cxnId="{E763A305-C80C-4D55-89B7-4ACFF7448701}">
      <dgm:prSet/>
      <dgm:spPr/>
      <dgm:t>
        <a:bodyPr/>
        <a:lstStyle/>
        <a:p>
          <a:pPr rtl="1"/>
          <a:endParaRPr lang="en-US" sz="2200">
            <a:solidFill>
              <a:schemeClr val="tx1"/>
            </a:solidFill>
          </a:endParaRPr>
        </a:p>
      </dgm:t>
    </dgm:pt>
    <dgm:pt modelId="{7EB4C58D-2463-4DD3-AA7A-4DC361DF0021}">
      <dgm:prSe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اللّاذقيّة</a:t>
          </a:r>
          <a:endParaRPr lang="en-US" sz="2200" b="1" dirty="0">
            <a:solidFill>
              <a:schemeClr val="tx1"/>
            </a:solidFill>
          </a:endParaRPr>
        </a:p>
      </dgm:t>
    </dgm:pt>
    <dgm:pt modelId="{BB2EB6A0-8F2C-4941-BBBE-247DB857AC3B}" type="parTrans" cxnId="{ED807D85-AEB4-4F5A-84E3-0EEF0F65FE5D}">
      <dgm:prSet/>
      <dgm:spPr/>
      <dgm:t>
        <a:bodyPr/>
        <a:lstStyle/>
        <a:p>
          <a:pPr rtl="1"/>
          <a:endParaRPr lang="en-US" sz="2200">
            <a:solidFill>
              <a:schemeClr val="tx1"/>
            </a:solidFill>
          </a:endParaRPr>
        </a:p>
      </dgm:t>
    </dgm:pt>
    <dgm:pt modelId="{C5991D25-554D-43A9-89A3-DC38467EBE1B}" type="sibTrans" cxnId="{ED807D85-AEB4-4F5A-84E3-0EEF0F65FE5D}">
      <dgm:prSet/>
      <dgm:spPr/>
      <dgm:t>
        <a:bodyPr/>
        <a:lstStyle/>
        <a:p>
          <a:pPr rtl="1"/>
          <a:endParaRPr lang="en-US" sz="2200">
            <a:solidFill>
              <a:schemeClr val="tx1"/>
            </a:solidFill>
          </a:endParaRPr>
        </a:p>
      </dgm:t>
    </dgm:pt>
    <dgm:pt modelId="{7A35E3CD-08D7-48FE-9516-DF4CB86A98D4}">
      <dgm:prSet custT="1"/>
      <dgm:spPr/>
      <dgm:t>
        <a:bodyPr/>
        <a:lstStyle/>
        <a:p>
          <a:pPr rtl="1"/>
          <a:r>
            <a:rPr lang="ar-SA" sz="2200" b="0" dirty="0">
              <a:solidFill>
                <a:schemeClr val="tx1"/>
              </a:solidFill>
            </a:rPr>
            <a:t>كنيسةُ سيّدةِ الجوزيّة</a:t>
          </a:r>
          <a:r>
            <a:rPr lang="ar-SY" sz="2200" b="0" dirty="0">
              <a:solidFill>
                <a:schemeClr val="tx1"/>
              </a:solidFill>
            </a:rPr>
            <a:t>.</a:t>
          </a:r>
          <a:endParaRPr lang="en-US" sz="2200" b="0" dirty="0">
            <a:solidFill>
              <a:schemeClr val="tx1"/>
            </a:solidFill>
          </a:endParaRPr>
        </a:p>
      </dgm:t>
    </dgm:pt>
    <dgm:pt modelId="{6C29015E-C428-4665-BE67-9E350F527CEF}" type="parTrans" cxnId="{9FFCE23E-7CE0-434B-BBDC-5597AA65694C}">
      <dgm:prSet/>
      <dgm:spPr/>
      <dgm:t>
        <a:bodyPr/>
        <a:lstStyle/>
        <a:p>
          <a:pPr rtl="1"/>
          <a:endParaRPr lang="en-US" sz="2200">
            <a:solidFill>
              <a:schemeClr val="tx1"/>
            </a:solidFill>
          </a:endParaRPr>
        </a:p>
      </dgm:t>
    </dgm:pt>
    <dgm:pt modelId="{89FDACDB-B2F4-4F6B-B765-9CAC9E099A1B}" type="sibTrans" cxnId="{9FFCE23E-7CE0-434B-BBDC-5597AA65694C}">
      <dgm:prSet/>
      <dgm:spPr/>
      <dgm:t>
        <a:bodyPr/>
        <a:lstStyle/>
        <a:p>
          <a:pPr rtl="1"/>
          <a:endParaRPr lang="en-US" sz="2200">
            <a:solidFill>
              <a:schemeClr val="tx1"/>
            </a:solidFill>
          </a:endParaRPr>
        </a:p>
      </dgm:t>
    </dgm:pt>
    <dgm:pt modelId="{67E4EBCD-25F3-4FEF-835C-FE7B6788CB8C}">
      <dgm:prSe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طرطوس</a:t>
          </a:r>
          <a:endParaRPr lang="en-US" sz="2200" b="1" dirty="0">
            <a:solidFill>
              <a:schemeClr val="tx1"/>
            </a:solidFill>
          </a:endParaRPr>
        </a:p>
      </dgm:t>
    </dgm:pt>
    <dgm:pt modelId="{DCE0AEF3-EF38-4F61-B279-8AD21AFE2B6D}" type="parTrans" cxnId="{2B0AE57B-85F8-4A20-8BC6-EA487F69B5FB}">
      <dgm:prSet/>
      <dgm:spPr/>
      <dgm:t>
        <a:bodyPr/>
        <a:lstStyle/>
        <a:p>
          <a:pPr rtl="1"/>
          <a:endParaRPr lang="en-US" sz="2200">
            <a:solidFill>
              <a:schemeClr val="tx1"/>
            </a:solidFill>
          </a:endParaRPr>
        </a:p>
      </dgm:t>
    </dgm:pt>
    <dgm:pt modelId="{DFE2C4E2-741E-4331-BD69-FB7CD831D043}" type="sibTrans" cxnId="{2B0AE57B-85F8-4A20-8BC6-EA487F69B5FB}">
      <dgm:prSet/>
      <dgm:spPr/>
      <dgm:t>
        <a:bodyPr/>
        <a:lstStyle/>
        <a:p>
          <a:pPr rtl="1"/>
          <a:endParaRPr lang="en-US" sz="2200">
            <a:solidFill>
              <a:schemeClr val="tx1"/>
            </a:solidFill>
          </a:endParaRPr>
        </a:p>
      </dgm:t>
    </dgm:pt>
    <dgm:pt modelId="{FC17D498-C40E-477F-BF33-6F3CF5F9178F}">
      <dgm:prSet custT="1"/>
      <dgm:spPr/>
      <dgm:t>
        <a:bodyPr/>
        <a:lstStyle/>
        <a:p>
          <a:pPr rtl="1"/>
          <a:r>
            <a:rPr lang="ar-SA" sz="2200" b="0" dirty="0">
              <a:solidFill>
                <a:schemeClr val="tx1"/>
              </a:solidFill>
              <a:uFillTx/>
            </a:rPr>
            <a:t>كنيسةُ جبلِ السّيّدةِ بالكفرون</a:t>
          </a:r>
          <a:r>
            <a:rPr lang="ar-SY" sz="2200" b="0" dirty="0">
              <a:solidFill>
                <a:schemeClr val="tx1"/>
              </a:solidFill>
              <a:uFillTx/>
            </a:rPr>
            <a:t>.</a:t>
          </a:r>
          <a:endParaRPr lang="en-US" sz="2200" b="0" dirty="0">
            <a:solidFill>
              <a:schemeClr val="tx1"/>
            </a:solidFill>
          </a:endParaRPr>
        </a:p>
      </dgm:t>
    </dgm:pt>
    <dgm:pt modelId="{257704BC-9E4E-45C4-A45F-50523B73AE60}" type="parTrans" cxnId="{78D8F0A6-17F2-4480-8FC3-04744FE1CAE2}">
      <dgm:prSet/>
      <dgm:spPr/>
      <dgm:t>
        <a:bodyPr/>
        <a:lstStyle/>
        <a:p>
          <a:pPr rtl="1"/>
          <a:endParaRPr lang="en-US" sz="2200">
            <a:solidFill>
              <a:schemeClr val="tx1"/>
            </a:solidFill>
          </a:endParaRPr>
        </a:p>
      </dgm:t>
    </dgm:pt>
    <dgm:pt modelId="{680CB1AE-FDE3-4CE1-B22B-DB527E335183}" type="sibTrans" cxnId="{78D8F0A6-17F2-4480-8FC3-04744FE1CAE2}">
      <dgm:prSet/>
      <dgm:spPr/>
      <dgm:t>
        <a:bodyPr/>
        <a:lstStyle/>
        <a:p>
          <a:pPr rtl="1"/>
          <a:endParaRPr lang="en-US" sz="2200">
            <a:solidFill>
              <a:schemeClr val="tx1"/>
            </a:solidFill>
          </a:endParaRPr>
        </a:p>
      </dgm:t>
    </dgm:pt>
    <dgm:pt modelId="{8A841099-EF54-431E-A2F5-FE758AD43D3D}" type="pres">
      <dgm:prSet presAssocID="{EEDDF0F5-585F-452A-93A5-9702661318B3}" presName="linear" presStyleCnt="0">
        <dgm:presLayoutVars>
          <dgm:animLvl val="lvl"/>
          <dgm:resizeHandles val="exact"/>
        </dgm:presLayoutVars>
      </dgm:prSet>
      <dgm:spPr/>
    </dgm:pt>
    <dgm:pt modelId="{54D49583-F422-479D-A5FC-076874DDA34F}" type="pres">
      <dgm:prSet presAssocID="{D1076377-27E2-4BFE-AE19-C4F52585E7E8}" presName="parentText" presStyleLbl="node1" presStyleIdx="0" presStyleCnt="5" custScaleY="82357">
        <dgm:presLayoutVars>
          <dgm:chMax val="0"/>
          <dgm:bulletEnabled val="1"/>
        </dgm:presLayoutVars>
      </dgm:prSet>
      <dgm:spPr/>
    </dgm:pt>
    <dgm:pt modelId="{6A8AEFFA-0D52-4BEE-B23B-CD1B033740DD}" type="pres">
      <dgm:prSet presAssocID="{D1076377-27E2-4BFE-AE19-C4F52585E7E8}" presName="childText" presStyleLbl="revTx" presStyleIdx="0" presStyleCnt="5" custLinFactNeighborY="7674">
        <dgm:presLayoutVars>
          <dgm:bulletEnabled val="1"/>
        </dgm:presLayoutVars>
      </dgm:prSet>
      <dgm:spPr/>
    </dgm:pt>
    <dgm:pt modelId="{A53E1DEC-102A-4F17-A873-25F6712F3ED4}" type="pres">
      <dgm:prSet presAssocID="{3CE3336A-62C4-4648-B074-DE36C9F49627}" presName="parentText" presStyleLbl="node1" presStyleIdx="1" presStyleCnt="5" custScaleY="82357">
        <dgm:presLayoutVars>
          <dgm:chMax val="0"/>
          <dgm:bulletEnabled val="1"/>
        </dgm:presLayoutVars>
      </dgm:prSet>
      <dgm:spPr/>
    </dgm:pt>
    <dgm:pt modelId="{D8EBC6ED-0107-46E3-8BCA-71C63503342C}" type="pres">
      <dgm:prSet presAssocID="{3CE3336A-62C4-4648-B074-DE36C9F49627}" presName="childText" presStyleLbl="revTx" presStyleIdx="1" presStyleCnt="5" custLinFactNeighborY="5116">
        <dgm:presLayoutVars>
          <dgm:bulletEnabled val="1"/>
        </dgm:presLayoutVars>
      </dgm:prSet>
      <dgm:spPr/>
    </dgm:pt>
    <dgm:pt modelId="{2B21F01B-EFFC-4605-9367-1CF732C05597}" type="pres">
      <dgm:prSet presAssocID="{8E2759B2-4BD9-4008-9D8A-4E83B7883575}" presName="parentText" presStyleLbl="node1" presStyleIdx="2" presStyleCnt="5" custScaleY="82357">
        <dgm:presLayoutVars>
          <dgm:chMax val="0"/>
          <dgm:bulletEnabled val="1"/>
        </dgm:presLayoutVars>
      </dgm:prSet>
      <dgm:spPr/>
    </dgm:pt>
    <dgm:pt modelId="{86911C38-D9C6-4B77-9871-C7939B35F2B8}" type="pres">
      <dgm:prSet presAssocID="{8E2759B2-4BD9-4008-9D8A-4E83B7883575}" presName="childText" presStyleLbl="revTx" presStyleIdx="2" presStyleCnt="5" custLinFactNeighborY="5116">
        <dgm:presLayoutVars>
          <dgm:bulletEnabled val="1"/>
        </dgm:presLayoutVars>
      </dgm:prSet>
      <dgm:spPr/>
    </dgm:pt>
    <dgm:pt modelId="{23934AE5-1732-4A34-954D-8AA7D0DE066C}" type="pres">
      <dgm:prSet presAssocID="{7EB4C58D-2463-4DD3-AA7A-4DC361DF0021}" presName="parentText" presStyleLbl="node1" presStyleIdx="3" presStyleCnt="5" custScaleY="82357">
        <dgm:presLayoutVars>
          <dgm:chMax val="0"/>
          <dgm:bulletEnabled val="1"/>
        </dgm:presLayoutVars>
      </dgm:prSet>
      <dgm:spPr/>
    </dgm:pt>
    <dgm:pt modelId="{DCEB34FF-00E1-4E52-9423-03BA7B5FD7F4}" type="pres">
      <dgm:prSet presAssocID="{7EB4C58D-2463-4DD3-AA7A-4DC361DF0021}" presName="childText" presStyleLbl="revTx" presStyleIdx="3" presStyleCnt="5" custLinFactNeighborY="10232">
        <dgm:presLayoutVars>
          <dgm:bulletEnabled val="1"/>
        </dgm:presLayoutVars>
      </dgm:prSet>
      <dgm:spPr/>
    </dgm:pt>
    <dgm:pt modelId="{024C24F4-9E19-4DAC-A586-B9CAF04C19F8}" type="pres">
      <dgm:prSet presAssocID="{67E4EBCD-25F3-4FEF-835C-FE7B6788CB8C}" presName="parentText" presStyleLbl="node1" presStyleIdx="4" presStyleCnt="5" custScaleY="82357">
        <dgm:presLayoutVars>
          <dgm:chMax val="0"/>
          <dgm:bulletEnabled val="1"/>
        </dgm:presLayoutVars>
      </dgm:prSet>
      <dgm:spPr/>
    </dgm:pt>
    <dgm:pt modelId="{91F258D7-7E6A-4D49-B036-D4438F26671B}" type="pres">
      <dgm:prSet presAssocID="{67E4EBCD-25F3-4FEF-835C-FE7B6788CB8C}" presName="childText" presStyleLbl="revTx" presStyleIdx="4" presStyleCnt="5" custLinFactNeighborY="4098">
        <dgm:presLayoutVars>
          <dgm:bulletEnabled val="1"/>
        </dgm:presLayoutVars>
      </dgm:prSet>
      <dgm:spPr/>
    </dgm:pt>
  </dgm:ptLst>
  <dgm:cxnLst>
    <dgm:cxn modelId="{9A945C02-846F-4355-B450-3D1BF6716421}" type="presOf" srcId="{FC17D498-C40E-477F-BF33-6F3CF5F9178F}" destId="{91F258D7-7E6A-4D49-B036-D4438F26671B}" srcOrd="0" destOrd="0" presId="urn:microsoft.com/office/officeart/2005/8/layout/vList2"/>
    <dgm:cxn modelId="{EB699404-8B81-407D-A5F1-F875474536BE}" srcId="{D1076377-27E2-4BFE-AE19-C4F52585E7E8}" destId="{20E927AD-E45C-4F92-B817-6753B5433F99}" srcOrd="0" destOrd="0" parTransId="{2C6E8C6E-06E4-42DD-99CE-122F935160E3}" sibTransId="{8218F6C9-18AA-4C55-B900-D19540F536FD}"/>
    <dgm:cxn modelId="{E763A305-C80C-4D55-89B7-4ACFF7448701}" srcId="{8E2759B2-4BD9-4008-9D8A-4E83B7883575}" destId="{3E93F8BA-924E-4D3B-B00C-123C490A52AF}" srcOrd="0" destOrd="0" parTransId="{9F2E6E56-6B94-4AFD-A950-5439984E29BC}" sibTransId="{10469EB5-A44C-41B0-839C-BC2F9DAB2811}"/>
    <dgm:cxn modelId="{1C576220-FC85-4DF7-9E8F-088EAA69EA50}" type="presOf" srcId="{8E2759B2-4BD9-4008-9D8A-4E83B7883575}" destId="{2B21F01B-EFFC-4605-9367-1CF732C05597}" srcOrd="0" destOrd="0" presId="urn:microsoft.com/office/officeart/2005/8/layout/vList2"/>
    <dgm:cxn modelId="{56985832-3C4A-42A0-91DE-D6DFAFD45993}" type="presOf" srcId="{855619FE-C9F6-4804-8005-D283C3599363}" destId="{D8EBC6ED-0107-46E3-8BCA-71C63503342C}" srcOrd="0" destOrd="0" presId="urn:microsoft.com/office/officeart/2005/8/layout/vList2"/>
    <dgm:cxn modelId="{4E0AB63B-D30A-47DB-9210-BF3B94147799}" srcId="{EEDDF0F5-585F-452A-93A5-9702661318B3}" destId="{D1076377-27E2-4BFE-AE19-C4F52585E7E8}" srcOrd="0" destOrd="0" parTransId="{5A927D44-9C24-4CA3-9849-1E66EB96F080}" sibTransId="{1720E461-615B-42C1-ACB1-35D1FB0476DB}"/>
    <dgm:cxn modelId="{9FFCE23E-7CE0-434B-BBDC-5597AA65694C}" srcId="{7EB4C58D-2463-4DD3-AA7A-4DC361DF0021}" destId="{7A35E3CD-08D7-48FE-9516-DF4CB86A98D4}" srcOrd="0" destOrd="0" parTransId="{6C29015E-C428-4665-BE67-9E350F527CEF}" sibTransId="{89FDACDB-B2F4-4F6B-B765-9CAC9E099A1B}"/>
    <dgm:cxn modelId="{2B0AE57B-85F8-4A20-8BC6-EA487F69B5FB}" srcId="{EEDDF0F5-585F-452A-93A5-9702661318B3}" destId="{67E4EBCD-25F3-4FEF-835C-FE7B6788CB8C}" srcOrd="4" destOrd="0" parTransId="{DCE0AEF3-EF38-4F61-B279-8AD21AFE2B6D}" sibTransId="{DFE2C4E2-741E-4331-BD69-FB7CD831D043}"/>
    <dgm:cxn modelId="{ED807D85-AEB4-4F5A-84E3-0EEF0F65FE5D}" srcId="{EEDDF0F5-585F-452A-93A5-9702661318B3}" destId="{7EB4C58D-2463-4DD3-AA7A-4DC361DF0021}" srcOrd="3" destOrd="0" parTransId="{BB2EB6A0-8F2C-4941-BBBE-247DB857AC3B}" sibTransId="{C5991D25-554D-43A9-89A3-DC38467EBE1B}"/>
    <dgm:cxn modelId="{C4572591-C9F3-479D-9875-168943008EB2}" srcId="{EEDDF0F5-585F-452A-93A5-9702661318B3}" destId="{3CE3336A-62C4-4648-B074-DE36C9F49627}" srcOrd="1" destOrd="0" parTransId="{F4A9FC0A-2423-4038-B392-B0CA080ABAB9}" sibTransId="{EC9060B3-DF19-4FDE-93BE-443BCAD8B584}"/>
    <dgm:cxn modelId="{F4252693-AD43-4643-AEE6-4DD9033BC9FE}" type="presOf" srcId="{3CE3336A-62C4-4648-B074-DE36C9F49627}" destId="{A53E1DEC-102A-4F17-A873-25F6712F3ED4}" srcOrd="0" destOrd="0" presId="urn:microsoft.com/office/officeart/2005/8/layout/vList2"/>
    <dgm:cxn modelId="{4CEBB099-DF93-4FD4-9FC9-BF8E6F1947C4}" type="presOf" srcId="{67E4EBCD-25F3-4FEF-835C-FE7B6788CB8C}" destId="{024C24F4-9E19-4DAC-A586-B9CAF04C19F8}" srcOrd="0" destOrd="0" presId="urn:microsoft.com/office/officeart/2005/8/layout/vList2"/>
    <dgm:cxn modelId="{894FE09F-7D8E-4E02-8013-339E53EA7F1C}" type="presOf" srcId="{20E927AD-E45C-4F92-B817-6753B5433F99}" destId="{6A8AEFFA-0D52-4BEE-B23B-CD1B033740DD}" srcOrd="0" destOrd="0" presId="urn:microsoft.com/office/officeart/2005/8/layout/vList2"/>
    <dgm:cxn modelId="{78D8F0A6-17F2-4480-8FC3-04744FE1CAE2}" srcId="{67E4EBCD-25F3-4FEF-835C-FE7B6788CB8C}" destId="{FC17D498-C40E-477F-BF33-6F3CF5F9178F}" srcOrd="0" destOrd="0" parTransId="{257704BC-9E4E-45C4-A45F-50523B73AE60}" sibTransId="{680CB1AE-FDE3-4CE1-B22B-DB527E335183}"/>
    <dgm:cxn modelId="{76B946B1-A607-4FAD-A61F-8633712AC0A0}" type="presOf" srcId="{D1076377-27E2-4BFE-AE19-C4F52585E7E8}" destId="{54D49583-F422-479D-A5FC-076874DDA34F}" srcOrd="0" destOrd="0" presId="urn:microsoft.com/office/officeart/2005/8/layout/vList2"/>
    <dgm:cxn modelId="{C82D4BBC-6959-4DFA-B8F2-1B0CC3790528}" type="presOf" srcId="{EEDDF0F5-585F-452A-93A5-9702661318B3}" destId="{8A841099-EF54-431E-A2F5-FE758AD43D3D}" srcOrd="0" destOrd="0" presId="urn:microsoft.com/office/officeart/2005/8/layout/vList2"/>
    <dgm:cxn modelId="{DC4545C7-69D7-4F3D-BDC1-6A8D650B44BF}" type="presOf" srcId="{7EB4C58D-2463-4DD3-AA7A-4DC361DF0021}" destId="{23934AE5-1732-4A34-954D-8AA7D0DE066C}" srcOrd="0" destOrd="0" presId="urn:microsoft.com/office/officeart/2005/8/layout/vList2"/>
    <dgm:cxn modelId="{1B9E67C7-00F1-4CF0-9747-90139C07AA5E}" type="presOf" srcId="{3E93F8BA-924E-4D3B-B00C-123C490A52AF}" destId="{86911C38-D9C6-4B77-9871-C7939B35F2B8}" srcOrd="0" destOrd="0" presId="urn:microsoft.com/office/officeart/2005/8/layout/vList2"/>
    <dgm:cxn modelId="{304D2ECD-C6CE-48AA-A99F-7D0374483FF6}" srcId="{EEDDF0F5-585F-452A-93A5-9702661318B3}" destId="{8E2759B2-4BD9-4008-9D8A-4E83B7883575}" srcOrd="2" destOrd="0" parTransId="{7B6B7075-5FAA-4B86-BFA8-023764A50F03}" sibTransId="{278FB554-EF65-477E-B9A7-DCE119C26DA5}"/>
    <dgm:cxn modelId="{594F89F9-83E0-4CEF-BC3E-D44300185414}" srcId="{3CE3336A-62C4-4648-B074-DE36C9F49627}" destId="{855619FE-C9F6-4804-8005-D283C3599363}" srcOrd="0" destOrd="0" parTransId="{B7835B7A-4C7B-4632-8559-9ACE0604BDF2}" sibTransId="{C3DA36AC-E87B-49EB-949D-47987B419223}"/>
    <dgm:cxn modelId="{DC74F8FC-2F28-4F50-9953-E669DE5ADC8B}" type="presOf" srcId="{7A35E3CD-08D7-48FE-9516-DF4CB86A98D4}" destId="{DCEB34FF-00E1-4E52-9423-03BA7B5FD7F4}" srcOrd="0" destOrd="0" presId="urn:microsoft.com/office/officeart/2005/8/layout/vList2"/>
    <dgm:cxn modelId="{A4A5ACA4-CDA9-456C-92BD-280F81845533}" type="presParOf" srcId="{8A841099-EF54-431E-A2F5-FE758AD43D3D}" destId="{54D49583-F422-479D-A5FC-076874DDA34F}" srcOrd="0" destOrd="0" presId="urn:microsoft.com/office/officeart/2005/8/layout/vList2"/>
    <dgm:cxn modelId="{A679FD1D-6D4B-4A20-8D96-0E70214C7ECC}" type="presParOf" srcId="{8A841099-EF54-431E-A2F5-FE758AD43D3D}" destId="{6A8AEFFA-0D52-4BEE-B23B-CD1B033740DD}" srcOrd="1" destOrd="0" presId="urn:microsoft.com/office/officeart/2005/8/layout/vList2"/>
    <dgm:cxn modelId="{E81D3412-7D29-4087-AD69-2100DF36ABCB}" type="presParOf" srcId="{8A841099-EF54-431E-A2F5-FE758AD43D3D}" destId="{A53E1DEC-102A-4F17-A873-25F6712F3ED4}" srcOrd="2" destOrd="0" presId="urn:microsoft.com/office/officeart/2005/8/layout/vList2"/>
    <dgm:cxn modelId="{6A55D9DF-FC7B-4DB2-880D-802DB93E34AE}" type="presParOf" srcId="{8A841099-EF54-431E-A2F5-FE758AD43D3D}" destId="{D8EBC6ED-0107-46E3-8BCA-71C63503342C}" srcOrd="3" destOrd="0" presId="urn:microsoft.com/office/officeart/2005/8/layout/vList2"/>
    <dgm:cxn modelId="{A9731BE8-27D3-497E-977D-244B0526A201}" type="presParOf" srcId="{8A841099-EF54-431E-A2F5-FE758AD43D3D}" destId="{2B21F01B-EFFC-4605-9367-1CF732C05597}" srcOrd="4" destOrd="0" presId="urn:microsoft.com/office/officeart/2005/8/layout/vList2"/>
    <dgm:cxn modelId="{9F2DE4D3-B437-4213-92CB-778429F1B449}" type="presParOf" srcId="{8A841099-EF54-431E-A2F5-FE758AD43D3D}" destId="{86911C38-D9C6-4B77-9871-C7939B35F2B8}" srcOrd="5" destOrd="0" presId="urn:microsoft.com/office/officeart/2005/8/layout/vList2"/>
    <dgm:cxn modelId="{45B6ECD5-01F8-46F2-A76E-B8A27934D167}" type="presParOf" srcId="{8A841099-EF54-431E-A2F5-FE758AD43D3D}" destId="{23934AE5-1732-4A34-954D-8AA7D0DE066C}" srcOrd="6" destOrd="0" presId="urn:microsoft.com/office/officeart/2005/8/layout/vList2"/>
    <dgm:cxn modelId="{509580F1-D368-4CB3-9C26-1F48920AB462}" type="presParOf" srcId="{8A841099-EF54-431E-A2F5-FE758AD43D3D}" destId="{DCEB34FF-00E1-4E52-9423-03BA7B5FD7F4}" srcOrd="7" destOrd="0" presId="urn:microsoft.com/office/officeart/2005/8/layout/vList2"/>
    <dgm:cxn modelId="{7EDA898F-A4AD-45DA-8045-2CC12977B245}" type="presParOf" srcId="{8A841099-EF54-431E-A2F5-FE758AD43D3D}" destId="{024C24F4-9E19-4DAC-A586-B9CAF04C19F8}" srcOrd="8" destOrd="0" presId="urn:microsoft.com/office/officeart/2005/8/layout/vList2"/>
    <dgm:cxn modelId="{5F34A6E4-DF34-4FD2-8E22-DB1D9169A2E7}" type="presParOf" srcId="{8A841099-EF54-431E-A2F5-FE758AD43D3D}" destId="{91F258D7-7E6A-4D49-B036-D4438F26671B}"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EA1A5B5-8D36-4FE9-A138-0F0B31207697}"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47C49E03-64AB-48A6-9292-8DC2DC3845CF}">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مدينةُ دمشق</a:t>
          </a:r>
          <a:endParaRPr lang="en-US" sz="2200" dirty="0">
            <a:solidFill>
              <a:schemeClr val="tx1"/>
            </a:solidFill>
          </a:endParaRPr>
        </a:p>
      </dgm:t>
    </dgm:pt>
    <dgm:pt modelId="{E3FF9988-146F-4E84-943E-013A340A7DD0}" type="parTrans" cxnId="{892E8B3F-3B68-46F7-8F17-4261CD746031}">
      <dgm:prSet/>
      <dgm:spPr/>
      <dgm:t>
        <a:bodyPr/>
        <a:lstStyle/>
        <a:p>
          <a:pPr rtl="1"/>
          <a:endParaRPr lang="en-US" sz="2200">
            <a:solidFill>
              <a:schemeClr val="tx1"/>
            </a:solidFill>
          </a:endParaRPr>
        </a:p>
      </dgm:t>
    </dgm:pt>
    <dgm:pt modelId="{34AA35FB-E5B0-462C-9384-8DDCE5148643}" type="sibTrans" cxnId="{892E8B3F-3B68-46F7-8F17-4261CD746031}">
      <dgm:prSet/>
      <dgm:spPr/>
      <dgm:t>
        <a:bodyPr/>
        <a:lstStyle/>
        <a:p>
          <a:pPr rtl="1"/>
          <a:endParaRPr lang="en-US" sz="2200">
            <a:solidFill>
              <a:schemeClr val="tx1"/>
            </a:solidFill>
          </a:endParaRPr>
        </a:p>
      </dgm:t>
    </dgm:pt>
    <dgm:pt modelId="{F1A0B230-8507-4B64-9DEB-DA6D78655245}">
      <dgm:prSet phldrT="[Text]" custT="1"/>
      <dgm:spPr/>
      <dgm:t>
        <a:bodyPr/>
        <a:lstStyle/>
        <a:p>
          <a:pPr rtl="1">
            <a:buFont typeface="Arial" panose="020B0604020202020204" pitchFamily="34" charset="0"/>
            <a:buChar char="•"/>
          </a:pPr>
          <a:r>
            <a:rPr lang="ar-SA" sz="2200" b="0" dirty="0">
              <a:solidFill>
                <a:schemeClr val="tx1"/>
              </a:solidFill>
              <a:uFillTx/>
            </a:rPr>
            <a:t>الجامعُ الأمويّ</a:t>
          </a:r>
          <a:r>
            <a:rPr lang="ar-SY" sz="2200" b="0" dirty="0">
              <a:solidFill>
                <a:schemeClr val="tx1"/>
              </a:solidFill>
              <a:uFillTx/>
            </a:rPr>
            <a:t>.</a:t>
          </a:r>
          <a:endParaRPr lang="en-US" sz="2200" b="0" dirty="0">
            <a:solidFill>
              <a:schemeClr val="tx1"/>
            </a:solidFill>
          </a:endParaRPr>
        </a:p>
      </dgm:t>
    </dgm:pt>
    <dgm:pt modelId="{8EE2856C-03C1-42B9-990A-88319D68A0C0}" type="parTrans" cxnId="{4E9F0136-90B2-4615-AF6E-646112E36D26}">
      <dgm:prSet/>
      <dgm:spPr/>
      <dgm:t>
        <a:bodyPr/>
        <a:lstStyle/>
        <a:p>
          <a:pPr rtl="1"/>
          <a:endParaRPr lang="en-US" sz="2200">
            <a:solidFill>
              <a:schemeClr val="tx1"/>
            </a:solidFill>
          </a:endParaRPr>
        </a:p>
      </dgm:t>
    </dgm:pt>
    <dgm:pt modelId="{33F9891E-0FE8-4B32-8F49-75F1D79D04DC}" type="sibTrans" cxnId="{4E9F0136-90B2-4615-AF6E-646112E36D26}">
      <dgm:prSet/>
      <dgm:spPr/>
      <dgm:t>
        <a:bodyPr/>
        <a:lstStyle/>
        <a:p>
          <a:pPr rtl="1"/>
          <a:endParaRPr lang="en-US" sz="2200">
            <a:solidFill>
              <a:schemeClr val="tx1"/>
            </a:solidFill>
          </a:endParaRPr>
        </a:p>
      </dgm:t>
    </dgm:pt>
    <dgm:pt modelId="{00CF9FC2-C7E8-4099-BD2F-3936453FA6F7}">
      <dgm:prSet phldrT="[Text]" custT="1"/>
      <dgm:spPr>
        <a:ln>
          <a:solidFill>
            <a:schemeClr val="accent6">
              <a:lumMod val="50000"/>
            </a:schemeClr>
          </a:solidFill>
        </a:ln>
      </dgm:spPr>
      <dgm:t>
        <a:bodyPr/>
        <a:lstStyle/>
        <a:p>
          <a:pPr rtl="1"/>
          <a:r>
            <a:rPr lang="ar-SA" sz="2200" b="1" dirty="0">
              <a:solidFill>
                <a:schemeClr val="tx1"/>
              </a:solidFill>
            </a:rPr>
            <a:t>ريفُ دمشق</a:t>
          </a:r>
          <a:endParaRPr lang="en-US" sz="2200" b="1" dirty="0">
            <a:solidFill>
              <a:schemeClr val="tx1"/>
            </a:solidFill>
          </a:endParaRPr>
        </a:p>
      </dgm:t>
    </dgm:pt>
    <dgm:pt modelId="{2D0481AC-3106-4F38-B1A6-E51A4A72C359}" type="parTrans" cxnId="{40F36F19-59C4-4C5C-BAA0-34153834A542}">
      <dgm:prSet/>
      <dgm:spPr/>
      <dgm:t>
        <a:bodyPr/>
        <a:lstStyle/>
        <a:p>
          <a:pPr rtl="1"/>
          <a:endParaRPr lang="en-US" sz="2200">
            <a:solidFill>
              <a:schemeClr val="tx1"/>
            </a:solidFill>
          </a:endParaRPr>
        </a:p>
      </dgm:t>
    </dgm:pt>
    <dgm:pt modelId="{6955C652-879D-48D6-B988-2172EA36B96E}" type="sibTrans" cxnId="{40F36F19-59C4-4C5C-BAA0-34153834A542}">
      <dgm:prSet/>
      <dgm:spPr/>
      <dgm:t>
        <a:bodyPr/>
        <a:lstStyle/>
        <a:p>
          <a:pPr rtl="1"/>
          <a:endParaRPr lang="en-US" sz="2200">
            <a:solidFill>
              <a:schemeClr val="tx1"/>
            </a:solidFill>
          </a:endParaRPr>
        </a:p>
      </dgm:t>
    </dgm:pt>
    <dgm:pt modelId="{3206AB08-A7C3-47E0-B346-A01524623F0E}">
      <dgm:prSet phldrT="[Text]" custT="1"/>
      <dgm:spPr/>
      <dgm:t>
        <a:bodyPr/>
        <a:lstStyle/>
        <a:p>
          <a:pPr rtl="1">
            <a:buFont typeface="Arial" panose="020B0604020202020204" pitchFamily="34" charset="0"/>
            <a:buChar char="•"/>
          </a:pPr>
          <a:r>
            <a:rPr lang="ar-SA" sz="2200" b="0" dirty="0">
              <a:solidFill>
                <a:schemeClr val="tx1"/>
              </a:solidFill>
              <a:uFillTx/>
            </a:rPr>
            <a:t>مقامُ السّيّدةِ زينب</a:t>
          </a:r>
          <a:r>
            <a:rPr lang="ar-SY" sz="2200" b="0" dirty="0">
              <a:solidFill>
                <a:schemeClr val="tx1"/>
              </a:solidFill>
              <a:uFillTx/>
            </a:rPr>
            <a:t>.</a:t>
          </a:r>
          <a:endParaRPr lang="en-US" sz="2200" b="0" dirty="0">
            <a:solidFill>
              <a:schemeClr val="tx1"/>
            </a:solidFill>
          </a:endParaRPr>
        </a:p>
      </dgm:t>
    </dgm:pt>
    <dgm:pt modelId="{E13B41DC-8C97-407C-A73A-9F3237B33524}" type="parTrans" cxnId="{3F940085-5532-45F3-A1E0-30123D96BF0B}">
      <dgm:prSet/>
      <dgm:spPr/>
      <dgm:t>
        <a:bodyPr/>
        <a:lstStyle/>
        <a:p>
          <a:pPr rtl="1"/>
          <a:endParaRPr lang="en-US" sz="2200">
            <a:solidFill>
              <a:schemeClr val="tx1"/>
            </a:solidFill>
          </a:endParaRPr>
        </a:p>
      </dgm:t>
    </dgm:pt>
    <dgm:pt modelId="{4E8C5F83-67A2-4FDB-8F67-3AF8BE18B328}" type="sibTrans" cxnId="{3F940085-5532-45F3-A1E0-30123D96BF0B}">
      <dgm:prSet/>
      <dgm:spPr/>
      <dgm:t>
        <a:bodyPr/>
        <a:lstStyle/>
        <a:p>
          <a:pPr rtl="1"/>
          <a:endParaRPr lang="en-US" sz="2200">
            <a:solidFill>
              <a:schemeClr val="tx1"/>
            </a:solidFill>
          </a:endParaRPr>
        </a:p>
      </dgm:t>
    </dgm:pt>
    <dgm:pt modelId="{8AFE2F25-7A97-4E1C-A847-553B0792DD2A}">
      <dgm:prSet phldrT="[Text]" custT="1"/>
      <dgm:spPr/>
      <dgm:t>
        <a:bodyPr/>
        <a:lstStyle/>
        <a:p>
          <a:pPr rtl="1">
            <a:buFont typeface="Arial" panose="020B0604020202020204" pitchFamily="34" charset="0"/>
            <a:buChar char="•"/>
          </a:pPr>
          <a:r>
            <a:rPr lang="ar-SA" sz="2200" b="0" dirty="0">
              <a:solidFill>
                <a:schemeClr val="tx1"/>
              </a:solidFill>
              <a:uFillTx/>
            </a:rPr>
            <a:t>مقامُ السّيّدةِ رقيّة</a:t>
          </a:r>
          <a:r>
            <a:rPr lang="ar-SY" sz="2200" b="0" dirty="0">
              <a:solidFill>
                <a:schemeClr val="tx1"/>
              </a:solidFill>
              <a:uFillTx/>
            </a:rPr>
            <a:t>.</a:t>
          </a:r>
          <a:endParaRPr lang="en-US" sz="2200" b="0" dirty="0">
            <a:solidFill>
              <a:schemeClr val="tx1"/>
            </a:solidFill>
          </a:endParaRPr>
        </a:p>
      </dgm:t>
    </dgm:pt>
    <dgm:pt modelId="{EA411D2D-BD7F-4D15-81EB-2EA4AF0AB569}" type="parTrans" cxnId="{9DCFED73-61F7-49A2-88B8-09059BEB881C}">
      <dgm:prSet/>
      <dgm:spPr/>
      <dgm:t>
        <a:bodyPr/>
        <a:lstStyle/>
        <a:p>
          <a:pPr rtl="1"/>
          <a:endParaRPr lang="en-US" sz="2200">
            <a:solidFill>
              <a:schemeClr val="tx1"/>
            </a:solidFill>
          </a:endParaRPr>
        </a:p>
      </dgm:t>
    </dgm:pt>
    <dgm:pt modelId="{3E357D5E-5C09-43B0-8BFB-4893721C4E43}" type="sibTrans" cxnId="{9DCFED73-61F7-49A2-88B8-09059BEB881C}">
      <dgm:prSet/>
      <dgm:spPr/>
      <dgm:t>
        <a:bodyPr/>
        <a:lstStyle/>
        <a:p>
          <a:pPr rtl="1"/>
          <a:endParaRPr lang="en-US" sz="2200">
            <a:solidFill>
              <a:schemeClr val="tx1"/>
            </a:solidFill>
          </a:endParaRPr>
        </a:p>
      </dgm:t>
    </dgm:pt>
    <dgm:pt modelId="{0129A4A0-51A2-4FBC-86FE-FF285E790EAB}">
      <dgm:prSet custT="1"/>
      <dgm:spPr/>
      <dgm:t>
        <a:bodyPr/>
        <a:lstStyle/>
        <a:p>
          <a:pPr rtl="1">
            <a:buFont typeface="Arial" panose="020B0604020202020204" pitchFamily="34" charset="0"/>
            <a:buChar char="•"/>
          </a:pPr>
          <a:r>
            <a:rPr lang="ar-SA" sz="2200" b="0" dirty="0">
              <a:solidFill>
                <a:schemeClr val="tx1"/>
              </a:solidFill>
              <a:uFillTx/>
            </a:rPr>
            <a:t>مقامُ جبلِ الأربعينَ "مغارةُ الدّم"</a:t>
          </a:r>
          <a:r>
            <a:rPr lang="ar-SY" sz="2200" b="0" dirty="0">
              <a:solidFill>
                <a:schemeClr val="tx1"/>
              </a:solidFill>
              <a:uFillTx/>
            </a:rPr>
            <a:t>.</a:t>
          </a:r>
          <a:r>
            <a:rPr lang="ar-SA" sz="2200" b="0" dirty="0">
              <a:solidFill>
                <a:schemeClr val="tx1"/>
              </a:solidFill>
              <a:uFillTx/>
            </a:rPr>
            <a:t> </a:t>
          </a:r>
          <a:endParaRPr lang="en-US" sz="2200" b="0" dirty="0">
            <a:solidFill>
              <a:schemeClr val="tx1"/>
            </a:solidFill>
            <a:uFillTx/>
          </a:endParaRPr>
        </a:p>
      </dgm:t>
    </dgm:pt>
    <dgm:pt modelId="{42A5A4BE-57A1-4590-97E0-7CCEF392A8E4}" type="parTrans" cxnId="{C8A80FF5-AB90-4B89-8D30-40ABDA734FF7}">
      <dgm:prSet/>
      <dgm:spPr/>
      <dgm:t>
        <a:bodyPr/>
        <a:lstStyle/>
        <a:p>
          <a:pPr rtl="1"/>
          <a:endParaRPr lang="en-US" sz="2200">
            <a:solidFill>
              <a:schemeClr val="tx1"/>
            </a:solidFill>
          </a:endParaRPr>
        </a:p>
      </dgm:t>
    </dgm:pt>
    <dgm:pt modelId="{97074864-BBEA-489B-8D3B-6FFEE048D964}" type="sibTrans" cxnId="{C8A80FF5-AB90-4B89-8D30-40ABDA734FF7}">
      <dgm:prSet/>
      <dgm:spPr/>
      <dgm:t>
        <a:bodyPr/>
        <a:lstStyle/>
        <a:p>
          <a:pPr rtl="1"/>
          <a:endParaRPr lang="en-US" sz="2200">
            <a:solidFill>
              <a:schemeClr val="tx1"/>
            </a:solidFill>
          </a:endParaRPr>
        </a:p>
      </dgm:t>
    </dgm:pt>
    <dgm:pt modelId="{BFF7C2A4-A9DB-4C5E-8BBB-E9E11D9C151D}">
      <dgm:prSet custT="1"/>
      <dgm:spPr>
        <a:ln>
          <a:solidFill>
            <a:schemeClr val="accent6">
              <a:lumMod val="50000"/>
            </a:schemeClr>
          </a:solidFill>
        </a:ln>
      </dgm:spPr>
      <dgm:t>
        <a:bodyPr/>
        <a:lstStyle/>
        <a:p>
          <a:pPr rtl="1"/>
          <a:r>
            <a:rPr lang="ar-SA" sz="2200" b="1" dirty="0">
              <a:solidFill>
                <a:schemeClr val="tx1"/>
              </a:solidFill>
            </a:rPr>
            <a:t>السّويداء</a:t>
          </a:r>
          <a:endParaRPr lang="en-US" sz="2200" b="1" dirty="0">
            <a:solidFill>
              <a:schemeClr val="tx1"/>
            </a:solidFill>
          </a:endParaRPr>
        </a:p>
      </dgm:t>
    </dgm:pt>
    <dgm:pt modelId="{D2001E5E-4B95-4249-9D20-B55B8BF4CF7B}" type="parTrans" cxnId="{32679B34-650E-468A-8831-76ACBB9C6DC2}">
      <dgm:prSet/>
      <dgm:spPr/>
      <dgm:t>
        <a:bodyPr/>
        <a:lstStyle/>
        <a:p>
          <a:pPr rtl="1"/>
          <a:endParaRPr lang="en-US" sz="2200">
            <a:solidFill>
              <a:schemeClr val="tx1"/>
            </a:solidFill>
          </a:endParaRPr>
        </a:p>
      </dgm:t>
    </dgm:pt>
    <dgm:pt modelId="{45BD9C68-D6BF-48E1-87E3-F753B690E2A1}" type="sibTrans" cxnId="{32679B34-650E-468A-8831-76ACBB9C6DC2}">
      <dgm:prSet/>
      <dgm:spPr/>
      <dgm:t>
        <a:bodyPr/>
        <a:lstStyle/>
        <a:p>
          <a:pPr rtl="1"/>
          <a:endParaRPr lang="en-US" sz="2200">
            <a:solidFill>
              <a:schemeClr val="tx1"/>
            </a:solidFill>
          </a:endParaRPr>
        </a:p>
      </dgm:t>
    </dgm:pt>
    <dgm:pt modelId="{A51DCDB0-79AE-47F0-9984-540CCAB82A0B}">
      <dgm:prSet custT="1"/>
      <dgm:spPr/>
      <dgm:t>
        <a:bodyPr/>
        <a:lstStyle/>
        <a:p>
          <a:pPr rtl="1">
            <a:buFont typeface="Arial" panose="020B0604020202020204" pitchFamily="34" charset="0"/>
            <a:buChar char="•"/>
          </a:pPr>
          <a:r>
            <a:rPr lang="ar-SA" sz="2200" b="0" dirty="0">
              <a:solidFill>
                <a:schemeClr val="tx1"/>
              </a:solidFill>
              <a:uFillTx/>
            </a:rPr>
            <a:t>مقامُ شيحان</a:t>
          </a:r>
          <a:r>
            <a:rPr lang="ar-SY" sz="2200" b="0" dirty="0">
              <a:solidFill>
                <a:schemeClr val="tx1"/>
              </a:solidFill>
              <a:uFillTx/>
            </a:rPr>
            <a:t>.</a:t>
          </a:r>
          <a:endParaRPr lang="en-US" sz="2200" b="0" dirty="0">
            <a:solidFill>
              <a:schemeClr val="tx1"/>
            </a:solidFill>
          </a:endParaRPr>
        </a:p>
      </dgm:t>
    </dgm:pt>
    <dgm:pt modelId="{27DD2B9C-B13A-4138-84C8-E38007D14EF1}" type="parTrans" cxnId="{2EABFAFA-1BD3-4AA6-87BC-D5D08A8E144F}">
      <dgm:prSet/>
      <dgm:spPr/>
      <dgm:t>
        <a:bodyPr/>
        <a:lstStyle/>
        <a:p>
          <a:pPr rtl="1"/>
          <a:endParaRPr lang="en-US" sz="2200">
            <a:solidFill>
              <a:schemeClr val="tx1"/>
            </a:solidFill>
          </a:endParaRPr>
        </a:p>
      </dgm:t>
    </dgm:pt>
    <dgm:pt modelId="{9BAA0A48-A5AC-4C17-B7AE-AB334DDCBD9A}" type="sibTrans" cxnId="{2EABFAFA-1BD3-4AA6-87BC-D5D08A8E144F}">
      <dgm:prSet/>
      <dgm:spPr/>
      <dgm:t>
        <a:bodyPr/>
        <a:lstStyle/>
        <a:p>
          <a:pPr rtl="1"/>
          <a:endParaRPr lang="en-US" sz="2200">
            <a:solidFill>
              <a:schemeClr val="tx1"/>
            </a:solidFill>
          </a:endParaRPr>
        </a:p>
      </dgm:t>
    </dgm:pt>
    <dgm:pt modelId="{ADF7E40B-7DF9-4544-B431-F045DFFCD7A5}" type="pres">
      <dgm:prSet presAssocID="{BEA1A5B5-8D36-4FE9-A138-0F0B31207697}" presName="linear" presStyleCnt="0">
        <dgm:presLayoutVars>
          <dgm:animLvl val="lvl"/>
          <dgm:resizeHandles val="exact"/>
        </dgm:presLayoutVars>
      </dgm:prSet>
      <dgm:spPr/>
    </dgm:pt>
    <dgm:pt modelId="{385CCEF1-769F-4E0A-B96F-C8A4039538A3}" type="pres">
      <dgm:prSet presAssocID="{47C49E03-64AB-48A6-9292-8DC2DC3845CF}" presName="parentText" presStyleLbl="node1" presStyleIdx="0" presStyleCnt="3">
        <dgm:presLayoutVars>
          <dgm:chMax val="0"/>
          <dgm:bulletEnabled val="1"/>
        </dgm:presLayoutVars>
      </dgm:prSet>
      <dgm:spPr/>
    </dgm:pt>
    <dgm:pt modelId="{39012668-0BA6-481B-B345-6DD215496D0B}" type="pres">
      <dgm:prSet presAssocID="{47C49E03-64AB-48A6-9292-8DC2DC3845CF}" presName="childText" presStyleLbl="revTx" presStyleIdx="0" presStyleCnt="3">
        <dgm:presLayoutVars>
          <dgm:bulletEnabled val="1"/>
        </dgm:presLayoutVars>
      </dgm:prSet>
      <dgm:spPr/>
    </dgm:pt>
    <dgm:pt modelId="{777466C1-95FA-40AF-B32D-E4FDA88B2575}" type="pres">
      <dgm:prSet presAssocID="{00CF9FC2-C7E8-4099-BD2F-3936453FA6F7}" presName="parentText" presStyleLbl="node1" presStyleIdx="1" presStyleCnt="3">
        <dgm:presLayoutVars>
          <dgm:chMax val="0"/>
          <dgm:bulletEnabled val="1"/>
        </dgm:presLayoutVars>
      </dgm:prSet>
      <dgm:spPr/>
    </dgm:pt>
    <dgm:pt modelId="{AFFE2D85-951D-451E-B32A-A1DBAB494B63}" type="pres">
      <dgm:prSet presAssocID="{00CF9FC2-C7E8-4099-BD2F-3936453FA6F7}" presName="childText" presStyleLbl="revTx" presStyleIdx="1" presStyleCnt="3" custLinFactNeighborY="9112">
        <dgm:presLayoutVars>
          <dgm:bulletEnabled val="1"/>
        </dgm:presLayoutVars>
      </dgm:prSet>
      <dgm:spPr/>
    </dgm:pt>
    <dgm:pt modelId="{47614B9C-EE40-447B-9A0C-CE9394467024}" type="pres">
      <dgm:prSet presAssocID="{BFF7C2A4-A9DB-4C5E-8BBB-E9E11D9C151D}" presName="parentText" presStyleLbl="node1" presStyleIdx="2" presStyleCnt="3">
        <dgm:presLayoutVars>
          <dgm:chMax val="0"/>
          <dgm:bulletEnabled val="1"/>
        </dgm:presLayoutVars>
      </dgm:prSet>
      <dgm:spPr/>
    </dgm:pt>
    <dgm:pt modelId="{FD69D158-07E3-4A5F-AFB1-0D855C70ED13}" type="pres">
      <dgm:prSet presAssocID="{BFF7C2A4-A9DB-4C5E-8BBB-E9E11D9C151D}" presName="childText" presStyleLbl="revTx" presStyleIdx="2" presStyleCnt="3">
        <dgm:presLayoutVars>
          <dgm:bulletEnabled val="1"/>
        </dgm:presLayoutVars>
      </dgm:prSet>
      <dgm:spPr/>
    </dgm:pt>
  </dgm:ptLst>
  <dgm:cxnLst>
    <dgm:cxn modelId="{40F36F19-59C4-4C5C-BAA0-34153834A542}" srcId="{BEA1A5B5-8D36-4FE9-A138-0F0B31207697}" destId="{00CF9FC2-C7E8-4099-BD2F-3936453FA6F7}" srcOrd="1" destOrd="0" parTransId="{2D0481AC-3106-4F38-B1A6-E51A4A72C359}" sibTransId="{6955C652-879D-48D6-B988-2172EA36B96E}"/>
    <dgm:cxn modelId="{32679B34-650E-468A-8831-76ACBB9C6DC2}" srcId="{BEA1A5B5-8D36-4FE9-A138-0F0B31207697}" destId="{BFF7C2A4-A9DB-4C5E-8BBB-E9E11D9C151D}" srcOrd="2" destOrd="0" parTransId="{D2001E5E-4B95-4249-9D20-B55B8BF4CF7B}" sibTransId="{45BD9C68-D6BF-48E1-87E3-F753B690E2A1}"/>
    <dgm:cxn modelId="{4E9F0136-90B2-4615-AF6E-646112E36D26}" srcId="{47C49E03-64AB-48A6-9292-8DC2DC3845CF}" destId="{F1A0B230-8507-4B64-9DEB-DA6D78655245}" srcOrd="0" destOrd="0" parTransId="{8EE2856C-03C1-42B9-990A-88319D68A0C0}" sibTransId="{33F9891E-0FE8-4B32-8F49-75F1D79D04DC}"/>
    <dgm:cxn modelId="{E51C5737-898A-4B55-9726-61F365F15B03}" type="presOf" srcId="{3206AB08-A7C3-47E0-B346-A01524623F0E}" destId="{AFFE2D85-951D-451E-B32A-A1DBAB494B63}" srcOrd="0" destOrd="0" presId="urn:microsoft.com/office/officeart/2005/8/layout/vList2"/>
    <dgm:cxn modelId="{892E8B3F-3B68-46F7-8F17-4261CD746031}" srcId="{BEA1A5B5-8D36-4FE9-A138-0F0B31207697}" destId="{47C49E03-64AB-48A6-9292-8DC2DC3845CF}" srcOrd="0" destOrd="0" parTransId="{E3FF9988-146F-4E84-943E-013A340A7DD0}" sibTransId="{34AA35FB-E5B0-462C-9384-8DDCE5148643}"/>
    <dgm:cxn modelId="{ADB9AE4A-3B11-4E43-9650-94CD6BA69016}" type="presOf" srcId="{47C49E03-64AB-48A6-9292-8DC2DC3845CF}" destId="{385CCEF1-769F-4E0A-B96F-C8A4039538A3}" srcOrd="0" destOrd="0" presId="urn:microsoft.com/office/officeart/2005/8/layout/vList2"/>
    <dgm:cxn modelId="{9DCFED73-61F7-49A2-88B8-09059BEB881C}" srcId="{47C49E03-64AB-48A6-9292-8DC2DC3845CF}" destId="{8AFE2F25-7A97-4E1C-A847-553B0792DD2A}" srcOrd="1" destOrd="0" parTransId="{EA411D2D-BD7F-4D15-81EB-2EA4AF0AB569}" sibTransId="{3E357D5E-5C09-43B0-8BFB-4893721C4E43}"/>
    <dgm:cxn modelId="{3F940085-5532-45F3-A1E0-30123D96BF0B}" srcId="{00CF9FC2-C7E8-4099-BD2F-3936453FA6F7}" destId="{3206AB08-A7C3-47E0-B346-A01524623F0E}" srcOrd="0" destOrd="0" parTransId="{E13B41DC-8C97-407C-A73A-9F3237B33524}" sibTransId="{4E8C5F83-67A2-4FDB-8F67-3AF8BE18B328}"/>
    <dgm:cxn modelId="{D4DF2985-F43C-4171-97ED-337CEB88A38F}" type="presOf" srcId="{F1A0B230-8507-4B64-9DEB-DA6D78655245}" destId="{39012668-0BA6-481B-B345-6DD215496D0B}" srcOrd="0" destOrd="0" presId="urn:microsoft.com/office/officeart/2005/8/layout/vList2"/>
    <dgm:cxn modelId="{1F1ECCA9-F994-4309-83DF-B6E9402CCD7E}" type="presOf" srcId="{BEA1A5B5-8D36-4FE9-A138-0F0B31207697}" destId="{ADF7E40B-7DF9-4544-B431-F045DFFCD7A5}" srcOrd="0" destOrd="0" presId="urn:microsoft.com/office/officeart/2005/8/layout/vList2"/>
    <dgm:cxn modelId="{1A324EAB-B758-4247-9812-B8F2E19259F9}" type="presOf" srcId="{00CF9FC2-C7E8-4099-BD2F-3936453FA6F7}" destId="{777466C1-95FA-40AF-B32D-E4FDA88B2575}" srcOrd="0" destOrd="0" presId="urn:microsoft.com/office/officeart/2005/8/layout/vList2"/>
    <dgm:cxn modelId="{6BAC08B4-5B62-4153-A761-32D90425DC00}" type="presOf" srcId="{0129A4A0-51A2-4FBC-86FE-FF285E790EAB}" destId="{39012668-0BA6-481B-B345-6DD215496D0B}" srcOrd="0" destOrd="2" presId="urn:microsoft.com/office/officeart/2005/8/layout/vList2"/>
    <dgm:cxn modelId="{96B5ADB9-6CB9-44FD-818C-ABF2E41AC187}" type="presOf" srcId="{BFF7C2A4-A9DB-4C5E-8BBB-E9E11D9C151D}" destId="{47614B9C-EE40-447B-9A0C-CE9394467024}" srcOrd="0" destOrd="0" presId="urn:microsoft.com/office/officeart/2005/8/layout/vList2"/>
    <dgm:cxn modelId="{627EB0BD-544E-4A3A-A528-8A99589978FA}" type="presOf" srcId="{A51DCDB0-79AE-47F0-9984-540CCAB82A0B}" destId="{FD69D158-07E3-4A5F-AFB1-0D855C70ED13}" srcOrd="0" destOrd="0" presId="urn:microsoft.com/office/officeart/2005/8/layout/vList2"/>
    <dgm:cxn modelId="{B02258C4-C416-4C57-AF93-AAAF7B7FA7D6}" type="presOf" srcId="{8AFE2F25-7A97-4E1C-A847-553B0792DD2A}" destId="{39012668-0BA6-481B-B345-6DD215496D0B}" srcOrd="0" destOrd="1" presId="urn:microsoft.com/office/officeart/2005/8/layout/vList2"/>
    <dgm:cxn modelId="{C8A80FF5-AB90-4B89-8D30-40ABDA734FF7}" srcId="{47C49E03-64AB-48A6-9292-8DC2DC3845CF}" destId="{0129A4A0-51A2-4FBC-86FE-FF285E790EAB}" srcOrd="2" destOrd="0" parTransId="{42A5A4BE-57A1-4590-97E0-7CCEF392A8E4}" sibTransId="{97074864-BBEA-489B-8D3B-6FFEE048D964}"/>
    <dgm:cxn modelId="{2EABFAFA-1BD3-4AA6-87BC-D5D08A8E144F}" srcId="{BFF7C2A4-A9DB-4C5E-8BBB-E9E11D9C151D}" destId="{A51DCDB0-79AE-47F0-9984-540CCAB82A0B}" srcOrd="0" destOrd="0" parTransId="{27DD2B9C-B13A-4138-84C8-E38007D14EF1}" sibTransId="{9BAA0A48-A5AC-4C17-B7AE-AB334DDCBD9A}"/>
    <dgm:cxn modelId="{A972C10A-4D52-4A10-A3B2-49C93FE33002}" type="presParOf" srcId="{ADF7E40B-7DF9-4544-B431-F045DFFCD7A5}" destId="{385CCEF1-769F-4E0A-B96F-C8A4039538A3}" srcOrd="0" destOrd="0" presId="urn:microsoft.com/office/officeart/2005/8/layout/vList2"/>
    <dgm:cxn modelId="{C79679E0-8B5B-4242-9531-E892DE148FF9}" type="presParOf" srcId="{ADF7E40B-7DF9-4544-B431-F045DFFCD7A5}" destId="{39012668-0BA6-481B-B345-6DD215496D0B}" srcOrd="1" destOrd="0" presId="urn:microsoft.com/office/officeart/2005/8/layout/vList2"/>
    <dgm:cxn modelId="{79229747-9729-4CEE-B1D6-9C4036CF7A19}" type="presParOf" srcId="{ADF7E40B-7DF9-4544-B431-F045DFFCD7A5}" destId="{777466C1-95FA-40AF-B32D-E4FDA88B2575}" srcOrd="2" destOrd="0" presId="urn:microsoft.com/office/officeart/2005/8/layout/vList2"/>
    <dgm:cxn modelId="{7F7A46E0-7255-447C-BF7A-B0F05316AC4B}" type="presParOf" srcId="{ADF7E40B-7DF9-4544-B431-F045DFFCD7A5}" destId="{AFFE2D85-951D-451E-B32A-A1DBAB494B63}" srcOrd="3" destOrd="0" presId="urn:microsoft.com/office/officeart/2005/8/layout/vList2"/>
    <dgm:cxn modelId="{B47320F4-5440-4588-814B-770ED2EA92A3}" type="presParOf" srcId="{ADF7E40B-7DF9-4544-B431-F045DFFCD7A5}" destId="{47614B9C-EE40-447B-9A0C-CE9394467024}" srcOrd="4" destOrd="0" presId="urn:microsoft.com/office/officeart/2005/8/layout/vList2"/>
    <dgm:cxn modelId="{C7AA57ED-4106-47E4-B1FF-183527B6ED2C}" type="presParOf" srcId="{ADF7E40B-7DF9-4544-B431-F045DFFCD7A5}" destId="{FD69D158-07E3-4A5F-AFB1-0D855C70ED13}"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EA1A5B5-8D36-4FE9-A138-0F0B31207697}"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47C49E03-64AB-48A6-9292-8DC2DC3845CF}">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حلب</a:t>
          </a:r>
          <a:endParaRPr lang="en-US" sz="2200" b="1" dirty="0">
            <a:solidFill>
              <a:schemeClr val="tx1"/>
            </a:solidFill>
          </a:endParaRPr>
        </a:p>
      </dgm:t>
    </dgm:pt>
    <dgm:pt modelId="{E3FF9988-146F-4E84-943E-013A340A7DD0}" type="parTrans" cxnId="{892E8B3F-3B68-46F7-8F17-4261CD746031}">
      <dgm:prSet/>
      <dgm:spPr/>
      <dgm:t>
        <a:bodyPr/>
        <a:lstStyle/>
        <a:p>
          <a:pPr rtl="1"/>
          <a:endParaRPr lang="en-US" sz="2200">
            <a:solidFill>
              <a:schemeClr val="tx1"/>
            </a:solidFill>
          </a:endParaRPr>
        </a:p>
      </dgm:t>
    </dgm:pt>
    <dgm:pt modelId="{34AA35FB-E5B0-462C-9384-8DDCE5148643}" type="sibTrans" cxnId="{892E8B3F-3B68-46F7-8F17-4261CD746031}">
      <dgm:prSet/>
      <dgm:spPr/>
      <dgm:t>
        <a:bodyPr/>
        <a:lstStyle/>
        <a:p>
          <a:pPr rtl="1"/>
          <a:endParaRPr lang="en-US" sz="2200">
            <a:solidFill>
              <a:schemeClr val="tx1"/>
            </a:solidFill>
          </a:endParaRPr>
        </a:p>
      </dgm:t>
    </dgm:pt>
    <dgm:pt modelId="{F1A0B230-8507-4B64-9DEB-DA6D78655245}">
      <dgm:prSet phldrT="[Text]" custT="1"/>
      <dgm:spPr/>
      <dgm:t>
        <a:bodyPr/>
        <a:lstStyle/>
        <a:p>
          <a:pPr rtl="1">
            <a:buFont typeface="Arial" panose="020B0604020202020204" pitchFamily="34" charset="0"/>
            <a:buChar char="•"/>
          </a:pPr>
          <a:r>
            <a:rPr lang="ar-SA" sz="2200" b="0" dirty="0">
              <a:solidFill>
                <a:schemeClr val="tx1"/>
              </a:solidFill>
              <a:uFillTx/>
            </a:rPr>
            <a:t>جامعُ ومدرسةُ الحلويّة</a:t>
          </a:r>
          <a:r>
            <a:rPr lang="ar-SY" sz="2200" b="0" dirty="0">
              <a:solidFill>
                <a:schemeClr val="tx1"/>
              </a:solidFill>
              <a:uFillTx/>
            </a:rPr>
            <a:t>.</a:t>
          </a:r>
          <a:endParaRPr lang="en-US" sz="2200" b="0" dirty="0">
            <a:solidFill>
              <a:schemeClr val="tx1"/>
            </a:solidFill>
          </a:endParaRPr>
        </a:p>
      </dgm:t>
    </dgm:pt>
    <dgm:pt modelId="{8EE2856C-03C1-42B9-990A-88319D68A0C0}" type="parTrans" cxnId="{4E9F0136-90B2-4615-AF6E-646112E36D26}">
      <dgm:prSet/>
      <dgm:spPr/>
      <dgm:t>
        <a:bodyPr/>
        <a:lstStyle/>
        <a:p>
          <a:pPr rtl="1"/>
          <a:endParaRPr lang="en-US" sz="2200">
            <a:solidFill>
              <a:schemeClr val="tx1"/>
            </a:solidFill>
          </a:endParaRPr>
        </a:p>
      </dgm:t>
    </dgm:pt>
    <dgm:pt modelId="{33F9891E-0FE8-4B32-8F49-75F1D79D04DC}" type="sibTrans" cxnId="{4E9F0136-90B2-4615-AF6E-646112E36D26}">
      <dgm:prSet/>
      <dgm:spPr/>
      <dgm:t>
        <a:bodyPr/>
        <a:lstStyle/>
        <a:p>
          <a:pPr rtl="1"/>
          <a:endParaRPr lang="en-US" sz="2200">
            <a:solidFill>
              <a:schemeClr val="tx1"/>
            </a:solidFill>
          </a:endParaRPr>
        </a:p>
      </dgm:t>
    </dgm:pt>
    <dgm:pt modelId="{00CF9FC2-C7E8-4099-BD2F-3936453FA6F7}">
      <dgm:prSet phldrT="[Text]" custT="1"/>
      <dgm:spPr>
        <a:ln>
          <a:solidFill>
            <a:schemeClr val="accent6">
              <a:lumMod val="50000"/>
            </a:schemeClr>
          </a:solidFill>
        </a:ln>
      </dgm:spPr>
      <dgm:t>
        <a:bodyPr/>
        <a:lstStyle/>
        <a:p>
          <a:pPr rtl="1"/>
          <a:r>
            <a:rPr lang="ar-SA" sz="2200" b="1" dirty="0">
              <a:solidFill>
                <a:schemeClr val="tx1"/>
              </a:solidFill>
            </a:rPr>
            <a:t>حمص</a:t>
          </a:r>
          <a:endParaRPr lang="en-US" sz="2200" dirty="0">
            <a:solidFill>
              <a:schemeClr val="tx1"/>
            </a:solidFill>
          </a:endParaRPr>
        </a:p>
      </dgm:t>
    </dgm:pt>
    <dgm:pt modelId="{2D0481AC-3106-4F38-B1A6-E51A4A72C359}" type="parTrans" cxnId="{40F36F19-59C4-4C5C-BAA0-34153834A542}">
      <dgm:prSet/>
      <dgm:spPr/>
      <dgm:t>
        <a:bodyPr/>
        <a:lstStyle/>
        <a:p>
          <a:pPr rtl="1"/>
          <a:endParaRPr lang="en-US" sz="2200">
            <a:solidFill>
              <a:schemeClr val="tx1"/>
            </a:solidFill>
          </a:endParaRPr>
        </a:p>
      </dgm:t>
    </dgm:pt>
    <dgm:pt modelId="{6955C652-879D-48D6-B988-2172EA36B96E}" type="sibTrans" cxnId="{40F36F19-59C4-4C5C-BAA0-34153834A542}">
      <dgm:prSet/>
      <dgm:spPr/>
      <dgm:t>
        <a:bodyPr/>
        <a:lstStyle/>
        <a:p>
          <a:pPr rtl="1"/>
          <a:endParaRPr lang="en-US" sz="2200">
            <a:solidFill>
              <a:schemeClr val="tx1"/>
            </a:solidFill>
          </a:endParaRPr>
        </a:p>
      </dgm:t>
    </dgm:pt>
    <dgm:pt modelId="{3206AB08-A7C3-47E0-B346-A01524623F0E}">
      <dgm:prSet phldrT="[Text]" custT="1"/>
      <dgm:spPr/>
      <dgm:t>
        <a:bodyPr/>
        <a:lstStyle/>
        <a:p>
          <a:pPr rtl="1">
            <a:buFont typeface="Arial" panose="020B0604020202020204" pitchFamily="34" charset="0"/>
            <a:buChar char="•"/>
          </a:pPr>
          <a:r>
            <a:rPr lang="ar-SA" sz="2200" b="0" dirty="0">
              <a:solidFill>
                <a:schemeClr val="tx1"/>
              </a:solidFill>
              <a:uFillTx/>
            </a:rPr>
            <a:t>مسجدُ خالدَ بنِ الوليد</a:t>
          </a:r>
          <a:r>
            <a:rPr lang="ar-SY" sz="2200" b="0" dirty="0">
              <a:solidFill>
                <a:schemeClr val="tx1"/>
              </a:solidFill>
              <a:uFillTx/>
            </a:rPr>
            <a:t>.</a:t>
          </a:r>
          <a:endParaRPr lang="en-US" sz="2200" b="0" dirty="0">
            <a:solidFill>
              <a:schemeClr val="tx1"/>
            </a:solidFill>
          </a:endParaRPr>
        </a:p>
      </dgm:t>
    </dgm:pt>
    <dgm:pt modelId="{E13B41DC-8C97-407C-A73A-9F3237B33524}" type="parTrans" cxnId="{3F940085-5532-45F3-A1E0-30123D96BF0B}">
      <dgm:prSet/>
      <dgm:spPr/>
      <dgm:t>
        <a:bodyPr/>
        <a:lstStyle/>
        <a:p>
          <a:pPr rtl="1"/>
          <a:endParaRPr lang="en-US" sz="2200">
            <a:solidFill>
              <a:schemeClr val="tx1"/>
            </a:solidFill>
          </a:endParaRPr>
        </a:p>
      </dgm:t>
    </dgm:pt>
    <dgm:pt modelId="{4E8C5F83-67A2-4FDB-8F67-3AF8BE18B328}" type="sibTrans" cxnId="{3F940085-5532-45F3-A1E0-30123D96BF0B}">
      <dgm:prSet/>
      <dgm:spPr/>
      <dgm:t>
        <a:bodyPr/>
        <a:lstStyle/>
        <a:p>
          <a:pPr rtl="1"/>
          <a:endParaRPr lang="en-US" sz="2200">
            <a:solidFill>
              <a:schemeClr val="tx1"/>
            </a:solidFill>
          </a:endParaRPr>
        </a:p>
      </dgm:t>
    </dgm:pt>
    <dgm:pt modelId="{BFF7C2A4-A9DB-4C5E-8BBB-E9E11D9C151D}">
      <dgm:prSet custT="1"/>
      <dgm:spPr>
        <a:ln>
          <a:solidFill>
            <a:schemeClr val="accent6">
              <a:lumMod val="50000"/>
            </a:schemeClr>
          </a:solidFill>
        </a:ln>
      </dgm:spPr>
      <dgm:t>
        <a:bodyPr/>
        <a:lstStyle/>
        <a:p>
          <a:pPr rtl="1"/>
          <a:r>
            <a:rPr lang="ar-SA" sz="2200" b="1" dirty="0">
              <a:solidFill>
                <a:schemeClr val="tx1"/>
              </a:solidFill>
            </a:rPr>
            <a:t>حماة</a:t>
          </a:r>
          <a:endParaRPr lang="en-US" sz="2200" dirty="0">
            <a:solidFill>
              <a:schemeClr val="tx1"/>
            </a:solidFill>
          </a:endParaRPr>
        </a:p>
      </dgm:t>
    </dgm:pt>
    <dgm:pt modelId="{D2001E5E-4B95-4249-9D20-B55B8BF4CF7B}" type="parTrans" cxnId="{32679B34-650E-468A-8831-76ACBB9C6DC2}">
      <dgm:prSet/>
      <dgm:spPr/>
      <dgm:t>
        <a:bodyPr/>
        <a:lstStyle/>
        <a:p>
          <a:pPr rtl="1"/>
          <a:endParaRPr lang="en-US" sz="2200">
            <a:solidFill>
              <a:schemeClr val="tx1"/>
            </a:solidFill>
          </a:endParaRPr>
        </a:p>
      </dgm:t>
    </dgm:pt>
    <dgm:pt modelId="{45BD9C68-D6BF-48E1-87E3-F753B690E2A1}" type="sibTrans" cxnId="{32679B34-650E-468A-8831-76ACBB9C6DC2}">
      <dgm:prSet/>
      <dgm:spPr/>
      <dgm:t>
        <a:bodyPr/>
        <a:lstStyle/>
        <a:p>
          <a:pPr rtl="1"/>
          <a:endParaRPr lang="en-US" sz="2200">
            <a:solidFill>
              <a:schemeClr val="tx1"/>
            </a:solidFill>
          </a:endParaRPr>
        </a:p>
      </dgm:t>
    </dgm:pt>
    <dgm:pt modelId="{A51DCDB0-79AE-47F0-9984-540CCAB82A0B}">
      <dgm:prSet custT="1"/>
      <dgm:spPr/>
      <dgm:t>
        <a:bodyPr/>
        <a:lstStyle/>
        <a:p>
          <a:pPr rtl="1">
            <a:buFont typeface="Arial" panose="020B0604020202020204" pitchFamily="34" charset="0"/>
            <a:buChar char="•"/>
          </a:pPr>
          <a:r>
            <a:rPr lang="ar-SA" sz="2200" b="0" dirty="0">
              <a:solidFill>
                <a:schemeClr val="tx1"/>
              </a:solidFill>
              <a:uFillTx/>
            </a:rPr>
            <a:t>المسجدُ الأعلى الكبير</a:t>
          </a:r>
          <a:r>
            <a:rPr lang="ar-SY" sz="2200" b="0" dirty="0">
              <a:solidFill>
                <a:schemeClr val="tx1"/>
              </a:solidFill>
              <a:uFillTx/>
            </a:rPr>
            <a:t>.</a:t>
          </a:r>
          <a:endParaRPr lang="en-US" sz="2200" b="0" dirty="0">
            <a:solidFill>
              <a:schemeClr val="tx1"/>
            </a:solidFill>
          </a:endParaRPr>
        </a:p>
      </dgm:t>
    </dgm:pt>
    <dgm:pt modelId="{27DD2B9C-B13A-4138-84C8-E38007D14EF1}" type="parTrans" cxnId="{2EABFAFA-1BD3-4AA6-87BC-D5D08A8E144F}">
      <dgm:prSet/>
      <dgm:spPr/>
      <dgm:t>
        <a:bodyPr/>
        <a:lstStyle/>
        <a:p>
          <a:pPr rtl="1"/>
          <a:endParaRPr lang="en-US" sz="2200">
            <a:solidFill>
              <a:schemeClr val="tx1"/>
            </a:solidFill>
          </a:endParaRPr>
        </a:p>
      </dgm:t>
    </dgm:pt>
    <dgm:pt modelId="{9BAA0A48-A5AC-4C17-B7AE-AB334DDCBD9A}" type="sibTrans" cxnId="{2EABFAFA-1BD3-4AA6-87BC-D5D08A8E144F}">
      <dgm:prSet/>
      <dgm:spPr/>
      <dgm:t>
        <a:bodyPr/>
        <a:lstStyle/>
        <a:p>
          <a:pPr rtl="1"/>
          <a:endParaRPr lang="en-US" sz="2200">
            <a:solidFill>
              <a:schemeClr val="tx1"/>
            </a:solidFill>
          </a:endParaRPr>
        </a:p>
      </dgm:t>
    </dgm:pt>
    <dgm:pt modelId="{E77F8C3F-9D44-4DBA-8731-DCFD5ABF1367}">
      <dgm:prSet custT="1"/>
      <dgm:spPr/>
      <dgm:t>
        <a:bodyPr/>
        <a:lstStyle/>
        <a:p>
          <a:pPr rtl="1">
            <a:buFont typeface="Arial" panose="020B0604020202020204" pitchFamily="34" charset="0"/>
            <a:buChar char="•"/>
          </a:pPr>
          <a:r>
            <a:rPr lang="ar-SA" sz="2200" b="0" dirty="0">
              <a:solidFill>
                <a:schemeClr val="tx1"/>
              </a:solidFill>
              <a:uFillTx/>
            </a:rPr>
            <a:t>مقامُ الإمامِ إسماعيل</a:t>
          </a:r>
          <a:r>
            <a:rPr lang="ar-SY" sz="2200" b="0" dirty="0">
              <a:solidFill>
                <a:schemeClr val="tx1"/>
              </a:solidFill>
              <a:uFillTx/>
            </a:rPr>
            <a:t>.</a:t>
          </a:r>
          <a:endParaRPr lang="en-US" sz="2200" b="0" dirty="0">
            <a:solidFill>
              <a:schemeClr val="tx1"/>
            </a:solidFill>
            <a:uFillTx/>
          </a:endParaRPr>
        </a:p>
      </dgm:t>
    </dgm:pt>
    <dgm:pt modelId="{2AA0EDE4-1E2D-4C3B-845B-2DC05AA348CA}" type="parTrans" cxnId="{A54CF4C0-4C3A-4A3E-9C6A-2C720193EB66}">
      <dgm:prSet/>
      <dgm:spPr/>
      <dgm:t>
        <a:bodyPr/>
        <a:lstStyle/>
        <a:p>
          <a:pPr rtl="1"/>
          <a:endParaRPr lang="en-US" sz="2200">
            <a:solidFill>
              <a:schemeClr val="tx1"/>
            </a:solidFill>
          </a:endParaRPr>
        </a:p>
      </dgm:t>
    </dgm:pt>
    <dgm:pt modelId="{8AC0B42A-047B-40A0-A28E-0B8BDBE53BB3}" type="sibTrans" cxnId="{A54CF4C0-4C3A-4A3E-9C6A-2C720193EB66}">
      <dgm:prSet/>
      <dgm:spPr/>
      <dgm:t>
        <a:bodyPr/>
        <a:lstStyle/>
        <a:p>
          <a:pPr rtl="1"/>
          <a:endParaRPr lang="en-US" sz="2200">
            <a:solidFill>
              <a:schemeClr val="tx1"/>
            </a:solidFill>
          </a:endParaRPr>
        </a:p>
      </dgm:t>
    </dgm:pt>
    <dgm:pt modelId="{9750A395-089B-4565-A257-52ACCB04799A}">
      <dgm:prSet custT="1"/>
      <dgm:spPr/>
      <dgm:t>
        <a:bodyPr/>
        <a:lstStyle/>
        <a:p>
          <a:pPr rtl="1">
            <a:buFont typeface="Arial" panose="020B0604020202020204" pitchFamily="34" charset="0"/>
            <a:buChar char="•"/>
          </a:pPr>
          <a:r>
            <a:rPr lang="ar-SA" sz="2200" b="0" dirty="0">
              <a:solidFill>
                <a:schemeClr val="tx1"/>
              </a:solidFill>
              <a:uFillTx/>
            </a:rPr>
            <a:t>مقامُ الإمامِ زينِ العابدين</a:t>
          </a:r>
          <a:r>
            <a:rPr lang="ar-SY" sz="2200" b="0" dirty="0">
              <a:solidFill>
                <a:schemeClr val="tx1"/>
              </a:solidFill>
              <a:uFillTx/>
            </a:rPr>
            <a:t>.</a:t>
          </a:r>
          <a:endParaRPr lang="en-US" sz="2200" b="0" dirty="0">
            <a:solidFill>
              <a:schemeClr val="tx1"/>
            </a:solidFill>
            <a:uFillTx/>
          </a:endParaRPr>
        </a:p>
      </dgm:t>
    </dgm:pt>
    <dgm:pt modelId="{6A54DA0E-5BA8-47B2-93DB-0E379C9F73A7}" type="parTrans" cxnId="{85C54D40-417D-49C1-86C0-7ACB3ECDB63A}">
      <dgm:prSet/>
      <dgm:spPr/>
      <dgm:t>
        <a:bodyPr/>
        <a:lstStyle/>
        <a:p>
          <a:pPr rtl="1"/>
          <a:endParaRPr lang="en-US" sz="2200">
            <a:solidFill>
              <a:schemeClr val="tx1"/>
            </a:solidFill>
          </a:endParaRPr>
        </a:p>
      </dgm:t>
    </dgm:pt>
    <dgm:pt modelId="{948C37E7-A0B1-4572-9A4F-44F1EB0B6E9A}" type="sibTrans" cxnId="{85C54D40-417D-49C1-86C0-7ACB3ECDB63A}">
      <dgm:prSet/>
      <dgm:spPr/>
      <dgm:t>
        <a:bodyPr/>
        <a:lstStyle/>
        <a:p>
          <a:pPr rtl="1"/>
          <a:endParaRPr lang="en-US" sz="2200">
            <a:solidFill>
              <a:schemeClr val="tx1"/>
            </a:solidFill>
          </a:endParaRPr>
        </a:p>
      </dgm:t>
    </dgm:pt>
    <dgm:pt modelId="{ADF7E40B-7DF9-4544-B431-F045DFFCD7A5}" type="pres">
      <dgm:prSet presAssocID="{BEA1A5B5-8D36-4FE9-A138-0F0B31207697}" presName="linear" presStyleCnt="0">
        <dgm:presLayoutVars>
          <dgm:animLvl val="lvl"/>
          <dgm:resizeHandles val="exact"/>
        </dgm:presLayoutVars>
      </dgm:prSet>
      <dgm:spPr/>
    </dgm:pt>
    <dgm:pt modelId="{385CCEF1-769F-4E0A-B96F-C8A4039538A3}" type="pres">
      <dgm:prSet presAssocID="{47C49E03-64AB-48A6-9292-8DC2DC3845CF}" presName="parentText" presStyleLbl="node1" presStyleIdx="0" presStyleCnt="3">
        <dgm:presLayoutVars>
          <dgm:chMax val="0"/>
          <dgm:bulletEnabled val="1"/>
        </dgm:presLayoutVars>
      </dgm:prSet>
      <dgm:spPr/>
    </dgm:pt>
    <dgm:pt modelId="{39012668-0BA6-481B-B345-6DD215496D0B}" type="pres">
      <dgm:prSet presAssocID="{47C49E03-64AB-48A6-9292-8DC2DC3845CF}" presName="childText" presStyleLbl="revTx" presStyleIdx="0" presStyleCnt="3" custLinFactNeighborY="10056">
        <dgm:presLayoutVars>
          <dgm:bulletEnabled val="1"/>
        </dgm:presLayoutVars>
      </dgm:prSet>
      <dgm:spPr/>
    </dgm:pt>
    <dgm:pt modelId="{777466C1-95FA-40AF-B32D-E4FDA88B2575}" type="pres">
      <dgm:prSet presAssocID="{00CF9FC2-C7E8-4099-BD2F-3936453FA6F7}" presName="parentText" presStyleLbl="node1" presStyleIdx="1" presStyleCnt="3">
        <dgm:presLayoutVars>
          <dgm:chMax val="0"/>
          <dgm:bulletEnabled val="1"/>
        </dgm:presLayoutVars>
      </dgm:prSet>
      <dgm:spPr/>
    </dgm:pt>
    <dgm:pt modelId="{AFFE2D85-951D-451E-B32A-A1DBAB494B63}" type="pres">
      <dgm:prSet presAssocID="{00CF9FC2-C7E8-4099-BD2F-3936453FA6F7}" presName="childText" presStyleLbl="revTx" presStyleIdx="1" presStyleCnt="3" custLinFactNeighborY="7542">
        <dgm:presLayoutVars>
          <dgm:bulletEnabled val="1"/>
        </dgm:presLayoutVars>
      </dgm:prSet>
      <dgm:spPr/>
    </dgm:pt>
    <dgm:pt modelId="{47614B9C-EE40-447B-9A0C-CE9394467024}" type="pres">
      <dgm:prSet presAssocID="{BFF7C2A4-A9DB-4C5E-8BBB-E9E11D9C151D}" presName="parentText" presStyleLbl="node1" presStyleIdx="2" presStyleCnt="3">
        <dgm:presLayoutVars>
          <dgm:chMax val="0"/>
          <dgm:bulletEnabled val="1"/>
        </dgm:presLayoutVars>
      </dgm:prSet>
      <dgm:spPr/>
    </dgm:pt>
    <dgm:pt modelId="{FD69D158-07E3-4A5F-AFB1-0D855C70ED13}" type="pres">
      <dgm:prSet presAssocID="{BFF7C2A4-A9DB-4C5E-8BBB-E9E11D9C151D}" presName="childText" presStyleLbl="revTx" presStyleIdx="2" presStyleCnt="3" custLinFactNeighborY="3443">
        <dgm:presLayoutVars>
          <dgm:bulletEnabled val="1"/>
        </dgm:presLayoutVars>
      </dgm:prSet>
      <dgm:spPr/>
    </dgm:pt>
  </dgm:ptLst>
  <dgm:cxnLst>
    <dgm:cxn modelId="{40F36F19-59C4-4C5C-BAA0-34153834A542}" srcId="{BEA1A5B5-8D36-4FE9-A138-0F0B31207697}" destId="{00CF9FC2-C7E8-4099-BD2F-3936453FA6F7}" srcOrd="1" destOrd="0" parTransId="{2D0481AC-3106-4F38-B1A6-E51A4A72C359}" sibTransId="{6955C652-879D-48D6-B988-2172EA36B96E}"/>
    <dgm:cxn modelId="{CCD6BA30-B1F8-4229-8FDA-723D2B5EE5D0}" type="presOf" srcId="{E77F8C3F-9D44-4DBA-8731-DCFD5ABF1367}" destId="{FD69D158-07E3-4A5F-AFB1-0D855C70ED13}" srcOrd="0" destOrd="1" presId="urn:microsoft.com/office/officeart/2005/8/layout/vList2"/>
    <dgm:cxn modelId="{32679B34-650E-468A-8831-76ACBB9C6DC2}" srcId="{BEA1A5B5-8D36-4FE9-A138-0F0B31207697}" destId="{BFF7C2A4-A9DB-4C5E-8BBB-E9E11D9C151D}" srcOrd="2" destOrd="0" parTransId="{D2001E5E-4B95-4249-9D20-B55B8BF4CF7B}" sibTransId="{45BD9C68-D6BF-48E1-87E3-F753B690E2A1}"/>
    <dgm:cxn modelId="{4E9F0136-90B2-4615-AF6E-646112E36D26}" srcId="{47C49E03-64AB-48A6-9292-8DC2DC3845CF}" destId="{F1A0B230-8507-4B64-9DEB-DA6D78655245}" srcOrd="0" destOrd="0" parTransId="{8EE2856C-03C1-42B9-990A-88319D68A0C0}" sibTransId="{33F9891E-0FE8-4B32-8F49-75F1D79D04DC}"/>
    <dgm:cxn modelId="{E51C5737-898A-4B55-9726-61F365F15B03}" type="presOf" srcId="{3206AB08-A7C3-47E0-B346-A01524623F0E}" destId="{AFFE2D85-951D-451E-B32A-A1DBAB494B63}" srcOrd="0" destOrd="0" presId="urn:microsoft.com/office/officeart/2005/8/layout/vList2"/>
    <dgm:cxn modelId="{892E8B3F-3B68-46F7-8F17-4261CD746031}" srcId="{BEA1A5B5-8D36-4FE9-A138-0F0B31207697}" destId="{47C49E03-64AB-48A6-9292-8DC2DC3845CF}" srcOrd="0" destOrd="0" parTransId="{E3FF9988-146F-4E84-943E-013A340A7DD0}" sibTransId="{34AA35FB-E5B0-462C-9384-8DDCE5148643}"/>
    <dgm:cxn modelId="{85C54D40-417D-49C1-86C0-7ACB3ECDB63A}" srcId="{BFF7C2A4-A9DB-4C5E-8BBB-E9E11D9C151D}" destId="{9750A395-089B-4565-A257-52ACCB04799A}" srcOrd="2" destOrd="0" parTransId="{6A54DA0E-5BA8-47B2-93DB-0E379C9F73A7}" sibTransId="{948C37E7-A0B1-4572-9A4F-44F1EB0B6E9A}"/>
    <dgm:cxn modelId="{ADB9AE4A-3B11-4E43-9650-94CD6BA69016}" type="presOf" srcId="{47C49E03-64AB-48A6-9292-8DC2DC3845CF}" destId="{385CCEF1-769F-4E0A-B96F-C8A4039538A3}" srcOrd="0" destOrd="0" presId="urn:microsoft.com/office/officeart/2005/8/layout/vList2"/>
    <dgm:cxn modelId="{03AB8D59-AB1B-48EE-84B9-009021174F2B}" type="presOf" srcId="{9750A395-089B-4565-A257-52ACCB04799A}" destId="{FD69D158-07E3-4A5F-AFB1-0D855C70ED13}" srcOrd="0" destOrd="2" presId="urn:microsoft.com/office/officeart/2005/8/layout/vList2"/>
    <dgm:cxn modelId="{3F940085-5532-45F3-A1E0-30123D96BF0B}" srcId="{00CF9FC2-C7E8-4099-BD2F-3936453FA6F7}" destId="{3206AB08-A7C3-47E0-B346-A01524623F0E}" srcOrd="0" destOrd="0" parTransId="{E13B41DC-8C97-407C-A73A-9F3237B33524}" sibTransId="{4E8C5F83-67A2-4FDB-8F67-3AF8BE18B328}"/>
    <dgm:cxn modelId="{D4DF2985-F43C-4171-97ED-337CEB88A38F}" type="presOf" srcId="{F1A0B230-8507-4B64-9DEB-DA6D78655245}" destId="{39012668-0BA6-481B-B345-6DD215496D0B}" srcOrd="0" destOrd="0" presId="urn:microsoft.com/office/officeart/2005/8/layout/vList2"/>
    <dgm:cxn modelId="{1F1ECCA9-F994-4309-83DF-B6E9402CCD7E}" type="presOf" srcId="{BEA1A5B5-8D36-4FE9-A138-0F0B31207697}" destId="{ADF7E40B-7DF9-4544-B431-F045DFFCD7A5}" srcOrd="0" destOrd="0" presId="urn:microsoft.com/office/officeart/2005/8/layout/vList2"/>
    <dgm:cxn modelId="{1A324EAB-B758-4247-9812-B8F2E19259F9}" type="presOf" srcId="{00CF9FC2-C7E8-4099-BD2F-3936453FA6F7}" destId="{777466C1-95FA-40AF-B32D-E4FDA88B2575}" srcOrd="0" destOrd="0" presId="urn:microsoft.com/office/officeart/2005/8/layout/vList2"/>
    <dgm:cxn modelId="{96B5ADB9-6CB9-44FD-818C-ABF2E41AC187}" type="presOf" srcId="{BFF7C2A4-A9DB-4C5E-8BBB-E9E11D9C151D}" destId="{47614B9C-EE40-447B-9A0C-CE9394467024}" srcOrd="0" destOrd="0" presId="urn:microsoft.com/office/officeart/2005/8/layout/vList2"/>
    <dgm:cxn modelId="{627EB0BD-544E-4A3A-A528-8A99589978FA}" type="presOf" srcId="{A51DCDB0-79AE-47F0-9984-540CCAB82A0B}" destId="{FD69D158-07E3-4A5F-AFB1-0D855C70ED13}" srcOrd="0" destOrd="0" presId="urn:microsoft.com/office/officeart/2005/8/layout/vList2"/>
    <dgm:cxn modelId="{A54CF4C0-4C3A-4A3E-9C6A-2C720193EB66}" srcId="{BFF7C2A4-A9DB-4C5E-8BBB-E9E11D9C151D}" destId="{E77F8C3F-9D44-4DBA-8731-DCFD5ABF1367}" srcOrd="1" destOrd="0" parTransId="{2AA0EDE4-1E2D-4C3B-845B-2DC05AA348CA}" sibTransId="{8AC0B42A-047B-40A0-A28E-0B8BDBE53BB3}"/>
    <dgm:cxn modelId="{2EABFAFA-1BD3-4AA6-87BC-D5D08A8E144F}" srcId="{BFF7C2A4-A9DB-4C5E-8BBB-E9E11D9C151D}" destId="{A51DCDB0-79AE-47F0-9984-540CCAB82A0B}" srcOrd="0" destOrd="0" parTransId="{27DD2B9C-B13A-4138-84C8-E38007D14EF1}" sibTransId="{9BAA0A48-A5AC-4C17-B7AE-AB334DDCBD9A}"/>
    <dgm:cxn modelId="{A972C10A-4D52-4A10-A3B2-49C93FE33002}" type="presParOf" srcId="{ADF7E40B-7DF9-4544-B431-F045DFFCD7A5}" destId="{385CCEF1-769F-4E0A-B96F-C8A4039538A3}" srcOrd="0" destOrd="0" presId="urn:microsoft.com/office/officeart/2005/8/layout/vList2"/>
    <dgm:cxn modelId="{C79679E0-8B5B-4242-9531-E892DE148FF9}" type="presParOf" srcId="{ADF7E40B-7DF9-4544-B431-F045DFFCD7A5}" destId="{39012668-0BA6-481B-B345-6DD215496D0B}" srcOrd="1" destOrd="0" presId="urn:microsoft.com/office/officeart/2005/8/layout/vList2"/>
    <dgm:cxn modelId="{79229747-9729-4CEE-B1D6-9C4036CF7A19}" type="presParOf" srcId="{ADF7E40B-7DF9-4544-B431-F045DFFCD7A5}" destId="{777466C1-95FA-40AF-B32D-E4FDA88B2575}" srcOrd="2" destOrd="0" presId="urn:microsoft.com/office/officeart/2005/8/layout/vList2"/>
    <dgm:cxn modelId="{7F7A46E0-7255-447C-BF7A-B0F05316AC4B}" type="presParOf" srcId="{ADF7E40B-7DF9-4544-B431-F045DFFCD7A5}" destId="{AFFE2D85-951D-451E-B32A-A1DBAB494B63}" srcOrd="3" destOrd="0" presId="urn:microsoft.com/office/officeart/2005/8/layout/vList2"/>
    <dgm:cxn modelId="{B47320F4-5440-4588-814B-770ED2EA92A3}" type="presParOf" srcId="{ADF7E40B-7DF9-4544-B431-F045DFFCD7A5}" destId="{47614B9C-EE40-447B-9A0C-CE9394467024}" srcOrd="4" destOrd="0" presId="urn:microsoft.com/office/officeart/2005/8/layout/vList2"/>
    <dgm:cxn modelId="{C7AA57ED-4106-47E4-B1FF-183527B6ED2C}" type="presParOf" srcId="{ADF7E40B-7DF9-4544-B431-F045DFFCD7A5}" destId="{FD69D158-07E3-4A5F-AFB1-0D855C70ED13}"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EA1A5B5-8D36-4FE9-A138-0F0B31207697}"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47C49E03-64AB-48A6-9292-8DC2DC3845CF}">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الرّقّة</a:t>
          </a:r>
          <a:endParaRPr lang="en-US" sz="2200" dirty="0">
            <a:solidFill>
              <a:schemeClr val="tx1"/>
            </a:solidFill>
          </a:endParaRPr>
        </a:p>
      </dgm:t>
    </dgm:pt>
    <dgm:pt modelId="{E3FF9988-146F-4E84-943E-013A340A7DD0}" type="parTrans" cxnId="{892E8B3F-3B68-46F7-8F17-4261CD746031}">
      <dgm:prSet/>
      <dgm:spPr/>
      <dgm:t>
        <a:bodyPr/>
        <a:lstStyle/>
        <a:p>
          <a:pPr rtl="1"/>
          <a:endParaRPr lang="en-US" sz="2200">
            <a:solidFill>
              <a:schemeClr val="tx1"/>
            </a:solidFill>
          </a:endParaRPr>
        </a:p>
      </dgm:t>
    </dgm:pt>
    <dgm:pt modelId="{34AA35FB-E5B0-462C-9384-8DDCE5148643}" type="sibTrans" cxnId="{892E8B3F-3B68-46F7-8F17-4261CD746031}">
      <dgm:prSet/>
      <dgm:spPr/>
      <dgm:t>
        <a:bodyPr/>
        <a:lstStyle/>
        <a:p>
          <a:pPr rtl="1"/>
          <a:endParaRPr lang="en-US" sz="2200">
            <a:solidFill>
              <a:schemeClr val="tx1"/>
            </a:solidFill>
          </a:endParaRPr>
        </a:p>
      </dgm:t>
    </dgm:pt>
    <dgm:pt modelId="{F1A0B230-8507-4B64-9DEB-DA6D78655245}">
      <dgm:prSet phldrT="[Text]" custT="1"/>
      <dgm:spPr/>
      <dgm:t>
        <a:bodyPr/>
        <a:lstStyle/>
        <a:p>
          <a:pPr rtl="1">
            <a:buFont typeface="Arial" panose="020B0604020202020204" pitchFamily="34" charset="0"/>
            <a:buChar char="•"/>
          </a:pPr>
          <a:r>
            <a:rPr lang="ar-SA" sz="2200" b="0" dirty="0">
              <a:solidFill>
                <a:schemeClr val="tx1"/>
              </a:solidFill>
              <a:uFillTx/>
            </a:rPr>
            <a:t>مقامُ عمّارَ بنِ ياسر</a:t>
          </a:r>
          <a:r>
            <a:rPr lang="ar-SY" sz="2200" b="0" dirty="0">
              <a:solidFill>
                <a:schemeClr val="tx1"/>
              </a:solidFill>
              <a:uFillTx/>
            </a:rPr>
            <a:t>.</a:t>
          </a:r>
          <a:endParaRPr lang="en-US" sz="2200" b="0" dirty="0">
            <a:solidFill>
              <a:schemeClr val="tx1"/>
            </a:solidFill>
          </a:endParaRPr>
        </a:p>
      </dgm:t>
    </dgm:pt>
    <dgm:pt modelId="{8EE2856C-03C1-42B9-990A-88319D68A0C0}" type="parTrans" cxnId="{4E9F0136-90B2-4615-AF6E-646112E36D26}">
      <dgm:prSet/>
      <dgm:spPr/>
      <dgm:t>
        <a:bodyPr/>
        <a:lstStyle/>
        <a:p>
          <a:pPr rtl="1"/>
          <a:endParaRPr lang="en-US" sz="2200">
            <a:solidFill>
              <a:schemeClr val="tx1"/>
            </a:solidFill>
          </a:endParaRPr>
        </a:p>
      </dgm:t>
    </dgm:pt>
    <dgm:pt modelId="{33F9891E-0FE8-4B32-8F49-75F1D79D04DC}" type="sibTrans" cxnId="{4E9F0136-90B2-4615-AF6E-646112E36D26}">
      <dgm:prSet/>
      <dgm:spPr/>
      <dgm:t>
        <a:bodyPr/>
        <a:lstStyle/>
        <a:p>
          <a:pPr rtl="1"/>
          <a:endParaRPr lang="en-US" sz="2200">
            <a:solidFill>
              <a:schemeClr val="tx1"/>
            </a:solidFill>
          </a:endParaRPr>
        </a:p>
      </dgm:t>
    </dgm:pt>
    <dgm:pt modelId="{00CF9FC2-C7E8-4099-BD2F-3936453FA6F7}">
      <dgm:prSet phldrT="[Text]" custT="1"/>
      <dgm:spPr>
        <a:ln>
          <a:solidFill>
            <a:schemeClr val="accent6">
              <a:lumMod val="50000"/>
            </a:schemeClr>
          </a:solidFill>
        </a:ln>
      </dgm:spPr>
      <dgm:t>
        <a:bodyPr/>
        <a:lstStyle/>
        <a:p>
          <a:pPr rtl="1"/>
          <a:r>
            <a:rPr lang="ar-SA" sz="2200" b="1" dirty="0">
              <a:solidFill>
                <a:schemeClr val="tx1"/>
              </a:solidFill>
            </a:rPr>
            <a:t>الحسكة </a:t>
          </a:r>
          <a:endParaRPr lang="en-US" sz="2200" dirty="0">
            <a:solidFill>
              <a:schemeClr val="tx1"/>
            </a:solidFill>
          </a:endParaRPr>
        </a:p>
      </dgm:t>
    </dgm:pt>
    <dgm:pt modelId="{2D0481AC-3106-4F38-B1A6-E51A4A72C359}" type="parTrans" cxnId="{40F36F19-59C4-4C5C-BAA0-34153834A542}">
      <dgm:prSet/>
      <dgm:spPr/>
      <dgm:t>
        <a:bodyPr/>
        <a:lstStyle/>
        <a:p>
          <a:pPr rtl="1"/>
          <a:endParaRPr lang="en-US" sz="2200">
            <a:solidFill>
              <a:schemeClr val="tx1"/>
            </a:solidFill>
          </a:endParaRPr>
        </a:p>
      </dgm:t>
    </dgm:pt>
    <dgm:pt modelId="{6955C652-879D-48D6-B988-2172EA36B96E}" type="sibTrans" cxnId="{40F36F19-59C4-4C5C-BAA0-34153834A542}">
      <dgm:prSet/>
      <dgm:spPr/>
      <dgm:t>
        <a:bodyPr/>
        <a:lstStyle/>
        <a:p>
          <a:pPr rtl="1"/>
          <a:endParaRPr lang="en-US" sz="2200">
            <a:solidFill>
              <a:schemeClr val="tx1"/>
            </a:solidFill>
          </a:endParaRPr>
        </a:p>
      </dgm:t>
    </dgm:pt>
    <dgm:pt modelId="{3206AB08-A7C3-47E0-B346-A01524623F0E}">
      <dgm:prSet phldrT="[Text]" custT="1"/>
      <dgm:spPr/>
      <dgm:t>
        <a:bodyPr/>
        <a:lstStyle/>
        <a:p>
          <a:pPr rtl="1">
            <a:buFont typeface="Arial" panose="020B0604020202020204" pitchFamily="34" charset="0"/>
            <a:buChar char="•"/>
          </a:pPr>
          <a:r>
            <a:rPr lang="ar-SA" sz="2200" b="0" dirty="0">
              <a:solidFill>
                <a:schemeClr val="tx1"/>
              </a:solidFill>
              <a:uFillTx/>
            </a:rPr>
            <a:t>مقامُ الإمامُ عليُّ بنُ أبي طالبَ "كرّمَ اللهُ وجهَه"</a:t>
          </a:r>
          <a:r>
            <a:rPr lang="ar-SY" sz="2200" b="0" dirty="0">
              <a:solidFill>
                <a:schemeClr val="tx1"/>
              </a:solidFill>
              <a:uFillTx/>
            </a:rPr>
            <a:t>.</a:t>
          </a:r>
          <a:endParaRPr lang="en-US" sz="2200" b="0" dirty="0">
            <a:solidFill>
              <a:schemeClr val="tx1"/>
            </a:solidFill>
          </a:endParaRPr>
        </a:p>
      </dgm:t>
    </dgm:pt>
    <dgm:pt modelId="{E13B41DC-8C97-407C-A73A-9F3237B33524}" type="parTrans" cxnId="{3F940085-5532-45F3-A1E0-30123D96BF0B}">
      <dgm:prSet/>
      <dgm:spPr/>
      <dgm:t>
        <a:bodyPr/>
        <a:lstStyle/>
        <a:p>
          <a:pPr rtl="1"/>
          <a:endParaRPr lang="en-US" sz="2200">
            <a:solidFill>
              <a:schemeClr val="tx1"/>
            </a:solidFill>
          </a:endParaRPr>
        </a:p>
      </dgm:t>
    </dgm:pt>
    <dgm:pt modelId="{4E8C5F83-67A2-4FDB-8F67-3AF8BE18B328}" type="sibTrans" cxnId="{3F940085-5532-45F3-A1E0-30123D96BF0B}">
      <dgm:prSet/>
      <dgm:spPr/>
      <dgm:t>
        <a:bodyPr/>
        <a:lstStyle/>
        <a:p>
          <a:pPr rtl="1"/>
          <a:endParaRPr lang="en-US" sz="2200">
            <a:solidFill>
              <a:schemeClr val="tx1"/>
            </a:solidFill>
          </a:endParaRPr>
        </a:p>
      </dgm:t>
    </dgm:pt>
    <dgm:pt modelId="{BFF7C2A4-A9DB-4C5E-8BBB-E9E11D9C151D}">
      <dgm:prSet custT="1"/>
      <dgm:spPr>
        <a:ln>
          <a:solidFill>
            <a:schemeClr val="accent6">
              <a:lumMod val="50000"/>
            </a:schemeClr>
          </a:solidFill>
        </a:ln>
      </dgm:spPr>
      <dgm:t>
        <a:bodyPr/>
        <a:lstStyle/>
        <a:p>
          <a:pPr rtl="1"/>
          <a:r>
            <a:rPr lang="ar-SA" sz="2200" b="1" dirty="0">
              <a:solidFill>
                <a:schemeClr val="tx1"/>
              </a:solidFill>
            </a:rPr>
            <a:t>اللّاذقيّة </a:t>
          </a:r>
          <a:endParaRPr lang="en-US" sz="2200" dirty="0">
            <a:solidFill>
              <a:schemeClr val="tx1"/>
            </a:solidFill>
          </a:endParaRPr>
        </a:p>
      </dgm:t>
    </dgm:pt>
    <dgm:pt modelId="{D2001E5E-4B95-4249-9D20-B55B8BF4CF7B}" type="parTrans" cxnId="{32679B34-650E-468A-8831-76ACBB9C6DC2}">
      <dgm:prSet/>
      <dgm:spPr/>
      <dgm:t>
        <a:bodyPr/>
        <a:lstStyle/>
        <a:p>
          <a:pPr rtl="1"/>
          <a:endParaRPr lang="en-US" sz="2200">
            <a:solidFill>
              <a:schemeClr val="tx1"/>
            </a:solidFill>
          </a:endParaRPr>
        </a:p>
      </dgm:t>
    </dgm:pt>
    <dgm:pt modelId="{45BD9C68-D6BF-48E1-87E3-F753B690E2A1}" type="sibTrans" cxnId="{32679B34-650E-468A-8831-76ACBB9C6DC2}">
      <dgm:prSet/>
      <dgm:spPr/>
      <dgm:t>
        <a:bodyPr/>
        <a:lstStyle/>
        <a:p>
          <a:pPr rtl="1"/>
          <a:endParaRPr lang="en-US" sz="2200">
            <a:solidFill>
              <a:schemeClr val="tx1"/>
            </a:solidFill>
          </a:endParaRPr>
        </a:p>
      </dgm:t>
    </dgm:pt>
    <dgm:pt modelId="{A51DCDB0-79AE-47F0-9984-540CCAB82A0B}">
      <dgm:prSet custT="1"/>
      <dgm:spPr/>
      <dgm:t>
        <a:bodyPr/>
        <a:lstStyle/>
        <a:p>
          <a:pPr rtl="1">
            <a:buFont typeface="Arial" panose="020B0604020202020204" pitchFamily="34" charset="0"/>
            <a:buChar char="•"/>
          </a:pPr>
          <a:r>
            <a:rPr lang="ar-SA" sz="2200" b="0" dirty="0">
              <a:solidFill>
                <a:schemeClr val="tx1"/>
              </a:solidFill>
            </a:rPr>
            <a:t>الجامعِ الجديدِ</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27DD2B9C-B13A-4138-84C8-E38007D14EF1}" type="parTrans" cxnId="{2EABFAFA-1BD3-4AA6-87BC-D5D08A8E144F}">
      <dgm:prSet/>
      <dgm:spPr/>
      <dgm:t>
        <a:bodyPr/>
        <a:lstStyle/>
        <a:p>
          <a:pPr rtl="1"/>
          <a:endParaRPr lang="en-US" sz="2200">
            <a:solidFill>
              <a:schemeClr val="tx1"/>
            </a:solidFill>
          </a:endParaRPr>
        </a:p>
      </dgm:t>
    </dgm:pt>
    <dgm:pt modelId="{9BAA0A48-A5AC-4C17-B7AE-AB334DDCBD9A}" type="sibTrans" cxnId="{2EABFAFA-1BD3-4AA6-87BC-D5D08A8E144F}">
      <dgm:prSet/>
      <dgm:spPr/>
      <dgm:t>
        <a:bodyPr/>
        <a:lstStyle/>
        <a:p>
          <a:pPr rtl="1"/>
          <a:endParaRPr lang="en-US" sz="2200">
            <a:solidFill>
              <a:schemeClr val="tx1"/>
            </a:solidFill>
          </a:endParaRPr>
        </a:p>
      </dgm:t>
    </dgm:pt>
    <dgm:pt modelId="{9EDACD59-0E60-4046-8DF2-83B0AABA7449}">
      <dgm:prSet custT="1"/>
      <dgm:spPr/>
      <dgm:t>
        <a:bodyPr/>
        <a:lstStyle/>
        <a:p>
          <a:pPr rtl="1">
            <a:buFont typeface="Arial" panose="020B0604020202020204" pitchFamily="34" charset="0"/>
            <a:buChar char="•"/>
          </a:pPr>
          <a:r>
            <a:rPr lang="ar-SA" sz="2200" b="0" dirty="0">
              <a:solidFill>
                <a:schemeClr val="tx1"/>
              </a:solidFill>
            </a:rPr>
            <a:t>وجامعِ السّلطانِ إبراهيمَ في جبلةَ</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F5000E4A-DEE4-49D4-ADDC-ABCBC4F02DED}" type="parTrans" cxnId="{CA5E6505-E263-4C1B-8C13-C0A87C01DEFB}">
      <dgm:prSet/>
      <dgm:spPr/>
      <dgm:t>
        <a:bodyPr/>
        <a:lstStyle/>
        <a:p>
          <a:pPr rtl="1"/>
          <a:endParaRPr lang="en-US" sz="2200">
            <a:solidFill>
              <a:schemeClr val="tx1"/>
            </a:solidFill>
          </a:endParaRPr>
        </a:p>
      </dgm:t>
    </dgm:pt>
    <dgm:pt modelId="{8D997EEE-9E67-4C8D-BA80-FB5FB9C3A4BB}" type="sibTrans" cxnId="{CA5E6505-E263-4C1B-8C13-C0A87C01DEFB}">
      <dgm:prSet/>
      <dgm:spPr/>
      <dgm:t>
        <a:bodyPr/>
        <a:lstStyle/>
        <a:p>
          <a:pPr rtl="1"/>
          <a:endParaRPr lang="en-US" sz="2200">
            <a:solidFill>
              <a:schemeClr val="tx1"/>
            </a:solidFill>
          </a:endParaRPr>
        </a:p>
      </dgm:t>
    </dgm:pt>
    <dgm:pt modelId="{06C976D3-E218-4DCD-9AD5-622F408B4746}">
      <dgm:prSe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طرطوس </a:t>
          </a:r>
          <a:endParaRPr lang="en-US" sz="2200" b="1" dirty="0">
            <a:solidFill>
              <a:schemeClr val="tx1"/>
            </a:solidFill>
          </a:endParaRPr>
        </a:p>
      </dgm:t>
    </dgm:pt>
    <dgm:pt modelId="{AB1057D5-6220-4162-83A2-E58CAA380000}" type="parTrans" cxnId="{AD272774-6FDD-4EA6-A4E4-F26CBF1255B1}">
      <dgm:prSet/>
      <dgm:spPr/>
      <dgm:t>
        <a:bodyPr/>
        <a:lstStyle/>
        <a:p>
          <a:pPr rtl="1"/>
          <a:endParaRPr lang="en-US" sz="2200">
            <a:solidFill>
              <a:schemeClr val="tx1"/>
            </a:solidFill>
          </a:endParaRPr>
        </a:p>
      </dgm:t>
    </dgm:pt>
    <dgm:pt modelId="{41490033-B3A3-448E-B331-B6D644CA6EE7}" type="sibTrans" cxnId="{AD272774-6FDD-4EA6-A4E4-F26CBF1255B1}">
      <dgm:prSet/>
      <dgm:spPr/>
      <dgm:t>
        <a:bodyPr/>
        <a:lstStyle/>
        <a:p>
          <a:pPr rtl="1"/>
          <a:endParaRPr lang="en-US" sz="2200">
            <a:solidFill>
              <a:schemeClr val="tx1"/>
            </a:solidFill>
          </a:endParaRPr>
        </a:p>
      </dgm:t>
    </dgm:pt>
    <dgm:pt modelId="{0B528069-250D-44C7-AD1D-444D3A1C1263}">
      <dgm:prSet custT="1"/>
      <dgm:spPr/>
      <dgm:t>
        <a:bodyPr/>
        <a:lstStyle/>
        <a:p>
          <a:pPr rtl="1">
            <a:buFont typeface="Arial" panose="020B0604020202020204" pitchFamily="34" charset="0"/>
            <a:buChar char="•"/>
          </a:pPr>
          <a:r>
            <a:rPr lang="ar-SA" sz="2200" b="0" dirty="0">
              <a:solidFill>
                <a:schemeClr val="tx1"/>
              </a:solidFill>
              <a:uFillTx/>
            </a:rPr>
            <a:t>مقامُ المولى حسن</a:t>
          </a:r>
          <a:r>
            <a:rPr lang="ar-SY" sz="2200" b="0" dirty="0">
              <a:solidFill>
                <a:schemeClr val="tx1"/>
              </a:solidFill>
              <a:uFillTx/>
            </a:rPr>
            <a:t>.</a:t>
          </a:r>
          <a:endParaRPr lang="en-US" sz="2200" b="0" dirty="0">
            <a:solidFill>
              <a:schemeClr val="tx1"/>
            </a:solidFill>
          </a:endParaRPr>
        </a:p>
      </dgm:t>
    </dgm:pt>
    <dgm:pt modelId="{E3E9A47F-BADE-45B2-9C14-95936E982B88}" type="parTrans" cxnId="{854EE0B9-DE2B-46D7-B79E-E7B45B8FF0DE}">
      <dgm:prSet/>
      <dgm:spPr/>
      <dgm:t>
        <a:bodyPr/>
        <a:lstStyle/>
        <a:p>
          <a:pPr rtl="1"/>
          <a:endParaRPr lang="en-US" sz="2200">
            <a:solidFill>
              <a:schemeClr val="tx1"/>
            </a:solidFill>
          </a:endParaRPr>
        </a:p>
      </dgm:t>
    </dgm:pt>
    <dgm:pt modelId="{3166D92D-B660-4BD7-AAF0-211335366C0B}" type="sibTrans" cxnId="{854EE0B9-DE2B-46D7-B79E-E7B45B8FF0DE}">
      <dgm:prSet/>
      <dgm:spPr/>
      <dgm:t>
        <a:bodyPr/>
        <a:lstStyle/>
        <a:p>
          <a:pPr rtl="1"/>
          <a:endParaRPr lang="en-US" sz="2200">
            <a:solidFill>
              <a:schemeClr val="tx1"/>
            </a:solidFill>
          </a:endParaRPr>
        </a:p>
      </dgm:t>
    </dgm:pt>
    <dgm:pt modelId="{ADF7E40B-7DF9-4544-B431-F045DFFCD7A5}" type="pres">
      <dgm:prSet presAssocID="{BEA1A5B5-8D36-4FE9-A138-0F0B31207697}" presName="linear" presStyleCnt="0">
        <dgm:presLayoutVars>
          <dgm:animLvl val="lvl"/>
          <dgm:resizeHandles val="exact"/>
        </dgm:presLayoutVars>
      </dgm:prSet>
      <dgm:spPr/>
    </dgm:pt>
    <dgm:pt modelId="{385CCEF1-769F-4E0A-B96F-C8A4039538A3}" type="pres">
      <dgm:prSet presAssocID="{47C49E03-64AB-48A6-9292-8DC2DC3845CF}" presName="parentText" presStyleLbl="node1" presStyleIdx="0" presStyleCnt="4">
        <dgm:presLayoutVars>
          <dgm:chMax val="0"/>
          <dgm:bulletEnabled val="1"/>
        </dgm:presLayoutVars>
      </dgm:prSet>
      <dgm:spPr/>
    </dgm:pt>
    <dgm:pt modelId="{39012668-0BA6-481B-B345-6DD215496D0B}" type="pres">
      <dgm:prSet presAssocID="{47C49E03-64AB-48A6-9292-8DC2DC3845CF}" presName="childText" presStyleLbl="revTx" presStyleIdx="0" presStyleCnt="4">
        <dgm:presLayoutVars>
          <dgm:bulletEnabled val="1"/>
        </dgm:presLayoutVars>
      </dgm:prSet>
      <dgm:spPr/>
    </dgm:pt>
    <dgm:pt modelId="{777466C1-95FA-40AF-B32D-E4FDA88B2575}" type="pres">
      <dgm:prSet presAssocID="{00CF9FC2-C7E8-4099-BD2F-3936453FA6F7}" presName="parentText" presStyleLbl="node1" presStyleIdx="1" presStyleCnt="4">
        <dgm:presLayoutVars>
          <dgm:chMax val="0"/>
          <dgm:bulletEnabled val="1"/>
        </dgm:presLayoutVars>
      </dgm:prSet>
      <dgm:spPr/>
    </dgm:pt>
    <dgm:pt modelId="{AFFE2D85-951D-451E-B32A-A1DBAB494B63}" type="pres">
      <dgm:prSet presAssocID="{00CF9FC2-C7E8-4099-BD2F-3936453FA6F7}" presName="childText" presStyleLbl="revTx" presStyleIdx="1" presStyleCnt="4">
        <dgm:presLayoutVars>
          <dgm:bulletEnabled val="1"/>
        </dgm:presLayoutVars>
      </dgm:prSet>
      <dgm:spPr/>
    </dgm:pt>
    <dgm:pt modelId="{47614B9C-EE40-447B-9A0C-CE9394467024}" type="pres">
      <dgm:prSet presAssocID="{BFF7C2A4-A9DB-4C5E-8BBB-E9E11D9C151D}" presName="parentText" presStyleLbl="node1" presStyleIdx="2" presStyleCnt="4">
        <dgm:presLayoutVars>
          <dgm:chMax val="0"/>
          <dgm:bulletEnabled val="1"/>
        </dgm:presLayoutVars>
      </dgm:prSet>
      <dgm:spPr/>
    </dgm:pt>
    <dgm:pt modelId="{FD69D158-07E3-4A5F-AFB1-0D855C70ED13}" type="pres">
      <dgm:prSet presAssocID="{BFF7C2A4-A9DB-4C5E-8BBB-E9E11D9C151D}" presName="childText" presStyleLbl="revTx" presStyleIdx="2" presStyleCnt="4">
        <dgm:presLayoutVars>
          <dgm:bulletEnabled val="1"/>
        </dgm:presLayoutVars>
      </dgm:prSet>
      <dgm:spPr/>
    </dgm:pt>
    <dgm:pt modelId="{E9B29E4D-5A5F-4DC6-8567-132341A027F3}" type="pres">
      <dgm:prSet presAssocID="{06C976D3-E218-4DCD-9AD5-622F408B4746}" presName="parentText" presStyleLbl="node1" presStyleIdx="3" presStyleCnt="4">
        <dgm:presLayoutVars>
          <dgm:chMax val="0"/>
          <dgm:bulletEnabled val="1"/>
        </dgm:presLayoutVars>
      </dgm:prSet>
      <dgm:spPr/>
    </dgm:pt>
    <dgm:pt modelId="{0107572C-EE26-4BA4-84CE-3888F5410671}" type="pres">
      <dgm:prSet presAssocID="{06C976D3-E218-4DCD-9AD5-622F408B4746}" presName="childText" presStyleLbl="revTx" presStyleIdx="3" presStyleCnt="4">
        <dgm:presLayoutVars>
          <dgm:bulletEnabled val="1"/>
        </dgm:presLayoutVars>
      </dgm:prSet>
      <dgm:spPr/>
    </dgm:pt>
  </dgm:ptLst>
  <dgm:cxnLst>
    <dgm:cxn modelId="{C82D3204-66DE-473E-98D2-B21E455970F8}" type="presOf" srcId="{9EDACD59-0E60-4046-8DF2-83B0AABA7449}" destId="{FD69D158-07E3-4A5F-AFB1-0D855C70ED13}" srcOrd="0" destOrd="1" presId="urn:microsoft.com/office/officeart/2005/8/layout/vList2"/>
    <dgm:cxn modelId="{CA5E6505-E263-4C1B-8C13-C0A87C01DEFB}" srcId="{BFF7C2A4-A9DB-4C5E-8BBB-E9E11D9C151D}" destId="{9EDACD59-0E60-4046-8DF2-83B0AABA7449}" srcOrd="1" destOrd="0" parTransId="{F5000E4A-DEE4-49D4-ADDC-ABCBC4F02DED}" sibTransId="{8D997EEE-9E67-4C8D-BA80-FB5FB9C3A4BB}"/>
    <dgm:cxn modelId="{40F36F19-59C4-4C5C-BAA0-34153834A542}" srcId="{BEA1A5B5-8D36-4FE9-A138-0F0B31207697}" destId="{00CF9FC2-C7E8-4099-BD2F-3936453FA6F7}" srcOrd="1" destOrd="0" parTransId="{2D0481AC-3106-4F38-B1A6-E51A4A72C359}" sibTransId="{6955C652-879D-48D6-B988-2172EA36B96E}"/>
    <dgm:cxn modelId="{32679B34-650E-468A-8831-76ACBB9C6DC2}" srcId="{BEA1A5B5-8D36-4FE9-A138-0F0B31207697}" destId="{BFF7C2A4-A9DB-4C5E-8BBB-E9E11D9C151D}" srcOrd="2" destOrd="0" parTransId="{D2001E5E-4B95-4249-9D20-B55B8BF4CF7B}" sibTransId="{45BD9C68-D6BF-48E1-87E3-F753B690E2A1}"/>
    <dgm:cxn modelId="{4E9F0136-90B2-4615-AF6E-646112E36D26}" srcId="{47C49E03-64AB-48A6-9292-8DC2DC3845CF}" destId="{F1A0B230-8507-4B64-9DEB-DA6D78655245}" srcOrd="0" destOrd="0" parTransId="{8EE2856C-03C1-42B9-990A-88319D68A0C0}" sibTransId="{33F9891E-0FE8-4B32-8F49-75F1D79D04DC}"/>
    <dgm:cxn modelId="{E51C5737-898A-4B55-9726-61F365F15B03}" type="presOf" srcId="{3206AB08-A7C3-47E0-B346-A01524623F0E}" destId="{AFFE2D85-951D-451E-B32A-A1DBAB494B63}" srcOrd="0" destOrd="0" presId="urn:microsoft.com/office/officeart/2005/8/layout/vList2"/>
    <dgm:cxn modelId="{892E8B3F-3B68-46F7-8F17-4261CD746031}" srcId="{BEA1A5B5-8D36-4FE9-A138-0F0B31207697}" destId="{47C49E03-64AB-48A6-9292-8DC2DC3845CF}" srcOrd="0" destOrd="0" parTransId="{E3FF9988-146F-4E84-943E-013A340A7DD0}" sibTransId="{34AA35FB-E5B0-462C-9384-8DDCE5148643}"/>
    <dgm:cxn modelId="{ADB9AE4A-3B11-4E43-9650-94CD6BA69016}" type="presOf" srcId="{47C49E03-64AB-48A6-9292-8DC2DC3845CF}" destId="{385CCEF1-769F-4E0A-B96F-C8A4039538A3}" srcOrd="0" destOrd="0" presId="urn:microsoft.com/office/officeart/2005/8/layout/vList2"/>
    <dgm:cxn modelId="{AD272774-6FDD-4EA6-A4E4-F26CBF1255B1}" srcId="{BEA1A5B5-8D36-4FE9-A138-0F0B31207697}" destId="{06C976D3-E218-4DCD-9AD5-622F408B4746}" srcOrd="3" destOrd="0" parTransId="{AB1057D5-6220-4162-83A2-E58CAA380000}" sibTransId="{41490033-B3A3-448E-B331-B6D644CA6EE7}"/>
    <dgm:cxn modelId="{3F940085-5532-45F3-A1E0-30123D96BF0B}" srcId="{00CF9FC2-C7E8-4099-BD2F-3936453FA6F7}" destId="{3206AB08-A7C3-47E0-B346-A01524623F0E}" srcOrd="0" destOrd="0" parTransId="{E13B41DC-8C97-407C-A73A-9F3237B33524}" sibTransId="{4E8C5F83-67A2-4FDB-8F67-3AF8BE18B328}"/>
    <dgm:cxn modelId="{D4DF2985-F43C-4171-97ED-337CEB88A38F}" type="presOf" srcId="{F1A0B230-8507-4B64-9DEB-DA6D78655245}" destId="{39012668-0BA6-481B-B345-6DD215496D0B}" srcOrd="0" destOrd="0" presId="urn:microsoft.com/office/officeart/2005/8/layout/vList2"/>
    <dgm:cxn modelId="{1F1ECCA9-F994-4309-83DF-B6E9402CCD7E}" type="presOf" srcId="{BEA1A5B5-8D36-4FE9-A138-0F0B31207697}" destId="{ADF7E40B-7DF9-4544-B431-F045DFFCD7A5}" srcOrd="0" destOrd="0" presId="urn:microsoft.com/office/officeart/2005/8/layout/vList2"/>
    <dgm:cxn modelId="{1A324EAB-B758-4247-9812-B8F2E19259F9}" type="presOf" srcId="{00CF9FC2-C7E8-4099-BD2F-3936453FA6F7}" destId="{777466C1-95FA-40AF-B32D-E4FDA88B2575}" srcOrd="0" destOrd="0" presId="urn:microsoft.com/office/officeart/2005/8/layout/vList2"/>
    <dgm:cxn modelId="{96B5ADB9-6CB9-44FD-818C-ABF2E41AC187}" type="presOf" srcId="{BFF7C2A4-A9DB-4C5E-8BBB-E9E11D9C151D}" destId="{47614B9C-EE40-447B-9A0C-CE9394467024}" srcOrd="0" destOrd="0" presId="urn:microsoft.com/office/officeart/2005/8/layout/vList2"/>
    <dgm:cxn modelId="{854EE0B9-DE2B-46D7-B79E-E7B45B8FF0DE}" srcId="{06C976D3-E218-4DCD-9AD5-622F408B4746}" destId="{0B528069-250D-44C7-AD1D-444D3A1C1263}" srcOrd="0" destOrd="0" parTransId="{E3E9A47F-BADE-45B2-9C14-95936E982B88}" sibTransId="{3166D92D-B660-4BD7-AAF0-211335366C0B}"/>
    <dgm:cxn modelId="{627EB0BD-544E-4A3A-A528-8A99589978FA}" type="presOf" srcId="{A51DCDB0-79AE-47F0-9984-540CCAB82A0B}" destId="{FD69D158-07E3-4A5F-AFB1-0D855C70ED13}" srcOrd="0" destOrd="0" presId="urn:microsoft.com/office/officeart/2005/8/layout/vList2"/>
    <dgm:cxn modelId="{508E5FEB-3339-4744-B686-F4835ABA832D}" type="presOf" srcId="{0B528069-250D-44C7-AD1D-444D3A1C1263}" destId="{0107572C-EE26-4BA4-84CE-3888F5410671}" srcOrd="0" destOrd="0" presId="urn:microsoft.com/office/officeart/2005/8/layout/vList2"/>
    <dgm:cxn modelId="{F0619CF4-B811-4106-A57F-3C4280F8E887}" type="presOf" srcId="{06C976D3-E218-4DCD-9AD5-622F408B4746}" destId="{E9B29E4D-5A5F-4DC6-8567-132341A027F3}" srcOrd="0" destOrd="0" presId="urn:microsoft.com/office/officeart/2005/8/layout/vList2"/>
    <dgm:cxn modelId="{2EABFAFA-1BD3-4AA6-87BC-D5D08A8E144F}" srcId="{BFF7C2A4-A9DB-4C5E-8BBB-E9E11D9C151D}" destId="{A51DCDB0-79AE-47F0-9984-540CCAB82A0B}" srcOrd="0" destOrd="0" parTransId="{27DD2B9C-B13A-4138-84C8-E38007D14EF1}" sibTransId="{9BAA0A48-A5AC-4C17-B7AE-AB334DDCBD9A}"/>
    <dgm:cxn modelId="{A972C10A-4D52-4A10-A3B2-49C93FE33002}" type="presParOf" srcId="{ADF7E40B-7DF9-4544-B431-F045DFFCD7A5}" destId="{385CCEF1-769F-4E0A-B96F-C8A4039538A3}" srcOrd="0" destOrd="0" presId="urn:microsoft.com/office/officeart/2005/8/layout/vList2"/>
    <dgm:cxn modelId="{C79679E0-8B5B-4242-9531-E892DE148FF9}" type="presParOf" srcId="{ADF7E40B-7DF9-4544-B431-F045DFFCD7A5}" destId="{39012668-0BA6-481B-B345-6DD215496D0B}" srcOrd="1" destOrd="0" presId="urn:microsoft.com/office/officeart/2005/8/layout/vList2"/>
    <dgm:cxn modelId="{79229747-9729-4CEE-B1D6-9C4036CF7A19}" type="presParOf" srcId="{ADF7E40B-7DF9-4544-B431-F045DFFCD7A5}" destId="{777466C1-95FA-40AF-B32D-E4FDA88B2575}" srcOrd="2" destOrd="0" presId="urn:microsoft.com/office/officeart/2005/8/layout/vList2"/>
    <dgm:cxn modelId="{7F7A46E0-7255-447C-BF7A-B0F05316AC4B}" type="presParOf" srcId="{ADF7E40B-7DF9-4544-B431-F045DFFCD7A5}" destId="{AFFE2D85-951D-451E-B32A-A1DBAB494B63}" srcOrd="3" destOrd="0" presId="urn:microsoft.com/office/officeart/2005/8/layout/vList2"/>
    <dgm:cxn modelId="{B47320F4-5440-4588-814B-770ED2EA92A3}" type="presParOf" srcId="{ADF7E40B-7DF9-4544-B431-F045DFFCD7A5}" destId="{47614B9C-EE40-447B-9A0C-CE9394467024}" srcOrd="4" destOrd="0" presId="urn:microsoft.com/office/officeart/2005/8/layout/vList2"/>
    <dgm:cxn modelId="{C7AA57ED-4106-47E4-B1FF-183527B6ED2C}" type="presParOf" srcId="{ADF7E40B-7DF9-4544-B431-F045DFFCD7A5}" destId="{FD69D158-07E3-4A5F-AFB1-0D855C70ED13}" srcOrd="5" destOrd="0" presId="urn:microsoft.com/office/officeart/2005/8/layout/vList2"/>
    <dgm:cxn modelId="{72C810D6-D089-4127-BE4B-298F0A388343}" type="presParOf" srcId="{ADF7E40B-7DF9-4544-B431-F045DFFCD7A5}" destId="{E9B29E4D-5A5F-4DC6-8567-132341A027F3}" srcOrd="6" destOrd="0" presId="urn:microsoft.com/office/officeart/2005/8/layout/vList2"/>
    <dgm:cxn modelId="{6A81CAD0-1977-4917-9AE2-6377F833CFBB}" type="presParOf" srcId="{ADF7E40B-7DF9-4544-B431-F045DFFCD7A5}" destId="{0107572C-EE26-4BA4-84CE-3888F5410671}"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CFC028-0D4B-4B21-B86A-294C1E4FB063}"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B8A66C00-6B3A-4949-94DB-4F464DA8F3DF}">
      <dgm:prSet phldrT="[Text]" custT="1"/>
      <dgm:spPr>
        <a:ln>
          <a:solidFill>
            <a:schemeClr val="accent6">
              <a:lumMod val="50000"/>
            </a:schemeClr>
          </a:solidFill>
        </a:ln>
      </dgm:spPr>
      <dgm:t>
        <a:bodyPr/>
        <a:lstStyle/>
        <a:p>
          <a:pPr rtl="1">
            <a:lnSpc>
              <a:spcPct val="150000"/>
            </a:lnSpc>
          </a:pPr>
          <a:r>
            <a:rPr lang="ar-SA" sz="2200" b="1" dirty="0">
              <a:solidFill>
                <a:schemeClr val="tx1"/>
              </a:solidFill>
            </a:rPr>
            <a:t>أمّا التّعريفُ الإجرائيُّ للسّياحةِ الدّينيّةِ فتُعرَّفُ بأنّها: </a:t>
          </a:r>
          <a:r>
            <a:rPr lang="ar-SA" sz="2200" dirty="0">
              <a:solidFill>
                <a:schemeClr val="tx1"/>
              </a:solidFill>
            </a:rPr>
            <a:t>السّفرُ من دولةٍ إلى أخرى أوِ الانتقالُ داخلَ حدودِ دولةٍ بعينِها لزيارةِ الأماكنِ المقدَّسةِ ممّا يُولّدُ مجموعةً منَ العلاقاتِ الإنسانيّةِ الّتي تنتجُ عن إقامةِ السّائحينَ جرّاءَ (عشقِ المكانِ الّذي تتجسّدُ فيهِ علاقةُ الخالقِ بالمخلوقِ) طالَما هذهِ الإقامةُ لا تكونُ دائمةً فهي سياحةٌ تهتمُّ بالجانبِ الرّوحيِّ للإنسان.</a:t>
          </a:r>
          <a:endParaRPr lang="en-US" sz="2200" dirty="0">
            <a:solidFill>
              <a:schemeClr val="tx1"/>
            </a:solidFill>
          </a:endParaRPr>
        </a:p>
      </dgm:t>
    </dgm:pt>
    <dgm:pt modelId="{EDC4B75E-DE62-4EF2-84E3-5DFACFA3179B}" type="parTrans" cxnId="{364B59B9-453D-4E96-B036-D9FC57D0EF3E}">
      <dgm:prSet/>
      <dgm:spPr/>
      <dgm:t>
        <a:bodyPr/>
        <a:lstStyle/>
        <a:p>
          <a:endParaRPr lang="en-US"/>
        </a:p>
      </dgm:t>
    </dgm:pt>
    <dgm:pt modelId="{DEC77E37-F062-4D29-98FA-51E12C5E55F8}" type="sibTrans" cxnId="{364B59B9-453D-4E96-B036-D9FC57D0EF3E}">
      <dgm:prSet/>
      <dgm:spPr/>
      <dgm:t>
        <a:bodyPr/>
        <a:lstStyle/>
        <a:p>
          <a:endParaRPr lang="en-US"/>
        </a:p>
      </dgm:t>
    </dgm:pt>
    <dgm:pt modelId="{452F078B-E904-4E66-8A51-44194BB6E9D7}" type="pres">
      <dgm:prSet presAssocID="{7FCFC028-0D4B-4B21-B86A-294C1E4FB063}" presName="linear" presStyleCnt="0">
        <dgm:presLayoutVars>
          <dgm:animLvl val="lvl"/>
          <dgm:resizeHandles val="exact"/>
        </dgm:presLayoutVars>
      </dgm:prSet>
      <dgm:spPr/>
    </dgm:pt>
    <dgm:pt modelId="{B67DA98D-B24E-436D-8F55-329D62B65412}" type="pres">
      <dgm:prSet presAssocID="{B8A66C00-6B3A-4949-94DB-4F464DA8F3DF}" presName="parentText" presStyleLbl="node1" presStyleIdx="0" presStyleCnt="1" custScaleY="131321">
        <dgm:presLayoutVars>
          <dgm:chMax val="0"/>
          <dgm:bulletEnabled val="1"/>
        </dgm:presLayoutVars>
      </dgm:prSet>
      <dgm:spPr/>
    </dgm:pt>
  </dgm:ptLst>
  <dgm:cxnLst>
    <dgm:cxn modelId="{6FC6E245-3358-4B00-B4A8-9A7B0AA9FA51}" type="presOf" srcId="{7FCFC028-0D4B-4B21-B86A-294C1E4FB063}" destId="{452F078B-E904-4E66-8A51-44194BB6E9D7}" srcOrd="0" destOrd="0" presId="urn:microsoft.com/office/officeart/2005/8/layout/vList2"/>
    <dgm:cxn modelId="{364B59B9-453D-4E96-B036-D9FC57D0EF3E}" srcId="{7FCFC028-0D4B-4B21-B86A-294C1E4FB063}" destId="{B8A66C00-6B3A-4949-94DB-4F464DA8F3DF}" srcOrd="0" destOrd="0" parTransId="{EDC4B75E-DE62-4EF2-84E3-5DFACFA3179B}" sibTransId="{DEC77E37-F062-4D29-98FA-51E12C5E55F8}"/>
    <dgm:cxn modelId="{88F6C0EE-A5B5-4C05-BCB3-01F3AFB0763B}" type="presOf" srcId="{B8A66C00-6B3A-4949-94DB-4F464DA8F3DF}" destId="{B67DA98D-B24E-436D-8F55-329D62B65412}" srcOrd="0" destOrd="0" presId="urn:microsoft.com/office/officeart/2005/8/layout/vList2"/>
    <dgm:cxn modelId="{BCE45A26-8F0A-49C9-9D95-ADB95EA1478E}" type="presParOf" srcId="{452F078B-E904-4E66-8A51-44194BB6E9D7}" destId="{B67DA98D-B24E-436D-8F55-329D62B6541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FC9ADDD-220A-41C9-895F-16FD961ADAB2}"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2E009714-EFEC-4C84-8B57-88BD7EC3A717}">
      <dgm:prSet custT="1"/>
      <dgm:spPr>
        <a:ln>
          <a:solidFill>
            <a:schemeClr val="accent6">
              <a:lumMod val="50000"/>
            </a:schemeClr>
          </a:solidFill>
        </a:ln>
      </dgm:spPr>
      <dgm:t>
        <a:bodyPr/>
        <a:lstStyle/>
        <a:p>
          <a:pPr rtl="1"/>
          <a:r>
            <a:rPr lang="ar-SA" sz="2200" dirty="0">
              <a:solidFill>
                <a:schemeClr val="tx1"/>
              </a:solidFill>
            </a:rPr>
            <a:t>أماكنُ الحجِّ إلى الأماكنِ المقدَّسةِ كبيتِ لحم، الفاتيكان، مكّةَ المكرَّمةِ والمدين</a:t>
          </a:r>
          <a:r>
            <a:rPr lang="ar-SY" sz="2200" dirty="0">
              <a:solidFill>
                <a:schemeClr val="tx1"/>
              </a:solidFill>
            </a:rPr>
            <a:t>ةِ المنوَّرة.</a:t>
          </a:r>
          <a:endParaRPr lang="en-US" sz="2200" dirty="0">
            <a:solidFill>
              <a:schemeClr val="tx1"/>
            </a:solidFill>
          </a:endParaRPr>
        </a:p>
      </dgm:t>
    </dgm:pt>
    <dgm:pt modelId="{81808A4B-0113-49BE-9347-E1BD59F77B75}" type="parTrans" cxnId="{E1163C24-E0DA-4EA8-9B72-2B89D30910B0}">
      <dgm:prSet/>
      <dgm:spPr/>
      <dgm:t>
        <a:bodyPr/>
        <a:lstStyle/>
        <a:p>
          <a:pPr rtl="1"/>
          <a:endParaRPr lang="en-US" sz="2200">
            <a:solidFill>
              <a:schemeClr val="tx1"/>
            </a:solidFill>
          </a:endParaRPr>
        </a:p>
      </dgm:t>
    </dgm:pt>
    <dgm:pt modelId="{AC4F9C6D-6BBD-49FA-9388-A69FB3FB7B7A}" type="sibTrans" cxnId="{E1163C24-E0DA-4EA8-9B72-2B89D30910B0}">
      <dgm:prSet/>
      <dgm:spPr/>
      <dgm:t>
        <a:bodyPr/>
        <a:lstStyle/>
        <a:p>
          <a:pPr rtl="1"/>
          <a:endParaRPr lang="en-US" sz="2200">
            <a:solidFill>
              <a:schemeClr val="tx1"/>
            </a:solidFill>
          </a:endParaRPr>
        </a:p>
      </dgm:t>
    </dgm:pt>
    <dgm:pt modelId="{4957C280-B288-44DF-9760-3205C824698F}">
      <dgm:prSet custT="1"/>
      <dgm:spPr>
        <a:ln>
          <a:solidFill>
            <a:schemeClr val="accent6">
              <a:lumMod val="50000"/>
            </a:schemeClr>
          </a:solidFill>
        </a:ln>
      </dgm:spPr>
      <dgm:t>
        <a:bodyPr/>
        <a:lstStyle/>
        <a:p>
          <a:pPr rtl="1"/>
          <a:r>
            <a:rPr lang="ar-SA" sz="2200" dirty="0">
              <a:solidFill>
                <a:schemeClr val="tx1"/>
              </a:solidFill>
            </a:rPr>
            <a:t>زيارةُ الأضرحةِ كمقاماتِ الأنبياءِ والأئمةِ والقدّيسين.</a:t>
          </a:r>
          <a:endParaRPr lang="en-US" sz="2200" dirty="0">
            <a:solidFill>
              <a:schemeClr val="tx1"/>
            </a:solidFill>
          </a:endParaRPr>
        </a:p>
      </dgm:t>
    </dgm:pt>
    <dgm:pt modelId="{1DB5C1E4-F5AD-4BE5-91F6-0E3EC766A73F}" type="parTrans" cxnId="{83A705B7-7B2B-4FC1-B6C3-EC99A583CDF0}">
      <dgm:prSet/>
      <dgm:spPr/>
      <dgm:t>
        <a:bodyPr/>
        <a:lstStyle/>
        <a:p>
          <a:pPr rtl="1"/>
          <a:endParaRPr lang="en-US" sz="2200">
            <a:solidFill>
              <a:schemeClr val="tx1"/>
            </a:solidFill>
          </a:endParaRPr>
        </a:p>
      </dgm:t>
    </dgm:pt>
    <dgm:pt modelId="{D35F4B00-1485-4C6D-BE4C-C6F24990F186}" type="sibTrans" cxnId="{83A705B7-7B2B-4FC1-B6C3-EC99A583CDF0}">
      <dgm:prSet/>
      <dgm:spPr/>
      <dgm:t>
        <a:bodyPr/>
        <a:lstStyle/>
        <a:p>
          <a:pPr rtl="1"/>
          <a:endParaRPr lang="en-US" sz="2200">
            <a:solidFill>
              <a:schemeClr val="tx1"/>
            </a:solidFill>
          </a:endParaRPr>
        </a:p>
      </dgm:t>
    </dgm:pt>
    <dgm:pt modelId="{DE797851-4B3A-4E89-8D25-BB4E4E8D26B0}">
      <dgm:prSet custT="1"/>
      <dgm:spPr>
        <a:ln>
          <a:solidFill>
            <a:schemeClr val="accent6">
              <a:lumMod val="50000"/>
            </a:schemeClr>
          </a:solidFill>
        </a:ln>
      </dgm:spPr>
      <dgm:t>
        <a:bodyPr/>
        <a:lstStyle/>
        <a:p>
          <a:pPr rtl="1"/>
          <a:r>
            <a:rPr lang="ar-SA" sz="2200" dirty="0">
              <a:solidFill>
                <a:schemeClr val="tx1"/>
              </a:solidFill>
            </a:rPr>
            <a:t>زيارةُ المواقعِ التّاريخيّةِ والأثريّةِ كالمواقعِ الحربيّةِ والقلاعِ والحصون.</a:t>
          </a:r>
          <a:endParaRPr lang="en-US" sz="2200" dirty="0">
            <a:solidFill>
              <a:schemeClr val="tx1"/>
            </a:solidFill>
          </a:endParaRPr>
        </a:p>
      </dgm:t>
    </dgm:pt>
    <dgm:pt modelId="{5051AF55-B28B-420B-87F8-CE0282A5DF2E}" type="parTrans" cxnId="{9B4F2045-F1ED-4069-8EF4-683C8559BF91}">
      <dgm:prSet/>
      <dgm:spPr/>
      <dgm:t>
        <a:bodyPr/>
        <a:lstStyle/>
        <a:p>
          <a:pPr rtl="1"/>
          <a:endParaRPr lang="en-US" sz="2200">
            <a:solidFill>
              <a:schemeClr val="tx1"/>
            </a:solidFill>
          </a:endParaRPr>
        </a:p>
      </dgm:t>
    </dgm:pt>
    <dgm:pt modelId="{F84DFC54-0DAA-4EB3-AEF9-C6C9E523D43E}" type="sibTrans" cxnId="{9B4F2045-F1ED-4069-8EF4-683C8559BF91}">
      <dgm:prSet/>
      <dgm:spPr/>
      <dgm:t>
        <a:bodyPr/>
        <a:lstStyle/>
        <a:p>
          <a:pPr rtl="1"/>
          <a:endParaRPr lang="en-US" sz="2200">
            <a:solidFill>
              <a:schemeClr val="tx1"/>
            </a:solidFill>
          </a:endParaRPr>
        </a:p>
      </dgm:t>
    </dgm:pt>
    <dgm:pt modelId="{AD501990-E299-4A4E-AC88-1ACFBDF460E2}">
      <dgm:prSet custT="1"/>
      <dgm:spPr>
        <a:ln>
          <a:solidFill>
            <a:schemeClr val="accent6">
              <a:lumMod val="50000"/>
            </a:schemeClr>
          </a:solidFill>
        </a:ln>
      </dgm:spPr>
      <dgm:t>
        <a:bodyPr/>
        <a:lstStyle/>
        <a:p>
          <a:pPr rtl="1"/>
          <a:r>
            <a:rPr lang="ar-SA" sz="2200" dirty="0">
              <a:solidFill>
                <a:schemeClr val="tx1"/>
              </a:solidFill>
            </a:rPr>
            <a:t>المؤتمراتُ والاحتفاليّاتُ والأحداثُ الثّقافيّةُ كالمعارضِ المتخصِّصةِ والموالد</a:t>
          </a:r>
          <a:r>
            <a:rPr lang="ar-EG" sz="2200" dirty="0">
              <a:solidFill>
                <a:schemeClr val="tx1"/>
              </a:solidFill>
            </a:rPr>
            <a:t>.</a:t>
          </a:r>
          <a:endParaRPr lang="en-US" sz="2200" dirty="0">
            <a:solidFill>
              <a:schemeClr val="tx1"/>
            </a:solidFill>
          </a:endParaRPr>
        </a:p>
      </dgm:t>
    </dgm:pt>
    <dgm:pt modelId="{8EA38C50-1A85-4114-BED0-397FA13B00A5}" type="parTrans" cxnId="{1188C590-2635-408E-A80A-D59303A41212}">
      <dgm:prSet/>
      <dgm:spPr/>
      <dgm:t>
        <a:bodyPr/>
        <a:lstStyle/>
        <a:p>
          <a:pPr rtl="1"/>
          <a:endParaRPr lang="en-US" sz="2200">
            <a:solidFill>
              <a:schemeClr val="tx1"/>
            </a:solidFill>
          </a:endParaRPr>
        </a:p>
      </dgm:t>
    </dgm:pt>
    <dgm:pt modelId="{6365D15E-9C84-4179-BFC5-E6A671C43B8C}" type="sibTrans" cxnId="{1188C590-2635-408E-A80A-D59303A41212}">
      <dgm:prSet/>
      <dgm:spPr/>
      <dgm:t>
        <a:bodyPr/>
        <a:lstStyle/>
        <a:p>
          <a:pPr rtl="1"/>
          <a:endParaRPr lang="en-US" sz="2200">
            <a:solidFill>
              <a:schemeClr val="tx1"/>
            </a:solidFill>
          </a:endParaRPr>
        </a:p>
      </dgm:t>
    </dgm:pt>
    <dgm:pt modelId="{54087FD1-AAD5-45F4-B505-D963E5BBDF55}" type="pres">
      <dgm:prSet presAssocID="{9FC9ADDD-220A-41C9-895F-16FD961ADAB2}" presName="linear" presStyleCnt="0">
        <dgm:presLayoutVars>
          <dgm:dir val="rev"/>
          <dgm:animLvl val="lvl"/>
          <dgm:resizeHandles val="exact"/>
        </dgm:presLayoutVars>
      </dgm:prSet>
      <dgm:spPr/>
    </dgm:pt>
    <dgm:pt modelId="{C155D2A5-7523-4771-B9EF-B92A0640322D}" type="pres">
      <dgm:prSet presAssocID="{2E009714-EFEC-4C84-8B57-88BD7EC3A717}" presName="parentLin" presStyleCnt="0"/>
      <dgm:spPr/>
    </dgm:pt>
    <dgm:pt modelId="{85894DCD-3C01-4492-A3A1-DF405D0E925C}" type="pres">
      <dgm:prSet presAssocID="{2E009714-EFEC-4C84-8B57-88BD7EC3A717}" presName="parentLeftMargin" presStyleLbl="node1" presStyleIdx="0" presStyleCnt="4"/>
      <dgm:spPr/>
    </dgm:pt>
    <dgm:pt modelId="{3263E827-8295-4DA6-90D2-C40FE8AC1D24}" type="pres">
      <dgm:prSet presAssocID="{2E009714-EFEC-4C84-8B57-88BD7EC3A717}" presName="parentText" presStyleLbl="node1" presStyleIdx="0" presStyleCnt="4" custScaleX="142857">
        <dgm:presLayoutVars>
          <dgm:chMax val="0"/>
          <dgm:bulletEnabled val="1"/>
        </dgm:presLayoutVars>
      </dgm:prSet>
      <dgm:spPr/>
    </dgm:pt>
    <dgm:pt modelId="{3619FBDF-7F4C-4A0F-8257-25DDA0A1BD6A}" type="pres">
      <dgm:prSet presAssocID="{2E009714-EFEC-4C84-8B57-88BD7EC3A717}" presName="negativeSpace" presStyleCnt="0"/>
      <dgm:spPr/>
    </dgm:pt>
    <dgm:pt modelId="{737E1D33-90ED-4006-B7F0-BA6BE3217B53}" type="pres">
      <dgm:prSet presAssocID="{2E009714-EFEC-4C84-8B57-88BD7EC3A717}" presName="childText" presStyleLbl="conFgAcc1" presStyleIdx="0" presStyleCnt="4">
        <dgm:presLayoutVars>
          <dgm:bulletEnabled val="1"/>
        </dgm:presLayoutVars>
      </dgm:prSet>
      <dgm:spPr>
        <a:ln>
          <a:solidFill>
            <a:schemeClr val="accent6">
              <a:lumMod val="50000"/>
            </a:schemeClr>
          </a:solidFill>
        </a:ln>
      </dgm:spPr>
    </dgm:pt>
    <dgm:pt modelId="{864D8FD9-F199-4964-9899-1119D1F6D9CA}" type="pres">
      <dgm:prSet presAssocID="{AC4F9C6D-6BBD-49FA-9388-A69FB3FB7B7A}" presName="spaceBetweenRectangles" presStyleCnt="0"/>
      <dgm:spPr/>
    </dgm:pt>
    <dgm:pt modelId="{06F44286-2D18-4347-90CC-24D21DA77A8A}" type="pres">
      <dgm:prSet presAssocID="{4957C280-B288-44DF-9760-3205C824698F}" presName="parentLin" presStyleCnt="0"/>
      <dgm:spPr/>
    </dgm:pt>
    <dgm:pt modelId="{232FF7B5-A2B6-47C3-B988-2AFF2A6D17D9}" type="pres">
      <dgm:prSet presAssocID="{4957C280-B288-44DF-9760-3205C824698F}" presName="parentLeftMargin" presStyleLbl="node1" presStyleIdx="0" presStyleCnt="4"/>
      <dgm:spPr/>
    </dgm:pt>
    <dgm:pt modelId="{D93ADF98-3973-41E9-A9D7-372E8B02CA0C}" type="pres">
      <dgm:prSet presAssocID="{4957C280-B288-44DF-9760-3205C824698F}" presName="parentText" presStyleLbl="node1" presStyleIdx="1" presStyleCnt="4" custScaleX="142857">
        <dgm:presLayoutVars>
          <dgm:chMax val="0"/>
          <dgm:bulletEnabled val="1"/>
        </dgm:presLayoutVars>
      </dgm:prSet>
      <dgm:spPr/>
    </dgm:pt>
    <dgm:pt modelId="{119F7A05-D260-46F7-ABA0-CF27FB0A87A8}" type="pres">
      <dgm:prSet presAssocID="{4957C280-B288-44DF-9760-3205C824698F}" presName="negativeSpace" presStyleCnt="0"/>
      <dgm:spPr/>
    </dgm:pt>
    <dgm:pt modelId="{D4585F92-ED0E-4426-98C0-8D0B28306B6E}" type="pres">
      <dgm:prSet presAssocID="{4957C280-B288-44DF-9760-3205C824698F}" presName="childText" presStyleLbl="conFgAcc1" presStyleIdx="1" presStyleCnt="4">
        <dgm:presLayoutVars>
          <dgm:bulletEnabled val="1"/>
        </dgm:presLayoutVars>
      </dgm:prSet>
      <dgm:spPr>
        <a:ln>
          <a:solidFill>
            <a:schemeClr val="accent6">
              <a:lumMod val="50000"/>
            </a:schemeClr>
          </a:solidFill>
        </a:ln>
      </dgm:spPr>
    </dgm:pt>
    <dgm:pt modelId="{A124FCC9-04F4-400F-904C-BC35F5422519}" type="pres">
      <dgm:prSet presAssocID="{D35F4B00-1485-4C6D-BE4C-C6F24990F186}" presName="spaceBetweenRectangles" presStyleCnt="0"/>
      <dgm:spPr/>
    </dgm:pt>
    <dgm:pt modelId="{A361B96F-597F-4DD1-B6FA-B5161166C665}" type="pres">
      <dgm:prSet presAssocID="{DE797851-4B3A-4E89-8D25-BB4E4E8D26B0}" presName="parentLin" presStyleCnt="0"/>
      <dgm:spPr/>
    </dgm:pt>
    <dgm:pt modelId="{0E6C2477-2523-475A-8B98-C474AA53A20A}" type="pres">
      <dgm:prSet presAssocID="{DE797851-4B3A-4E89-8D25-BB4E4E8D26B0}" presName="parentLeftMargin" presStyleLbl="node1" presStyleIdx="1" presStyleCnt="4"/>
      <dgm:spPr/>
    </dgm:pt>
    <dgm:pt modelId="{8F73AD8C-13AD-4F87-B487-3062577936D2}" type="pres">
      <dgm:prSet presAssocID="{DE797851-4B3A-4E89-8D25-BB4E4E8D26B0}" presName="parentText" presStyleLbl="node1" presStyleIdx="2" presStyleCnt="4" custScaleX="142857">
        <dgm:presLayoutVars>
          <dgm:chMax val="0"/>
          <dgm:bulletEnabled val="1"/>
        </dgm:presLayoutVars>
      </dgm:prSet>
      <dgm:spPr/>
    </dgm:pt>
    <dgm:pt modelId="{44498BE4-0ECA-4228-80CF-B4D32F156AE1}" type="pres">
      <dgm:prSet presAssocID="{DE797851-4B3A-4E89-8D25-BB4E4E8D26B0}" presName="negativeSpace" presStyleCnt="0"/>
      <dgm:spPr/>
    </dgm:pt>
    <dgm:pt modelId="{77F5BC69-C86B-40BC-BECE-96D5953A3ED7}" type="pres">
      <dgm:prSet presAssocID="{DE797851-4B3A-4E89-8D25-BB4E4E8D26B0}" presName="childText" presStyleLbl="conFgAcc1" presStyleIdx="2" presStyleCnt="4">
        <dgm:presLayoutVars>
          <dgm:bulletEnabled val="1"/>
        </dgm:presLayoutVars>
      </dgm:prSet>
      <dgm:spPr>
        <a:ln>
          <a:solidFill>
            <a:schemeClr val="accent6">
              <a:lumMod val="50000"/>
            </a:schemeClr>
          </a:solidFill>
        </a:ln>
      </dgm:spPr>
    </dgm:pt>
    <dgm:pt modelId="{1038873C-561D-4218-81C4-8DB145D370A2}" type="pres">
      <dgm:prSet presAssocID="{F84DFC54-0DAA-4EB3-AEF9-C6C9E523D43E}" presName="spaceBetweenRectangles" presStyleCnt="0"/>
      <dgm:spPr/>
    </dgm:pt>
    <dgm:pt modelId="{CBCE6203-9518-43BE-BBB5-440A6066F974}" type="pres">
      <dgm:prSet presAssocID="{AD501990-E299-4A4E-AC88-1ACFBDF460E2}" presName="parentLin" presStyleCnt="0"/>
      <dgm:spPr/>
    </dgm:pt>
    <dgm:pt modelId="{89007DEB-8A88-4D03-9C88-53D6A4B8D55A}" type="pres">
      <dgm:prSet presAssocID="{AD501990-E299-4A4E-AC88-1ACFBDF460E2}" presName="parentLeftMargin" presStyleLbl="node1" presStyleIdx="2" presStyleCnt="4"/>
      <dgm:spPr/>
    </dgm:pt>
    <dgm:pt modelId="{1AD58DC8-9B6C-4F51-8D3A-5B7DE95EFDB9}" type="pres">
      <dgm:prSet presAssocID="{AD501990-E299-4A4E-AC88-1ACFBDF460E2}" presName="parentText" presStyleLbl="node1" presStyleIdx="3" presStyleCnt="4" custScaleX="142857">
        <dgm:presLayoutVars>
          <dgm:chMax val="0"/>
          <dgm:bulletEnabled val="1"/>
        </dgm:presLayoutVars>
      </dgm:prSet>
      <dgm:spPr/>
    </dgm:pt>
    <dgm:pt modelId="{D51969E3-4D20-44F3-B89B-EC769203F472}" type="pres">
      <dgm:prSet presAssocID="{AD501990-E299-4A4E-AC88-1ACFBDF460E2}" presName="negativeSpace" presStyleCnt="0"/>
      <dgm:spPr/>
    </dgm:pt>
    <dgm:pt modelId="{8E23BB52-F2F7-45D1-9123-DBBC3E4AD20A}" type="pres">
      <dgm:prSet presAssocID="{AD501990-E299-4A4E-AC88-1ACFBDF460E2}" presName="childText" presStyleLbl="conFgAcc1" presStyleIdx="3" presStyleCnt="4">
        <dgm:presLayoutVars>
          <dgm:bulletEnabled val="1"/>
        </dgm:presLayoutVars>
      </dgm:prSet>
      <dgm:spPr>
        <a:ln>
          <a:solidFill>
            <a:schemeClr val="accent6">
              <a:lumMod val="50000"/>
            </a:schemeClr>
          </a:solidFill>
        </a:ln>
      </dgm:spPr>
    </dgm:pt>
  </dgm:ptLst>
  <dgm:cxnLst>
    <dgm:cxn modelId="{D8714122-7AE4-4D07-A3EE-E826E32F18FF}" type="presOf" srcId="{4957C280-B288-44DF-9760-3205C824698F}" destId="{232FF7B5-A2B6-47C3-B988-2AFF2A6D17D9}" srcOrd="0" destOrd="0" presId="urn:microsoft.com/office/officeart/2005/8/layout/list1"/>
    <dgm:cxn modelId="{E1163C24-E0DA-4EA8-9B72-2B89D30910B0}" srcId="{9FC9ADDD-220A-41C9-895F-16FD961ADAB2}" destId="{2E009714-EFEC-4C84-8B57-88BD7EC3A717}" srcOrd="0" destOrd="0" parTransId="{81808A4B-0113-49BE-9347-E1BD59F77B75}" sibTransId="{AC4F9C6D-6BBD-49FA-9388-A69FB3FB7B7A}"/>
    <dgm:cxn modelId="{5A021229-FBB7-4C28-9D8F-4C55B5B7714A}" type="presOf" srcId="{9FC9ADDD-220A-41C9-895F-16FD961ADAB2}" destId="{54087FD1-AAD5-45F4-B505-D963E5BBDF55}" srcOrd="0" destOrd="0" presId="urn:microsoft.com/office/officeart/2005/8/layout/list1"/>
    <dgm:cxn modelId="{88849132-C0A8-46B6-82B7-E41D5DB6978E}" type="presOf" srcId="{4957C280-B288-44DF-9760-3205C824698F}" destId="{D93ADF98-3973-41E9-A9D7-372E8B02CA0C}" srcOrd="1" destOrd="0" presId="urn:microsoft.com/office/officeart/2005/8/layout/list1"/>
    <dgm:cxn modelId="{4E8AB437-7A1F-4654-BC25-738903A69B8A}" type="presOf" srcId="{DE797851-4B3A-4E89-8D25-BB4E4E8D26B0}" destId="{8F73AD8C-13AD-4F87-B487-3062577936D2}" srcOrd="1" destOrd="0" presId="urn:microsoft.com/office/officeart/2005/8/layout/list1"/>
    <dgm:cxn modelId="{7982F45D-BC79-40A3-98DD-7A6EA769D10A}" type="presOf" srcId="{2E009714-EFEC-4C84-8B57-88BD7EC3A717}" destId="{3263E827-8295-4DA6-90D2-C40FE8AC1D24}" srcOrd="1" destOrd="0" presId="urn:microsoft.com/office/officeart/2005/8/layout/list1"/>
    <dgm:cxn modelId="{9B4F2045-F1ED-4069-8EF4-683C8559BF91}" srcId="{9FC9ADDD-220A-41C9-895F-16FD961ADAB2}" destId="{DE797851-4B3A-4E89-8D25-BB4E4E8D26B0}" srcOrd="2" destOrd="0" parTransId="{5051AF55-B28B-420B-87F8-CE0282A5DF2E}" sibTransId="{F84DFC54-0DAA-4EB3-AEF9-C6C9E523D43E}"/>
    <dgm:cxn modelId="{863F6275-6EED-41C9-88A7-DE70BAC5C93F}" type="presOf" srcId="{AD501990-E299-4A4E-AC88-1ACFBDF460E2}" destId="{89007DEB-8A88-4D03-9C88-53D6A4B8D55A}" srcOrd="0" destOrd="0" presId="urn:microsoft.com/office/officeart/2005/8/layout/list1"/>
    <dgm:cxn modelId="{1188C590-2635-408E-A80A-D59303A41212}" srcId="{9FC9ADDD-220A-41C9-895F-16FD961ADAB2}" destId="{AD501990-E299-4A4E-AC88-1ACFBDF460E2}" srcOrd="3" destOrd="0" parTransId="{8EA38C50-1A85-4114-BED0-397FA13B00A5}" sibTransId="{6365D15E-9C84-4179-BFC5-E6A671C43B8C}"/>
    <dgm:cxn modelId="{E57F7FB4-2F3D-494F-A538-5D30CED2FB79}" type="presOf" srcId="{DE797851-4B3A-4E89-8D25-BB4E4E8D26B0}" destId="{0E6C2477-2523-475A-8B98-C474AA53A20A}" srcOrd="0" destOrd="0" presId="urn:microsoft.com/office/officeart/2005/8/layout/list1"/>
    <dgm:cxn modelId="{83A705B7-7B2B-4FC1-B6C3-EC99A583CDF0}" srcId="{9FC9ADDD-220A-41C9-895F-16FD961ADAB2}" destId="{4957C280-B288-44DF-9760-3205C824698F}" srcOrd="1" destOrd="0" parTransId="{1DB5C1E4-F5AD-4BE5-91F6-0E3EC766A73F}" sibTransId="{D35F4B00-1485-4C6D-BE4C-C6F24990F186}"/>
    <dgm:cxn modelId="{E3CADCE1-C467-477D-9A3E-527500AF6A2F}" type="presOf" srcId="{2E009714-EFEC-4C84-8B57-88BD7EC3A717}" destId="{85894DCD-3C01-4492-A3A1-DF405D0E925C}" srcOrd="0" destOrd="0" presId="urn:microsoft.com/office/officeart/2005/8/layout/list1"/>
    <dgm:cxn modelId="{ED5214F1-4988-42DF-83F9-EDA6FD4CCAE6}" type="presOf" srcId="{AD501990-E299-4A4E-AC88-1ACFBDF460E2}" destId="{1AD58DC8-9B6C-4F51-8D3A-5B7DE95EFDB9}" srcOrd="1" destOrd="0" presId="urn:microsoft.com/office/officeart/2005/8/layout/list1"/>
    <dgm:cxn modelId="{14C1A606-E65C-4FFE-9E0E-BA547CD215DE}" type="presParOf" srcId="{54087FD1-AAD5-45F4-B505-D963E5BBDF55}" destId="{C155D2A5-7523-4771-B9EF-B92A0640322D}" srcOrd="0" destOrd="0" presId="urn:microsoft.com/office/officeart/2005/8/layout/list1"/>
    <dgm:cxn modelId="{9DC2DE8A-D4D7-4DD9-B45F-27A2779662BC}" type="presParOf" srcId="{C155D2A5-7523-4771-B9EF-B92A0640322D}" destId="{85894DCD-3C01-4492-A3A1-DF405D0E925C}" srcOrd="0" destOrd="0" presId="urn:microsoft.com/office/officeart/2005/8/layout/list1"/>
    <dgm:cxn modelId="{19EF8148-15A7-44D8-8995-57D8CED058ED}" type="presParOf" srcId="{C155D2A5-7523-4771-B9EF-B92A0640322D}" destId="{3263E827-8295-4DA6-90D2-C40FE8AC1D24}" srcOrd="1" destOrd="0" presId="urn:microsoft.com/office/officeart/2005/8/layout/list1"/>
    <dgm:cxn modelId="{71FE3475-B243-4382-97F3-1C4CBDF22F8E}" type="presParOf" srcId="{54087FD1-AAD5-45F4-B505-D963E5BBDF55}" destId="{3619FBDF-7F4C-4A0F-8257-25DDA0A1BD6A}" srcOrd="1" destOrd="0" presId="urn:microsoft.com/office/officeart/2005/8/layout/list1"/>
    <dgm:cxn modelId="{6AF23D06-780D-441E-8A89-382ADF35BF61}" type="presParOf" srcId="{54087FD1-AAD5-45F4-B505-D963E5BBDF55}" destId="{737E1D33-90ED-4006-B7F0-BA6BE3217B53}" srcOrd="2" destOrd="0" presId="urn:microsoft.com/office/officeart/2005/8/layout/list1"/>
    <dgm:cxn modelId="{4B5824C7-B420-4CB1-8C20-542AE71CDFC6}" type="presParOf" srcId="{54087FD1-AAD5-45F4-B505-D963E5BBDF55}" destId="{864D8FD9-F199-4964-9899-1119D1F6D9CA}" srcOrd="3" destOrd="0" presId="urn:microsoft.com/office/officeart/2005/8/layout/list1"/>
    <dgm:cxn modelId="{2D83E050-D700-4F7A-84C9-0F52C6655AA9}" type="presParOf" srcId="{54087FD1-AAD5-45F4-B505-D963E5BBDF55}" destId="{06F44286-2D18-4347-90CC-24D21DA77A8A}" srcOrd="4" destOrd="0" presId="urn:microsoft.com/office/officeart/2005/8/layout/list1"/>
    <dgm:cxn modelId="{601DD7D1-D890-4045-A7E6-451D1AF4E805}" type="presParOf" srcId="{06F44286-2D18-4347-90CC-24D21DA77A8A}" destId="{232FF7B5-A2B6-47C3-B988-2AFF2A6D17D9}" srcOrd="0" destOrd="0" presId="urn:microsoft.com/office/officeart/2005/8/layout/list1"/>
    <dgm:cxn modelId="{9D5325F8-75CA-47DB-97E0-1481445F9B29}" type="presParOf" srcId="{06F44286-2D18-4347-90CC-24D21DA77A8A}" destId="{D93ADF98-3973-41E9-A9D7-372E8B02CA0C}" srcOrd="1" destOrd="0" presId="urn:microsoft.com/office/officeart/2005/8/layout/list1"/>
    <dgm:cxn modelId="{4A6F16CB-8598-4DBC-8A04-5238C2CA46B6}" type="presParOf" srcId="{54087FD1-AAD5-45F4-B505-D963E5BBDF55}" destId="{119F7A05-D260-46F7-ABA0-CF27FB0A87A8}" srcOrd="5" destOrd="0" presId="urn:microsoft.com/office/officeart/2005/8/layout/list1"/>
    <dgm:cxn modelId="{30BCF6E1-7ECC-4322-BB0B-344A9167DE0F}" type="presParOf" srcId="{54087FD1-AAD5-45F4-B505-D963E5BBDF55}" destId="{D4585F92-ED0E-4426-98C0-8D0B28306B6E}" srcOrd="6" destOrd="0" presId="urn:microsoft.com/office/officeart/2005/8/layout/list1"/>
    <dgm:cxn modelId="{4E8F0AA6-8E8B-46C4-A69D-FF7E43374D5D}" type="presParOf" srcId="{54087FD1-AAD5-45F4-B505-D963E5BBDF55}" destId="{A124FCC9-04F4-400F-904C-BC35F5422519}" srcOrd="7" destOrd="0" presId="urn:microsoft.com/office/officeart/2005/8/layout/list1"/>
    <dgm:cxn modelId="{600E1347-ACBB-4F94-BB0D-8A42195639C7}" type="presParOf" srcId="{54087FD1-AAD5-45F4-B505-D963E5BBDF55}" destId="{A361B96F-597F-4DD1-B6FA-B5161166C665}" srcOrd="8" destOrd="0" presId="urn:microsoft.com/office/officeart/2005/8/layout/list1"/>
    <dgm:cxn modelId="{AB838E39-F928-4003-B3CE-6E5C2006B559}" type="presParOf" srcId="{A361B96F-597F-4DD1-B6FA-B5161166C665}" destId="{0E6C2477-2523-475A-8B98-C474AA53A20A}" srcOrd="0" destOrd="0" presId="urn:microsoft.com/office/officeart/2005/8/layout/list1"/>
    <dgm:cxn modelId="{89700BB7-38C8-453E-909D-98E4575596BB}" type="presParOf" srcId="{A361B96F-597F-4DD1-B6FA-B5161166C665}" destId="{8F73AD8C-13AD-4F87-B487-3062577936D2}" srcOrd="1" destOrd="0" presId="urn:microsoft.com/office/officeart/2005/8/layout/list1"/>
    <dgm:cxn modelId="{923C4F36-FCB6-4D35-B701-45B2B8F0BC4C}" type="presParOf" srcId="{54087FD1-AAD5-45F4-B505-D963E5BBDF55}" destId="{44498BE4-0ECA-4228-80CF-B4D32F156AE1}" srcOrd="9" destOrd="0" presId="urn:microsoft.com/office/officeart/2005/8/layout/list1"/>
    <dgm:cxn modelId="{5B4DA69B-8DC4-4D57-8C2D-08892F2E6774}" type="presParOf" srcId="{54087FD1-AAD5-45F4-B505-D963E5BBDF55}" destId="{77F5BC69-C86B-40BC-BECE-96D5953A3ED7}" srcOrd="10" destOrd="0" presId="urn:microsoft.com/office/officeart/2005/8/layout/list1"/>
    <dgm:cxn modelId="{C1D9ECA5-97CF-4073-8E55-F4E4328BB3DE}" type="presParOf" srcId="{54087FD1-AAD5-45F4-B505-D963E5BBDF55}" destId="{1038873C-561D-4218-81C4-8DB145D370A2}" srcOrd="11" destOrd="0" presId="urn:microsoft.com/office/officeart/2005/8/layout/list1"/>
    <dgm:cxn modelId="{B8FC532D-D961-417A-A0F9-BBBA6B27059D}" type="presParOf" srcId="{54087FD1-AAD5-45F4-B505-D963E5BBDF55}" destId="{CBCE6203-9518-43BE-BBB5-440A6066F974}" srcOrd="12" destOrd="0" presId="urn:microsoft.com/office/officeart/2005/8/layout/list1"/>
    <dgm:cxn modelId="{D121D047-7270-46CE-BB61-AF3371792E00}" type="presParOf" srcId="{CBCE6203-9518-43BE-BBB5-440A6066F974}" destId="{89007DEB-8A88-4D03-9C88-53D6A4B8D55A}" srcOrd="0" destOrd="0" presId="urn:microsoft.com/office/officeart/2005/8/layout/list1"/>
    <dgm:cxn modelId="{94DA70AF-3B49-4331-BB1F-0C6279B50008}" type="presParOf" srcId="{CBCE6203-9518-43BE-BBB5-440A6066F974}" destId="{1AD58DC8-9B6C-4F51-8D3A-5B7DE95EFDB9}" srcOrd="1" destOrd="0" presId="urn:microsoft.com/office/officeart/2005/8/layout/list1"/>
    <dgm:cxn modelId="{AE351110-C01D-4B4F-B145-0419BABF3CD4}" type="presParOf" srcId="{54087FD1-AAD5-45F4-B505-D963E5BBDF55}" destId="{D51969E3-4D20-44F3-B89B-EC769203F472}" srcOrd="13" destOrd="0" presId="urn:microsoft.com/office/officeart/2005/8/layout/list1"/>
    <dgm:cxn modelId="{D6872BDF-3881-457F-824D-97D743D1F727}" type="presParOf" srcId="{54087FD1-AAD5-45F4-B505-D963E5BBDF55}" destId="{8E23BB52-F2F7-45D1-9123-DBBC3E4AD20A}"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3FC02E-A4ED-4969-957B-8E4CA7F14ADD}"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394B5017-F58D-4DBD-87F8-6DBD9138A973}">
      <dgm:prSet custT="1"/>
      <dgm:spPr>
        <a:ln>
          <a:solidFill>
            <a:schemeClr val="accent6">
              <a:lumMod val="50000"/>
            </a:schemeClr>
          </a:solidFill>
        </a:ln>
      </dgm:spPr>
      <dgm:t>
        <a:bodyPr/>
        <a:lstStyle/>
        <a:p>
          <a:pPr rtl="1">
            <a:buFont typeface="Simplified Arabic" panose="02020603050405020304" pitchFamily="18" charset="-78"/>
            <a:buChar char="-"/>
          </a:pPr>
          <a:r>
            <a:rPr lang="ar-SY" sz="2100">
              <a:solidFill>
                <a:schemeClr val="tx1"/>
              </a:solidFill>
            </a:rPr>
            <a:t>العنايةُ بالمعالمِ الدّينيّةِ والاهتمامُ بصيانتِها ونظافتِها والمحافظةُ على قداستِها وأهمّيّتِها التّاريخيّةِ والدّينيّة.</a:t>
          </a:r>
          <a:endParaRPr lang="en-US" sz="2100">
            <a:solidFill>
              <a:schemeClr val="tx1"/>
            </a:solidFill>
          </a:endParaRPr>
        </a:p>
      </dgm:t>
    </dgm:pt>
    <dgm:pt modelId="{ADF0A840-51CF-43CE-9E03-8DEEBBA3F23E}" type="parTrans" cxnId="{55852E3F-6B3F-4CA8-A6B5-B6253544B0C7}">
      <dgm:prSet/>
      <dgm:spPr/>
      <dgm:t>
        <a:bodyPr/>
        <a:lstStyle/>
        <a:p>
          <a:endParaRPr lang="en-US" sz="2100">
            <a:solidFill>
              <a:schemeClr val="tx1"/>
            </a:solidFill>
          </a:endParaRPr>
        </a:p>
      </dgm:t>
    </dgm:pt>
    <dgm:pt modelId="{EA9A6CD5-8787-4D37-A5FC-794DBA0C1BAD}" type="sibTrans" cxnId="{55852E3F-6B3F-4CA8-A6B5-B6253544B0C7}">
      <dgm:prSet/>
      <dgm:spPr/>
      <dgm:t>
        <a:bodyPr/>
        <a:lstStyle/>
        <a:p>
          <a:endParaRPr lang="en-US" sz="2100">
            <a:solidFill>
              <a:schemeClr val="tx1"/>
            </a:solidFill>
          </a:endParaRPr>
        </a:p>
      </dgm:t>
    </dgm:pt>
    <dgm:pt modelId="{E4D44A6C-BCC7-41AA-BCA4-53B8E0A7E10F}">
      <dgm:prSet custT="1"/>
      <dgm:spPr>
        <a:ln>
          <a:solidFill>
            <a:schemeClr val="accent6">
              <a:lumMod val="50000"/>
            </a:schemeClr>
          </a:solidFill>
        </a:ln>
      </dgm:spPr>
      <dgm:t>
        <a:bodyPr/>
        <a:lstStyle/>
        <a:p>
          <a:pPr rtl="1">
            <a:buFont typeface="Simplified Arabic" panose="02020603050405020304" pitchFamily="18" charset="-78"/>
            <a:buChar char="-"/>
          </a:pPr>
          <a:r>
            <a:rPr lang="ar-SY" sz="2100" dirty="0">
              <a:solidFill>
                <a:schemeClr val="tx1"/>
              </a:solidFill>
            </a:rPr>
            <a:t>وجودُ فرقٍ مختصّةٍ تقومُ بتجهيزِ المعالمِ الدّينيّةِ الّتي يمكنُ زيارتُها وإدارتُها.</a:t>
          </a:r>
          <a:endParaRPr lang="en-US" sz="2100" dirty="0">
            <a:solidFill>
              <a:schemeClr val="tx1"/>
            </a:solidFill>
          </a:endParaRPr>
        </a:p>
      </dgm:t>
    </dgm:pt>
    <dgm:pt modelId="{CBFA355E-86EA-418C-82DA-2EE33D2495ED}" type="parTrans" cxnId="{DDC9CAD3-DB8D-4AF7-86A4-1CB68266BEC6}">
      <dgm:prSet/>
      <dgm:spPr/>
      <dgm:t>
        <a:bodyPr/>
        <a:lstStyle/>
        <a:p>
          <a:endParaRPr lang="en-US" sz="2100">
            <a:solidFill>
              <a:schemeClr val="tx1"/>
            </a:solidFill>
          </a:endParaRPr>
        </a:p>
      </dgm:t>
    </dgm:pt>
    <dgm:pt modelId="{FB4859DD-1D11-41A8-A963-DBD1E6990E99}" type="sibTrans" cxnId="{DDC9CAD3-DB8D-4AF7-86A4-1CB68266BEC6}">
      <dgm:prSet/>
      <dgm:spPr/>
      <dgm:t>
        <a:bodyPr/>
        <a:lstStyle/>
        <a:p>
          <a:endParaRPr lang="en-US" sz="2100">
            <a:solidFill>
              <a:schemeClr val="tx1"/>
            </a:solidFill>
          </a:endParaRPr>
        </a:p>
      </dgm:t>
    </dgm:pt>
    <dgm:pt modelId="{1260CBA5-8F2B-4147-8BC3-C5E836C1C87A}">
      <dgm:prSet custT="1"/>
      <dgm:spPr>
        <a:ln>
          <a:solidFill>
            <a:schemeClr val="accent6">
              <a:lumMod val="50000"/>
            </a:schemeClr>
          </a:solidFill>
        </a:ln>
      </dgm:spPr>
      <dgm:t>
        <a:bodyPr/>
        <a:lstStyle/>
        <a:p>
          <a:pPr rtl="1">
            <a:buFont typeface="Simplified Arabic" panose="02020603050405020304" pitchFamily="18" charset="-78"/>
            <a:buChar char="-"/>
          </a:pPr>
          <a:r>
            <a:rPr lang="ar-SY" sz="2100" dirty="0">
              <a:solidFill>
                <a:schemeClr val="tx1"/>
              </a:solidFill>
            </a:rPr>
            <a:t>وجودُ نشراتٍ وكتيّباتٍ إعلاميّةٍ تتضمّنُ معلوماتٍ عنِ التّراثِ الدّينيِّ في المنطقةِ لشدِّ اهتمامِ السّائحينَ وانتباهِهم مع تركيزِ وسائلِ الإعلانِ والتّسويقِ السّياحيِّ على هذا النّوعِ منَ السّياحة.</a:t>
          </a:r>
          <a:endParaRPr lang="en-US" sz="2100" dirty="0">
            <a:solidFill>
              <a:schemeClr val="tx1"/>
            </a:solidFill>
          </a:endParaRPr>
        </a:p>
      </dgm:t>
    </dgm:pt>
    <dgm:pt modelId="{12F314C0-6150-4DB7-8198-5B9A179BF288}" type="parTrans" cxnId="{1FEF3F9D-0143-4A00-8DFC-F4707E9BEA64}">
      <dgm:prSet/>
      <dgm:spPr/>
      <dgm:t>
        <a:bodyPr/>
        <a:lstStyle/>
        <a:p>
          <a:endParaRPr lang="en-US" sz="2100">
            <a:solidFill>
              <a:schemeClr val="tx1"/>
            </a:solidFill>
          </a:endParaRPr>
        </a:p>
      </dgm:t>
    </dgm:pt>
    <dgm:pt modelId="{EAFCE1BE-9E95-4539-A98B-B078EF7D5E3F}" type="sibTrans" cxnId="{1FEF3F9D-0143-4A00-8DFC-F4707E9BEA64}">
      <dgm:prSet/>
      <dgm:spPr/>
      <dgm:t>
        <a:bodyPr/>
        <a:lstStyle/>
        <a:p>
          <a:endParaRPr lang="en-US" sz="2100">
            <a:solidFill>
              <a:schemeClr val="tx1"/>
            </a:solidFill>
          </a:endParaRPr>
        </a:p>
      </dgm:t>
    </dgm:pt>
    <dgm:pt modelId="{533AFBC4-F102-462C-8FCC-4FF4C8FC527F}">
      <dgm:prSet custT="1"/>
      <dgm:spPr>
        <a:ln>
          <a:solidFill>
            <a:schemeClr val="accent6">
              <a:lumMod val="50000"/>
            </a:schemeClr>
          </a:solidFill>
        </a:ln>
      </dgm:spPr>
      <dgm:t>
        <a:bodyPr/>
        <a:lstStyle/>
        <a:p>
          <a:pPr rtl="1">
            <a:buFont typeface="Simplified Arabic" panose="02020603050405020304" pitchFamily="18" charset="-78"/>
            <a:buChar char="-"/>
          </a:pPr>
          <a:r>
            <a:rPr lang="ar-SY" sz="2100" dirty="0">
              <a:solidFill>
                <a:schemeClr val="tx1"/>
              </a:solidFill>
            </a:rPr>
            <a:t>توفيرُ الخدماتِ والتّسهيلاتِ والمرافقِ الضّروريّةِ من شبكاتِ الطّرقِ والمواصلاتِ والمياهِ. </a:t>
          </a:r>
          <a:endParaRPr lang="en-US" sz="2100" dirty="0">
            <a:solidFill>
              <a:schemeClr val="tx1"/>
            </a:solidFill>
          </a:endParaRPr>
        </a:p>
      </dgm:t>
    </dgm:pt>
    <dgm:pt modelId="{3AF5A083-DD8E-4CC0-8974-3961E5BA2468}" type="parTrans" cxnId="{3564A0FB-AD14-468C-9518-574771DBAA96}">
      <dgm:prSet/>
      <dgm:spPr/>
      <dgm:t>
        <a:bodyPr/>
        <a:lstStyle/>
        <a:p>
          <a:endParaRPr lang="en-US" sz="2100">
            <a:solidFill>
              <a:schemeClr val="tx1"/>
            </a:solidFill>
          </a:endParaRPr>
        </a:p>
      </dgm:t>
    </dgm:pt>
    <dgm:pt modelId="{33E1A190-CFDA-4C94-9FC3-49652C1995AA}" type="sibTrans" cxnId="{3564A0FB-AD14-468C-9518-574771DBAA96}">
      <dgm:prSet/>
      <dgm:spPr/>
      <dgm:t>
        <a:bodyPr/>
        <a:lstStyle/>
        <a:p>
          <a:endParaRPr lang="en-US" sz="2100">
            <a:solidFill>
              <a:schemeClr val="tx1"/>
            </a:solidFill>
          </a:endParaRPr>
        </a:p>
      </dgm:t>
    </dgm:pt>
    <dgm:pt modelId="{1AF60199-BEDA-4A2F-8477-B567DAA636BD}">
      <dgm:prSet custT="1"/>
      <dgm:spPr>
        <a:ln>
          <a:solidFill>
            <a:schemeClr val="accent6">
              <a:lumMod val="50000"/>
            </a:schemeClr>
          </a:solidFill>
        </a:ln>
      </dgm:spPr>
      <dgm:t>
        <a:bodyPr/>
        <a:lstStyle/>
        <a:p>
          <a:pPr rtl="1">
            <a:buFont typeface="Simplified Arabic" panose="02020603050405020304" pitchFamily="18" charset="-78"/>
            <a:buChar char="-"/>
          </a:pPr>
          <a:r>
            <a:rPr lang="ar-SY" sz="2100">
              <a:solidFill>
                <a:schemeClr val="tx1"/>
              </a:solidFill>
            </a:rPr>
            <a:t>تخصيصُ مناطقَ للصّناعاتِ التّقليديّةِ بالقربِ من مناطقِ السّياحةِ الدّينيّةِ تعكسُ الطّابعَ المميَّزَ للمنطقة.</a:t>
          </a:r>
          <a:endParaRPr lang="en-US" sz="2100">
            <a:solidFill>
              <a:schemeClr val="tx1"/>
            </a:solidFill>
          </a:endParaRPr>
        </a:p>
      </dgm:t>
    </dgm:pt>
    <dgm:pt modelId="{5636C789-B6AC-48B6-9347-2ED94C3E2960}" type="parTrans" cxnId="{9FA7D017-6F2A-495D-B957-CB65DAF84205}">
      <dgm:prSet/>
      <dgm:spPr/>
      <dgm:t>
        <a:bodyPr/>
        <a:lstStyle/>
        <a:p>
          <a:endParaRPr lang="en-US" sz="2100">
            <a:solidFill>
              <a:schemeClr val="tx1"/>
            </a:solidFill>
          </a:endParaRPr>
        </a:p>
      </dgm:t>
    </dgm:pt>
    <dgm:pt modelId="{5B05FD59-1CF6-4917-B1AC-F33AB7AA7724}" type="sibTrans" cxnId="{9FA7D017-6F2A-495D-B957-CB65DAF84205}">
      <dgm:prSet/>
      <dgm:spPr/>
      <dgm:t>
        <a:bodyPr/>
        <a:lstStyle/>
        <a:p>
          <a:endParaRPr lang="en-US" sz="2100">
            <a:solidFill>
              <a:schemeClr val="tx1"/>
            </a:solidFill>
          </a:endParaRPr>
        </a:p>
      </dgm:t>
    </dgm:pt>
    <dgm:pt modelId="{7C0F084D-1E3B-4D70-9D77-B41694A7795F}">
      <dgm:prSet custT="1"/>
      <dgm:spPr>
        <a:ln>
          <a:solidFill>
            <a:schemeClr val="accent6">
              <a:lumMod val="50000"/>
            </a:schemeClr>
          </a:solidFill>
        </a:ln>
      </dgm:spPr>
      <dgm:t>
        <a:bodyPr/>
        <a:lstStyle/>
        <a:p>
          <a:pPr rtl="1">
            <a:buFont typeface="Simplified Arabic" panose="02020603050405020304" pitchFamily="18" charset="-78"/>
            <a:buChar char="-"/>
          </a:pPr>
          <a:r>
            <a:rPr lang="ar-SY" sz="2100">
              <a:solidFill>
                <a:schemeClr val="tx1"/>
              </a:solidFill>
            </a:rPr>
            <a:t>إبرازُ الخصائصِ التّاريخيّةِ والثّقافيّةِ والرّوحيّةِ الّتي تميّزُ المقصدَ الدّينيَّ وتنعشُ رغبةَ السّائحِ بزيارتِه.</a:t>
          </a:r>
          <a:endParaRPr lang="en-US" sz="2100">
            <a:solidFill>
              <a:schemeClr val="tx1"/>
            </a:solidFill>
          </a:endParaRPr>
        </a:p>
      </dgm:t>
    </dgm:pt>
    <dgm:pt modelId="{52001E9A-3B62-405F-9361-51C696E1FE30}" type="parTrans" cxnId="{01D5B537-16E5-4BB1-BD2E-36647DBD1214}">
      <dgm:prSet/>
      <dgm:spPr/>
      <dgm:t>
        <a:bodyPr/>
        <a:lstStyle/>
        <a:p>
          <a:endParaRPr lang="en-US" sz="2100">
            <a:solidFill>
              <a:schemeClr val="tx1"/>
            </a:solidFill>
          </a:endParaRPr>
        </a:p>
      </dgm:t>
    </dgm:pt>
    <dgm:pt modelId="{4CE26793-E1A4-4940-A392-0B0003783BA4}" type="sibTrans" cxnId="{01D5B537-16E5-4BB1-BD2E-36647DBD1214}">
      <dgm:prSet/>
      <dgm:spPr/>
      <dgm:t>
        <a:bodyPr/>
        <a:lstStyle/>
        <a:p>
          <a:endParaRPr lang="en-US" sz="2100">
            <a:solidFill>
              <a:schemeClr val="tx1"/>
            </a:solidFill>
          </a:endParaRPr>
        </a:p>
      </dgm:t>
    </dgm:pt>
    <dgm:pt modelId="{FA63A35D-E3DE-46D6-97CF-B7EAE6AE565A}">
      <dgm:prSet custT="1"/>
      <dgm:spPr>
        <a:ln>
          <a:solidFill>
            <a:schemeClr val="accent6">
              <a:lumMod val="50000"/>
            </a:schemeClr>
          </a:solidFill>
        </a:ln>
      </dgm:spPr>
      <dgm:t>
        <a:bodyPr/>
        <a:lstStyle/>
        <a:p>
          <a:pPr rtl="1">
            <a:buFont typeface="Simplified Arabic" panose="02020603050405020304" pitchFamily="18" charset="-78"/>
            <a:buChar char="-"/>
          </a:pPr>
          <a:r>
            <a:rPr lang="ar-SY" sz="2100">
              <a:solidFill>
                <a:schemeClr val="tx1"/>
              </a:solidFill>
            </a:rPr>
            <a:t>تجهيزُ المقصدِ سياحيّاً من حيثُ توفيرِ لوحاتٍ دلاليّةٍ تشرحُ تاريخَ المقصدِ والمنطقةِ وبأكثرَ من لغة. </a:t>
          </a:r>
          <a:endParaRPr lang="en-US" sz="2100">
            <a:solidFill>
              <a:schemeClr val="tx1"/>
            </a:solidFill>
          </a:endParaRPr>
        </a:p>
      </dgm:t>
    </dgm:pt>
    <dgm:pt modelId="{DEF6B118-7743-4BD5-A866-303657D6034B}" type="parTrans" cxnId="{3D2AC262-99ED-4DE8-815C-88530858FA51}">
      <dgm:prSet/>
      <dgm:spPr/>
      <dgm:t>
        <a:bodyPr/>
        <a:lstStyle/>
        <a:p>
          <a:endParaRPr lang="en-US" sz="2100">
            <a:solidFill>
              <a:schemeClr val="tx1"/>
            </a:solidFill>
          </a:endParaRPr>
        </a:p>
      </dgm:t>
    </dgm:pt>
    <dgm:pt modelId="{C574AD86-87B6-4A00-A813-A50A8635E54A}" type="sibTrans" cxnId="{3D2AC262-99ED-4DE8-815C-88530858FA51}">
      <dgm:prSet/>
      <dgm:spPr/>
      <dgm:t>
        <a:bodyPr/>
        <a:lstStyle/>
        <a:p>
          <a:endParaRPr lang="en-US" sz="2100">
            <a:solidFill>
              <a:schemeClr val="tx1"/>
            </a:solidFill>
          </a:endParaRPr>
        </a:p>
      </dgm:t>
    </dgm:pt>
    <dgm:pt modelId="{291F2216-9EA5-4FA4-8EBD-0735CA0ED308}">
      <dgm:prSet custT="1"/>
      <dgm:spPr>
        <a:ln>
          <a:solidFill>
            <a:schemeClr val="accent6">
              <a:lumMod val="50000"/>
            </a:schemeClr>
          </a:solidFill>
        </a:ln>
      </dgm:spPr>
      <dgm:t>
        <a:bodyPr/>
        <a:lstStyle/>
        <a:p>
          <a:pPr rtl="1"/>
          <a:r>
            <a:rPr lang="ar-SY" sz="2100" dirty="0">
              <a:solidFill>
                <a:schemeClr val="tx1"/>
              </a:solidFill>
            </a:rPr>
            <a:t>التّعاونُ بينَ جميعِ الجهاتِ الحكوميّةِ وغيرِ الحكوميّةِ بما يخدمُ تعاونَ جميعِ الجهاتِ على تنشيطِ السّياحةِ الدّينيّة.</a:t>
          </a:r>
          <a:endParaRPr lang="en-US" sz="2100" dirty="0">
            <a:solidFill>
              <a:schemeClr val="tx1"/>
            </a:solidFill>
          </a:endParaRPr>
        </a:p>
      </dgm:t>
    </dgm:pt>
    <dgm:pt modelId="{9A74DB93-4D09-4BEA-81E6-956382BD8F23}" type="parTrans" cxnId="{3C79B6A6-BF05-441D-812B-F8074E8A304C}">
      <dgm:prSet/>
      <dgm:spPr/>
      <dgm:t>
        <a:bodyPr/>
        <a:lstStyle/>
        <a:p>
          <a:endParaRPr lang="en-US" sz="2100">
            <a:solidFill>
              <a:schemeClr val="tx1"/>
            </a:solidFill>
          </a:endParaRPr>
        </a:p>
      </dgm:t>
    </dgm:pt>
    <dgm:pt modelId="{504AE56A-150C-447C-8F4F-68FB767EC396}" type="sibTrans" cxnId="{3C79B6A6-BF05-441D-812B-F8074E8A304C}">
      <dgm:prSet/>
      <dgm:spPr/>
      <dgm:t>
        <a:bodyPr/>
        <a:lstStyle/>
        <a:p>
          <a:endParaRPr lang="en-US" sz="2100">
            <a:solidFill>
              <a:schemeClr val="tx1"/>
            </a:solidFill>
          </a:endParaRPr>
        </a:p>
      </dgm:t>
    </dgm:pt>
    <dgm:pt modelId="{5DD18804-3727-4159-9D46-07A5EC748492}" type="pres">
      <dgm:prSet presAssocID="{303FC02E-A4ED-4969-957B-8E4CA7F14ADD}" presName="diagram" presStyleCnt="0">
        <dgm:presLayoutVars>
          <dgm:dir/>
          <dgm:resizeHandles val="exact"/>
        </dgm:presLayoutVars>
      </dgm:prSet>
      <dgm:spPr/>
    </dgm:pt>
    <dgm:pt modelId="{8CDAEB9C-9480-4C2B-8359-5D3A0E743BF4}" type="pres">
      <dgm:prSet presAssocID="{394B5017-F58D-4DBD-87F8-6DBD9138A973}" presName="node" presStyleLbl="node1" presStyleIdx="0" presStyleCnt="8" custScaleX="109137" custScaleY="147283">
        <dgm:presLayoutVars>
          <dgm:bulletEnabled val="1"/>
        </dgm:presLayoutVars>
      </dgm:prSet>
      <dgm:spPr/>
    </dgm:pt>
    <dgm:pt modelId="{A72551C9-AE44-4CD4-841D-BAA98A259D7A}" type="pres">
      <dgm:prSet presAssocID="{EA9A6CD5-8787-4D37-A5FC-794DBA0C1BAD}" presName="sibTrans" presStyleCnt="0"/>
      <dgm:spPr/>
    </dgm:pt>
    <dgm:pt modelId="{0CEC54B5-FA63-464C-A07C-E8E567229EFF}" type="pres">
      <dgm:prSet presAssocID="{E4D44A6C-BCC7-41AA-BCA4-53B8E0A7E10F}" presName="node" presStyleLbl="node1" presStyleIdx="1" presStyleCnt="8" custScaleX="109137" custScaleY="147283">
        <dgm:presLayoutVars>
          <dgm:bulletEnabled val="1"/>
        </dgm:presLayoutVars>
      </dgm:prSet>
      <dgm:spPr/>
    </dgm:pt>
    <dgm:pt modelId="{30B5CA2D-B926-4822-B620-EAA7BD082864}" type="pres">
      <dgm:prSet presAssocID="{FB4859DD-1D11-41A8-A963-DBD1E6990E99}" presName="sibTrans" presStyleCnt="0"/>
      <dgm:spPr/>
    </dgm:pt>
    <dgm:pt modelId="{3D8E9053-EAB8-4658-85ED-5303706F1D04}" type="pres">
      <dgm:prSet presAssocID="{1260CBA5-8F2B-4147-8BC3-C5E836C1C87A}" presName="node" presStyleLbl="node1" presStyleIdx="2" presStyleCnt="8" custScaleX="141777" custScaleY="147283">
        <dgm:presLayoutVars>
          <dgm:bulletEnabled val="1"/>
        </dgm:presLayoutVars>
      </dgm:prSet>
      <dgm:spPr/>
    </dgm:pt>
    <dgm:pt modelId="{0D76BA58-C21A-43C0-A4F7-3922461FA53F}" type="pres">
      <dgm:prSet presAssocID="{EAFCE1BE-9E95-4539-A98B-B078EF7D5E3F}" presName="sibTrans" presStyleCnt="0"/>
      <dgm:spPr/>
    </dgm:pt>
    <dgm:pt modelId="{FF4F131E-0664-41E7-BB99-4219FFC0A0F6}" type="pres">
      <dgm:prSet presAssocID="{533AFBC4-F102-462C-8FCC-4FF4C8FC527F}" presName="node" presStyleLbl="node1" presStyleIdx="3" presStyleCnt="8" custScaleX="109137" custScaleY="147283">
        <dgm:presLayoutVars>
          <dgm:bulletEnabled val="1"/>
        </dgm:presLayoutVars>
      </dgm:prSet>
      <dgm:spPr/>
    </dgm:pt>
    <dgm:pt modelId="{7B9B979C-3CB6-41A8-A073-B548B6A87576}" type="pres">
      <dgm:prSet presAssocID="{33E1A190-CFDA-4C94-9FC3-49652C1995AA}" presName="sibTrans" presStyleCnt="0"/>
      <dgm:spPr/>
    </dgm:pt>
    <dgm:pt modelId="{57F26493-7A99-4C03-A632-2A46F3F4F94E}" type="pres">
      <dgm:prSet presAssocID="{1AF60199-BEDA-4A2F-8477-B567DAA636BD}" presName="node" presStyleLbl="node1" presStyleIdx="4" presStyleCnt="8" custScaleX="109137" custScaleY="147283">
        <dgm:presLayoutVars>
          <dgm:bulletEnabled val="1"/>
        </dgm:presLayoutVars>
      </dgm:prSet>
      <dgm:spPr/>
    </dgm:pt>
    <dgm:pt modelId="{81FEC8CA-E875-4415-84AF-9BE7D3317D0B}" type="pres">
      <dgm:prSet presAssocID="{5B05FD59-1CF6-4917-B1AC-F33AB7AA7724}" presName="sibTrans" presStyleCnt="0"/>
      <dgm:spPr/>
    </dgm:pt>
    <dgm:pt modelId="{A9E0D2DD-10F5-4C07-9747-16B4C123859B}" type="pres">
      <dgm:prSet presAssocID="{7C0F084D-1E3B-4D70-9D77-B41694A7795F}" presName="node" presStyleLbl="node1" presStyleIdx="5" presStyleCnt="8" custScaleX="109137" custScaleY="147283">
        <dgm:presLayoutVars>
          <dgm:bulletEnabled val="1"/>
        </dgm:presLayoutVars>
      </dgm:prSet>
      <dgm:spPr/>
    </dgm:pt>
    <dgm:pt modelId="{FF36D51B-705B-40B9-8203-4921ED4C511D}" type="pres">
      <dgm:prSet presAssocID="{4CE26793-E1A4-4940-A392-0B0003783BA4}" presName="sibTrans" presStyleCnt="0"/>
      <dgm:spPr/>
    </dgm:pt>
    <dgm:pt modelId="{2FB2FF1A-31FE-407F-9771-6F03DADC0EAD}" type="pres">
      <dgm:prSet presAssocID="{FA63A35D-E3DE-46D6-97CF-B7EAE6AE565A}" presName="node" presStyleLbl="node1" presStyleIdx="6" presStyleCnt="8" custScaleX="109137" custScaleY="147283">
        <dgm:presLayoutVars>
          <dgm:bulletEnabled val="1"/>
        </dgm:presLayoutVars>
      </dgm:prSet>
      <dgm:spPr/>
    </dgm:pt>
    <dgm:pt modelId="{0FC9E0E6-5B33-4A87-8C80-B3197D06D48D}" type="pres">
      <dgm:prSet presAssocID="{C574AD86-87B6-4A00-A813-A50A8635E54A}" presName="sibTrans" presStyleCnt="0"/>
      <dgm:spPr/>
    </dgm:pt>
    <dgm:pt modelId="{38F0B2D3-268C-4691-83F5-4D70D43BD43C}" type="pres">
      <dgm:prSet presAssocID="{291F2216-9EA5-4FA4-8EBD-0735CA0ED308}" presName="node" presStyleLbl="node1" presStyleIdx="7" presStyleCnt="8" custScaleX="109137" custScaleY="147283">
        <dgm:presLayoutVars>
          <dgm:bulletEnabled val="1"/>
        </dgm:presLayoutVars>
      </dgm:prSet>
      <dgm:spPr/>
    </dgm:pt>
  </dgm:ptLst>
  <dgm:cxnLst>
    <dgm:cxn modelId="{9FA7D017-6F2A-495D-B957-CB65DAF84205}" srcId="{303FC02E-A4ED-4969-957B-8E4CA7F14ADD}" destId="{1AF60199-BEDA-4A2F-8477-B567DAA636BD}" srcOrd="4" destOrd="0" parTransId="{5636C789-B6AC-48B6-9347-2ED94C3E2960}" sibTransId="{5B05FD59-1CF6-4917-B1AC-F33AB7AA7724}"/>
    <dgm:cxn modelId="{0033BF1F-FB9B-43CE-A82D-2F1C24067324}" type="presOf" srcId="{1260CBA5-8F2B-4147-8BC3-C5E836C1C87A}" destId="{3D8E9053-EAB8-4658-85ED-5303706F1D04}" srcOrd="0" destOrd="0" presId="urn:microsoft.com/office/officeart/2005/8/layout/default"/>
    <dgm:cxn modelId="{29A9CA36-7856-470C-AB63-438E27BF0BF6}" type="presOf" srcId="{303FC02E-A4ED-4969-957B-8E4CA7F14ADD}" destId="{5DD18804-3727-4159-9D46-07A5EC748492}" srcOrd="0" destOrd="0" presId="urn:microsoft.com/office/officeart/2005/8/layout/default"/>
    <dgm:cxn modelId="{01D5B537-16E5-4BB1-BD2E-36647DBD1214}" srcId="{303FC02E-A4ED-4969-957B-8E4CA7F14ADD}" destId="{7C0F084D-1E3B-4D70-9D77-B41694A7795F}" srcOrd="5" destOrd="0" parTransId="{52001E9A-3B62-405F-9361-51C696E1FE30}" sibTransId="{4CE26793-E1A4-4940-A392-0B0003783BA4}"/>
    <dgm:cxn modelId="{55852E3F-6B3F-4CA8-A6B5-B6253544B0C7}" srcId="{303FC02E-A4ED-4969-957B-8E4CA7F14ADD}" destId="{394B5017-F58D-4DBD-87F8-6DBD9138A973}" srcOrd="0" destOrd="0" parTransId="{ADF0A840-51CF-43CE-9E03-8DEEBBA3F23E}" sibTransId="{EA9A6CD5-8787-4D37-A5FC-794DBA0C1BAD}"/>
    <dgm:cxn modelId="{3D2AC262-99ED-4DE8-815C-88530858FA51}" srcId="{303FC02E-A4ED-4969-957B-8E4CA7F14ADD}" destId="{FA63A35D-E3DE-46D6-97CF-B7EAE6AE565A}" srcOrd="6" destOrd="0" parTransId="{DEF6B118-7743-4BD5-A866-303657D6034B}" sibTransId="{C574AD86-87B6-4A00-A813-A50A8635E54A}"/>
    <dgm:cxn modelId="{18696F74-366F-4B42-9195-44F4523D67B4}" type="presOf" srcId="{291F2216-9EA5-4FA4-8EBD-0735CA0ED308}" destId="{38F0B2D3-268C-4691-83F5-4D70D43BD43C}" srcOrd="0" destOrd="0" presId="urn:microsoft.com/office/officeart/2005/8/layout/default"/>
    <dgm:cxn modelId="{DB7B4F58-D67B-4E38-AC3B-2EDB1B0D2561}" type="presOf" srcId="{394B5017-F58D-4DBD-87F8-6DBD9138A973}" destId="{8CDAEB9C-9480-4C2B-8359-5D3A0E743BF4}" srcOrd="0" destOrd="0" presId="urn:microsoft.com/office/officeart/2005/8/layout/default"/>
    <dgm:cxn modelId="{E9153D8E-0093-4813-B011-17514A068F7F}" type="presOf" srcId="{7C0F084D-1E3B-4D70-9D77-B41694A7795F}" destId="{A9E0D2DD-10F5-4C07-9747-16B4C123859B}" srcOrd="0" destOrd="0" presId="urn:microsoft.com/office/officeart/2005/8/layout/default"/>
    <dgm:cxn modelId="{1FEF3F9D-0143-4A00-8DFC-F4707E9BEA64}" srcId="{303FC02E-A4ED-4969-957B-8E4CA7F14ADD}" destId="{1260CBA5-8F2B-4147-8BC3-C5E836C1C87A}" srcOrd="2" destOrd="0" parTransId="{12F314C0-6150-4DB7-8198-5B9A179BF288}" sibTransId="{EAFCE1BE-9E95-4539-A98B-B078EF7D5E3F}"/>
    <dgm:cxn modelId="{037B65A0-538A-4420-9AFB-60BF8F8E0925}" type="presOf" srcId="{FA63A35D-E3DE-46D6-97CF-B7EAE6AE565A}" destId="{2FB2FF1A-31FE-407F-9771-6F03DADC0EAD}" srcOrd="0" destOrd="0" presId="urn:microsoft.com/office/officeart/2005/8/layout/default"/>
    <dgm:cxn modelId="{3C79B6A6-BF05-441D-812B-F8074E8A304C}" srcId="{303FC02E-A4ED-4969-957B-8E4CA7F14ADD}" destId="{291F2216-9EA5-4FA4-8EBD-0735CA0ED308}" srcOrd="7" destOrd="0" parTransId="{9A74DB93-4D09-4BEA-81E6-956382BD8F23}" sibTransId="{504AE56A-150C-447C-8F4F-68FB767EC396}"/>
    <dgm:cxn modelId="{40A8E1BA-0518-4F0F-A173-56EE59FDE921}" type="presOf" srcId="{1AF60199-BEDA-4A2F-8477-B567DAA636BD}" destId="{57F26493-7A99-4C03-A632-2A46F3F4F94E}" srcOrd="0" destOrd="0" presId="urn:microsoft.com/office/officeart/2005/8/layout/default"/>
    <dgm:cxn modelId="{845B7CC1-876E-4619-B9B2-59FE4BF44253}" type="presOf" srcId="{533AFBC4-F102-462C-8FCC-4FF4C8FC527F}" destId="{FF4F131E-0664-41E7-BB99-4219FFC0A0F6}" srcOrd="0" destOrd="0" presId="urn:microsoft.com/office/officeart/2005/8/layout/default"/>
    <dgm:cxn modelId="{DDC9CAD3-DB8D-4AF7-86A4-1CB68266BEC6}" srcId="{303FC02E-A4ED-4969-957B-8E4CA7F14ADD}" destId="{E4D44A6C-BCC7-41AA-BCA4-53B8E0A7E10F}" srcOrd="1" destOrd="0" parTransId="{CBFA355E-86EA-418C-82DA-2EE33D2495ED}" sibTransId="{FB4859DD-1D11-41A8-A963-DBD1E6990E99}"/>
    <dgm:cxn modelId="{AE7A90EF-0B97-49F8-AC0D-D6EA2FA5CD89}" type="presOf" srcId="{E4D44A6C-BCC7-41AA-BCA4-53B8E0A7E10F}" destId="{0CEC54B5-FA63-464C-A07C-E8E567229EFF}" srcOrd="0" destOrd="0" presId="urn:microsoft.com/office/officeart/2005/8/layout/default"/>
    <dgm:cxn modelId="{3564A0FB-AD14-468C-9518-574771DBAA96}" srcId="{303FC02E-A4ED-4969-957B-8E4CA7F14ADD}" destId="{533AFBC4-F102-462C-8FCC-4FF4C8FC527F}" srcOrd="3" destOrd="0" parTransId="{3AF5A083-DD8E-4CC0-8974-3961E5BA2468}" sibTransId="{33E1A190-CFDA-4C94-9FC3-49652C1995AA}"/>
    <dgm:cxn modelId="{285BADB4-CD3F-4A24-8063-8FC51521FC83}" type="presParOf" srcId="{5DD18804-3727-4159-9D46-07A5EC748492}" destId="{8CDAEB9C-9480-4C2B-8359-5D3A0E743BF4}" srcOrd="0" destOrd="0" presId="urn:microsoft.com/office/officeart/2005/8/layout/default"/>
    <dgm:cxn modelId="{B936F9AE-A641-41BB-B94C-EE4450FC2D6B}" type="presParOf" srcId="{5DD18804-3727-4159-9D46-07A5EC748492}" destId="{A72551C9-AE44-4CD4-841D-BAA98A259D7A}" srcOrd="1" destOrd="0" presId="urn:microsoft.com/office/officeart/2005/8/layout/default"/>
    <dgm:cxn modelId="{AEF7C5D6-E3FF-4441-97D4-4850AB87EC46}" type="presParOf" srcId="{5DD18804-3727-4159-9D46-07A5EC748492}" destId="{0CEC54B5-FA63-464C-A07C-E8E567229EFF}" srcOrd="2" destOrd="0" presId="urn:microsoft.com/office/officeart/2005/8/layout/default"/>
    <dgm:cxn modelId="{977E1552-FCC2-4B02-BB6C-28B5B34DA301}" type="presParOf" srcId="{5DD18804-3727-4159-9D46-07A5EC748492}" destId="{30B5CA2D-B926-4822-B620-EAA7BD082864}" srcOrd="3" destOrd="0" presId="urn:microsoft.com/office/officeart/2005/8/layout/default"/>
    <dgm:cxn modelId="{F02E1A49-3529-4F0A-8EBD-5B23C3A7ABDB}" type="presParOf" srcId="{5DD18804-3727-4159-9D46-07A5EC748492}" destId="{3D8E9053-EAB8-4658-85ED-5303706F1D04}" srcOrd="4" destOrd="0" presId="urn:microsoft.com/office/officeart/2005/8/layout/default"/>
    <dgm:cxn modelId="{71D7AF23-36BD-4C49-A7E3-D21403D8CAE8}" type="presParOf" srcId="{5DD18804-3727-4159-9D46-07A5EC748492}" destId="{0D76BA58-C21A-43C0-A4F7-3922461FA53F}" srcOrd="5" destOrd="0" presId="urn:microsoft.com/office/officeart/2005/8/layout/default"/>
    <dgm:cxn modelId="{B3FABD86-B092-408B-B1CA-6E5FED136113}" type="presParOf" srcId="{5DD18804-3727-4159-9D46-07A5EC748492}" destId="{FF4F131E-0664-41E7-BB99-4219FFC0A0F6}" srcOrd="6" destOrd="0" presId="urn:microsoft.com/office/officeart/2005/8/layout/default"/>
    <dgm:cxn modelId="{A141A9AB-C976-4736-86AC-F54470624652}" type="presParOf" srcId="{5DD18804-3727-4159-9D46-07A5EC748492}" destId="{7B9B979C-3CB6-41A8-A073-B548B6A87576}" srcOrd="7" destOrd="0" presId="urn:microsoft.com/office/officeart/2005/8/layout/default"/>
    <dgm:cxn modelId="{6E353770-E761-4275-AC0A-F821A18145FF}" type="presParOf" srcId="{5DD18804-3727-4159-9D46-07A5EC748492}" destId="{57F26493-7A99-4C03-A632-2A46F3F4F94E}" srcOrd="8" destOrd="0" presId="urn:microsoft.com/office/officeart/2005/8/layout/default"/>
    <dgm:cxn modelId="{E774FB0B-0CBF-468A-BA29-5D8C0477EC6D}" type="presParOf" srcId="{5DD18804-3727-4159-9D46-07A5EC748492}" destId="{81FEC8CA-E875-4415-84AF-9BE7D3317D0B}" srcOrd="9" destOrd="0" presId="urn:microsoft.com/office/officeart/2005/8/layout/default"/>
    <dgm:cxn modelId="{E851E897-CFED-445E-95DE-E9CDE381377D}" type="presParOf" srcId="{5DD18804-3727-4159-9D46-07A5EC748492}" destId="{A9E0D2DD-10F5-4C07-9747-16B4C123859B}" srcOrd="10" destOrd="0" presId="urn:microsoft.com/office/officeart/2005/8/layout/default"/>
    <dgm:cxn modelId="{30310C36-071C-4EDF-8E23-F3E90078B674}" type="presParOf" srcId="{5DD18804-3727-4159-9D46-07A5EC748492}" destId="{FF36D51B-705B-40B9-8203-4921ED4C511D}" srcOrd="11" destOrd="0" presId="urn:microsoft.com/office/officeart/2005/8/layout/default"/>
    <dgm:cxn modelId="{94124686-25C3-47D5-8EC6-BE6947693429}" type="presParOf" srcId="{5DD18804-3727-4159-9D46-07A5EC748492}" destId="{2FB2FF1A-31FE-407F-9771-6F03DADC0EAD}" srcOrd="12" destOrd="0" presId="urn:microsoft.com/office/officeart/2005/8/layout/default"/>
    <dgm:cxn modelId="{74B77E40-5DE7-4283-B755-37C585ECAFB0}" type="presParOf" srcId="{5DD18804-3727-4159-9D46-07A5EC748492}" destId="{0FC9E0E6-5B33-4A87-8C80-B3197D06D48D}" srcOrd="13" destOrd="0" presId="urn:microsoft.com/office/officeart/2005/8/layout/default"/>
    <dgm:cxn modelId="{90650F42-65D8-4726-A8EC-7D54BC47F8DE}" type="presParOf" srcId="{5DD18804-3727-4159-9D46-07A5EC748492}" destId="{38F0B2D3-268C-4691-83F5-4D70D43BD43C}"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8CF912-F041-4E3F-A784-4E8441A94D02}"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24A7CF87-C87F-4570-9928-5D3001CA686A}">
      <dgm:prSe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Y" sz="2200">
              <a:solidFill>
                <a:schemeClr val="tx1"/>
              </a:solidFill>
            </a:rPr>
            <a:t>إنفاقُ السّائحِ ومردوداتِه، تحقّقُ متطلّباتِ السّياحةِ ونوعَها، فالسّياحةُ الدّينيّةُ تحقّقُ أداءَ الزّيارةِ للأماكنِ أوِ المواقعِ الدّينيّةِ المقدَّسةِ وأداءَ شعائرِه، سواءٌ كانتْ منَ الدّياناتِ السّماويّةِ أم غيرِها.</a:t>
          </a:r>
          <a:endParaRPr lang="en-US" sz="2200">
            <a:solidFill>
              <a:schemeClr val="tx1"/>
            </a:solidFill>
          </a:endParaRPr>
        </a:p>
      </dgm:t>
    </dgm:pt>
    <dgm:pt modelId="{C94B4CEB-4BCC-4BEA-86C7-320B0F763FD1}" type="parTrans" cxnId="{E0A72179-17CC-4FCE-A21C-CF8896EF9727}">
      <dgm:prSet/>
      <dgm:spPr/>
      <dgm:t>
        <a:bodyPr/>
        <a:lstStyle/>
        <a:p>
          <a:pPr rtl="1"/>
          <a:endParaRPr lang="en-US" sz="2200">
            <a:solidFill>
              <a:schemeClr val="tx1"/>
            </a:solidFill>
          </a:endParaRPr>
        </a:p>
      </dgm:t>
    </dgm:pt>
    <dgm:pt modelId="{265662D7-05BA-4E03-A1CB-4D9A208CCDC7}" type="sibTrans" cxnId="{E0A72179-17CC-4FCE-A21C-CF8896EF9727}">
      <dgm:prSet/>
      <dgm:spPr/>
      <dgm:t>
        <a:bodyPr/>
        <a:lstStyle/>
        <a:p>
          <a:pPr rtl="1"/>
          <a:endParaRPr lang="en-US" sz="2200">
            <a:solidFill>
              <a:schemeClr val="tx1"/>
            </a:solidFill>
          </a:endParaRPr>
        </a:p>
      </dgm:t>
    </dgm:pt>
    <dgm:pt modelId="{6A7EA02B-DAA8-4729-BB1E-91AF6260047B}">
      <dgm:prSe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Y" sz="2200">
              <a:solidFill>
                <a:schemeClr val="tx1"/>
              </a:solidFill>
            </a:rPr>
            <a:t>إنفاقُ أصحابِ رؤوسِ الأموالِ في الأماكنِ الّتي تنشطُ فيها السّياحةُ الدّينيّة، ومردودُهم في ذلكَ هو جنيُ الأرباحِ مقابلَ تأديةِ الخدماتِ أو تهيئةِ السّلعِ اللّازمةِ للسّائحِ أوِ الزّائر.</a:t>
          </a:r>
          <a:endParaRPr lang="en-US" sz="2200">
            <a:solidFill>
              <a:schemeClr val="tx1"/>
            </a:solidFill>
          </a:endParaRPr>
        </a:p>
      </dgm:t>
    </dgm:pt>
    <dgm:pt modelId="{9F0995DC-2FD3-47B6-A1F3-AC5455228731}" type="parTrans" cxnId="{D5AB4F73-FA98-4DAC-A703-2EE4DD726FE9}">
      <dgm:prSet/>
      <dgm:spPr/>
      <dgm:t>
        <a:bodyPr/>
        <a:lstStyle/>
        <a:p>
          <a:pPr rtl="1"/>
          <a:endParaRPr lang="en-US" sz="2200">
            <a:solidFill>
              <a:schemeClr val="tx1"/>
            </a:solidFill>
          </a:endParaRPr>
        </a:p>
      </dgm:t>
    </dgm:pt>
    <dgm:pt modelId="{8ECCDDFD-B0D9-469B-9F95-B8817E71E89C}" type="sibTrans" cxnId="{D5AB4F73-FA98-4DAC-A703-2EE4DD726FE9}">
      <dgm:prSet/>
      <dgm:spPr/>
      <dgm:t>
        <a:bodyPr/>
        <a:lstStyle/>
        <a:p>
          <a:pPr rtl="1"/>
          <a:endParaRPr lang="en-US" sz="2200">
            <a:solidFill>
              <a:schemeClr val="tx1"/>
            </a:solidFill>
          </a:endParaRPr>
        </a:p>
      </dgm:t>
    </dgm:pt>
    <dgm:pt modelId="{6B848661-BC93-45F2-B4DC-6D0045E8AC00}">
      <dgm:prSet custT="1"/>
      <dgm:spPr>
        <a:ln>
          <a:solidFill>
            <a:schemeClr val="accent6">
              <a:lumMod val="50000"/>
            </a:schemeClr>
          </a:solidFill>
        </a:ln>
      </dgm:spPr>
      <dgm:t>
        <a:bodyPr/>
        <a:lstStyle/>
        <a:p>
          <a:pPr rtl="1"/>
          <a:r>
            <a:rPr lang="ar-SY" sz="2200" dirty="0">
              <a:solidFill>
                <a:schemeClr val="tx1"/>
              </a:solidFill>
            </a:rPr>
            <a:t>إنفاقُ الدّولةِ في تطويرِ هذهِ المواقعِ والأماكن، ودعمُ الجهاتِ المعنيّةِ من أجلِ أن تحقّقَ من خلالِها زيادةَ دخلِ الفردِ والدّخلِ الوطنيّ</a:t>
          </a:r>
          <a:r>
            <a:rPr lang="ar-EG" sz="2200" dirty="0">
              <a:solidFill>
                <a:schemeClr val="tx1"/>
              </a:solidFill>
            </a:rPr>
            <a:t>.</a:t>
          </a:r>
          <a:endParaRPr lang="en-US" sz="2200" dirty="0">
            <a:solidFill>
              <a:schemeClr val="tx1"/>
            </a:solidFill>
          </a:endParaRPr>
        </a:p>
      </dgm:t>
    </dgm:pt>
    <dgm:pt modelId="{7D630E31-E7AE-4AEC-B5F2-B5BDEA84754E}" type="parTrans" cxnId="{60B22320-C27F-426D-B282-CE16341CCF4D}">
      <dgm:prSet/>
      <dgm:spPr/>
      <dgm:t>
        <a:bodyPr/>
        <a:lstStyle/>
        <a:p>
          <a:pPr rtl="1"/>
          <a:endParaRPr lang="en-US" sz="2200">
            <a:solidFill>
              <a:schemeClr val="tx1"/>
            </a:solidFill>
          </a:endParaRPr>
        </a:p>
      </dgm:t>
    </dgm:pt>
    <dgm:pt modelId="{36C66444-408D-4294-903F-0509870AA522}" type="sibTrans" cxnId="{60B22320-C27F-426D-B282-CE16341CCF4D}">
      <dgm:prSet/>
      <dgm:spPr/>
      <dgm:t>
        <a:bodyPr/>
        <a:lstStyle/>
        <a:p>
          <a:pPr rtl="1"/>
          <a:endParaRPr lang="en-US" sz="2200">
            <a:solidFill>
              <a:schemeClr val="tx1"/>
            </a:solidFill>
          </a:endParaRPr>
        </a:p>
      </dgm:t>
    </dgm:pt>
    <dgm:pt modelId="{6150E494-DF0A-4DB1-87D4-80D374FB4E19}" type="pres">
      <dgm:prSet presAssocID="{E98CF912-F041-4E3F-A784-4E8441A94D02}" presName="linear" presStyleCnt="0">
        <dgm:presLayoutVars>
          <dgm:dir val="rev"/>
          <dgm:animLvl val="lvl"/>
          <dgm:resizeHandles val="exact"/>
        </dgm:presLayoutVars>
      </dgm:prSet>
      <dgm:spPr/>
    </dgm:pt>
    <dgm:pt modelId="{B30D2BEE-4FC0-436B-8B29-DCB09C5C660C}" type="pres">
      <dgm:prSet presAssocID="{24A7CF87-C87F-4570-9928-5D3001CA686A}" presName="parentLin" presStyleCnt="0"/>
      <dgm:spPr/>
    </dgm:pt>
    <dgm:pt modelId="{0728F4E5-1616-492B-8825-E4E6075E415A}" type="pres">
      <dgm:prSet presAssocID="{24A7CF87-C87F-4570-9928-5D3001CA686A}" presName="parentLeftMargin" presStyleLbl="node1" presStyleIdx="0" presStyleCnt="3"/>
      <dgm:spPr/>
    </dgm:pt>
    <dgm:pt modelId="{1CF06B29-1E76-4A15-A6FF-64EBE35E9D60}" type="pres">
      <dgm:prSet presAssocID="{24A7CF87-C87F-4570-9928-5D3001CA686A}" presName="parentText" presStyleLbl="node1" presStyleIdx="0" presStyleCnt="3" custScaleX="142857">
        <dgm:presLayoutVars>
          <dgm:chMax val="0"/>
          <dgm:bulletEnabled val="1"/>
        </dgm:presLayoutVars>
      </dgm:prSet>
      <dgm:spPr/>
    </dgm:pt>
    <dgm:pt modelId="{CDECF96B-61D4-46CC-B1CD-76EDE5930833}" type="pres">
      <dgm:prSet presAssocID="{24A7CF87-C87F-4570-9928-5D3001CA686A}" presName="negativeSpace" presStyleCnt="0"/>
      <dgm:spPr/>
    </dgm:pt>
    <dgm:pt modelId="{4570E5C6-74BA-492A-B1D7-1A3BC4EDBB23}" type="pres">
      <dgm:prSet presAssocID="{24A7CF87-C87F-4570-9928-5D3001CA686A}" presName="childText" presStyleLbl="conFgAcc1" presStyleIdx="0" presStyleCnt="3">
        <dgm:presLayoutVars>
          <dgm:bulletEnabled val="1"/>
        </dgm:presLayoutVars>
      </dgm:prSet>
      <dgm:spPr>
        <a:ln>
          <a:solidFill>
            <a:schemeClr val="accent6">
              <a:lumMod val="50000"/>
            </a:schemeClr>
          </a:solidFill>
        </a:ln>
      </dgm:spPr>
    </dgm:pt>
    <dgm:pt modelId="{8D515810-5185-447F-AD2C-9BA105305332}" type="pres">
      <dgm:prSet presAssocID="{265662D7-05BA-4E03-A1CB-4D9A208CCDC7}" presName="spaceBetweenRectangles" presStyleCnt="0"/>
      <dgm:spPr/>
    </dgm:pt>
    <dgm:pt modelId="{22FD6B1F-32C1-4835-AC1F-02A6E421B6F5}" type="pres">
      <dgm:prSet presAssocID="{6A7EA02B-DAA8-4729-BB1E-91AF6260047B}" presName="parentLin" presStyleCnt="0"/>
      <dgm:spPr/>
    </dgm:pt>
    <dgm:pt modelId="{51D3833C-69A7-456D-9236-B96310FA7DA0}" type="pres">
      <dgm:prSet presAssocID="{6A7EA02B-DAA8-4729-BB1E-91AF6260047B}" presName="parentLeftMargin" presStyleLbl="node1" presStyleIdx="0" presStyleCnt="3"/>
      <dgm:spPr/>
    </dgm:pt>
    <dgm:pt modelId="{D4D2F51A-54F9-4D9D-B58E-A69273708D51}" type="pres">
      <dgm:prSet presAssocID="{6A7EA02B-DAA8-4729-BB1E-91AF6260047B}" presName="parentText" presStyleLbl="node1" presStyleIdx="1" presStyleCnt="3" custScaleX="142857">
        <dgm:presLayoutVars>
          <dgm:chMax val="0"/>
          <dgm:bulletEnabled val="1"/>
        </dgm:presLayoutVars>
      </dgm:prSet>
      <dgm:spPr/>
    </dgm:pt>
    <dgm:pt modelId="{45B6DD2D-383D-45EA-8B53-E8E52BF3F80F}" type="pres">
      <dgm:prSet presAssocID="{6A7EA02B-DAA8-4729-BB1E-91AF6260047B}" presName="negativeSpace" presStyleCnt="0"/>
      <dgm:spPr/>
    </dgm:pt>
    <dgm:pt modelId="{0FEDCCC6-0962-4D15-885E-A6D9DA216476}" type="pres">
      <dgm:prSet presAssocID="{6A7EA02B-DAA8-4729-BB1E-91AF6260047B}" presName="childText" presStyleLbl="conFgAcc1" presStyleIdx="1" presStyleCnt="3">
        <dgm:presLayoutVars>
          <dgm:bulletEnabled val="1"/>
        </dgm:presLayoutVars>
      </dgm:prSet>
      <dgm:spPr>
        <a:ln>
          <a:solidFill>
            <a:schemeClr val="accent6">
              <a:lumMod val="50000"/>
            </a:schemeClr>
          </a:solidFill>
        </a:ln>
      </dgm:spPr>
    </dgm:pt>
    <dgm:pt modelId="{FB79ACCE-C689-46CE-AFB4-F7EA38B20DC8}" type="pres">
      <dgm:prSet presAssocID="{8ECCDDFD-B0D9-469B-9F95-B8817E71E89C}" presName="spaceBetweenRectangles" presStyleCnt="0"/>
      <dgm:spPr/>
    </dgm:pt>
    <dgm:pt modelId="{6A3764C8-6D58-4E18-A873-D6F5FA8382EE}" type="pres">
      <dgm:prSet presAssocID="{6B848661-BC93-45F2-B4DC-6D0045E8AC00}" presName="parentLin" presStyleCnt="0"/>
      <dgm:spPr/>
    </dgm:pt>
    <dgm:pt modelId="{6A05E65E-8342-47A4-AFC0-1DB13E2EA277}" type="pres">
      <dgm:prSet presAssocID="{6B848661-BC93-45F2-B4DC-6D0045E8AC00}" presName="parentLeftMargin" presStyleLbl="node1" presStyleIdx="1" presStyleCnt="3"/>
      <dgm:spPr/>
    </dgm:pt>
    <dgm:pt modelId="{99F0BF3B-158A-49A7-BFCB-BEA0B557B6B4}" type="pres">
      <dgm:prSet presAssocID="{6B848661-BC93-45F2-B4DC-6D0045E8AC00}" presName="parentText" presStyleLbl="node1" presStyleIdx="2" presStyleCnt="3" custScaleX="142857">
        <dgm:presLayoutVars>
          <dgm:chMax val="0"/>
          <dgm:bulletEnabled val="1"/>
        </dgm:presLayoutVars>
      </dgm:prSet>
      <dgm:spPr/>
    </dgm:pt>
    <dgm:pt modelId="{B2C74C7A-27E6-42CB-8157-626A79A7B41E}" type="pres">
      <dgm:prSet presAssocID="{6B848661-BC93-45F2-B4DC-6D0045E8AC00}" presName="negativeSpace" presStyleCnt="0"/>
      <dgm:spPr/>
    </dgm:pt>
    <dgm:pt modelId="{EC3E9573-A09A-4FD4-B38F-0EBF6E6CECE3}" type="pres">
      <dgm:prSet presAssocID="{6B848661-BC93-45F2-B4DC-6D0045E8AC00}" presName="childText" presStyleLbl="conFgAcc1" presStyleIdx="2" presStyleCnt="3">
        <dgm:presLayoutVars>
          <dgm:bulletEnabled val="1"/>
        </dgm:presLayoutVars>
      </dgm:prSet>
      <dgm:spPr>
        <a:ln>
          <a:solidFill>
            <a:schemeClr val="accent6">
              <a:lumMod val="50000"/>
            </a:schemeClr>
          </a:solidFill>
        </a:ln>
      </dgm:spPr>
    </dgm:pt>
  </dgm:ptLst>
  <dgm:cxnLst>
    <dgm:cxn modelId="{B82D7B1D-8D93-4B68-8EE5-5147AE0510ED}" type="presOf" srcId="{E98CF912-F041-4E3F-A784-4E8441A94D02}" destId="{6150E494-DF0A-4DB1-87D4-80D374FB4E19}" srcOrd="0" destOrd="0" presId="urn:microsoft.com/office/officeart/2005/8/layout/list1"/>
    <dgm:cxn modelId="{60B22320-C27F-426D-B282-CE16341CCF4D}" srcId="{E98CF912-F041-4E3F-A784-4E8441A94D02}" destId="{6B848661-BC93-45F2-B4DC-6D0045E8AC00}" srcOrd="2" destOrd="0" parTransId="{7D630E31-E7AE-4AEC-B5F2-B5BDEA84754E}" sibTransId="{36C66444-408D-4294-903F-0509870AA522}"/>
    <dgm:cxn modelId="{D684AA3E-997C-4CA3-9BDB-35474A2C3AF8}" type="presOf" srcId="{24A7CF87-C87F-4570-9928-5D3001CA686A}" destId="{0728F4E5-1616-492B-8825-E4E6075E415A}" srcOrd="0" destOrd="0" presId="urn:microsoft.com/office/officeart/2005/8/layout/list1"/>
    <dgm:cxn modelId="{844D9C44-8041-4D7C-A487-F0D6E517F3F0}" type="presOf" srcId="{6A7EA02B-DAA8-4729-BB1E-91AF6260047B}" destId="{D4D2F51A-54F9-4D9D-B58E-A69273708D51}" srcOrd="1" destOrd="0" presId="urn:microsoft.com/office/officeart/2005/8/layout/list1"/>
    <dgm:cxn modelId="{D5AB4F73-FA98-4DAC-A703-2EE4DD726FE9}" srcId="{E98CF912-F041-4E3F-A784-4E8441A94D02}" destId="{6A7EA02B-DAA8-4729-BB1E-91AF6260047B}" srcOrd="1" destOrd="0" parTransId="{9F0995DC-2FD3-47B6-A1F3-AC5455228731}" sibTransId="{8ECCDDFD-B0D9-469B-9F95-B8817E71E89C}"/>
    <dgm:cxn modelId="{87A07158-8FE3-4B56-A387-9E25B75C03D1}" type="presOf" srcId="{6B848661-BC93-45F2-B4DC-6D0045E8AC00}" destId="{99F0BF3B-158A-49A7-BFCB-BEA0B557B6B4}" srcOrd="1" destOrd="0" presId="urn:microsoft.com/office/officeart/2005/8/layout/list1"/>
    <dgm:cxn modelId="{E0A72179-17CC-4FCE-A21C-CF8896EF9727}" srcId="{E98CF912-F041-4E3F-A784-4E8441A94D02}" destId="{24A7CF87-C87F-4570-9928-5D3001CA686A}" srcOrd="0" destOrd="0" parTransId="{C94B4CEB-4BCC-4BEA-86C7-320B0F763FD1}" sibTransId="{265662D7-05BA-4E03-A1CB-4D9A208CCDC7}"/>
    <dgm:cxn modelId="{58C5B88D-7D0F-4A04-96AC-F6F4F07E60FA}" type="presOf" srcId="{6B848661-BC93-45F2-B4DC-6D0045E8AC00}" destId="{6A05E65E-8342-47A4-AFC0-1DB13E2EA277}" srcOrd="0" destOrd="0" presId="urn:microsoft.com/office/officeart/2005/8/layout/list1"/>
    <dgm:cxn modelId="{EA1EB3D8-4111-4949-8641-462CCB57C6EB}" type="presOf" srcId="{6A7EA02B-DAA8-4729-BB1E-91AF6260047B}" destId="{51D3833C-69A7-456D-9236-B96310FA7DA0}" srcOrd="0" destOrd="0" presId="urn:microsoft.com/office/officeart/2005/8/layout/list1"/>
    <dgm:cxn modelId="{B27359F0-4A20-4EAD-930A-5D6C3ED3C888}" type="presOf" srcId="{24A7CF87-C87F-4570-9928-5D3001CA686A}" destId="{1CF06B29-1E76-4A15-A6FF-64EBE35E9D60}" srcOrd="1" destOrd="0" presId="urn:microsoft.com/office/officeart/2005/8/layout/list1"/>
    <dgm:cxn modelId="{7834FB7F-9F19-494F-9BEB-539C9F7F58D7}" type="presParOf" srcId="{6150E494-DF0A-4DB1-87D4-80D374FB4E19}" destId="{B30D2BEE-4FC0-436B-8B29-DCB09C5C660C}" srcOrd="0" destOrd="0" presId="urn:microsoft.com/office/officeart/2005/8/layout/list1"/>
    <dgm:cxn modelId="{D341A432-B5C4-4AFA-B313-EF1A8F7BC5C4}" type="presParOf" srcId="{B30D2BEE-4FC0-436B-8B29-DCB09C5C660C}" destId="{0728F4E5-1616-492B-8825-E4E6075E415A}" srcOrd="0" destOrd="0" presId="urn:microsoft.com/office/officeart/2005/8/layout/list1"/>
    <dgm:cxn modelId="{37556BEA-1407-4CEF-AD50-5976BB019DB8}" type="presParOf" srcId="{B30D2BEE-4FC0-436B-8B29-DCB09C5C660C}" destId="{1CF06B29-1E76-4A15-A6FF-64EBE35E9D60}" srcOrd="1" destOrd="0" presId="urn:microsoft.com/office/officeart/2005/8/layout/list1"/>
    <dgm:cxn modelId="{721A0F19-9A70-4A80-B80E-E0BE39B21DD9}" type="presParOf" srcId="{6150E494-DF0A-4DB1-87D4-80D374FB4E19}" destId="{CDECF96B-61D4-46CC-B1CD-76EDE5930833}" srcOrd="1" destOrd="0" presId="urn:microsoft.com/office/officeart/2005/8/layout/list1"/>
    <dgm:cxn modelId="{33A0E6F8-7B15-4B13-9B46-4ACA730FA5B4}" type="presParOf" srcId="{6150E494-DF0A-4DB1-87D4-80D374FB4E19}" destId="{4570E5C6-74BA-492A-B1D7-1A3BC4EDBB23}" srcOrd="2" destOrd="0" presId="urn:microsoft.com/office/officeart/2005/8/layout/list1"/>
    <dgm:cxn modelId="{F3C0BBA5-DAB8-4C46-85C5-FE7E20EFF138}" type="presParOf" srcId="{6150E494-DF0A-4DB1-87D4-80D374FB4E19}" destId="{8D515810-5185-447F-AD2C-9BA105305332}" srcOrd="3" destOrd="0" presId="urn:microsoft.com/office/officeart/2005/8/layout/list1"/>
    <dgm:cxn modelId="{D7C1B875-3B4E-4B12-BF31-3E679043EE94}" type="presParOf" srcId="{6150E494-DF0A-4DB1-87D4-80D374FB4E19}" destId="{22FD6B1F-32C1-4835-AC1F-02A6E421B6F5}" srcOrd="4" destOrd="0" presId="urn:microsoft.com/office/officeart/2005/8/layout/list1"/>
    <dgm:cxn modelId="{3164CF1C-7130-4E41-8183-F965CC19B44F}" type="presParOf" srcId="{22FD6B1F-32C1-4835-AC1F-02A6E421B6F5}" destId="{51D3833C-69A7-456D-9236-B96310FA7DA0}" srcOrd="0" destOrd="0" presId="urn:microsoft.com/office/officeart/2005/8/layout/list1"/>
    <dgm:cxn modelId="{3E364886-13A6-44EF-8467-52A523BFFBF3}" type="presParOf" srcId="{22FD6B1F-32C1-4835-AC1F-02A6E421B6F5}" destId="{D4D2F51A-54F9-4D9D-B58E-A69273708D51}" srcOrd="1" destOrd="0" presId="urn:microsoft.com/office/officeart/2005/8/layout/list1"/>
    <dgm:cxn modelId="{F8E0EC35-EAEC-4679-9FA1-B0ED69A965CA}" type="presParOf" srcId="{6150E494-DF0A-4DB1-87D4-80D374FB4E19}" destId="{45B6DD2D-383D-45EA-8B53-E8E52BF3F80F}" srcOrd="5" destOrd="0" presId="urn:microsoft.com/office/officeart/2005/8/layout/list1"/>
    <dgm:cxn modelId="{CBA2CBDF-2CF6-4F0B-BE29-C92CCCF3AD82}" type="presParOf" srcId="{6150E494-DF0A-4DB1-87D4-80D374FB4E19}" destId="{0FEDCCC6-0962-4D15-885E-A6D9DA216476}" srcOrd="6" destOrd="0" presId="urn:microsoft.com/office/officeart/2005/8/layout/list1"/>
    <dgm:cxn modelId="{3551E386-A83B-44AF-B539-63ED1EBDA48C}" type="presParOf" srcId="{6150E494-DF0A-4DB1-87D4-80D374FB4E19}" destId="{FB79ACCE-C689-46CE-AFB4-F7EA38B20DC8}" srcOrd="7" destOrd="0" presId="urn:microsoft.com/office/officeart/2005/8/layout/list1"/>
    <dgm:cxn modelId="{87B15021-86CD-4B8E-BCCB-0FB0DA43E938}" type="presParOf" srcId="{6150E494-DF0A-4DB1-87D4-80D374FB4E19}" destId="{6A3764C8-6D58-4E18-A873-D6F5FA8382EE}" srcOrd="8" destOrd="0" presId="urn:microsoft.com/office/officeart/2005/8/layout/list1"/>
    <dgm:cxn modelId="{CFC420E9-FDA0-45C7-AC6A-401AC112F861}" type="presParOf" srcId="{6A3764C8-6D58-4E18-A873-D6F5FA8382EE}" destId="{6A05E65E-8342-47A4-AFC0-1DB13E2EA277}" srcOrd="0" destOrd="0" presId="urn:microsoft.com/office/officeart/2005/8/layout/list1"/>
    <dgm:cxn modelId="{641682B1-44DD-4BEC-9627-47E99E0DFD44}" type="presParOf" srcId="{6A3764C8-6D58-4E18-A873-D6F5FA8382EE}" destId="{99F0BF3B-158A-49A7-BFCB-BEA0B557B6B4}" srcOrd="1" destOrd="0" presId="urn:microsoft.com/office/officeart/2005/8/layout/list1"/>
    <dgm:cxn modelId="{37DDB1F4-3B79-4C0A-8F02-59011A464E75}" type="presParOf" srcId="{6150E494-DF0A-4DB1-87D4-80D374FB4E19}" destId="{B2C74C7A-27E6-42CB-8157-626A79A7B41E}" srcOrd="9" destOrd="0" presId="urn:microsoft.com/office/officeart/2005/8/layout/list1"/>
    <dgm:cxn modelId="{D63A74AD-4051-403F-803C-13D23273B13F}" type="presParOf" srcId="{6150E494-DF0A-4DB1-87D4-80D374FB4E19}" destId="{EC3E9573-A09A-4FD4-B38F-0EBF6E6CECE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92A898B-2EBD-4B3C-8D07-F7885990DA13}"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41810A78-3155-4786-9F54-1FEC3ECE95D6}">
      <dgm:prSet phldrT="[Text]" custT="1"/>
      <dgm:spPr>
        <a:ln>
          <a:solidFill>
            <a:schemeClr val="accent6">
              <a:lumMod val="50000"/>
            </a:schemeClr>
          </a:solidFill>
        </a:ln>
      </dgm:spPr>
      <dgm:t>
        <a:bodyPr/>
        <a:lstStyle/>
        <a:p>
          <a:pPr rtl="1">
            <a:buFont typeface="Symbol" panose="05050102010706020507" pitchFamily="18" charset="2"/>
            <a:buChar char=""/>
          </a:pPr>
          <a:r>
            <a:rPr lang="ar-SY" sz="2200" b="1" dirty="0">
              <a:solidFill>
                <a:schemeClr val="tx1"/>
              </a:solidFill>
            </a:rPr>
            <a:t>الأهمّيّةُ </a:t>
          </a:r>
          <a:r>
            <a:rPr lang="ar-SA" sz="2200" b="1" dirty="0">
              <a:solidFill>
                <a:schemeClr val="tx1"/>
              </a:solidFill>
            </a:rPr>
            <a:t>الاقتصاديّةُ</a:t>
          </a:r>
          <a:r>
            <a:rPr lang="ar-SY" sz="2200" b="1" dirty="0">
              <a:solidFill>
                <a:schemeClr val="tx1"/>
              </a:solidFill>
            </a:rPr>
            <a:t> للسّياحةِ الدّينيّة</a:t>
          </a:r>
          <a:endParaRPr lang="ar-EG" sz="2200" b="1" dirty="0">
            <a:solidFill>
              <a:schemeClr val="tx1"/>
            </a:solidFill>
          </a:endParaRPr>
        </a:p>
        <a:p>
          <a:pPr rtl="1">
            <a:buFont typeface="Symbol" panose="05050102010706020507" pitchFamily="18" charset="2"/>
            <a:buChar char=""/>
          </a:pPr>
          <a:r>
            <a:rPr lang="ar-SY" sz="2200" dirty="0">
              <a:solidFill>
                <a:schemeClr val="tx1"/>
              </a:solidFill>
            </a:rPr>
            <a:t>منَ النّتائجِ الاقتصاديّةِ والاجتماعيّةِ المباشرةِ وغيرِ المباشرةِ للسّياحةِ أنّها تعملُ على رفعِ المستوى العمرانيِّ والحضاريِّ للمناطقِ الّتي تتواجدُ فيها مقوِّماتُ العرضِ السّياحيِّ ومنها السّياحةُ الدّينيّة، حيثُ أنّ دخولَ السّيّاحِ والزّوّارِ لزيارةِ المناطقِ الدّينيّةِ يعني إدخالَ أموالٍ منَ العملاتِ الصّعبة</a:t>
          </a:r>
          <a:r>
            <a:rPr lang="ar-EG" sz="2200" dirty="0">
              <a:solidFill>
                <a:schemeClr val="tx1"/>
              </a:solidFill>
            </a:rPr>
            <a:t>.</a:t>
          </a:r>
          <a:endParaRPr lang="en-US" sz="2200" dirty="0">
            <a:solidFill>
              <a:schemeClr val="tx1"/>
            </a:solidFill>
          </a:endParaRPr>
        </a:p>
      </dgm:t>
    </dgm:pt>
    <dgm:pt modelId="{5953D7EA-DC07-442B-ABA8-DCAA7224DD79}" type="parTrans" cxnId="{1DD7BFA6-A190-437F-A7C5-357E2B8843FF}">
      <dgm:prSet/>
      <dgm:spPr/>
      <dgm:t>
        <a:bodyPr/>
        <a:lstStyle/>
        <a:p>
          <a:pPr rtl="1"/>
          <a:endParaRPr lang="en-US" sz="2200">
            <a:solidFill>
              <a:schemeClr val="tx1"/>
            </a:solidFill>
          </a:endParaRPr>
        </a:p>
      </dgm:t>
    </dgm:pt>
    <dgm:pt modelId="{16694A12-11F5-43D0-8B7B-0570EB883B62}" type="sibTrans" cxnId="{1DD7BFA6-A190-437F-A7C5-357E2B8843FF}">
      <dgm:prSet/>
      <dgm:spPr/>
      <dgm:t>
        <a:bodyPr/>
        <a:lstStyle/>
        <a:p>
          <a:pPr rtl="1"/>
          <a:endParaRPr lang="en-US" sz="2200">
            <a:solidFill>
              <a:schemeClr val="tx1"/>
            </a:solidFill>
          </a:endParaRPr>
        </a:p>
      </dgm:t>
    </dgm:pt>
    <dgm:pt modelId="{A8076D9E-08E9-49A1-B890-E24B749B3720}">
      <dgm:prSet phldrT="[Text]" custT="1"/>
      <dgm:spPr>
        <a:ln>
          <a:solidFill>
            <a:schemeClr val="accent6">
              <a:lumMod val="50000"/>
            </a:schemeClr>
          </a:solidFill>
        </a:ln>
      </dgm:spPr>
      <dgm:t>
        <a:bodyPr/>
        <a:lstStyle/>
        <a:p>
          <a:pPr rtl="1">
            <a:buFont typeface="Symbol" panose="05050102010706020507" pitchFamily="18" charset="2"/>
            <a:buChar char=""/>
          </a:pPr>
          <a:r>
            <a:rPr lang="ar-SY" sz="2200" b="1" dirty="0">
              <a:solidFill>
                <a:schemeClr val="tx1"/>
              </a:solidFill>
            </a:rPr>
            <a:t>الأهمّيّةُ الاجتماعيّة</a:t>
          </a:r>
          <a:endParaRPr lang="ar-EG" sz="2200" b="1" dirty="0">
            <a:solidFill>
              <a:schemeClr val="tx1"/>
            </a:solidFill>
          </a:endParaRPr>
        </a:p>
        <a:p>
          <a:pPr rtl="1">
            <a:buFont typeface="Symbol" panose="05050102010706020507" pitchFamily="18" charset="2"/>
            <a:buChar char=""/>
          </a:pPr>
          <a:r>
            <a:rPr lang="ar-SY" sz="2200" dirty="0">
              <a:solidFill>
                <a:schemeClr val="tx1"/>
              </a:solidFill>
            </a:rPr>
            <a:t>تسهمُ السّياحةُ الدّينيّةُ في تهيئةِ فرصٍ جديدةٍ لتنميةِ الحرفِ اليدويّةِ ومختلفِ مجالاتِ التّراثِ غيرِ الماديِّ نظراً لقدرتِها على امتصاصِ منتجاتِ البيئةِ المحلّيّة، كما تسهمُ في رفعِ المستوى الثّقافيِّ لدى السّكّانِ المحلّيّينَ من خلالِ التّعاملِ معَ السّيّاحِ وإتقانِ لغاتٍ أجنبيّةٍ بحكمِ التّواصلِ المستمرّ</a:t>
          </a:r>
          <a:r>
            <a:rPr lang="ar-EG" sz="2200" dirty="0">
              <a:solidFill>
                <a:schemeClr val="tx1"/>
              </a:solidFill>
            </a:rPr>
            <a:t>.</a:t>
          </a:r>
          <a:endParaRPr lang="en-US" sz="2200" dirty="0">
            <a:solidFill>
              <a:schemeClr val="tx1"/>
            </a:solidFill>
          </a:endParaRPr>
        </a:p>
      </dgm:t>
    </dgm:pt>
    <dgm:pt modelId="{CDD6EB09-E763-415D-944C-A16B1581E04A}" type="parTrans" cxnId="{0EE28FC9-B858-4522-B54B-4596A4150243}">
      <dgm:prSet/>
      <dgm:spPr/>
      <dgm:t>
        <a:bodyPr/>
        <a:lstStyle/>
        <a:p>
          <a:pPr rtl="1"/>
          <a:endParaRPr lang="en-US" sz="2200">
            <a:solidFill>
              <a:schemeClr val="tx1"/>
            </a:solidFill>
          </a:endParaRPr>
        </a:p>
      </dgm:t>
    </dgm:pt>
    <dgm:pt modelId="{46AF2B9A-57E3-4667-BA4C-3CC621F9870E}" type="sibTrans" cxnId="{0EE28FC9-B858-4522-B54B-4596A4150243}">
      <dgm:prSet/>
      <dgm:spPr/>
      <dgm:t>
        <a:bodyPr/>
        <a:lstStyle/>
        <a:p>
          <a:pPr rtl="1"/>
          <a:endParaRPr lang="en-US" sz="2200">
            <a:solidFill>
              <a:schemeClr val="tx1"/>
            </a:solidFill>
          </a:endParaRPr>
        </a:p>
      </dgm:t>
    </dgm:pt>
    <dgm:pt modelId="{2552DF40-078F-4794-8072-BC1DF264DDD3}">
      <dgm:prSet phldrT="[Text]" custT="1"/>
      <dgm:spPr>
        <a:ln>
          <a:solidFill>
            <a:schemeClr val="accent6">
              <a:lumMod val="50000"/>
            </a:schemeClr>
          </a:solidFill>
        </a:ln>
      </dgm:spPr>
      <dgm:t>
        <a:bodyPr/>
        <a:lstStyle/>
        <a:p>
          <a:pPr rtl="1">
            <a:buFont typeface="Symbol" panose="05050102010706020507" pitchFamily="18" charset="2"/>
            <a:buChar char=""/>
          </a:pPr>
          <a:r>
            <a:rPr lang="ar-SY" sz="2200" b="1" dirty="0">
              <a:solidFill>
                <a:schemeClr val="tx1"/>
              </a:solidFill>
            </a:rPr>
            <a:t>الأهمّيّةُ السّياسيّة</a:t>
          </a:r>
          <a:endParaRPr lang="ar-EG" sz="2200" b="1" dirty="0">
            <a:solidFill>
              <a:schemeClr val="tx1"/>
            </a:solidFill>
          </a:endParaRPr>
        </a:p>
        <a:p>
          <a:pPr rtl="1">
            <a:buFont typeface="Symbol" panose="05050102010706020507" pitchFamily="18" charset="2"/>
            <a:buChar char=""/>
          </a:pPr>
          <a:r>
            <a:rPr lang="ar-SY" sz="2200" dirty="0">
              <a:solidFill>
                <a:schemeClr val="tx1"/>
              </a:solidFill>
            </a:rPr>
            <a:t>تعملُ السّياحةُ على إزالةِ التّناقضات، وتقليلِ الفوارقِ ما بينَ السّكّانِ المحلّيّينَ والشّعوبِ الأخرى ممّا يحقّقُ التّفاهمَ والتّجاوبَ بينَهما، لكنْ تظهرُ آثارُها السّلبيّةُ عندَما تحصلُ ظروفٌ استثنائيّةٌ تؤدّي إلى قطعِ العلاقاتِ الدّبلوماسيّةِ معَ الدّولِ المصدِّرةِ للزّوّارِ أو حدوثِ حالاتِ عدمِ استقرارٍ سياسيٍّ داخليّ</a:t>
          </a:r>
          <a:r>
            <a:rPr lang="ar-SA" sz="2200" dirty="0">
              <a:solidFill>
                <a:schemeClr val="tx1"/>
              </a:solidFill>
            </a:rPr>
            <a:t>،</a:t>
          </a:r>
          <a:r>
            <a:rPr lang="ar-SY" sz="2200" dirty="0">
              <a:solidFill>
                <a:schemeClr val="tx1"/>
              </a:solidFill>
            </a:rPr>
            <a:t> الأمرُ الّذي ينتجُ عنهُ تضرّرٌ في القطاعِ السّياحيّ. </a:t>
          </a:r>
          <a:endParaRPr lang="en-US" sz="2200" dirty="0">
            <a:solidFill>
              <a:schemeClr val="tx1"/>
            </a:solidFill>
          </a:endParaRPr>
        </a:p>
      </dgm:t>
    </dgm:pt>
    <dgm:pt modelId="{332B606A-1ABF-44C4-AEBC-00ABE9BA1786}" type="parTrans" cxnId="{C62F62C8-CBD5-4D01-9035-8095F4CDD91D}">
      <dgm:prSet/>
      <dgm:spPr/>
      <dgm:t>
        <a:bodyPr/>
        <a:lstStyle/>
        <a:p>
          <a:pPr rtl="1"/>
          <a:endParaRPr lang="en-US" sz="2200">
            <a:solidFill>
              <a:schemeClr val="tx1"/>
            </a:solidFill>
          </a:endParaRPr>
        </a:p>
      </dgm:t>
    </dgm:pt>
    <dgm:pt modelId="{C0AC47E0-C504-48EE-ABB5-F9204C0500E5}" type="sibTrans" cxnId="{C62F62C8-CBD5-4D01-9035-8095F4CDD91D}">
      <dgm:prSet/>
      <dgm:spPr/>
      <dgm:t>
        <a:bodyPr/>
        <a:lstStyle/>
        <a:p>
          <a:pPr rtl="1"/>
          <a:endParaRPr lang="en-US" sz="2200">
            <a:solidFill>
              <a:schemeClr val="tx1"/>
            </a:solidFill>
          </a:endParaRPr>
        </a:p>
      </dgm:t>
    </dgm:pt>
    <dgm:pt modelId="{82C02B85-5379-47F0-A102-618E8221D72F}" type="pres">
      <dgm:prSet presAssocID="{492A898B-2EBD-4B3C-8D07-F7885990DA13}" presName="diagram" presStyleCnt="0">
        <dgm:presLayoutVars>
          <dgm:dir val="rev"/>
          <dgm:resizeHandles val="exact"/>
        </dgm:presLayoutVars>
      </dgm:prSet>
      <dgm:spPr/>
    </dgm:pt>
    <dgm:pt modelId="{40C75725-BC59-40B1-ADE1-E5DCBBE0DABF}" type="pres">
      <dgm:prSet presAssocID="{41810A78-3155-4786-9F54-1FEC3ECE95D6}" presName="node" presStyleLbl="node1" presStyleIdx="0" presStyleCnt="3" custScaleX="105722" custScaleY="207845">
        <dgm:presLayoutVars>
          <dgm:bulletEnabled val="1"/>
        </dgm:presLayoutVars>
      </dgm:prSet>
      <dgm:spPr/>
    </dgm:pt>
    <dgm:pt modelId="{5D545F59-21EF-423D-9F7E-BE246532AB49}" type="pres">
      <dgm:prSet presAssocID="{16694A12-11F5-43D0-8B7B-0570EB883B62}" presName="sibTrans" presStyleCnt="0"/>
      <dgm:spPr/>
    </dgm:pt>
    <dgm:pt modelId="{E61EA487-BD01-4913-8118-17FB9BD82FA3}" type="pres">
      <dgm:prSet presAssocID="{A8076D9E-08E9-49A1-B890-E24B749B3720}" presName="node" presStyleLbl="node1" presStyleIdx="1" presStyleCnt="3" custScaleX="105722" custScaleY="207845">
        <dgm:presLayoutVars>
          <dgm:bulletEnabled val="1"/>
        </dgm:presLayoutVars>
      </dgm:prSet>
      <dgm:spPr/>
    </dgm:pt>
    <dgm:pt modelId="{10CB760A-25F3-4A47-8486-8C30E383A4FE}" type="pres">
      <dgm:prSet presAssocID="{46AF2B9A-57E3-4667-BA4C-3CC621F9870E}" presName="sibTrans" presStyleCnt="0"/>
      <dgm:spPr/>
    </dgm:pt>
    <dgm:pt modelId="{729DD5E1-C957-4688-B974-EBB5FD1694B9}" type="pres">
      <dgm:prSet presAssocID="{2552DF40-078F-4794-8072-BC1DF264DDD3}" presName="node" presStyleLbl="node1" presStyleIdx="2" presStyleCnt="3" custScaleX="105722" custScaleY="207845">
        <dgm:presLayoutVars>
          <dgm:bulletEnabled val="1"/>
        </dgm:presLayoutVars>
      </dgm:prSet>
      <dgm:spPr/>
    </dgm:pt>
  </dgm:ptLst>
  <dgm:cxnLst>
    <dgm:cxn modelId="{1DD7BFA6-A190-437F-A7C5-357E2B8843FF}" srcId="{492A898B-2EBD-4B3C-8D07-F7885990DA13}" destId="{41810A78-3155-4786-9F54-1FEC3ECE95D6}" srcOrd="0" destOrd="0" parTransId="{5953D7EA-DC07-442B-ABA8-DCAA7224DD79}" sibTransId="{16694A12-11F5-43D0-8B7B-0570EB883B62}"/>
    <dgm:cxn modelId="{0E6C46BB-371E-453F-8B48-9ED18A6FE7F5}" type="presOf" srcId="{492A898B-2EBD-4B3C-8D07-F7885990DA13}" destId="{82C02B85-5379-47F0-A102-618E8221D72F}" srcOrd="0" destOrd="0" presId="urn:microsoft.com/office/officeart/2005/8/layout/default"/>
    <dgm:cxn modelId="{FE2042BE-89E8-4BDB-ACD3-A720846DEA7A}" type="presOf" srcId="{41810A78-3155-4786-9F54-1FEC3ECE95D6}" destId="{40C75725-BC59-40B1-ADE1-E5DCBBE0DABF}" srcOrd="0" destOrd="0" presId="urn:microsoft.com/office/officeart/2005/8/layout/default"/>
    <dgm:cxn modelId="{C62F62C8-CBD5-4D01-9035-8095F4CDD91D}" srcId="{492A898B-2EBD-4B3C-8D07-F7885990DA13}" destId="{2552DF40-078F-4794-8072-BC1DF264DDD3}" srcOrd="2" destOrd="0" parTransId="{332B606A-1ABF-44C4-AEBC-00ABE9BA1786}" sibTransId="{C0AC47E0-C504-48EE-ABB5-F9204C0500E5}"/>
    <dgm:cxn modelId="{7D5E47C8-7DB7-470C-8A75-42EF2ACF4814}" type="presOf" srcId="{A8076D9E-08E9-49A1-B890-E24B749B3720}" destId="{E61EA487-BD01-4913-8118-17FB9BD82FA3}" srcOrd="0" destOrd="0" presId="urn:microsoft.com/office/officeart/2005/8/layout/default"/>
    <dgm:cxn modelId="{0EE28FC9-B858-4522-B54B-4596A4150243}" srcId="{492A898B-2EBD-4B3C-8D07-F7885990DA13}" destId="{A8076D9E-08E9-49A1-B890-E24B749B3720}" srcOrd="1" destOrd="0" parTransId="{CDD6EB09-E763-415D-944C-A16B1581E04A}" sibTransId="{46AF2B9A-57E3-4667-BA4C-3CC621F9870E}"/>
    <dgm:cxn modelId="{F7D5D0FC-9BE3-41B7-A6F3-9FE923F930D0}" type="presOf" srcId="{2552DF40-078F-4794-8072-BC1DF264DDD3}" destId="{729DD5E1-C957-4688-B974-EBB5FD1694B9}" srcOrd="0" destOrd="0" presId="urn:microsoft.com/office/officeart/2005/8/layout/default"/>
    <dgm:cxn modelId="{95B4D74E-1056-420B-88B9-8FAEBF1F2E15}" type="presParOf" srcId="{82C02B85-5379-47F0-A102-618E8221D72F}" destId="{40C75725-BC59-40B1-ADE1-E5DCBBE0DABF}" srcOrd="0" destOrd="0" presId="urn:microsoft.com/office/officeart/2005/8/layout/default"/>
    <dgm:cxn modelId="{F1512BAC-D191-404F-A3F9-25F0FE6716AF}" type="presParOf" srcId="{82C02B85-5379-47F0-A102-618E8221D72F}" destId="{5D545F59-21EF-423D-9F7E-BE246532AB49}" srcOrd="1" destOrd="0" presId="urn:microsoft.com/office/officeart/2005/8/layout/default"/>
    <dgm:cxn modelId="{EEE8AA8A-34B6-4AC5-8789-C139D343FD8D}" type="presParOf" srcId="{82C02B85-5379-47F0-A102-618E8221D72F}" destId="{E61EA487-BD01-4913-8118-17FB9BD82FA3}" srcOrd="2" destOrd="0" presId="urn:microsoft.com/office/officeart/2005/8/layout/default"/>
    <dgm:cxn modelId="{03EE1538-A2C8-42F6-8C34-F4984C42BD6D}" type="presParOf" srcId="{82C02B85-5379-47F0-A102-618E8221D72F}" destId="{10CB760A-25F3-4A47-8486-8C30E383A4FE}" srcOrd="3" destOrd="0" presId="urn:microsoft.com/office/officeart/2005/8/layout/default"/>
    <dgm:cxn modelId="{EB6E9DB9-7ED0-4966-9E35-5CE5EE001C69}" type="presParOf" srcId="{82C02B85-5379-47F0-A102-618E8221D72F}" destId="{729DD5E1-C957-4688-B974-EBB5FD1694B9}"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37BB7F4-5BA6-4075-B83A-97D40D1D96C9}"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D5A71875-988A-4679-B50E-F5C82F13AD04}">
      <dgm:prSet custT="1"/>
      <dgm:spPr>
        <a:ln>
          <a:solidFill>
            <a:schemeClr val="accent6">
              <a:lumMod val="50000"/>
            </a:schemeClr>
          </a:solidFill>
        </a:ln>
      </dgm:spPr>
      <dgm:t>
        <a:bodyPr/>
        <a:lstStyle/>
        <a:p>
          <a:pPr rtl="1"/>
          <a:r>
            <a:rPr lang="ar-SY" sz="2200" dirty="0">
              <a:solidFill>
                <a:schemeClr val="tx1"/>
              </a:solidFill>
            </a:rPr>
            <a:t>تخاطبُ الجانبَ الأخلاقيَّ وتُعتبَرُ مدخلاً لبناءِ القيمِ الإنسانيّة.</a:t>
          </a:r>
          <a:endParaRPr lang="en-US" sz="2200" dirty="0">
            <a:solidFill>
              <a:schemeClr val="tx1"/>
            </a:solidFill>
          </a:endParaRPr>
        </a:p>
      </dgm:t>
    </dgm:pt>
    <dgm:pt modelId="{F89A03A4-C10A-4074-B4DA-791E43EE5266}" type="parTrans" cxnId="{106CB099-D8AE-4228-A47C-87E10F4246DF}">
      <dgm:prSet/>
      <dgm:spPr/>
      <dgm:t>
        <a:bodyPr/>
        <a:lstStyle/>
        <a:p>
          <a:endParaRPr lang="en-US">
            <a:solidFill>
              <a:schemeClr val="tx1"/>
            </a:solidFill>
          </a:endParaRPr>
        </a:p>
      </dgm:t>
    </dgm:pt>
    <dgm:pt modelId="{E54F84E3-1868-4EC4-AD17-E2132BBE7C10}" type="sibTrans" cxnId="{106CB099-D8AE-4228-A47C-87E10F4246DF}">
      <dgm:prSet/>
      <dgm:spPr/>
      <dgm:t>
        <a:bodyPr/>
        <a:lstStyle/>
        <a:p>
          <a:endParaRPr lang="en-US">
            <a:solidFill>
              <a:schemeClr val="tx1"/>
            </a:solidFill>
          </a:endParaRPr>
        </a:p>
      </dgm:t>
    </dgm:pt>
    <dgm:pt modelId="{B9B6373D-5C31-41A7-A4AE-BFDDC2932262}">
      <dgm:prSet custT="1"/>
      <dgm:spPr>
        <a:ln>
          <a:solidFill>
            <a:schemeClr val="accent6">
              <a:lumMod val="50000"/>
            </a:schemeClr>
          </a:solidFill>
        </a:ln>
      </dgm:spPr>
      <dgm:t>
        <a:bodyPr/>
        <a:lstStyle/>
        <a:p>
          <a:pPr rtl="1"/>
          <a:r>
            <a:rPr lang="ar-SY" sz="2200" dirty="0">
              <a:solidFill>
                <a:schemeClr val="tx1"/>
              </a:solidFill>
            </a:rPr>
            <a:t>تخاطبُ الجانبَ الرّوحيَّ باعتبارِها مصدراً أساسيّاً لخلقِ القيمِ وإشباعِ الحاجاتِ الرّوحيّةِ والتّبرّك. </a:t>
          </a:r>
          <a:endParaRPr lang="en-US" sz="2200" dirty="0">
            <a:solidFill>
              <a:schemeClr val="tx1"/>
            </a:solidFill>
          </a:endParaRPr>
        </a:p>
      </dgm:t>
    </dgm:pt>
    <dgm:pt modelId="{6C2C8527-36AC-4718-85B0-22D8AFBAF403}" type="parTrans" cxnId="{BAA59408-A455-4D0D-B1F4-D5EFC53AFF85}">
      <dgm:prSet/>
      <dgm:spPr/>
      <dgm:t>
        <a:bodyPr/>
        <a:lstStyle/>
        <a:p>
          <a:endParaRPr lang="en-US">
            <a:solidFill>
              <a:schemeClr val="tx1"/>
            </a:solidFill>
          </a:endParaRPr>
        </a:p>
      </dgm:t>
    </dgm:pt>
    <dgm:pt modelId="{B7B27267-3ECC-46B8-82DC-0ABAA81FE559}" type="sibTrans" cxnId="{BAA59408-A455-4D0D-B1F4-D5EFC53AFF85}">
      <dgm:prSet/>
      <dgm:spPr/>
      <dgm:t>
        <a:bodyPr/>
        <a:lstStyle/>
        <a:p>
          <a:endParaRPr lang="en-US">
            <a:solidFill>
              <a:schemeClr val="tx1"/>
            </a:solidFill>
          </a:endParaRPr>
        </a:p>
      </dgm:t>
    </dgm:pt>
    <dgm:pt modelId="{DEAC755F-102F-473A-80D6-65A11434D556}">
      <dgm:prSet custT="1"/>
      <dgm:spPr>
        <a:ln>
          <a:solidFill>
            <a:schemeClr val="accent6">
              <a:lumMod val="50000"/>
            </a:schemeClr>
          </a:solidFill>
        </a:ln>
      </dgm:spPr>
      <dgm:t>
        <a:bodyPr/>
        <a:lstStyle/>
        <a:p>
          <a:pPr rtl="1"/>
          <a:r>
            <a:rPr lang="ar-SY" sz="2200" dirty="0">
              <a:solidFill>
                <a:schemeClr val="tx1"/>
              </a:solidFill>
            </a:rPr>
            <a:t>دعمُ عجلةِ الاقتصادِ المحلّيِّ والقوميِّ ودفعُ عجلةِ التّنمية. </a:t>
          </a:r>
          <a:endParaRPr lang="en-US" sz="2200" dirty="0">
            <a:solidFill>
              <a:schemeClr val="tx1"/>
            </a:solidFill>
          </a:endParaRPr>
        </a:p>
      </dgm:t>
    </dgm:pt>
    <dgm:pt modelId="{4805B5D1-847E-4CAC-B58B-398F83C7A962}" type="parTrans" cxnId="{0975A8A2-DB8D-43B7-A620-D80785E001A4}">
      <dgm:prSet/>
      <dgm:spPr/>
      <dgm:t>
        <a:bodyPr/>
        <a:lstStyle/>
        <a:p>
          <a:endParaRPr lang="en-US">
            <a:solidFill>
              <a:schemeClr val="tx1"/>
            </a:solidFill>
          </a:endParaRPr>
        </a:p>
      </dgm:t>
    </dgm:pt>
    <dgm:pt modelId="{A14D75F8-EA34-49B4-B254-A8BC2C2F7C9F}" type="sibTrans" cxnId="{0975A8A2-DB8D-43B7-A620-D80785E001A4}">
      <dgm:prSet/>
      <dgm:spPr/>
      <dgm:t>
        <a:bodyPr/>
        <a:lstStyle/>
        <a:p>
          <a:endParaRPr lang="en-US">
            <a:solidFill>
              <a:schemeClr val="tx1"/>
            </a:solidFill>
          </a:endParaRPr>
        </a:p>
      </dgm:t>
    </dgm:pt>
    <dgm:pt modelId="{8011DE0F-9B78-41C8-852F-F2DE917EFEF7}" type="pres">
      <dgm:prSet presAssocID="{937BB7F4-5BA6-4075-B83A-97D40D1D96C9}" presName="Name0" presStyleCnt="0">
        <dgm:presLayoutVars>
          <dgm:resizeHandles/>
        </dgm:presLayoutVars>
      </dgm:prSet>
      <dgm:spPr/>
    </dgm:pt>
    <dgm:pt modelId="{8FAAB188-CC1B-44BE-A89D-28117680CE79}" type="pres">
      <dgm:prSet presAssocID="{D5A71875-988A-4679-B50E-F5C82F13AD04}" presName="text" presStyleLbl="node1" presStyleIdx="0" presStyleCnt="3" custScaleX="196309">
        <dgm:presLayoutVars>
          <dgm:bulletEnabled val="1"/>
        </dgm:presLayoutVars>
      </dgm:prSet>
      <dgm:spPr/>
    </dgm:pt>
    <dgm:pt modelId="{A43DCE86-1C65-45FC-B51E-C9E8C2464FC8}" type="pres">
      <dgm:prSet presAssocID="{E54F84E3-1868-4EC4-AD17-E2132BBE7C10}" presName="space" presStyleCnt="0"/>
      <dgm:spPr/>
    </dgm:pt>
    <dgm:pt modelId="{01EAF2E0-AAE1-4660-B209-95681C15D448}" type="pres">
      <dgm:prSet presAssocID="{B9B6373D-5C31-41A7-A4AE-BFDDC2932262}" presName="text" presStyleLbl="node1" presStyleIdx="1" presStyleCnt="3" custScaleX="194271">
        <dgm:presLayoutVars>
          <dgm:bulletEnabled val="1"/>
        </dgm:presLayoutVars>
      </dgm:prSet>
      <dgm:spPr/>
    </dgm:pt>
    <dgm:pt modelId="{BC16CC3A-E22E-4B76-9BCF-C30F04E4C52B}" type="pres">
      <dgm:prSet presAssocID="{B7B27267-3ECC-46B8-82DC-0ABAA81FE559}" presName="space" presStyleCnt="0"/>
      <dgm:spPr/>
    </dgm:pt>
    <dgm:pt modelId="{8ADD2BB1-186B-43BF-8CB3-3EB82EDD5BAA}" type="pres">
      <dgm:prSet presAssocID="{DEAC755F-102F-473A-80D6-65A11434D556}" presName="text" presStyleLbl="node1" presStyleIdx="2" presStyleCnt="3" custScaleX="196309">
        <dgm:presLayoutVars>
          <dgm:bulletEnabled val="1"/>
        </dgm:presLayoutVars>
      </dgm:prSet>
      <dgm:spPr/>
    </dgm:pt>
  </dgm:ptLst>
  <dgm:cxnLst>
    <dgm:cxn modelId="{BAA59408-A455-4D0D-B1F4-D5EFC53AFF85}" srcId="{937BB7F4-5BA6-4075-B83A-97D40D1D96C9}" destId="{B9B6373D-5C31-41A7-A4AE-BFDDC2932262}" srcOrd="1" destOrd="0" parTransId="{6C2C8527-36AC-4718-85B0-22D8AFBAF403}" sibTransId="{B7B27267-3ECC-46B8-82DC-0ABAA81FE559}"/>
    <dgm:cxn modelId="{9CF40C17-D86E-4DE9-B367-8EF4D9B52CA7}" type="presOf" srcId="{DEAC755F-102F-473A-80D6-65A11434D556}" destId="{8ADD2BB1-186B-43BF-8CB3-3EB82EDD5BAA}" srcOrd="0" destOrd="0" presId="urn:diagrams.loki3.com/VaryingWidthList"/>
    <dgm:cxn modelId="{5C589333-8420-412C-9830-9F47CF70620A}" type="presOf" srcId="{937BB7F4-5BA6-4075-B83A-97D40D1D96C9}" destId="{8011DE0F-9B78-41C8-852F-F2DE917EFEF7}" srcOrd="0" destOrd="0" presId="urn:diagrams.loki3.com/VaryingWidthList"/>
    <dgm:cxn modelId="{46CAC48D-69DC-4303-ACF8-5D0014CE2CC1}" type="presOf" srcId="{D5A71875-988A-4679-B50E-F5C82F13AD04}" destId="{8FAAB188-CC1B-44BE-A89D-28117680CE79}" srcOrd="0" destOrd="0" presId="urn:diagrams.loki3.com/VaryingWidthList"/>
    <dgm:cxn modelId="{106CB099-D8AE-4228-A47C-87E10F4246DF}" srcId="{937BB7F4-5BA6-4075-B83A-97D40D1D96C9}" destId="{D5A71875-988A-4679-B50E-F5C82F13AD04}" srcOrd="0" destOrd="0" parTransId="{F89A03A4-C10A-4074-B4DA-791E43EE5266}" sibTransId="{E54F84E3-1868-4EC4-AD17-E2132BBE7C10}"/>
    <dgm:cxn modelId="{0975A8A2-DB8D-43B7-A620-D80785E001A4}" srcId="{937BB7F4-5BA6-4075-B83A-97D40D1D96C9}" destId="{DEAC755F-102F-473A-80D6-65A11434D556}" srcOrd="2" destOrd="0" parTransId="{4805B5D1-847E-4CAC-B58B-398F83C7A962}" sibTransId="{A14D75F8-EA34-49B4-B254-A8BC2C2F7C9F}"/>
    <dgm:cxn modelId="{0B4D9EDC-5C18-45D0-B325-B34AB2019826}" type="presOf" srcId="{B9B6373D-5C31-41A7-A4AE-BFDDC2932262}" destId="{01EAF2E0-AAE1-4660-B209-95681C15D448}" srcOrd="0" destOrd="0" presId="urn:diagrams.loki3.com/VaryingWidthList"/>
    <dgm:cxn modelId="{FBCDFAA4-6E36-49A6-8E2A-D849A700DE31}" type="presParOf" srcId="{8011DE0F-9B78-41C8-852F-F2DE917EFEF7}" destId="{8FAAB188-CC1B-44BE-A89D-28117680CE79}" srcOrd="0" destOrd="0" presId="urn:diagrams.loki3.com/VaryingWidthList"/>
    <dgm:cxn modelId="{B1522D9F-14EC-4F7D-A2C5-37363270C51B}" type="presParOf" srcId="{8011DE0F-9B78-41C8-852F-F2DE917EFEF7}" destId="{A43DCE86-1C65-45FC-B51E-C9E8C2464FC8}" srcOrd="1" destOrd="0" presId="urn:diagrams.loki3.com/VaryingWidthList"/>
    <dgm:cxn modelId="{D591461C-B466-439D-8A5E-525DD12E699A}" type="presParOf" srcId="{8011DE0F-9B78-41C8-852F-F2DE917EFEF7}" destId="{01EAF2E0-AAE1-4660-B209-95681C15D448}" srcOrd="2" destOrd="0" presId="urn:diagrams.loki3.com/VaryingWidthList"/>
    <dgm:cxn modelId="{3EFE1C59-317A-4468-8261-07493E78CE28}" type="presParOf" srcId="{8011DE0F-9B78-41C8-852F-F2DE917EFEF7}" destId="{BC16CC3A-E22E-4B76-9BCF-C30F04E4C52B}" srcOrd="3" destOrd="0" presId="urn:diagrams.loki3.com/VaryingWidthList"/>
    <dgm:cxn modelId="{63410516-85D4-4CD5-B37D-742AEB11A026}" type="presParOf" srcId="{8011DE0F-9B78-41C8-852F-F2DE917EFEF7}" destId="{8ADD2BB1-186B-43BF-8CB3-3EB82EDD5BAA}" srcOrd="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72BC3F4-B4D2-4E0B-A317-BB5C3BAD2BC2}"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65EE41BF-6635-48A3-A461-9D274D517B96}">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الإمكاناتُ البشريّة</a:t>
          </a:r>
          <a:r>
            <a:rPr lang="ar-SY" sz="2200" b="0" dirty="0">
              <a:solidFill>
                <a:schemeClr val="tx1"/>
              </a:solidFill>
            </a:rPr>
            <a:t>.</a:t>
          </a:r>
          <a:endParaRPr lang="en-US" sz="2200" b="0" dirty="0">
            <a:solidFill>
              <a:schemeClr val="tx1"/>
            </a:solidFill>
          </a:endParaRPr>
        </a:p>
      </dgm:t>
    </dgm:pt>
    <dgm:pt modelId="{0A6063BE-CD7F-44DE-AC76-DF9D6D17BD63}" type="parTrans" cxnId="{3E49BE49-B6B9-40D0-B77F-B181E399450C}">
      <dgm:prSet/>
      <dgm:spPr/>
      <dgm:t>
        <a:bodyPr/>
        <a:lstStyle/>
        <a:p>
          <a:endParaRPr lang="en-US" sz="2200" b="0">
            <a:solidFill>
              <a:schemeClr val="tx1"/>
            </a:solidFill>
          </a:endParaRPr>
        </a:p>
      </dgm:t>
    </dgm:pt>
    <dgm:pt modelId="{3380F6DC-0749-401B-88A8-B2304F8FDDB8}" type="sibTrans" cxnId="{3E49BE49-B6B9-40D0-B77F-B181E399450C}">
      <dgm:prSet/>
      <dgm:spPr/>
      <dgm:t>
        <a:bodyPr/>
        <a:lstStyle/>
        <a:p>
          <a:endParaRPr lang="en-US" sz="2200" b="0">
            <a:solidFill>
              <a:schemeClr val="tx1"/>
            </a:solidFill>
          </a:endParaRPr>
        </a:p>
      </dgm:t>
    </dgm:pt>
    <dgm:pt modelId="{A3669541-4D61-4759-B8EC-F3C89C69D62C}">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البنى التّحتيّة</a:t>
          </a:r>
          <a:r>
            <a:rPr lang="ar-SY" sz="2200" b="0" dirty="0">
              <a:solidFill>
                <a:schemeClr val="tx1"/>
              </a:solidFill>
            </a:rPr>
            <a:t>.</a:t>
          </a:r>
          <a:endParaRPr lang="en-US" sz="2200" b="0" dirty="0">
            <a:solidFill>
              <a:schemeClr val="tx1"/>
            </a:solidFill>
          </a:endParaRPr>
        </a:p>
      </dgm:t>
    </dgm:pt>
    <dgm:pt modelId="{9B315481-A910-480D-B7E6-E1152966251B}" type="parTrans" cxnId="{FEB9214B-F2E4-41C1-B6E7-3F7D8D461171}">
      <dgm:prSet/>
      <dgm:spPr/>
      <dgm:t>
        <a:bodyPr/>
        <a:lstStyle/>
        <a:p>
          <a:endParaRPr lang="en-US" sz="2200" b="0">
            <a:solidFill>
              <a:schemeClr val="tx1"/>
            </a:solidFill>
          </a:endParaRPr>
        </a:p>
      </dgm:t>
    </dgm:pt>
    <dgm:pt modelId="{50D1768B-FD90-4FF7-AAB7-58986E016D0A}" type="sibTrans" cxnId="{FEB9214B-F2E4-41C1-B6E7-3F7D8D461171}">
      <dgm:prSet/>
      <dgm:spPr/>
      <dgm:t>
        <a:bodyPr/>
        <a:lstStyle/>
        <a:p>
          <a:endParaRPr lang="en-US" sz="2200" b="0">
            <a:solidFill>
              <a:schemeClr val="tx1"/>
            </a:solidFill>
          </a:endParaRPr>
        </a:p>
      </dgm:t>
    </dgm:pt>
    <dgm:pt modelId="{D6AEF49E-A37A-488B-AE3A-4B2F1A7A231E}">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وسائلُ الإعلام</a:t>
          </a:r>
          <a:r>
            <a:rPr lang="ar-SY" sz="2200" b="0" dirty="0">
              <a:solidFill>
                <a:schemeClr val="tx1"/>
              </a:solidFill>
            </a:rPr>
            <a:t>.</a:t>
          </a:r>
          <a:endParaRPr lang="en-US" sz="2200" b="0" dirty="0">
            <a:solidFill>
              <a:schemeClr val="tx1"/>
            </a:solidFill>
          </a:endParaRPr>
        </a:p>
      </dgm:t>
    </dgm:pt>
    <dgm:pt modelId="{572475AC-3DA4-4959-8665-58A33260FEB0}" type="parTrans" cxnId="{876E8ECD-5693-42A7-A903-67E86FD894B4}">
      <dgm:prSet/>
      <dgm:spPr/>
      <dgm:t>
        <a:bodyPr/>
        <a:lstStyle/>
        <a:p>
          <a:endParaRPr lang="en-US" sz="2200" b="0">
            <a:solidFill>
              <a:schemeClr val="tx1"/>
            </a:solidFill>
          </a:endParaRPr>
        </a:p>
      </dgm:t>
    </dgm:pt>
    <dgm:pt modelId="{784BBF41-EE1D-4660-BC46-FD1AE96E2BB8}" type="sibTrans" cxnId="{876E8ECD-5693-42A7-A903-67E86FD894B4}">
      <dgm:prSet/>
      <dgm:spPr/>
      <dgm:t>
        <a:bodyPr/>
        <a:lstStyle/>
        <a:p>
          <a:endParaRPr lang="en-US" sz="2200" b="0">
            <a:solidFill>
              <a:schemeClr val="tx1"/>
            </a:solidFill>
          </a:endParaRPr>
        </a:p>
      </dgm:t>
    </dgm:pt>
    <dgm:pt modelId="{3D39614F-D258-475F-B6A8-008783D9A922}">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العملُ الأكاديميّ</a:t>
          </a:r>
          <a:r>
            <a:rPr lang="ar-SY" sz="2200" b="0" dirty="0">
              <a:solidFill>
                <a:schemeClr val="tx1"/>
              </a:solidFill>
            </a:rPr>
            <a:t>.</a:t>
          </a:r>
          <a:endParaRPr lang="en-US" sz="2200" b="0" dirty="0">
            <a:solidFill>
              <a:schemeClr val="tx1"/>
            </a:solidFill>
          </a:endParaRPr>
        </a:p>
      </dgm:t>
    </dgm:pt>
    <dgm:pt modelId="{C7A758BF-26A7-4279-8F7B-A7DC85067DC7}" type="parTrans" cxnId="{49155CCC-11B3-4AB3-97A4-A2EACF8FE1BB}">
      <dgm:prSet/>
      <dgm:spPr/>
      <dgm:t>
        <a:bodyPr/>
        <a:lstStyle/>
        <a:p>
          <a:endParaRPr lang="en-US" sz="2200" b="0">
            <a:solidFill>
              <a:schemeClr val="tx1"/>
            </a:solidFill>
          </a:endParaRPr>
        </a:p>
      </dgm:t>
    </dgm:pt>
    <dgm:pt modelId="{170D67D1-F2C2-42A3-B2BD-238AD7247695}" type="sibTrans" cxnId="{49155CCC-11B3-4AB3-97A4-A2EACF8FE1BB}">
      <dgm:prSet/>
      <dgm:spPr/>
      <dgm:t>
        <a:bodyPr/>
        <a:lstStyle/>
        <a:p>
          <a:endParaRPr lang="en-US" sz="2200" b="0">
            <a:solidFill>
              <a:schemeClr val="tx1"/>
            </a:solidFill>
          </a:endParaRPr>
        </a:p>
      </dgm:t>
    </dgm:pt>
    <dgm:pt modelId="{E9C03985-2D44-44A3-8D3F-4B2F4750E679}">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العملُ العمرانيّ</a:t>
          </a:r>
          <a:r>
            <a:rPr lang="ar-SY" sz="2200" b="0" dirty="0">
              <a:solidFill>
                <a:schemeClr val="tx1"/>
              </a:solidFill>
            </a:rPr>
            <a:t>.</a:t>
          </a:r>
          <a:endParaRPr lang="en-US" sz="2200" b="0" dirty="0">
            <a:solidFill>
              <a:schemeClr val="tx1"/>
            </a:solidFill>
          </a:endParaRPr>
        </a:p>
      </dgm:t>
    </dgm:pt>
    <dgm:pt modelId="{583E1856-980D-485A-9B33-D6F3598565EA}" type="parTrans" cxnId="{4E1DB1E6-555B-4673-837D-74E18004ACE3}">
      <dgm:prSet/>
      <dgm:spPr/>
      <dgm:t>
        <a:bodyPr/>
        <a:lstStyle/>
        <a:p>
          <a:endParaRPr lang="en-US" sz="2200" b="0">
            <a:solidFill>
              <a:schemeClr val="tx1"/>
            </a:solidFill>
          </a:endParaRPr>
        </a:p>
      </dgm:t>
    </dgm:pt>
    <dgm:pt modelId="{AD31E204-FF74-4D4B-84EE-25C3BAE65260}" type="sibTrans" cxnId="{4E1DB1E6-555B-4673-837D-74E18004ACE3}">
      <dgm:prSet/>
      <dgm:spPr/>
      <dgm:t>
        <a:bodyPr/>
        <a:lstStyle/>
        <a:p>
          <a:endParaRPr lang="en-US" sz="2200" b="0">
            <a:solidFill>
              <a:schemeClr val="tx1"/>
            </a:solidFill>
          </a:endParaRPr>
        </a:p>
      </dgm:t>
    </dgm:pt>
    <dgm:pt modelId="{C98F189A-1D59-4C05-A37E-1FFBEAD8D82E}" type="pres">
      <dgm:prSet presAssocID="{B72BC3F4-B4D2-4E0B-A317-BB5C3BAD2BC2}" presName="diagram" presStyleCnt="0">
        <dgm:presLayoutVars>
          <dgm:dir val="rev"/>
          <dgm:resizeHandles val="exact"/>
        </dgm:presLayoutVars>
      </dgm:prSet>
      <dgm:spPr/>
    </dgm:pt>
    <dgm:pt modelId="{D2C295B6-43C0-4B53-8FAD-0A82A73340C5}" type="pres">
      <dgm:prSet presAssocID="{65EE41BF-6635-48A3-A461-9D274D517B96}" presName="node" presStyleLbl="node1" presStyleIdx="0" presStyleCnt="5">
        <dgm:presLayoutVars>
          <dgm:bulletEnabled val="1"/>
        </dgm:presLayoutVars>
      </dgm:prSet>
      <dgm:spPr/>
    </dgm:pt>
    <dgm:pt modelId="{40C5761D-063A-4E40-9827-2651C6616085}" type="pres">
      <dgm:prSet presAssocID="{3380F6DC-0749-401B-88A8-B2304F8FDDB8}" presName="sibTrans" presStyleCnt="0"/>
      <dgm:spPr/>
    </dgm:pt>
    <dgm:pt modelId="{2DD73B41-11ED-4206-A0E7-DDDBDC12AF14}" type="pres">
      <dgm:prSet presAssocID="{A3669541-4D61-4759-B8EC-F3C89C69D62C}" presName="node" presStyleLbl="node1" presStyleIdx="1" presStyleCnt="5">
        <dgm:presLayoutVars>
          <dgm:bulletEnabled val="1"/>
        </dgm:presLayoutVars>
      </dgm:prSet>
      <dgm:spPr/>
    </dgm:pt>
    <dgm:pt modelId="{C6A8CA47-B4B7-402B-AE6F-7E5506136953}" type="pres">
      <dgm:prSet presAssocID="{50D1768B-FD90-4FF7-AAB7-58986E016D0A}" presName="sibTrans" presStyleCnt="0"/>
      <dgm:spPr/>
    </dgm:pt>
    <dgm:pt modelId="{E9B543C7-5B6E-4C41-9515-478330A89D56}" type="pres">
      <dgm:prSet presAssocID="{D6AEF49E-A37A-488B-AE3A-4B2F1A7A231E}" presName="node" presStyleLbl="node1" presStyleIdx="2" presStyleCnt="5">
        <dgm:presLayoutVars>
          <dgm:bulletEnabled val="1"/>
        </dgm:presLayoutVars>
      </dgm:prSet>
      <dgm:spPr/>
    </dgm:pt>
    <dgm:pt modelId="{B238A251-5880-455C-96CC-5D362F6DDF98}" type="pres">
      <dgm:prSet presAssocID="{784BBF41-EE1D-4660-BC46-FD1AE96E2BB8}" presName="sibTrans" presStyleCnt="0"/>
      <dgm:spPr/>
    </dgm:pt>
    <dgm:pt modelId="{29B0C647-EF6E-4C23-9E6E-8B081580D26C}" type="pres">
      <dgm:prSet presAssocID="{3D39614F-D258-475F-B6A8-008783D9A922}" presName="node" presStyleLbl="node1" presStyleIdx="3" presStyleCnt="5">
        <dgm:presLayoutVars>
          <dgm:bulletEnabled val="1"/>
        </dgm:presLayoutVars>
      </dgm:prSet>
      <dgm:spPr/>
    </dgm:pt>
    <dgm:pt modelId="{642BFC42-BCA9-4932-84B3-2DE985839549}" type="pres">
      <dgm:prSet presAssocID="{170D67D1-F2C2-42A3-B2BD-238AD7247695}" presName="sibTrans" presStyleCnt="0"/>
      <dgm:spPr/>
    </dgm:pt>
    <dgm:pt modelId="{3501B0CD-D607-4709-B520-3F6BD9B4FC6E}" type="pres">
      <dgm:prSet presAssocID="{E9C03985-2D44-44A3-8D3F-4B2F4750E679}" presName="node" presStyleLbl="node1" presStyleIdx="4" presStyleCnt="5">
        <dgm:presLayoutVars>
          <dgm:bulletEnabled val="1"/>
        </dgm:presLayoutVars>
      </dgm:prSet>
      <dgm:spPr/>
    </dgm:pt>
  </dgm:ptLst>
  <dgm:cxnLst>
    <dgm:cxn modelId="{230A030E-5872-4153-95F9-DB36139116BF}" type="presOf" srcId="{E9C03985-2D44-44A3-8D3F-4B2F4750E679}" destId="{3501B0CD-D607-4709-B520-3F6BD9B4FC6E}" srcOrd="0" destOrd="0" presId="urn:microsoft.com/office/officeart/2005/8/layout/default"/>
    <dgm:cxn modelId="{783AB72B-13BE-441A-8FC4-13BEAFD88D1C}" type="presOf" srcId="{B72BC3F4-B4D2-4E0B-A317-BB5C3BAD2BC2}" destId="{C98F189A-1D59-4C05-A37E-1FFBEAD8D82E}" srcOrd="0" destOrd="0" presId="urn:microsoft.com/office/officeart/2005/8/layout/default"/>
    <dgm:cxn modelId="{E4305730-ADC6-4627-B61F-013EA4DA07C9}" type="presOf" srcId="{D6AEF49E-A37A-488B-AE3A-4B2F1A7A231E}" destId="{E9B543C7-5B6E-4C41-9515-478330A89D56}" srcOrd="0" destOrd="0" presId="urn:microsoft.com/office/officeart/2005/8/layout/default"/>
    <dgm:cxn modelId="{3E49BE49-B6B9-40D0-B77F-B181E399450C}" srcId="{B72BC3F4-B4D2-4E0B-A317-BB5C3BAD2BC2}" destId="{65EE41BF-6635-48A3-A461-9D274D517B96}" srcOrd="0" destOrd="0" parTransId="{0A6063BE-CD7F-44DE-AC76-DF9D6D17BD63}" sibTransId="{3380F6DC-0749-401B-88A8-B2304F8FDDB8}"/>
    <dgm:cxn modelId="{7CCD256A-AA15-440C-BBC1-3A870854C65D}" type="presOf" srcId="{3D39614F-D258-475F-B6A8-008783D9A922}" destId="{29B0C647-EF6E-4C23-9E6E-8B081580D26C}" srcOrd="0" destOrd="0" presId="urn:microsoft.com/office/officeart/2005/8/layout/default"/>
    <dgm:cxn modelId="{FEB9214B-F2E4-41C1-B6E7-3F7D8D461171}" srcId="{B72BC3F4-B4D2-4E0B-A317-BB5C3BAD2BC2}" destId="{A3669541-4D61-4759-B8EC-F3C89C69D62C}" srcOrd="1" destOrd="0" parTransId="{9B315481-A910-480D-B7E6-E1152966251B}" sibTransId="{50D1768B-FD90-4FF7-AAB7-58986E016D0A}"/>
    <dgm:cxn modelId="{3A9EA75A-394A-4906-B0A1-D7EA9A407DB3}" type="presOf" srcId="{65EE41BF-6635-48A3-A461-9D274D517B96}" destId="{D2C295B6-43C0-4B53-8FAD-0A82A73340C5}" srcOrd="0" destOrd="0" presId="urn:microsoft.com/office/officeart/2005/8/layout/default"/>
    <dgm:cxn modelId="{49155CCC-11B3-4AB3-97A4-A2EACF8FE1BB}" srcId="{B72BC3F4-B4D2-4E0B-A317-BB5C3BAD2BC2}" destId="{3D39614F-D258-475F-B6A8-008783D9A922}" srcOrd="3" destOrd="0" parTransId="{C7A758BF-26A7-4279-8F7B-A7DC85067DC7}" sibTransId="{170D67D1-F2C2-42A3-B2BD-238AD7247695}"/>
    <dgm:cxn modelId="{876E8ECD-5693-42A7-A903-67E86FD894B4}" srcId="{B72BC3F4-B4D2-4E0B-A317-BB5C3BAD2BC2}" destId="{D6AEF49E-A37A-488B-AE3A-4B2F1A7A231E}" srcOrd="2" destOrd="0" parTransId="{572475AC-3DA4-4959-8665-58A33260FEB0}" sibTransId="{784BBF41-EE1D-4660-BC46-FD1AE96E2BB8}"/>
    <dgm:cxn modelId="{53B932DF-50C9-418E-8D1C-E082379A6D98}" type="presOf" srcId="{A3669541-4D61-4759-B8EC-F3C89C69D62C}" destId="{2DD73B41-11ED-4206-A0E7-DDDBDC12AF14}" srcOrd="0" destOrd="0" presId="urn:microsoft.com/office/officeart/2005/8/layout/default"/>
    <dgm:cxn modelId="{4E1DB1E6-555B-4673-837D-74E18004ACE3}" srcId="{B72BC3F4-B4D2-4E0B-A317-BB5C3BAD2BC2}" destId="{E9C03985-2D44-44A3-8D3F-4B2F4750E679}" srcOrd="4" destOrd="0" parTransId="{583E1856-980D-485A-9B33-D6F3598565EA}" sibTransId="{AD31E204-FF74-4D4B-84EE-25C3BAE65260}"/>
    <dgm:cxn modelId="{1E94A74E-89B5-42EB-8DFA-81142A5E1AFD}" type="presParOf" srcId="{C98F189A-1D59-4C05-A37E-1FFBEAD8D82E}" destId="{D2C295B6-43C0-4B53-8FAD-0A82A73340C5}" srcOrd="0" destOrd="0" presId="urn:microsoft.com/office/officeart/2005/8/layout/default"/>
    <dgm:cxn modelId="{26D117D3-1EE3-4556-9152-89AB96D6D97A}" type="presParOf" srcId="{C98F189A-1D59-4C05-A37E-1FFBEAD8D82E}" destId="{40C5761D-063A-4E40-9827-2651C6616085}" srcOrd="1" destOrd="0" presId="urn:microsoft.com/office/officeart/2005/8/layout/default"/>
    <dgm:cxn modelId="{4F8CBB6B-9877-4F26-BB39-0FAEF91DA5C0}" type="presParOf" srcId="{C98F189A-1D59-4C05-A37E-1FFBEAD8D82E}" destId="{2DD73B41-11ED-4206-A0E7-DDDBDC12AF14}" srcOrd="2" destOrd="0" presId="urn:microsoft.com/office/officeart/2005/8/layout/default"/>
    <dgm:cxn modelId="{B8CDD025-3D73-4F43-838D-A95CBA8711CE}" type="presParOf" srcId="{C98F189A-1D59-4C05-A37E-1FFBEAD8D82E}" destId="{C6A8CA47-B4B7-402B-AE6F-7E5506136953}" srcOrd="3" destOrd="0" presId="urn:microsoft.com/office/officeart/2005/8/layout/default"/>
    <dgm:cxn modelId="{5F82BE25-8E38-4C76-9E40-88B5475663F6}" type="presParOf" srcId="{C98F189A-1D59-4C05-A37E-1FFBEAD8D82E}" destId="{E9B543C7-5B6E-4C41-9515-478330A89D56}" srcOrd="4" destOrd="0" presId="urn:microsoft.com/office/officeart/2005/8/layout/default"/>
    <dgm:cxn modelId="{D94F3A64-2F46-4655-AB8C-4ED347B9AC27}" type="presParOf" srcId="{C98F189A-1D59-4C05-A37E-1FFBEAD8D82E}" destId="{B238A251-5880-455C-96CC-5D362F6DDF98}" srcOrd="5" destOrd="0" presId="urn:microsoft.com/office/officeart/2005/8/layout/default"/>
    <dgm:cxn modelId="{BDAB29E2-1D52-4B01-8DA8-715E519F74F5}" type="presParOf" srcId="{C98F189A-1D59-4C05-A37E-1FFBEAD8D82E}" destId="{29B0C647-EF6E-4C23-9E6E-8B081580D26C}" srcOrd="6" destOrd="0" presId="urn:microsoft.com/office/officeart/2005/8/layout/default"/>
    <dgm:cxn modelId="{D4844822-F641-4CDF-8992-B2640AE0B10C}" type="presParOf" srcId="{C98F189A-1D59-4C05-A37E-1FFBEAD8D82E}" destId="{642BFC42-BCA9-4932-84B3-2DE985839549}" srcOrd="7" destOrd="0" presId="urn:microsoft.com/office/officeart/2005/8/layout/default"/>
    <dgm:cxn modelId="{4ADD2890-80AA-4A2A-A23A-74E3C06C67B7}" type="presParOf" srcId="{C98F189A-1D59-4C05-A37E-1FFBEAD8D82E}" destId="{3501B0CD-D607-4709-B520-3F6BD9B4FC6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2E309B6-4A13-4E66-AB7E-C366DF9741C7}"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25D82E9C-BA58-4811-B942-5AEC944020A5}">
      <dgm:prSet custT="1"/>
      <dgm:spPr>
        <a:ln>
          <a:solidFill>
            <a:schemeClr val="accent6">
              <a:lumMod val="50000"/>
            </a:schemeClr>
          </a:solidFill>
        </a:ln>
      </dgm:spPr>
      <dgm:t>
        <a:bodyPr/>
        <a:lstStyle/>
        <a:p>
          <a:pPr>
            <a:buFont typeface="Simplified Arabic" panose="02020603050405020304" pitchFamily="18" charset="-78"/>
            <a:buChar char="-"/>
          </a:pPr>
          <a:r>
            <a:rPr lang="ar-SY" sz="2200" dirty="0">
              <a:solidFill>
                <a:schemeClr val="tx1"/>
              </a:solidFill>
            </a:rPr>
            <a:t>الافتقارُ إلى استراتيجيّةٍ واضحةِ المعالمِ حولَ السّياحةِ وآفاقِ تطوّرِها على المستوى المحلّيِّ والعالميِّ في المجالاتِ الاقتصاديّةِ والاجتماعيّةِ والبيئيّةِ والثّقافيّة.</a:t>
          </a:r>
          <a:endParaRPr lang="en-US" sz="2200" dirty="0">
            <a:solidFill>
              <a:schemeClr val="tx1"/>
            </a:solidFill>
          </a:endParaRPr>
        </a:p>
      </dgm:t>
    </dgm:pt>
    <dgm:pt modelId="{01101C20-B2E9-4D3F-827B-A7B1A5A044E2}" type="parTrans" cxnId="{CD8C3AE2-0941-4BA0-81EA-4CFEE85BF446}">
      <dgm:prSet/>
      <dgm:spPr/>
      <dgm:t>
        <a:bodyPr/>
        <a:lstStyle/>
        <a:p>
          <a:endParaRPr lang="en-US" sz="2200">
            <a:solidFill>
              <a:schemeClr val="tx1"/>
            </a:solidFill>
          </a:endParaRPr>
        </a:p>
      </dgm:t>
    </dgm:pt>
    <dgm:pt modelId="{B55CEB59-A4DD-4C86-AD15-96148266F1C8}" type="sibTrans" cxnId="{CD8C3AE2-0941-4BA0-81EA-4CFEE85BF446}">
      <dgm:prSet/>
      <dgm:spPr/>
      <dgm:t>
        <a:bodyPr/>
        <a:lstStyle/>
        <a:p>
          <a:endParaRPr lang="en-US" sz="2200">
            <a:solidFill>
              <a:schemeClr val="tx1"/>
            </a:solidFill>
          </a:endParaRPr>
        </a:p>
      </dgm:t>
    </dgm:pt>
    <dgm:pt modelId="{A9664BDE-7841-463C-9D1F-FC04AC1441DD}">
      <dgm:prSet custT="1"/>
      <dgm:spPr>
        <a:ln>
          <a:solidFill>
            <a:schemeClr val="accent6">
              <a:lumMod val="50000"/>
            </a:schemeClr>
          </a:solidFill>
        </a:ln>
      </dgm:spPr>
      <dgm:t>
        <a:bodyPr/>
        <a:lstStyle/>
        <a:p>
          <a:pPr>
            <a:buFont typeface="Simplified Arabic" panose="02020603050405020304" pitchFamily="18" charset="-78"/>
            <a:buChar char="-"/>
          </a:pPr>
          <a:r>
            <a:rPr lang="ar-SY" sz="2200" dirty="0">
              <a:solidFill>
                <a:schemeClr val="tx1"/>
              </a:solidFill>
            </a:rPr>
            <a:t>ضعفُ موقعِ التّنميةِ السّياحيّةِ في خططِ التّنميةِ بسببِ ضعفِ البياناتِ والمعلوماتِ الإحصائيّةِ ممّا يقلّلُ وباستمرارٍ من أهمّيّتِها في إطارِ تواضعِ الميزانيّاتِ الماليّةِ المخصَّصةِ للسّياحةِ ممّا يعكسُ قلّةَ المشاريعِ المنجَزةِ أوِ المخطَّطِ لها. </a:t>
          </a:r>
          <a:endParaRPr lang="en-US" sz="2200" dirty="0">
            <a:solidFill>
              <a:schemeClr val="tx1"/>
            </a:solidFill>
          </a:endParaRPr>
        </a:p>
      </dgm:t>
    </dgm:pt>
    <dgm:pt modelId="{12114B19-3717-4554-87D5-8D899378D617}" type="parTrans" cxnId="{554BC32F-3FD6-4622-9426-5A576161131E}">
      <dgm:prSet/>
      <dgm:spPr/>
      <dgm:t>
        <a:bodyPr/>
        <a:lstStyle/>
        <a:p>
          <a:endParaRPr lang="en-US" sz="2200">
            <a:solidFill>
              <a:schemeClr val="tx1"/>
            </a:solidFill>
          </a:endParaRPr>
        </a:p>
      </dgm:t>
    </dgm:pt>
    <dgm:pt modelId="{7E120918-E17F-4ED0-BC49-9BCD3C25F0C8}" type="sibTrans" cxnId="{554BC32F-3FD6-4622-9426-5A576161131E}">
      <dgm:prSet/>
      <dgm:spPr/>
      <dgm:t>
        <a:bodyPr/>
        <a:lstStyle/>
        <a:p>
          <a:endParaRPr lang="en-US" sz="2200">
            <a:solidFill>
              <a:schemeClr val="tx1"/>
            </a:solidFill>
          </a:endParaRPr>
        </a:p>
      </dgm:t>
    </dgm:pt>
    <dgm:pt modelId="{B423F253-BB8C-46D3-8BC3-D540B558DABB}">
      <dgm:prSet custT="1"/>
      <dgm:spPr>
        <a:ln>
          <a:solidFill>
            <a:schemeClr val="accent6">
              <a:lumMod val="50000"/>
            </a:schemeClr>
          </a:solidFill>
        </a:ln>
      </dgm:spPr>
      <dgm:t>
        <a:bodyPr/>
        <a:lstStyle/>
        <a:p>
          <a:pPr>
            <a:buFont typeface="Simplified Arabic" panose="02020603050405020304" pitchFamily="18" charset="-78"/>
            <a:buChar char="-"/>
          </a:pPr>
          <a:r>
            <a:rPr lang="ar-SY" sz="2200">
              <a:solidFill>
                <a:schemeClr val="tx1"/>
              </a:solidFill>
            </a:rPr>
            <a:t>قلّةُ المؤسّساتِ التّعليميّةِ وضعفُ مستوى التّأهيلِ والتّدريبِ لدى نسبةٍ عاليةٍ منَ العاملينَ وقصورُ برامجِ التّدريبِ السّياحيِّ والفندقيّ.</a:t>
          </a:r>
          <a:endParaRPr lang="en-US" sz="2200">
            <a:solidFill>
              <a:schemeClr val="tx1"/>
            </a:solidFill>
          </a:endParaRPr>
        </a:p>
      </dgm:t>
    </dgm:pt>
    <dgm:pt modelId="{72ACC8BA-417B-40C5-93DA-70655FC9F3EE}" type="parTrans" cxnId="{51330529-FA73-44D6-B8D4-7BFDDAC537F8}">
      <dgm:prSet/>
      <dgm:spPr/>
      <dgm:t>
        <a:bodyPr/>
        <a:lstStyle/>
        <a:p>
          <a:endParaRPr lang="en-US" sz="2200">
            <a:solidFill>
              <a:schemeClr val="tx1"/>
            </a:solidFill>
          </a:endParaRPr>
        </a:p>
      </dgm:t>
    </dgm:pt>
    <dgm:pt modelId="{FE14BD1A-57A3-47CF-BDEF-8C90C9C05DC9}" type="sibTrans" cxnId="{51330529-FA73-44D6-B8D4-7BFDDAC537F8}">
      <dgm:prSet/>
      <dgm:spPr/>
      <dgm:t>
        <a:bodyPr/>
        <a:lstStyle/>
        <a:p>
          <a:endParaRPr lang="en-US" sz="2200">
            <a:solidFill>
              <a:schemeClr val="tx1"/>
            </a:solidFill>
          </a:endParaRPr>
        </a:p>
      </dgm:t>
    </dgm:pt>
    <dgm:pt modelId="{B7863C95-FC2D-4FCC-BB13-62DCC31A6EEE}">
      <dgm:prSet custT="1"/>
      <dgm:spPr>
        <a:ln>
          <a:solidFill>
            <a:schemeClr val="accent6">
              <a:lumMod val="50000"/>
            </a:schemeClr>
          </a:solidFill>
        </a:ln>
      </dgm:spPr>
      <dgm:t>
        <a:bodyPr/>
        <a:lstStyle/>
        <a:p>
          <a:pPr>
            <a:buFont typeface="Simplified Arabic" panose="02020603050405020304" pitchFamily="18" charset="-78"/>
            <a:buChar char="-"/>
          </a:pPr>
          <a:r>
            <a:rPr lang="ar-SY" sz="2200">
              <a:solidFill>
                <a:schemeClr val="tx1"/>
              </a:solidFill>
            </a:rPr>
            <a:t>تواضعُ الوعيِ السّياحيِّ بسببِ قلّةِ أو عدمِ وعيِ المجتمعاتِ المحلّيّةِ بأهمّيّةِ السّياحة، بالإضافةِ لانخفاضِ مستوى النّظافةِ العامّةِ في أماكنِ السّياحةِ الدّينيّة.</a:t>
          </a:r>
          <a:endParaRPr lang="en-US" sz="2200">
            <a:solidFill>
              <a:schemeClr val="tx1"/>
            </a:solidFill>
          </a:endParaRPr>
        </a:p>
      </dgm:t>
    </dgm:pt>
    <dgm:pt modelId="{95D4D428-E354-4A09-BCBF-6E959CD55682}" type="parTrans" cxnId="{5B608AFD-EF3E-42BA-AFBC-6B620F2972A3}">
      <dgm:prSet/>
      <dgm:spPr/>
      <dgm:t>
        <a:bodyPr/>
        <a:lstStyle/>
        <a:p>
          <a:endParaRPr lang="en-US" sz="2200">
            <a:solidFill>
              <a:schemeClr val="tx1"/>
            </a:solidFill>
          </a:endParaRPr>
        </a:p>
      </dgm:t>
    </dgm:pt>
    <dgm:pt modelId="{DFB44599-B5B1-464A-BB88-F75CCC5E91E7}" type="sibTrans" cxnId="{5B608AFD-EF3E-42BA-AFBC-6B620F2972A3}">
      <dgm:prSet/>
      <dgm:spPr/>
      <dgm:t>
        <a:bodyPr/>
        <a:lstStyle/>
        <a:p>
          <a:endParaRPr lang="en-US" sz="2200">
            <a:solidFill>
              <a:schemeClr val="tx1"/>
            </a:solidFill>
          </a:endParaRPr>
        </a:p>
      </dgm:t>
    </dgm:pt>
    <dgm:pt modelId="{D6627466-DC4B-4BE1-927E-B6FCBFF7854A}" type="pres">
      <dgm:prSet presAssocID="{52E309B6-4A13-4E66-AB7E-C366DF9741C7}" presName="Name0" presStyleCnt="0">
        <dgm:presLayoutVars>
          <dgm:resizeHandles/>
        </dgm:presLayoutVars>
      </dgm:prSet>
      <dgm:spPr/>
    </dgm:pt>
    <dgm:pt modelId="{FF9395E3-20B9-4C30-84FD-D64A39A253F6}" type="pres">
      <dgm:prSet presAssocID="{25D82E9C-BA58-4811-B942-5AEC944020A5}" presName="text" presStyleLbl="node1" presStyleIdx="0" presStyleCnt="4" custScaleX="129927">
        <dgm:presLayoutVars>
          <dgm:bulletEnabled val="1"/>
        </dgm:presLayoutVars>
      </dgm:prSet>
      <dgm:spPr/>
    </dgm:pt>
    <dgm:pt modelId="{48A99AA3-5E35-4528-9AD7-305246271EC4}" type="pres">
      <dgm:prSet presAssocID="{B55CEB59-A4DD-4C86-AD15-96148266F1C8}" presName="space" presStyleCnt="0"/>
      <dgm:spPr/>
    </dgm:pt>
    <dgm:pt modelId="{2D2DAF15-C52B-4DE7-865E-B725E8708705}" type="pres">
      <dgm:prSet presAssocID="{A9664BDE-7841-463C-9D1F-FC04AC1441DD}" presName="text" presStyleLbl="node1" presStyleIdx="1" presStyleCnt="4">
        <dgm:presLayoutVars>
          <dgm:bulletEnabled val="1"/>
        </dgm:presLayoutVars>
      </dgm:prSet>
      <dgm:spPr/>
    </dgm:pt>
    <dgm:pt modelId="{06B0928B-1883-412C-9B42-E410CDFF7512}" type="pres">
      <dgm:prSet presAssocID="{7E120918-E17F-4ED0-BC49-9BCD3C25F0C8}" presName="space" presStyleCnt="0"/>
      <dgm:spPr/>
    </dgm:pt>
    <dgm:pt modelId="{BE7D8038-D6B6-406E-BBA6-820A70DDF10E}" type="pres">
      <dgm:prSet presAssocID="{B423F253-BB8C-46D3-8BC3-D540B558DABB}" presName="text" presStyleLbl="node1" presStyleIdx="2" presStyleCnt="4" custScaleX="129927">
        <dgm:presLayoutVars>
          <dgm:bulletEnabled val="1"/>
        </dgm:presLayoutVars>
      </dgm:prSet>
      <dgm:spPr/>
    </dgm:pt>
    <dgm:pt modelId="{277A437A-A833-4608-9A12-1D5AEB86FC84}" type="pres">
      <dgm:prSet presAssocID="{FE14BD1A-57A3-47CF-BDEF-8C90C9C05DC9}" presName="space" presStyleCnt="0"/>
      <dgm:spPr/>
    </dgm:pt>
    <dgm:pt modelId="{BAE4F9BD-E0B6-47AC-897A-87588E50D5DD}" type="pres">
      <dgm:prSet presAssocID="{B7863C95-FC2D-4FCC-BB13-62DCC31A6EEE}" presName="text" presStyleLbl="node1" presStyleIdx="3" presStyleCnt="4" custScaleX="129927">
        <dgm:presLayoutVars>
          <dgm:bulletEnabled val="1"/>
        </dgm:presLayoutVars>
      </dgm:prSet>
      <dgm:spPr/>
    </dgm:pt>
  </dgm:ptLst>
  <dgm:cxnLst>
    <dgm:cxn modelId="{68661E0F-A183-488A-A0E7-4E7F165D787E}" type="presOf" srcId="{52E309B6-4A13-4E66-AB7E-C366DF9741C7}" destId="{D6627466-DC4B-4BE1-927E-B6FCBFF7854A}" srcOrd="0" destOrd="0" presId="urn:diagrams.loki3.com/VaryingWidthList"/>
    <dgm:cxn modelId="{51330529-FA73-44D6-B8D4-7BFDDAC537F8}" srcId="{52E309B6-4A13-4E66-AB7E-C366DF9741C7}" destId="{B423F253-BB8C-46D3-8BC3-D540B558DABB}" srcOrd="2" destOrd="0" parTransId="{72ACC8BA-417B-40C5-93DA-70655FC9F3EE}" sibTransId="{FE14BD1A-57A3-47CF-BDEF-8C90C9C05DC9}"/>
    <dgm:cxn modelId="{554BC32F-3FD6-4622-9426-5A576161131E}" srcId="{52E309B6-4A13-4E66-AB7E-C366DF9741C7}" destId="{A9664BDE-7841-463C-9D1F-FC04AC1441DD}" srcOrd="1" destOrd="0" parTransId="{12114B19-3717-4554-87D5-8D899378D617}" sibTransId="{7E120918-E17F-4ED0-BC49-9BCD3C25F0C8}"/>
    <dgm:cxn modelId="{38BD1573-9368-49F0-AAC1-774622593A10}" type="presOf" srcId="{25D82E9C-BA58-4811-B942-5AEC944020A5}" destId="{FF9395E3-20B9-4C30-84FD-D64A39A253F6}" srcOrd="0" destOrd="0" presId="urn:diagrams.loki3.com/VaryingWidthList"/>
    <dgm:cxn modelId="{A7C24F92-295C-48BC-B873-6FF9354F3DA9}" type="presOf" srcId="{B423F253-BB8C-46D3-8BC3-D540B558DABB}" destId="{BE7D8038-D6B6-406E-BBA6-820A70DDF10E}" srcOrd="0" destOrd="0" presId="urn:diagrams.loki3.com/VaryingWidthList"/>
    <dgm:cxn modelId="{6B5625C0-7D02-4AC4-A28B-F21DEA5C639E}" type="presOf" srcId="{B7863C95-FC2D-4FCC-BB13-62DCC31A6EEE}" destId="{BAE4F9BD-E0B6-47AC-897A-87588E50D5DD}" srcOrd="0" destOrd="0" presId="urn:diagrams.loki3.com/VaryingWidthList"/>
    <dgm:cxn modelId="{CD8C3AE2-0941-4BA0-81EA-4CFEE85BF446}" srcId="{52E309B6-4A13-4E66-AB7E-C366DF9741C7}" destId="{25D82E9C-BA58-4811-B942-5AEC944020A5}" srcOrd="0" destOrd="0" parTransId="{01101C20-B2E9-4D3F-827B-A7B1A5A044E2}" sibTransId="{B55CEB59-A4DD-4C86-AD15-96148266F1C8}"/>
    <dgm:cxn modelId="{FF0B62F6-CED9-4B01-9263-CA3C405BF184}" type="presOf" srcId="{A9664BDE-7841-463C-9D1F-FC04AC1441DD}" destId="{2D2DAF15-C52B-4DE7-865E-B725E8708705}" srcOrd="0" destOrd="0" presId="urn:diagrams.loki3.com/VaryingWidthList"/>
    <dgm:cxn modelId="{5B608AFD-EF3E-42BA-AFBC-6B620F2972A3}" srcId="{52E309B6-4A13-4E66-AB7E-C366DF9741C7}" destId="{B7863C95-FC2D-4FCC-BB13-62DCC31A6EEE}" srcOrd="3" destOrd="0" parTransId="{95D4D428-E354-4A09-BCBF-6E959CD55682}" sibTransId="{DFB44599-B5B1-464A-BB88-F75CCC5E91E7}"/>
    <dgm:cxn modelId="{FCA12540-6AB9-49ED-8E86-FBE26A35CE1D}" type="presParOf" srcId="{D6627466-DC4B-4BE1-927E-B6FCBFF7854A}" destId="{FF9395E3-20B9-4C30-84FD-D64A39A253F6}" srcOrd="0" destOrd="0" presId="urn:diagrams.loki3.com/VaryingWidthList"/>
    <dgm:cxn modelId="{5E7CB755-9A1E-46D6-A9FC-F8614BB22CEB}" type="presParOf" srcId="{D6627466-DC4B-4BE1-927E-B6FCBFF7854A}" destId="{48A99AA3-5E35-4528-9AD7-305246271EC4}" srcOrd="1" destOrd="0" presId="urn:diagrams.loki3.com/VaryingWidthList"/>
    <dgm:cxn modelId="{084B9BB3-0900-4280-AB13-0095DEF52088}" type="presParOf" srcId="{D6627466-DC4B-4BE1-927E-B6FCBFF7854A}" destId="{2D2DAF15-C52B-4DE7-865E-B725E8708705}" srcOrd="2" destOrd="0" presId="urn:diagrams.loki3.com/VaryingWidthList"/>
    <dgm:cxn modelId="{ADC1DD76-A558-46B0-A9F0-0E96FAF290C0}" type="presParOf" srcId="{D6627466-DC4B-4BE1-927E-B6FCBFF7854A}" destId="{06B0928B-1883-412C-9B42-E410CDFF7512}" srcOrd="3" destOrd="0" presId="urn:diagrams.loki3.com/VaryingWidthList"/>
    <dgm:cxn modelId="{C38B41E6-C00C-42EF-B019-E2D638B2131D}" type="presParOf" srcId="{D6627466-DC4B-4BE1-927E-B6FCBFF7854A}" destId="{BE7D8038-D6B6-406E-BBA6-820A70DDF10E}" srcOrd="4" destOrd="0" presId="urn:diagrams.loki3.com/VaryingWidthList"/>
    <dgm:cxn modelId="{338A5160-9DF3-442D-8E4C-C7C27D2A0B97}" type="presParOf" srcId="{D6627466-DC4B-4BE1-927E-B6FCBFF7854A}" destId="{277A437A-A833-4608-9A12-1D5AEB86FC84}" srcOrd="5" destOrd="0" presId="urn:diagrams.loki3.com/VaryingWidthList"/>
    <dgm:cxn modelId="{EA5986AA-E23D-4F34-8738-D1D2A533B386}" type="presParOf" srcId="{D6627466-DC4B-4BE1-927E-B6FCBFF7854A}" destId="{BAE4F9BD-E0B6-47AC-897A-87588E50D5DD}" srcOrd="6"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7DA98D-B24E-436D-8F55-329D62B65412}">
      <dsp:nvSpPr>
        <dsp:cNvPr id="0" name=""/>
        <dsp:cNvSpPr/>
      </dsp:nvSpPr>
      <dsp:spPr>
        <a:xfrm>
          <a:off x="0" y="256178"/>
          <a:ext cx="9451439" cy="1787175"/>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None/>
          </a:pPr>
          <a:r>
            <a:rPr lang="ar-SA" sz="2200" kern="1200" dirty="0">
              <a:solidFill>
                <a:schemeClr val="tx1"/>
              </a:solidFill>
              <a:cs typeface="+mn-cs"/>
            </a:rPr>
            <a:t>عرّفَها بعضُ الكتّابِ العربِ ومنهم (عبيدات، 2000: 141) على أنّها التّدفّقُ المنظَّمُ منَ السّوّاحِ القادمينَ منَ الدّاخلِ أوِ الخارجِ بهدفِ التّعرّفِ على الأماكنِ المقدَّسةِ وتاريخِها وبما تمثّلُهُ من قيمٍ روحيّةٍ لهذا الدّينِ أوِ المعتقَد.</a:t>
          </a:r>
          <a:endParaRPr lang="en-US" sz="2200" kern="1200" dirty="0">
            <a:solidFill>
              <a:schemeClr val="tx1"/>
            </a:solidFill>
            <a:cs typeface="+mn-cs"/>
          </a:endParaRPr>
        </a:p>
      </dsp:txBody>
      <dsp:txXfrm>
        <a:off x="87243" y="343421"/>
        <a:ext cx="9276953" cy="1612689"/>
      </dsp:txXfrm>
    </dsp:sp>
    <dsp:sp modelId="{D28DB9BD-0ED6-45FC-B1FE-D2AB7BA7B66C}">
      <dsp:nvSpPr>
        <dsp:cNvPr id="0" name=""/>
        <dsp:cNvSpPr/>
      </dsp:nvSpPr>
      <dsp:spPr>
        <a:xfrm>
          <a:off x="0" y="2230553"/>
          <a:ext cx="9451439" cy="1787175"/>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None/>
          </a:pPr>
          <a:r>
            <a:rPr lang="ar-SA" sz="2200" kern="1200" dirty="0">
              <a:solidFill>
                <a:schemeClr val="tx1"/>
              </a:solidFill>
              <a:cs typeface="+mn-cs"/>
            </a:rPr>
            <a:t>في حينِ عرّفَها (الخضيري، 1989: 67) على أنّها إحدى أهمِّ أنواعِ السّياحةِ التّقليديّةِ الّتي تمثّلُ مصدراً مهمّاً من مصادرِ السّياحةِ</a:t>
          </a:r>
          <a:r>
            <a:rPr lang="ar-SY" sz="2200" kern="1200" dirty="0">
              <a:solidFill>
                <a:schemeClr val="tx1"/>
              </a:solidFill>
              <a:cs typeface="+mn-cs"/>
            </a:rPr>
            <a:t>.</a:t>
          </a:r>
          <a:r>
            <a:rPr lang="ar-SA" sz="2200" kern="1200" dirty="0">
              <a:solidFill>
                <a:schemeClr val="tx1"/>
              </a:solidFill>
              <a:cs typeface="+mn-cs"/>
            </a:rPr>
            <a:t> </a:t>
          </a:r>
          <a:endParaRPr lang="en-US" sz="2200" kern="1200" dirty="0">
            <a:solidFill>
              <a:schemeClr val="tx1"/>
            </a:solidFill>
            <a:cs typeface="+mn-cs"/>
          </a:endParaRPr>
        </a:p>
      </dsp:txBody>
      <dsp:txXfrm>
        <a:off x="87243" y="2317796"/>
        <a:ext cx="9276953" cy="161268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D49583-F422-479D-A5FC-076874DDA34F}">
      <dsp:nvSpPr>
        <dsp:cNvPr id="0" name=""/>
        <dsp:cNvSpPr/>
      </dsp:nvSpPr>
      <dsp:spPr>
        <a:xfrm>
          <a:off x="0" y="7457"/>
          <a:ext cx="9546441" cy="547313"/>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دمشقُ وريفُها </a:t>
          </a:r>
          <a:endParaRPr lang="en-US" sz="2200" kern="1200" dirty="0">
            <a:solidFill>
              <a:schemeClr val="tx1"/>
            </a:solidFill>
          </a:endParaRPr>
        </a:p>
      </dsp:txBody>
      <dsp:txXfrm>
        <a:off x="26718" y="34175"/>
        <a:ext cx="9493005" cy="493877"/>
      </dsp:txXfrm>
    </dsp:sp>
    <dsp:sp modelId="{6A8AEFFA-0D52-4BEE-B23B-CD1B033740DD}">
      <dsp:nvSpPr>
        <dsp:cNvPr id="0" name=""/>
        <dsp:cNvSpPr/>
      </dsp:nvSpPr>
      <dsp:spPr>
        <a:xfrm>
          <a:off x="0" y="554770"/>
          <a:ext cx="9546441" cy="22863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100" tIns="27940" rIns="156464" bIns="27940" numCol="1" spcCol="1270" anchor="t" anchorCtr="0">
          <a:noAutofit/>
        </a:bodyPr>
        <a:lstStyle/>
        <a:p>
          <a:pPr marL="228600" lvl="1" indent="-228600" algn="r" defTabSz="977900" rtl="1">
            <a:lnSpc>
              <a:spcPct val="150000"/>
            </a:lnSpc>
            <a:spcBef>
              <a:spcPct val="0"/>
            </a:spcBef>
            <a:spcAft>
              <a:spcPct val="20000"/>
            </a:spcAft>
            <a:buFont typeface="Arial" panose="020B0604020202020204" pitchFamily="34" charset="0"/>
            <a:buChar char="•"/>
          </a:pPr>
          <a:r>
            <a:rPr lang="ar-SA" sz="2200" b="0" kern="1200" dirty="0">
              <a:solidFill>
                <a:schemeClr val="tx1"/>
              </a:solidFill>
              <a:uFillTx/>
            </a:rPr>
            <a:t>رحلةُ الحجِّ المسيحيِّ (على خطى القدّيسِ بولس)</a:t>
          </a:r>
          <a:r>
            <a:rPr lang="ar-SY" sz="2200" b="0" kern="1200" dirty="0">
              <a:solidFill>
                <a:schemeClr val="tx1"/>
              </a:solidFill>
              <a:uFillTx/>
            </a:rPr>
            <a:t>.</a:t>
          </a:r>
          <a:endParaRPr lang="en-US" sz="2200" b="0" kern="1200" dirty="0">
            <a:solidFill>
              <a:schemeClr val="tx1"/>
            </a:solidFill>
          </a:endParaRPr>
        </a:p>
        <a:p>
          <a:pPr marL="228600" lvl="1" indent="-228600" algn="r" defTabSz="977900" rtl="1">
            <a:lnSpc>
              <a:spcPct val="150000"/>
            </a:lnSpc>
            <a:spcBef>
              <a:spcPct val="0"/>
            </a:spcBef>
            <a:spcAft>
              <a:spcPct val="20000"/>
            </a:spcAft>
            <a:buFont typeface="Arial" panose="020B0604020202020204" pitchFamily="34" charset="0"/>
            <a:buChar char="•"/>
          </a:pPr>
          <a:r>
            <a:rPr lang="ar-SA" sz="2200" b="0" kern="1200" dirty="0">
              <a:solidFill>
                <a:schemeClr val="tx1"/>
              </a:solidFill>
              <a:uFillTx/>
            </a:rPr>
            <a:t>ديرُ سيّدةِ صيدنايا البطريركيّ</a:t>
          </a:r>
          <a:r>
            <a:rPr lang="ar-SY" sz="2200" b="0" kern="1200" dirty="0">
              <a:solidFill>
                <a:schemeClr val="tx1"/>
              </a:solidFill>
              <a:uFillTx/>
            </a:rPr>
            <a:t>.</a:t>
          </a:r>
          <a:endParaRPr lang="en-US" sz="2200" b="0" kern="1200" dirty="0">
            <a:solidFill>
              <a:schemeClr val="tx1"/>
            </a:solidFill>
          </a:endParaRPr>
        </a:p>
        <a:p>
          <a:pPr marL="228600" lvl="1" indent="-228600" algn="r" defTabSz="977900" rtl="1">
            <a:lnSpc>
              <a:spcPct val="150000"/>
            </a:lnSpc>
            <a:spcBef>
              <a:spcPct val="0"/>
            </a:spcBef>
            <a:spcAft>
              <a:spcPct val="20000"/>
            </a:spcAft>
            <a:buFont typeface="Arial" panose="020B0604020202020204" pitchFamily="34" charset="0"/>
            <a:buChar char="•"/>
          </a:pPr>
          <a:r>
            <a:rPr lang="ar-SA" sz="2200" b="0" kern="1200" dirty="0">
              <a:solidFill>
                <a:schemeClr val="tx1"/>
              </a:solidFill>
              <a:uFillTx/>
            </a:rPr>
            <a:t>ديرُ القدّيسةِ تقلا البطريركيُّ في معلولا</a:t>
          </a:r>
          <a:r>
            <a:rPr lang="ar-SY" sz="2200" b="0" kern="1200" dirty="0">
              <a:solidFill>
                <a:schemeClr val="tx1"/>
              </a:solidFill>
              <a:uFillTx/>
            </a:rPr>
            <a:t>.</a:t>
          </a:r>
          <a:endParaRPr lang="en-US" sz="2200" b="0" kern="1200" dirty="0">
            <a:solidFill>
              <a:schemeClr val="tx1"/>
            </a:solidFill>
          </a:endParaRPr>
        </a:p>
        <a:p>
          <a:pPr marL="228600" lvl="1" indent="-228600" algn="r" defTabSz="977900" rtl="1">
            <a:lnSpc>
              <a:spcPct val="150000"/>
            </a:lnSpc>
            <a:spcBef>
              <a:spcPct val="0"/>
            </a:spcBef>
            <a:spcAft>
              <a:spcPct val="20000"/>
            </a:spcAft>
            <a:buFont typeface="Arial" panose="020B0604020202020204" pitchFamily="34" charset="0"/>
            <a:buChar char="•"/>
          </a:pPr>
          <a:r>
            <a:rPr lang="ar-SA" sz="2200" b="0" kern="1200" dirty="0">
              <a:solidFill>
                <a:schemeClr val="tx1"/>
              </a:solidFill>
              <a:uFillTx/>
            </a:rPr>
            <a:t>ديرُ مار موسى الحبشيّ في النّبك</a:t>
          </a:r>
          <a:r>
            <a:rPr lang="ar-SY" sz="2200" b="0" kern="1200" dirty="0">
              <a:solidFill>
                <a:schemeClr val="tx1"/>
              </a:solidFill>
              <a:uFillTx/>
            </a:rPr>
            <a:t>.</a:t>
          </a:r>
          <a:endParaRPr lang="en-US" sz="2200" b="0" kern="1200" dirty="0">
            <a:solidFill>
              <a:schemeClr val="tx1"/>
            </a:solidFill>
          </a:endParaRPr>
        </a:p>
      </dsp:txBody>
      <dsp:txXfrm>
        <a:off x="0" y="554770"/>
        <a:ext cx="9546441" cy="2286315"/>
      </dsp:txXfrm>
    </dsp:sp>
    <dsp:sp modelId="{A53E1DEC-102A-4F17-A873-25F6712F3ED4}">
      <dsp:nvSpPr>
        <dsp:cNvPr id="0" name=""/>
        <dsp:cNvSpPr/>
      </dsp:nvSpPr>
      <dsp:spPr>
        <a:xfrm>
          <a:off x="0" y="2841085"/>
          <a:ext cx="9546441" cy="547313"/>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درعا</a:t>
          </a:r>
          <a:endParaRPr lang="en-US" sz="2200" kern="1200" dirty="0">
            <a:solidFill>
              <a:schemeClr val="tx1"/>
            </a:solidFill>
          </a:endParaRPr>
        </a:p>
      </dsp:txBody>
      <dsp:txXfrm>
        <a:off x="26718" y="2867803"/>
        <a:ext cx="9493005" cy="493877"/>
      </dsp:txXfrm>
    </dsp:sp>
    <dsp:sp modelId="{D8EBC6ED-0107-46E3-8BCA-71C63503342C}">
      <dsp:nvSpPr>
        <dsp:cNvPr id="0" name=""/>
        <dsp:cNvSpPr/>
      </dsp:nvSpPr>
      <dsp:spPr>
        <a:xfrm>
          <a:off x="0" y="3388398"/>
          <a:ext cx="9546441" cy="77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100" tIns="27940" rIns="156464" bIns="27940" numCol="1" spcCol="1270" anchor="t" anchorCtr="0">
          <a:noAutofit/>
        </a:bodyPr>
        <a:lstStyle/>
        <a:p>
          <a:pPr marL="228600" lvl="1" indent="-228600" algn="r" defTabSz="977900" rtl="1">
            <a:lnSpc>
              <a:spcPct val="150000"/>
            </a:lnSpc>
            <a:spcBef>
              <a:spcPct val="0"/>
            </a:spcBef>
            <a:spcAft>
              <a:spcPct val="20000"/>
            </a:spcAft>
            <a:buFont typeface="Arial" panose="020B0604020202020204" pitchFamily="34" charset="0"/>
            <a:buChar char="•"/>
          </a:pPr>
          <a:r>
            <a:rPr lang="ar-SA" sz="2200" kern="1200" dirty="0">
              <a:solidFill>
                <a:schemeClr val="tx1"/>
              </a:solidFill>
            </a:rPr>
            <a:t>ديرُ الرّاهبِ بحيرا</a:t>
          </a:r>
          <a:r>
            <a:rPr lang="ar-SY" sz="2200" kern="1200" dirty="0">
              <a:solidFill>
                <a:schemeClr val="tx1"/>
              </a:solidFill>
            </a:rPr>
            <a:t>.</a:t>
          </a:r>
          <a:endParaRPr lang="en-US" sz="2200" kern="1200" dirty="0">
            <a:solidFill>
              <a:schemeClr val="tx1"/>
            </a:solidFill>
          </a:endParaRPr>
        </a:p>
      </dsp:txBody>
      <dsp:txXfrm>
        <a:off x="0" y="3388398"/>
        <a:ext cx="9546441" cy="77832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D49583-F422-479D-A5FC-076874DDA34F}">
      <dsp:nvSpPr>
        <dsp:cNvPr id="0" name=""/>
        <dsp:cNvSpPr/>
      </dsp:nvSpPr>
      <dsp:spPr>
        <a:xfrm>
          <a:off x="0" y="3282"/>
          <a:ext cx="9570192" cy="515199"/>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cs typeface="+mn-cs"/>
            </a:rPr>
            <a:t>حلب</a:t>
          </a:r>
          <a:endParaRPr lang="en-US" sz="2200" kern="1200" dirty="0">
            <a:solidFill>
              <a:schemeClr val="tx1"/>
            </a:solidFill>
            <a:cs typeface="+mn-cs"/>
          </a:endParaRPr>
        </a:p>
      </dsp:txBody>
      <dsp:txXfrm>
        <a:off x="25150" y="28432"/>
        <a:ext cx="9519892" cy="464899"/>
      </dsp:txXfrm>
    </dsp:sp>
    <dsp:sp modelId="{6A8AEFFA-0D52-4BEE-B23B-CD1B033740DD}">
      <dsp:nvSpPr>
        <dsp:cNvPr id="0" name=""/>
        <dsp:cNvSpPr/>
      </dsp:nvSpPr>
      <dsp:spPr>
        <a:xfrm>
          <a:off x="0" y="518481"/>
          <a:ext cx="9570192" cy="1093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854"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Y" sz="2200" b="0" kern="1200" dirty="0">
              <a:solidFill>
                <a:schemeClr val="tx1"/>
              </a:solidFill>
              <a:uFillTx/>
              <a:cs typeface="+mn-cs"/>
            </a:rPr>
            <a:t>كنيسةُ الأربعينَ شهيداً للأرمنِ الأرثوذكس.</a:t>
          </a:r>
          <a:endParaRPr lang="en-US" sz="2200" b="0" kern="1200" dirty="0">
            <a:solidFill>
              <a:schemeClr val="tx1"/>
            </a:solidFill>
            <a:cs typeface="+mn-cs"/>
          </a:endParaRPr>
        </a:p>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cs typeface="+mn-cs"/>
            </a:rPr>
            <a:t>كنيسةُ مار إلياسَ للموارنةِ "كنيسةُ فرحات"</a:t>
          </a:r>
          <a:r>
            <a:rPr lang="ar-SY" sz="2200" b="0" kern="1200" dirty="0">
              <a:solidFill>
                <a:schemeClr val="tx1"/>
              </a:solidFill>
              <a:uFillTx/>
              <a:cs typeface="+mn-cs"/>
            </a:rPr>
            <a:t>.</a:t>
          </a:r>
          <a:endParaRPr lang="en-US" sz="2200" b="0" kern="1200" dirty="0">
            <a:solidFill>
              <a:schemeClr val="tx1"/>
            </a:solidFill>
            <a:cs typeface="+mn-cs"/>
          </a:endParaRPr>
        </a:p>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cs typeface="+mn-cs"/>
            </a:rPr>
            <a:t>كنيسةُ وقلعةُ القدّيسِ سمعان</a:t>
          </a:r>
          <a:r>
            <a:rPr lang="ar-SY" sz="2200" b="0" kern="1200" dirty="0">
              <a:solidFill>
                <a:schemeClr val="tx1"/>
              </a:solidFill>
              <a:uFillTx/>
              <a:cs typeface="+mn-cs"/>
            </a:rPr>
            <a:t>.</a:t>
          </a:r>
          <a:endParaRPr lang="en-US" sz="2200" b="0" kern="1200" dirty="0">
            <a:solidFill>
              <a:schemeClr val="tx1"/>
            </a:solidFill>
            <a:cs typeface="+mn-cs"/>
          </a:endParaRPr>
        </a:p>
      </dsp:txBody>
      <dsp:txXfrm>
        <a:off x="0" y="518481"/>
        <a:ext cx="9570192" cy="1093807"/>
      </dsp:txXfrm>
    </dsp:sp>
    <dsp:sp modelId="{A53E1DEC-102A-4F17-A873-25F6712F3ED4}">
      <dsp:nvSpPr>
        <dsp:cNvPr id="0" name=""/>
        <dsp:cNvSpPr/>
      </dsp:nvSpPr>
      <dsp:spPr>
        <a:xfrm>
          <a:off x="0" y="1612288"/>
          <a:ext cx="9570192" cy="515199"/>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cs typeface="+mn-cs"/>
            </a:rPr>
            <a:t>إدلب </a:t>
          </a:r>
          <a:endParaRPr lang="en-US" sz="2200" kern="1200" dirty="0">
            <a:solidFill>
              <a:schemeClr val="tx1"/>
            </a:solidFill>
            <a:cs typeface="+mn-cs"/>
          </a:endParaRPr>
        </a:p>
      </dsp:txBody>
      <dsp:txXfrm>
        <a:off x="25150" y="1637438"/>
        <a:ext cx="9519892" cy="464899"/>
      </dsp:txXfrm>
    </dsp:sp>
    <dsp:sp modelId="{D8EBC6ED-0107-46E3-8BCA-71C63503342C}">
      <dsp:nvSpPr>
        <dsp:cNvPr id="0" name=""/>
        <dsp:cNvSpPr/>
      </dsp:nvSpPr>
      <dsp:spPr>
        <a:xfrm>
          <a:off x="0" y="2127487"/>
          <a:ext cx="9570192" cy="7292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854"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b="0" kern="1200" dirty="0">
              <a:solidFill>
                <a:schemeClr val="tx1"/>
              </a:solidFill>
              <a:uFillTx/>
              <a:cs typeface="+mn-cs"/>
            </a:rPr>
            <a:t>القرى المنسيّةُ شمالَ سورية</a:t>
          </a:r>
          <a:r>
            <a:rPr lang="ar-SY" sz="2200" b="0" kern="1200" dirty="0">
              <a:solidFill>
                <a:schemeClr val="tx1"/>
              </a:solidFill>
              <a:uFillTx/>
              <a:cs typeface="+mn-cs"/>
            </a:rPr>
            <a:t>.</a:t>
          </a:r>
          <a:endParaRPr lang="en-US" sz="2200" b="0" kern="1200" dirty="0">
            <a:solidFill>
              <a:schemeClr val="tx1"/>
            </a:solidFill>
            <a:cs typeface="+mn-cs"/>
          </a:endParaRPr>
        </a:p>
        <a:p>
          <a:pPr marL="228600" lvl="1" indent="-228600" algn="r" defTabSz="977900" rtl="1">
            <a:lnSpc>
              <a:spcPct val="90000"/>
            </a:lnSpc>
            <a:spcBef>
              <a:spcPct val="0"/>
            </a:spcBef>
            <a:spcAft>
              <a:spcPct val="20000"/>
            </a:spcAft>
            <a:buChar char="•"/>
          </a:pPr>
          <a:r>
            <a:rPr lang="ar-SA" sz="2200" b="0" kern="1200" dirty="0">
              <a:solidFill>
                <a:schemeClr val="tx1"/>
              </a:solidFill>
              <a:uFillTx/>
              <a:cs typeface="+mn-cs"/>
            </a:rPr>
            <a:t>كنيسةُ قلبِ لوزة</a:t>
          </a:r>
          <a:r>
            <a:rPr lang="ar-SY" sz="2200" b="0" kern="1200" dirty="0">
              <a:solidFill>
                <a:schemeClr val="tx1"/>
              </a:solidFill>
              <a:uFillTx/>
              <a:cs typeface="+mn-cs"/>
            </a:rPr>
            <a:t>.</a:t>
          </a:r>
          <a:endParaRPr lang="en-US" sz="2200" b="0" kern="1200" dirty="0">
            <a:solidFill>
              <a:schemeClr val="tx1"/>
            </a:solidFill>
            <a:cs typeface="+mn-cs"/>
          </a:endParaRPr>
        </a:p>
      </dsp:txBody>
      <dsp:txXfrm>
        <a:off x="0" y="2127487"/>
        <a:ext cx="9570192" cy="729204"/>
      </dsp:txXfrm>
    </dsp:sp>
    <dsp:sp modelId="{2B21F01B-EFFC-4605-9367-1CF732C05597}">
      <dsp:nvSpPr>
        <dsp:cNvPr id="0" name=""/>
        <dsp:cNvSpPr/>
      </dsp:nvSpPr>
      <dsp:spPr>
        <a:xfrm>
          <a:off x="0" y="2856692"/>
          <a:ext cx="9570192" cy="515199"/>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cs typeface="+mn-cs"/>
            </a:rPr>
            <a:t>حمص</a:t>
          </a:r>
          <a:endParaRPr lang="en-US" sz="2200" b="1" kern="1200" dirty="0">
            <a:solidFill>
              <a:schemeClr val="tx1"/>
            </a:solidFill>
            <a:cs typeface="+mn-cs"/>
          </a:endParaRPr>
        </a:p>
      </dsp:txBody>
      <dsp:txXfrm>
        <a:off x="25150" y="2881842"/>
        <a:ext cx="9519892" cy="464899"/>
      </dsp:txXfrm>
    </dsp:sp>
    <dsp:sp modelId="{86911C38-D9C6-4B77-9871-C7939B35F2B8}">
      <dsp:nvSpPr>
        <dsp:cNvPr id="0" name=""/>
        <dsp:cNvSpPr/>
      </dsp:nvSpPr>
      <dsp:spPr>
        <a:xfrm>
          <a:off x="0" y="3371891"/>
          <a:ext cx="9570192" cy="3646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854"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b="0" kern="1200" dirty="0">
              <a:solidFill>
                <a:schemeClr val="tx1"/>
              </a:solidFill>
              <a:uFillTx/>
              <a:cs typeface="+mn-cs"/>
            </a:rPr>
            <a:t>ديرُ مار جاورجيوسَ الحميراء</a:t>
          </a:r>
          <a:r>
            <a:rPr lang="ar-SY" sz="2200" b="0" kern="1200" dirty="0">
              <a:solidFill>
                <a:schemeClr val="tx1"/>
              </a:solidFill>
              <a:uFillTx/>
              <a:cs typeface="+mn-cs"/>
            </a:rPr>
            <a:t>.</a:t>
          </a:r>
          <a:endParaRPr lang="en-US" sz="2200" b="0" kern="1200" dirty="0">
            <a:solidFill>
              <a:schemeClr val="tx1"/>
            </a:solidFill>
            <a:cs typeface="+mn-cs"/>
          </a:endParaRPr>
        </a:p>
      </dsp:txBody>
      <dsp:txXfrm>
        <a:off x="0" y="3371891"/>
        <a:ext cx="9570192" cy="36460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D49583-F422-479D-A5FC-076874DDA34F}">
      <dsp:nvSpPr>
        <dsp:cNvPr id="0" name=""/>
        <dsp:cNvSpPr/>
      </dsp:nvSpPr>
      <dsp:spPr>
        <a:xfrm>
          <a:off x="0" y="8215"/>
          <a:ext cx="9987248" cy="439391"/>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حماه</a:t>
          </a:r>
          <a:endParaRPr lang="en-US" sz="2200" kern="1200" dirty="0">
            <a:solidFill>
              <a:schemeClr val="tx1"/>
            </a:solidFill>
          </a:endParaRPr>
        </a:p>
      </dsp:txBody>
      <dsp:txXfrm>
        <a:off x="21449" y="29664"/>
        <a:ext cx="9944350" cy="396493"/>
      </dsp:txXfrm>
    </dsp:sp>
    <dsp:sp modelId="{6A8AEFFA-0D52-4BEE-B23B-CD1B033740DD}">
      <dsp:nvSpPr>
        <dsp:cNvPr id="0" name=""/>
        <dsp:cNvSpPr/>
      </dsp:nvSpPr>
      <dsp:spPr>
        <a:xfrm>
          <a:off x="0" y="488548"/>
          <a:ext cx="9987248"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095"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كنيسةُ السّيّدةِ للرّومِ الأرثوذكسِ (كنيسةُ الدّخول)</a:t>
          </a:r>
          <a:r>
            <a:rPr lang="ar-SY" sz="2200" b="0" kern="1200" dirty="0">
              <a:solidFill>
                <a:schemeClr val="tx1"/>
              </a:solidFill>
              <a:uFillTx/>
            </a:rPr>
            <a:t>.</a:t>
          </a:r>
          <a:endParaRPr lang="en-US" sz="2200" b="0" kern="1200" dirty="0">
            <a:solidFill>
              <a:schemeClr val="tx1"/>
            </a:solidFill>
          </a:endParaRPr>
        </a:p>
      </dsp:txBody>
      <dsp:txXfrm>
        <a:off x="0" y="488548"/>
        <a:ext cx="9987248" cy="397440"/>
      </dsp:txXfrm>
    </dsp:sp>
    <dsp:sp modelId="{A53E1DEC-102A-4F17-A873-25F6712F3ED4}">
      <dsp:nvSpPr>
        <dsp:cNvPr id="0" name=""/>
        <dsp:cNvSpPr/>
      </dsp:nvSpPr>
      <dsp:spPr>
        <a:xfrm>
          <a:off x="0" y="845046"/>
          <a:ext cx="9987248" cy="439391"/>
        </a:xfrm>
        <a:prstGeom prst="round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الرّقّة</a:t>
          </a:r>
          <a:endParaRPr lang="en-US" sz="2200" kern="1200" dirty="0">
            <a:solidFill>
              <a:schemeClr val="tx1"/>
            </a:solidFill>
          </a:endParaRPr>
        </a:p>
      </dsp:txBody>
      <dsp:txXfrm>
        <a:off x="21449" y="866495"/>
        <a:ext cx="9944350" cy="396493"/>
      </dsp:txXfrm>
    </dsp:sp>
    <dsp:sp modelId="{D8EBC6ED-0107-46E3-8BCA-71C63503342C}">
      <dsp:nvSpPr>
        <dsp:cNvPr id="0" name=""/>
        <dsp:cNvSpPr/>
      </dsp:nvSpPr>
      <dsp:spPr>
        <a:xfrm>
          <a:off x="0" y="1311732"/>
          <a:ext cx="9987248"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095"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b="0" kern="1200" dirty="0">
              <a:solidFill>
                <a:schemeClr val="tx1"/>
              </a:solidFill>
              <a:uFillTx/>
            </a:rPr>
            <a:t>الرّصافة</a:t>
          </a:r>
          <a:r>
            <a:rPr lang="ar-SY" sz="2200" b="0" kern="1200" dirty="0">
              <a:solidFill>
                <a:schemeClr val="tx1"/>
              </a:solidFill>
              <a:uFillTx/>
            </a:rPr>
            <a:t>.</a:t>
          </a:r>
          <a:endParaRPr lang="en-US" sz="2200" b="0" kern="1200" dirty="0">
            <a:solidFill>
              <a:schemeClr val="tx1"/>
            </a:solidFill>
          </a:endParaRPr>
        </a:p>
      </dsp:txBody>
      <dsp:txXfrm>
        <a:off x="0" y="1311732"/>
        <a:ext cx="9987248" cy="397440"/>
      </dsp:txXfrm>
    </dsp:sp>
    <dsp:sp modelId="{2B21F01B-EFFC-4605-9367-1CF732C05597}">
      <dsp:nvSpPr>
        <dsp:cNvPr id="0" name=""/>
        <dsp:cNvSpPr/>
      </dsp:nvSpPr>
      <dsp:spPr>
        <a:xfrm>
          <a:off x="0" y="1681877"/>
          <a:ext cx="9987248" cy="439391"/>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الحسكة</a:t>
          </a:r>
          <a:endParaRPr lang="en-US" sz="2200" b="1" kern="1200" dirty="0">
            <a:solidFill>
              <a:schemeClr val="tx1"/>
            </a:solidFill>
          </a:endParaRPr>
        </a:p>
      </dsp:txBody>
      <dsp:txXfrm>
        <a:off x="21449" y="1703326"/>
        <a:ext cx="9944350" cy="396493"/>
      </dsp:txXfrm>
    </dsp:sp>
    <dsp:sp modelId="{86911C38-D9C6-4B77-9871-C7939B35F2B8}">
      <dsp:nvSpPr>
        <dsp:cNvPr id="0" name=""/>
        <dsp:cNvSpPr/>
      </dsp:nvSpPr>
      <dsp:spPr>
        <a:xfrm>
          <a:off x="0" y="2148563"/>
          <a:ext cx="9987248"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095"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b="0" kern="1200" dirty="0">
              <a:solidFill>
                <a:schemeClr val="tx1"/>
              </a:solidFill>
              <a:uFillTx/>
            </a:rPr>
            <a:t>مقبرةُ شهداءِ الأرمن</a:t>
          </a:r>
          <a:r>
            <a:rPr lang="ar-SY" sz="2200" b="0" kern="1200" dirty="0">
              <a:solidFill>
                <a:schemeClr val="tx1"/>
              </a:solidFill>
              <a:uFillTx/>
            </a:rPr>
            <a:t>.</a:t>
          </a:r>
          <a:endParaRPr lang="en-US" sz="2200" b="0" kern="1200" dirty="0">
            <a:solidFill>
              <a:schemeClr val="tx1"/>
            </a:solidFill>
          </a:endParaRPr>
        </a:p>
      </dsp:txBody>
      <dsp:txXfrm>
        <a:off x="0" y="2148563"/>
        <a:ext cx="9987248" cy="397440"/>
      </dsp:txXfrm>
    </dsp:sp>
    <dsp:sp modelId="{23934AE5-1732-4A34-954D-8AA7D0DE066C}">
      <dsp:nvSpPr>
        <dsp:cNvPr id="0" name=""/>
        <dsp:cNvSpPr/>
      </dsp:nvSpPr>
      <dsp:spPr>
        <a:xfrm>
          <a:off x="0" y="2518708"/>
          <a:ext cx="9987248" cy="439391"/>
        </a:xfrm>
        <a:prstGeom prst="round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اللّاذقيّة</a:t>
          </a:r>
          <a:endParaRPr lang="en-US" sz="2200" b="1" kern="1200" dirty="0">
            <a:solidFill>
              <a:schemeClr val="tx1"/>
            </a:solidFill>
          </a:endParaRPr>
        </a:p>
      </dsp:txBody>
      <dsp:txXfrm>
        <a:off x="21449" y="2540157"/>
        <a:ext cx="9944350" cy="396493"/>
      </dsp:txXfrm>
    </dsp:sp>
    <dsp:sp modelId="{DCEB34FF-00E1-4E52-9423-03BA7B5FD7F4}">
      <dsp:nvSpPr>
        <dsp:cNvPr id="0" name=""/>
        <dsp:cNvSpPr/>
      </dsp:nvSpPr>
      <dsp:spPr>
        <a:xfrm>
          <a:off x="0" y="3012689"/>
          <a:ext cx="9987248"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095"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b="0" kern="1200" dirty="0">
              <a:solidFill>
                <a:schemeClr val="tx1"/>
              </a:solidFill>
            </a:rPr>
            <a:t>كنيسةُ سيّدةِ الجوزيّة</a:t>
          </a:r>
          <a:r>
            <a:rPr lang="ar-SY" sz="2200" b="0" kern="1200" dirty="0">
              <a:solidFill>
                <a:schemeClr val="tx1"/>
              </a:solidFill>
            </a:rPr>
            <a:t>.</a:t>
          </a:r>
          <a:endParaRPr lang="en-US" sz="2200" b="0" kern="1200" dirty="0">
            <a:solidFill>
              <a:schemeClr val="tx1"/>
            </a:solidFill>
          </a:endParaRPr>
        </a:p>
      </dsp:txBody>
      <dsp:txXfrm>
        <a:off x="0" y="3012689"/>
        <a:ext cx="9987248" cy="397440"/>
      </dsp:txXfrm>
    </dsp:sp>
    <dsp:sp modelId="{024C24F4-9E19-4DAC-A586-B9CAF04C19F8}">
      <dsp:nvSpPr>
        <dsp:cNvPr id="0" name=""/>
        <dsp:cNvSpPr/>
      </dsp:nvSpPr>
      <dsp:spPr>
        <a:xfrm>
          <a:off x="0" y="3355539"/>
          <a:ext cx="9987248" cy="439391"/>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طرطوس</a:t>
          </a:r>
          <a:endParaRPr lang="en-US" sz="2200" b="1" kern="1200" dirty="0">
            <a:solidFill>
              <a:schemeClr val="tx1"/>
            </a:solidFill>
          </a:endParaRPr>
        </a:p>
      </dsp:txBody>
      <dsp:txXfrm>
        <a:off x="21449" y="3376988"/>
        <a:ext cx="9944350" cy="396493"/>
      </dsp:txXfrm>
    </dsp:sp>
    <dsp:sp modelId="{91F258D7-7E6A-4D49-B036-D4438F26671B}">
      <dsp:nvSpPr>
        <dsp:cNvPr id="0" name=""/>
        <dsp:cNvSpPr/>
      </dsp:nvSpPr>
      <dsp:spPr>
        <a:xfrm>
          <a:off x="0" y="3803146"/>
          <a:ext cx="9987248"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095"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b="0" kern="1200" dirty="0">
              <a:solidFill>
                <a:schemeClr val="tx1"/>
              </a:solidFill>
              <a:uFillTx/>
            </a:rPr>
            <a:t>كنيسةُ جبلِ السّيّدةِ بالكفرون</a:t>
          </a:r>
          <a:r>
            <a:rPr lang="ar-SY" sz="2200" b="0" kern="1200" dirty="0">
              <a:solidFill>
                <a:schemeClr val="tx1"/>
              </a:solidFill>
              <a:uFillTx/>
            </a:rPr>
            <a:t>.</a:t>
          </a:r>
          <a:endParaRPr lang="en-US" sz="2200" b="0" kern="1200" dirty="0">
            <a:solidFill>
              <a:schemeClr val="tx1"/>
            </a:solidFill>
          </a:endParaRPr>
        </a:p>
      </dsp:txBody>
      <dsp:txXfrm>
        <a:off x="0" y="3803146"/>
        <a:ext cx="9987248" cy="39744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CCEF1-769F-4E0A-B96F-C8A4039538A3}">
      <dsp:nvSpPr>
        <dsp:cNvPr id="0" name=""/>
        <dsp:cNvSpPr/>
      </dsp:nvSpPr>
      <dsp:spPr>
        <a:xfrm>
          <a:off x="0" y="42258"/>
          <a:ext cx="9881591" cy="5990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مدينةُ دمشق</a:t>
          </a:r>
          <a:endParaRPr lang="en-US" sz="2200" kern="1200" dirty="0">
            <a:solidFill>
              <a:schemeClr val="tx1"/>
            </a:solidFill>
          </a:endParaRPr>
        </a:p>
      </dsp:txBody>
      <dsp:txXfrm>
        <a:off x="29243" y="71501"/>
        <a:ext cx="9823105" cy="540554"/>
      </dsp:txXfrm>
    </dsp:sp>
    <dsp:sp modelId="{39012668-0BA6-481B-B345-6DD215496D0B}">
      <dsp:nvSpPr>
        <dsp:cNvPr id="0" name=""/>
        <dsp:cNvSpPr/>
      </dsp:nvSpPr>
      <dsp:spPr>
        <a:xfrm>
          <a:off x="0" y="641298"/>
          <a:ext cx="9881591" cy="1126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3741"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الجامعُ الأمويّ</a:t>
          </a:r>
          <a:r>
            <a:rPr lang="ar-SY" sz="2200" b="0" kern="1200" dirty="0">
              <a:solidFill>
                <a:schemeClr val="tx1"/>
              </a:solidFill>
              <a:uFillTx/>
            </a:rPr>
            <a:t>.</a:t>
          </a:r>
          <a:endParaRPr lang="en-US" sz="2200" b="0" kern="1200" dirty="0">
            <a:solidFill>
              <a:schemeClr val="tx1"/>
            </a:solidFill>
          </a:endParaRPr>
        </a:p>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مقامُ السّيّدةِ رقيّة</a:t>
          </a:r>
          <a:r>
            <a:rPr lang="ar-SY" sz="2200" b="0" kern="1200" dirty="0">
              <a:solidFill>
                <a:schemeClr val="tx1"/>
              </a:solidFill>
              <a:uFillTx/>
            </a:rPr>
            <a:t>.</a:t>
          </a:r>
          <a:endParaRPr lang="en-US" sz="2200" b="0" kern="1200" dirty="0">
            <a:solidFill>
              <a:schemeClr val="tx1"/>
            </a:solidFill>
          </a:endParaRPr>
        </a:p>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مقامُ جبلِ الأربعينَ "مغارةُ الدّم"</a:t>
          </a:r>
          <a:r>
            <a:rPr lang="ar-SY" sz="2200" b="0" kern="1200" dirty="0">
              <a:solidFill>
                <a:schemeClr val="tx1"/>
              </a:solidFill>
              <a:uFillTx/>
            </a:rPr>
            <a:t>.</a:t>
          </a:r>
          <a:r>
            <a:rPr lang="ar-SA" sz="2200" b="0" kern="1200" dirty="0">
              <a:solidFill>
                <a:schemeClr val="tx1"/>
              </a:solidFill>
              <a:uFillTx/>
            </a:rPr>
            <a:t> </a:t>
          </a:r>
          <a:endParaRPr lang="en-US" sz="2200" b="0" kern="1200" dirty="0">
            <a:solidFill>
              <a:schemeClr val="tx1"/>
            </a:solidFill>
            <a:uFillTx/>
          </a:endParaRPr>
        </a:p>
      </dsp:txBody>
      <dsp:txXfrm>
        <a:off x="0" y="641298"/>
        <a:ext cx="9881591" cy="1126080"/>
      </dsp:txXfrm>
    </dsp:sp>
    <dsp:sp modelId="{777466C1-95FA-40AF-B32D-E4FDA88B2575}">
      <dsp:nvSpPr>
        <dsp:cNvPr id="0" name=""/>
        <dsp:cNvSpPr/>
      </dsp:nvSpPr>
      <dsp:spPr>
        <a:xfrm>
          <a:off x="0" y="1767378"/>
          <a:ext cx="9881591" cy="59904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ريفُ دمشق</a:t>
          </a:r>
          <a:endParaRPr lang="en-US" sz="2200" b="1" kern="1200" dirty="0">
            <a:solidFill>
              <a:schemeClr val="tx1"/>
            </a:solidFill>
          </a:endParaRPr>
        </a:p>
      </dsp:txBody>
      <dsp:txXfrm>
        <a:off x="29243" y="1796621"/>
        <a:ext cx="9823105" cy="540554"/>
      </dsp:txXfrm>
    </dsp:sp>
    <dsp:sp modelId="{AFFE2D85-951D-451E-B32A-A1DBAB494B63}">
      <dsp:nvSpPr>
        <dsp:cNvPr id="0" name=""/>
        <dsp:cNvSpPr/>
      </dsp:nvSpPr>
      <dsp:spPr>
        <a:xfrm>
          <a:off x="0" y="2421003"/>
          <a:ext cx="9881591"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3741"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مقامُ السّيّدةِ زينب</a:t>
          </a:r>
          <a:r>
            <a:rPr lang="ar-SY" sz="2200" b="0" kern="1200" dirty="0">
              <a:solidFill>
                <a:schemeClr val="tx1"/>
              </a:solidFill>
              <a:uFillTx/>
            </a:rPr>
            <a:t>.</a:t>
          </a:r>
          <a:endParaRPr lang="en-US" sz="2200" b="0" kern="1200" dirty="0">
            <a:solidFill>
              <a:schemeClr val="tx1"/>
            </a:solidFill>
          </a:endParaRPr>
        </a:p>
      </dsp:txBody>
      <dsp:txXfrm>
        <a:off x="0" y="2421003"/>
        <a:ext cx="9881591" cy="529920"/>
      </dsp:txXfrm>
    </dsp:sp>
    <dsp:sp modelId="{47614B9C-EE40-447B-9A0C-CE9394467024}">
      <dsp:nvSpPr>
        <dsp:cNvPr id="0" name=""/>
        <dsp:cNvSpPr/>
      </dsp:nvSpPr>
      <dsp:spPr>
        <a:xfrm>
          <a:off x="0" y="2896338"/>
          <a:ext cx="9881591" cy="5990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السّويداء</a:t>
          </a:r>
          <a:endParaRPr lang="en-US" sz="2200" b="1" kern="1200" dirty="0">
            <a:solidFill>
              <a:schemeClr val="tx1"/>
            </a:solidFill>
          </a:endParaRPr>
        </a:p>
      </dsp:txBody>
      <dsp:txXfrm>
        <a:off x="29243" y="2925581"/>
        <a:ext cx="9823105" cy="540554"/>
      </dsp:txXfrm>
    </dsp:sp>
    <dsp:sp modelId="{FD69D158-07E3-4A5F-AFB1-0D855C70ED13}">
      <dsp:nvSpPr>
        <dsp:cNvPr id="0" name=""/>
        <dsp:cNvSpPr/>
      </dsp:nvSpPr>
      <dsp:spPr>
        <a:xfrm>
          <a:off x="0" y="3495378"/>
          <a:ext cx="9881591"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3741"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مقامُ شيحان</a:t>
          </a:r>
          <a:r>
            <a:rPr lang="ar-SY" sz="2200" b="0" kern="1200" dirty="0">
              <a:solidFill>
                <a:schemeClr val="tx1"/>
              </a:solidFill>
              <a:uFillTx/>
            </a:rPr>
            <a:t>.</a:t>
          </a:r>
          <a:endParaRPr lang="en-US" sz="2200" b="0" kern="1200" dirty="0">
            <a:solidFill>
              <a:schemeClr val="tx1"/>
            </a:solidFill>
          </a:endParaRPr>
        </a:p>
      </dsp:txBody>
      <dsp:txXfrm>
        <a:off x="0" y="3495378"/>
        <a:ext cx="9881591" cy="52992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CCEF1-769F-4E0A-B96F-C8A4039538A3}">
      <dsp:nvSpPr>
        <dsp:cNvPr id="0" name=""/>
        <dsp:cNvSpPr/>
      </dsp:nvSpPr>
      <dsp:spPr>
        <a:xfrm>
          <a:off x="0" y="5043"/>
          <a:ext cx="10046523" cy="54288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حلب</a:t>
          </a:r>
          <a:endParaRPr lang="en-US" sz="2200" b="1" kern="1200" dirty="0">
            <a:solidFill>
              <a:schemeClr val="tx1"/>
            </a:solidFill>
          </a:endParaRPr>
        </a:p>
      </dsp:txBody>
      <dsp:txXfrm>
        <a:off x="26501" y="31544"/>
        <a:ext cx="9993521" cy="489878"/>
      </dsp:txXfrm>
    </dsp:sp>
    <dsp:sp modelId="{39012668-0BA6-481B-B345-6DD215496D0B}">
      <dsp:nvSpPr>
        <dsp:cNvPr id="0" name=""/>
        <dsp:cNvSpPr/>
      </dsp:nvSpPr>
      <dsp:spPr>
        <a:xfrm>
          <a:off x="0" y="602515"/>
          <a:ext cx="10046523" cy="480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8977"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جامعُ ومدرسةُ الحلويّة</a:t>
          </a:r>
          <a:r>
            <a:rPr lang="ar-SY" sz="2200" b="0" kern="1200" dirty="0">
              <a:solidFill>
                <a:schemeClr val="tx1"/>
              </a:solidFill>
              <a:uFillTx/>
            </a:rPr>
            <a:t>.</a:t>
          </a:r>
          <a:endParaRPr lang="en-US" sz="2200" b="0" kern="1200" dirty="0">
            <a:solidFill>
              <a:schemeClr val="tx1"/>
            </a:solidFill>
          </a:endParaRPr>
        </a:p>
      </dsp:txBody>
      <dsp:txXfrm>
        <a:off x="0" y="602515"/>
        <a:ext cx="10046523" cy="480240"/>
      </dsp:txXfrm>
    </dsp:sp>
    <dsp:sp modelId="{777466C1-95FA-40AF-B32D-E4FDA88B2575}">
      <dsp:nvSpPr>
        <dsp:cNvPr id="0" name=""/>
        <dsp:cNvSpPr/>
      </dsp:nvSpPr>
      <dsp:spPr>
        <a:xfrm>
          <a:off x="0" y="1028163"/>
          <a:ext cx="10046523" cy="54288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حمص</a:t>
          </a:r>
          <a:endParaRPr lang="en-US" sz="2200" kern="1200" dirty="0">
            <a:solidFill>
              <a:schemeClr val="tx1"/>
            </a:solidFill>
          </a:endParaRPr>
        </a:p>
      </dsp:txBody>
      <dsp:txXfrm>
        <a:off x="26501" y="1054664"/>
        <a:ext cx="9993521" cy="489878"/>
      </dsp:txXfrm>
    </dsp:sp>
    <dsp:sp modelId="{AFFE2D85-951D-451E-B32A-A1DBAB494B63}">
      <dsp:nvSpPr>
        <dsp:cNvPr id="0" name=""/>
        <dsp:cNvSpPr/>
      </dsp:nvSpPr>
      <dsp:spPr>
        <a:xfrm>
          <a:off x="0" y="1611987"/>
          <a:ext cx="10046523" cy="480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8977"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مسجدُ خالدَ بنِ الوليد</a:t>
          </a:r>
          <a:r>
            <a:rPr lang="ar-SY" sz="2200" b="0" kern="1200" dirty="0">
              <a:solidFill>
                <a:schemeClr val="tx1"/>
              </a:solidFill>
              <a:uFillTx/>
            </a:rPr>
            <a:t>.</a:t>
          </a:r>
          <a:endParaRPr lang="en-US" sz="2200" b="0" kern="1200" dirty="0">
            <a:solidFill>
              <a:schemeClr val="tx1"/>
            </a:solidFill>
          </a:endParaRPr>
        </a:p>
      </dsp:txBody>
      <dsp:txXfrm>
        <a:off x="0" y="1611987"/>
        <a:ext cx="10046523" cy="480240"/>
      </dsp:txXfrm>
    </dsp:sp>
    <dsp:sp modelId="{47614B9C-EE40-447B-9A0C-CE9394467024}">
      <dsp:nvSpPr>
        <dsp:cNvPr id="0" name=""/>
        <dsp:cNvSpPr/>
      </dsp:nvSpPr>
      <dsp:spPr>
        <a:xfrm>
          <a:off x="0" y="2051283"/>
          <a:ext cx="10046523" cy="54288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حماة</a:t>
          </a:r>
          <a:endParaRPr lang="en-US" sz="2200" kern="1200" dirty="0">
            <a:solidFill>
              <a:schemeClr val="tx1"/>
            </a:solidFill>
          </a:endParaRPr>
        </a:p>
      </dsp:txBody>
      <dsp:txXfrm>
        <a:off x="26501" y="2077784"/>
        <a:ext cx="9993521" cy="489878"/>
      </dsp:txXfrm>
    </dsp:sp>
    <dsp:sp modelId="{FD69D158-07E3-4A5F-AFB1-0D855C70ED13}">
      <dsp:nvSpPr>
        <dsp:cNvPr id="0" name=""/>
        <dsp:cNvSpPr/>
      </dsp:nvSpPr>
      <dsp:spPr>
        <a:xfrm>
          <a:off x="0" y="2599206"/>
          <a:ext cx="10046523" cy="1140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8977"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المسجدُ الأعلى الكبير</a:t>
          </a:r>
          <a:r>
            <a:rPr lang="ar-SY" sz="2200" b="0" kern="1200" dirty="0">
              <a:solidFill>
                <a:schemeClr val="tx1"/>
              </a:solidFill>
              <a:uFillTx/>
            </a:rPr>
            <a:t>.</a:t>
          </a:r>
          <a:endParaRPr lang="en-US" sz="2200" b="0" kern="1200" dirty="0">
            <a:solidFill>
              <a:schemeClr val="tx1"/>
            </a:solidFill>
          </a:endParaRPr>
        </a:p>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مقامُ الإمامِ إسماعيل</a:t>
          </a:r>
          <a:r>
            <a:rPr lang="ar-SY" sz="2200" b="0" kern="1200" dirty="0">
              <a:solidFill>
                <a:schemeClr val="tx1"/>
              </a:solidFill>
              <a:uFillTx/>
            </a:rPr>
            <a:t>.</a:t>
          </a:r>
          <a:endParaRPr lang="en-US" sz="2200" b="0" kern="1200" dirty="0">
            <a:solidFill>
              <a:schemeClr val="tx1"/>
            </a:solidFill>
            <a:uFillTx/>
          </a:endParaRPr>
        </a:p>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مقامُ الإمامِ زينِ العابدين</a:t>
          </a:r>
          <a:r>
            <a:rPr lang="ar-SY" sz="2200" b="0" kern="1200" dirty="0">
              <a:solidFill>
                <a:schemeClr val="tx1"/>
              </a:solidFill>
              <a:uFillTx/>
            </a:rPr>
            <a:t>.</a:t>
          </a:r>
          <a:endParaRPr lang="en-US" sz="2200" b="0" kern="1200" dirty="0">
            <a:solidFill>
              <a:schemeClr val="tx1"/>
            </a:solidFill>
            <a:uFillTx/>
          </a:endParaRPr>
        </a:p>
      </dsp:txBody>
      <dsp:txXfrm>
        <a:off x="0" y="2599206"/>
        <a:ext cx="10046523" cy="114056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CCEF1-769F-4E0A-B96F-C8A4039538A3}">
      <dsp:nvSpPr>
        <dsp:cNvPr id="0" name=""/>
        <dsp:cNvSpPr/>
      </dsp:nvSpPr>
      <dsp:spPr>
        <a:xfrm>
          <a:off x="0" y="40447"/>
          <a:ext cx="9828151" cy="52767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الرّقّة</a:t>
          </a:r>
          <a:endParaRPr lang="en-US" sz="2200" kern="1200" dirty="0">
            <a:solidFill>
              <a:schemeClr val="tx1"/>
            </a:solidFill>
          </a:endParaRPr>
        </a:p>
      </dsp:txBody>
      <dsp:txXfrm>
        <a:off x="25759" y="66206"/>
        <a:ext cx="9776633" cy="476152"/>
      </dsp:txXfrm>
    </dsp:sp>
    <dsp:sp modelId="{39012668-0BA6-481B-B345-6DD215496D0B}">
      <dsp:nvSpPr>
        <dsp:cNvPr id="0" name=""/>
        <dsp:cNvSpPr/>
      </dsp:nvSpPr>
      <dsp:spPr>
        <a:xfrm>
          <a:off x="0" y="568117"/>
          <a:ext cx="9828151"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044"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مقامُ عمّارَ بنِ ياسر</a:t>
          </a:r>
          <a:r>
            <a:rPr lang="ar-SY" sz="2200" b="0" kern="1200" dirty="0">
              <a:solidFill>
                <a:schemeClr val="tx1"/>
              </a:solidFill>
              <a:uFillTx/>
            </a:rPr>
            <a:t>.</a:t>
          </a:r>
          <a:endParaRPr lang="en-US" sz="2200" b="0" kern="1200" dirty="0">
            <a:solidFill>
              <a:schemeClr val="tx1"/>
            </a:solidFill>
          </a:endParaRPr>
        </a:p>
      </dsp:txBody>
      <dsp:txXfrm>
        <a:off x="0" y="568117"/>
        <a:ext cx="9828151" cy="364320"/>
      </dsp:txXfrm>
    </dsp:sp>
    <dsp:sp modelId="{777466C1-95FA-40AF-B32D-E4FDA88B2575}">
      <dsp:nvSpPr>
        <dsp:cNvPr id="0" name=""/>
        <dsp:cNvSpPr/>
      </dsp:nvSpPr>
      <dsp:spPr>
        <a:xfrm>
          <a:off x="0" y="932437"/>
          <a:ext cx="9828151" cy="527670"/>
        </a:xfrm>
        <a:prstGeom prst="round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الحسكة </a:t>
          </a:r>
          <a:endParaRPr lang="en-US" sz="2200" kern="1200" dirty="0">
            <a:solidFill>
              <a:schemeClr val="tx1"/>
            </a:solidFill>
          </a:endParaRPr>
        </a:p>
      </dsp:txBody>
      <dsp:txXfrm>
        <a:off x="25759" y="958196"/>
        <a:ext cx="9776633" cy="476152"/>
      </dsp:txXfrm>
    </dsp:sp>
    <dsp:sp modelId="{AFFE2D85-951D-451E-B32A-A1DBAB494B63}">
      <dsp:nvSpPr>
        <dsp:cNvPr id="0" name=""/>
        <dsp:cNvSpPr/>
      </dsp:nvSpPr>
      <dsp:spPr>
        <a:xfrm>
          <a:off x="0" y="1460107"/>
          <a:ext cx="9828151"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044"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مقامُ الإمامُ عليُّ بنُ أبي طالبَ "كرّمَ اللهُ وجهَه"</a:t>
          </a:r>
          <a:r>
            <a:rPr lang="ar-SY" sz="2200" b="0" kern="1200" dirty="0">
              <a:solidFill>
                <a:schemeClr val="tx1"/>
              </a:solidFill>
              <a:uFillTx/>
            </a:rPr>
            <a:t>.</a:t>
          </a:r>
          <a:endParaRPr lang="en-US" sz="2200" b="0" kern="1200" dirty="0">
            <a:solidFill>
              <a:schemeClr val="tx1"/>
            </a:solidFill>
          </a:endParaRPr>
        </a:p>
      </dsp:txBody>
      <dsp:txXfrm>
        <a:off x="0" y="1460107"/>
        <a:ext cx="9828151" cy="364320"/>
      </dsp:txXfrm>
    </dsp:sp>
    <dsp:sp modelId="{47614B9C-EE40-447B-9A0C-CE9394467024}">
      <dsp:nvSpPr>
        <dsp:cNvPr id="0" name=""/>
        <dsp:cNvSpPr/>
      </dsp:nvSpPr>
      <dsp:spPr>
        <a:xfrm>
          <a:off x="0" y="1824427"/>
          <a:ext cx="9828151" cy="527670"/>
        </a:xfrm>
        <a:prstGeom prst="round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اللّاذقيّة </a:t>
          </a:r>
          <a:endParaRPr lang="en-US" sz="2200" kern="1200" dirty="0">
            <a:solidFill>
              <a:schemeClr val="tx1"/>
            </a:solidFill>
          </a:endParaRPr>
        </a:p>
      </dsp:txBody>
      <dsp:txXfrm>
        <a:off x="25759" y="1850186"/>
        <a:ext cx="9776633" cy="476152"/>
      </dsp:txXfrm>
    </dsp:sp>
    <dsp:sp modelId="{FD69D158-07E3-4A5F-AFB1-0D855C70ED13}">
      <dsp:nvSpPr>
        <dsp:cNvPr id="0" name=""/>
        <dsp:cNvSpPr/>
      </dsp:nvSpPr>
      <dsp:spPr>
        <a:xfrm>
          <a:off x="0" y="2352097"/>
          <a:ext cx="9828151" cy="751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044"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rPr>
            <a:t>الجامعِ الجديدِ</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rPr>
            <a:t>وجامعِ السّلطانِ إبراهيمَ في جبلةَ</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dsp:txBody>
      <dsp:txXfrm>
        <a:off x="0" y="2352097"/>
        <a:ext cx="9828151" cy="751410"/>
      </dsp:txXfrm>
    </dsp:sp>
    <dsp:sp modelId="{E9B29E4D-5A5F-4DC6-8567-132341A027F3}">
      <dsp:nvSpPr>
        <dsp:cNvPr id="0" name=""/>
        <dsp:cNvSpPr/>
      </dsp:nvSpPr>
      <dsp:spPr>
        <a:xfrm>
          <a:off x="0" y="3103507"/>
          <a:ext cx="9828151" cy="52767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طرطوس </a:t>
          </a:r>
          <a:endParaRPr lang="en-US" sz="2200" b="1" kern="1200" dirty="0">
            <a:solidFill>
              <a:schemeClr val="tx1"/>
            </a:solidFill>
          </a:endParaRPr>
        </a:p>
      </dsp:txBody>
      <dsp:txXfrm>
        <a:off x="25759" y="3129266"/>
        <a:ext cx="9776633" cy="476152"/>
      </dsp:txXfrm>
    </dsp:sp>
    <dsp:sp modelId="{0107572C-EE26-4BA4-84CE-3888F5410671}">
      <dsp:nvSpPr>
        <dsp:cNvPr id="0" name=""/>
        <dsp:cNvSpPr/>
      </dsp:nvSpPr>
      <dsp:spPr>
        <a:xfrm>
          <a:off x="0" y="3631177"/>
          <a:ext cx="9828151"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044" tIns="27940" rIns="156464" bIns="27940" numCol="1" spcCol="1270" anchor="t" anchorCtr="0">
          <a:noAutofit/>
        </a:bodyPr>
        <a:lstStyle/>
        <a:p>
          <a:pPr marL="228600" lvl="1" indent="-228600" algn="r" defTabSz="977900" rtl="1">
            <a:lnSpc>
              <a:spcPct val="90000"/>
            </a:lnSpc>
            <a:spcBef>
              <a:spcPct val="0"/>
            </a:spcBef>
            <a:spcAft>
              <a:spcPct val="20000"/>
            </a:spcAft>
            <a:buFont typeface="Arial" panose="020B0604020202020204" pitchFamily="34" charset="0"/>
            <a:buChar char="•"/>
          </a:pPr>
          <a:r>
            <a:rPr lang="ar-SA" sz="2200" b="0" kern="1200" dirty="0">
              <a:solidFill>
                <a:schemeClr val="tx1"/>
              </a:solidFill>
              <a:uFillTx/>
            </a:rPr>
            <a:t>مقامُ المولى حسن</a:t>
          </a:r>
          <a:r>
            <a:rPr lang="ar-SY" sz="2200" b="0" kern="1200" dirty="0">
              <a:solidFill>
                <a:schemeClr val="tx1"/>
              </a:solidFill>
              <a:uFillTx/>
            </a:rPr>
            <a:t>.</a:t>
          </a:r>
          <a:endParaRPr lang="en-US" sz="2200" b="0" kern="1200" dirty="0">
            <a:solidFill>
              <a:schemeClr val="tx1"/>
            </a:solidFill>
          </a:endParaRPr>
        </a:p>
      </dsp:txBody>
      <dsp:txXfrm>
        <a:off x="0" y="3631177"/>
        <a:ext cx="9828151" cy="3643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7DA98D-B24E-436D-8F55-329D62B65412}">
      <dsp:nvSpPr>
        <dsp:cNvPr id="0" name=""/>
        <dsp:cNvSpPr/>
      </dsp:nvSpPr>
      <dsp:spPr>
        <a:xfrm>
          <a:off x="0" y="878168"/>
          <a:ext cx="8810171" cy="3046023"/>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None/>
          </a:pPr>
          <a:r>
            <a:rPr lang="ar-SA" sz="2200" b="1" kern="1200" dirty="0">
              <a:solidFill>
                <a:schemeClr val="tx1"/>
              </a:solidFill>
            </a:rPr>
            <a:t>أمّا التّعريفُ الإجرائيُّ للسّياحةِ الدّينيّةِ فتُعرَّفُ بأنّها: </a:t>
          </a:r>
          <a:r>
            <a:rPr lang="ar-SA" sz="2200" kern="1200" dirty="0">
              <a:solidFill>
                <a:schemeClr val="tx1"/>
              </a:solidFill>
            </a:rPr>
            <a:t>السّفرُ من دولةٍ إلى أخرى أوِ الانتقالُ داخلَ حدودِ دولةٍ بعينِها لزيارةِ الأماكنِ المقدَّسةِ ممّا يُولّدُ مجموعةً منَ العلاقاتِ الإنسانيّةِ الّتي تنتجُ عن إقامةِ السّائحينَ جرّاءَ (عشقِ المكانِ الّذي تتجسّدُ فيهِ علاقةُ الخالقِ بالمخلوقِ) طالَما هذهِ الإقامةُ لا تكونُ دائمةً فهي سياحةٌ تهتمُّ بالجانبِ الرّوحيِّ للإنسان.</a:t>
          </a:r>
          <a:endParaRPr lang="en-US" sz="2200" kern="1200" dirty="0">
            <a:solidFill>
              <a:schemeClr val="tx1"/>
            </a:solidFill>
          </a:endParaRPr>
        </a:p>
      </dsp:txBody>
      <dsp:txXfrm>
        <a:off x="148695" y="1026863"/>
        <a:ext cx="8512781" cy="27486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7E1D33-90ED-4006-B7F0-BA6BE3217B53}">
      <dsp:nvSpPr>
        <dsp:cNvPr id="0" name=""/>
        <dsp:cNvSpPr/>
      </dsp:nvSpPr>
      <dsp:spPr>
        <a:xfrm>
          <a:off x="0" y="309775"/>
          <a:ext cx="10258961" cy="428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3263E827-8295-4DA6-90D2-C40FE8AC1D24}">
      <dsp:nvSpPr>
        <dsp:cNvPr id="0" name=""/>
        <dsp:cNvSpPr/>
      </dsp:nvSpPr>
      <dsp:spPr>
        <a:xfrm>
          <a:off x="2514" y="58855"/>
          <a:ext cx="9768043" cy="5018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435" tIns="0" rIns="271435" bIns="0" numCol="1" spcCol="1270" anchor="ctr" anchorCtr="0">
          <a:noAutofit/>
        </a:bodyPr>
        <a:lstStyle/>
        <a:p>
          <a:pPr marL="0" lvl="0" indent="0" algn="r" defTabSz="977900" rtl="1">
            <a:lnSpc>
              <a:spcPct val="90000"/>
            </a:lnSpc>
            <a:spcBef>
              <a:spcPct val="0"/>
            </a:spcBef>
            <a:spcAft>
              <a:spcPct val="35000"/>
            </a:spcAft>
            <a:buNone/>
          </a:pPr>
          <a:r>
            <a:rPr lang="ar-SA" sz="2200" kern="1200" dirty="0">
              <a:solidFill>
                <a:schemeClr val="tx1"/>
              </a:solidFill>
            </a:rPr>
            <a:t>أماكنُ الحجِّ إلى الأماكنِ المقدَّسةِ كبيتِ لحم، الفاتيكان، مكّةَ المكرَّمةِ والمدين</a:t>
          </a:r>
          <a:r>
            <a:rPr lang="ar-SY" sz="2200" kern="1200" dirty="0">
              <a:solidFill>
                <a:schemeClr val="tx1"/>
              </a:solidFill>
            </a:rPr>
            <a:t>ةِ المنوَّرة.</a:t>
          </a:r>
          <a:endParaRPr lang="en-US" sz="2200" kern="1200" dirty="0">
            <a:solidFill>
              <a:schemeClr val="tx1"/>
            </a:solidFill>
          </a:endParaRPr>
        </a:p>
      </dsp:txBody>
      <dsp:txXfrm>
        <a:off x="27012" y="83353"/>
        <a:ext cx="9719047" cy="452844"/>
      </dsp:txXfrm>
    </dsp:sp>
    <dsp:sp modelId="{D4585F92-ED0E-4426-98C0-8D0B28306B6E}">
      <dsp:nvSpPr>
        <dsp:cNvPr id="0" name=""/>
        <dsp:cNvSpPr/>
      </dsp:nvSpPr>
      <dsp:spPr>
        <a:xfrm>
          <a:off x="0" y="1080895"/>
          <a:ext cx="10258961" cy="428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D93ADF98-3973-41E9-A9D7-372E8B02CA0C}">
      <dsp:nvSpPr>
        <dsp:cNvPr id="0" name=""/>
        <dsp:cNvSpPr/>
      </dsp:nvSpPr>
      <dsp:spPr>
        <a:xfrm>
          <a:off x="2514" y="829975"/>
          <a:ext cx="9768043" cy="501840"/>
        </a:xfrm>
        <a:prstGeom prst="round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435" tIns="0" rIns="271435" bIns="0" numCol="1" spcCol="1270" anchor="ctr" anchorCtr="0">
          <a:noAutofit/>
        </a:bodyPr>
        <a:lstStyle/>
        <a:p>
          <a:pPr marL="0" lvl="0" indent="0" algn="r" defTabSz="977900" rtl="1">
            <a:lnSpc>
              <a:spcPct val="90000"/>
            </a:lnSpc>
            <a:spcBef>
              <a:spcPct val="0"/>
            </a:spcBef>
            <a:spcAft>
              <a:spcPct val="35000"/>
            </a:spcAft>
            <a:buNone/>
          </a:pPr>
          <a:r>
            <a:rPr lang="ar-SA" sz="2200" kern="1200" dirty="0">
              <a:solidFill>
                <a:schemeClr val="tx1"/>
              </a:solidFill>
            </a:rPr>
            <a:t>زيارةُ الأضرحةِ كمقاماتِ الأنبياءِ والأئمةِ والقدّيسين.</a:t>
          </a:r>
          <a:endParaRPr lang="en-US" sz="2200" kern="1200" dirty="0">
            <a:solidFill>
              <a:schemeClr val="tx1"/>
            </a:solidFill>
          </a:endParaRPr>
        </a:p>
      </dsp:txBody>
      <dsp:txXfrm>
        <a:off x="27012" y="854473"/>
        <a:ext cx="9719047" cy="452844"/>
      </dsp:txXfrm>
    </dsp:sp>
    <dsp:sp modelId="{77F5BC69-C86B-40BC-BECE-96D5953A3ED7}">
      <dsp:nvSpPr>
        <dsp:cNvPr id="0" name=""/>
        <dsp:cNvSpPr/>
      </dsp:nvSpPr>
      <dsp:spPr>
        <a:xfrm>
          <a:off x="0" y="1852015"/>
          <a:ext cx="10258961" cy="428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8F73AD8C-13AD-4F87-B487-3062577936D2}">
      <dsp:nvSpPr>
        <dsp:cNvPr id="0" name=""/>
        <dsp:cNvSpPr/>
      </dsp:nvSpPr>
      <dsp:spPr>
        <a:xfrm>
          <a:off x="2514" y="1601095"/>
          <a:ext cx="9768043" cy="501840"/>
        </a:xfrm>
        <a:prstGeom prst="round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435" tIns="0" rIns="271435" bIns="0" numCol="1" spcCol="1270" anchor="ctr" anchorCtr="0">
          <a:noAutofit/>
        </a:bodyPr>
        <a:lstStyle/>
        <a:p>
          <a:pPr marL="0" lvl="0" indent="0" algn="r" defTabSz="977900" rtl="1">
            <a:lnSpc>
              <a:spcPct val="90000"/>
            </a:lnSpc>
            <a:spcBef>
              <a:spcPct val="0"/>
            </a:spcBef>
            <a:spcAft>
              <a:spcPct val="35000"/>
            </a:spcAft>
            <a:buNone/>
          </a:pPr>
          <a:r>
            <a:rPr lang="ar-SA" sz="2200" kern="1200" dirty="0">
              <a:solidFill>
                <a:schemeClr val="tx1"/>
              </a:solidFill>
            </a:rPr>
            <a:t>زيارةُ المواقعِ التّاريخيّةِ والأثريّةِ كالمواقعِ الحربيّةِ والقلاعِ والحصون.</a:t>
          </a:r>
          <a:endParaRPr lang="en-US" sz="2200" kern="1200" dirty="0">
            <a:solidFill>
              <a:schemeClr val="tx1"/>
            </a:solidFill>
          </a:endParaRPr>
        </a:p>
      </dsp:txBody>
      <dsp:txXfrm>
        <a:off x="27012" y="1625593"/>
        <a:ext cx="9719047" cy="452844"/>
      </dsp:txXfrm>
    </dsp:sp>
    <dsp:sp modelId="{8E23BB52-F2F7-45D1-9123-DBBC3E4AD20A}">
      <dsp:nvSpPr>
        <dsp:cNvPr id="0" name=""/>
        <dsp:cNvSpPr/>
      </dsp:nvSpPr>
      <dsp:spPr>
        <a:xfrm>
          <a:off x="0" y="2623135"/>
          <a:ext cx="10258961" cy="428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1AD58DC8-9B6C-4F51-8D3A-5B7DE95EFDB9}">
      <dsp:nvSpPr>
        <dsp:cNvPr id="0" name=""/>
        <dsp:cNvSpPr/>
      </dsp:nvSpPr>
      <dsp:spPr>
        <a:xfrm>
          <a:off x="2514" y="2372215"/>
          <a:ext cx="9768043" cy="5018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435" tIns="0" rIns="271435" bIns="0" numCol="1" spcCol="1270" anchor="ctr" anchorCtr="0">
          <a:noAutofit/>
        </a:bodyPr>
        <a:lstStyle/>
        <a:p>
          <a:pPr marL="0" lvl="0" indent="0" algn="r" defTabSz="977900" rtl="1">
            <a:lnSpc>
              <a:spcPct val="90000"/>
            </a:lnSpc>
            <a:spcBef>
              <a:spcPct val="0"/>
            </a:spcBef>
            <a:spcAft>
              <a:spcPct val="35000"/>
            </a:spcAft>
            <a:buNone/>
          </a:pPr>
          <a:r>
            <a:rPr lang="ar-SA" sz="2200" kern="1200" dirty="0">
              <a:solidFill>
                <a:schemeClr val="tx1"/>
              </a:solidFill>
            </a:rPr>
            <a:t>المؤتمراتُ والاحتفاليّاتُ والأحداثُ الثّقافيّةُ كالمعارضِ المتخصِّصةِ والموالد</a:t>
          </a:r>
          <a:r>
            <a:rPr lang="ar-EG" sz="2200" kern="1200" dirty="0">
              <a:solidFill>
                <a:schemeClr val="tx1"/>
              </a:solidFill>
            </a:rPr>
            <a:t>.</a:t>
          </a:r>
          <a:endParaRPr lang="en-US" sz="2200" kern="1200" dirty="0">
            <a:solidFill>
              <a:schemeClr val="tx1"/>
            </a:solidFill>
          </a:endParaRPr>
        </a:p>
      </dsp:txBody>
      <dsp:txXfrm>
        <a:off x="27012" y="2396713"/>
        <a:ext cx="9719047"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DAEB9C-9480-4C2B-8359-5D3A0E743BF4}">
      <dsp:nvSpPr>
        <dsp:cNvPr id="0" name=""/>
        <dsp:cNvSpPr/>
      </dsp:nvSpPr>
      <dsp:spPr>
        <a:xfrm>
          <a:off x="3537" y="60952"/>
          <a:ext cx="2381848" cy="1928616"/>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Font typeface="Simplified Arabic" panose="02020603050405020304" pitchFamily="18" charset="-78"/>
            <a:buNone/>
          </a:pPr>
          <a:r>
            <a:rPr lang="ar-SY" sz="2100" kern="1200">
              <a:solidFill>
                <a:schemeClr val="tx1"/>
              </a:solidFill>
            </a:rPr>
            <a:t>العنايةُ بالمعالمِ الدّينيّةِ والاهتمامُ بصيانتِها ونظافتِها والمحافظةُ على قداستِها وأهمّيّتِها التّاريخيّةِ والدّينيّة.</a:t>
          </a:r>
          <a:endParaRPr lang="en-US" sz="2100" kern="1200">
            <a:solidFill>
              <a:schemeClr val="tx1"/>
            </a:solidFill>
          </a:endParaRPr>
        </a:p>
      </dsp:txBody>
      <dsp:txXfrm>
        <a:off x="3537" y="60952"/>
        <a:ext cx="2381848" cy="1928616"/>
      </dsp:txXfrm>
    </dsp:sp>
    <dsp:sp modelId="{0CEC54B5-FA63-464C-A07C-E8E567229EFF}">
      <dsp:nvSpPr>
        <dsp:cNvPr id="0" name=""/>
        <dsp:cNvSpPr/>
      </dsp:nvSpPr>
      <dsp:spPr>
        <a:xfrm>
          <a:off x="2603629" y="60952"/>
          <a:ext cx="2381848" cy="1928616"/>
        </a:xfrm>
        <a:prstGeom prst="rect">
          <a:avLst/>
        </a:prstGeom>
        <a:solidFill>
          <a:schemeClr val="accent2">
            <a:shade val="80000"/>
            <a:hueOff val="12086"/>
            <a:satOff val="19"/>
            <a:lumOff val="348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Font typeface="Simplified Arabic" panose="02020603050405020304" pitchFamily="18" charset="-78"/>
            <a:buNone/>
          </a:pPr>
          <a:r>
            <a:rPr lang="ar-SY" sz="2100" kern="1200" dirty="0">
              <a:solidFill>
                <a:schemeClr val="tx1"/>
              </a:solidFill>
            </a:rPr>
            <a:t>وجودُ فرقٍ مختصّةٍ تقومُ بتجهيزِ المعالمِ الدّينيّةِ الّتي يمكنُ زيارتُها وإدارتُها.</a:t>
          </a:r>
          <a:endParaRPr lang="en-US" sz="2100" kern="1200" dirty="0">
            <a:solidFill>
              <a:schemeClr val="tx1"/>
            </a:solidFill>
          </a:endParaRPr>
        </a:p>
      </dsp:txBody>
      <dsp:txXfrm>
        <a:off x="2603629" y="60952"/>
        <a:ext cx="2381848" cy="1928616"/>
      </dsp:txXfrm>
    </dsp:sp>
    <dsp:sp modelId="{3D8E9053-EAB8-4658-85ED-5303706F1D04}">
      <dsp:nvSpPr>
        <dsp:cNvPr id="0" name=""/>
        <dsp:cNvSpPr/>
      </dsp:nvSpPr>
      <dsp:spPr>
        <a:xfrm>
          <a:off x="5203721" y="60952"/>
          <a:ext cx="3094196" cy="1928616"/>
        </a:xfrm>
        <a:prstGeom prst="rect">
          <a:avLst/>
        </a:prstGeom>
        <a:solidFill>
          <a:schemeClr val="accent2">
            <a:shade val="80000"/>
            <a:hueOff val="24173"/>
            <a:satOff val="39"/>
            <a:lumOff val="696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Font typeface="Simplified Arabic" panose="02020603050405020304" pitchFamily="18" charset="-78"/>
            <a:buNone/>
          </a:pPr>
          <a:r>
            <a:rPr lang="ar-SY" sz="2100" kern="1200" dirty="0">
              <a:solidFill>
                <a:schemeClr val="tx1"/>
              </a:solidFill>
            </a:rPr>
            <a:t>وجودُ نشراتٍ وكتيّباتٍ إعلاميّةٍ تتضمّنُ معلوماتٍ عنِ التّراثِ الدّينيِّ في المنطقةِ لشدِّ اهتمامِ السّائحينَ وانتباهِهم مع تركيزِ وسائلِ الإعلانِ والتّسويقِ السّياحيِّ على هذا النّوعِ منَ السّياحة.</a:t>
          </a:r>
          <a:endParaRPr lang="en-US" sz="2100" kern="1200" dirty="0">
            <a:solidFill>
              <a:schemeClr val="tx1"/>
            </a:solidFill>
          </a:endParaRPr>
        </a:p>
      </dsp:txBody>
      <dsp:txXfrm>
        <a:off x="5203721" y="60952"/>
        <a:ext cx="3094196" cy="1928616"/>
      </dsp:txXfrm>
    </dsp:sp>
    <dsp:sp modelId="{FF4F131E-0664-41E7-BB99-4219FFC0A0F6}">
      <dsp:nvSpPr>
        <dsp:cNvPr id="0" name=""/>
        <dsp:cNvSpPr/>
      </dsp:nvSpPr>
      <dsp:spPr>
        <a:xfrm>
          <a:off x="8516162" y="60952"/>
          <a:ext cx="2381848" cy="1928616"/>
        </a:xfrm>
        <a:prstGeom prst="rect">
          <a:avLst/>
        </a:prstGeom>
        <a:solidFill>
          <a:schemeClr val="accent2">
            <a:shade val="80000"/>
            <a:hueOff val="36259"/>
            <a:satOff val="58"/>
            <a:lumOff val="1044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Font typeface="Simplified Arabic" panose="02020603050405020304" pitchFamily="18" charset="-78"/>
            <a:buNone/>
          </a:pPr>
          <a:r>
            <a:rPr lang="ar-SY" sz="2100" kern="1200" dirty="0">
              <a:solidFill>
                <a:schemeClr val="tx1"/>
              </a:solidFill>
            </a:rPr>
            <a:t>توفيرُ الخدماتِ والتّسهيلاتِ والمرافقِ الضّروريّةِ من شبكاتِ الطّرقِ والمواصلاتِ والمياهِ. </a:t>
          </a:r>
          <a:endParaRPr lang="en-US" sz="2100" kern="1200" dirty="0">
            <a:solidFill>
              <a:schemeClr val="tx1"/>
            </a:solidFill>
          </a:endParaRPr>
        </a:p>
      </dsp:txBody>
      <dsp:txXfrm>
        <a:off x="8516162" y="60952"/>
        <a:ext cx="2381848" cy="1928616"/>
      </dsp:txXfrm>
    </dsp:sp>
    <dsp:sp modelId="{57F26493-7A99-4C03-A632-2A46F3F4F94E}">
      <dsp:nvSpPr>
        <dsp:cNvPr id="0" name=""/>
        <dsp:cNvSpPr/>
      </dsp:nvSpPr>
      <dsp:spPr>
        <a:xfrm>
          <a:off x="359711" y="2207813"/>
          <a:ext cx="2381848" cy="1928616"/>
        </a:xfrm>
        <a:prstGeom prst="rect">
          <a:avLst/>
        </a:prstGeom>
        <a:solidFill>
          <a:schemeClr val="accent2">
            <a:shade val="80000"/>
            <a:hueOff val="48346"/>
            <a:satOff val="78"/>
            <a:lumOff val="1392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Font typeface="Simplified Arabic" panose="02020603050405020304" pitchFamily="18" charset="-78"/>
            <a:buNone/>
          </a:pPr>
          <a:r>
            <a:rPr lang="ar-SY" sz="2100" kern="1200">
              <a:solidFill>
                <a:schemeClr val="tx1"/>
              </a:solidFill>
            </a:rPr>
            <a:t>تخصيصُ مناطقَ للصّناعاتِ التّقليديّةِ بالقربِ من مناطقِ السّياحةِ الدّينيّةِ تعكسُ الطّابعَ المميَّزَ للمنطقة.</a:t>
          </a:r>
          <a:endParaRPr lang="en-US" sz="2100" kern="1200">
            <a:solidFill>
              <a:schemeClr val="tx1"/>
            </a:solidFill>
          </a:endParaRPr>
        </a:p>
      </dsp:txBody>
      <dsp:txXfrm>
        <a:off x="359711" y="2207813"/>
        <a:ext cx="2381848" cy="1928616"/>
      </dsp:txXfrm>
    </dsp:sp>
    <dsp:sp modelId="{A9E0D2DD-10F5-4C07-9747-16B4C123859B}">
      <dsp:nvSpPr>
        <dsp:cNvPr id="0" name=""/>
        <dsp:cNvSpPr/>
      </dsp:nvSpPr>
      <dsp:spPr>
        <a:xfrm>
          <a:off x="2959803" y="2207813"/>
          <a:ext cx="2381848" cy="1928616"/>
        </a:xfrm>
        <a:prstGeom prst="rect">
          <a:avLst/>
        </a:prstGeom>
        <a:solidFill>
          <a:schemeClr val="accent2">
            <a:shade val="80000"/>
            <a:hueOff val="60432"/>
            <a:satOff val="97"/>
            <a:lumOff val="1740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Font typeface="Simplified Arabic" panose="02020603050405020304" pitchFamily="18" charset="-78"/>
            <a:buNone/>
          </a:pPr>
          <a:r>
            <a:rPr lang="ar-SY" sz="2100" kern="1200">
              <a:solidFill>
                <a:schemeClr val="tx1"/>
              </a:solidFill>
            </a:rPr>
            <a:t>إبرازُ الخصائصِ التّاريخيّةِ والثّقافيّةِ والرّوحيّةِ الّتي تميّزُ المقصدَ الدّينيَّ وتنعشُ رغبةَ السّائحِ بزيارتِه.</a:t>
          </a:r>
          <a:endParaRPr lang="en-US" sz="2100" kern="1200">
            <a:solidFill>
              <a:schemeClr val="tx1"/>
            </a:solidFill>
          </a:endParaRPr>
        </a:p>
      </dsp:txBody>
      <dsp:txXfrm>
        <a:off x="2959803" y="2207813"/>
        <a:ext cx="2381848" cy="1928616"/>
      </dsp:txXfrm>
    </dsp:sp>
    <dsp:sp modelId="{2FB2FF1A-31FE-407F-9771-6F03DADC0EAD}">
      <dsp:nvSpPr>
        <dsp:cNvPr id="0" name=""/>
        <dsp:cNvSpPr/>
      </dsp:nvSpPr>
      <dsp:spPr>
        <a:xfrm>
          <a:off x="5559895" y="2207813"/>
          <a:ext cx="2381848" cy="1928616"/>
        </a:xfrm>
        <a:prstGeom prst="rect">
          <a:avLst/>
        </a:prstGeom>
        <a:solidFill>
          <a:schemeClr val="accent2">
            <a:shade val="80000"/>
            <a:hueOff val="72518"/>
            <a:satOff val="117"/>
            <a:lumOff val="2088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Font typeface="Simplified Arabic" panose="02020603050405020304" pitchFamily="18" charset="-78"/>
            <a:buNone/>
          </a:pPr>
          <a:r>
            <a:rPr lang="ar-SY" sz="2100" kern="1200">
              <a:solidFill>
                <a:schemeClr val="tx1"/>
              </a:solidFill>
            </a:rPr>
            <a:t>تجهيزُ المقصدِ سياحيّاً من حيثُ توفيرِ لوحاتٍ دلاليّةٍ تشرحُ تاريخَ المقصدِ والمنطقةِ وبأكثرَ من لغة. </a:t>
          </a:r>
          <a:endParaRPr lang="en-US" sz="2100" kern="1200">
            <a:solidFill>
              <a:schemeClr val="tx1"/>
            </a:solidFill>
          </a:endParaRPr>
        </a:p>
      </dsp:txBody>
      <dsp:txXfrm>
        <a:off x="5559895" y="2207813"/>
        <a:ext cx="2381848" cy="1928616"/>
      </dsp:txXfrm>
    </dsp:sp>
    <dsp:sp modelId="{38F0B2D3-268C-4691-83F5-4D70D43BD43C}">
      <dsp:nvSpPr>
        <dsp:cNvPr id="0" name=""/>
        <dsp:cNvSpPr/>
      </dsp:nvSpPr>
      <dsp:spPr>
        <a:xfrm>
          <a:off x="8159988" y="2207813"/>
          <a:ext cx="2381848" cy="1928616"/>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ar-SY" sz="2100" kern="1200" dirty="0">
              <a:solidFill>
                <a:schemeClr val="tx1"/>
              </a:solidFill>
            </a:rPr>
            <a:t>التّعاونُ بينَ جميعِ الجهاتِ الحكوميّةِ وغيرِ الحكوميّةِ بما يخدمُ تعاونَ جميعِ الجهاتِ على تنشيطِ السّياحةِ الدّينيّة.</a:t>
          </a:r>
          <a:endParaRPr lang="en-US" sz="2100" kern="1200" dirty="0">
            <a:solidFill>
              <a:schemeClr val="tx1"/>
            </a:solidFill>
          </a:endParaRPr>
        </a:p>
      </dsp:txBody>
      <dsp:txXfrm>
        <a:off x="8159988" y="2207813"/>
        <a:ext cx="2381848" cy="19286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70E5C6-74BA-492A-B1D7-1A3BC4EDBB23}">
      <dsp:nvSpPr>
        <dsp:cNvPr id="0" name=""/>
        <dsp:cNvSpPr/>
      </dsp:nvSpPr>
      <dsp:spPr>
        <a:xfrm>
          <a:off x="0" y="401784"/>
          <a:ext cx="10104584" cy="680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1CF06B29-1E76-4A15-A6FF-64EBE35E9D60}">
      <dsp:nvSpPr>
        <dsp:cNvPr id="0" name=""/>
        <dsp:cNvSpPr/>
      </dsp:nvSpPr>
      <dsp:spPr>
        <a:xfrm>
          <a:off x="2476" y="3264"/>
          <a:ext cx="9621054" cy="7970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350" tIns="0" rIns="267350" bIns="0" numCol="1" spcCol="1270" anchor="ctr" anchorCtr="0">
          <a:noAutofit/>
        </a:bodyPr>
        <a:lstStyle/>
        <a:p>
          <a:pPr marL="0" lvl="0" indent="0" algn="r" defTabSz="977900" rtl="1">
            <a:lnSpc>
              <a:spcPct val="90000"/>
            </a:lnSpc>
            <a:spcBef>
              <a:spcPct val="0"/>
            </a:spcBef>
            <a:spcAft>
              <a:spcPct val="35000"/>
            </a:spcAft>
            <a:buClr>
              <a:srgbClr val="404040"/>
            </a:buClr>
            <a:buFont typeface="Simplified Arabic" panose="02020603050405020304" pitchFamily="18" charset="-78"/>
            <a:buNone/>
          </a:pPr>
          <a:r>
            <a:rPr lang="ar-SY" sz="2200" kern="1200">
              <a:solidFill>
                <a:schemeClr val="tx1"/>
              </a:solidFill>
            </a:rPr>
            <a:t>إنفاقُ السّائحِ ومردوداتِه، تحقّقُ متطلّباتِ السّياحةِ ونوعَها، فالسّياحةُ الدّينيّةُ تحقّقُ أداءَ الزّيارةِ للأماكنِ أوِ المواقعِ الدّينيّةِ المقدَّسةِ وأداءَ شعائرِه، سواءٌ كانتْ منَ الدّياناتِ السّماويّةِ أم غيرِها.</a:t>
          </a:r>
          <a:endParaRPr lang="en-US" sz="2200" kern="1200">
            <a:solidFill>
              <a:schemeClr val="tx1"/>
            </a:solidFill>
          </a:endParaRPr>
        </a:p>
      </dsp:txBody>
      <dsp:txXfrm>
        <a:off x="41384" y="42172"/>
        <a:ext cx="9543238" cy="719224"/>
      </dsp:txXfrm>
    </dsp:sp>
    <dsp:sp modelId="{0FEDCCC6-0962-4D15-885E-A6D9DA216476}">
      <dsp:nvSpPr>
        <dsp:cNvPr id="0" name=""/>
        <dsp:cNvSpPr/>
      </dsp:nvSpPr>
      <dsp:spPr>
        <a:xfrm>
          <a:off x="0" y="1626504"/>
          <a:ext cx="10104584" cy="680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D4D2F51A-54F9-4D9D-B58E-A69273708D51}">
      <dsp:nvSpPr>
        <dsp:cNvPr id="0" name=""/>
        <dsp:cNvSpPr/>
      </dsp:nvSpPr>
      <dsp:spPr>
        <a:xfrm>
          <a:off x="2476" y="1227984"/>
          <a:ext cx="9621054" cy="79704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350" tIns="0" rIns="267350" bIns="0" numCol="1" spcCol="1270" anchor="ctr" anchorCtr="0">
          <a:noAutofit/>
        </a:bodyPr>
        <a:lstStyle/>
        <a:p>
          <a:pPr marL="0" lvl="0" indent="0" algn="r" defTabSz="977900" rtl="1">
            <a:lnSpc>
              <a:spcPct val="90000"/>
            </a:lnSpc>
            <a:spcBef>
              <a:spcPct val="0"/>
            </a:spcBef>
            <a:spcAft>
              <a:spcPct val="35000"/>
            </a:spcAft>
            <a:buClr>
              <a:srgbClr val="404040"/>
            </a:buClr>
            <a:buFont typeface="Simplified Arabic" panose="02020603050405020304" pitchFamily="18" charset="-78"/>
            <a:buNone/>
          </a:pPr>
          <a:r>
            <a:rPr lang="ar-SY" sz="2200" kern="1200">
              <a:solidFill>
                <a:schemeClr val="tx1"/>
              </a:solidFill>
            </a:rPr>
            <a:t>إنفاقُ أصحابِ رؤوسِ الأموالِ في الأماكنِ الّتي تنشطُ فيها السّياحةُ الدّينيّة، ومردودُهم في ذلكَ هو جنيُ الأرباحِ مقابلَ تأديةِ الخدماتِ أو تهيئةِ السّلعِ اللّازمةِ للسّائحِ أوِ الزّائر.</a:t>
          </a:r>
          <a:endParaRPr lang="en-US" sz="2200" kern="1200">
            <a:solidFill>
              <a:schemeClr val="tx1"/>
            </a:solidFill>
          </a:endParaRPr>
        </a:p>
      </dsp:txBody>
      <dsp:txXfrm>
        <a:off x="41384" y="1266892"/>
        <a:ext cx="9543238" cy="719224"/>
      </dsp:txXfrm>
    </dsp:sp>
    <dsp:sp modelId="{EC3E9573-A09A-4FD4-B38F-0EBF6E6CECE3}">
      <dsp:nvSpPr>
        <dsp:cNvPr id="0" name=""/>
        <dsp:cNvSpPr/>
      </dsp:nvSpPr>
      <dsp:spPr>
        <a:xfrm>
          <a:off x="0" y="2851225"/>
          <a:ext cx="10104584" cy="680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99F0BF3B-158A-49A7-BFCB-BEA0B557B6B4}">
      <dsp:nvSpPr>
        <dsp:cNvPr id="0" name=""/>
        <dsp:cNvSpPr/>
      </dsp:nvSpPr>
      <dsp:spPr>
        <a:xfrm>
          <a:off x="2476" y="2452705"/>
          <a:ext cx="9621054" cy="7970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350" tIns="0" rIns="267350" bIns="0" numCol="1" spcCol="1270" anchor="ctr" anchorCtr="0">
          <a:noAutofit/>
        </a:bodyPr>
        <a:lstStyle/>
        <a:p>
          <a:pPr marL="0" lvl="0" indent="0" algn="r" defTabSz="977900" rtl="1">
            <a:lnSpc>
              <a:spcPct val="90000"/>
            </a:lnSpc>
            <a:spcBef>
              <a:spcPct val="0"/>
            </a:spcBef>
            <a:spcAft>
              <a:spcPct val="35000"/>
            </a:spcAft>
            <a:buNone/>
          </a:pPr>
          <a:r>
            <a:rPr lang="ar-SY" sz="2200" kern="1200" dirty="0">
              <a:solidFill>
                <a:schemeClr val="tx1"/>
              </a:solidFill>
            </a:rPr>
            <a:t>إنفاقُ الدّولةِ في تطويرِ هذهِ المواقعِ والأماكن، ودعمُ الجهاتِ المعنيّةِ من أجلِ أن تحقّقَ من خلالِها زيادةَ دخلِ الفردِ والدّخلِ الوطنيّ</a:t>
          </a:r>
          <a:r>
            <a:rPr lang="ar-EG" sz="2200" kern="1200" dirty="0">
              <a:solidFill>
                <a:schemeClr val="tx1"/>
              </a:solidFill>
            </a:rPr>
            <a:t>.</a:t>
          </a:r>
          <a:endParaRPr lang="en-US" sz="2200" kern="1200" dirty="0">
            <a:solidFill>
              <a:schemeClr val="tx1"/>
            </a:solidFill>
          </a:endParaRPr>
        </a:p>
      </dsp:txBody>
      <dsp:txXfrm>
        <a:off x="41384" y="2491613"/>
        <a:ext cx="9543238" cy="71922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C75725-BC59-40B1-ADE1-E5DCBBE0DABF}">
      <dsp:nvSpPr>
        <dsp:cNvPr id="0" name=""/>
        <dsp:cNvSpPr/>
      </dsp:nvSpPr>
      <dsp:spPr>
        <a:xfrm>
          <a:off x="7580080" y="1370"/>
          <a:ext cx="3330224" cy="392824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Y" sz="2200" b="1" kern="1200" dirty="0">
              <a:solidFill>
                <a:schemeClr val="tx1"/>
              </a:solidFill>
            </a:rPr>
            <a:t>الأهمّيّةُ </a:t>
          </a:r>
          <a:r>
            <a:rPr lang="ar-SA" sz="2200" b="1" kern="1200" dirty="0">
              <a:solidFill>
                <a:schemeClr val="tx1"/>
              </a:solidFill>
            </a:rPr>
            <a:t>الاقتصاديّةُ</a:t>
          </a:r>
          <a:r>
            <a:rPr lang="ar-SY" sz="2200" b="1" kern="1200" dirty="0">
              <a:solidFill>
                <a:schemeClr val="tx1"/>
              </a:solidFill>
            </a:rPr>
            <a:t> للسّياحةِ الدّينيّة</a:t>
          </a:r>
          <a:endParaRPr lang="ar-EG" sz="2200" b="1" kern="1200" dirty="0">
            <a:solidFill>
              <a:schemeClr val="tx1"/>
            </a:solidFill>
          </a:endParaRPr>
        </a:p>
        <a:p>
          <a:pPr marL="0" lvl="0" indent="0" algn="ctr" defTabSz="977900" rtl="1">
            <a:lnSpc>
              <a:spcPct val="90000"/>
            </a:lnSpc>
            <a:spcBef>
              <a:spcPct val="0"/>
            </a:spcBef>
            <a:spcAft>
              <a:spcPct val="35000"/>
            </a:spcAft>
            <a:buFont typeface="Symbol" panose="05050102010706020507" pitchFamily="18" charset="2"/>
            <a:buNone/>
          </a:pPr>
          <a:r>
            <a:rPr lang="ar-SY" sz="2200" kern="1200" dirty="0">
              <a:solidFill>
                <a:schemeClr val="tx1"/>
              </a:solidFill>
            </a:rPr>
            <a:t>منَ النّتائجِ الاقتصاديّةِ والاجتماعيّةِ المباشرةِ وغيرِ المباشرةِ للسّياحةِ أنّها تعملُ على رفعِ المستوى العمرانيِّ والحضاريِّ للمناطقِ الّتي تتواجدُ فيها مقوِّماتُ العرضِ السّياحيِّ ومنها السّياحةُ الدّينيّة، حيثُ أنّ دخولَ السّيّاحِ والزّوّارِ لزيارةِ المناطقِ الدّينيّةِ يعني إدخالَ أموالٍ منَ العملاتِ الصّعبة</a:t>
          </a:r>
          <a:r>
            <a:rPr lang="ar-EG" sz="2200" kern="1200" dirty="0">
              <a:solidFill>
                <a:schemeClr val="tx1"/>
              </a:solidFill>
            </a:rPr>
            <a:t>.</a:t>
          </a:r>
          <a:endParaRPr lang="en-US" sz="2200" kern="1200" dirty="0">
            <a:solidFill>
              <a:schemeClr val="tx1"/>
            </a:solidFill>
          </a:endParaRPr>
        </a:p>
      </dsp:txBody>
      <dsp:txXfrm>
        <a:off x="7580080" y="1370"/>
        <a:ext cx="3330224" cy="3928249"/>
      </dsp:txXfrm>
    </dsp:sp>
    <dsp:sp modelId="{E61EA487-BD01-4913-8118-17FB9BD82FA3}">
      <dsp:nvSpPr>
        <dsp:cNvPr id="0" name=""/>
        <dsp:cNvSpPr/>
      </dsp:nvSpPr>
      <dsp:spPr>
        <a:xfrm>
          <a:off x="3934857" y="1370"/>
          <a:ext cx="3330224" cy="3928249"/>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Y" sz="2200" b="1" kern="1200" dirty="0">
              <a:solidFill>
                <a:schemeClr val="tx1"/>
              </a:solidFill>
            </a:rPr>
            <a:t>الأهمّيّةُ الاجتماعيّة</a:t>
          </a:r>
          <a:endParaRPr lang="ar-EG" sz="2200" b="1" kern="1200" dirty="0">
            <a:solidFill>
              <a:schemeClr val="tx1"/>
            </a:solidFill>
          </a:endParaRPr>
        </a:p>
        <a:p>
          <a:pPr marL="0" lvl="0" indent="0" algn="ctr" defTabSz="977900" rtl="1">
            <a:lnSpc>
              <a:spcPct val="90000"/>
            </a:lnSpc>
            <a:spcBef>
              <a:spcPct val="0"/>
            </a:spcBef>
            <a:spcAft>
              <a:spcPct val="35000"/>
            </a:spcAft>
            <a:buFont typeface="Symbol" panose="05050102010706020507" pitchFamily="18" charset="2"/>
            <a:buNone/>
          </a:pPr>
          <a:r>
            <a:rPr lang="ar-SY" sz="2200" kern="1200" dirty="0">
              <a:solidFill>
                <a:schemeClr val="tx1"/>
              </a:solidFill>
            </a:rPr>
            <a:t>تسهمُ السّياحةُ الدّينيّةُ في تهيئةِ فرصٍ جديدةٍ لتنميةِ الحرفِ اليدويّةِ ومختلفِ مجالاتِ التّراثِ غيرِ الماديِّ نظراً لقدرتِها على امتصاصِ منتجاتِ البيئةِ المحلّيّة، كما تسهمُ في رفعِ المستوى الثّقافيِّ لدى السّكّانِ المحلّيّينَ من خلالِ التّعاملِ معَ السّيّاحِ وإتقانِ لغاتٍ أجنبيّةٍ بحكمِ التّواصلِ المستمرّ</a:t>
          </a:r>
          <a:r>
            <a:rPr lang="ar-EG" sz="2200" kern="1200" dirty="0">
              <a:solidFill>
                <a:schemeClr val="tx1"/>
              </a:solidFill>
            </a:rPr>
            <a:t>.</a:t>
          </a:r>
          <a:endParaRPr lang="en-US" sz="2200" kern="1200" dirty="0">
            <a:solidFill>
              <a:schemeClr val="tx1"/>
            </a:solidFill>
          </a:endParaRPr>
        </a:p>
      </dsp:txBody>
      <dsp:txXfrm>
        <a:off x="3934857" y="1370"/>
        <a:ext cx="3330224" cy="3928249"/>
      </dsp:txXfrm>
    </dsp:sp>
    <dsp:sp modelId="{729DD5E1-C957-4688-B974-EBB5FD1694B9}">
      <dsp:nvSpPr>
        <dsp:cNvPr id="0" name=""/>
        <dsp:cNvSpPr/>
      </dsp:nvSpPr>
      <dsp:spPr>
        <a:xfrm>
          <a:off x="289633" y="1370"/>
          <a:ext cx="3330224" cy="392824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Y" sz="2200" b="1" kern="1200" dirty="0">
              <a:solidFill>
                <a:schemeClr val="tx1"/>
              </a:solidFill>
            </a:rPr>
            <a:t>الأهمّيّةُ السّياسيّة</a:t>
          </a:r>
          <a:endParaRPr lang="ar-EG" sz="2200" b="1" kern="1200" dirty="0">
            <a:solidFill>
              <a:schemeClr val="tx1"/>
            </a:solidFill>
          </a:endParaRPr>
        </a:p>
        <a:p>
          <a:pPr marL="0" lvl="0" indent="0" algn="ctr" defTabSz="977900" rtl="1">
            <a:lnSpc>
              <a:spcPct val="90000"/>
            </a:lnSpc>
            <a:spcBef>
              <a:spcPct val="0"/>
            </a:spcBef>
            <a:spcAft>
              <a:spcPct val="35000"/>
            </a:spcAft>
            <a:buFont typeface="Symbol" panose="05050102010706020507" pitchFamily="18" charset="2"/>
            <a:buNone/>
          </a:pPr>
          <a:r>
            <a:rPr lang="ar-SY" sz="2200" kern="1200" dirty="0">
              <a:solidFill>
                <a:schemeClr val="tx1"/>
              </a:solidFill>
            </a:rPr>
            <a:t>تعملُ السّياحةُ على إزالةِ التّناقضات، وتقليلِ الفوارقِ ما بينَ السّكّانِ المحلّيّينَ والشّعوبِ الأخرى ممّا يحقّقُ التّفاهمَ والتّجاوبَ بينَهما، لكنْ تظهرُ آثارُها السّلبيّةُ عندَما تحصلُ ظروفٌ استثنائيّةٌ تؤدّي إلى قطعِ العلاقاتِ الدّبلوماسيّةِ معَ الدّولِ المصدِّرةِ للزّوّارِ أو حدوثِ حالاتِ عدمِ استقرارٍ سياسيٍّ داخليّ</a:t>
          </a:r>
          <a:r>
            <a:rPr lang="ar-SA" sz="2200" kern="1200" dirty="0">
              <a:solidFill>
                <a:schemeClr val="tx1"/>
              </a:solidFill>
            </a:rPr>
            <a:t>،</a:t>
          </a:r>
          <a:r>
            <a:rPr lang="ar-SY" sz="2200" kern="1200" dirty="0">
              <a:solidFill>
                <a:schemeClr val="tx1"/>
              </a:solidFill>
            </a:rPr>
            <a:t> الأمرُ الّذي ينتجُ عنهُ تضرّرٌ في القطاعِ السّياحيّ. </a:t>
          </a:r>
          <a:endParaRPr lang="en-US" sz="2200" kern="1200" dirty="0">
            <a:solidFill>
              <a:schemeClr val="tx1"/>
            </a:solidFill>
          </a:endParaRPr>
        </a:p>
      </dsp:txBody>
      <dsp:txXfrm>
        <a:off x="289633" y="1370"/>
        <a:ext cx="3330224" cy="392824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AAB188-CC1B-44BE-A89D-28117680CE79}">
      <dsp:nvSpPr>
        <dsp:cNvPr id="0" name=""/>
        <dsp:cNvSpPr/>
      </dsp:nvSpPr>
      <dsp:spPr>
        <a:xfrm>
          <a:off x="1591296" y="1477"/>
          <a:ext cx="5734455" cy="975204"/>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تخاطبُ الجانبَ الأخلاقيَّ وتُعتبَرُ مدخلاً لبناءِ القيمِ الإنسانيّة.</a:t>
          </a:r>
          <a:endParaRPr lang="en-US" sz="2200" kern="1200" dirty="0">
            <a:solidFill>
              <a:schemeClr val="tx1"/>
            </a:solidFill>
          </a:endParaRPr>
        </a:p>
      </dsp:txBody>
      <dsp:txXfrm>
        <a:off x="1591296" y="1477"/>
        <a:ext cx="5734455" cy="975204"/>
      </dsp:txXfrm>
    </dsp:sp>
    <dsp:sp modelId="{01EAF2E0-AAE1-4660-B209-95681C15D448}">
      <dsp:nvSpPr>
        <dsp:cNvPr id="0" name=""/>
        <dsp:cNvSpPr/>
      </dsp:nvSpPr>
      <dsp:spPr>
        <a:xfrm>
          <a:off x="87426" y="1025441"/>
          <a:ext cx="8742195" cy="975204"/>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تخاطبُ الجانبَ الرّوحيَّ باعتبارِها مصدراً أساسيّاً لخلقِ القيمِ وإشباعِ الحاجاتِ الرّوحيّةِ والتّبرّك. </a:t>
          </a:r>
          <a:endParaRPr lang="en-US" sz="2200" kern="1200" dirty="0">
            <a:solidFill>
              <a:schemeClr val="tx1"/>
            </a:solidFill>
          </a:endParaRPr>
        </a:p>
      </dsp:txBody>
      <dsp:txXfrm>
        <a:off x="87426" y="1025441"/>
        <a:ext cx="8742195" cy="975204"/>
      </dsp:txXfrm>
    </dsp:sp>
    <dsp:sp modelId="{8ADD2BB1-186B-43BF-8CB3-3EB82EDD5BAA}">
      <dsp:nvSpPr>
        <dsp:cNvPr id="0" name=""/>
        <dsp:cNvSpPr/>
      </dsp:nvSpPr>
      <dsp:spPr>
        <a:xfrm>
          <a:off x="1940861" y="2049406"/>
          <a:ext cx="5035325" cy="975204"/>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دعمُ عجلةِ الاقتصادِ المحلّيِّ والقوميِّ ودفعُ عجلةِ التّنمية. </a:t>
          </a:r>
          <a:endParaRPr lang="en-US" sz="2200" kern="1200" dirty="0">
            <a:solidFill>
              <a:schemeClr val="tx1"/>
            </a:solidFill>
          </a:endParaRPr>
        </a:p>
      </dsp:txBody>
      <dsp:txXfrm>
        <a:off x="1940861" y="2049406"/>
        <a:ext cx="5035325" cy="9752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C295B6-43C0-4B53-8FAD-0A82A73340C5}">
      <dsp:nvSpPr>
        <dsp:cNvPr id="0" name=""/>
        <dsp:cNvSpPr/>
      </dsp:nvSpPr>
      <dsp:spPr>
        <a:xfrm>
          <a:off x="6195640" y="410"/>
          <a:ext cx="2551146" cy="1530687"/>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الإمكاناتُ البشريّة</a:t>
          </a:r>
          <a:r>
            <a:rPr lang="ar-SY" sz="2200" b="0" kern="1200" dirty="0">
              <a:solidFill>
                <a:schemeClr val="tx1"/>
              </a:solidFill>
            </a:rPr>
            <a:t>.</a:t>
          </a:r>
          <a:endParaRPr lang="en-US" sz="2200" b="0" kern="1200" dirty="0">
            <a:solidFill>
              <a:schemeClr val="tx1"/>
            </a:solidFill>
          </a:endParaRPr>
        </a:p>
      </dsp:txBody>
      <dsp:txXfrm>
        <a:off x="6195640" y="410"/>
        <a:ext cx="2551146" cy="1530687"/>
      </dsp:txXfrm>
    </dsp:sp>
    <dsp:sp modelId="{2DD73B41-11ED-4206-A0E7-DDDBDC12AF14}">
      <dsp:nvSpPr>
        <dsp:cNvPr id="0" name=""/>
        <dsp:cNvSpPr/>
      </dsp:nvSpPr>
      <dsp:spPr>
        <a:xfrm>
          <a:off x="3389379" y="410"/>
          <a:ext cx="2551146" cy="1530687"/>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البنى التّحتيّة</a:t>
          </a:r>
          <a:r>
            <a:rPr lang="ar-SY" sz="2200" b="0" kern="1200" dirty="0">
              <a:solidFill>
                <a:schemeClr val="tx1"/>
              </a:solidFill>
            </a:rPr>
            <a:t>.</a:t>
          </a:r>
          <a:endParaRPr lang="en-US" sz="2200" b="0" kern="1200" dirty="0">
            <a:solidFill>
              <a:schemeClr val="tx1"/>
            </a:solidFill>
          </a:endParaRPr>
        </a:p>
      </dsp:txBody>
      <dsp:txXfrm>
        <a:off x="3389379" y="410"/>
        <a:ext cx="2551146" cy="1530687"/>
      </dsp:txXfrm>
    </dsp:sp>
    <dsp:sp modelId="{E9B543C7-5B6E-4C41-9515-478330A89D56}">
      <dsp:nvSpPr>
        <dsp:cNvPr id="0" name=""/>
        <dsp:cNvSpPr/>
      </dsp:nvSpPr>
      <dsp:spPr>
        <a:xfrm>
          <a:off x="583119" y="410"/>
          <a:ext cx="2551146" cy="1530687"/>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وسائلُ الإعلام</a:t>
          </a:r>
          <a:r>
            <a:rPr lang="ar-SY" sz="2200" b="0" kern="1200" dirty="0">
              <a:solidFill>
                <a:schemeClr val="tx1"/>
              </a:solidFill>
            </a:rPr>
            <a:t>.</a:t>
          </a:r>
          <a:endParaRPr lang="en-US" sz="2200" b="0" kern="1200" dirty="0">
            <a:solidFill>
              <a:schemeClr val="tx1"/>
            </a:solidFill>
          </a:endParaRPr>
        </a:p>
      </dsp:txBody>
      <dsp:txXfrm>
        <a:off x="583119" y="410"/>
        <a:ext cx="2551146" cy="1530687"/>
      </dsp:txXfrm>
    </dsp:sp>
    <dsp:sp modelId="{29B0C647-EF6E-4C23-9E6E-8B081580D26C}">
      <dsp:nvSpPr>
        <dsp:cNvPr id="0" name=""/>
        <dsp:cNvSpPr/>
      </dsp:nvSpPr>
      <dsp:spPr>
        <a:xfrm>
          <a:off x="4792510" y="1786213"/>
          <a:ext cx="2551146" cy="1530687"/>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العملُ الأكاديميّ</a:t>
          </a:r>
          <a:r>
            <a:rPr lang="ar-SY" sz="2200" b="0" kern="1200" dirty="0">
              <a:solidFill>
                <a:schemeClr val="tx1"/>
              </a:solidFill>
            </a:rPr>
            <a:t>.</a:t>
          </a:r>
          <a:endParaRPr lang="en-US" sz="2200" b="0" kern="1200" dirty="0">
            <a:solidFill>
              <a:schemeClr val="tx1"/>
            </a:solidFill>
          </a:endParaRPr>
        </a:p>
      </dsp:txBody>
      <dsp:txXfrm>
        <a:off x="4792510" y="1786213"/>
        <a:ext cx="2551146" cy="1530687"/>
      </dsp:txXfrm>
    </dsp:sp>
    <dsp:sp modelId="{3501B0CD-D607-4709-B520-3F6BD9B4FC6E}">
      <dsp:nvSpPr>
        <dsp:cNvPr id="0" name=""/>
        <dsp:cNvSpPr/>
      </dsp:nvSpPr>
      <dsp:spPr>
        <a:xfrm>
          <a:off x="1986249" y="1786213"/>
          <a:ext cx="2551146" cy="1530687"/>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العملُ العمرانيّ</a:t>
          </a:r>
          <a:r>
            <a:rPr lang="ar-SY" sz="2200" b="0" kern="1200" dirty="0">
              <a:solidFill>
                <a:schemeClr val="tx1"/>
              </a:solidFill>
            </a:rPr>
            <a:t>.</a:t>
          </a:r>
          <a:endParaRPr lang="en-US" sz="2200" b="0" kern="1200" dirty="0">
            <a:solidFill>
              <a:schemeClr val="tx1"/>
            </a:solidFill>
          </a:endParaRPr>
        </a:p>
      </dsp:txBody>
      <dsp:txXfrm>
        <a:off x="1986249" y="1786213"/>
        <a:ext cx="2551146" cy="153068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9395E3-20B9-4C30-84FD-D64A39A253F6}">
      <dsp:nvSpPr>
        <dsp:cNvPr id="0" name=""/>
        <dsp:cNvSpPr/>
      </dsp:nvSpPr>
      <dsp:spPr>
        <a:xfrm>
          <a:off x="226478" y="4047"/>
          <a:ext cx="9354744" cy="984858"/>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Font typeface="Simplified Arabic" panose="02020603050405020304" pitchFamily="18" charset="-78"/>
            <a:buNone/>
          </a:pPr>
          <a:r>
            <a:rPr lang="ar-SY" sz="2200" kern="1200" dirty="0">
              <a:solidFill>
                <a:schemeClr val="tx1"/>
              </a:solidFill>
            </a:rPr>
            <a:t>الافتقارُ إلى استراتيجيّةٍ واضحةِ المعالمِ حولَ السّياحةِ وآفاقِ تطوّرِها على المستوى المحلّيِّ والعالميِّ في المجالاتِ الاقتصاديّةِ والاجتماعيّةِ والبيئيّةِ والثّقافيّة.</a:t>
          </a:r>
          <a:endParaRPr lang="en-US" sz="2200" kern="1200" dirty="0">
            <a:solidFill>
              <a:schemeClr val="tx1"/>
            </a:solidFill>
          </a:endParaRPr>
        </a:p>
      </dsp:txBody>
      <dsp:txXfrm>
        <a:off x="226478" y="4047"/>
        <a:ext cx="9354744" cy="984858"/>
      </dsp:txXfrm>
    </dsp:sp>
    <dsp:sp modelId="{2D2DAF15-C52B-4DE7-865E-B725E8708705}">
      <dsp:nvSpPr>
        <dsp:cNvPr id="0" name=""/>
        <dsp:cNvSpPr/>
      </dsp:nvSpPr>
      <dsp:spPr>
        <a:xfrm>
          <a:off x="0" y="1038149"/>
          <a:ext cx="9807700" cy="984858"/>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Font typeface="Simplified Arabic" panose="02020603050405020304" pitchFamily="18" charset="-78"/>
            <a:buNone/>
          </a:pPr>
          <a:r>
            <a:rPr lang="ar-SY" sz="2200" kern="1200" dirty="0">
              <a:solidFill>
                <a:schemeClr val="tx1"/>
              </a:solidFill>
            </a:rPr>
            <a:t>ضعفُ موقعِ التّنميةِ السّياحيّةِ في خططِ التّنميةِ بسببِ ضعفِ البياناتِ والمعلوماتِ الإحصائيّةِ ممّا يقلّلُ وباستمرارٍ من أهمّيّتِها في إطارِ تواضعِ الميزانيّاتِ الماليّةِ المخصَّصةِ للسّياحةِ ممّا يعكسُ قلّةَ المشاريعِ المنجَزةِ أوِ المخطَّطِ لها. </a:t>
          </a:r>
          <a:endParaRPr lang="en-US" sz="2200" kern="1200" dirty="0">
            <a:solidFill>
              <a:schemeClr val="tx1"/>
            </a:solidFill>
          </a:endParaRPr>
        </a:p>
      </dsp:txBody>
      <dsp:txXfrm>
        <a:off x="0" y="1038149"/>
        <a:ext cx="9807700" cy="984858"/>
      </dsp:txXfrm>
    </dsp:sp>
    <dsp:sp modelId="{BE7D8038-D6B6-406E-BBA6-820A70DDF10E}">
      <dsp:nvSpPr>
        <dsp:cNvPr id="0" name=""/>
        <dsp:cNvSpPr/>
      </dsp:nvSpPr>
      <dsp:spPr>
        <a:xfrm>
          <a:off x="1045018" y="2072250"/>
          <a:ext cx="7717663" cy="984858"/>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Font typeface="Simplified Arabic" panose="02020603050405020304" pitchFamily="18" charset="-78"/>
            <a:buNone/>
          </a:pPr>
          <a:r>
            <a:rPr lang="ar-SY" sz="2200" kern="1200">
              <a:solidFill>
                <a:schemeClr val="tx1"/>
              </a:solidFill>
            </a:rPr>
            <a:t>قلّةُ المؤسّساتِ التّعليميّةِ وضعفُ مستوى التّأهيلِ والتّدريبِ لدى نسبةٍ عاليةٍ منَ العاملينَ وقصورُ برامجِ التّدريبِ السّياحيِّ والفندقيّ.</a:t>
          </a:r>
          <a:endParaRPr lang="en-US" sz="2200" kern="1200">
            <a:solidFill>
              <a:schemeClr val="tx1"/>
            </a:solidFill>
          </a:endParaRPr>
        </a:p>
      </dsp:txBody>
      <dsp:txXfrm>
        <a:off x="1045018" y="2072250"/>
        <a:ext cx="7717663" cy="984858"/>
      </dsp:txXfrm>
    </dsp:sp>
    <dsp:sp modelId="{BAE4F9BD-E0B6-47AC-897A-87588E50D5DD}">
      <dsp:nvSpPr>
        <dsp:cNvPr id="0" name=""/>
        <dsp:cNvSpPr/>
      </dsp:nvSpPr>
      <dsp:spPr>
        <a:xfrm>
          <a:off x="460346" y="3106352"/>
          <a:ext cx="8887006" cy="984858"/>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Font typeface="Simplified Arabic" panose="02020603050405020304" pitchFamily="18" charset="-78"/>
            <a:buNone/>
          </a:pPr>
          <a:r>
            <a:rPr lang="ar-SY" sz="2200" kern="1200">
              <a:solidFill>
                <a:schemeClr val="tx1"/>
              </a:solidFill>
            </a:rPr>
            <a:t>تواضعُ الوعيِ السّياحيِّ بسببِ قلّةِ أو عدمِ وعيِ المجتمعاتِ المحلّيّةِ بأهمّيّةِ السّياحة، بالإضافةِ لانخفاضِ مستوى النّظافةِ العامّةِ في أماكنِ السّياحةِ الدّينيّة.</a:t>
          </a:r>
          <a:endParaRPr lang="en-US" sz="2200" kern="1200">
            <a:solidFill>
              <a:schemeClr val="tx1"/>
            </a:solidFill>
          </a:endParaRPr>
        </a:p>
      </dsp:txBody>
      <dsp:txXfrm>
        <a:off x="460346" y="3106352"/>
        <a:ext cx="8887006" cy="98485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119879" y="4229977"/>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9/13/2022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4.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2844800" y="4114580"/>
            <a:ext cx="3251200"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مفهومُ السّياحةِ الدّينيّة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أهمّيّةُ تنميةِ السّياحةِ الدّينيّة </a:t>
            </a:r>
            <a:endParaRPr lang="en-US" dirty="0"/>
          </a:p>
        </p:txBody>
      </p:sp>
      <p:sp>
        <p:nvSpPr>
          <p:cNvPr id="6" name="TextBox 5">
            <a:extLst>
              <a:ext uri="{FF2B5EF4-FFF2-40B4-BE49-F238E27FC236}">
                <a16:creationId xmlns:a16="http://schemas.microsoft.com/office/drawing/2014/main" id="{04B5FDEC-B1EE-478C-BFD0-C8B198F6ACC3}"/>
              </a:ext>
            </a:extLst>
          </p:cNvPr>
          <p:cNvSpPr txBox="1"/>
          <p:nvPr/>
        </p:nvSpPr>
        <p:spPr>
          <a:xfrm>
            <a:off x="5350213" y="2398557"/>
            <a:ext cx="6303522" cy="557845"/>
          </a:xfrm>
          <a:prstGeom prst="rect">
            <a:avLst/>
          </a:prstGeom>
          <a:noFill/>
        </p:spPr>
        <p:txBody>
          <a:bodyPr wrap="square">
            <a:spAutoFit/>
          </a:bodyPr>
          <a:lstStyle/>
          <a:p>
            <a:pPr marL="60960" marR="0" algn="just" rtl="1">
              <a:lnSpc>
                <a:spcPct val="150000"/>
              </a:lnSpc>
              <a:spcBef>
                <a:spcPts val="0"/>
              </a:spcBef>
              <a:spcAft>
                <a:spcPts val="0"/>
              </a:spcAft>
            </a:pPr>
            <a:r>
              <a:rPr lang="ar-SY" sz="2200" b="1" dirty="0">
                <a:effectLst/>
                <a:latin typeface="Calibri" panose="020F0502020204030204" pitchFamily="34" charset="0"/>
                <a:ea typeface="Calibri" panose="020F0502020204030204" pitchFamily="34" charset="0"/>
                <a:cs typeface="Simplified Arabic" panose="02020603050405020304" pitchFamily="18" charset="-78"/>
              </a:rPr>
              <a:t>وبذلكَ نستنتجُ أنّ السّياحةَ الدّينيّة:</a:t>
            </a:r>
            <a:endParaRPr lang="en-US" sz="22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7" name="Diagram 6">
            <a:extLst>
              <a:ext uri="{FF2B5EF4-FFF2-40B4-BE49-F238E27FC236}">
                <a16:creationId xmlns:a16="http://schemas.microsoft.com/office/drawing/2014/main" id="{C62B49D3-A11E-45B1-BAC0-AA3DB7AA04EA}"/>
              </a:ext>
            </a:extLst>
          </p:cNvPr>
          <p:cNvGraphicFramePr/>
          <p:nvPr>
            <p:extLst>
              <p:ext uri="{D42A27DB-BD31-4B8C-83A1-F6EECF244321}">
                <p14:modId xmlns:p14="http://schemas.microsoft.com/office/powerpoint/2010/main" val="180240060"/>
              </p:ext>
            </p:extLst>
          </p:nvPr>
        </p:nvGraphicFramePr>
        <p:xfrm>
          <a:off x="1782617" y="3040993"/>
          <a:ext cx="8917049" cy="3026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929253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مفهومُ السّياحةِ الدّينيّة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وسائلُ تنميةِ السّياحةِ الدّينيّة</a:t>
            </a:r>
            <a:endParaRPr lang="en-US" dirty="0"/>
          </a:p>
        </p:txBody>
      </p:sp>
      <p:graphicFrame>
        <p:nvGraphicFramePr>
          <p:cNvPr id="4" name="Diagram 3">
            <a:extLst>
              <a:ext uri="{FF2B5EF4-FFF2-40B4-BE49-F238E27FC236}">
                <a16:creationId xmlns:a16="http://schemas.microsoft.com/office/drawing/2014/main" id="{F5A84A13-52C7-4E9F-A51C-E4AC360A31D7}"/>
              </a:ext>
            </a:extLst>
          </p:cNvPr>
          <p:cNvGraphicFramePr/>
          <p:nvPr>
            <p:extLst>
              <p:ext uri="{D42A27DB-BD31-4B8C-83A1-F6EECF244321}">
                <p14:modId xmlns:p14="http://schemas.microsoft.com/office/powerpoint/2010/main" val="1409318444"/>
              </p:ext>
            </p:extLst>
          </p:nvPr>
        </p:nvGraphicFramePr>
        <p:xfrm>
          <a:off x="1381009" y="2749769"/>
          <a:ext cx="9329906" cy="3317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173639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مفهومُ السّياحةِ الدّينيّة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معوّقاتُ تنميةِ السّياحةِ الدّينيّة</a:t>
            </a:r>
            <a:endParaRPr lang="en-US" dirty="0"/>
          </a:p>
        </p:txBody>
      </p:sp>
      <p:graphicFrame>
        <p:nvGraphicFramePr>
          <p:cNvPr id="5" name="Diagram 4">
            <a:extLst>
              <a:ext uri="{FF2B5EF4-FFF2-40B4-BE49-F238E27FC236}">
                <a16:creationId xmlns:a16="http://schemas.microsoft.com/office/drawing/2014/main" id="{DA4BCB3F-97BF-4F33-99E4-4A7EA123202C}"/>
              </a:ext>
            </a:extLst>
          </p:cNvPr>
          <p:cNvGraphicFramePr/>
          <p:nvPr>
            <p:extLst>
              <p:ext uri="{D42A27DB-BD31-4B8C-83A1-F6EECF244321}">
                <p14:modId xmlns:p14="http://schemas.microsoft.com/office/powerpoint/2010/main" val="677394451"/>
              </p:ext>
            </p:extLst>
          </p:nvPr>
        </p:nvGraphicFramePr>
        <p:xfrm>
          <a:off x="1295728" y="2396361"/>
          <a:ext cx="9807700" cy="40952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7234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السّياحةُ الدّينيّةُ في سورية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السّياحةُ الدّينيّةُ المسيحيّة</a:t>
            </a:r>
            <a:endParaRPr lang="en-US" dirty="0"/>
          </a:p>
        </p:txBody>
      </p:sp>
      <p:graphicFrame>
        <p:nvGraphicFramePr>
          <p:cNvPr id="4" name="Diagram 3">
            <a:extLst>
              <a:ext uri="{FF2B5EF4-FFF2-40B4-BE49-F238E27FC236}">
                <a16:creationId xmlns:a16="http://schemas.microsoft.com/office/drawing/2014/main" id="{929F4C6D-C4FF-4178-B217-34B323D58FD6}"/>
              </a:ext>
            </a:extLst>
          </p:cNvPr>
          <p:cNvGraphicFramePr/>
          <p:nvPr>
            <p:extLst>
              <p:ext uri="{D42A27DB-BD31-4B8C-83A1-F6EECF244321}">
                <p14:modId xmlns:p14="http://schemas.microsoft.com/office/powerpoint/2010/main" val="2419321155"/>
              </p:ext>
            </p:extLst>
          </p:nvPr>
        </p:nvGraphicFramePr>
        <p:xfrm>
          <a:off x="1750260" y="2291938"/>
          <a:ext cx="9546441" cy="4174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347087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السّياحةُ الدّينيّةُ في سورية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السّياحةُ الدّينيّةُ المسيحيّة</a:t>
            </a:r>
            <a:endParaRPr lang="en-US" dirty="0"/>
          </a:p>
        </p:txBody>
      </p:sp>
      <p:graphicFrame>
        <p:nvGraphicFramePr>
          <p:cNvPr id="4" name="Diagram 3">
            <a:extLst>
              <a:ext uri="{FF2B5EF4-FFF2-40B4-BE49-F238E27FC236}">
                <a16:creationId xmlns:a16="http://schemas.microsoft.com/office/drawing/2014/main" id="{929F4C6D-C4FF-4178-B217-34B323D58FD6}"/>
              </a:ext>
            </a:extLst>
          </p:cNvPr>
          <p:cNvGraphicFramePr/>
          <p:nvPr>
            <p:extLst>
              <p:ext uri="{D42A27DB-BD31-4B8C-83A1-F6EECF244321}">
                <p14:modId xmlns:p14="http://schemas.microsoft.com/office/powerpoint/2010/main" val="3914595664"/>
              </p:ext>
            </p:extLst>
          </p:nvPr>
        </p:nvGraphicFramePr>
        <p:xfrm>
          <a:off x="1533236" y="2481685"/>
          <a:ext cx="9570192" cy="373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15962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السّياحةُ الدّينيّةُ في سورية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السّياحةُ الدّينيّةُ المسيحيّة</a:t>
            </a:r>
            <a:endParaRPr lang="en-US" dirty="0"/>
          </a:p>
        </p:txBody>
      </p:sp>
      <p:graphicFrame>
        <p:nvGraphicFramePr>
          <p:cNvPr id="4" name="Diagram 3">
            <a:extLst>
              <a:ext uri="{FF2B5EF4-FFF2-40B4-BE49-F238E27FC236}">
                <a16:creationId xmlns:a16="http://schemas.microsoft.com/office/drawing/2014/main" id="{929F4C6D-C4FF-4178-B217-34B323D58FD6}"/>
              </a:ext>
            </a:extLst>
          </p:cNvPr>
          <p:cNvGraphicFramePr/>
          <p:nvPr>
            <p:extLst>
              <p:ext uri="{D42A27DB-BD31-4B8C-83A1-F6EECF244321}">
                <p14:modId xmlns:p14="http://schemas.microsoft.com/office/powerpoint/2010/main" val="1738917043"/>
              </p:ext>
            </p:extLst>
          </p:nvPr>
        </p:nvGraphicFramePr>
        <p:xfrm>
          <a:off x="1545110" y="2265529"/>
          <a:ext cx="9987248" cy="4200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09919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السّياحةُ الدّينيّةُ في سورية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السّياحةُ الدّينيّةُ الإسلاميّة</a:t>
            </a:r>
            <a:endParaRPr lang="en-US" dirty="0"/>
          </a:p>
        </p:txBody>
      </p:sp>
      <p:graphicFrame>
        <p:nvGraphicFramePr>
          <p:cNvPr id="5" name="Diagram 4">
            <a:extLst>
              <a:ext uri="{FF2B5EF4-FFF2-40B4-BE49-F238E27FC236}">
                <a16:creationId xmlns:a16="http://schemas.microsoft.com/office/drawing/2014/main" id="{2BAC6FEC-A9F7-41D6-9725-115F5C8FA193}"/>
              </a:ext>
            </a:extLst>
          </p:cNvPr>
          <p:cNvGraphicFramePr/>
          <p:nvPr>
            <p:extLst>
              <p:ext uri="{D42A27DB-BD31-4B8C-83A1-F6EECF244321}">
                <p14:modId xmlns:p14="http://schemas.microsoft.com/office/powerpoint/2010/main" val="1847014232"/>
              </p:ext>
            </p:extLst>
          </p:nvPr>
        </p:nvGraphicFramePr>
        <p:xfrm>
          <a:off x="1304965" y="2398557"/>
          <a:ext cx="9881591"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134547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السّياحةُ الدّينيّةُ في سورية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السّياحةُ الدّينيّةُ الإسلاميّة</a:t>
            </a:r>
            <a:endParaRPr lang="en-US" dirty="0"/>
          </a:p>
        </p:txBody>
      </p:sp>
      <p:graphicFrame>
        <p:nvGraphicFramePr>
          <p:cNvPr id="5" name="Diagram 4">
            <a:extLst>
              <a:ext uri="{FF2B5EF4-FFF2-40B4-BE49-F238E27FC236}">
                <a16:creationId xmlns:a16="http://schemas.microsoft.com/office/drawing/2014/main" id="{2BAC6FEC-A9F7-41D6-9725-115F5C8FA193}"/>
              </a:ext>
            </a:extLst>
          </p:cNvPr>
          <p:cNvGraphicFramePr/>
          <p:nvPr>
            <p:extLst>
              <p:ext uri="{D42A27DB-BD31-4B8C-83A1-F6EECF244321}">
                <p14:modId xmlns:p14="http://schemas.microsoft.com/office/powerpoint/2010/main" val="1992374812"/>
              </p:ext>
            </p:extLst>
          </p:nvPr>
        </p:nvGraphicFramePr>
        <p:xfrm>
          <a:off x="1179585" y="2588562"/>
          <a:ext cx="10046523" cy="373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05355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السّياحةُ الدّينيّةُ في سورية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السّياحةُ الدّينيّةُ الإسلاميّة</a:t>
            </a:r>
            <a:endParaRPr lang="en-US" dirty="0"/>
          </a:p>
        </p:txBody>
      </p:sp>
      <p:graphicFrame>
        <p:nvGraphicFramePr>
          <p:cNvPr id="5" name="Diagram 4">
            <a:extLst>
              <a:ext uri="{FF2B5EF4-FFF2-40B4-BE49-F238E27FC236}">
                <a16:creationId xmlns:a16="http://schemas.microsoft.com/office/drawing/2014/main" id="{2BAC6FEC-A9F7-41D6-9725-115F5C8FA193}"/>
              </a:ext>
            </a:extLst>
          </p:cNvPr>
          <p:cNvGraphicFramePr/>
          <p:nvPr>
            <p:extLst>
              <p:ext uri="{D42A27DB-BD31-4B8C-83A1-F6EECF244321}">
                <p14:modId xmlns:p14="http://schemas.microsoft.com/office/powerpoint/2010/main" val="517002700"/>
              </p:ext>
            </p:extLst>
          </p:nvPr>
        </p:nvGraphicFramePr>
        <p:xfrm>
          <a:off x="1383774" y="2430169"/>
          <a:ext cx="9828151" cy="40359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755601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1C985F-178E-413A-AFB0-19E59096DCD8}"/>
              </a:ext>
            </a:extLst>
          </p:cNvPr>
          <p:cNvSpPr>
            <a:spLocks noGrp="1"/>
          </p:cNvSpPr>
          <p:nvPr>
            <p:ph sz="quarter" idx="11"/>
          </p:nvPr>
        </p:nvSpPr>
        <p:spPr>
          <a:xfrm>
            <a:off x="1167739" y="2201690"/>
            <a:ext cx="9856521" cy="4357512"/>
          </a:xfrm>
        </p:spPr>
        <p:txBody>
          <a:bodyPr/>
          <a:lstStyle/>
          <a:p>
            <a:r>
              <a:rPr lang="ar-EG" b="1" dirty="0"/>
              <a:t>تم التعرف في هذا الفصل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السّياحةُ الدّينيّةُ وأنواعُها</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endParaRPr lang="ar-SA" sz="12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المراكزُ الدّينيّةُ في سورية</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342900" indent="-342900">
              <a:buFont typeface="Wingdings" panose="05000000000000000000" pitchFamily="2" charset="2"/>
              <a:buChar char="ü"/>
            </a:pPr>
            <a:endParaRPr lang="en-US" b="1" dirty="0"/>
          </a:p>
        </p:txBody>
      </p:sp>
    </p:spTree>
    <p:extLst>
      <p:ext uri="{BB962C8B-B14F-4D97-AF65-F5344CB8AC3E}">
        <p14:creationId xmlns:p14="http://schemas.microsoft.com/office/powerpoint/2010/main" val="403076057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السّياحةُ الدّينيّة</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372023" y="4500411"/>
            <a:ext cx="980744" cy="403760"/>
          </a:xfrm>
        </p:spPr>
        <p:txBody>
          <a:bodyPr>
            <a:normAutofit/>
          </a:bodyPr>
          <a:lstStyle/>
          <a:p>
            <a:r>
              <a:rPr lang="ar-EG" dirty="0"/>
              <a:t>العاشرة</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السّياحةُ الدّينيّةُ وأنواعُها</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endParaRPr lang="ar-EG"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endParaRPr lang="ar-SA"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المراكزُ الدّينيّةُ في سورية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مفهومُ السّياحةِ الدّينيّة</a:t>
            </a:r>
            <a:endParaRPr lang="en-US" dirty="0"/>
          </a:p>
        </p:txBody>
      </p:sp>
      <p:graphicFrame>
        <p:nvGraphicFramePr>
          <p:cNvPr id="9" name="Diagram 8">
            <a:extLst>
              <a:ext uri="{FF2B5EF4-FFF2-40B4-BE49-F238E27FC236}">
                <a16:creationId xmlns:a16="http://schemas.microsoft.com/office/drawing/2014/main" id="{7D7BE22A-7E44-4854-947E-7901A4D9C007}"/>
              </a:ext>
            </a:extLst>
          </p:cNvPr>
          <p:cNvGraphicFramePr/>
          <p:nvPr>
            <p:extLst>
              <p:ext uri="{D42A27DB-BD31-4B8C-83A1-F6EECF244321}">
                <p14:modId xmlns:p14="http://schemas.microsoft.com/office/powerpoint/2010/main" val="1200139496"/>
              </p:ext>
            </p:extLst>
          </p:nvPr>
        </p:nvGraphicFramePr>
        <p:xfrm>
          <a:off x="1370280" y="1793174"/>
          <a:ext cx="9451439" cy="42739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مفهومُ السّياحةِ الدّينيّة</a:t>
            </a:r>
            <a:endParaRPr lang="en-US" dirty="0"/>
          </a:p>
        </p:txBody>
      </p:sp>
      <p:graphicFrame>
        <p:nvGraphicFramePr>
          <p:cNvPr id="9" name="Diagram 8">
            <a:extLst>
              <a:ext uri="{FF2B5EF4-FFF2-40B4-BE49-F238E27FC236}">
                <a16:creationId xmlns:a16="http://schemas.microsoft.com/office/drawing/2014/main" id="{7D7BE22A-7E44-4854-947E-7901A4D9C007}"/>
              </a:ext>
            </a:extLst>
          </p:cNvPr>
          <p:cNvGraphicFramePr/>
          <p:nvPr>
            <p:extLst>
              <p:ext uri="{D42A27DB-BD31-4B8C-83A1-F6EECF244321}">
                <p14:modId xmlns:p14="http://schemas.microsoft.com/office/powerpoint/2010/main" val="2540778684"/>
              </p:ext>
            </p:extLst>
          </p:nvPr>
        </p:nvGraphicFramePr>
        <p:xfrm>
          <a:off x="1669143" y="1420311"/>
          <a:ext cx="8810171" cy="480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4160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مفهومُ السّياحةِ الدّينيّة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مقاصدُ السّياحةِ الدّينيّة</a:t>
            </a:r>
            <a:endParaRPr lang="en-US" dirty="0"/>
          </a:p>
        </p:txBody>
      </p:sp>
      <p:sp>
        <p:nvSpPr>
          <p:cNvPr id="7" name="TextBox 6">
            <a:extLst>
              <a:ext uri="{FF2B5EF4-FFF2-40B4-BE49-F238E27FC236}">
                <a16:creationId xmlns:a16="http://schemas.microsoft.com/office/drawing/2014/main" id="{546D85AD-54B4-458F-B76E-85CB63E4E0C7}"/>
              </a:ext>
            </a:extLst>
          </p:cNvPr>
          <p:cNvSpPr txBox="1"/>
          <p:nvPr/>
        </p:nvSpPr>
        <p:spPr>
          <a:xfrm>
            <a:off x="5175115" y="2398557"/>
            <a:ext cx="6303522" cy="545534"/>
          </a:xfrm>
          <a:prstGeom prst="rect">
            <a:avLst/>
          </a:prstGeom>
          <a:noFill/>
        </p:spPr>
        <p:txBody>
          <a:bodyPr wrap="square">
            <a:spAutoFit/>
          </a:bodyPr>
          <a:lstStyle/>
          <a:p>
            <a:pPr marL="0" marR="0" algn="just" rtl="1">
              <a:lnSpc>
                <a:spcPct val="150000"/>
              </a:lnSpc>
              <a:spcBef>
                <a:spcPts val="0"/>
              </a:spcBef>
              <a:spcAft>
                <a:spcPts val="1000"/>
              </a:spcAft>
            </a:pPr>
            <a:r>
              <a:rPr lang="ar-SA" sz="2200" b="1" dirty="0">
                <a:effectLst/>
                <a:latin typeface="Calibri" panose="020F0502020204030204" pitchFamily="34" charset="0"/>
                <a:ea typeface="Calibri" panose="020F0502020204030204" pitchFamily="34" charset="0"/>
              </a:rPr>
              <a:t>تتّجهُ السّياحةُ الدّينيّةُ إلى مقاصدَ سياحيّةٍ دينيّةٍ متعدِّدةٍ منها:</a:t>
            </a:r>
            <a:endParaRPr lang="en-US" sz="2200" dirty="0">
              <a:effectLst/>
              <a:latin typeface="Calibri" panose="020F0502020204030204" pitchFamily="34" charset="0"/>
              <a:ea typeface="Calibri" panose="020F0502020204030204" pitchFamily="34" charset="0"/>
            </a:endParaRPr>
          </a:p>
        </p:txBody>
      </p:sp>
      <p:graphicFrame>
        <p:nvGraphicFramePr>
          <p:cNvPr id="6" name="Diagram 5">
            <a:extLst>
              <a:ext uri="{FF2B5EF4-FFF2-40B4-BE49-F238E27FC236}">
                <a16:creationId xmlns:a16="http://schemas.microsoft.com/office/drawing/2014/main" id="{15CAE0E5-190B-40CA-8EDD-F8BE16F935B8}"/>
              </a:ext>
            </a:extLst>
          </p:cNvPr>
          <p:cNvGraphicFramePr/>
          <p:nvPr>
            <p:extLst>
              <p:ext uri="{D42A27DB-BD31-4B8C-83A1-F6EECF244321}">
                <p14:modId xmlns:p14="http://schemas.microsoft.com/office/powerpoint/2010/main" val="3225833574"/>
              </p:ext>
            </p:extLst>
          </p:nvPr>
        </p:nvGraphicFramePr>
        <p:xfrm>
          <a:off x="1130237" y="3184573"/>
          <a:ext cx="10258961" cy="31103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104462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a:xfrm>
            <a:off x="2687099" y="450548"/>
            <a:ext cx="6715693" cy="827259"/>
          </a:xfrm>
        </p:spPr>
        <p:txBody>
          <a:bodyPr/>
          <a:lstStyle/>
          <a:p>
            <a:r>
              <a:rPr lang="ar-EG" dirty="0"/>
              <a:t>مفهومُ السّياحةِ الدّينيّة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متطلّباتُ السّياحةِ الدّينيّة </a:t>
            </a:r>
            <a:endParaRPr lang="en-US" dirty="0"/>
          </a:p>
        </p:txBody>
      </p:sp>
      <p:graphicFrame>
        <p:nvGraphicFramePr>
          <p:cNvPr id="4" name="Diagram 3">
            <a:extLst>
              <a:ext uri="{FF2B5EF4-FFF2-40B4-BE49-F238E27FC236}">
                <a16:creationId xmlns:a16="http://schemas.microsoft.com/office/drawing/2014/main" id="{E9219A0E-AE08-47FE-A25F-9A43BAB34667}"/>
              </a:ext>
            </a:extLst>
          </p:cNvPr>
          <p:cNvGraphicFramePr/>
          <p:nvPr>
            <p:extLst>
              <p:ext uri="{D42A27DB-BD31-4B8C-83A1-F6EECF244321}">
                <p14:modId xmlns:p14="http://schemas.microsoft.com/office/powerpoint/2010/main" val="2603237807"/>
              </p:ext>
            </p:extLst>
          </p:nvPr>
        </p:nvGraphicFramePr>
        <p:xfrm>
          <a:off x="854227" y="2312599"/>
          <a:ext cx="10901548" cy="41973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145207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مفهومُ السّياحةِ الدّينيّة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أثرُ السّياحةِ الدّينيّةِ واستثمارُها</a:t>
            </a:r>
            <a:endParaRPr lang="en-US" dirty="0"/>
          </a:p>
        </p:txBody>
      </p:sp>
      <p:sp>
        <p:nvSpPr>
          <p:cNvPr id="6" name="TextBox 5">
            <a:extLst>
              <a:ext uri="{FF2B5EF4-FFF2-40B4-BE49-F238E27FC236}">
                <a16:creationId xmlns:a16="http://schemas.microsoft.com/office/drawing/2014/main" id="{1536AD66-1292-4B9C-9B94-52567584932B}"/>
              </a:ext>
            </a:extLst>
          </p:cNvPr>
          <p:cNvSpPr txBox="1"/>
          <p:nvPr/>
        </p:nvSpPr>
        <p:spPr>
          <a:xfrm>
            <a:off x="280744" y="2225374"/>
            <a:ext cx="11530435" cy="545534"/>
          </a:xfrm>
          <a:prstGeom prst="rect">
            <a:avLst/>
          </a:prstGeom>
          <a:noFill/>
        </p:spPr>
        <p:txBody>
          <a:bodyPr wrap="square">
            <a:spAutoFit/>
          </a:bodyPr>
          <a:lstStyle/>
          <a:p>
            <a:pPr marL="0" marR="0" algn="just" rtl="1">
              <a:lnSpc>
                <a:spcPct val="150000"/>
              </a:lnSpc>
              <a:spcBef>
                <a:spcPts val="0"/>
              </a:spcBef>
              <a:spcAft>
                <a:spcPts val="1000"/>
              </a:spcAft>
            </a:pPr>
            <a:r>
              <a:rPr lang="ar-SY" sz="2200" dirty="0">
                <a:effectLst/>
                <a:latin typeface="Calibri" panose="020F0502020204030204" pitchFamily="34" charset="0"/>
                <a:ea typeface="Calibri" panose="020F0502020204030204" pitchFamily="34" charset="0"/>
              </a:rPr>
              <a:t>يحدّدُ هذا المجالُ في نشاطِه، مستوى الحركةِ والجذبِ السّياحيِّ وانعكاساتِهِ على مستوى الإنفاقِ والدّورانِ الاقتصاديِّ ومردوداتِه.</a:t>
            </a:r>
            <a:endParaRPr lang="en-US" sz="2200" dirty="0">
              <a:effectLst/>
              <a:latin typeface="Calibri" panose="020F0502020204030204" pitchFamily="34" charset="0"/>
              <a:ea typeface="Calibri" panose="020F0502020204030204" pitchFamily="34" charset="0"/>
            </a:endParaRPr>
          </a:p>
        </p:txBody>
      </p:sp>
      <p:graphicFrame>
        <p:nvGraphicFramePr>
          <p:cNvPr id="7" name="Diagram 6">
            <a:extLst>
              <a:ext uri="{FF2B5EF4-FFF2-40B4-BE49-F238E27FC236}">
                <a16:creationId xmlns:a16="http://schemas.microsoft.com/office/drawing/2014/main" id="{7F8EFED1-3C79-43C5-9919-FD6FAA3677D8}"/>
              </a:ext>
            </a:extLst>
          </p:cNvPr>
          <p:cNvGraphicFramePr/>
          <p:nvPr>
            <p:extLst>
              <p:ext uri="{D42A27DB-BD31-4B8C-83A1-F6EECF244321}">
                <p14:modId xmlns:p14="http://schemas.microsoft.com/office/powerpoint/2010/main" val="526667905"/>
              </p:ext>
            </p:extLst>
          </p:nvPr>
        </p:nvGraphicFramePr>
        <p:xfrm>
          <a:off x="1283852" y="2931224"/>
          <a:ext cx="10104584" cy="35348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197847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A7BBD-3A79-4FD7-B9D2-36F43B67CD8A}"/>
              </a:ext>
            </a:extLst>
          </p:cNvPr>
          <p:cNvSpPr>
            <a:spLocks noGrp="1"/>
          </p:cNvSpPr>
          <p:nvPr>
            <p:ph sz="quarter" idx="11"/>
          </p:nvPr>
        </p:nvSpPr>
        <p:spPr/>
        <p:txBody>
          <a:bodyPr/>
          <a:lstStyle/>
          <a:p>
            <a:r>
              <a:rPr lang="ar-EG" dirty="0"/>
              <a:t>مفهومُ السّياحةِ الدّينيّة</a:t>
            </a:r>
          </a:p>
        </p:txBody>
      </p:sp>
      <p:sp>
        <p:nvSpPr>
          <p:cNvPr id="3" name="Content Placeholder 2">
            <a:extLst>
              <a:ext uri="{FF2B5EF4-FFF2-40B4-BE49-F238E27FC236}">
                <a16:creationId xmlns:a16="http://schemas.microsoft.com/office/drawing/2014/main" id="{9657C041-FF7C-43E2-968E-5F770DFD0D10}"/>
              </a:ext>
            </a:extLst>
          </p:cNvPr>
          <p:cNvSpPr>
            <a:spLocks noGrp="1"/>
          </p:cNvSpPr>
          <p:nvPr>
            <p:ph sz="quarter" idx="12"/>
          </p:nvPr>
        </p:nvSpPr>
        <p:spPr/>
        <p:txBody>
          <a:bodyPr/>
          <a:lstStyle/>
          <a:p>
            <a:r>
              <a:rPr lang="ar-EG" dirty="0"/>
              <a:t>أهمّيّةُ تنميةِ السّياحةِ الدّينيّة </a:t>
            </a:r>
            <a:endParaRPr lang="en-US" dirty="0"/>
          </a:p>
        </p:txBody>
      </p:sp>
      <p:graphicFrame>
        <p:nvGraphicFramePr>
          <p:cNvPr id="4" name="Diagram 3">
            <a:extLst>
              <a:ext uri="{FF2B5EF4-FFF2-40B4-BE49-F238E27FC236}">
                <a16:creationId xmlns:a16="http://schemas.microsoft.com/office/drawing/2014/main" id="{930AC542-EADA-440A-B40E-CD5600368EBE}"/>
              </a:ext>
            </a:extLst>
          </p:cNvPr>
          <p:cNvGraphicFramePr/>
          <p:nvPr>
            <p:extLst>
              <p:ext uri="{D42A27DB-BD31-4B8C-83A1-F6EECF244321}">
                <p14:modId xmlns:p14="http://schemas.microsoft.com/office/powerpoint/2010/main" val="920055182"/>
              </p:ext>
            </p:extLst>
          </p:nvPr>
        </p:nvGraphicFramePr>
        <p:xfrm>
          <a:off x="760021" y="2398556"/>
          <a:ext cx="11199939" cy="39309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381895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667</TotalTime>
  <Words>1019</Words>
  <Application>Microsoft Office PowerPoint</Application>
  <PresentationFormat>Widescreen</PresentationFormat>
  <Paragraphs>130</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Calibri Light</vt:lpstr>
      <vt:lpstr>inherit</vt:lpstr>
      <vt:lpstr>Simplified Arabic</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99</cp:revision>
  <dcterms:created xsi:type="dcterms:W3CDTF">2020-10-20T08:45:47Z</dcterms:created>
  <dcterms:modified xsi:type="dcterms:W3CDTF">2022-09-13T07:33:40Z</dcterms:modified>
</cp:coreProperties>
</file>