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303" r:id="rId5"/>
    <p:sldId id="257" r:id="rId6"/>
    <p:sldId id="258" r:id="rId7"/>
    <p:sldId id="287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278" r:id="rId17"/>
    <p:sldId id="30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207"/>
    <a:srgbClr val="414A4D"/>
    <a:srgbClr val="576368"/>
    <a:srgbClr val="D23000"/>
    <a:srgbClr val="F5C000"/>
    <a:srgbClr val="D5E1E3"/>
    <a:srgbClr val="1E2C2E"/>
    <a:srgbClr val="95B6BB"/>
    <a:srgbClr val="E6EDEE"/>
    <a:srgbClr val="EA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9818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4759C-99E8-4CC6-9F7F-C723E291AA34}" type="doc">
      <dgm:prSet loTypeId="urn:microsoft.com/office/officeart/2005/8/layout/vList2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pPr rtl="1"/>
          <a:endParaRPr lang="ar-SY"/>
        </a:p>
      </dgm:t>
    </dgm:pt>
    <dgm:pt modelId="{6F4033E2-9871-4A33-9980-A3ABC106F9DF}">
      <dgm:prSet custT="1"/>
      <dgm:spPr/>
      <dgm:t>
        <a:bodyPr/>
        <a:lstStyle/>
        <a:p>
          <a:pPr rtl="1">
            <a:lnSpc>
              <a:spcPct val="15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السدس 1/6: </a:t>
          </a: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يأخذ الأب السدس فرضاً عند وجود الفرع الوارث المذكر، كالابن وابن الابن مهما نزل.</a:t>
          </a:r>
          <a:endParaRPr lang="en-US" sz="220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0DE5E4-E099-487C-A49E-1B03DBC5C39D}" type="parTrans" cxnId="{FD44DDAD-A510-4AB0-B2A6-08CD1A786DD6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3C6748-163F-4C57-9141-9AB6698CDE8D}" type="sibTrans" cxnId="{FD44DDAD-A510-4AB0-B2A6-08CD1A786DD6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9DDC9B-1B67-47F2-8FA8-31F8E542332A}">
      <dgm:prSet custT="1"/>
      <dgm:spPr/>
      <dgm:t>
        <a:bodyPr/>
        <a:lstStyle/>
        <a:p>
          <a:pPr rtl="1">
            <a:lnSpc>
              <a:spcPct val="15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السدس مع التعصيب 1/6+ع: </a:t>
          </a: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ويستحق الأب السدس فرضاً والباقي تعصيباً عند وجود الفرع المؤنث الوارث بالفرض فقط، كالبنت وبنت الابن مهما نزل أبوها.</a:t>
          </a:r>
          <a:endParaRPr lang="en-US" sz="220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4BC58C-571A-4392-9793-5155B406DF1E}" type="parTrans" cxnId="{8F748AF0-C140-4240-94EF-2B7794CF99ED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00BE97-F46A-47DF-B48B-6A3D94117347}" type="sibTrans" cxnId="{8F748AF0-C140-4240-94EF-2B7794CF99ED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5760E5-DB82-40E8-8498-EB4BCAA99CEB}">
      <dgm:prSet custT="1"/>
      <dgm:spPr/>
      <dgm:t>
        <a:bodyPr/>
        <a:lstStyle/>
        <a:p>
          <a:pPr rtl="1">
            <a:lnSpc>
              <a:spcPct val="150000"/>
            </a:lnSpc>
          </a:pPr>
          <a:r>
            <a:rPr lang="ar-SY" sz="2200" u="none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 u="none">
              <a:latin typeface="Arial" panose="020B0604020202020204" pitchFamily="34" charset="0"/>
              <a:cs typeface="Arial" panose="020B0604020202020204" pitchFamily="34" charset="0"/>
            </a:rPr>
            <a:t>التعصيب ع: </a:t>
          </a:r>
          <a:r>
            <a:rPr lang="ar-SY" sz="2200" u="none">
              <a:latin typeface="Arial" panose="020B0604020202020204" pitchFamily="34" charset="0"/>
              <a:cs typeface="Arial" panose="020B0604020202020204" pitchFamily="34" charset="0"/>
            </a:rPr>
            <a:t>فيأخذ الأب كامل التركة، أو ما بقي منها بعد أصحاب الفرض عند انعدام الفرع الوارث مطلقاً، ذكراً كان أم أنثى</a:t>
          </a:r>
          <a:r>
            <a:rPr lang="en-US" sz="2200" u="none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ar-SY" sz="2200" u="none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ar-SY" sz="220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8F1469-562A-423A-9604-1E01069F15E6}" type="parTrans" cxnId="{0A9B2606-E3F2-4F06-B85D-DF41A6AF4E23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259D4B-EF97-4A0B-A660-A29BD3DE5E63}" type="sibTrans" cxnId="{0A9B2606-E3F2-4F06-B85D-DF41A6AF4E23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1F6837-6E77-435F-A6A0-F1F9C6B1FFCB}" type="pres">
      <dgm:prSet presAssocID="{D384759C-99E8-4CC6-9F7F-C723E291AA34}" presName="linear" presStyleCnt="0">
        <dgm:presLayoutVars>
          <dgm:animLvl val="lvl"/>
          <dgm:resizeHandles val="exact"/>
        </dgm:presLayoutVars>
      </dgm:prSet>
      <dgm:spPr/>
    </dgm:pt>
    <dgm:pt modelId="{4F081C27-BEA3-465B-B284-8277427BBB88}" type="pres">
      <dgm:prSet presAssocID="{6F4033E2-9871-4A33-9980-A3ABC106F9D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D08864-2649-4669-B97A-A867023DF68A}" type="pres">
      <dgm:prSet presAssocID="{233C6748-163F-4C57-9141-9AB6698CDE8D}" presName="spacer" presStyleCnt="0"/>
      <dgm:spPr/>
    </dgm:pt>
    <dgm:pt modelId="{B0C9DFF6-5502-405A-A0D8-3441B38B45A2}" type="pres">
      <dgm:prSet presAssocID="{FC9DDC9B-1B67-47F2-8FA8-31F8E542332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D833921-0182-4384-A3B9-5C972AA23005}" type="pres">
      <dgm:prSet presAssocID="{BF00BE97-F46A-47DF-B48B-6A3D94117347}" presName="spacer" presStyleCnt="0"/>
      <dgm:spPr/>
    </dgm:pt>
    <dgm:pt modelId="{F1EEC2FD-A564-4488-B46F-1AB076F77242}" type="pres">
      <dgm:prSet presAssocID="{4F5760E5-DB82-40E8-8498-EB4BCAA99CE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9B2606-E3F2-4F06-B85D-DF41A6AF4E23}" srcId="{D384759C-99E8-4CC6-9F7F-C723E291AA34}" destId="{4F5760E5-DB82-40E8-8498-EB4BCAA99CEB}" srcOrd="2" destOrd="0" parTransId="{D48F1469-562A-423A-9604-1E01069F15E6}" sibTransId="{8B259D4B-EF97-4A0B-A660-A29BD3DE5E63}"/>
    <dgm:cxn modelId="{5D5A121B-36E9-422D-AB4E-905FDF3021FF}" type="presOf" srcId="{6F4033E2-9871-4A33-9980-A3ABC106F9DF}" destId="{4F081C27-BEA3-465B-B284-8277427BBB88}" srcOrd="0" destOrd="0" presId="urn:microsoft.com/office/officeart/2005/8/layout/vList2"/>
    <dgm:cxn modelId="{CEC51155-2368-4D4F-83CE-628EC44C77EC}" type="presOf" srcId="{4F5760E5-DB82-40E8-8498-EB4BCAA99CEB}" destId="{F1EEC2FD-A564-4488-B46F-1AB076F77242}" srcOrd="0" destOrd="0" presId="urn:microsoft.com/office/officeart/2005/8/layout/vList2"/>
    <dgm:cxn modelId="{FD44DDAD-A510-4AB0-B2A6-08CD1A786DD6}" srcId="{D384759C-99E8-4CC6-9F7F-C723E291AA34}" destId="{6F4033E2-9871-4A33-9980-A3ABC106F9DF}" srcOrd="0" destOrd="0" parTransId="{150DE5E4-E099-487C-A49E-1B03DBC5C39D}" sibTransId="{233C6748-163F-4C57-9141-9AB6698CDE8D}"/>
    <dgm:cxn modelId="{675D09B9-5BFE-49B9-9B1C-80ACACE6BA2A}" type="presOf" srcId="{D384759C-99E8-4CC6-9F7F-C723E291AA34}" destId="{361F6837-6E77-435F-A6A0-F1F9C6B1FFCB}" srcOrd="0" destOrd="0" presId="urn:microsoft.com/office/officeart/2005/8/layout/vList2"/>
    <dgm:cxn modelId="{D5C207C2-AA20-41F7-93C9-0EA4B50124E8}" type="presOf" srcId="{FC9DDC9B-1B67-47F2-8FA8-31F8E542332A}" destId="{B0C9DFF6-5502-405A-A0D8-3441B38B45A2}" srcOrd="0" destOrd="0" presId="urn:microsoft.com/office/officeart/2005/8/layout/vList2"/>
    <dgm:cxn modelId="{8F748AF0-C140-4240-94EF-2B7794CF99ED}" srcId="{D384759C-99E8-4CC6-9F7F-C723E291AA34}" destId="{FC9DDC9B-1B67-47F2-8FA8-31F8E542332A}" srcOrd="1" destOrd="0" parTransId="{054BC58C-571A-4392-9793-5155B406DF1E}" sibTransId="{BF00BE97-F46A-47DF-B48B-6A3D94117347}"/>
    <dgm:cxn modelId="{E28A61BF-9E5C-4289-BD23-F7A532F0B7FC}" type="presParOf" srcId="{361F6837-6E77-435F-A6A0-F1F9C6B1FFCB}" destId="{4F081C27-BEA3-465B-B284-8277427BBB88}" srcOrd="0" destOrd="0" presId="urn:microsoft.com/office/officeart/2005/8/layout/vList2"/>
    <dgm:cxn modelId="{8BC19262-F894-4745-A8AD-F2C8DD5B5B16}" type="presParOf" srcId="{361F6837-6E77-435F-A6A0-F1F9C6B1FFCB}" destId="{E6D08864-2649-4669-B97A-A867023DF68A}" srcOrd="1" destOrd="0" presId="urn:microsoft.com/office/officeart/2005/8/layout/vList2"/>
    <dgm:cxn modelId="{54739462-BE90-48CA-9947-4CADC87AC2F3}" type="presParOf" srcId="{361F6837-6E77-435F-A6A0-F1F9C6B1FFCB}" destId="{B0C9DFF6-5502-405A-A0D8-3441B38B45A2}" srcOrd="2" destOrd="0" presId="urn:microsoft.com/office/officeart/2005/8/layout/vList2"/>
    <dgm:cxn modelId="{40188FCB-F158-485D-BE1A-74965CD27E75}" type="presParOf" srcId="{361F6837-6E77-435F-A6A0-F1F9C6B1FFCB}" destId="{2D833921-0182-4384-A3B9-5C972AA23005}" srcOrd="3" destOrd="0" presId="urn:microsoft.com/office/officeart/2005/8/layout/vList2"/>
    <dgm:cxn modelId="{23800267-5C1F-4D8F-B424-3F811CFE6208}" type="presParOf" srcId="{361F6837-6E77-435F-A6A0-F1F9C6B1FFCB}" destId="{F1EEC2FD-A564-4488-B46F-1AB076F7724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84759C-99E8-4CC6-9F7F-C723E291AA34}" type="doc">
      <dgm:prSet loTypeId="urn:microsoft.com/office/officeart/2005/8/layout/process4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pPr rtl="1"/>
          <a:endParaRPr lang="ar-SY"/>
        </a:p>
      </dgm:t>
    </dgm:pt>
    <dgm:pt modelId="{91ACC13B-BA88-4D56-B143-A48895521565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الحجب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: وذلك عند وجود الأب، أو الجد العصبي الأقرب منه إلى الميت؛ للقاعدة العامة: مَنْ أدلى إلى الميت بواسطة لا يرث بوجودها وبناءً على ذلك: يسقط الجد بالأب [والجد الأقرب يحجب الجد الأبعد].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456522-3EA2-4D3E-B307-569BAEC774E0}" type="parTrans" cxnId="{2EA50A5F-2F7E-464C-B06A-6879F978ADB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69EB94-D914-44BD-BC67-1C728312467D}" type="sibTrans" cxnId="{2EA50A5F-2F7E-464C-B06A-6879F978ADB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46EB75-8305-486D-804E-B6F3F29984E6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السدس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: فيرث الجد بطريق الفرض فقط عند وجود الفرع المذكر الوارث بالتعصيب.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C623F4-8912-471E-AC1D-960FFDF6A728}" type="parTrans" cxnId="{86E95E39-4EEC-47D6-9E97-BA079713AA8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08725A-04B9-4A70-93D4-E07D53DBE769}" type="sibTrans" cxnId="{86E95E39-4EEC-47D6-9E97-BA079713AA8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A31F71-303D-499C-B56B-70FB35149EC2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السدس والتعصيب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: وذلك عند وجود الفرع المؤنث الوارث بالفرض فقط.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7E52FD-0840-4C9D-9E6B-17082910B618}" type="parTrans" cxnId="{6EBE9C96-4D89-441A-9921-3F5CADB9F053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7FFD50-B296-4121-B71B-398E1813F11E}" type="sibTrans" cxnId="{6EBE9C96-4D89-441A-9921-3F5CADB9F053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DB0B7-F12E-4C43-AD2F-DB858FC5061E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4-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التعصيب المحض: 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وذلك عند انعدام الفرع الوارث بالفرض أو التعصيب.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95480B-F05D-4CEE-9A26-4AC658ECD73F}" type="parTrans" cxnId="{D88D36EE-72BD-4CD7-8817-CBF0E0D742E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F385AC-4717-438B-9907-F6E616382C6D}" type="sibTrans" cxnId="{D88D36EE-72BD-4CD7-8817-CBF0E0D742E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AAC862-18CF-4646-BEF9-545615998D56}" type="pres">
      <dgm:prSet presAssocID="{D384759C-99E8-4CC6-9F7F-C723E291AA34}" presName="Name0" presStyleCnt="0">
        <dgm:presLayoutVars>
          <dgm:dir/>
          <dgm:animLvl val="lvl"/>
          <dgm:resizeHandles val="exact"/>
        </dgm:presLayoutVars>
      </dgm:prSet>
      <dgm:spPr/>
    </dgm:pt>
    <dgm:pt modelId="{CB0F6DFC-6B9F-4B9B-9B6D-AA8F89661511}" type="pres">
      <dgm:prSet presAssocID="{CF6DB0B7-F12E-4C43-AD2F-DB858FC5061E}" presName="boxAndChildren" presStyleCnt="0"/>
      <dgm:spPr/>
    </dgm:pt>
    <dgm:pt modelId="{9A2BA37A-FCCC-4995-84E0-6404B23CB720}" type="pres">
      <dgm:prSet presAssocID="{CF6DB0B7-F12E-4C43-AD2F-DB858FC5061E}" presName="parentTextBox" presStyleLbl="node1" presStyleIdx="0" presStyleCnt="4"/>
      <dgm:spPr/>
    </dgm:pt>
    <dgm:pt modelId="{FAAD8AF4-60E3-4859-A751-D3941DDCADEF}" type="pres">
      <dgm:prSet presAssocID="{117FFD50-B296-4121-B71B-398E1813F11E}" presName="sp" presStyleCnt="0"/>
      <dgm:spPr/>
    </dgm:pt>
    <dgm:pt modelId="{84A3DBA2-D8D1-4D6B-99FA-6CE91EE422E9}" type="pres">
      <dgm:prSet presAssocID="{71A31F71-303D-499C-B56B-70FB35149EC2}" presName="arrowAndChildren" presStyleCnt="0"/>
      <dgm:spPr/>
    </dgm:pt>
    <dgm:pt modelId="{70F5EE6E-CE95-4B5C-8EF7-061EF0F8DDE6}" type="pres">
      <dgm:prSet presAssocID="{71A31F71-303D-499C-B56B-70FB35149EC2}" presName="parentTextArrow" presStyleLbl="node1" presStyleIdx="1" presStyleCnt="4"/>
      <dgm:spPr/>
    </dgm:pt>
    <dgm:pt modelId="{E82CBBD7-6707-4660-8728-A6322B65D09A}" type="pres">
      <dgm:prSet presAssocID="{D308725A-04B9-4A70-93D4-E07D53DBE769}" presName="sp" presStyleCnt="0"/>
      <dgm:spPr/>
    </dgm:pt>
    <dgm:pt modelId="{6FAEF78E-0D80-45D4-877D-DD17ABC27472}" type="pres">
      <dgm:prSet presAssocID="{F846EB75-8305-486D-804E-B6F3F29984E6}" presName="arrowAndChildren" presStyleCnt="0"/>
      <dgm:spPr/>
    </dgm:pt>
    <dgm:pt modelId="{071D9406-D67E-43BC-B202-3D432CA04E5B}" type="pres">
      <dgm:prSet presAssocID="{F846EB75-8305-486D-804E-B6F3F29984E6}" presName="parentTextArrow" presStyleLbl="node1" presStyleIdx="2" presStyleCnt="4"/>
      <dgm:spPr/>
    </dgm:pt>
    <dgm:pt modelId="{31EC6C6C-E5D4-433E-AD57-B7EE84E31510}" type="pres">
      <dgm:prSet presAssocID="{BB69EB94-D914-44BD-BC67-1C728312467D}" presName="sp" presStyleCnt="0"/>
      <dgm:spPr/>
    </dgm:pt>
    <dgm:pt modelId="{5C235647-B86E-4233-AC7F-CF94892201B6}" type="pres">
      <dgm:prSet presAssocID="{91ACC13B-BA88-4D56-B143-A48895521565}" presName="arrowAndChildren" presStyleCnt="0"/>
      <dgm:spPr/>
    </dgm:pt>
    <dgm:pt modelId="{D5950611-4545-45B3-84E7-D12F6052CE12}" type="pres">
      <dgm:prSet presAssocID="{91ACC13B-BA88-4D56-B143-A48895521565}" presName="parentTextArrow" presStyleLbl="node1" presStyleIdx="3" presStyleCnt="4" custScaleY="143827"/>
      <dgm:spPr/>
    </dgm:pt>
  </dgm:ptLst>
  <dgm:cxnLst>
    <dgm:cxn modelId="{86E95E39-4EEC-47D6-9E97-BA079713AA81}" srcId="{D384759C-99E8-4CC6-9F7F-C723E291AA34}" destId="{F846EB75-8305-486D-804E-B6F3F29984E6}" srcOrd="1" destOrd="0" parTransId="{A7C623F4-8912-471E-AC1D-960FFDF6A728}" sibTransId="{D308725A-04B9-4A70-93D4-E07D53DBE769}"/>
    <dgm:cxn modelId="{2EA50A5F-2F7E-464C-B06A-6879F978ADBF}" srcId="{D384759C-99E8-4CC6-9F7F-C723E291AA34}" destId="{91ACC13B-BA88-4D56-B143-A48895521565}" srcOrd="0" destOrd="0" parTransId="{66456522-3EA2-4D3E-B307-569BAEC774E0}" sibTransId="{BB69EB94-D914-44BD-BC67-1C728312467D}"/>
    <dgm:cxn modelId="{EF13FF52-CBE9-4BC7-A032-45BEFDF1BFF7}" type="presOf" srcId="{F846EB75-8305-486D-804E-B6F3F29984E6}" destId="{071D9406-D67E-43BC-B202-3D432CA04E5B}" srcOrd="0" destOrd="0" presId="urn:microsoft.com/office/officeart/2005/8/layout/process4"/>
    <dgm:cxn modelId="{D2B4658B-9CFE-48EE-ACB2-E9BC23B2E010}" type="presOf" srcId="{D384759C-99E8-4CC6-9F7F-C723E291AA34}" destId="{63AAC862-18CF-4646-BEF9-545615998D56}" srcOrd="0" destOrd="0" presId="urn:microsoft.com/office/officeart/2005/8/layout/process4"/>
    <dgm:cxn modelId="{40B2F18C-9417-4101-BA48-EF9358E955A6}" type="presOf" srcId="{71A31F71-303D-499C-B56B-70FB35149EC2}" destId="{70F5EE6E-CE95-4B5C-8EF7-061EF0F8DDE6}" srcOrd="0" destOrd="0" presId="urn:microsoft.com/office/officeart/2005/8/layout/process4"/>
    <dgm:cxn modelId="{6EBE9C96-4D89-441A-9921-3F5CADB9F053}" srcId="{D384759C-99E8-4CC6-9F7F-C723E291AA34}" destId="{71A31F71-303D-499C-B56B-70FB35149EC2}" srcOrd="2" destOrd="0" parTransId="{0F7E52FD-0840-4C9D-9E6B-17082910B618}" sibTransId="{117FFD50-B296-4121-B71B-398E1813F11E}"/>
    <dgm:cxn modelId="{D88D36EE-72BD-4CD7-8817-CBF0E0D742EC}" srcId="{D384759C-99E8-4CC6-9F7F-C723E291AA34}" destId="{CF6DB0B7-F12E-4C43-AD2F-DB858FC5061E}" srcOrd="3" destOrd="0" parTransId="{E995480B-F05D-4CEE-9A26-4AC658ECD73F}" sibTransId="{89F385AC-4717-438B-9907-F6E616382C6D}"/>
    <dgm:cxn modelId="{6D6AF7F5-AA62-4B5F-9A7B-D30A89B89C21}" type="presOf" srcId="{CF6DB0B7-F12E-4C43-AD2F-DB858FC5061E}" destId="{9A2BA37A-FCCC-4995-84E0-6404B23CB720}" srcOrd="0" destOrd="0" presId="urn:microsoft.com/office/officeart/2005/8/layout/process4"/>
    <dgm:cxn modelId="{D2E480F7-BDAC-4439-948D-FBBEE9639910}" type="presOf" srcId="{91ACC13B-BA88-4D56-B143-A48895521565}" destId="{D5950611-4545-45B3-84E7-D12F6052CE12}" srcOrd="0" destOrd="0" presId="urn:microsoft.com/office/officeart/2005/8/layout/process4"/>
    <dgm:cxn modelId="{184ED2C2-AAC2-4206-9BB0-AB3E433DCB32}" type="presParOf" srcId="{63AAC862-18CF-4646-BEF9-545615998D56}" destId="{CB0F6DFC-6B9F-4B9B-9B6D-AA8F89661511}" srcOrd="0" destOrd="0" presId="urn:microsoft.com/office/officeart/2005/8/layout/process4"/>
    <dgm:cxn modelId="{C8227079-87E6-46E8-9184-76601DF0EF7A}" type="presParOf" srcId="{CB0F6DFC-6B9F-4B9B-9B6D-AA8F89661511}" destId="{9A2BA37A-FCCC-4995-84E0-6404B23CB720}" srcOrd="0" destOrd="0" presId="urn:microsoft.com/office/officeart/2005/8/layout/process4"/>
    <dgm:cxn modelId="{D2DFD125-12C0-4C47-B129-6B9C6088D03F}" type="presParOf" srcId="{63AAC862-18CF-4646-BEF9-545615998D56}" destId="{FAAD8AF4-60E3-4859-A751-D3941DDCADEF}" srcOrd="1" destOrd="0" presId="urn:microsoft.com/office/officeart/2005/8/layout/process4"/>
    <dgm:cxn modelId="{38C727E7-0286-4048-9A12-5A92311ACC91}" type="presParOf" srcId="{63AAC862-18CF-4646-BEF9-545615998D56}" destId="{84A3DBA2-D8D1-4D6B-99FA-6CE91EE422E9}" srcOrd="2" destOrd="0" presId="urn:microsoft.com/office/officeart/2005/8/layout/process4"/>
    <dgm:cxn modelId="{D66D2079-5745-4A61-8077-63285ABCF999}" type="presParOf" srcId="{84A3DBA2-D8D1-4D6B-99FA-6CE91EE422E9}" destId="{70F5EE6E-CE95-4B5C-8EF7-061EF0F8DDE6}" srcOrd="0" destOrd="0" presId="urn:microsoft.com/office/officeart/2005/8/layout/process4"/>
    <dgm:cxn modelId="{8E2659CB-B6BA-46FD-B37E-6AE6C5C57262}" type="presParOf" srcId="{63AAC862-18CF-4646-BEF9-545615998D56}" destId="{E82CBBD7-6707-4660-8728-A6322B65D09A}" srcOrd="3" destOrd="0" presId="urn:microsoft.com/office/officeart/2005/8/layout/process4"/>
    <dgm:cxn modelId="{A2ABC6C4-CC9E-45DC-B3DD-F0306B57ACC1}" type="presParOf" srcId="{63AAC862-18CF-4646-BEF9-545615998D56}" destId="{6FAEF78E-0D80-45D4-877D-DD17ABC27472}" srcOrd="4" destOrd="0" presId="urn:microsoft.com/office/officeart/2005/8/layout/process4"/>
    <dgm:cxn modelId="{F86FC34F-C28A-4BDB-83DF-2552F7DA799F}" type="presParOf" srcId="{6FAEF78E-0D80-45D4-877D-DD17ABC27472}" destId="{071D9406-D67E-43BC-B202-3D432CA04E5B}" srcOrd="0" destOrd="0" presId="urn:microsoft.com/office/officeart/2005/8/layout/process4"/>
    <dgm:cxn modelId="{864C9072-C50C-47B2-A93C-963E205724F6}" type="presParOf" srcId="{63AAC862-18CF-4646-BEF9-545615998D56}" destId="{31EC6C6C-E5D4-433E-AD57-B7EE84E31510}" srcOrd="5" destOrd="0" presId="urn:microsoft.com/office/officeart/2005/8/layout/process4"/>
    <dgm:cxn modelId="{DCF1CC9F-FCE2-4FE2-8586-8B4F206F2885}" type="presParOf" srcId="{63AAC862-18CF-4646-BEF9-545615998D56}" destId="{5C235647-B86E-4233-AC7F-CF94892201B6}" srcOrd="6" destOrd="0" presId="urn:microsoft.com/office/officeart/2005/8/layout/process4"/>
    <dgm:cxn modelId="{2758836E-9644-4606-869F-0DB8A03F9EAC}" type="presParOf" srcId="{5C235647-B86E-4233-AC7F-CF94892201B6}" destId="{D5950611-4545-45B3-84E7-D12F6052CE1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7500D2-C059-48BC-842F-87E50B6B31A7}" type="doc">
      <dgm:prSet loTypeId="urn:microsoft.com/office/officeart/2005/8/layout/vList6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pPr rtl="1"/>
          <a:endParaRPr lang="ar-SY"/>
        </a:p>
      </dgm:t>
    </dgm:pt>
    <dgm:pt modelId="{F021DC3A-75D8-47BF-8B1C-1CB5225A9BD5}">
      <dgm:prSet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1- النصف: </a:t>
          </a:r>
        </a:p>
      </dgm:t>
    </dgm:pt>
    <dgm:pt modelId="{D105B767-95B7-4831-A7B5-0D5A9DED29A1}" type="parTrans" cxnId="{56B2ABC4-50E6-4855-BA46-E9ED4A42CD53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416732-8E0C-441B-AA78-3C89E826F9BE}" type="sibTrans" cxnId="{56B2ABC4-50E6-4855-BA46-E9ED4A42CD53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126B19-2DA4-4039-A4F0-7C7BB4381C90}">
      <dgm:prSet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2- الربع: </a:t>
          </a:r>
        </a:p>
      </dgm:t>
    </dgm:pt>
    <dgm:pt modelId="{DDDD457D-8214-468F-8D6E-E00DD7BB89E8}" type="parTrans" cxnId="{92516F6F-CDB2-4DD4-84A7-DE45D373553F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E5F7C8-0FD9-4BA2-B88E-35A317AF7990}" type="sibTrans" cxnId="{92516F6F-CDB2-4DD4-84A7-DE45D373553F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EF3869-6C99-46B4-98A8-D36B9255ABFA}">
      <dgm:prSet custT="1"/>
      <dgm:spPr/>
      <dgm:t>
        <a:bodyPr anchor="ctr"/>
        <a:lstStyle/>
        <a:p>
          <a:pPr algn="justLow" rtl="1">
            <a:lnSpc>
              <a:spcPct val="10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وذلك عند عدم الفرع الوارث مطلقاً بالفرض أو التعصيب، كالبنت والابن وابن الابن وإن نزل.</a:t>
          </a:r>
          <a:endParaRPr lang="ar-SY" sz="2200" u="none" dirty="0"/>
        </a:p>
      </dgm:t>
    </dgm:pt>
    <dgm:pt modelId="{77CE7448-A087-4631-BC8D-467F562EDEA8}" type="parTrans" cxnId="{6FACA0CB-38EB-4DC2-8389-DECCCAEB272D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/>
        </a:p>
      </dgm:t>
    </dgm:pt>
    <dgm:pt modelId="{DE33D9F3-BC49-4C69-96AB-9A1EC4596494}" type="sibTrans" cxnId="{6FACA0CB-38EB-4DC2-8389-DECCCAEB272D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/>
        </a:p>
      </dgm:t>
    </dgm:pt>
    <dgm:pt modelId="{DAC771E3-1FF9-49AB-AFD8-9D8B528EE08D}">
      <dgm:prSet custT="1"/>
      <dgm:spPr/>
      <dgm:t>
        <a:bodyPr anchor="ctr"/>
        <a:lstStyle/>
        <a:p>
          <a:pPr algn="justLow" rtl="1">
            <a:lnSpc>
              <a:spcPct val="10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وذلك عند وجود الفرع الوارث بالفرض أو التعصيب، سواءً أكان هذا الفرع من زوج آخر أم من الزوج نفسه.</a:t>
          </a:r>
          <a:endParaRPr lang="ar-SY" sz="2200" u="none" dirty="0"/>
        </a:p>
      </dgm:t>
    </dgm:pt>
    <dgm:pt modelId="{38E345A3-237F-4694-9B9D-CF95B1752E47}" type="parTrans" cxnId="{3E627BDF-0569-4D05-B6D2-6828700E3C1E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/>
        </a:p>
      </dgm:t>
    </dgm:pt>
    <dgm:pt modelId="{1D419163-EB89-4F06-8A1C-842A84B0AA38}" type="sibTrans" cxnId="{3E627BDF-0569-4D05-B6D2-6828700E3C1E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 u="none"/>
        </a:p>
      </dgm:t>
    </dgm:pt>
    <dgm:pt modelId="{44F48B43-1CBD-48D2-BFBC-49A722442493}">
      <dgm:prSet custT="1"/>
      <dgm:spPr/>
      <dgm:t>
        <a:bodyPr/>
        <a:lstStyle/>
        <a:p>
          <a:pPr algn="justLow" rtl="1">
            <a:lnSpc>
              <a:spcPct val="10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مثال: إذا توفيت وتركت: زوجاً وأخاً شقيقاً.</a:t>
          </a:r>
        </a:p>
      </dgm:t>
    </dgm:pt>
    <dgm:pt modelId="{ECCD1A31-5D31-4F39-87B8-0590606C91A6}" type="parTrans" cxnId="{FF2DE75A-E75C-40AE-98E7-2465DA101D0A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2021776C-E88A-42EB-AF0B-CB9E3FF26AD7}" type="sibTrans" cxnId="{FF2DE75A-E75C-40AE-98E7-2465DA101D0A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E3AB044F-88D3-48B3-813F-CA2078280BE2}">
      <dgm:prSet custT="1"/>
      <dgm:spPr/>
      <dgm:t>
        <a:bodyPr/>
        <a:lstStyle/>
        <a:p>
          <a:pPr algn="justLow" rtl="1">
            <a:lnSpc>
              <a:spcPct val="10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فللزوج النصف، والباقي للأخ.</a:t>
          </a:r>
        </a:p>
      </dgm:t>
    </dgm:pt>
    <dgm:pt modelId="{036E1B36-6B42-470A-9BA6-058B4CCD1208}" type="parTrans" cxnId="{668F18FB-57A0-4040-9B1D-DB92015299E7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2CD93D84-1D88-4693-A3D0-341D48A2DFEE}" type="sibTrans" cxnId="{668F18FB-57A0-4040-9B1D-DB92015299E7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9B956CC7-07DE-41CA-86FD-99D2D77F1C02}">
      <dgm:prSet custT="1"/>
      <dgm:spPr/>
      <dgm:t>
        <a:bodyPr/>
        <a:lstStyle/>
        <a:p>
          <a:pPr algn="justLow" rtl="1">
            <a:lnSpc>
              <a:spcPct val="100000"/>
            </a:lnSpc>
          </a:pP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مثال: إذا توفيت وتركت زوجاً وولداً، أو ولد ابن، فللزوج الريع، والباقي للولد أو ابن الابن.</a:t>
          </a:r>
        </a:p>
      </dgm:t>
    </dgm:pt>
    <dgm:pt modelId="{69428804-0B90-4B38-815B-3F4FDC2364C3}" type="parTrans" cxnId="{BD75C24E-FD32-4B31-A61C-8CAA5F608B98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496984E7-24BB-41D2-8AEB-4A9FF57C0CDF}" type="sibTrans" cxnId="{BD75C24E-FD32-4B31-A61C-8CAA5F608B98}">
      <dgm:prSet/>
      <dgm:spPr/>
      <dgm:t>
        <a:bodyPr/>
        <a:lstStyle/>
        <a:p>
          <a:pPr rtl="1">
            <a:lnSpc>
              <a:spcPct val="100000"/>
            </a:lnSpc>
          </a:pPr>
          <a:endParaRPr lang="ar-SY" sz="2200"/>
        </a:p>
      </dgm:t>
    </dgm:pt>
    <dgm:pt modelId="{584BB069-E7B0-4A16-B0F5-C92D83DF88E4}" type="pres">
      <dgm:prSet presAssocID="{C47500D2-C059-48BC-842F-87E50B6B31A7}" presName="Name0" presStyleCnt="0">
        <dgm:presLayoutVars>
          <dgm:dir val="rev"/>
          <dgm:animLvl val="lvl"/>
          <dgm:resizeHandles/>
        </dgm:presLayoutVars>
      </dgm:prSet>
      <dgm:spPr/>
    </dgm:pt>
    <dgm:pt modelId="{52B6FE96-0F70-41CD-8861-E4424B2D87A0}" type="pres">
      <dgm:prSet presAssocID="{F021DC3A-75D8-47BF-8B1C-1CB5225A9BD5}" presName="linNode" presStyleCnt="0"/>
      <dgm:spPr/>
    </dgm:pt>
    <dgm:pt modelId="{A2F9D924-91EE-4F1A-9F0E-805AED2287D3}" type="pres">
      <dgm:prSet presAssocID="{F021DC3A-75D8-47BF-8B1C-1CB5225A9BD5}" presName="parentShp" presStyleLbl="node1" presStyleIdx="0" presStyleCnt="2" custScaleX="32668">
        <dgm:presLayoutVars>
          <dgm:bulletEnabled val="1"/>
        </dgm:presLayoutVars>
      </dgm:prSet>
      <dgm:spPr/>
    </dgm:pt>
    <dgm:pt modelId="{182A4F95-B251-4AD8-AA27-CE8694242CBB}" type="pres">
      <dgm:prSet presAssocID="{F021DC3A-75D8-47BF-8B1C-1CB5225A9BD5}" presName="childShp" presStyleLbl="bgAccFollowNode1" presStyleIdx="0" presStyleCnt="2" custScaleX="144079" custLinFactNeighborX="-87">
        <dgm:presLayoutVars>
          <dgm:bulletEnabled val="1"/>
        </dgm:presLayoutVars>
      </dgm:prSet>
      <dgm:spPr/>
    </dgm:pt>
    <dgm:pt modelId="{F0E1548C-DB66-4588-B6D5-CDD580306980}" type="pres">
      <dgm:prSet presAssocID="{8E416732-8E0C-441B-AA78-3C89E826F9BE}" presName="spacing" presStyleCnt="0"/>
      <dgm:spPr/>
    </dgm:pt>
    <dgm:pt modelId="{FF9AA683-BE7C-4BCF-AEA4-A3AA8AD263A7}" type="pres">
      <dgm:prSet presAssocID="{F1126B19-2DA4-4039-A4F0-7C7BB4381C90}" presName="linNode" presStyleCnt="0"/>
      <dgm:spPr/>
    </dgm:pt>
    <dgm:pt modelId="{B3FA0E1D-D81C-4D33-A03A-2C9D578B2891}" type="pres">
      <dgm:prSet presAssocID="{F1126B19-2DA4-4039-A4F0-7C7BB4381C90}" presName="parentShp" presStyleLbl="node1" presStyleIdx="1" presStyleCnt="2" custScaleX="31813">
        <dgm:presLayoutVars>
          <dgm:bulletEnabled val="1"/>
        </dgm:presLayoutVars>
      </dgm:prSet>
      <dgm:spPr/>
    </dgm:pt>
    <dgm:pt modelId="{5FD079D8-2659-48E4-8198-3FC76D8EC7D8}" type="pres">
      <dgm:prSet presAssocID="{F1126B19-2DA4-4039-A4F0-7C7BB4381C90}" presName="childShp" presStyleLbl="bgAccFollowNode1" presStyleIdx="1" presStyleCnt="2" custScaleX="149842" custLinFactNeighborX="-364">
        <dgm:presLayoutVars>
          <dgm:bulletEnabled val="1"/>
        </dgm:presLayoutVars>
      </dgm:prSet>
      <dgm:spPr/>
    </dgm:pt>
  </dgm:ptLst>
  <dgm:cxnLst>
    <dgm:cxn modelId="{DB47E041-F8E6-4EAE-9324-F9755F938E98}" type="presOf" srcId="{C47500D2-C059-48BC-842F-87E50B6B31A7}" destId="{584BB069-E7B0-4A16-B0F5-C92D83DF88E4}" srcOrd="0" destOrd="0" presId="urn:microsoft.com/office/officeart/2005/8/layout/vList6"/>
    <dgm:cxn modelId="{DA800B65-6696-4684-B76E-3D8C15B8F084}" type="presOf" srcId="{F1126B19-2DA4-4039-A4F0-7C7BB4381C90}" destId="{B3FA0E1D-D81C-4D33-A03A-2C9D578B2891}" srcOrd="0" destOrd="0" presId="urn:microsoft.com/office/officeart/2005/8/layout/vList6"/>
    <dgm:cxn modelId="{94DE854A-D30E-4327-95E6-93BFE9115D29}" type="presOf" srcId="{DAC771E3-1FF9-49AB-AFD8-9D8B528EE08D}" destId="{5FD079D8-2659-48E4-8198-3FC76D8EC7D8}" srcOrd="0" destOrd="0" presId="urn:microsoft.com/office/officeart/2005/8/layout/vList6"/>
    <dgm:cxn modelId="{BD75C24E-FD32-4B31-A61C-8CAA5F608B98}" srcId="{F1126B19-2DA4-4039-A4F0-7C7BB4381C90}" destId="{9B956CC7-07DE-41CA-86FD-99D2D77F1C02}" srcOrd="1" destOrd="0" parTransId="{69428804-0B90-4B38-815B-3F4FDC2364C3}" sibTransId="{496984E7-24BB-41D2-8AEB-4A9FF57C0CDF}"/>
    <dgm:cxn modelId="{92516F6F-CDB2-4DD4-84A7-DE45D373553F}" srcId="{C47500D2-C059-48BC-842F-87E50B6B31A7}" destId="{F1126B19-2DA4-4039-A4F0-7C7BB4381C90}" srcOrd="1" destOrd="0" parTransId="{DDDD457D-8214-468F-8D6E-E00DD7BB89E8}" sibTransId="{E2E5F7C8-0FD9-4BA2-B88E-35A317AF7990}"/>
    <dgm:cxn modelId="{F8017B56-6460-4D15-89A3-8E439BF858C0}" type="presOf" srcId="{44F48B43-1CBD-48D2-BFBC-49A722442493}" destId="{182A4F95-B251-4AD8-AA27-CE8694242CBB}" srcOrd="0" destOrd="1" presId="urn:microsoft.com/office/officeart/2005/8/layout/vList6"/>
    <dgm:cxn modelId="{FF2DE75A-E75C-40AE-98E7-2465DA101D0A}" srcId="{F021DC3A-75D8-47BF-8B1C-1CB5225A9BD5}" destId="{44F48B43-1CBD-48D2-BFBC-49A722442493}" srcOrd="1" destOrd="0" parTransId="{ECCD1A31-5D31-4F39-87B8-0590606C91A6}" sibTransId="{2021776C-E88A-42EB-AF0B-CB9E3FF26AD7}"/>
    <dgm:cxn modelId="{163BF890-0369-4CF3-8148-F9804BEF6E8E}" type="presOf" srcId="{F021DC3A-75D8-47BF-8B1C-1CB5225A9BD5}" destId="{A2F9D924-91EE-4F1A-9F0E-805AED2287D3}" srcOrd="0" destOrd="0" presId="urn:microsoft.com/office/officeart/2005/8/layout/vList6"/>
    <dgm:cxn modelId="{9AE26D9B-9BDC-4E01-9FDF-ED0365817A3C}" type="presOf" srcId="{9B956CC7-07DE-41CA-86FD-99D2D77F1C02}" destId="{5FD079D8-2659-48E4-8198-3FC76D8EC7D8}" srcOrd="0" destOrd="1" presId="urn:microsoft.com/office/officeart/2005/8/layout/vList6"/>
    <dgm:cxn modelId="{CD41E4AA-52F2-45BA-A8CE-271B9BC58E8A}" type="presOf" srcId="{E3AB044F-88D3-48B3-813F-CA2078280BE2}" destId="{182A4F95-B251-4AD8-AA27-CE8694242CBB}" srcOrd="0" destOrd="2" presId="urn:microsoft.com/office/officeart/2005/8/layout/vList6"/>
    <dgm:cxn modelId="{50FB3FAD-F777-4F30-BB28-4C0C5A52C8F3}" type="presOf" srcId="{E7EF3869-6C99-46B4-98A8-D36B9255ABFA}" destId="{182A4F95-B251-4AD8-AA27-CE8694242CBB}" srcOrd="0" destOrd="0" presId="urn:microsoft.com/office/officeart/2005/8/layout/vList6"/>
    <dgm:cxn modelId="{56B2ABC4-50E6-4855-BA46-E9ED4A42CD53}" srcId="{C47500D2-C059-48BC-842F-87E50B6B31A7}" destId="{F021DC3A-75D8-47BF-8B1C-1CB5225A9BD5}" srcOrd="0" destOrd="0" parTransId="{D105B767-95B7-4831-A7B5-0D5A9DED29A1}" sibTransId="{8E416732-8E0C-441B-AA78-3C89E826F9BE}"/>
    <dgm:cxn modelId="{6FACA0CB-38EB-4DC2-8389-DECCCAEB272D}" srcId="{F021DC3A-75D8-47BF-8B1C-1CB5225A9BD5}" destId="{E7EF3869-6C99-46B4-98A8-D36B9255ABFA}" srcOrd="0" destOrd="0" parTransId="{77CE7448-A087-4631-BC8D-467F562EDEA8}" sibTransId="{DE33D9F3-BC49-4C69-96AB-9A1EC4596494}"/>
    <dgm:cxn modelId="{3E627BDF-0569-4D05-B6D2-6828700E3C1E}" srcId="{F1126B19-2DA4-4039-A4F0-7C7BB4381C90}" destId="{DAC771E3-1FF9-49AB-AFD8-9D8B528EE08D}" srcOrd="0" destOrd="0" parTransId="{38E345A3-237F-4694-9B9D-CF95B1752E47}" sibTransId="{1D419163-EB89-4F06-8A1C-842A84B0AA38}"/>
    <dgm:cxn modelId="{668F18FB-57A0-4040-9B1D-DB92015299E7}" srcId="{F021DC3A-75D8-47BF-8B1C-1CB5225A9BD5}" destId="{E3AB044F-88D3-48B3-813F-CA2078280BE2}" srcOrd="2" destOrd="0" parTransId="{036E1B36-6B42-470A-9BA6-058B4CCD1208}" sibTransId="{2CD93D84-1D88-4693-A3D0-341D48A2DFEE}"/>
    <dgm:cxn modelId="{AA0563F0-C7E9-402D-85F0-3CD946359763}" type="presParOf" srcId="{584BB069-E7B0-4A16-B0F5-C92D83DF88E4}" destId="{52B6FE96-0F70-41CD-8861-E4424B2D87A0}" srcOrd="0" destOrd="0" presId="urn:microsoft.com/office/officeart/2005/8/layout/vList6"/>
    <dgm:cxn modelId="{EF9F2910-D1D9-40D8-ACBD-692A196B9AFC}" type="presParOf" srcId="{52B6FE96-0F70-41CD-8861-E4424B2D87A0}" destId="{A2F9D924-91EE-4F1A-9F0E-805AED2287D3}" srcOrd="0" destOrd="0" presId="urn:microsoft.com/office/officeart/2005/8/layout/vList6"/>
    <dgm:cxn modelId="{CC5DA43B-1581-4781-A26C-E0E8E9D56ABD}" type="presParOf" srcId="{52B6FE96-0F70-41CD-8861-E4424B2D87A0}" destId="{182A4F95-B251-4AD8-AA27-CE8694242CBB}" srcOrd="1" destOrd="0" presId="urn:microsoft.com/office/officeart/2005/8/layout/vList6"/>
    <dgm:cxn modelId="{B734B06A-01EF-4708-94EF-9D5411C0EE41}" type="presParOf" srcId="{584BB069-E7B0-4A16-B0F5-C92D83DF88E4}" destId="{F0E1548C-DB66-4588-B6D5-CDD580306980}" srcOrd="1" destOrd="0" presId="urn:microsoft.com/office/officeart/2005/8/layout/vList6"/>
    <dgm:cxn modelId="{067A3A46-BE4D-4B24-8348-C923183A026F}" type="presParOf" srcId="{584BB069-E7B0-4A16-B0F5-C92D83DF88E4}" destId="{FF9AA683-BE7C-4BCF-AEA4-A3AA8AD263A7}" srcOrd="2" destOrd="0" presId="urn:microsoft.com/office/officeart/2005/8/layout/vList6"/>
    <dgm:cxn modelId="{AE8EBCAD-F011-4152-A38D-A833E1BAB6D5}" type="presParOf" srcId="{FF9AA683-BE7C-4BCF-AEA4-A3AA8AD263A7}" destId="{B3FA0E1D-D81C-4D33-A03A-2C9D578B2891}" srcOrd="0" destOrd="0" presId="urn:microsoft.com/office/officeart/2005/8/layout/vList6"/>
    <dgm:cxn modelId="{3729E2E9-0C64-4409-858E-E0CFBFBEB306}" type="presParOf" srcId="{FF9AA683-BE7C-4BCF-AEA4-A3AA8AD263A7}" destId="{5FD079D8-2659-48E4-8198-3FC76D8EC7D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84759C-99E8-4CC6-9F7F-C723E291AA34}" type="doc">
      <dgm:prSet loTypeId="urn:microsoft.com/office/officeart/2005/8/layout/process4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pPr rtl="1"/>
          <a:endParaRPr lang="ar-SY"/>
        </a:p>
      </dgm:t>
    </dgm:pt>
    <dgm:pt modelId="{8B815B93-12C6-4DEF-9331-84CF0C9EDE1D}">
      <dgm:prSet custT="1"/>
      <dgm:spPr/>
      <dgm:t>
        <a:bodyPr/>
        <a:lstStyle/>
        <a:p>
          <a:pPr algn="justLow" rtl="1"/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1- السدس: 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للأخ الواحد منهم ذكراً كان أم أنثى. عند الانفراد وعدم الحاجب.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55C2BA-52F0-470A-8087-D8F43477241D}" type="parTrans" cxnId="{86FF24AF-FB63-4341-A33B-CD5A0663B1A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F4F41D-168B-43A3-A826-B68C6B624503}" type="sibTrans" cxnId="{86FF24AF-FB63-4341-A33B-CD5A0663B1A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2CB045-F4D2-4BC4-8EF0-CC82B60C60BE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مثال: إذا توفي وترك: أخاً شقيقاً وأخاً أو أختاً لأم، فللأخ أو الأخت لأم السدس، والباقي للأخ الشقيق.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9CCB2-C433-4962-9F8B-7812AB76AAC9}" type="parTrans" cxnId="{37631B6D-9955-4C42-B359-E872F4D4354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3E5353-AB74-44DF-95B6-55AE2896FA43}" type="sibTrans" cxnId="{37631B6D-9955-4C42-B359-E872F4D4354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0FCC11-23BF-436F-A215-5976CEA339F5}">
      <dgm:prSet custT="1"/>
      <dgm:spPr/>
      <dgm:t>
        <a:bodyPr/>
        <a:lstStyle/>
        <a:p>
          <a:pPr algn="justLow"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2- الثلث: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عند التعدد للاثنين فصاعداً، وعدم الحاجب.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C4116D-C29A-4F95-8C31-89D1A901F6FB}" type="parTrans" cxnId="{D2A8E3A4-8360-4AC1-8073-A1385C9959D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E4A0F6-A99F-446D-B4C8-75FCCBDB2933}" type="sibTrans" cxnId="{D2A8E3A4-8360-4AC1-8073-A1385C9959D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75F0A3-86BA-4ECC-89F5-52DC8BB460B3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مثال: إذا مات وترك أماً وإخوة أو أخوات لأم وعماً، فللأم السدس، وللإخوة أو الأخوات لأم الثلث، والباقي للعم.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8D33E1-9F8F-463E-B5D9-480F8EE7BAB1}" type="parTrans" cxnId="{B6F22DA9-CDC2-4F8D-B228-99A87816550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3E8532-3F0B-43E9-AB87-7DF0BEF071B8}" type="sibTrans" cxnId="{B6F22DA9-CDC2-4F8D-B228-99A87816550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6761E7-6CF4-4B32-8EA4-A90AB9968F2A}">
      <dgm:prSet custT="1"/>
      <dgm:spPr/>
      <dgm:t>
        <a:bodyPr/>
        <a:lstStyle/>
        <a:p>
          <a:pPr algn="justLow"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3- الحجب: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يحجب الإخوة والأخوات لأم عند وجود الفرع الوارث بالفرض أو التعصيب، كالابن وابن الابن وإن نزل، وعند وجود الأصل المذكر الوارث، كالأب والجد العصبي.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5F4916-BD11-4F38-839D-BB865F732139}" type="parTrans" cxnId="{243AEFC0-72CA-4312-95B8-C4C2663676D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19BD30-C910-4E95-A8D7-DCB91E7AAA20}" type="sibTrans" cxnId="{243AEFC0-72CA-4312-95B8-C4C2663676D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5989B3-F668-47C3-89A6-E41E631DB590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مثال: إذا توفي وترك زوجة وابناً وأخاً لأم، فللزوجة الثُمُن، والباقي للابن، والأخ لأم محجوب..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4441E9-4C25-4BD9-BC3C-7CE6F7649D07}" type="parTrans" cxnId="{0686C00D-7EB7-4263-B92B-CF47252D17C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355020-EE4D-4055-85AF-87DD6CA446B9}" type="sibTrans" cxnId="{0686C00D-7EB7-4263-B92B-CF47252D17C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AAC862-18CF-4646-BEF9-545615998D56}" type="pres">
      <dgm:prSet presAssocID="{D384759C-99E8-4CC6-9F7F-C723E291AA34}" presName="Name0" presStyleCnt="0">
        <dgm:presLayoutVars>
          <dgm:dir/>
          <dgm:animLvl val="lvl"/>
          <dgm:resizeHandles val="exact"/>
        </dgm:presLayoutVars>
      </dgm:prSet>
      <dgm:spPr/>
    </dgm:pt>
    <dgm:pt modelId="{1BCAC79B-20EF-431A-AA2D-5A555F801C8E}" type="pres">
      <dgm:prSet presAssocID="{3C5989B3-F668-47C3-89A6-E41E631DB590}" presName="boxAndChildren" presStyleCnt="0"/>
      <dgm:spPr/>
    </dgm:pt>
    <dgm:pt modelId="{B7914253-0043-4B19-A133-05179AB03C49}" type="pres">
      <dgm:prSet presAssocID="{3C5989B3-F668-47C3-89A6-E41E631DB590}" presName="parentTextBox" presStyleLbl="node1" presStyleIdx="0" presStyleCnt="6"/>
      <dgm:spPr/>
    </dgm:pt>
    <dgm:pt modelId="{3C28D730-4F95-4F63-893E-C2956570E9A0}" type="pres">
      <dgm:prSet presAssocID="{1419BD30-C910-4E95-A8D7-DCB91E7AAA20}" presName="sp" presStyleCnt="0"/>
      <dgm:spPr/>
    </dgm:pt>
    <dgm:pt modelId="{E9D80D07-2358-4B7A-BEAD-D6D635BA87BD}" type="pres">
      <dgm:prSet presAssocID="{9F6761E7-6CF4-4B32-8EA4-A90AB9968F2A}" presName="arrowAndChildren" presStyleCnt="0"/>
      <dgm:spPr/>
    </dgm:pt>
    <dgm:pt modelId="{EA1799DF-9D5E-4264-8416-00FDF8A23AF0}" type="pres">
      <dgm:prSet presAssocID="{9F6761E7-6CF4-4B32-8EA4-A90AB9968F2A}" presName="parentTextArrow" presStyleLbl="node1" presStyleIdx="1" presStyleCnt="6" custScaleY="129523"/>
      <dgm:spPr/>
    </dgm:pt>
    <dgm:pt modelId="{C9307657-21DA-467D-B67B-45EA0C29B6CA}" type="pres">
      <dgm:prSet presAssocID="{BC3E8532-3F0B-43E9-AB87-7DF0BEF071B8}" presName="sp" presStyleCnt="0"/>
      <dgm:spPr/>
    </dgm:pt>
    <dgm:pt modelId="{CDC78776-D387-41B2-B1F0-DF1FDA98F212}" type="pres">
      <dgm:prSet presAssocID="{0475F0A3-86BA-4ECC-89F5-52DC8BB460B3}" presName="arrowAndChildren" presStyleCnt="0"/>
      <dgm:spPr/>
    </dgm:pt>
    <dgm:pt modelId="{D2AC2C66-443F-416B-AA43-838364194DD1}" type="pres">
      <dgm:prSet presAssocID="{0475F0A3-86BA-4ECC-89F5-52DC8BB460B3}" presName="parentTextArrow" presStyleLbl="node1" presStyleIdx="2" presStyleCnt="6"/>
      <dgm:spPr/>
    </dgm:pt>
    <dgm:pt modelId="{01A4C02A-1764-432D-BA33-C12785BBBF1E}" type="pres">
      <dgm:prSet presAssocID="{4EE4A0F6-A99F-446D-B4C8-75FCCBDB2933}" presName="sp" presStyleCnt="0"/>
      <dgm:spPr/>
    </dgm:pt>
    <dgm:pt modelId="{0A2F9B9B-C146-4709-8E8B-5E49C34061DF}" type="pres">
      <dgm:prSet presAssocID="{300FCC11-23BF-436F-A215-5976CEA339F5}" presName="arrowAndChildren" presStyleCnt="0"/>
      <dgm:spPr/>
    </dgm:pt>
    <dgm:pt modelId="{A7477594-7778-4341-8898-8186B2CF36A5}" type="pres">
      <dgm:prSet presAssocID="{300FCC11-23BF-436F-A215-5976CEA339F5}" presName="parentTextArrow" presStyleLbl="node1" presStyleIdx="3" presStyleCnt="6"/>
      <dgm:spPr/>
    </dgm:pt>
    <dgm:pt modelId="{1848AE08-1E96-44B8-8AD6-434FA66829DA}" type="pres">
      <dgm:prSet presAssocID="{E33E5353-AB74-44DF-95B6-55AE2896FA43}" presName="sp" presStyleCnt="0"/>
      <dgm:spPr/>
    </dgm:pt>
    <dgm:pt modelId="{445DB9C8-74B6-4F52-966E-31E52A9F561F}" type="pres">
      <dgm:prSet presAssocID="{E42CB045-F4D2-4BC4-8EF0-CC82B60C60BE}" presName="arrowAndChildren" presStyleCnt="0"/>
      <dgm:spPr/>
    </dgm:pt>
    <dgm:pt modelId="{DA2D01B1-BC76-4A67-8F7D-11C9BFA42F7F}" type="pres">
      <dgm:prSet presAssocID="{E42CB045-F4D2-4BC4-8EF0-CC82B60C60BE}" presName="parentTextArrow" presStyleLbl="node1" presStyleIdx="4" presStyleCnt="6"/>
      <dgm:spPr/>
    </dgm:pt>
    <dgm:pt modelId="{086071B8-C531-4A5A-B5AC-D03B2BD3832A}" type="pres">
      <dgm:prSet presAssocID="{66F4F41D-168B-43A3-A826-B68C6B624503}" presName="sp" presStyleCnt="0"/>
      <dgm:spPr/>
    </dgm:pt>
    <dgm:pt modelId="{A6B07E2A-E1CE-4DE3-875A-63FA35998E28}" type="pres">
      <dgm:prSet presAssocID="{8B815B93-12C6-4DEF-9331-84CF0C9EDE1D}" presName="arrowAndChildren" presStyleCnt="0"/>
      <dgm:spPr/>
    </dgm:pt>
    <dgm:pt modelId="{849F891E-B633-4CDA-97B4-6DCF189AAFD6}" type="pres">
      <dgm:prSet presAssocID="{8B815B93-12C6-4DEF-9331-84CF0C9EDE1D}" presName="parentTextArrow" presStyleLbl="node1" presStyleIdx="5" presStyleCnt="6" custLinFactNeighborX="70" custLinFactNeighborY="-265"/>
      <dgm:spPr/>
    </dgm:pt>
  </dgm:ptLst>
  <dgm:cxnLst>
    <dgm:cxn modelId="{0686C00D-7EB7-4263-B92B-CF47252D17C8}" srcId="{D384759C-99E8-4CC6-9F7F-C723E291AA34}" destId="{3C5989B3-F668-47C3-89A6-E41E631DB590}" srcOrd="5" destOrd="0" parTransId="{674441E9-4C25-4BD9-BC3C-7CE6F7649D07}" sibTransId="{BF355020-EE4D-4055-85AF-87DD6CA446B9}"/>
    <dgm:cxn modelId="{22A4A846-5B8B-41F6-B44B-BDD8A86F9885}" type="presOf" srcId="{3C5989B3-F668-47C3-89A6-E41E631DB590}" destId="{B7914253-0043-4B19-A133-05179AB03C49}" srcOrd="0" destOrd="0" presId="urn:microsoft.com/office/officeart/2005/8/layout/process4"/>
    <dgm:cxn modelId="{0AD5296A-2784-4947-AEBE-553C9490114D}" type="presOf" srcId="{9F6761E7-6CF4-4B32-8EA4-A90AB9968F2A}" destId="{EA1799DF-9D5E-4264-8416-00FDF8A23AF0}" srcOrd="0" destOrd="0" presId="urn:microsoft.com/office/officeart/2005/8/layout/process4"/>
    <dgm:cxn modelId="{37631B6D-9955-4C42-B359-E872F4D43545}" srcId="{D384759C-99E8-4CC6-9F7F-C723E291AA34}" destId="{E42CB045-F4D2-4BC4-8EF0-CC82B60C60BE}" srcOrd="1" destOrd="0" parTransId="{1D99CCB2-C433-4962-9F8B-7812AB76AAC9}" sibTransId="{E33E5353-AB74-44DF-95B6-55AE2896FA43}"/>
    <dgm:cxn modelId="{D2B4658B-9CFE-48EE-ACB2-E9BC23B2E010}" type="presOf" srcId="{D384759C-99E8-4CC6-9F7F-C723E291AA34}" destId="{63AAC862-18CF-4646-BEF9-545615998D56}" srcOrd="0" destOrd="0" presId="urn:microsoft.com/office/officeart/2005/8/layout/process4"/>
    <dgm:cxn modelId="{D2A8E3A4-8360-4AC1-8073-A1385C9959D1}" srcId="{D384759C-99E8-4CC6-9F7F-C723E291AA34}" destId="{300FCC11-23BF-436F-A215-5976CEA339F5}" srcOrd="2" destOrd="0" parTransId="{3AC4116D-C29A-4F95-8C31-89D1A901F6FB}" sibTransId="{4EE4A0F6-A99F-446D-B4C8-75FCCBDB2933}"/>
    <dgm:cxn modelId="{B6F22DA9-CDC2-4F8D-B228-99A878165506}" srcId="{D384759C-99E8-4CC6-9F7F-C723E291AA34}" destId="{0475F0A3-86BA-4ECC-89F5-52DC8BB460B3}" srcOrd="3" destOrd="0" parTransId="{668D33E1-9F8F-463E-B5D9-480F8EE7BAB1}" sibTransId="{BC3E8532-3F0B-43E9-AB87-7DF0BEF071B8}"/>
    <dgm:cxn modelId="{86FF24AF-FB63-4341-A33B-CD5A0663B1A2}" srcId="{D384759C-99E8-4CC6-9F7F-C723E291AA34}" destId="{8B815B93-12C6-4DEF-9331-84CF0C9EDE1D}" srcOrd="0" destOrd="0" parTransId="{2855C2BA-52F0-470A-8087-D8F43477241D}" sibTransId="{66F4F41D-168B-43A3-A826-B68C6B624503}"/>
    <dgm:cxn modelId="{E39712B2-1F76-427E-81EC-20EE0392C4C7}" type="presOf" srcId="{8B815B93-12C6-4DEF-9331-84CF0C9EDE1D}" destId="{849F891E-B633-4CDA-97B4-6DCF189AAFD6}" srcOrd="0" destOrd="0" presId="urn:microsoft.com/office/officeart/2005/8/layout/process4"/>
    <dgm:cxn modelId="{463BB8BB-1D83-4AFC-8D01-F047E2D9BA99}" type="presOf" srcId="{0475F0A3-86BA-4ECC-89F5-52DC8BB460B3}" destId="{D2AC2C66-443F-416B-AA43-838364194DD1}" srcOrd="0" destOrd="0" presId="urn:microsoft.com/office/officeart/2005/8/layout/process4"/>
    <dgm:cxn modelId="{243AEFC0-72CA-4312-95B8-C4C2663676D9}" srcId="{D384759C-99E8-4CC6-9F7F-C723E291AA34}" destId="{9F6761E7-6CF4-4B32-8EA4-A90AB9968F2A}" srcOrd="4" destOrd="0" parTransId="{265F4916-BD11-4F38-839D-BB865F732139}" sibTransId="{1419BD30-C910-4E95-A8D7-DCB91E7AAA20}"/>
    <dgm:cxn modelId="{ED717DF4-E37F-4660-B63F-4A3CE30D35F0}" type="presOf" srcId="{300FCC11-23BF-436F-A215-5976CEA339F5}" destId="{A7477594-7778-4341-8898-8186B2CF36A5}" srcOrd="0" destOrd="0" presId="urn:microsoft.com/office/officeart/2005/8/layout/process4"/>
    <dgm:cxn modelId="{C9E3FDFF-C5F4-4BA0-A303-AB3EBCCBD91B}" type="presOf" srcId="{E42CB045-F4D2-4BC4-8EF0-CC82B60C60BE}" destId="{DA2D01B1-BC76-4A67-8F7D-11C9BFA42F7F}" srcOrd="0" destOrd="0" presId="urn:microsoft.com/office/officeart/2005/8/layout/process4"/>
    <dgm:cxn modelId="{278345B4-1EE3-4F46-A613-A4262F73A4CF}" type="presParOf" srcId="{63AAC862-18CF-4646-BEF9-545615998D56}" destId="{1BCAC79B-20EF-431A-AA2D-5A555F801C8E}" srcOrd="0" destOrd="0" presId="urn:microsoft.com/office/officeart/2005/8/layout/process4"/>
    <dgm:cxn modelId="{68B01BF4-4F7E-40BB-B5CD-77A287967335}" type="presParOf" srcId="{1BCAC79B-20EF-431A-AA2D-5A555F801C8E}" destId="{B7914253-0043-4B19-A133-05179AB03C49}" srcOrd="0" destOrd="0" presId="urn:microsoft.com/office/officeart/2005/8/layout/process4"/>
    <dgm:cxn modelId="{250F1F05-995B-4CB8-B4AD-446E42D0B996}" type="presParOf" srcId="{63AAC862-18CF-4646-BEF9-545615998D56}" destId="{3C28D730-4F95-4F63-893E-C2956570E9A0}" srcOrd="1" destOrd="0" presId="urn:microsoft.com/office/officeart/2005/8/layout/process4"/>
    <dgm:cxn modelId="{43B69C07-409C-4C03-883E-D53273AA7DD3}" type="presParOf" srcId="{63AAC862-18CF-4646-BEF9-545615998D56}" destId="{E9D80D07-2358-4B7A-BEAD-D6D635BA87BD}" srcOrd="2" destOrd="0" presId="urn:microsoft.com/office/officeart/2005/8/layout/process4"/>
    <dgm:cxn modelId="{8F9434B5-916D-412F-B547-DF3CC53BE9A5}" type="presParOf" srcId="{E9D80D07-2358-4B7A-BEAD-D6D635BA87BD}" destId="{EA1799DF-9D5E-4264-8416-00FDF8A23AF0}" srcOrd="0" destOrd="0" presId="urn:microsoft.com/office/officeart/2005/8/layout/process4"/>
    <dgm:cxn modelId="{15DEE06B-341E-47D1-A85D-2ECCC46B1D2B}" type="presParOf" srcId="{63AAC862-18CF-4646-BEF9-545615998D56}" destId="{C9307657-21DA-467D-B67B-45EA0C29B6CA}" srcOrd="3" destOrd="0" presId="urn:microsoft.com/office/officeart/2005/8/layout/process4"/>
    <dgm:cxn modelId="{CF2D1C1C-D455-4E6D-884A-75AC673103FB}" type="presParOf" srcId="{63AAC862-18CF-4646-BEF9-545615998D56}" destId="{CDC78776-D387-41B2-B1F0-DF1FDA98F212}" srcOrd="4" destOrd="0" presId="urn:microsoft.com/office/officeart/2005/8/layout/process4"/>
    <dgm:cxn modelId="{6D757739-8DF2-45AC-9C34-90CB2048A633}" type="presParOf" srcId="{CDC78776-D387-41B2-B1F0-DF1FDA98F212}" destId="{D2AC2C66-443F-416B-AA43-838364194DD1}" srcOrd="0" destOrd="0" presId="urn:microsoft.com/office/officeart/2005/8/layout/process4"/>
    <dgm:cxn modelId="{E9EAEF47-765D-42AC-93E2-DFCE22B9375D}" type="presParOf" srcId="{63AAC862-18CF-4646-BEF9-545615998D56}" destId="{01A4C02A-1764-432D-BA33-C12785BBBF1E}" srcOrd="5" destOrd="0" presId="urn:microsoft.com/office/officeart/2005/8/layout/process4"/>
    <dgm:cxn modelId="{66125235-4617-4F0D-A694-CAB22BC8E7B6}" type="presParOf" srcId="{63AAC862-18CF-4646-BEF9-545615998D56}" destId="{0A2F9B9B-C146-4709-8E8B-5E49C34061DF}" srcOrd="6" destOrd="0" presId="urn:microsoft.com/office/officeart/2005/8/layout/process4"/>
    <dgm:cxn modelId="{D2942313-8FE7-4C1E-B4A6-361051F79406}" type="presParOf" srcId="{0A2F9B9B-C146-4709-8E8B-5E49C34061DF}" destId="{A7477594-7778-4341-8898-8186B2CF36A5}" srcOrd="0" destOrd="0" presId="urn:microsoft.com/office/officeart/2005/8/layout/process4"/>
    <dgm:cxn modelId="{F901A70F-BD93-4D58-8D67-024A2114E040}" type="presParOf" srcId="{63AAC862-18CF-4646-BEF9-545615998D56}" destId="{1848AE08-1E96-44B8-8AD6-434FA66829DA}" srcOrd="7" destOrd="0" presId="urn:microsoft.com/office/officeart/2005/8/layout/process4"/>
    <dgm:cxn modelId="{63F406A8-9F63-4AAC-8560-6F335A828429}" type="presParOf" srcId="{63AAC862-18CF-4646-BEF9-545615998D56}" destId="{445DB9C8-74B6-4F52-966E-31E52A9F561F}" srcOrd="8" destOrd="0" presId="urn:microsoft.com/office/officeart/2005/8/layout/process4"/>
    <dgm:cxn modelId="{24B243AB-3E6A-4693-A1EB-2D1AFB620B7C}" type="presParOf" srcId="{445DB9C8-74B6-4F52-966E-31E52A9F561F}" destId="{DA2D01B1-BC76-4A67-8F7D-11C9BFA42F7F}" srcOrd="0" destOrd="0" presId="urn:microsoft.com/office/officeart/2005/8/layout/process4"/>
    <dgm:cxn modelId="{17BE1B7A-FC1A-4BF8-BFC9-D398BAE55DC0}" type="presParOf" srcId="{63AAC862-18CF-4646-BEF9-545615998D56}" destId="{086071B8-C531-4A5A-B5AC-D03B2BD3832A}" srcOrd="9" destOrd="0" presId="urn:microsoft.com/office/officeart/2005/8/layout/process4"/>
    <dgm:cxn modelId="{FEFAF8B3-51C5-48EC-BA34-DCB53FAC1033}" type="presParOf" srcId="{63AAC862-18CF-4646-BEF9-545615998D56}" destId="{A6B07E2A-E1CE-4DE3-875A-63FA35998E28}" srcOrd="10" destOrd="0" presId="urn:microsoft.com/office/officeart/2005/8/layout/process4"/>
    <dgm:cxn modelId="{C7CD49D2-1C24-48C6-9871-7AA9521EB799}" type="presParOf" srcId="{A6B07E2A-E1CE-4DE3-875A-63FA35998E28}" destId="{849F891E-B633-4CDA-97B4-6DCF189AAFD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CF1C1E-B023-40F5-9832-8EA2200767AF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pPr rtl="1"/>
          <a:endParaRPr lang="ar-SY"/>
        </a:p>
      </dgm:t>
    </dgm:pt>
    <dgm:pt modelId="{F97E0DC9-A1A7-4EDD-8860-0B39848CF3A0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1- لا يفضل ذكرهم على أنثاهم لا اجتماعاً ولا انفراداً، فذكورهم وإناثهم في القسمة والاستحقاق سواء.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28FAF0-D065-4C4E-9696-82D915E49752}" type="parTrans" cxnId="{463069FE-CE4B-40E8-9635-72DDF28853AA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73FDED-3ED9-444D-8A37-0B46138A98DB}" type="sibTrans" cxnId="{463069FE-CE4B-40E8-9635-72DDF28853AA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DC80C7-443F-4345-9046-B40E7DA6520A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2- لا يُعصِّب الذكر منهم الأنثى.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D3000E-E5B7-4465-A114-404F3537E967}" type="parTrans" cxnId="{F606B9C8-43B4-4071-918D-E8F4C04B09DB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9174CD-161F-469B-B6AF-255E7380C77B}" type="sibTrans" cxnId="{F606B9C8-43B4-4071-918D-E8F4C04B09DB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32109E-8F35-4147-B49A-DD64335EE8C2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3- للواحد منهم السدس، وللأكثر الثلث.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71FE58-0EDA-4137-8780-CA726CC981ED}" type="parTrans" cxnId="{C12825B9-2FD3-4CA0-9B14-9589A6D7F9D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1FB45B-FD02-44CD-8C93-2D6E44EFDBA8}" type="sibTrans" cxnId="{C12825B9-2FD3-4CA0-9B14-9589A6D7F9D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9256AC-94F3-4153-BF59-CD45FCC86FC4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4- يرثون مع الأم التي أدلوا بها.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F55E6B-6CE2-4935-8118-B98C73CFD9BF}" type="parTrans" cxnId="{17E2FB0E-6326-43FE-A9FA-F4ADBCFF9C74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E37622-13B4-400B-9729-F55002F73BDA}" type="sibTrans" cxnId="{17E2FB0E-6326-43FE-A9FA-F4ADBCFF9C74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78D502-9096-4C79-BB09-1ACDFC26285B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5- يحجبون الأم التي أدلوا بها للمورِّث حجب نقصان من الثلث إلى السدس، وذلك عند تعددهم.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C6BF3B-51C3-4709-B23B-EF31CEA8727D}" type="parTrans" cxnId="{AD40B9BF-8BB4-489E-95CB-67FE9A99431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8A0324-66E5-46FA-9EF2-027645CFB5EE}" type="sibTrans" cxnId="{AD40B9BF-8BB4-489E-95CB-67FE9A99431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40F850-59B7-4BCD-B68F-A11E9D1B73E1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6- ذكرهم أدلى بأنثى وورث بالفرض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3DDB48-38C6-45A3-BA92-DA7A50A33AB1}" type="parTrans" cxnId="{BFA73F7A-A5F8-4B22-88ED-E0C82944BB5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9FC418-1DFA-4A26-B74C-26A2284C095C}" type="sibTrans" cxnId="{BFA73F7A-A5F8-4B22-88ED-E0C82944BB5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7D4FD6-8EDF-4F97-B6AC-3B84EBC66CE2}" type="pres">
      <dgm:prSet presAssocID="{EDCF1C1E-B023-40F5-9832-8EA2200767AF}" presName="Name0" presStyleCnt="0">
        <dgm:presLayoutVars>
          <dgm:chMax val="7"/>
          <dgm:chPref val="7"/>
          <dgm:dir val="rev"/>
        </dgm:presLayoutVars>
      </dgm:prSet>
      <dgm:spPr/>
    </dgm:pt>
    <dgm:pt modelId="{0F1D65F5-CC18-467D-9E7A-D80B41334A66}" type="pres">
      <dgm:prSet presAssocID="{EDCF1C1E-B023-40F5-9832-8EA2200767AF}" presName="Name1" presStyleCnt="0"/>
      <dgm:spPr/>
    </dgm:pt>
    <dgm:pt modelId="{B92B63F3-AC3C-4A79-B539-24F8A8F7374D}" type="pres">
      <dgm:prSet presAssocID="{EDCF1C1E-B023-40F5-9832-8EA2200767AF}" presName="cycle" presStyleCnt="0"/>
      <dgm:spPr/>
    </dgm:pt>
    <dgm:pt modelId="{F482F70C-7EB6-42EA-9087-B665374F6DD0}" type="pres">
      <dgm:prSet presAssocID="{EDCF1C1E-B023-40F5-9832-8EA2200767AF}" presName="srcNode" presStyleLbl="node1" presStyleIdx="0" presStyleCnt="6"/>
      <dgm:spPr/>
    </dgm:pt>
    <dgm:pt modelId="{C4D59F27-EEB0-404E-AECA-52EEF142BA0C}" type="pres">
      <dgm:prSet presAssocID="{EDCF1C1E-B023-40F5-9832-8EA2200767AF}" presName="conn" presStyleLbl="parChTrans1D2" presStyleIdx="0" presStyleCnt="1"/>
      <dgm:spPr/>
    </dgm:pt>
    <dgm:pt modelId="{71B4B629-6395-401B-811B-AA9DEF0F912D}" type="pres">
      <dgm:prSet presAssocID="{EDCF1C1E-B023-40F5-9832-8EA2200767AF}" presName="extraNode" presStyleLbl="node1" presStyleIdx="0" presStyleCnt="6"/>
      <dgm:spPr/>
    </dgm:pt>
    <dgm:pt modelId="{B502F109-B599-4A47-8E5D-5BFAB182ADBD}" type="pres">
      <dgm:prSet presAssocID="{EDCF1C1E-B023-40F5-9832-8EA2200767AF}" presName="dstNode" presStyleLbl="node1" presStyleIdx="0" presStyleCnt="6"/>
      <dgm:spPr/>
    </dgm:pt>
    <dgm:pt modelId="{A991A829-CA02-41DD-955F-04D4263A0CCD}" type="pres">
      <dgm:prSet presAssocID="{F97E0DC9-A1A7-4EDD-8860-0B39848CF3A0}" presName="text_1" presStyleLbl="node1" presStyleIdx="0" presStyleCnt="6">
        <dgm:presLayoutVars>
          <dgm:bulletEnabled val="1"/>
        </dgm:presLayoutVars>
      </dgm:prSet>
      <dgm:spPr/>
    </dgm:pt>
    <dgm:pt modelId="{7983A2E6-95BD-48BB-B86C-F9F278121580}" type="pres">
      <dgm:prSet presAssocID="{F97E0DC9-A1A7-4EDD-8860-0B39848CF3A0}" presName="accent_1" presStyleCnt="0"/>
      <dgm:spPr/>
    </dgm:pt>
    <dgm:pt modelId="{B2B065DF-8D2D-46BA-BFB4-B662A763AEBE}" type="pres">
      <dgm:prSet presAssocID="{F97E0DC9-A1A7-4EDD-8860-0B39848CF3A0}" presName="accentRepeatNode" presStyleLbl="solidFgAcc1" presStyleIdx="0" presStyleCnt="6"/>
      <dgm:spPr/>
    </dgm:pt>
    <dgm:pt modelId="{BC252C1A-B000-46D6-89BB-44B2B4553F47}" type="pres">
      <dgm:prSet presAssocID="{A7DC80C7-443F-4345-9046-B40E7DA6520A}" presName="text_2" presStyleLbl="node1" presStyleIdx="1" presStyleCnt="6">
        <dgm:presLayoutVars>
          <dgm:bulletEnabled val="1"/>
        </dgm:presLayoutVars>
      </dgm:prSet>
      <dgm:spPr/>
    </dgm:pt>
    <dgm:pt modelId="{A79029B6-9E2A-4352-832C-A643A9865951}" type="pres">
      <dgm:prSet presAssocID="{A7DC80C7-443F-4345-9046-B40E7DA6520A}" presName="accent_2" presStyleCnt="0"/>
      <dgm:spPr/>
    </dgm:pt>
    <dgm:pt modelId="{5E6D7572-1DE3-4971-8F42-0799754F7B05}" type="pres">
      <dgm:prSet presAssocID="{A7DC80C7-443F-4345-9046-B40E7DA6520A}" presName="accentRepeatNode" presStyleLbl="solidFgAcc1" presStyleIdx="1" presStyleCnt="6"/>
      <dgm:spPr/>
    </dgm:pt>
    <dgm:pt modelId="{C4FB5560-6061-47B9-BD86-FCFA7A916B0C}" type="pres">
      <dgm:prSet presAssocID="{E432109E-8F35-4147-B49A-DD64335EE8C2}" presName="text_3" presStyleLbl="node1" presStyleIdx="2" presStyleCnt="6">
        <dgm:presLayoutVars>
          <dgm:bulletEnabled val="1"/>
        </dgm:presLayoutVars>
      </dgm:prSet>
      <dgm:spPr/>
    </dgm:pt>
    <dgm:pt modelId="{C17D6E4A-071F-47D0-A3AB-536A85702D72}" type="pres">
      <dgm:prSet presAssocID="{E432109E-8F35-4147-B49A-DD64335EE8C2}" presName="accent_3" presStyleCnt="0"/>
      <dgm:spPr/>
    </dgm:pt>
    <dgm:pt modelId="{CD1FBF9A-8DA6-4FB2-8D00-CC4BB04EFF5F}" type="pres">
      <dgm:prSet presAssocID="{E432109E-8F35-4147-B49A-DD64335EE8C2}" presName="accentRepeatNode" presStyleLbl="solidFgAcc1" presStyleIdx="2" presStyleCnt="6"/>
      <dgm:spPr/>
    </dgm:pt>
    <dgm:pt modelId="{F88586A3-73AB-45A8-9C1F-7082BE3D6A4C}" type="pres">
      <dgm:prSet presAssocID="{119256AC-94F3-4153-BF59-CD45FCC86FC4}" presName="text_4" presStyleLbl="node1" presStyleIdx="3" presStyleCnt="6">
        <dgm:presLayoutVars>
          <dgm:bulletEnabled val="1"/>
        </dgm:presLayoutVars>
      </dgm:prSet>
      <dgm:spPr/>
    </dgm:pt>
    <dgm:pt modelId="{2D1F80D2-E901-4EBD-84A7-1302776DC7C7}" type="pres">
      <dgm:prSet presAssocID="{119256AC-94F3-4153-BF59-CD45FCC86FC4}" presName="accent_4" presStyleCnt="0"/>
      <dgm:spPr/>
    </dgm:pt>
    <dgm:pt modelId="{7E04BE2E-C0D0-4C6E-AF73-BC8914053F74}" type="pres">
      <dgm:prSet presAssocID="{119256AC-94F3-4153-BF59-CD45FCC86FC4}" presName="accentRepeatNode" presStyleLbl="solidFgAcc1" presStyleIdx="3" presStyleCnt="6"/>
      <dgm:spPr/>
    </dgm:pt>
    <dgm:pt modelId="{75176CDC-C3CE-4C1D-9463-721A56BBCD8D}" type="pres">
      <dgm:prSet presAssocID="{6E78D502-9096-4C79-BB09-1ACDFC26285B}" presName="text_5" presStyleLbl="node1" presStyleIdx="4" presStyleCnt="6">
        <dgm:presLayoutVars>
          <dgm:bulletEnabled val="1"/>
        </dgm:presLayoutVars>
      </dgm:prSet>
      <dgm:spPr/>
    </dgm:pt>
    <dgm:pt modelId="{A7CC22D4-4A10-4039-B75E-99E064527731}" type="pres">
      <dgm:prSet presAssocID="{6E78D502-9096-4C79-BB09-1ACDFC26285B}" presName="accent_5" presStyleCnt="0"/>
      <dgm:spPr/>
    </dgm:pt>
    <dgm:pt modelId="{815FE256-C6E2-4B96-8C15-98445ABE6EBC}" type="pres">
      <dgm:prSet presAssocID="{6E78D502-9096-4C79-BB09-1ACDFC26285B}" presName="accentRepeatNode" presStyleLbl="solidFgAcc1" presStyleIdx="4" presStyleCnt="6"/>
      <dgm:spPr/>
    </dgm:pt>
    <dgm:pt modelId="{B13F40A6-936F-4A33-B670-5C88D616684D}" type="pres">
      <dgm:prSet presAssocID="{8B40F850-59B7-4BCD-B68F-A11E9D1B73E1}" presName="text_6" presStyleLbl="node1" presStyleIdx="5" presStyleCnt="6">
        <dgm:presLayoutVars>
          <dgm:bulletEnabled val="1"/>
        </dgm:presLayoutVars>
      </dgm:prSet>
      <dgm:spPr/>
    </dgm:pt>
    <dgm:pt modelId="{3162D1DA-2166-4F41-8C3D-7E046309F5EF}" type="pres">
      <dgm:prSet presAssocID="{8B40F850-59B7-4BCD-B68F-A11E9D1B73E1}" presName="accent_6" presStyleCnt="0"/>
      <dgm:spPr/>
    </dgm:pt>
    <dgm:pt modelId="{85D1102F-D246-4F4A-8073-11A018E2852B}" type="pres">
      <dgm:prSet presAssocID="{8B40F850-59B7-4BCD-B68F-A11E9D1B73E1}" presName="accentRepeatNode" presStyleLbl="solidFgAcc1" presStyleIdx="5" presStyleCnt="6"/>
      <dgm:spPr/>
    </dgm:pt>
  </dgm:ptLst>
  <dgm:cxnLst>
    <dgm:cxn modelId="{C4E99204-DCB8-41D7-A13C-7FD1A77E1CD1}" type="presOf" srcId="{EDCF1C1E-B023-40F5-9832-8EA2200767AF}" destId="{487D4FD6-8EDF-4F97-B6AC-3B84EBC66CE2}" srcOrd="0" destOrd="0" presId="urn:microsoft.com/office/officeart/2008/layout/VerticalCurvedList"/>
    <dgm:cxn modelId="{F383FC08-7D68-469B-91D3-91D3C7CABF1B}" type="presOf" srcId="{A7DC80C7-443F-4345-9046-B40E7DA6520A}" destId="{BC252C1A-B000-46D6-89BB-44B2B4553F47}" srcOrd="0" destOrd="0" presId="urn:microsoft.com/office/officeart/2008/layout/VerticalCurvedList"/>
    <dgm:cxn modelId="{9E3E8E0E-9742-40FF-B0A5-8F3867F1E232}" type="presOf" srcId="{6E78D502-9096-4C79-BB09-1ACDFC26285B}" destId="{75176CDC-C3CE-4C1D-9463-721A56BBCD8D}" srcOrd="0" destOrd="0" presId="urn:microsoft.com/office/officeart/2008/layout/VerticalCurvedList"/>
    <dgm:cxn modelId="{17E2FB0E-6326-43FE-A9FA-F4ADBCFF9C74}" srcId="{EDCF1C1E-B023-40F5-9832-8EA2200767AF}" destId="{119256AC-94F3-4153-BF59-CD45FCC86FC4}" srcOrd="3" destOrd="0" parTransId="{EFF55E6B-6CE2-4935-8118-B98C73CFD9BF}" sibTransId="{CCE37622-13B4-400B-9729-F55002F73BDA}"/>
    <dgm:cxn modelId="{62027937-B70E-400A-BFD0-7DCD0519806D}" type="presOf" srcId="{8B40F850-59B7-4BCD-B68F-A11E9D1B73E1}" destId="{B13F40A6-936F-4A33-B670-5C88D616684D}" srcOrd="0" destOrd="0" presId="urn:microsoft.com/office/officeart/2008/layout/VerticalCurvedList"/>
    <dgm:cxn modelId="{BFA73F7A-A5F8-4B22-88ED-E0C82944BB52}" srcId="{EDCF1C1E-B023-40F5-9832-8EA2200767AF}" destId="{8B40F850-59B7-4BCD-B68F-A11E9D1B73E1}" srcOrd="5" destOrd="0" parTransId="{053DDB48-38C6-45A3-BA92-DA7A50A33AB1}" sibTransId="{469FC418-1DFA-4A26-B74C-26A2284C095C}"/>
    <dgm:cxn modelId="{AF41DBB4-626C-4F45-AC18-EF4F0E7DD42A}" type="presOf" srcId="{119256AC-94F3-4153-BF59-CD45FCC86FC4}" destId="{F88586A3-73AB-45A8-9C1F-7082BE3D6A4C}" srcOrd="0" destOrd="0" presId="urn:microsoft.com/office/officeart/2008/layout/VerticalCurvedList"/>
    <dgm:cxn modelId="{C12825B9-2FD3-4CA0-9B14-9589A6D7F9DC}" srcId="{EDCF1C1E-B023-40F5-9832-8EA2200767AF}" destId="{E432109E-8F35-4147-B49A-DD64335EE8C2}" srcOrd="2" destOrd="0" parTransId="{BE71FE58-0EDA-4137-8780-CA726CC981ED}" sibTransId="{131FB45B-FD02-44CD-8C93-2D6E44EFDBA8}"/>
    <dgm:cxn modelId="{F6F87CBC-FF34-408A-9B7F-F2D3AE2E0DF6}" type="presOf" srcId="{F97E0DC9-A1A7-4EDD-8860-0B39848CF3A0}" destId="{A991A829-CA02-41DD-955F-04D4263A0CCD}" srcOrd="0" destOrd="0" presId="urn:microsoft.com/office/officeart/2008/layout/VerticalCurvedList"/>
    <dgm:cxn modelId="{AD40B9BF-8BB4-489E-95CB-67FE9A994318}" srcId="{EDCF1C1E-B023-40F5-9832-8EA2200767AF}" destId="{6E78D502-9096-4C79-BB09-1ACDFC26285B}" srcOrd="4" destOrd="0" parTransId="{7AC6BF3B-51C3-4709-B23B-EF31CEA8727D}" sibTransId="{5D8A0324-66E5-46FA-9EF2-027645CFB5EE}"/>
    <dgm:cxn modelId="{F606B9C8-43B4-4071-918D-E8F4C04B09DB}" srcId="{EDCF1C1E-B023-40F5-9832-8EA2200767AF}" destId="{A7DC80C7-443F-4345-9046-B40E7DA6520A}" srcOrd="1" destOrd="0" parTransId="{2DD3000E-E5B7-4465-A114-404F3537E967}" sibTransId="{209174CD-161F-469B-B6AF-255E7380C77B}"/>
    <dgm:cxn modelId="{AB1A68D1-00E5-4D2E-BFDA-3464E3CDE254}" type="presOf" srcId="{5973FDED-3ED9-444D-8A37-0B46138A98DB}" destId="{C4D59F27-EEB0-404E-AECA-52EEF142BA0C}" srcOrd="0" destOrd="0" presId="urn:microsoft.com/office/officeart/2008/layout/VerticalCurvedList"/>
    <dgm:cxn modelId="{491A40E1-9435-4527-9929-1666D76B97ED}" type="presOf" srcId="{E432109E-8F35-4147-B49A-DD64335EE8C2}" destId="{C4FB5560-6061-47B9-BD86-FCFA7A916B0C}" srcOrd="0" destOrd="0" presId="urn:microsoft.com/office/officeart/2008/layout/VerticalCurvedList"/>
    <dgm:cxn modelId="{463069FE-CE4B-40E8-9635-72DDF28853AA}" srcId="{EDCF1C1E-B023-40F5-9832-8EA2200767AF}" destId="{F97E0DC9-A1A7-4EDD-8860-0B39848CF3A0}" srcOrd="0" destOrd="0" parTransId="{9F28FAF0-D065-4C4E-9696-82D915E49752}" sibTransId="{5973FDED-3ED9-444D-8A37-0B46138A98DB}"/>
    <dgm:cxn modelId="{5B3CD852-98BA-43D6-8CDB-55E4E3EC99F3}" type="presParOf" srcId="{487D4FD6-8EDF-4F97-B6AC-3B84EBC66CE2}" destId="{0F1D65F5-CC18-467D-9E7A-D80B41334A66}" srcOrd="0" destOrd="0" presId="urn:microsoft.com/office/officeart/2008/layout/VerticalCurvedList"/>
    <dgm:cxn modelId="{DE32021F-4229-476E-93DF-2BD7377F0B22}" type="presParOf" srcId="{0F1D65F5-CC18-467D-9E7A-D80B41334A66}" destId="{B92B63F3-AC3C-4A79-B539-24F8A8F7374D}" srcOrd="0" destOrd="0" presId="urn:microsoft.com/office/officeart/2008/layout/VerticalCurvedList"/>
    <dgm:cxn modelId="{7A586B5B-8F75-47D9-A0FB-B75DEE4E7C60}" type="presParOf" srcId="{B92B63F3-AC3C-4A79-B539-24F8A8F7374D}" destId="{F482F70C-7EB6-42EA-9087-B665374F6DD0}" srcOrd="0" destOrd="0" presId="urn:microsoft.com/office/officeart/2008/layout/VerticalCurvedList"/>
    <dgm:cxn modelId="{19FC0FBE-FDA6-4945-82D1-B51D2447F1CA}" type="presParOf" srcId="{B92B63F3-AC3C-4A79-B539-24F8A8F7374D}" destId="{C4D59F27-EEB0-404E-AECA-52EEF142BA0C}" srcOrd="1" destOrd="0" presId="urn:microsoft.com/office/officeart/2008/layout/VerticalCurvedList"/>
    <dgm:cxn modelId="{CCB839DB-F6D1-431F-8830-98DD62B48A1D}" type="presParOf" srcId="{B92B63F3-AC3C-4A79-B539-24F8A8F7374D}" destId="{71B4B629-6395-401B-811B-AA9DEF0F912D}" srcOrd="2" destOrd="0" presId="urn:microsoft.com/office/officeart/2008/layout/VerticalCurvedList"/>
    <dgm:cxn modelId="{399F5BFE-13E7-40B1-8BAA-4527ACA2464C}" type="presParOf" srcId="{B92B63F3-AC3C-4A79-B539-24F8A8F7374D}" destId="{B502F109-B599-4A47-8E5D-5BFAB182ADBD}" srcOrd="3" destOrd="0" presId="urn:microsoft.com/office/officeart/2008/layout/VerticalCurvedList"/>
    <dgm:cxn modelId="{D6B43E5D-E8C4-42D6-B0DC-BA00DD2B81F3}" type="presParOf" srcId="{0F1D65F5-CC18-467D-9E7A-D80B41334A66}" destId="{A991A829-CA02-41DD-955F-04D4263A0CCD}" srcOrd="1" destOrd="0" presId="urn:microsoft.com/office/officeart/2008/layout/VerticalCurvedList"/>
    <dgm:cxn modelId="{0E548C3C-DCDE-4487-BD9B-E9CE7D1E9E22}" type="presParOf" srcId="{0F1D65F5-CC18-467D-9E7A-D80B41334A66}" destId="{7983A2E6-95BD-48BB-B86C-F9F278121580}" srcOrd="2" destOrd="0" presId="urn:microsoft.com/office/officeart/2008/layout/VerticalCurvedList"/>
    <dgm:cxn modelId="{9D4D5EB8-98B4-4E54-9DBF-07ED245DC524}" type="presParOf" srcId="{7983A2E6-95BD-48BB-B86C-F9F278121580}" destId="{B2B065DF-8D2D-46BA-BFB4-B662A763AEBE}" srcOrd="0" destOrd="0" presId="urn:microsoft.com/office/officeart/2008/layout/VerticalCurvedList"/>
    <dgm:cxn modelId="{57AB5715-AECB-4736-AE3C-16F082FF6C62}" type="presParOf" srcId="{0F1D65F5-CC18-467D-9E7A-D80B41334A66}" destId="{BC252C1A-B000-46D6-89BB-44B2B4553F47}" srcOrd="3" destOrd="0" presId="urn:microsoft.com/office/officeart/2008/layout/VerticalCurvedList"/>
    <dgm:cxn modelId="{B85DD51A-B9E1-4F43-9090-A13E5EE1DD15}" type="presParOf" srcId="{0F1D65F5-CC18-467D-9E7A-D80B41334A66}" destId="{A79029B6-9E2A-4352-832C-A643A9865951}" srcOrd="4" destOrd="0" presId="urn:microsoft.com/office/officeart/2008/layout/VerticalCurvedList"/>
    <dgm:cxn modelId="{6FF10377-0184-4DBF-9A34-FB3E8927F97F}" type="presParOf" srcId="{A79029B6-9E2A-4352-832C-A643A9865951}" destId="{5E6D7572-1DE3-4971-8F42-0799754F7B05}" srcOrd="0" destOrd="0" presId="urn:microsoft.com/office/officeart/2008/layout/VerticalCurvedList"/>
    <dgm:cxn modelId="{64C5C354-4337-4C2F-B8C5-B0D0EFE82983}" type="presParOf" srcId="{0F1D65F5-CC18-467D-9E7A-D80B41334A66}" destId="{C4FB5560-6061-47B9-BD86-FCFA7A916B0C}" srcOrd="5" destOrd="0" presId="urn:microsoft.com/office/officeart/2008/layout/VerticalCurvedList"/>
    <dgm:cxn modelId="{DDFE8FFC-CDFB-438F-AFD7-1750EE6B67E6}" type="presParOf" srcId="{0F1D65F5-CC18-467D-9E7A-D80B41334A66}" destId="{C17D6E4A-071F-47D0-A3AB-536A85702D72}" srcOrd="6" destOrd="0" presId="urn:microsoft.com/office/officeart/2008/layout/VerticalCurvedList"/>
    <dgm:cxn modelId="{565DCE66-9F12-48C6-8AE1-14AA171554D0}" type="presParOf" srcId="{C17D6E4A-071F-47D0-A3AB-536A85702D72}" destId="{CD1FBF9A-8DA6-4FB2-8D00-CC4BB04EFF5F}" srcOrd="0" destOrd="0" presId="urn:microsoft.com/office/officeart/2008/layout/VerticalCurvedList"/>
    <dgm:cxn modelId="{E6B7ADDD-7FB5-4EB5-B012-59C6CC1CD8C3}" type="presParOf" srcId="{0F1D65F5-CC18-467D-9E7A-D80B41334A66}" destId="{F88586A3-73AB-45A8-9C1F-7082BE3D6A4C}" srcOrd="7" destOrd="0" presId="urn:microsoft.com/office/officeart/2008/layout/VerticalCurvedList"/>
    <dgm:cxn modelId="{3D9E9BA2-5120-4757-B4A3-D1E883325E53}" type="presParOf" srcId="{0F1D65F5-CC18-467D-9E7A-D80B41334A66}" destId="{2D1F80D2-E901-4EBD-84A7-1302776DC7C7}" srcOrd="8" destOrd="0" presId="urn:microsoft.com/office/officeart/2008/layout/VerticalCurvedList"/>
    <dgm:cxn modelId="{C5E2230C-7D07-48FF-A414-85E2C76C27CE}" type="presParOf" srcId="{2D1F80D2-E901-4EBD-84A7-1302776DC7C7}" destId="{7E04BE2E-C0D0-4C6E-AF73-BC8914053F74}" srcOrd="0" destOrd="0" presId="urn:microsoft.com/office/officeart/2008/layout/VerticalCurvedList"/>
    <dgm:cxn modelId="{57BF56E7-53C2-48AB-A2FC-5DD3245DE7CE}" type="presParOf" srcId="{0F1D65F5-CC18-467D-9E7A-D80B41334A66}" destId="{75176CDC-C3CE-4C1D-9463-721A56BBCD8D}" srcOrd="9" destOrd="0" presId="urn:microsoft.com/office/officeart/2008/layout/VerticalCurvedList"/>
    <dgm:cxn modelId="{EB6949E9-35E6-4179-B6E1-1A59D498B92C}" type="presParOf" srcId="{0F1D65F5-CC18-467D-9E7A-D80B41334A66}" destId="{A7CC22D4-4A10-4039-B75E-99E064527731}" srcOrd="10" destOrd="0" presId="urn:microsoft.com/office/officeart/2008/layout/VerticalCurvedList"/>
    <dgm:cxn modelId="{F081307A-E5F9-470F-9310-393FF8CAEF1A}" type="presParOf" srcId="{A7CC22D4-4A10-4039-B75E-99E064527731}" destId="{815FE256-C6E2-4B96-8C15-98445ABE6EBC}" srcOrd="0" destOrd="0" presId="urn:microsoft.com/office/officeart/2008/layout/VerticalCurvedList"/>
    <dgm:cxn modelId="{4484299A-3FD5-4DEE-9C02-871D143491F9}" type="presParOf" srcId="{0F1D65F5-CC18-467D-9E7A-D80B41334A66}" destId="{B13F40A6-936F-4A33-B670-5C88D616684D}" srcOrd="11" destOrd="0" presId="urn:microsoft.com/office/officeart/2008/layout/VerticalCurvedList"/>
    <dgm:cxn modelId="{6B5DF1CE-C8AB-401D-A671-3E3D250DF02F}" type="presParOf" srcId="{0F1D65F5-CC18-467D-9E7A-D80B41334A66}" destId="{3162D1DA-2166-4F41-8C3D-7E046309F5EF}" srcOrd="12" destOrd="0" presId="urn:microsoft.com/office/officeart/2008/layout/VerticalCurvedList"/>
    <dgm:cxn modelId="{101788CC-4520-4FE8-AAC8-715213082F7A}" type="presParOf" srcId="{3162D1DA-2166-4F41-8C3D-7E046309F5EF}" destId="{85D1102F-D246-4F4A-8073-11A018E2852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81C27-BEA3-465B-B284-8277427BBB88}">
      <dsp:nvSpPr>
        <dsp:cNvPr id="0" name=""/>
        <dsp:cNvSpPr/>
      </dsp:nvSpPr>
      <dsp:spPr>
        <a:xfrm>
          <a:off x="0" y="32924"/>
          <a:ext cx="10459897" cy="118755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السدس 1/6: </a:t>
          </a: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يأخذ الأب السدس فرضاً عند وجود الفرع الوارث المذكر، كالابن وابن الابن مهما نزل.</a:t>
          </a:r>
          <a:endParaRPr lang="en-US" sz="220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971" y="90895"/>
        <a:ext cx="10343955" cy="1071608"/>
      </dsp:txXfrm>
    </dsp:sp>
    <dsp:sp modelId="{B0C9DFF6-5502-405A-A0D8-3441B38B45A2}">
      <dsp:nvSpPr>
        <dsp:cNvPr id="0" name=""/>
        <dsp:cNvSpPr/>
      </dsp:nvSpPr>
      <dsp:spPr>
        <a:xfrm>
          <a:off x="0" y="1387514"/>
          <a:ext cx="10459897" cy="118755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19009"/>
                <a:satOff val="-21420"/>
                <a:lumOff val="17295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119009"/>
                <a:satOff val="-21420"/>
                <a:lumOff val="17295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السدس مع التعصيب 1/6+ع: </a:t>
          </a: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ويستحق الأب السدس فرضاً والباقي تعصيباً عند وجود الفرع المؤنث الوارث بالفرض فقط، كالبنت وبنت الابن مهما نزل أبوها.</a:t>
          </a:r>
          <a:endParaRPr lang="en-US" sz="220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971" y="1445485"/>
        <a:ext cx="10343955" cy="1071608"/>
      </dsp:txXfrm>
    </dsp:sp>
    <dsp:sp modelId="{F1EEC2FD-A564-4488-B46F-1AB076F77242}">
      <dsp:nvSpPr>
        <dsp:cNvPr id="0" name=""/>
        <dsp:cNvSpPr/>
      </dsp:nvSpPr>
      <dsp:spPr>
        <a:xfrm>
          <a:off x="0" y="2742104"/>
          <a:ext cx="10459897" cy="118755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238019"/>
                <a:satOff val="-42840"/>
                <a:lumOff val="3459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238019"/>
                <a:satOff val="-42840"/>
                <a:lumOff val="3459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 u="none" kern="1200">
              <a:latin typeface="Arial" panose="020B0604020202020204" pitchFamily="34" charset="0"/>
              <a:cs typeface="Arial" panose="020B0604020202020204" pitchFamily="34" charset="0"/>
            </a:rPr>
            <a:t>التعصيب ع: </a:t>
          </a:r>
          <a:r>
            <a:rPr lang="ar-SY" sz="2200" u="none" kern="1200">
              <a:latin typeface="Arial" panose="020B0604020202020204" pitchFamily="34" charset="0"/>
              <a:cs typeface="Arial" panose="020B0604020202020204" pitchFamily="34" charset="0"/>
            </a:rPr>
            <a:t>فيأخذ الأب كامل التركة، أو ما بقي منها بعد أصحاب الفرض عند انعدام الفرع الوارث مطلقاً، ذكراً كان أم أنثى</a:t>
          </a:r>
          <a:r>
            <a:rPr lang="en-US" sz="2200" u="none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ar-SY" sz="2200" u="none" kern="120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ar-SY" sz="220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971" y="2800075"/>
        <a:ext cx="10343955" cy="10716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BA37A-FCCC-4995-84E0-6404B23CB720}">
      <dsp:nvSpPr>
        <dsp:cNvPr id="0" name=""/>
        <dsp:cNvSpPr/>
      </dsp:nvSpPr>
      <dsp:spPr>
        <a:xfrm>
          <a:off x="0" y="3332143"/>
          <a:ext cx="10459897" cy="63548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4-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التعصيب المحض: 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وذلك عند انعدام الفرع الوارث بالفرض أو التعصيب.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32143"/>
        <a:ext cx="10459897" cy="635483"/>
      </dsp:txXfrm>
    </dsp:sp>
    <dsp:sp modelId="{70F5EE6E-CE95-4B5C-8EF7-061EF0F8DDE6}">
      <dsp:nvSpPr>
        <dsp:cNvPr id="0" name=""/>
        <dsp:cNvSpPr/>
      </dsp:nvSpPr>
      <dsp:spPr>
        <a:xfrm rot="10800000">
          <a:off x="0" y="2364302"/>
          <a:ext cx="10459897" cy="977372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79340"/>
                <a:satOff val="-14280"/>
                <a:lumOff val="1153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79340"/>
                <a:satOff val="-14280"/>
                <a:lumOff val="1153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السدس والتعصيب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: وذلك عند وجود الفرع المؤنث الوارث بالفرض فقط.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364302"/>
        <a:ext cx="10459897" cy="635067"/>
      </dsp:txXfrm>
    </dsp:sp>
    <dsp:sp modelId="{071D9406-D67E-43BC-B202-3D432CA04E5B}">
      <dsp:nvSpPr>
        <dsp:cNvPr id="0" name=""/>
        <dsp:cNvSpPr/>
      </dsp:nvSpPr>
      <dsp:spPr>
        <a:xfrm rot="10800000">
          <a:off x="0" y="1396461"/>
          <a:ext cx="10459897" cy="977372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158679"/>
                <a:satOff val="-28560"/>
                <a:lumOff val="2306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158679"/>
                <a:satOff val="-28560"/>
                <a:lumOff val="2306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السدس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: فيرث الجد بطريق الفرض فقط عند وجود الفرع المذكر الوارث بالتعصيب.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396461"/>
        <a:ext cx="10459897" cy="635067"/>
      </dsp:txXfrm>
    </dsp:sp>
    <dsp:sp modelId="{D5950611-4545-45B3-84E7-D12F6052CE12}">
      <dsp:nvSpPr>
        <dsp:cNvPr id="0" name=""/>
        <dsp:cNvSpPr/>
      </dsp:nvSpPr>
      <dsp:spPr>
        <a:xfrm rot="10800000">
          <a:off x="0" y="267"/>
          <a:ext cx="10459897" cy="1405726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238019"/>
                <a:satOff val="-42840"/>
                <a:lumOff val="3459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238019"/>
                <a:satOff val="-42840"/>
                <a:lumOff val="3459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الحجب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: وذلك عند وجود الأب، أو الجد العصبي الأقرب منه إلى الميت؛ للقاعدة العامة: مَنْ أدلى إلى الميت بواسطة لا يرث بوجودها وبناءً على ذلك: يسقط الجد بالأب [والجد الأقرب يحجب الجد الأبعد].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67"/>
        <a:ext cx="10459897" cy="9133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A4F95-B251-4AD8-AA27-CE8694242CBB}">
      <dsp:nvSpPr>
        <dsp:cNvPr id="0" name=""/>
        <dsp:cNvSpPr/>
      </dsp:nvSpPr>
      <dsp:spPr>
        <a:xfrm rot="10800000">
          <a:off x="22325" y="525"/>
          <a:ext cx="9283262" cy="20510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وذلك عند عدم الفرع الوارث مطلقاً بالفرض أو التعصيب، كالبنت والابن وابن الابن وإن نزل.</a:t>
          </a:r>
          <a:endParaRPr lang="ar-SY" sz="2200" u="none" kern="1200" dirty="0"/>
        </a:p>
        <a:p>
          <a:pPr marL="228600" lvl="1" indent="-228600" algn="justLow" defTabSz="9779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مثال: إذا توفيت وتركت: زوجاً وأخاً شقيقاً.</a:t>
          </a:r>
        </a:p>
        <a:p>
          <a:pPr marL="228600" lvl="1" indent="-228600" algn="justLow" defTabSz="9779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فللزوج النصف، والباقي للأخ.</a:t>
          </a:r>
        </a:p>
      </dsp:txBody>
      <dsp:txXfrm rot="10800000">
        <a:off x="791470" y="256907"/>
        <a:ext cx="8514117" cy="1538290"/>
      </dsp:txXfrm>
    </dsp:sp>
    <dsp:sp modelId="{A2F9D924-91EE-4F1A-9F0E-805AED2287D3}">
      <dsp:nvSpPr>
        <dsp:cNvPr id="0" name=""/>
        <dsp:cNvSpPr/>
      </dsp:nvSpPr>
      <dsp:spPr>
        <a:xfrm>
          <a:off x="9309324" y="525"/>
          <a:ext cx="1403237" cy="205105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r" defTabSz="977900" rtl="1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1- النصف: </a:t>
          </a:r>
        </a:p>
      </dsp:txBody>
      <dsp:txXfrm>
        <a:off x="9377824" y="69025"/>
        <a:ext cx="1266237" cy="1914054"/>
      </dsp:txXfrm>
    </dsp:sp>
    <dsp:sp modelId="{5FD079D8-2659-48E4-8198-3FC76D8EC7D8}">
      <dsp:nvSpPr>
        <dsp:cNvPr id="0" name=""/>
        <dsp:cNvSpPr/>
      </dsp:nvSpPr>
      <dsp:spPr>
        <a:xfrm rot="10800000">
          <a:off x="0" y="2256686"/>
          <a:ext cx="9400018" cy="20510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وذلك عند وجود الفرع الوارث بالفرض أو التعصيب، سواءً أكان هذا الفرع من زوج آخر أم من الزوج نفسه.</a:t>
          </a:r>
          <a:endParaRPr lang="ar-SY" sz="2200" u="none" kern="1200" dirty="0"/>
        </a:p>
        <a:p>
          <a:pPr marL="228600" lvl="1" indent="-228600" algn="justLow" defTabSz="9779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مثال: إذا توفيت وتركت زوجاً وولداً، أو ولد ابن، فللزوج الريع، والباقي للولد أو ابن الابن.</a:t>
          </a:r>
        </a:p>
      </dsp:txBody>
      <dsp:txXfrm rot="10800000">
        <a:off x="769145" y="2513068"/>
        <a:ext cx="8630873" cy="1538290"/>
      </dsp:txXfrm>
    </dsp:sp>
    <dsp:sp modelId="{B3FA0E1D-D81C-4D33-A03A-2C9D578B2891}">
      <dsp:nvSpPr>
        <dsp:cNvPr id="0" name=""/>
        <dsp:cNvSpPr/>
      </dsp:nvSpPr>
      <dsp:spPr>
        <a:xfrm>
          <a:off x="9404081" y="2256686"/>
          <a:ext cx="1330480" cy="205105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238019"/>
                <a:satOff val="-42840"/>
                <a:lumOff val="3459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238019"/>
                <a:satOff val="-42840"/>
                <a:lumOff val="3459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r" defTabSz="977900" rtl="1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2- الربع: </a:t>
          </a:r>
        </a:p>
      </dsp:txBody>
      <dsp:txXfrm>
        <a:off x="9469030" y="2321635"/>
        <a:ext cx="1200582" cy="19211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14253-0043-4B19-A133-05179AB03C49}">
      <dsp:nvSpPr>
        <dsp:cNvPr id="0" name=""/>
        <dsp:cNvSpPr/>
      </dsp:nvSpPr>
      <dsp:spPr>
        <a:xfrm>
          <a:off x="0" y="3830220"/>
          <a:ext cx="10459897" cy="47459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مثال: إذا توفي وترك زوجة وابناً وأخاً لأم، فللزوجة الثُمُن، والباقي للابن، والأخ لأم محجوب..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830220"/>
        <a:ext cx="10459897" cy="474593"/>
      </dsp:txXfrm>
    </dsp:sp>
    <dsp:sp modelId="{EA1799DF-9D5E-4264-8416-00FDF8A23AF0}">
      <dsp:nvSpPr>
        <dsp:cNvPr id="0" name=""/>
        <dsp:cNvSpPr/>
      </dsp:nvSpPr>
      <dsp:spPr>
        <a:xfrm rot="10800000">
          <a:off x="0" y="2891918"/>
          <a:ext cx="10459897" cy="945421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47604"/>
                <a:satOff val="-8568"/>
                <a:lumOff val="6918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47604"/>
                <a:satOff val="-8568"/>
                <a:lumOff val="6918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3- الحجب: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يحجب الإخوة والأخوات لأم عند وجود الفرع الوارث بالفرض أو التعصيب، كالابن وابن الابن وإن نزل، وعند وجود الأصل المذكر الوارث، كالأب والجد العصبي.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891918"/>
        <a:ext cx="10459897" cy="614306"/>
      </dsp:txXfrm>
    </dsp:sp>
    <dsp:sp modelId="{D2AC2C66-443F-416B-AA43-838364194DD1}">
      <dsp:nvSpPr>
        <dsp:cNvPr id="0" name=""/>
        <dsp:cNvSpPr/>
      </dsp:nvSpPr>
      <dsp:spPr>
        <a:xfrm rot="10800000">
          <a:off x="0" y="2169111"/>
          <a:ext cx="10459897" cy="729925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95208"/>
                <a:satOff val="-17136"/>
                <a:lumOff val="1383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95208"/>
                <a:satOff val="-17136"/>
                <a:lumOff val="1383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مثال: إذا مات وترك أماً وإخوة أو أخوات لأم وعماً، فللأم السدس، وللإخوة أو الأخوات لأم الثلث، والباقي للعم.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169111"/>
        <a:ext cx="10459897" cy="474283"/>
      </dsp:txXfrm>
    </dsp:sp>
    <dsp:sp modelId="{A7477594-7778-4341-8898-8186B2CF36A5}">
      <dsp:nvSpPr>
        <dsp:cNvPr id="0" name=""/>
        <dsp:cNvSpPr/>
      </dsp:nvSpPr>
      <dsp:spPr>
        <a:xfrm rot="10800000">
          <a:off x="0" y="1446305"/>
          <a:ext cx="10459897" cy="729925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142811"/>
                <a:satOff val="-25704"/>
                <a:lumOff val="20755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142811"/>
                <a:satOff val="-25704"/>
                <a:lumOff val="20755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2- الثلث: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عند التعدد للاثنين فصاعداً، وعدم الحاجب.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446305"/>
        <a:ext cx="10459897" cy="474283"/>
      </dsp:txXfrm>
    </dsp:sp>
    <dsp:sp modelId="{DA2D01B1-BC76-4A67-8F7D-11C9BFA42F7F}">
      <dsp:nvSpPr>
        <dsp:cNvPr id="0" name=""/>
        <dsp:cNvSpPr/>
      </dsp:nvSpPr>
      <dsp:spPr>
        <a:xfrm rot="10800000">
          <a:off x="0" y="723498"/>
          <a:ext cx="10459897" cy="729925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190415"/>
                <a:satOff val="-34272"/>
                <a:lumOff val="2767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190415"/>
                <a:satOff val="-34272"/>
                <a:lumOff val="2767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مثال: إذا توفي وترك: أخاً شقيقاً وأخاً أو أختاً لأم، فللأخ أو الأخت لأم السدس، والباقي للأخ الشقيق.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723498"/>
        <a:ext cx="10459897" cy="474283"/>
      </dsp:txXfrm>
    </dsp:sp>
    <dsp:sp modelId="{849F891E-B633-4CDA-97B4-6DCF189AAFD6}">
      <dsp:nvSpPr>
        <dsp:cNvPr id="0" name=""/>
        <dsp:cNvSpPr/>
      </dsp:nvSpPr>
      <dsp:spPr>
        <a:xfrm rot="10800000">
          <a:off x="0" y="0"/>
          <a:ext cx="10459897" cy="729925"/>
        </a:xfrm>
        <a:prstGeom prst="upArrowCallout">
          <a:avLst/>
        </a:prstGeom>
        <a:gradFill rotWithShape="0">
          <a:gsLst>
            <a:gs pos="0">
              <a:schemeClr val="accent2">
                <a:shade val="80000"/>
                <a:hueOff val="-238019"/>
                <a:satOff val="-42840"/>
                <a:lumOff val="3459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238019"/>
                <a:satOff val="-42840"/>
                <a:lumOff val="3459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1- السدس: 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للأخ الواحد منهم ذكراً كان أم أنثى. عند الانفراد وعدم الحاجب.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0"/>
        <a:ext cx="10459897" cy="4742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59F27-EEB0-404E-AECA-52EEF142BA0C}">
      <dsp:nvSpPr>
        <dsp:cNvPr id="0" name=""/>
        <dsp:cNvSpPr/>
      </dsp:nvSpPr>
      <dsp:spPr>
        <a:xfrm>
          <a:off x="9658714" y="-696003"/>
          <a:ext cx="5407140" cy="5407140"/>
        </a:xfrm>
        <a:prstGeom prst="blockArc">
          <a:avLst>
            <a:gd name="adj1" fmla="val 8100000"/>
            <a:gd name="adj2" fmla="val 13500000"/>
            <a:gd name="adj3" fmla="val 399"/>
          </a:avLst>
        </a:prstGeom>
        <a:noFill/>
        <a:ln w="2222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1A829-CA02-41DD-955F-04D4263A0CCD}">
      <dsp:nvSpPr>
        <dsp:cNvPr id="0" name=""/>
        <dsp:cNvSpPr/>
      </dsp:nvSpPr>
      <dsp:spPr>
        <a:xfrm>
          <a:off x="54414" y="211436"/>
          <a:ext cx="1014817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1- لا يفضل ذكرهم على أنثاهم لا اجتماعاً ولا انفراداً، فذكورهم وإناثهم في القسمة والاستحقاق سواء.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211436"/>
        <a:ext cx="10148177" cy="422713"/>
      </dsp:txXfrm>
    </dsp:sp>
    <dsp:sp modelId="{B2B065DF-8D2D-46BA-BFB4-B662A763AEBE}">
      <dsp:nvSpPr>
        <dsp:cNvPr id="0" name=""/>
        <dsp:cNvSpPr/>
      </dsp:nvSpPr>
      <dsp:spPr>
        <a:xfrm>
          <a:off x="9938396" y="158597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C252C1A-B000-46D6-89BB-44B2B4553F47}">
      <dsp:nvSpPr>
        <dsp:cNvPr id="0" name=""/>
        <dsp:cNvSpPr/>
      </dsp:nvSpPr>
      <dsp:spPr>
        <a:xfrm>
          <a:off x="54414" y="845426"/>
          <a:ext cx="980046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800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8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2- لا يُعصِّب الذكر منهم الأنثى.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845426"/>
        <a:ext cx="9800467" cy="422713"/>
      </dsp:txXfrm>
    </dsp:sp>
    <dsp:sp modelId="{5E6D7572-1DE3-4971-8F42-0799754F7B05}">
      <dsp:nvSpPr>
        <dsp:cNvPr id="0" name=""/>
        <dsp:cNvSpPr/>
      </dsp:nvSpPr>
      <dsp:spPr>
        <a:xfrm>
          <a:off x="9590686" y="792587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4FB5560-6061-47B9-BD86-FCFA7A916B0C}">
      <dsp:nvSpPr>
        <dsp:cNvPr id="0" name=""/>
        <dsp:cNvSpPr/>
      </dsp:nvSpPr>
      <dsp:spPr>
        <a:xfrm>
          <a:off x="54414" y="1479416"/>
          <a:ext cx="964146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600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6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3- للواحد منهم السدس، وللأكثر الثلث.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1479416"/>
        <a:ext cx="9641467" cy="422713"/>
      </dsp:txXfrm>
    </dsp:sp>
    <dsp:sp modelId="{CD1FBF9A-8DA6-4FB2-8D00-CC4BB04EFF5F}">
      <dsp:nvSpPr>
        <dsp:cNvPr id="0" name=""/>
        <dsp:cNvSpPr/>
      </dsp:nvSpPr>
      <dsp:spPr>
        <a:xfrm>
          <a:off x="9431686" y="1426577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88586A3-73AB-45A8-9C1F-7082BE3D6A4C}">
      <dsp:nvSpPr>
        <dsp:cNvPr id="0" name=""/>
        <dsp:cNvSpPr/>
      </dsp:nvSpPr>
      <dsp:spPr>
        <a:xfrm>
          <a:off x="54414" y="2113004"/>
          <a:ext cx="964146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400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4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4- يرثون مع الأم التي أدلوا بها.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2113004"/>
        <a:ext cx="9641467" cy="422713"/>
      </dsp:txXfrm>
    </dsp:sp>
    <dsp:sp modelId="{7E04BE2E-C0D0-4C6E-AF73-BC8914053F74}">
      <dsp:nvSpPr>
        <dsp:cNvPr id="0" name=""/>
        <dsp:cNvSpPr/>
      </dsp:nvSpPr>
      <dsp:spPr>
        <a:xfrm>
          <a:off x="9431686" y="2060165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5176CDC-C3CE-4C1D-9463-721A56BBCD8D}">
      <dsp:nvSpPr>
        <dsp:cNvPr id="0" name=""/>
        <dsp:cNvSpPr/>
      </dsp:nvSpPr>
      <dsp:spPr>
        <a:xfrm>
          <a:off x="54414" y="2746994"/>
          <a:ext cx="980046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3200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32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5- يحجبون الأم التي أدلوا بها للمورِّث حجب نقصان من الثلث إلى السدس، وذلك عند تعددهم.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2746994"/>
        <a:ext cx="9800467" cy="422713"/>
      </dsp:txXfrm>
    </dsp:sp>
    <dsp:sp modelId="{815FE256-C6E2-4B96-8C15-98445ABE6EBC}">
      <dsp:nvSpPr>
        <dsp:cNvPr id="0" name=""/>
        <dsp:cNvSpPr/>
      </dsp:nvSpPr>
      <dsp:spPr>
        <a:xfrm>
          <a:off x="9590686" y="2694154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13F40A6-936F-4A33-B670-5C88D616684D}">
      <dsp:nvSpPr>
        <dsp:cNvPr id="0" name=""/>
        <dsp:cNvSpPr/>
      </dsp:nvSpPr>
      <dsp:spPr>
        <a:xfrm>
          <a:off x="54414" y="3380983"/>
          <a:ext cx="10148177" cy="42271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68000"/>
                <a:alpha val="90000"/>
                <a:lumMod val="1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3552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6- ذكرهم أدلى بأنثى وورث بالفرض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14" y="3380983"/>
        <a:ext cx="10148177" cy="422713"/>
      </dsp:txXfrm>
    </dsp:sp>
    <dsp:sp modelId="{85D1102F-D246-4F4A-8073-11A018E2852B}">
      <dsp:nvSpPr>
        <dsp:cNvPr id="0" name=""/>
        <dsp:cNvSpPr/>
      </dsp:nvSpPr>
      <dsp:spPr>
        <a:xfrm>
          <a:off x="9938396" y="3328144"/>
          <a:ext cx="528391" cy="5283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D5A18F-CA43-4A79-8AC8-7A0DB42D71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F71C-C1A7-45BB-87C7-DFD419D375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07646E0-AC83-48EE-A32C-6ED2A6C8C045}" type="datetimeFigureOut">
              <a:rPr lang="ar-EG" smtClean="0"/>
              <a:t>09/02/1444</a:t>
            </a:fld>
            <a:endParaRPr lang="ar-E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1260F-8C4E-40D9-B41E-4EFF90BBA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E7B4D-8506-40A7-9FAA-125BD6D691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070E25D-3BE7-4DAC-81FD-DD875F0F64E1}" type="slidenum">
              <a:rPr lang="ar-EG" smtClean="0"/>
              <a:t>‹#›</a:t>
            </a:fld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1440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6C42C-7DD3-4563-B31F-AA2975560F2D}" type="datetimeFigureOut">
              <a:rPr lang="ar-SY" smtClean="0"/>
              <a:t>09/02/1444</a:t>
            </a:fld>
            <a:endParaRPr lang="ar-SY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Y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BCE31E2-926A-495C-AC6D-3F5D9D8FFD7B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6938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كتا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F68861-9257-4704-826F-F029DAA08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AFD17-94F2-4B67-A2DA-F789FAF5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B692AA-1643-407D-9278-5E33383A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2E5FE8-0FBE-4F95-8458-904015724F86}"/>
              </a:ext>
            </a:extLst>
          </p:cNvPr>
          <p:cNvSpPr/>
          <p:nvPr userDrawn="1"/>
        </p:nvSpPr>
        <p:spPr>
          <a:xfrm>
            <a:off x="7787642" y="0"/>
            <a:ext cx="4404358" cy="6858000"/>
          </a:xfrm>
          <a:prstGeom prst="rect">
            <a:avLst/>
          </a:prstGeom>
          <a:solidFill>
            <a:srgbClr val="120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697D2-B78A-4001-823F-5670CB90E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96"/>
          <a:stretch/>
        </p:blipFill>
        <p:spPr>
          <a:xfrm>
            <a:off x="0" y="0"/>
            <a:ext cx="7787642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2251AEA-5D2C-4460-9C40-4C06BEA705AC}"/>
              </a:ext>
            </a:extLst>
          </p:cNvPr>
          <p:cNvSpPr/>
          <p:nvPr userDrawn="1"/>
        </p:nvSpPr>
        <p:spPr>
          <a:xfrm>
            <a:off x="8109803" y="1337287"/>
            <a:ext cx="3760036" cy="91439"/>
          </a:xfrm>
          <a:prstGeom prst="rect">
            <a:avLst/>
          </a:prstGeom>
          <a:solidFill>
            <a:srgbClr val="FF5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F1B66B1-D7DC-402B-9027-A8A55E9A9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2340" y="1418215"/>
            <a:ext cx="3822505" cy="3727526"/>
          </a:xfrm>
        </p:spPr>
        <p:txBody>
          <a:bodyPr>
            <a:normAutofit/>
          </a:bodyPr>
          <a:lstStyle>
            <a:lvl1pPr algn="ctr" rtl="1">
              <a:buNone/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9732719-1859-444A-8424-A887E0F118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754" y="5439786"/>
            <a:ext cx="3556714" cy="1283278"/>
          </a:xfrm>
        </p:spPr>
        <p:txBody>
          <a:bodyPr>
            <a:normAutofit/>
          </a:bodyPr>
          <a:lstStyle>
            <a:lvl1pPr algn="r" rtl="1">
              <a:buNone/>
              <a:defRPr sz="2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F4FB8D-C9CC-4F3D-8C7B-583EF4CC4F2D}"/>
              </a:ext>
            </a:extLst>
          </p:cNvPr>
          <p:cNvCxnSpPr/>
          <p:nvPr userDrawn="1"/>
        </p:nvCxnSpPr>
        <p:spPr>
          <a:xfrm>
            <a:off x="11755120" y="5567680"/>
            <a:ext cx="0" cy="98552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47F7-9176-491F-A7A7-E5744518E009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72612ED-94A1-4C10-89BC-C62018B319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99A3F89-0077-4698-937A-60E893667C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5ED3EFD-3C34-403B-AC07-2841BCF71E65}"/>
              </a:ext>
            </a:extLst>
          </p:cNvPr>
          <p:cNvSpPr/>
          <p:nvPr userDrawn="1"/>
        </p:nvSpPr>
        <p:spPr>
          <a:xfrm>
            <a:off x="455296" y="61769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وحدة التعليم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D7F9A6-2B94-456F-A8AE-B854A1BD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159C50-587E-4246-9F49-C2BD9865E4E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5">
              <a:lumMod val="50000"/>
              <a:alpha val="52000"/>
            </a:schemeClr>
          </a:solidFill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Predefined Process 6">
            <a:extLst>
              <a:ext uri="{FF2B5EF4-FFF2-40B4-BE49-F238E27FC236}">
                <a16:creationId xmlns:a16="http://schemas.microsoft.com/office/drawing/2014/main" id="{B441E017-0655-42C8-80EB-AD99EA76682A}"/>
              </a:ext>
            </a:extLst>
          </p:cNvPr>
          <p:cNvSpPr/>
          <p:nvPr userDrawn="1"/>
        </p:nvSpPr>
        <p:spPr>
          <a:xfrm>
            <a:off x="1221738" y="2448559"/>
            <a:ext cx="9748521" cy="1818640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  <a:ln w="57150">
            <a:solidFill>
              <a:srgbClr val="5D534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Judge">
            <a:extLst>
              <a:ext uri="{FF2B5EF4-FFF2-40B4-BE49-F238E27FC236}">
                <a16:creationId xmlns:a16="http://schemas.microsoft.com/office/drawing/2014/main" id="{830FACAB-8F27-4605-98CA-5FF8474D16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918" y="2900679"/>
            <a:ext cx="914400" cy="914400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F44125F-7519-46A5-B1B4-7E5467F271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2447925"/>
            <a:ext cx="7307263" cy="1819275"/>
          </a:xfrm>
        </p:spPr>
        <p:txBody>
          <a:bodyPr>
            <a:normAutofit/>
          </a:bodyPr>
          <a:lstStyle>
            <a:lvl1pPr algn="ctr" rtl="1">
              <a:buNone/>
              <a:defRPr sz="3000">
                <a:solidFill>
                  <a:srgbClr val="332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43C26-C02C-409F-8BB2-FE988ED3C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0650" y="2643188"/>
            <a:ext cx="892175" cy="1390650"/>
          </a:xfrm>
        </p:spPr>
        <p:txBody>
          <a:bodyPr>
            <a:noAutofit/>
          </a:bodyPr>
          <a:lstStyle>
            <a:lvl1pPr algn="ctr" rtl="1">
              <a:buNone/>
              <a:defRPr sz="3600" b="1">
                <a:solidFill>
                  <a:srgbClr val="D23000"/>
                </a:solidFill>
              </a:defRPr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buNone/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A63B0-39F0-4749-9F33-997EF92853A6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A067AD-4629-4DED-885E-C151DC7677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687E2E-315D-4600-B52B-552408BC18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573C8C7-C7A1-4905-BA1A-ADF435B2321F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ات الوح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5ADDF-F721-486A-B596-E591B5DDD7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3C0069-354E-470A-8AF8-83A3F7BB17CA}"/>
              </a:ext>
            </a:extLst>
          </p:cNvPr>
          <p:cNvSpPr/>
          <p:nvPr userDrawn="1"/>
        </p:nvSpPr>
        <p:spPr>
          <a:xfrm>
            <a:off x="406401" y="1513841"/>
            <a:ext cx="11379200" cy="510032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008B0-7849-4BA9-9A41-B5EEDE631A8F}"/>
              </a:ext>
            </a:extLst>
          </p:cNvPr>
          <p:cNvCxnSpPr/>
          <p:nvPr userDrawn="1"/>
        </p:nvCxnSpPr>
        <p:spPr>
          <a:xfrm>
            <a:off x="8644078" y="910603"/>
            <a:ext cx="0" cy="487680"/>
          </a:xfrm>
          <a:prstGeom prst="line">
            <a:avLst/>
          </a:prstGeom>
          <a:ln w="38100">
            <a:solidFill>
              <a:schemeClr val="tx2">
                <a:lumMod val="90000"/>
                <a:lumOff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EC4182-DCB1-4623-848A-10ADCC1AF8B2}"/>
              </a:ext>
            </a:extLst>
          </p:cNvPr>
          <p:cNvSpPr/>
          <p:nvPr userDrawn="1"/>
        </p:nvSpPr>
        <p:spPr>
          <a:xfrm>
            <a:off x="106680" y="11175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B545F1D4-A46D-49E8-A2B9-08E2ED657294}"/>
              </a:ext>
            </a:extLst>
          </p:cNvPr>
          <p:cNvSpPr/>
          <p:nvPr userDrawn="1"/>
        </p:nvSpPr>
        <p:spPr>
          <a:xfrm rot="5400000">
            <a:off x="8180029" y="966403"/>
            <a:ext cx="965388" cy="1706868"/>
          </a:xfrm>
          <a:prstGeom prst="homePlate">
            <a:avLst/>
          </a:prstGeom>
          <a:solidFill>
            <a:srgbClr val="4C413A"/>
          </a:solidFill>
          <a:ln w="76200">
            <a:solidFill>
              <a:srgbClr val="4C413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SY" sz="2400" b="1" dirty="0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المحتوى</a:t>
            </a:r>
            <a:endParaRPr lang="en-US" b="1" dirty="0">
              <a:solidFill>
                <a:srgbClr val="F0EB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5D4615-46F6-4889-A19D-FB1E3BE7ED07}"/>
              </a:ext>
            </a:extLst>
          </p:cNvPr>
          <p:cNvCxnSpPr>
            <a:cxnSpLocks/>
          </p:cNvCxnSpPr>
          <p:nvPr userDrawn="1"/>
        </p:nvCxnSpPr>
        <p:spPr>
          <a:xfrm>
            <a:off x="1925624" y="885268"/>
            <a:ext cx="2175100" cy="1101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4DFEBA8-56F4-4063-A369-EC75380A3C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3275" y="2387598"/>
            <a:ext cx="10656888" cy="4033839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070780-C6D3-4CF0-8477-38BF62D622CC}"/>
              </a:ext>
            </a:extLst>
          </p:cNvPr>
          <p:cNvCxnSpPr>
            <a:cxnSpLocks/>
          </p:cNvCxnSpPr>
          <p:nvPr userDrawn="1"/>
        </p:nvCxnSpPr>
        <p:spPr>
          <a:xfrm>
            <a:off x="7491469" y="863231"/>
            <a:ext cx="2352835" cy="0"/>
          </a:xfrm>
          <a:prstGeom prst="line">
            <a:avLst/>
          </a:prstGeom>
          <a:ln w="57150">
            <a:solidFill>
              <a:srgbClr val="4941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B201EE-9604-434E-9494-A7E0C0B3E6D9}"/>
              </a:ext>
            </a:extLst>
          </p:cNvPr>
          <p:cNvCxnSpPr>
            <a:cxnSpLocks/>
          </p:cNvCxnSpPr>
          <p:nvPr userDrawn="1"/>
        </p:nvCxnSpPr>
        <p:spPr>
          <a:xfrm>
            <a:off x="4759288" y="866089"/>
            <a:ext cx="2175100" cy="1917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5C05196-6F27-4E73-A5A5-988B10993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8EAD22-F231-4ECC-86C1-A21ABC4D18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6DC9FF76-9ABA-4B19-8187-F6BD513543EC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0329"/>
            <a:ext cx="9199084" cy="21960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0A855DC-22A7-466A-B70E-D86BA79CFD7E}"/>
              </a:ext>
            </a:extLst>
          </p:cNvPr>
          <p:cNvCxnSpPr/>
          <p:nvPr userDrawn="1"/>
        </p:nvCxnSpPr>
        <p:spPr>
          <a:xfrm>
            <a:off x="11908972" y="106679"/>
            <a:ext cx="0" cy="6644641"/>
          </a:xfrm>
          <a:prstGeom prst="line">
            <a:avLst/>
          </a:prstGeom>
          <a:ln w="28575">
            <a:solidFill>
              <a:srgbClr val="535F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7591F19-4433-4DA0-A14B-15B70188B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>
            <a:off x="4583016" y="1395751"/>
            <a:ext cx="8185246" cy="12294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8832" y="309474"/>
            <a:ext cx="6507677" cy="918450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588C701-2D1C-44DF-AE5E-C402B5F8EC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3343" y="1524266"/>
            <a:ext cx="5427072" cy="617612"/>
          </a:xfrm>
        </p:spPr>
        <p:txBody>
          <a:bodyPr>
            <a:normAutofit/>
          </a:bodyPr>
          <a:lstStyle>
            <a:lvl1pPr algn="ctr" rtl="1">
              <a:buNone/>
              <a:defRPr sz="2400" b="1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9C7B-0A08-4262-A207-0788472954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3027" y="2321866"/>
            <a:ext cx="11366667" cy="4336108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ar-S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7DB20C-8535-4899-9A49-7108838F5DA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259726-3673-43BD-AFB1-F95B17EFEA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B2235A67-8768-436C-A9B3-619DD8B0D974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رئيس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1186"/>
            <a:ext cx="9540608" cy="2174901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10151" y="282293"/>
            <a:ext cx="6874525" cy="940579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6E7A49-0CA4-4C40-B713-6133023504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2575" y="1601941"/>
            <a:ext cx="11625263" cy="50560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273FED-B3B3-4D25-9E02-47830172CF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794E661-F0DA-42FF-80C7-AD278045E6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AC078A9-8DA8-4AC6-B52B-21B9287D22A5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58458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مر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-2617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B80023C-1266-4316-B70A-536A24692CE5}"/>
              </a:ext>
            </a:extLst>
          </p:cNvPr>
          <p:cNvSpPr/>
          <p:nvPr userDrawn="1"/>
        </p:nvSpPr>
        <p:spPr>
          <a:xfrm rot="10800000">
            <a:off x="10159133" y="705079"/>
            <a:ext cx="1821051" cy="5946662"/>
          </a:xfrm>
          <a:prstGeom prst="halfFrame">
            <a:avLst>
              <a:gd name="adj1" fmla="val 11990"/>
              <a:gd name="adj2" fmla="val 12482"/>
            </a:avLst>
          </a:prstGeom>
          <a:solidFill>
            <a:srgbClr val="F5C000"/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98925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340468-850C-45CF-B458-9B59FBBC3657}"/>
              </a:ext>
            </a:extLst>
          </p:cNvPr>
          <p:cNvGrpSpPr/>
          <p:nvPr userDrawn="1"/>
        </p:nvGrpSpPr>
        <p:grpSpPr>
          <a:xfrm>
            <a:off x="278603" y="1072335"/>
            <a:ext cx="5240848" cy="5579145"/>
            <a:chOff x="895335" y="205996"/>
            <a:chExt cx="3278844" cy="644548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ED7A47C-3D37-4680-8FF1-0B2B4848ED1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-206"/>
            <a:stretch/>
          </p:blipFill>
          <p:spPr>
            <a:xfrm>
              <a:off x="895335" y="206324"/>
              <a:ext cx="3278844" cy="6445156"/>
            </a:xfrm>
            <a:prstGeom prst="rect">
              <a:avLst/>
            </a:prstGeom>
          </p:spPr>
        </p:pic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336BA77-53EB-49A0-BCAD-F687C928529C}"/>
                </a:ext>
              </a:extLst>
            </p:cNvPr>
            <p:cNvSpPr/>
            <p:nvPr userDrawn="1"/>
          </p:nvSpPr>
          <p:spPr>
            <a:xfrm rot="5400000">
              <a:off x="999080" y="119991"/>
              <a:ext cx="1842246" cy="201425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34FE84-EB54-4893-A5CE-4F8B9318600D}"/>
                </a:ext>
              </a:extLst>
            </p:cNvPr>
            <p:cNvSpPr txBox="1"/>
            <p:nvPr userDrawn="1"/>
          </p:nvSpPr>
          <p:spPr>
            <a:xfrm rot="19140051">
              <a:off x="988158" y="584655"/>
              <a:ext cx="1252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التمارين</a:t>
              </a:r>
              <a:endPara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A28428F-19CF-4C8D-89D9-8ABE271801B3}"/>
              </a:ext>
            </a:extLst>
          </p:cNvPr>
          <p:cNvSpPr/>
          <p:nvPr userDrawn="1"/>
        </p:nvSpPr>
        <p:spPr>
          <a:xfrm>
            <a:off x="254854" y="1072466"/>
            <a:ext cx="5171690" cy="5567348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8201B3C1-4D72-420F-A0A3-2A092B958A19}"/>
              </a:ext>
            </a:extLst>
          </p:cNvPr>
          <p:cNvSpPr/>
          <p:nvPr userDrawn="1"/>
        </p:nvSpPr>
        <p:spPr>
          <a:xfrm>
            <a:off x="3685078" y="129798"/>
            <a:ext cx="7463245" cy="6521814"/>
          </a:xfrm>
          <a:prstGeom prst="parallelogram">
            <a:avLst>
              <a:gd name="adj" fmla="val 31584"/>
            </a:avLst>
          </a:prstGeom>
          <a:solidFill>
            <a:srgbClr val="EAE6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F0904E-19BA-4809-B39E-DA9EF8A83B04}"/>
              </a:ext>
            </a:extLst>
          </p:cNvPr>
          <p:cNvGrpSpPr/>
          <p:nvPr userDrawn="1"/>
        </p:nvGrpSpPr>
        <p:grpSpPr>
          <a:xfrm rot="10800000">
            <a:off x="10631277" y="1208658"/>
            <a:ext cx="1042422" cy="1226067"/>
            <a:chOff x="195216" y="176348"/>
            <a:chExt cx="1970589" cy="200950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57448FA0-1537-437F-9F55-7CBF3F5698BC}"/>
                </a:ext>
              </a:extLst>
            </p:cNvPr>
            <p:cNvSpPr/>
            <p:nvPr userDrawn="1"/>
          </p:nvSpPr>
          <p:spPr>
            <a:xfrm rot="5400000">
              <a:off x="175759" y="195805"/>
              <a:ext cx="2009504" cy="197058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Graphic 6" descr="Lightbulb and pencil">
              <a:extLst>
                <a:ext uri="{FF2B5EF4-FFF2-40B4-BE49-F238E27FC236}">
                  <a16:creationId xmlns:a16="http://schemas.microsoft.com/office/drawing/2014/main" id="{B84F1AF6-2BED-4321-819D-21E1A979A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462366" y="723900"/>
              <a:ext cx="914400" cy="9144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7272C9-96F4-4150-AAB8-950027DDD675}"/>
              </a:ext>
            </a:extLst>
          </p:cNvPr>
          <p:cNvSpPr txBox="1"/>
          <p:nvPr userDrawn="1"/>
        </p:nvSpPr>
        <p:spPr>
          <a:xfrm>
            <a:off x="4842061" y="1600499"/>
            <a:ext cx="5672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Y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أجب عن الأسئلة التالية: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72BC3A-F9CA-403F-9017-0AFBA63E4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6241" y="2154250"/>
            <a:ext cx="7304183" cy="4497230"/>
          </a:xfrm>
        </p:spPr>
        <p:txBody>
          <a:bodyPr anchor="t">
            <a:normAutofit/>
          </a:bodyPr>
          <a:lstStyle>
            <a:lvl1pPr algn="just" rtl="1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0CBC393-12DB-4F68-A1F7-A1F1816A2D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FEA0636-8713-4970-857B-4010E94E20F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05097" y="127443"/>
            <a:ext cx="1434704" cy="1084448"/>
          </a:xfrm>
          <a:prstGeom prst="rect">
            <a:avLst/>
          </a:prstGeom>
        </p:spPr>
      </p:pic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7DACEDBF-068B-434C-9693-044375007D0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64161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حالة عمل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C26988C-811D-4B89-9F7C-BDF7373DACA8}"/>
              </a:ext>
            </a:extLst>
          </p:cNvPr>
          <p:cNvSpPr/>
          <p:nvPr userDrawn="1"/>
        </p:nvSpPr>
        <p:spPr>
          <a:xfrm>
            <a:off x="-55131" y="1222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52763-2406-4DAC-A83A-8EEF08D18B39}"/>
              </a:ext>
            </a:extLst>
          </p:cNvPr>
          <p:cNvSpPr/>
          <p:nvPr userDrawn="1"/>
        </p:nvSpPr>
        <p:spPr>
          <a:xfrm>
            <a:off x="116840" y="118908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4C107-F52B-48DE-8696-32178E522B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8359"/>
          <a:stretch/>
        </p:blipFill>
        <p:spPr>
          <a:xfrm>
            <a:off x="5227384" y="1458364"/>
            <a:ext cx="6802121" cy="5148175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374AE0-6233-463A-A995-CC369E07AA99}"/>
              </a:ext>
            </a:extLst>
          </p:cNvPr>
          <p:cNvSpPr/>
          <p:nvPr userDrawn="1"/>
        </p:nvSpPr>
        <p:spPr>
          <a:xfrm rot="10800000">
            <a:off x="6081311" y="1461511"/>
            <a:ext cx="5927054" cy="5010415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E04CFBBB-D106-44B8-9DFA-D00E6748BFF2}"/>
              </a:ext>
            </a:extLst>
          </p:cNvPr>
          <p:cNvSpPr/>
          <p:nvPr userDrawn="1"/>
        </p:nvSpPr>
        <p:spPr>
          <a:xfrm rot="5400000">
            <a:off x="1938922" y="-664578"/>
            <a:ext cx="5576035" cy="8976365"/>
          </a:xfrm>
          <a:prstGeom prst="flowChartManualInput">
            <a:avLst/>
          </a:prstGeom>
          <a:solidFill>
            <a:srgbClr val="5763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9B5DB2-F82D-4CD9-A692-E548506E54A7}"/>
              </a:ext>
            </a:extLst>
          </p:cNvPr>
          <p:cNvGrpSpPr/>
          <p:nvPr userDrawn="1"/>
        </p:nvGrpSpPr>
        <p:grpSpPr>
          <a:xfrm>
            <a:off x="7046725" y="1475682"/>
            <a:ext cx="2748280" cy="1508385"/>
            <a:chOff x="7046725" y="1475682"/>
            <a:chExt cx="2748280" cy="150838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1251EB-6425-4A01-B765-EF6B6B9FE907}"/>
                </a:ext>
              </a:extLst>
            </p:cNvPr>
            <p:cNvSpPr/>
            <p:nvPr userDrawn="1"/>
          </p:nvSpPr>
          <p:spPr>
            <a:xfrm rot="12188885">
              <a:off x="7046725" y="1475682"/>
              <a:ext cx="2748280" cy="1508385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08BFB81-8C43-414B-922E-D8970598ADE4}"/>
                </a:ext>
              </a:extLst>
            </p:cNvPr>
            <p:cNvSpPr txBox="1"/>
            <p:nvPr userDrawn="1"/>
          </p:nvSpPr>
          <p:spPr>
            <a:xfrm rot="1303134">
              <a:off x="7929183" y="1656436"/>
              <a:ext cx="168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حالة عملية</a:t>
              </a:r>
              <a:endPara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3" name="Graphic 22" descr="Gears">
              <a:extLst>
                <a:ext uri="{FF2B5EF4-FFF2-40B4-BE49-F238E27FC236}">
                  <a16:creationId xmlns:a16="http://schemas.microsoft.com/office/drawing/2014/main" id="{2D4C2A2D-2936-4086-A111-B38D33646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4564408">
              <a:off x="7963664" y="1809091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45440" y="1674565"/>
            <a:ext cx="7133213" cy="48786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endParaRPr lang="ar-S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75D30-DBCE-42C6-B6AE-C72CC2DB7B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56FA16-2B53-4D45-B629-37C6FC3758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CF207123-500E-48A2-B4B1-F8C1149E0AB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ستنتاج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31700D-97ED-48B3-BB77-1798A534480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D5724-3F18-46AE-867F-D5E4ED3E3C86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3DBE50A-1D99-44A5-9376-453C58052673}"/>
              </a:ext>
            </a:extLst>
          </p:cNvPr>
          <p:cNvSpPr/>
          <p:nvPr userDrawn="1"/>
        </p:nvSpPr>
        <p:spPr>
          <a:xfrm rot="9574598">
            <a:off x="9081169" y="1357745"/>
            <a:ext cx="2363542" cy="5516412"/>
          </a:xfrm>
          <a:prstGeom prst="triangle">
            <a:avLst>
              <a:gd name="adj" fmla="val 56994"/>
            </a:avLst>
          </a:prstGeom>
          <a:solidFill>
            <a:srgbClr val="D5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Manual Input 12">
            <a:extLst>
              <a:ext uri="{FF2B5EF4-FFF2-40B4-BE49-F238E27FC236}">
                <a16:creationId xmlns:a16="http://schemas.microsoft.com/office/drawing/2014/main" id="{C00AF17F-10E7-4A00-94BC-88770EFD6FE6}"/>
              </a:ext>
            </a:extLst>
          </p:cNvPr>
          <p:cNvSpPr/>
          <p:nvPr userDrawn="1"/>
        </p:nvSpPr>
        <p:spPr>
          <a:xfrm rot="5400000">
            <a:off x="2895578" y="-1640536"/>
            <a:ext cx="5585757" cy="11026139"/>
          </a:xfrm>
          <a:prstGeom prst="flowChartManualInput">
            <a:avLst/>
          </a:prstGeom>
          <a:solidFill>
            <a:srgbClr val="95B6B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116C4-390C-49E0-85A7-249944986B4B}"/>
              </a:ext>
            </a:extLst>
          </p:cNvPr>
          <p:cNvGrpSpPr/>
          <p:nvPr userDrawn="1"/>
        </p:nvGrpSpPr>
        <p:grpSpPr>
          <a:xfrm>
            <a:off x="9840536" y="1351684"/>
            <a:ext cx="2134093" cy="5338222"/>
            <a:chOff x="9840536" y="168093"/>
            <a:chExt cx="2134093" cy="6521813"/>
          </a:xfrm>
        </p:grpSpPr>
        <p:sp>
          <p:nvSpPr>
            <p:cNvPr id="31" name="Half Frame 30">
              <a:extLst>
                <a:ext uri="{FF2B5EF4-FFF2-40B4-BE49-F238E27FC236}">
                  <a16:creationId xmlns:a16="http://schemas.microsoft.com/office/drawing/2014/main" id="{C1A5C2E1-65E1-4974-B1CE-5F9D7F20D4A2}"/>
                </a:ext>
              </a:extLst>
            </p:cNvPr>
            <p:cNvSpPr/>
            <p:nvPr userDrawn="1"/>
          </p:nvSpPr>
          <p:spPr>
            <a:xfrm rot="10800000">
              <a:off x="10153578" y="168093"/>
              <a:ext cx="1821051" cy="6521813"/>
            </a:xfrm>
            <a:prstGeom prst="halfFrame">
              <a:avLst>
                <a:gd name="adj1" fmla="val 11990"/>
                <a:gd name="adj2" fmla="val 12482"/>
              </a:avLst>
            </a:prstGeom>
            <a:solidFill>
              <a:srgbClr val="F5C000"/>
            </a:solidFill>
            <a:ln w="38100">
              <a:solidFill>
                <a:schemeClr val="bg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989ADC1-71F4-49B5-A3B8-D155077E6C6A}"/>
                </a:ext>
              </a:extLst>
            </p:cNvPr>
            <p:cNvSpPr/>
            <p:nvPr userDrawn="1"/>
          </p:nvSpPr>
          <p:spPr>
            <a:xfrm rot="16200000">
              <a:off x="9376921" y="1457937"/>
              <a:ext cx="2748280" cy="1821050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A4C1BC1-196B-4552-B70E-69419DF951CA}"/>
                </a:ext>
              </a:extLst>
            </p:cNvPr>
            <p:cNvSpPr txBox="1"/>
            <p:nvPr userDrawn="1"/>
          </p:nvSpPr>
          <p:spPr>
            <a:xfrm rot="19965327">
              <a:off x="10061193" y="1600950"/>
              <a:ext cx="1682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استنتج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" name="Graphic 28" descr="Lightbulb">
              <a:extLst>
                <a:ext uri="{FF2B5EF4-FFF2-40B4-BE49-F238E27FC236}">
                  <a16:creationId xmlns:a16="http://schemas.microsoft.com/office/drawing/2014/main" id="{EB3B419D-D3EF-489C-B143-F43B8C9F92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080097">
              <a:off x="10724021" y="2242348"/>
              <a:ext cx="914400" cy="914401"/>
            </a:xfrm>
            <a:prstGeom prst="rect">
              <a:avLst/>
            </a:prstGeom>
          </p:spPr>
        </p:pic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DB137-D3B3-481D-8486-425D328E64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6863" y="1245140"/>
            <a:ext cx="8689975" cy="533822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rgbClr val="414A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254BAC5-4DB9-4EB4-B88A-B04F9D395B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FB426A-E168-4D4C-83B5-FFAF966459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A85B059-A439-4205-8482-437FABD4E0F3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خلاص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3C1115-BF32-4BA1-BD21-4E7DE13B9F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BF204-8E64-4EAD-9DCE-CF5010EADEB8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E97D4-0C71-4049-A87C-4313C5ECCD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6925" y="-356260"/>
            <a:ext cx="8716487" cy="175754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5A9339D-1E9F-4F99-83B1-17711D2D8EE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72028" y="1757547"/>
            <a:ext cx="10961171" cy="460515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846FC264-CDAC-473F-9F68-6912E4BF6840}"/>
              </a:ext>
            </a:extLst>
          </p:cNvPr>
          <p:cNvSpPr/>
          <p:nvPr userDrawn="1"/>
        </p:nvSpPr>
        <p:spPr>
          <a:xfrm rot="10800000">
            <a:off x="10159132" y="1507967"/>
            <a:ext cx="1821051" cy="5120524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Half Frame 16">
            <a:extLst>
              <a:ext uri="{FF2B5EF4-FFF2-40B4-BE49-F238E27FC236}">
                <a16:creationId xmlns:a16="http://schemas.microsoft.com/office/drawing/2014/main" id="{C905C8FF-4534-4085-A1C8-622F3BA0B739}"/>
              </a:ext>
            </a:extLst>
          </p:cNvPr>
          <p:cNvSpPr/>
          <p:nvPr userDrawn="1"/>
        </p:nvSpPr>
        <p:spPr>
          <a:xfrm>
            <a:off x="211815" y="896938"/>
            <a:ext cx="1821051" cy="5792968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CC4B9EAD-0AD1-4E61-A597-775E0DACFE7D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0D3346-D1CA-4C5C-9C25-DCD67F4484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8D4E0FA-1C9B-4E96-8D43-FCD3E4DB0F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9FEFAB-B994-422D-9792-1FC813B838A7}"/>
              </a:ext>
            </a:extLst>
          </p:cNvPr>
          <p:cNvSpPr txBox="1"/>
          <p:nvPr userDrawn="1"/>
        </p:nvSpPr>
        <p:spPr>
          <a:xfrm>
            <a:off x="3558448" y="330506"/>
            <a:ext cx="48804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8FC37-D6B8-4C6B-8B49-08548E07148E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68" r:id="rId7"/>
    <p:sldLayoutId id="2147483669" r:id="rId8"/>
    <p:sldLayoutId id="2147483670" r:id="rId9"/>
  </p:sldLayoutIdLst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DD4B9DC-D0D2-4CAA-8A37-6FDFF9D8F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44653" y="1451669"/>
            <a:ext cx="4232806" cy="3727526"/>
          </a:xfrm>
        </p:spPr>
        <p:txBody>
          <a:bodyPr>
            <a:normAutofit/>
          </a:bodyPr>
          <a:lstStyle/>
          <a:p>
            <a:r>
              <a:rPr lang="ar-SA" dirty="0"/>
              <a:t>قانون الأحوال الشخصية (2) المواريث </a:t>
            </a:r>
            <a:endParaRPr lang="ar-SY" dirty="0"/>
          </a:p>
          <a:p>
            <a:r>
              <a:rPr lang="en-US" dirty="0"/>
              <a:t>Personal Status Law (2)</a:t>
            </a:r>
          </a:p>
          <a:p>
            <a:endParaRPr lang="en-US" sz="1400" dirty="0"/>
          </a:p>
          <a:p>
            <a:r>
              <a:rPr lang="en-US" dirty="0"/>
              <a:t>FAM505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B52E-8DBC-499A-8D24-07601C740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6944" y="5437775"/>
            <a:ext cx="3556714" cy="1283278"/>
          </a:xfrm>
        </p:spPr>
        <p:txBody>
          <a:bodyPr>
            <a:normAutofit/>
          </a:bodyPr>
          <a:lstStyle/>
          <a:p>
            <a:r>
              <a:rPr lang="ar-SA" sz="2000" dirty="0"/>
              <a:t>الدكتور محمد حسان عوض</a:t>
            </a:r>
            <a:endParaRPr lang="ar-SY" sz="2000" dirty="0"/>
          </a:p>
          <a:p>
            <a:r>
              <a:rPr lang="ar-SA" sz="2000" dirty="0"/>
              <a:t>الدكتور عبد المنعم فارس سقا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35743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الرابع: أحوال الإخوة لأم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37542-CF41-4EC9-83E8-82BDE6B79F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الأخ لأم: </a:t>
            </a: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A5F8D723-3384-4C0B-B6FA-A3FD83817CEF}"/>
              </a:ext>
            </a:extLst>
          </p:cNvPr>
          <p:cNvSpPr/>
          <p:nvPr/>
        </p:nvSpPr>
        <p:spPr>
          <a:xfrm>
            <a:off x="1179443" y="2658039"/>
            <a:ext cx="10484731" cy="3756013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Y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هو الأخ الذي يجمعه مع المتوفَّى الأم فقط، أما الأب فإنسان آخر بعيد عنه.</a:t>
            </a:r>
          </a:p>
          <a:p>
            <a:pPr algn="justLow" rtl="1">
              <a:lnSpc>
                <a:spcPct val="200000"/>
              </a:lnSpc>
            </a:pPr>
            <a:r>
              <a:rPr lang="ar-SY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ومثال ذلك: أن يكون لامرأة ابن من زوج فيموت أو يطلِّقها فتتزوَّج بآخر وتُنجب منه ابناً، فإن الابنين هذين أخوة لأم، ولكل واحد منهما أب مستقل.</a:t>
            </a:r>
          </a:p>
          <a:p>
            <a:pPr algn="justLow" rtl="1">
              <a:lnSpc>
                <a:spcPct val="200000"/>
              </a:lnSpc>
            </a:pPr>
            <a:r>
              <a:rPr lang="ar-SY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ومن المهم أن نعلم هنا أن الخ لأم  يساوي الأخت لأم تماماً.</a:t>
            </a:r>
          </a:p>
        </p:txBody>
      </p:sp>
    </p:spTree>
    <p:extLst>
      <p:ext uri="{BB962C8B-B14F-4D97-AF65-F5344CB8AC3E}">
        <p14:creationId xmlns:p14="http://schemas.microsoft.com/office/powerpoint/2010/main" val="4235349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الرابع: أحوال الإخوة لأم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90273-C695-418F-AA1F-0FB468C4A3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للأخ لأم ثلاث حالات: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85D3716-33BD-4F71-A7B3-C636E04B5A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6340079"/>
              </p:ext>
            </p:extLst>
          </p:nvPr>
        </p:nvGraphicFramePr>
        <p:xfrm>
          <a:off x="1070517" y="2351771"/>
          <a:ext cx="10459898" cy="4305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9718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الرابع: أحوال الإخوة لأم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C92C0-EDBE-4AA6-B724-0F737EDF9B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مميزات الإخوة لأم: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294178" y="2277262"/>
            <a:ext cx="11366667" cy="4336108"/>
          </a:xfrm>
        </p:spPr>
        <p:txBody>
          <a:bodyPr>
            <a:normAutofit/>
          </a:bodyPr>
          <a:lstStyle/>
          <a:p>
            <a:r>
              <a:rPr lang="ar-SY" b="1" dirty="0"/>
              <a:t>يخالف أولاد الأم غيرهم من أصحاب الفروض في الأمور الآتية: </a:t>
            </a:r>
            <a:endParaRPr lang="en-US" b="1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82A8FAD-6877-4742-8568-E8854CBC11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1111493"/>
              </p:ext>
            </p:extLst>
          </p:nvPr>
        </p:nvGraphicFramePr>
        <p:xfrm>
          <a:off x="1025912" y="2765504"/>
          <a:ext cx="10526805" cy="4015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7651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098983" y="1983344"/>
            <a:ext cx="8386487" cy="5139189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ar-SY" sz="2400" b="1" dirty="0"/>
              <a:t>اختر الإجابة الصحيحة:</a:t>
            </a:r>
          </a:p>
          <a:p>
            <a:pPr lvl="0">
              <a:lnSpc>
                <a:spcPct val="160000"/>
              </a:lnSpc>
            </a:pPr>
            <a:r>
              <a:rPr lang="ar-SY" sz="2400" b="1" dirty="0"/>
              <a:t>1- من أصحاب الفروض:</a:t>
            </a:r>
            <a:endParaRPr lang="en-US" sz="2400" dirty="0"/>
          </a:p>
          <a:p>
            <a:pPr marL="457200" lvl="0" indent="-457200">
              <a:lnSpc>
                <a:spcPct val="160000"/>
              </a:lnSpc>
              <a:buFont typeface="+mj-lt"/>
              <a:buAutoNum type="alphaUcPeriod"/>
            </a:pPr>
            <a:r>
              <a:rPr lang="ar-SY" sz="2400" dirty="0"/>
              <a:t>أخ الأم.</a:t>
            </a:r>
            <a:endParaRPr lang="en-US" sz="2400" dirty="0"/>
          </a:p>
          <a:p>
            <a:pPr marL="457200" lvl="0" indent="-457200">
              <a:lnSpc>
                <a:spcPct val="160000"/>
              </a:lnSpc>
              <a:buFont typeface="+mj-lt"/>
              <a:buAutoNum type="alphaUcPeriod"/>
            </a:pPr>
            <a:r>
              <a:rPr lang="ar-SY" sz="2400" dirty="0"/>
              <a:t>أم أب أم الأب.</a:t>
            </a:r>
            <a:endParaRPr lang="en-US" sz="2400" dirty="0"/>
          </a:p>
          <a:p>
            <a:pPr marL="457200" lvl="0" indent="-457200">
              <a:lnSpc>
                <a:spcPct val="160000"/>
              </a:lnSpc>
              <a:buFont typeface="+mj-lt"/>
              <a:buAutoNum type="alphaUcPeriod"/>
            </a:pPr>
            <a:r>
              <a:rPr lang="ar-SY" sz="2400" dirty="0"/>
              <a:t>الأخ لأم.</a:t>
            </a:r>
            <a:endParaRPr lang="en-US" sz="2400" dirty="0"/>
          </a:p>
          <a:p>
            <a:pPr marL="457200" lvl="0" indent="-457200">
              <a:lnSpc>
                <a:spcPct val="160000"/>
              </a:lnSpc>
              <a:buFont typeface="+mj-lt"/>
              <a:buAutoNum type="alphaUcPeriod"/>
            </a:pPr>
            <a:r>
              <a:rPr lang="ar-SY" sz="2400" dirty="0"/>
              <a:t>الابن.   </a:t>
            </a:r>
            <a:endParaRPr lang="en-US" sz="2400" dirty="0"/>
          </a:p>
          <a:p>
            <a:pPr>
              <a:lnSpc>
                <a:spcPct val="160000"/>
              </a:lnSpc>
            </a:pP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15564568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092326" y="2016800"/>
            <a:ext cx="8386487" cy="513918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2400" b="1" dirty="0"/>
              <a:t>اختر الإجابة الصحيحة:</a:t>
            </a:r>
          </a:p>
          <a:p>
            <a:pPr lvl="0">
              <a:lnSpc>
                <a:spcPct val="200000"/>
              </a:lnSpc>
            </a:pPr>
            <a:r>
              <a:rPr lang="ar-SY" sz="2400" b="1" dirty="0"/>
              <a:t>2- للجد التعصيب في مسألة من المسائل الآتية:  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أب </a:t>
            </a:r>
            <a:r>
              <a:rPr lang="ar-SY" sz="2400" dirty="0" err="1"/>
              <a:t>أب</a:t>
            </a:r>
            <a:r>
              <a:rPr lang="ar-SY" sz="2400" dirty="0"/>
              <a:t>، بنت ابن، ابن بنت، أم </a:t>
            </a:r>
            <a:r>
              <a:rPr lang="ar-SY" sz="2400" dirty="0" err="1"/>
              <a:t>أم</a:t>
            </a:r>
            <a:r>
              <a:rPr lang="ar-SY" sz="2400" dirty="0"/>
              <a:t>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أب </a:t>
            </a:r>
            <a:r>
              <a:rPr lang="ar-SY" sz="2400" dirty="0" err="1"/>
              <a:t>أب</a:t>
            </a:r>
            <a:r>
              <a:rPr lang="ar-SY" sz="2400" dirty="0"/>
              <a:t>، أم، بنت ابن </a:t>
            </a:r>
            <a:r>
              <a:rPr lang="ar-SY" sz="2400" dirty="0" err="1"/>
              <a:t>ابن</a:t>
            </a:r>
            <a:r>
              <a:rPr lang="ar-SY" sz="2400" dirty="0"/>
              <a:t>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أب </a:t>
            </a:r>
            <a:r>
              <a:rPr lang="ar-SY" sz="2400" dirty="0" err="1"/>
              <a:t>أب</a:t>
            </a:r>
            <a:r>
              <a:rPr lang="ar-SY" sz="2400" dirty="0"/>
              <a:t>، زوج.</a:t>
            </a:r>
            <a:endParaRPr lang="en-US" sz="2400" dirty="0"/>
          </a:p>
          <a:p>
            <a:pPr>
              <a:lnSpc>
                <a:spcPct val="200000"/>
              </a:lnSpc>
            </a:pP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35788027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أحوال أصحاب الفروض الرجال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090519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1645943" y="2570830"/>
            <a:ext cx="9233354" cy="363118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b="1" dirty="0"/>
              <a:t>المبحث الأول: </a:t>
            </a:r>
            <a:r>
              <a:rPr lang="ar-SY" dirty="0"/>
              <a:t>أحوال الأب.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المبحث الثاني: </a:t>
            </a:r>
            <a:r>
              <a:rPr lang="ar-SY" dirty="0"/>
              <a:t>أحوال الجد.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المبحث الثالث: </a:t>
            </a:r>
            <a:r>
              <a:rPr lang="ar-SY" dirty="0"/>
              <a:t>أحوال الزوج.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المبحث الرابع: </a:t>
            </a:r>
            <a:r>
              <a:rPr lang="ar-SY" dirty="0"/>
              <a:t>أحوال الإخوة لأم.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48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أحوال الأب</a:t>
            </a:r>
            <a:endParaRPr lang="en-US" dirty="0"/>
          </a:p>
        </p:txBody>
      </p:sp>
      <p:sp>
        <p:nvSpPr>
          <p:cNvPr id="4" name="Flowchart: Document 3">
            <a:extLst>
              <a:ext uri="{FF2B5EF4-FFF2-40B4-BE49-F238E27FC236}">
                <a16:creationId xmlns:a16="http://schemas.microsoft.com/office/drawing/2014/main" id="{F8AD9F82-1E23-4A58-9BDE-B92DF0CCEE48}"/>
              </a:ext>
            </a:extLst>
          </p:cNvPr>
          <p:cNvSpPr/>
          <p:nvPr/>
        </p:nvSpPr>
        <p:spPr>
          <a:xfrm>
            <a:off x="1272208" y="1973765"/>
            <a:ext cx="10148359" cy="434752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لا يحجب الأب من الميراث أصلاً، ويحجب غيره، </a:t>
            </a:r>
          </a:p>
          <a:p>
            <a:pPr algn="r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ويختلف نصيب الأب بحسب نوع الفرع الوارث ذكراً أو أنثى، فيرث مرة بالفرض فقط، ومرة بالتعصيب فقط، وتارة بالفرض والتعصيب معاً.</a:t>
            </a:r>
          </a:p>
        </p:txBody>
      </p:sp>
    </p:spTree>
    <p:extLst>
      <p:ext uri="{BB962C8B-B14F-4D97-AF65-F5344CB8AC3E}">
        <p14:creationId xmlns:p14="http://schemas.microsoft.com/office/powerpoint/2010/main" val="4155908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أحوال الأب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0632B-6E65-4F4F-AEDA-1F215B0D6A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للأب أحوال ثلاثة: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04741F9-7B77-4A8F-BB58-38FD8D036F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927835"/>
              </p:ext>
            </p:extLst>
          </p:nvPr>
        </p:nvGraphicFramePr>
        <p:xfrm>
          <a:off x="1070517" y="2438220"/>
          <a:ext cx="10459898" cy="3962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5720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أحوال الجد (أب الأب وإن علا)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088869-9FA4-46D7-B20C-74BFD4C57A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المراد به هنا: </a:t>
            </a:r>
          </a:p>
        </p:txBody>
      </p:sp>
      <p:sp>
        <p:nvSpPr>
          <p:cNvPr id="5" name="Flowchart: Predefined Process 4">
            <a:extLst>
              <a:ext uri="{FF2B5EF4-FFF2-40B4-BE49-F238E27FC236}">
                <a16:creationId xmlns:a16="http://schemas.microsoft.com/office/drawing/2014/main" id="{DE9BC2AE-4476-4006-8406-05A4CFFED698}"/>
              </a:ext>
            </a:extLst>
          </p:cNvPr>
          <p:cNvSpPr/>
          <p:nvPr/>
        </p:nvSpPr>
        <p:spPr>
          <a:xfrm>
            <a:off x="1338470" y="2683547"/>
            <a:ext cx="10191945" cy="3730505"/>
          </a:xfrm>
          <a:prstGeom prst="flowChartPredefined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الجد العصبي، أب الأب، ويُسمَّى الجد الصحيح أو الثابت، والضابط في معرفة الجد الثابت من غيره ، أن الثابت هو الذي لا تدخل في نسبته إلى الميت أنثى.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 هو الأصل المذكَّر غير المباشر الذي لا يدلي إلى الميت بأنثى، ويقابله الجد الرحمي، 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 الجد غير الثابت كأب الأم، وأب أم لأب.</a:t>
            </a:r>
          </a:p>
        </p:txBody>
      </p:sp>
    </p:spTree>
    <p:extLst>
      <p:ext uri="{BB962C8B-B14F-4D97-AF65-F5344CB8AC3E}">
        <p14:creationId xmlns:p14="http://schemas.microsoft.com/office/powerpoint/2010/main" val="2129171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الجد (أب الأب وإن علا)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8F2611-0E97-4164-998F-D5F5BE1E76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للجد أربع حالات: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4C31C49-70BC-469C-B3C2-3D2A8054D8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8367124"/>
              </p:ext>
            </p:extLst>
          </p:nvPr>
        </p:nvGraphicFramePr>
        <p:xfrm>
          <a:off x="1115536" y="2544417"/>
          <a:ext cx="10459898" cy="3967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7761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 المبحث الثالث: أحوال الزوج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01BC7-8099-4B63-9D3C-976FD94AC0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للزوج حالتان: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726DEDF-40B4-47B5-B47C-F6D6691426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2628383"/>
              </p:ext>
            </p:extLst>
          </p:nvPr>
        </p:nvGraphicFramePr>
        <p:xfrm>
          <a:off x="698867" y="2303269"/>
          <a:ext cx="10738625" cy="4308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7112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sz="3600" dirty="0">
                <a:solidFill>
                  <a:srgbClr val="FF0000"/>
                </a:solidFill>
              </a:rPr>
              <a:t> </a:t>
            </a:r>
            <a:r>
              <a:rPr lang="ar-SY" dirty="0"/>
              <a:t>المبحث الثالث: أحوال الزوج</a:t>
            </a:r>
            <a:endParaRPr lang="en-US" dirty="0"/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3620C3CD-73C9-471E-A447-3BE9467C9FC7}"/>
              </a:ext>
            </a:extLst>
          </p:cNvPr>
          <p:cNvSpPr/>
          <p:nvPr/>
        </p:nvSpPr>
        <p:spPr>
          <a:xfrm>
            <a:off x="822845" y="1668786"/>
            <a:ext cx="10546310" cy="4665107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Y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الأدلة: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200000"/>
              </a:lnSpc>
            </a:pPr>
            <a:endParaRPr lang="ar-SY" sz="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قوله تعالى: </a:t>
            </a:r>
            <a:r>
              <a:rPr lang="ar-SY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وَلَكُمْ نِصْفُ مَا تَرَكَ أَزْوَاجُكُمْ إِنْ لَمْ يَكُنْ لَهُنَّ وَلَدٌ فَإِنْ كَانَ لَهُنَّ وَلَدٌ فَلَكُمُ الرُّبُعُ مِمَّا تَرَكْنَ مِنْ بَعْدِ وَصِيَّةٍ يُوصِينَ بِهَا أَوْ دَيْنٍ</a:t>
            </a:r>
            <a:r>
              <a:rPr lang="ar-SY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[النساء: 12].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وقد نصت المادة (268) من القانون السوري على ما يأتي: 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للزوج فرض النصف عند عدم الولد وولد الابن وإن نزل، والربع مع الولد أو ولد الابن وإن نزل.</a:t>
            </a:r>
          </a:p>
        </p:txBody>
      </p:sp>
    </p:spTree>
    <p:extLst>
      <p:ext uri="{BB962C8B-B14F-4D97-AF65-F5344CB8AC3E}">
        <p14:creationId xmlns:p14="http://schemas.microsoft.com/office/powerpoint/2010/main" val="2130959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455B2D-BAB7-438A-85DA-0266A24CB79F}">
  <ds:schemaRefs>
    <ds:schemaRef ds:uri="http://purl.org/dc/dcmitype/"/>
    <ds:schemaRef ds:uri="16c05727-aa75-4e4a-9b5f-8a80a1165891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{EF5A84C8-6E47-4BA8-A626-2C183E30E3FB}tf11964407_win32</Template>
  <TotalTime>1222</TotalTime>
  <Words>873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Franklin Gothic Demi</vt:lpstr>
      <vt:lpstr>Gill Sans MT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Roula Sulaiman</dc:creator>
  <cp:lastModifiedBy>Meray</cp:lastModifiedBy>
  <cp:revision>101</cp:revision>
  <dcterms:created xsi:type="dcterms:W3CDTF">2020-10-27T07:33:32Z</dcterms:created>
  <dcterms:modified xsi:type="dcterms:W3CDTF">2022-09-05T10:57:10Z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