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sldIdLst>
    <p:sldId id="267" r:id="rId2"/>
    <p:sldId id="268" r:id="rId3"/>
    <p:sldId id="26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293" autoAdjust="0"/>
  </p:normalViewPr>
  <p:slideViewPr>
    <p:cSldViewPr snapToGrid="0">
      <p:cViewPr varScale="1">
        <p:scale>
          <a:sx n="82" d="100"/>
          <a:sy n="82" d="100"/>
        </p:scale>
        <p:origin x="7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4BC8A-87B4-4249-A6D9-C8431834402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164BC247-ADAC-487F-BA18-FB0D7FB3EF17}">
      <dgm:prSet phldrT="[Text]" custT="1"/>
      <dgm:spPr/>
      <dgm:t>
        <a:bodyPr/>
        <a:lstStyle/>
        <a:p>
          <a:pPr algn="just" rtl="1">
            <a:lnSpc>
              <a:spcPct val="150000"/>
            </a:lnSpc>
          </a:pPr>
          <a:r>
            <a:rPr lang="ar-SY" sz="2200" smtClean="0">
              <a:solidFill>
                <a:schemeClr val="tx1"/>
              </a:solidFill>
            </a:rPr>
            <a:t>قبطان الجرس الكبير.</a:t>
          </a:r>
          <a:endParaRPr lang="en-US" sz="2200">
            <a:solidFill>
              <a:schemeClr val="tx1"/>
            </a:solidFill>
          </a:endParaRPr>
        </a:p>
      </dgm:t>
    </dgm:pt>
    <dgm:pt modelId="{840D7316-F407-4173-A25C-FC4210C1D1F1}" type="parTrans" cxnId="{3F4C1618-2D9B-4BB1-A423-A9DB2072934B}">
      <dgm:prSet/>
      <dgm:spPr/>
      <dgm:t>
        <a:bodyPr/>
        <a:lstStyle/>
        <a:p>
          <a:pPr algn="just" rtl="1">
            <a:lnSpc>
              <a:spcPct val="150000"/>
            </a:lnSpc>
          </a:pPr>
          <a:endParaRPr lang="en-US" sz="2200">
            <a:solidFill>
              <a:schemeClr val="tx1"/>
            </a:solidFill>
          </a:endParaRPr>
        </a:p>
      </dgm:t>
    </dgm:pt>
    <dgm:pt modelId="{19E4FA94-1C82-4C41-B702-7432C235C85E}" type="sibTrans" cxnId="{3F4C1618-2D9B-4BB1-A423-A9DB2072934B}">
      <dgm:prSet/>
      <dgm:spPr/>
      <dgm:t>
        <a:bodyPr/>
        <a:lstStyle/>
        <a:p>
          <a:pPr algn="just" rtl="1">
            <a:lnSpc>
              <a:spcPct val="150000"/>
            </a:lnSpc>
          </a:pPr>
          <a:endParaRPr lang="en-US" sz="2200">
            <a:solidFill>
              <a:schemeClr val="tx1"/>
            </a:solidFill>
          </a:endParaRPr>
        </a:p>
      </dgm:t>
    </dgm:pt>
    <dgm:pt modelId="{A2F5735C-3AF4-471B-B459-812A1ADDB819}">
      <dgm:prSet custT="1"/>
      <dgm:spPr/>
      <dgm:t>
        <a:bodyPr/>
        <a:lstStyle/>
        <a:p>
          <a:pPr algn="just" rtl="1">
            <a:lnSpc>
              <a:spcPct val="150000"/>
            </a:lnSpc>
          </a:pPr>
          <a:r>
            <a:rPr lang="ar-SY" sz="2200" smtClean="0">
              <a:solidFill>
                <a:schemeClr val="tx1"/>
              </a:solidFill>
            </a:rPr>
            <a:t>فتى الجرس.</a:t>
          </a:r>
          <a:endParaRPr lang="en-US" sz="2200" dirty="0" smtClean="0">
            <a:solidFill>
              <a:schemeClr val="tx1"/>
            </a:solidFill>
          </a:endParaRPr>
        </a:p>
      </dgm:t>
    </dgm:pt>
    <dgm:pt modelId="{71A2EBF1-4855-4033-8BE1-39637EE570C5}" type="parTrans" cxnId="{91CF9949-02DB-4D39-94BC-48641E8ED82C}">
      <dgm:prSet/>
      <dgm:spPr/>
      <dgm:t>
        <a:bodyPr/>
        <a:lstStyle/>
        <a:p>
          <a:pPr algn="just" rtl="1">
            <a:lnSpc>
              <a:spcPct val="150000"/>
            </a:lnSpc>
          </a:pPr>
          <a:endParaRPr lang="en-US" sz="2200">
            <a:solidFill>
              <a:schemeClr val="tx1"/>
            </a:solidFill>
          </a:endParaRPr>
        </a:p>
      </dgm:t>
    </dgm:pt>
    <dgm:pt modelId="{28DF304E-BCB9-4A8E-B4F4-A306A2C86A90}" type="sibTrans" cxnId="{91CF9949-02DB-4D39-94BC-48641E8ED82C}">
      <dgm:prSet/>
      <dgm:spPr/>
      <dgm:t>
        <a:bodyPr/>
        <a:lstStyle/>
        <a:p>
          <a:pPr algn="just" rtl="1">
            <a:lnSpc>
              <a:spcPct val="150000"/>
            </a:lnSpc>
          </a:pPr>
          <a:endParaRPr lang="en-US" sz="2200">
            <a:solidFill>
              <a:schemeClr val="tx1"/>
            </a:solidFill>
          </a:endParaRPr>
        </a:p>
      </dgm:t>
    </dgm:pt>
    <dgm:pt modelId="{A629CDA9-1E90-43C2-991F-D05D1AD21310}">
      <dgm:prSet custT="1"/>
      <dgm:spPr/>
      <dgm:t>
        <a:bodyPr/>
        <a:lstStyle/>
        <a:p>
          <a:pPr algn="just" rtl="1">
            <a:lnSpc>
              <a:spcPct val="150000"/>
            </a:lnSpc>
          </a:pPr>
          <a:r>
            <a:rPr lang="ar-SY" sz="2200" smtClean="0">
              <a:solidFill>
                <a:schemeClr val="tx1"/>
              </a:solidFill>
            </a:rPr>
            <a:t>مشرف النقل.</a:t>
          </a:r>
          <a:endParaRPr lang="en-US" sz="2200" dirty="0" smtClean="0">
            <a:solidFill>
              <a:schemeClr val="tx1"/>
            </a:solidFill>
          </a:endParaRPr>
        </a:p>
      </dgm:t>
    </dgm:pt>
    <dgm:pt modelId="{FD78B2A4-B64B-435C-AC9D-6F7B1F2DDE1D}" type="parTrans" cxnId="{CD2581D0-F249-45F1-AF86-9DA9DD35CA0C}">
      <dgm:prSet/>
      <dgm:spPr/>
      <dgm:t>
        <a:bodyPr/>
        <a:lstStyle/>
        <a:p>
          <a:pPr algn="just" rtl="1">
            <a:lnSpc>
              <a:spcPct val="150000"/>
            </a:lnSpc>
          </a:pPr>
          <a:endParaRPr lang="en-US" sz="2200">
            <a:solidFill>
              <a:schemeClr val="tx1"/>
            </a:solidFill>
          </a:endParaRPr>
        </a:p>
      </dgm:t>
    </dgm:pt>
    <dgm:pt modelId="{9284509F-3969-42B7-94B6-99001F7CD043}" type="sibTrans" cxnId="{CD2581D0-F249-45F1-AF86-9DA9DD35CA0C}">
      <dgm:prSet/>
      <dgm:spPr/>
      <dgm:t>
        <a:bodyPr/>
        <a:lstStyle/>
        <a:p>
          <a:pPr algn="just" rtl="1">
            <a:lnSpc>
              <a:spcPct val="150000"/>
            </a:lnSpc>
          </a:pPr>
          <a:endParaRPr lang="en-US" sz="2200">
            <a:solidFill>
              <a:schemeClr val="tx1"/>
            </a:solidFill>
          </a:endParaRPr>
        </a:p>
      </dgm:t>
    </dgm:pt>
    <dgm:pt modelId="{03DC4272-9C50-416E-B46E-10B8F43C39B8}">
      <dgm:prSet custT="1"/>
      <dgm:spPr/>
      <dgm:t>
        <a:bodyPr/>
        <a:lstStyle/>
        <a:p>
          <a:pPr algn="just" rtl="1">
            <a:lnSpc>
              <a:spcPct val="150000"/>
            </a:lnSpc>
          </a:pPr>
          <a:r>
            <a:rPr lang="ar-SY" sz="2200" smtClean="0">
              <a:solidFill>
                <a:schemeClr val="tx1"/>
              </a:solidFill>
            </a:rPr>
            <a:t>البواب.</a:t>
          </a:r>
          <a:endParaRPr lang="en-US" sz="2200" dirty="0" smtClean="0">
            <a:solidFill>
              <a:schemeClr val="tx1"/>
            </a:solidFill>
          </a:endParaRPr>
        </a:p>
      </dgm:t>
    </dgm:pt>
    <dgm:pt modelId="{6BA73DEC-8D0A-4733-BB1F-4CB2EAF22B40}" type="parTrans" cxnId="{C995C55E-FAAA-4B32-B041-380F5F6AAF72}">
      <dgm:prSet/>
      <dgm:spPr/>
      <dgm:t>
        <a:bodyPr/>
        <a:lstStyle/>
        <a:p>
          <a:pPr algn="just" rtl="1">
            <a:lnSpc>
              <a:spcPct val="150000"/>
            </a:lnSpc>
          </a:pPr>
          <a:endParaRPr lang="en-US" sz="2200">
            <a:solidFill>
              <a:schemeClr val="tx1"/>
            </a:solidFill>
          </a:endParaRPr>
        </a:p>
      </dgm:t>
    </dgm:pt>
    <dgm:pt modelId="{DE433F30-1AB3-4782-A5EF-9774E9B36C90}" type="sibTrans" cxnId="{C995C55E-FAAA-4B32-B041-380F5F6AAF72}">
      <dgm:prSet/>
      <dgm:spPr/>
      <dgm:t>
        <a:bodyPr/>
        <a:lstStyle/>
        <a:p>
          <a:pPr algn="just" rtl="1">
            <a:lnSpc>
              <a:spcPct val="150000"/>
            </a:lnSpc>
          </a:pPr>
          <a:endParaRPr lang="en-US" sz="2200">
            <a:solidFill>
              <a:schemeClr val="tx1"/>
            </a:solidFill>
          </a:endParaRPr>
        </a:p>
      </dgm:t>
    </dgm:pt>
    <dgm:pt modelId="{FE05C502-6041-4394-9FEE-9EF521643B8A}">
      <dgm:prSet custT="1"/>
      <dgm:spPr/>
      <dgm:t>
        <a:bodyPr/>
        <a:lstStyle/>
        <a:p>
          <a:pPr algn="just" rtl="1">
            <a:lnSpc>
              <a:spcPct val="150000"/>
            </a:lnSpc>
          </a:pPr>
          <a:r>
            <a:rPr lang="en-US" sz="2200" smtClean="0">
              <a:solidFill>
                <a:schemeClr val="tx1"/>
              </a:solidFill>
            </a:rPr>
            <a:t>Valet Parking Attendants </a:t>
          </a:r>
          <a:r>
            <a:rPr lang="ar-SY" sz="2200" smtClean="0">
              <a:solidFill>
                <a:schemeClr val="tx1"/>
              </a:solidFill>
            </a:rPr>
            <a:t>.</a:t>
          </a:r>
          <a:endParaRPr lang="en-US" sz="2200" dirty="0" smtClean="0">
            <a:solidFill>
              <a:schemeClr val="tx1"/>
            </a:solidFill>
          </a:endParaRPr>
        </a:p>
      </dgm:t>
    </dgm:pt>
    <dgm:pt modelId="{88AC9989-1DC7-42C6-A575-08B14E8A1ADB}" type="parTrans" cxnId="{74209385-AABB-435B-8405-3B92322140A0}">
      <dgm:prSet/>
      <dgm:spPr/>
      <dgm:t>
        <a:bodyPr/>
        <a:lstStyle/>
        <a:p>
          <a:pPr algn="just" rtl="1">
            <a:lnSpc>
              <a:spcPct val="150000"/>
            </a:lnSpc>
          </a:pPr>
          <a:endParaRPr lang="en-US" sz="2200">
            <a:solidFill>
              <a:schemeClr val="tx1"/>
            </a:solidFill>
          </a:endParaRPr>
        </a:p>
      </dgm:t>
    </dgm:pt>
    <dgm:pt modelId="{BD8938C3-571B-430B-B44E-E16C4EB585D0}" type="sibTrans" cxnId="{74209385-AABB-435B-8405-3B92322140A0}">
      <dgm:prSet/>
      <dgm:spPr/>
      <dgm:t>
        <a:bodyPr/>
        <a:lstStyle/>
        <a:p>
          <a:pPr algn="just" rtl="1">
            <a:lnSpc>
              <a:spcPct val="150000"/>
            </a:lnSpc>
          </a:pPr>
          <a:endParaRPr lang="en-US" sz="2200">
            <a:solidFill>
              <a:schemeClr val="tx1"/>
            </a:solidFill>
          </a:endParaRPr>
        </a:p>
      </dgm:t>
    </dgm:pt>
    <dgm:pt modelId="{386CC5D4-E0F0-4F32-85FC-6F0255AD0EF6}" type="pres">
      <dgm:prSet presAssocID="{9614BC8A-87B4-4249-A6D9-C8431834402C}" presName="Name0" presStyleCnt="0">
        <dgm:presLayoutVars>
          <dgm:chMax val="7"/>
          <dgm:chPref val="7"/>
          <dgm:dir val="rev"/>
        </dgm:presLayoutVars>
      </dgm:prSet>
      <dgm:spPr/>
    </dgm:pt>
    <dgm:pt modelId="{6DFE8A37-97D5-4205-A4DF-10A56A496C4D}" type="pres">
      <dgm:prSet presAssocID="{9614BC8A-87B4-4249-A6D9-C8431834402C}" presName="Name1" presStyleCnt="0"/>
      <dgm:spPr/>
    </dgm:pt>
    <dgm:pt modelId="{DA5DBFAF-A7B2-462E-A334-C982B307AFC2}" type="pres">
      <dgm:prSet presAssocID="{9614BC8A-87B4-4249-A6D9-C8431834402C}" presName="cycle" presStyleCnt="0"/>
      <dgm:spPr/>
    </dgm:pt>
    <dgm:pt modelId="{424C548C-AB47-48B5-9E6B-5664455272FD}" type="pres">
      <dgm:prSet presAssocID="{9614BC8A-87B4-4249-A6D9-C8431834402C}" presName="srcNode" presStyleLbl="node1" presStyleIdx="0" presStyleCnt="5"/>
      <dgm:spPr/>
    </dgm:pt>
    <dgm:pt modelId="{50F44B88-B3EB-4A73-97EF-1D70965A0A7C}" type="pres">
      <dgm:prSet presAssocID="{9614BC8A-87B4-4249-A6D9-C8431834402C}" presName="conn" presStyleLbl="parChTrans1D2" presStyleIdx="0" presStyleCnt="1"/>
      <dgm:spPr/>
    </dgm:pt>
    <dgm:pt modelId="{1FCA2292-B075-4A1C-89AB-D7078F884804}" type="pres">
      <dgm:prSet presAssocID="{9614BC8A-87B4-4249-A6D9-C8431834402C}" presName="extraNode" presStyleLbl="node1" presStyleIdx="0" presStyleCnt="5"/>
      <dgm:spPr/>
    </dgm:pt>
    <dgm:pt modelId="{BE1474CD-491F-4D2F-999A-CE06A0292C7C}" type="pres">
      <dgm:prSet presAssocID="{9614BC8A-87B4-4249-A6D9-C8431834402C}" presName="dstNode" presStyleLbl="node1" presStyleIdx="0" presStyleCnt="5"/>
      <dgm:spPr/>
    </dgm:pt>
    <dgm:pt modelId="{A26AC26F-BAAB-4679-B486-428956E97448}" type="pres">
      <dgm:prSet presAssocID="{164BC247-ADAC-487F-BA18-FB0D7FB3EF17}" presName="text_1" presStyleLbl="node1" presStyleIdx="0" presStyleCnt="5">
        <dgm:presLayoutVars>
          <dgm:bulletEnabled val="1"/>
        </dgm:presLayoutVars>
      </dgm:prSet>
      <dgm:spPr/>
      <dgm:t>
        <a:bodyPr/>
        <a:lstStyle/>
        <a:p>
          <a:endParaRPr lang="en-US"/>
        </a:p>
      </dgm:t>
    </dgm:pt>
    <dgm:pt modelId="{AA10E7BD-6ED1-44A6-A4D4-D59E71A935C0}" type="pres">
      <dgm:prSet presAssocID="{164BC247-ADAC-487F-BA18-FB0D7FB3EF17}" presName="accent_1" presStyleCnt="0"/>
      <dgm:spPr/>
    </dgm:pt>
    <dgm:pt modelId="{5C12E067-5B27-4600-A840-A50E19A60617}" type="pres">
      <dgm:prSet presAssocID="{164BC247-ADAC-487F-BA18-FB0D7FB3EF17}" presName="accentRepeatNode" presStyleLbl="solidFgAcc1" presStyleIdx="0" presStyleCnt="5"/>
      <dgm:spPr/>
    </dgm:pt>
    <dgm:pt modelId="{F2F3D167-93AB-4E8A-9A99-5EB69F98B4F3}" type="pres">
      <dgm:prSet presAssocID="{A2F5735C-3AF4-471B-B459-812A1ADDB819}" presName="text_2" presStyleLbl="node1" presStyleIdx="1" presStyleCnt="5">
        <dgm:presLayoutVars>
          <dgm:bulletEnabled val="1"/>
        </dgm:presLayoutVars>
      </dgm:prSet>
      <dgm:spPr/>
    </dgm:pt>
    <dgm:pt modelId="{A3FF4C00-E872-4894-8719-91BE58866E9D}" type="pres">
      <dgm:prSet presAssocID="{A2F5735C-3AF4-471B-B459-812A1ADDB819}" presName="accent_2" presStyleCnt="0"/>
      <dgm:spPr/>
    </dgm:pt>
    <dgm:pt modelId="{0811A516-B553-4AE9-BC6C-81E668DB1C3B}" type="pres">
      <dgm:prSet presAssocID="{A2F5735C-3AF4-471B-B459-812A1ADDB819}" presName="accentRepeatNode" presStyleLbl="solidFgAcc1" presStyleIdx="1" presStyleCnt="5"/>
      <dgm:spPr/>
    </dgm:pt>
    <dgm:pt modelId="{ACF4D30C-3239-4732-A425-8DAC9155A195}" type="pres">
      <dgm:prSet presAssocID="{A629CDA9-1E90-43C2-991F-D05D1AD21310}" presName="text_3" presStyleLbl="node1" presStyleIdx="2" presStyleCnt="5">
        <dgm:presLayoutVars>
          <dgm:bulletEnabled val="1"/>
        </dgm:presLayoutVars>
      </dgm:prSet>
      <dgm:spPr/>
    </dgm:pt>
    <dgm:pt modelId="{7E154C05-BF69-4FEB-B025-D4B624FD3A72}" type="pres">
      <dgm:prSet presAssocID="{A629CDA9-1E90-43C2-991F-D05D1AD21310}" presName="accent_3" presStyleCnt="0"/>
      <dgm:spPr/>
    </dgm:pt>
    <dgm:pt modelId="{E0558A3D-8C6A-4AF2-A8FF-134FF09BEC67}" type="pres">
      <dgm:prSet presAssocID="{A629CDA9-1E90-43C2-991F-D05D1AD21310}" presName="accentRepeatNode" presStyleLbl="solidFgAcc1" presStyleIdx="2" presStyleCnt="5"/>
      <dgm:spPr/>
    </dgm:pt>
    <dgm:pt modelId="{8CCFA87B-3DDB-4A1A-B0F2-4BC848EA06E2}" type="pres">
      <dgm:prSet presAssocID="{03DC4272-9C50-416E-B46E-10B8F43C39B8}" presName="text_4" presStyleLbl="node1" presStyleIdx="3" presStyleCnt="5">
        <dgm:presLayoutVars>
          <dgm:bulletEnabled val="1"/>
        </dgm:presLayoutVars>
      </dgm:prSet>
      <dgm:spPr/>
    </dgm:pt>
    <dgm:pt modelId="{9993D437-9D65-42C8-B3CE-DE882B25930C}" type="pres">
      <dgm:prSet presAssocID="{03DC4272-9C50-416E-B46E-10B8F43C39B8}" presName="accent_4" presStyleCnt="0"/>
      <dgm:spPr/>
    </dgm:pt>
    <dgm:pt modelId="{0687D1D3-542E-406C-99BE-058BED08DF1D}" type="pres">
      <dgm:prSet presAssocID="{03DC4272-9C50-416E-B46E-10B8F43C39B8}" presName="accentRepeatNode" presStyleLbl="solidFgAcc1" presStyleIdx="3" presStyleCnt="5"/>
      <dgm:spPr/>
    </dgm:pt>
    <dgm:pt modelId="{57BDCF33-0B84-4B23-B4C9-98E46DF1CCD2}" type="pres">
      <dgm:prSet presAssocID="{FE05C502-6041-4394-9FEE-9EF521643B8A}" presName="text_5" presStyleLbl="node1" presStyleIdx="4" presStyleCnt="5">
        <dgm:presLayoutVars>
          <dgm:bulletEnabled val="1"/>
        </dgm:presLayoutVars>
      </dgm:prSet>
      <dgm:spPr/>
    </dgm:pt>
    <dgm:pt modelId="{3C5483BE-DF44-47AC-BAFF-42F9B8ED5D2E}" type="pres">
      <dgm:prSet presAssocID="{FE05C502-6041-4394-9FEE-9EF521643B8A}" presName="accent_5" presStyleCnt="0"/>
      <dgm:spPr/>
    </dgm:pt>
    <dgm:pt modelId="{2F79FA17-1108-4334-ACDA-F87AF8004306}" type="pres">
      <dgm:prSet presAssocID="{FE05C502-6041-4394-9FEE-9EF521643B8A}" presName="accentRepeatNode" presStyleLbl="solidFgAcc1" presStyleIdx="4" presStyleCnt="5"/>
      <dgm:spPr/>
    </dgm:pt>
  </dgm:ptLst>
  <dgm:cxnLst>
    <dgm:cxn modelId="{02906CDC-972D-4777-9E3B-27C61BA1EB22}" type="presOf" srcId="{164BC247-ADAC-487F-BA18-FB0D7FB3EF17}" destId="{A26AC26F-BAAB-4679-B486-428956E97448}" srcOrd="0" destOrd="0" presId="urn:microsoft.com/office/officeart/2008/layout/VerticalCurvedList"/>
    <dgm:cxn modelId="{CD2581D0-F249-45F1-AF86-9DA9DD35CA0C}" srcId="{9614BC8A-87B4-4249-A6D9-C8431834402C}" destId="{A629CDA9-1E90-43C2-991F-D05D1AD21310}" srcOrd="2" destOrd="0" parTransId="{FD78B2A4-B64B-435C-AC9D-6F7B1F2DDE1D}" sibTransId="{9284509F-3969-42B7-94B6-99001F7CD043}"/>
    <dgm:cxn modelId="{7AFDFDE8-3EA4-49B8-9E4C-387936AA0D3A}" type="presOf" srcId="{A2F5735C-3AF4-471B-B459-812A1ADDB819}" destId="{F2F3D167-93AB-4E8A-9A99-5EB69F98B4F3}" srcOrd="0" destOrd="0" presId="urn:microsoft.com/office/officeart/2008/layout/VerticalCurvedList"/>
    <dgm:cxn modelId="{C995C55E-FAAA-4B32-B041-380F5F6AAF72}" srcId="{9614BC8A-87B4-4249-A6D9-C8431834402C}" destId="{03DC4272-9C50-416E-B46E-10B8F43C39B8}" srcOrd="3" destOrd="0" parTransId="{6BA73DEC-8D0A-4733-BB1F-4CB2EAF22B40}" sibTransId="{DE433F30-1AB3-4782-A5EF-9774E9B36C90}"/>
    <dgm:cxn modelId="{9B17122E-AE85-43C9-AB22-46B15860F366}" type="presOf" srcId="{19E4FA94-1C82-4C41-B702-7432C235C85E}" destId="{50F44B88-B3EB-4A73-97EF-1D70965A0A7C}" srcOrd="0" destOrd="0" presId="urn:microsoft.com/office/officeart/2008/layout/VerticalCurvedList"/>
    <dgm:cxn modelId="{3C378E89-D95B-4FB5-A601-5D3D6E3E3756}" type="presOf" srcId="{9614BC8A-87B4-4249-A6D9-C8431834402C}" destId="{386CC5D4-E0F0-4F32-85FC-6F0255AD0EF6}" srcOrd="0" destOrd="0" presId="urn:microsoft.com/office/officeart/2008/layout/VerticalCurvedList"/>
    <dgm:cxn modelId="{74209385-AABB-435B-8405-3B92322140A0}" srcId="{9614BC8A-87B4-4249-A6D9-C8431834402C}" destId="{FE05C502-6041-4394-9FEE-9EF521643B8A}" srcOrd="4" destOrd="0" parTransId="{88AC9989-1DC7-42C6-A575-08B14E8A1ADB}" sibTransId="{BD8938C3-571B-430B-B44E-E16C4EB585D0}"/>
    <dgm:cxn modelId="{87C6B601-B559-4A72-A441-075D5C9E4CB9}" type="presOf" srcId="{A629CDA9-1E90-43C2-991F-D05D1AD21310}" destId="{ACF4D30C-3239-4732-A425-8DAC9155A195}" srcOrd="0" destOrd="0" presId="urn:microsoft.com/office/officeart/2008/layout/VerticalCurvedList"/>
    <dgm:cxn modelId="{91CF9949-02DB-4D39-94BC-48641E8ED82C}" srcId="{9614BC8A-87B4-4249-A6D9-C8431834402C}" destId="{A2F5735C-3AF4-471B-B459-812A1ADDB819}" srcOrd="1" destOrd="0" parTransId="{71A2EBF1-4855-4033-8BE1-39637EE570C5}" sibTransId="{28DF304E-BCB9-4A8E-B4F4-A306A2C86A90}"/>
    <dgm:cxn modelId="{3F4C1618-2D9B-4BB1-A423-A9DB2072934B}" srcId="{9614BC8A-87B4-4249-A6D9-C8431834402C}" destId="{164BC247-ADAC-487F-BA18-FB0D7FB3EF17}" srcOrd="0" destOrd="0" parTransId="{840D7316-F407-4173-A25C-FC4210C1D1F1}" sibTransId="{19E4FA94-1C82-4C41-B702-7432C235C85E}"/>
    <dgm:cxn modelId="{825453DD-36F3-49B8-A891-5B9FBC7FEA18}" type="presOf" srcId="{03DC4272-9C50-416E-B46E-10B8F43C39B8}" destId="{8CCFA87B-3DDB-4A1A-B0F2-4BC848EA06E2}" srcOrd="0" destOrd="0" presId="urn:microsoft.com/office/officeart/2008/layout/VerticalCurvedList"/>
    <dgm:cxn modelId="{AB7B4266-C9EF-437A-8367-A29037709D94}" type="presOf" srcId="{FE05C502-6041-4394-9FEE-9EF521643B8A}" destId="{57BDCF33-0B84-4B23-B4C9-98E46DF1CCD2}" srcOrd="0" destOrd="0" presId="urn:microsoft.com/office/officeart/2008/layout/VerticalCurvedList"/>
    <dgm:cxn modelId="{A069EBAE-8846-455A-B420-554576048283}" type="presParOf" srcId="{386CC5D4-E0F0-4F32-85FC-6F0255AD0EF6}" destId="{6DFE8A37-97D5-4205-A4DF-10A56A496C4D}" srcOrd="0" destOrd="0" presId="urn:microsoft.com/office/officeart/2008/layout/VerticalCurvedList"/>
    <dgm:cxn modelId="{48B09960-EEE3-4276-992F-21131734623A}" type="presParOf" srcId="{6DFE8A37-97D5-4205-A4DF-10A56A496C4D}" destId="{DA5DBFAF-A7B2-462E-A334-C982B307AFC2}" srcOrd="0" destOrd="0" presId="urn:microsoft.com/office/officeart/2008/layout/VerticalCurvedList"/>
    <dgm:cxn modelId="{3BD39093-B676-41ED-B2A5-AFF16DA40055}" type="presParOf" srcId="{DA5DBFAF-A7B2-462E-A334-C982B307AFC2}" destId="{424C548C-AB47-48B5-9E6B-5664455272FD}" srcOrd="0" destOrd="0" presId="urn:microsoft.com/office/officeart/2008/layout/VerticalCurvedList"/>
    <dgm:cxn modelId="{C4C885FF-E94B-4582-BE34-1389636ECD87}" type="presParOf" srcId="{DA5DBFAF-A7B2-462E-A334-C982B307AFC2}" destId="{50F44B88-B3EB-4A73-97EF-1D70965A0A7C}" srcOrd="1" destOrd="0" presId="urn:microsoft.com/office/officeart/2008/layout/VerticalCurvedList"/>
    <dgm:cxn modelId="{5BBF5A32-B454-4C3C-BD77-424A5DE0BC8B}" type="presParOf" srcId="{DA5DBFAF-A7B2-462E-A334-C982B307AFC2}" destId="{1FCA2292-B075-4A1C-89AB-D7078F884804}" srcOrd="2" destOrd="0" presId="urn:microsoft.com/office/officeart/2008/layout/VerticalCurvedList"/>
    <dgm:cxn modelId="{31E8172A-2AFC-40A8-BE79-481A8C3A0B81}" type="presParOf" srcId="{DA5DBFAF-A7B2-462E-A334-C982B307AFC2}" destId="{BE1474CD-491F-4D2F-999A-CE06A0292C7C}" srcOrd="3" destOrd="0" presId="urn:microsoft.com/office/officeart/2008/layout/VerticalCurvedList"/>
    <dgm:cxn modelId="{A31E8578-0137-4DFE-BA91-07319785C247}" type="presParOf" srcId="{6DFE8A37-97D5-4205-A4DF-10A56A496C4D}" destId="{A26AC26F-BAAB-4679-B486-428956E97448}" srcOrd="1" destOrd="0" presId="urn:microsoft.com/office/officeart/2008/layout/VerticalCurvedList"/>
    <dgm:cxn modelId="{5BEA8A8F-5315-4178-A05B-162E40D210A8}" type="presParOf" srcId="{6DFE8A37-97D5-4205-A4DF-10A56A496C4D}" destId="{AA10E7BD-6ED1-44A6-A4D4-D59E71A935C0}" srcOrd="2" destOrd="0" presId="urn:microsoft.com/office/officeart/2008/layout/VerticalCurvedList"/>
    <dgm:cxn modelId="{47E7065E-0BC1-4084-AB37-EDD3EA28DCC3}" type="presParOf" srcId="{AA10E7BD-6ED1-44A6-A4D4-D59E71A935C0}" destId="{5C12E067-5B27-4600-A840-A50E19A60617}" srcOrd="0" destOrd="0" presId="urn:microsoft.com/office/officeart/2008/layout/VerticalCurvedList"/>
    <dgm:cxn modelId="{4BFD9203-73EB-4E83-9716-CA91D20559D1}" type="presParOf" srcId="{6DFE8A37-97D5-4205-A4DF-10A56A496C4D}" destId="{F2F3D167-93AB-4E8A-9A99-5EB69F98B4F3}" srcOrd="3" destOrd="0" presId="urn:microsoft.com/office/officeart/2008/layout/VerticalCurvedList"/>
    <dgm:cxn modelId="{43EE1505-738C-4F19-8453-B06886FC895F}" type="presParOf" srcId="{6DFE8A37-97D5-4205-A4DF-10A56A496C4D}" destId="{A3FF4C00-E872-4894-8719-91BE58866E9D}" srcOrd="4" destOrd="0" presId="urn:microsoft.com/office/officeart/2008/layout/VerticalCurvedList"/>
    <dgm:cxn modelId="{354936FD-858A-4C19-BCF9-048E0D2B207C}" type="presParOf" srcId="{A3FF4C00-E872-4894-8719-91BE58866E9D}" destId="{0811A516-B553-4AE9-BC6C-81E668DB1C3B}" srcOrd="0" destOrd="0" presId="urn:microsoft.com/office/officeart/2008/layout/VerticalCurvedList"/>
    <dgm:cxn modelId="{8CF530DB-7847-4AAE-A7DD-A28F2FEC0218}" type="presParOf" srcId="{6DFE8A37-97D5-4205-A4DF-10A56A496C4D}" destId="{ACF4D30C-3239-4732-A425-8DAC9155A195}" srcOrd="5" destOrd="0" presId="urn:microsoft.com/office/officeart/2008/layout/VerticalCurvedList"/>
    <dgm:cxn modelId="{ED097B7C-2677-4F54-B819-D89709CBE864}" type="presParOf" srcId="{6DFE8A37-97D5-4205-A4DF-10A56A496C4D}" destId="{7E154C05-BF69-4FEB-B025-D4B624FD3A72}" srcOrd="6" destOrd="0" presId="urn:microsoft.com/office/officeart/2008/layout/VerticalCurvedList"/>
    <dgm:cxn modelId="{F97D45A9-ED7E-43B2-BD9A-656ACC9B8634}" type="presParOf" srcId="{7E154C05-BF69-4FEB-B025-D4B624FD3A72}" destId="{E0558A3D-8C6A-4AF2-A8FF-134FF09BEC67}" srcOrd="0" destOrd="0" presId="urn:microsoft.com/office/officeart/2008/layout/VerticalCurvedList"/>
    <dgm:cxn modelId="{8FF6D1B1-7319-4942-8828-D9F391215FE9}" type="presParOf" srcId="{6DFE8A37-97D5-4205-A4DF-10A56A496C4D}" destId="{8CCFA87B-3DDB-4A1A-B0F2-4BC848EA06E2}" srcOrd="7" destOrd="0" presId="urn:microsoft.com/office/officeart/2008/layout/VerticalCurvedList"/>
    <dgm:cxn modelId="{FEB9AD56-3819-4CCE-AF19-4A6D7B58544A}" type="presParOf" srcId="{6DFE8A37-97D5-4205-A4DF-10A56A496C4D}" destId="{9993D437-9D65-42C8-B3CE-DE882B25930C}" srcOrd="8" destOrd="0" presId="urn:microsoft.com/office/officeart/2008/layout/VerticalCurvedList"/>
    <dgm:cxn modelId="{D6796AAC-0741-4324-9458-D097E8A4AD76}" type="presParOf" srcId="{9993D437-9D65-42C8-B3CE-DE882B25930C}" destId="{0687D1D3-542E-406C-99BE-058BED08DF1D}" srcOrd="0" destOrd="0" presId="urn:microsoft.com/office/officeart/2008/layout/VerticalCurvedList"/>
    <dgm:cxn modelId="{EAD03EB2-F8E4-4F4B-887F-5610D2431FDA}" type="presParOf" srcId="{6DFE8A37-97D5-4205-A4DF-10A56A496C4D}" destId="{57BDCF33-0B84-4B23-B4C9-98E46DF1CCD2}" srcOrd="9" destOrd="0" presId="urn:microsoft.com/office/officeart/2008/layout/VerticalCurvedList"/>
    <dgm:cxn modelId="{C3F64171-8AE6-4DA0-8095-A36E0599E71C}" type="presParOf" srcId="{6DFE8A37-97D5-4205-A4DF-10A56A496C4D}" destId="{3C5483BE-DF44-47AC-BAFF-42F9B8ED5D2E}" srcOrd="10" destOrd="0" presId="urn:microsoft.com/office/officeart/2008/layout/VerticalCurvedList"/>
    <dgm:cxn modelId="{1E6F019E-6E02-444C-843F-CB9E158CCB8A}" type="presParOf" srcId="{3C5483BE-DF44-47AC-BAFF-42F9B8ED5D2E}" destId="{2F79FA17-1108-4334-ACDA-F87AF80043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44B88-B3EB-4A73-97EF-1D70965A0A7C}">
      <dsp:nvSpPr>
        <dsp:cNvPr id="0" name=""/>
        <dsp:cNvSpPr/>
      </dsp:nvSpPr>
      <dsp:spPr>
        <a:xfrm>
          <a:off x="9085755" y="-687371"/>
          <a:ext cx="5339692" cy="5339692"/>
        </a:xfrm>
        <a:prstGeom prst="blockArc">
          <a:avLst>
            <a:gd name="adj1" fmla="val 8100000"/>
            <a:gd name="adj2" fmla="val 13500000"/>
            <a:gd name="adj3" fmla="val 405"/>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AC26F-BAAB-4679-B486-428956E97448}">
      <dsp:nvSpPr>
        <dsp:cNvPr id="0" name=""/>
        <dsp:cNvSpPr/>
      </dsp:nvSpPr>
      <dsp:spPr>
        <a:xfrm>
          <a:off x="53622" y="247730"/>
          <a:ext cx="9514168" cy="49577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9352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قبطان الجرس الكبير.</a:t>
          </a:r>
          <a:endParaRPr lang="en-US" sz="2200" kern="1200">
            <a:solidFill>
              <a:schemeClr val="tx1"/>
            </a:solidFill>
          </a:endParaRPr>
        </a:p>
      </dsp:txBody>
      <dsp:txXfrm>
        <a:off x="53622" y="247730"/>
        <a:ext cx="9514168" cy="495777"/>
      </dsp:txXfrm>
    </dsp:sp>
    <dsp:sp modelId="{5C12E067-5B27-4600-A840-A50E19A60617}">
      <dsp:nvSpPr>
        <dsp:cNvPr id="0" name=""/>
        <dsp:cNvSpPr/>
      </dsp:nvSpPr>
      <dsp:spPr>
        <a:xfrm>
          <a:off x="9257929" y="185757"/>
          <a:ext cx="619721" cy="61972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3D167-93AB-4E8A-9A99-5EB69F98B4F3}">
      <dsp:nvSpPr>
        <dsp:cNvPr id="0" name=""/>
        <dsp:cNvSpPr/>
      </dsp:nvSpPr>
      <dsp:spPr>
        <a:xfrm>
          <a:off x="53622" y="991158"/>
          <a:ext cx="9158908" cy="495777"/>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9352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فتى الجرس.</a:t>
          </a:r>
          <a:endParaRPr lang="en-US" sz="2200" kern="1200" dirty="0" smtClean="0">
            <a:solidFill>
              <a:schemeClr val="tx1"/>
            </a:solidFill>
          </a:endParaRPr>
        </a:p>
      </dsp:txBody>
      <dsp:txXfrm>
        <a:off x="53622" y="991158"/>
        <a:ext cx="9158908" cy="495777"/>
      </dsp:txXfrm>
    </dsp:sp>
    <dsp:sp modelId="{0811A516-B553-4AE9-BC6C-81E668DB1C3B}">
      <dsp:nvSpPr>
        <dsp:cNvPr id="0" name=""/>
        <dsp:cNvSpPr/>
      </dsp:nvSpPr>
      <dsp:spPr>
        <a:xfrm>
          <a:off x="8902670" y="929186"/>
          <a:ext cx="619721" cy="61972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ACF4D30C-3239-4732-A425-8DAC9155A195}">
      <dsp:nvSpPr>
        <dsp:cNvPr id="0" name=""/>
        <dsp:cNvSpPr/>
      </dsp:nvSpPr>
      <dsp:spPr>
        <a:xfrm>
          <a:off x="53622" y="1734586"/>
          <a:ext cx="9049872" cy="495777"/>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9352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مشرف النقل.</a:t>
          </a:r>
          <a:endParaRPr lang="en-US" sz="2200" kern="1200" dirty="0" smtClean="0">
            <a:solidFill>
              <a:schemeClr val="tx1"/>
            </a:solidFill>
          </a:endParaRPr>
        </a:p>
      </dsp:txBody>
      <dsp:txXfrm>
        <a:off x="53622" y="1734586"/>
        <a:ext cx="9049872" cy="495777"/>
      </dsp:txXfrm>
    </dsp:sp>
    <dsp:sp modelId="{E0558A3D-8C6A-4AF2-A8FF-134FF09BEC67}">
      <dsp:nvSpPr>
        <dsp:cNvPr id="0" name=""/>
        <dsp:cNvSpPr/>
      </dsp:nvSpPr>
      <dsp:spPr>
        <a:xfrm>
          <a:off x="8793634" y="1672614"/>
          <a:ext cx="619721" cy="61972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8CCFA87B-3DDB-4A1A-B0F2-4BC848EA06E2}">
      <dsp:nvSpPr>
        <dsp:cNvPr id="0" name=""/>
        <dsp:cNvSpPr/>
      </dsp:nvSpPr>
      <dsp:spPr>
        <a:xfrm>
          <a:off x="53622" y="2478014"/>
          <a:ext cx="9158908" cy="495777"/>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9352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البواب.</a:t>
          </a:r>
          <a:endParaRPr lang="en-US" sz="2200" kern="1200" dirty="0" smtClean="0">
            <a:solidFill>
              <a:schemeClr val="tx1"/>
            </a:solidFill>
          </a:endParaRPr>
        </a:p>
      </dsp:txBody>
      <dsp:txXfrm>
        <a:off x="53622" y="2478014"/>
        <a:ext cx="9158908" cy="495777"/>
      </dsp:txXfrm>
    </dsp:sp>
    <dsp:sp modelId="{0687D1D3-542E-406C-99BE-058BED08DF1D}">
      <dsp:nvSpPr>
        <dsp:cNvPr id="0" name=""/>
        <dsp:cNvSpPr/>
      </dsp:nvSpPr>
      <dsp:spPr>
        <a:xfrm>
          <a:off x="8902670" y="2416042"/>
          <a:ext cx="619721" cy="61972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57BDCF33-0B84-4B23-B4C9-98E46DF1CCD2}">
      <dsp:nvSpPr>
        <dsp:cNvPr id="0" name=""/>
        <dsp:cNvSpPr/>
      </dsp:nvSpPr>
      <dsp:spPr>
        <a:xfrm>
          <a:off x="53622" y="3221442"/>
          <a:ext cx="9514168" cy="49577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93523" bIns="55880" numCol="1" spcCol="1270" anchor="ctr" anchorCtr="0">
          <a:noAutofit/>
        </a:bodyPr>
        <a:lstStyle/>
        <a:p>
          <a:pPr lvl="0" algn="just" defTabSz="977900" rtl="1">
            <a:lnSpc>
              <a:spcPct val="150000"/>
            </a:lnSpc>
            <a:spcBef>
              <a:spcPct val="0"/>
            </a:spcBef>
            <a:spcAft>
              <a:spcPct val="35000"/>
            </a:spcAft>
          </a:pPr>
          <a:r>
            <a:rPr lang="en-US" sz="2200" kern="1200" smtClean="0">
              <a:solidFill>
                <a:schemeClr val="tx1"/>
              </a:solidFill>
            </a:rPr>
            <a:t>Valet Parking Attendants </a:t>
          </a:r>
          <a:r>
            <a:rPr lang="ar-SY" sz="2200" kern="1200" smtClean="0">
              <a:solidFill>
                <a:schemeClr val="tx1"/>
              </a:solidFill>
            </a:rPr>
            <a:t>.</a:t>
          </a:r>
          <a:endParaRPr lang="en-US" sz="2200" kern="1200" dirty="0" smtClean="0">
            <a:solidFill>
              <a:schemeClr val="tx1"/>
            </a:solidFill>
          </a:endParaRPr>
        </a:p>
      </dsp:txBody>
      <dsp:txXfrm>
        <a:off x="53622" y="3221442"/>
        <a:ext cx="9514168" cy="495777"/>
      </dsp:txXfrm>
    </dsp:sp>
    <dsp:sp modelId="{2F79FA17-1108-4334-ACDA-F87AF8004306}">
      <dsp:nvSpPr>
        <dsp:cNvPr id="0" name=""/>
        <dsp:cNvSpPr/>
      </dsp:nvSpPr>
      <dsp:spPr>
        <a:xfrm>
          <a:off x="9257929" y="3159470"/>
          <a:ext cx="619721" cy="61972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3/21/2023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40186" y="4300974"/>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831273" y="2179492"/>
            <a:ext cx="10438410" cy="663810"/>
          </a:xfrm>
        </p:spPr>
        <p:txBody>
          <a:bodyPr/>
          <a:lstStyle/>
          <a:p>
            <a:r>
              <a:rPr lang="ar-SY" dirty="0" smtClean="0"/>
              <a:t>وظائف مكتب الجرس:</a:t>
            </a:r>
            <a:endParaRPr lang="en-US" dirty="0" smtClean="0"/>
          </a:p>
          <a:p>
            <a:endParaRPr lang="ar-SY" dirty="0"/>
          </a:p>
        </p:txBody>
      </p:sp>
      <p:sp>
        <p:nvSpPr>
          <p:cNvPr id="3" name="عنصر نائب للمحتوى 2"/>
          <p:cNvSpPr>
            <a:spLocks noGrp="1"/>
          </p:cNvSpPr>
          <p:nvPr>
            <p:ph sz="quarter" idx="11"/>
          </p:nvPr>
        </p:nvSpPr>
        <p:spPr/>
        <p:txBody>
          <a:bodyPr/>
          <a:lstStyle/>
          <a:p>
            <a:r>
              <a:rPr lang="ar-SY" dirty="0" smtClean="0"/>
              <a:t>حاملو الحقائب</a:t>
            </a:r>
            <a:endParaRPr lang="en-US" dirty="0"/>
          </a:p>
        </p:txBody>
      </p:sp>
      <p:sp>
        <p:nvSpPr>
          <p:cNvPr id="4" name="عنصر نائب للمحتوى 3"/>
          <p:cNvSpPr>
            <a:spLocks noGrp="1"/>
          </p:cNvSpPr>
          <p:nvPr>
            <p:ph sz="quarter" idx="12"/>
          </p:nvPr>
        </p:nvSpPr>
        <p:spPr>
          <a:xfrm>
            <a:off x="5076093" y="1459627"/>
            <a:ext cx="6788866" cy="698448"/>
          </a:xfrm>
        </p:spPr>
        <p:txBody>
          <a:bodyPr/>
          <a:lstStyle/>
          <a:p>
            <a:r>
              <a:rPr lang="ar-SY" dirty="0" smtClean="0"/>
              <a:t>مكتب الجرس</a:t>
            </a: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491" y="2864719"/>
            <a:ext cx="9410632" cy="3397345"/>
          </a:xfrm>
          <a:prstGeom prst="rect">
            <a:avLst/>
          </a:prstGeom>
        </p:spPr>
      </p:pic>
    </p:spTree>
    <p:extLst>
      <p:ext uri="{BB962C8B-B14F-4D97-AF65-F5344CB8AC3E}">
        <p14:creationId xmlns:p14="http://schemas.microsoft.com/office/powerpoint/2010/main" val="12591190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936781" y="2235963"/>
            <a:ext cx="10438410" cy="675533"/>
          </a:xfrm>
        </p:spPr>
        <p:txBody>
          <a:bodyPr/>
          <a:lstStyle/>
          <a:p>
            <a:r>
              <a:rPr lang="ar-SY" dirty="0" smtClean="0"/>
              <a:t>المعدات ومساعدات العمل:</a:t>
            </a:r>
            <a:endParaRPr lang="en-US" dirty="0" smtClean="0"/>
          </a:p>
          <a:p>
            <a:endParaRPr lang="ar-SY" dirty="0"/>
          </a:p>
        </p:txBody>
      </p:sp>
      <p:sp>
        <p:nvSpPr>
          <p:cNvPr id="3" name="عنصر نائب للمحتوى 2"/>
          <p:cNvSpPr>
            <a:spLocks noGrp="1"/>
          </p:cNvSpPr>
          <p:nvPr>
            <p:ph sz="quarter" idx="11"/>
          </p:nvPr>
        </p:nvSpPr>
        <p:spPr/>
        <p:txBody>
          <a:bodyPr/>
          <a:lstStyle/>
          <a:p>
            <a:r>
              <a:rPr lang="ar-SY" dirty="0" smtClean="0"/>
              <a:t>حاملو الحقائب</a:t>
            </a:r>
            <a:endParaRPr lang="en-US" dirty="0"/>
          </a:p>
        </p:txBody>
      </p:sp>
      <p:sp>
        <p:nvSpPr>
          <p:cNvPr id="4" name="عنصر نائب للمحتوى 3"/>
          <p:cNvSpPr>
            <a:spLocks noGrp="1"/>
          </p:cNvSpPr>
          <p:nvPr>
            <p:ph sz="quarter" idx="12"/>
          </p:nvPr>
        </p:nvSpPr>
        <p:spPr>
          <a:xfrm>
            <a:off x="5076093" y="1459627"/>
            <a:ext cx="6788866" cy="698448"/>
          </a:xfrm>
        </p:spPr>
        <p:txBody>
          <a:bodyPr/>
          <a:lstStyle/>
          <a:p>
            <a:r>
              <a:rPr lang="ar-SY" dirty="0" smtClean="0"/>
              <a:t>مكتب الجرس</a:t>
            </a: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665" y="2989385"/>
            <a:ext cx="8552689" cy="3415172"/>
          </a:xfrm>
          <a:prstGeom prst="rect">
            <a:avLst/>
          </a:prstGeom>
        </p:spPr>
      </p:pic>
    </p:spTree>
    <p:extLst>
      <p:ext uri="{BB962C8B-B14F-4D97-AF65-F5344CB8AC3E}">
        <p14:creationId xmlns:p14="http://schemas.microsoft.com/office/powerpoint/2010/main" val="296422700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711569" y="2579077"/>
            <a:ext cx="8675077" cy="3657600"/>
          </a:xfrm>
        </p:spPr>
      </p:pic>
      <p:sp>
        <p:nvSpPr>
          <p:cNvPr id="3" name="عنصر نائب للمحتوى 2"/>
          <p:cNvSpPr>
            <a:spLocks noGrp="1"/>
          </p:cNvSpPr>
          <p:nvPr>
            <p:ph sz="quarter" idx="11"/>
          </p:nvPr>
        </p:nvSpPr>
        <p:spPr/>
        <p:txBody>
          <a:bodyPr/>
          <a:lstStyle/>
          <a:p>
            <a:r>
              <a:rPr lang="ar-SY" dirty="0" smtClean="0"/>
              <a:t>التعامل مع أمتعة الضيوف</a:t>
            </a:r>
            <a:endParaRPr lang="en-US" dirty="0"/>
          </a:p>
        </p:txBody>
      </p:sp>
      <p:sp>
        <p:nvSpPr>
          <p:cNvPr id="4" name="عنصر نائب للمحتوى 3"/>
          <p:cNvSpPr>
            <a:spLocks noGrp="1"/>
          </p:cNvSpPr>
          <p:nvPr>
            <p:ph sz="quarter" idx="12"/>
          </p:nvPr>
        </p:nvSpPr>
        <p:spPr>
          <a:xfrm>
            <a:off x="5005755" y="1459627"/>
            <a:ext cx="6859204" cy="698448"/>
          </a:xfrm>
        </p:spPr>
        <p:txBody>
          <a:bodyPr>
            <a:normAutofit/>
          </a:bodyPr>
          <a:lstStyle/>
          <a:p>
            <a:r>
              <a:rPr lang="ar-SY" dirty="0" smtClean="0"/>
              <a:t>إجراءات وصول الضيف</a:t>
            </a:r>
            <a:endParaRPr lang="en-US" dirty="0"/>
          </a:p>
        </p:txBody>
      </p:sp>
    </p:spTree>
    <p:extLst>
      <p:ext uri="{BB962C8B-B14F-4D97-AF65-F5344CB8AC3E}">
        <p14:creationId xmlns:p14="http://schemas.microsoft.com/office/powerpoint/2010/main" val="652951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99845" y="2398556"/>
            <a:ext cx="8675077" cy="3978797"/>
          </a:xfrm>
        </p:spPr>
      </p:pic>
      <p:sp>
        <p:nvSpPr>
          <p:cNvPr id="3" name="عنصر نائب للمحتوى 2"/>
          <p:cNvSpPr>
            <a:spLocks noGrp="1"/>
          </p:cNvSpPr>
          <p:nvPr>
            <p:ph sz="quarter" idx="11"/>
          </p:nvPr>
        </p:nvSpPr>
        <p:spPr/>
        <p:txBody>
          <a:bodyPr/>
          <a:lstStyle/>
          <a:p>
            <a:r>
              <a:rPr lang="ar-SY" dirty="0" smtClean="0"/>
              <a:t>التعامل مع أمتعة الضيوف</a:t>
            </a:r>
            <a:endParaRPr lang="en-US" dirty="0"/>
          </a:p>
        </p:txBody>
      </p:sp>
      <p:sp>
        <p:nvSpPr>
          <p:cNvPr id="4" name="عنصر نائب للمحتوى 3"/>
          <p:cNvSpPr>
            <a:spLocks noGrp="1"/>
          </p:cNvSpPr>
          <p:nvPr>
            <p:ph sz="quarter" idx="12"/>
          </p:nvPr>
        </p:nvSpPr>
        <p:spPr>
          <a:xfrm>
            <a:off x="5029201" y="1459627"/>
            <a:ext cx="6835758" cy="698448"/>
          </a:xfrm>
        </p:spPr>
        <p:txBody>
          <a:bodyPr>
            <a:normAutofit/>
          </a:bodyPr>
          <a:lstStyle/>
          <a:p>
            <a:r>
              <a:rPr lang="ar-SY" dirty="0" smtClean="0"/>
              <a:t>إجراءات الأمتعة الهزيلة</a:t>
            </a:r>
            <a:endParaRPr lang="en-US" dirty="0"/>
          </a:p>
        </p:txBody>
      </p:sp>
    </p:spTree>
    <p:extLst>
      <p:ext uri="{BB962C8B-B14F-4D97-AF65-F5344CB8AC3E}">
        <p14:creationId xmlns:p14="http://schemas.microsoft.com/office/powerpoint/2010/main" val="94193390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746738" y="2508739"/>
            <a:ext cx="8991600" cy="3915507"/>
          </a:xfrm>
        </p:spPr>
      </p:pic>
      <p:sp>
        <p:nvSpPr>
          <p:cNvPr id="3" name="عنصر نائب للمحتوى 2"/>
          <p:cNvSpPr>
            <a:spLocks noGrp="1"/>
          </p:cNvSpPr>
          <p:nvPr>
            <p:ph sz="quarter" idx="11"/>
          </p:nvPr>
        </p:nvSpPr>
        <p:spPr/>
        <p:txBody>
          <a:bodyPr/>
          <a:lstStyle/>
          <a:p>
            <a:r>
              <a:rPr lang="ar-SY" dirty="0" smtClean="0"/>
              <a:t>التعامل مع أمتعة الضيوف</a:t>
            </a:r>
            <a:endParaRPr lang="en-US" dirty="0"/>
          </a:p>
        </p:txBody>
      </p:sp>
      <p:sp>
        <p:nvSpPr>
          <p:cNvPr id="4" name="عنصر نائب للمحتوى 3"/>
          <p:cNvSpPr>
            <a:spLocks noGrp="1"/>
          </p:cNvSpPr>
          <p:nvPr>
            <p:ph sz="quarter" idx="12"/>
          </p:nvPr>
        </p:nvSpPr>
        <p:spPr>
          <a:xfrm>
            <a:off x="5017477" y="1459627"/>
            <a:ext cx="6847481" cy="698448"/>
          </a:xfrm>
        </p:spPr>
        <p:txBody>
          <a:bodyPr>
            <a:normAutofit/>
          </a:bodyPr>
          <a:lstStyle/>
          <a:p>
            <a:r>
              <a:rPr lang="ar-SY" dirty="0" smtClean="0"/>
              <a:t>إجراءات مغادرة الضيف</a:t>
            </a:r>
            <a:endParaRPr lang="en-US" dirty="0"/>
          </a:p>
        </p:txBody>
      </p:sp>
    </p:spTree>
    <p:extLst>
      <p:ext uri="{BB962C8B-B14F-4D97-AF65-F5344CB8AC3E}">
        <p14:creationId xmlns:p14="http://schemas.microsoft.com/office/powerpoint/2010/main" val="21890345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348155" y="2555631"/>
            <a:ext cx="9612922" cy="3880338"/>
          </a:xfrm>
        </p:spPr>
      </p:pic>
      <p:sp>
        <p:nvSpPr>
          <p:cNvPr id="3" name="عنصر نائب للمحتوى 2"/>
          <p:cNvSpPr>
            <a:spLocks noGrp="1"/>
          </p:cNvSpPr>
          <p:nvPr>
            <p:ph sz="quarter" idx="11"/>
          </p:nvPr>
        </p:nvSpPr>
        <p:spPr/>
        <p:txBody>
          <a:bodyPr/>
          <a:lstStyle/>
          <a:p>
            <a:r>
              <a:rPr lang="ar-SY" dirty="0" smtClean="0"/>
              <a:t>التعامل مع أمتعة الضيوف</a:t>
            </a:r>
            <a:endParaRPr lang="en-US" dirty="0"/>
          </a:p>
        </p:txBody>
      </p:sp>
      <p:sp>
        <p:nvSpPr>
          <p:cNvPr id="4" name="عنصر نائب للمحتوى 3"/>
          <p:cNvSpPr>
            <a:spLocks noGrp="1"/>
          </p:cNvSpPr>
          <p:nvPr>
            <p:ph sz="quarter" idx="12"/>
          </p:nvPr>
        </p:nvSpPr>
        <p:spPr>
          <a:xfrm>
            <a:off x="5017477" y="1459627"/>
            <a:ext cx="6847481" cy="698448"/>
          </a:xfrm>
        </p:spPr>
        <p:txBody>
          <a:bodyPr>
            <a:normAutofit/>
          </a:bodyPr>
          <a:lstStyle/>
          <a:p>
            <a:r>
              <a:rPr lang="ar-SY" dirty="0" smtClean="0"/>
              <a:t>إجراء ترك الأمتعة</a:t>
            </a:r>
            <a:endParaRPr lang="en-US" dirty="0"/>
          </a:p>
        </p:txBody>
      </p:sp>
    </p:spTree>
    <p:extLst>
      <p:ext uri="{BB962C8B-B14F-4D97-AF65-F5344CB8AC3E}">
        <p14:creationId xmlns:p14="http://schemas.microsoft.com/office/powerpoint/2010/main" val="36869599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1735014" y="1946030"/>
            <a:ext cx="8780585" cy="4255477"/>
          </a:xfrm>
        </p:spPr>
      </p:pic>
      <p:sp>
        <p:nvSpPr>
          <p:cNvPr id="3" name="عنصر نائب للمحتوى 2"/>
          <p:cNvSpPr>
            <a:spLocks noGrp="1"/>
          </p:cNvSpPr>
          <p:nvPr>
            <p:ph sz="quarter" idx="11"/>
          </p:nvPr>
        </p:nvSpPr>
        <p:spPr/>
        <p:txBody>
          <a:bodyPr/>
          <a:lstStyle/>
          <a:p>
            <a:r>
              <a:rPr lang="ar-SY" dirty="0" smtClean="0"/>
              <a:t>الاستدعاء</a:t>
            </a:r>
            <a:endParaRPr lang="en-US" dirty="0"/>
          </a:p>
        </p:txBody>
      </p:sp>
    </p:spTree>
    <p:extLst>
      <p:ext uri="{BB962C8B-B14F-4D97-AF65-F5344CB8AC3E}">
        <p14:creationId xmlns:p14="http://schemas.microsoft.com/office/powerpoint/2010/main" val="34493194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985203" y="2314575"/>
            <a:ext cx="6131106" cy="4089400"/>
          </a:xfrm>
        </p:spPr>
      </p:pic>
      <p:sp>
        <p:nvSpPr>
          <p:cNvPr id="3" name="عنصر نائب للمحتوى 2"/>
          <p:cNvSpPr>
            <a:spLocks noGrp="1"/>
          </p:cNvSpPr>
          <p:nvPr>
            <p:ph sz="quarter" idx="11"/>
          </p:nvPr>
        </p:nvSpPr>
        <p:spPr/>
        <p:txBody>
          <a:bodyPr/>
          <a:lstStyle/>
          <a:p>
            <a:r>
              <a:rPr lang="ar-SY" dirty="0" smtClean="0"/>
              <a:t>خدمة صف السيارات</a:t>
            </a:r>
            <a:endParaRPr lang="en-US" dirty="0"/>
          </a:p>
        </p:txBody>
      </p:sp>
      <p:sp>
        <p:nvSpPr>
          <p:cNvPr id="4" name="عنصر نائب للمحتوى 3"/>
          <p:cNvSpPr>
            <a:spLocks noGrp="1"/>
          </p:cNvSpPr>
          <p:nvPr>
            <p:ph sz="quarter" idx="12"/>
          </p:nvPr>
        </p:nvSpPr>
        <p:spPr>
          <a:xfrm>
            <a:off x="5064369" y="1459627"/>
            <a:ext cx="6800589" cy="698448"/>
          </a:xfrm>
        </p:spPr>
        <p:txBody>
          <a:bodyPr/>
          <a:lstStyle/>
          <a:p>
            <a:r>
              <a:rPr lang="ar-SY" dirty="0" smtClean="0"/>
              <a:t>ملخص الوظيفة</a:t>
            </a:r>
            <a:endParaRPr lang="en-US" dirty="0"/>
          </a:p>
        </p:txBody>
      </p:sp>
    </p:spTree>
    <p:extLst>
      <p:ext uri="{BB962C8B-B14F-4D97-AF65-F5344CB8AC3E}">
        <p14:creationId xmlns:p14="http://schemas.microsoft.com/office/powerpoint/2010/main" val="521310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a:stretch>
            <a:fillRect/>
          </a:stretch>
        </p:blipFill>
        <p:spPr>
          <a:xfrm>
            <a:off x="2415734" y="2314575"/>
            <a:ext cx="7270044" cy="4089400"/>
          </a:xfrm>
        </p:spPr>
      </p:pic>
      <p:sp>
        <p:nvSpPr>
          <p:cNvPr id="3" name="عنصر نائب للمحتوى 2"/>
          <p:cNvSpPr>
            <a:spLocks noGrp="1"/>
          </p:cNvSpPr>
          <p:nvPr>
            <p:ph sz="quarter" idx="11"/>
          </p:nvPr>
        </p:nvSpPr>
        <p:spPr/>
        <p:txBody>
          <a:bodyPr/>
          <a:lstStyle/>
          <a:p>
            <a:r>
              <a:rPr lang="ar-SY" dirty="0" smtClean="0"/>
              <a:t>خدمة صف السيارات</a:t>
            </a:r>
            <a:endParaRPr lang="en-US" dirty="0"/>
          </a:p>
        </p:txBody>
      </p:sp>
      <p:sp>
        <p:nvSpPr>
          <p:cNvPr id="4" name="عنصر نائب للمحتوى 3"/>
          <p:cNvSpPr>
            <a:spLocks noGrp="1"/>
          </p:cNvSpPr>
          <p:nvPr>
            <p:ph sz="quarter" idx="12"/>
          </p:nvPr>
        </p:nvSpPr>
        <p:spPr>
          <a:xfrm>
            <a:off x="5017477" y="1459627"/>
            <a:ext cx="6847481" cy="698448"/>
          </a:xfrm>
        </p:spPr>
        <p:txBody>
          <a:bodyPr>
            <a:normAutofit/>
          </a:bodyPr>
          <a:lstStyle/>
          <a:p>
            <a:r>
              <a:rPr lang="ar-SY" dirty="0" smtClean="0"/>
              <a:t>مهام موظف خدمة صف السيارات ومسؤولياته</a:t>
            </a:r>
            <a:endParaRPr lang="en-US" dirty="0"/>
          </a:p>
        </p:txBody>
      </p:sp>
    </p:spTree>
    <p:extLst>
      <p:ext uri="{BB962C8B-B14F-4D97-AF65-F5344CB8AC3E}">
        <p14:creationId xmlns:p14="http://schemas.microsoft.com/office/powerpoint/2010/main" val="220999797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711569" y="2398557"/>
            <a:ext cx="9038493" cy="3908458"/>
          </a:xfrm>
        </p:spPr>
      </p:pic>
      <p:sp>
        <p:nvSpPr>
          <p:cNvPr id="3" name="عنصر نائب للمحتوى 2"/>
          <p:cNvSpPr>
            <a:spLocks noGrp="1"/>
          </p:cNvSpPr>
          <p:nvPr>
            <p:ph sz="quarter" idx="11"/>
          </p:nvPr>
        </p:nvSpPr>
        <p:spPr/>
        <p:txBody>
          <a:bodyPr/>
          <a:lstStyle/>
          <a:p>
            <a:r>
              <a:rPr lang="ar-SY" dirty="0" smtClean="0"/>
              <a:t>خدمة صف السيارات</a:t>
            </a:r>
            <a:endParaRPr lang="en-US" dirty="0"/>
          </a:p>
        </p:txBody>
      </p:sp>
      <p:sp>
        <p:nvSpPr>
          <p:cNvPr id="4" name="عنصر نائب للمحتوى 3"/>
          <p:cNvSpPr>
            <a:spLocks noGrp="1"/>
          </p:cNvSpPr>
          <p:nvPr>
            <p:ph sz="quarter" idx="12"/>
          </p:nvPr>
        </p:nvSpPr>
        <p:spPr>
          <a:xfrm>
            <a:off x="4970585" y="1459627"/>
            <a:ext cx="6894373" cy="698448"/>
          </a:xfrm>
        </p:spPr>
        <p:txBody>
          <a:bodyPr>
            <a:normAutofit/>
          </a:bodyPr>
          <a:lstStyle/>
          <a:p>
            <a:r>
              <a:rPr lang="ar-SY" dirty="0" smtClean="0"/>
              <a:t>مهام موظف خدمة صف السيارات ومسؤولياته</a:t>
            </a:r>
            <a:endParaRPr lang="en-US" dirty="0"/>
          </a:p>
        </p:txBody>
      </p:sp>
    </p:spTree>
    <p:extLst>
      <p:ext uri="{BB962C8B-B14F-4D97-AF65-F5344CB8AC3E}">
        <p14:creationId xmlns:p14="http://schemas.microsoft.com/office/powerpoint/2010/main" val="287601118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ar-SA" sz="3200" dirty="0" smtClean="0"/>
              <a:t>المكتب الأمامي – خدمات الضيوف</a:t>
            </a:r>
            <a:endParaRPr lang="ar-SA" sz="3200" dirty="0"/>
          </a:p>
        </p:txBody>
      </p:sp>
      <p:sp>
        <p:nvSpPr>
          <p:cNvPr id="3" name="Text Placeholder 2"/>
          <p:cNvSpPr>
            <a:spLocks noGrp="1"/>
          </p:cNvSpPr>
          <p:nvPr>
            <p:ph type="body" sz="quarter" idx="11"/>
          </p:nvPr>
        </p:nvSpPr>
        <p:spPr>
          <a:xfrm>
            <a:off x="4943029" y="4486742"/>
            <a:ext cx="1871394" cy="676893"/>
          </a:xfrm>
        </p:spPr>
        <p:txBody>
          <a:bodyPr/>
          <a:lstStyle/>
          <a:p>
            <a:r>
              <a:rPr lang="ar-SA" dirty="0" smtClean="0"/>
              <a:t>ال</a:t>
            </a:r>
            <a:r>
              <a:rPr lang="ar-SY" dirty="0" smtClean="0"/>
              <a:t>سابعة</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lnSpc>
                <a:spcPct val="200000"/>
              </a:lnSpc>
            </a:pPr>
            <a:r>
              <a:rPr lang="ar-SY" b="1" dirty="0" smtClean="0"/>
              <a:t>تم التعرف في هذا الفصل على:</a:t>
            </a:r>
            <a:endParaRPr lang="en-US" b="1" dirty="0" smtClean="0"/>
          </a:p>
          <a:p>
            <a:pPr marL="342900" lvl="0" indent="-342900">
              <a:lnSpc>
                <a:spcPct val="200000"/>
              </a:lnSpc>
              <a:buFont typeface="Wingdings" panose="05000000000000000000" pitchFamily="2" charset="2"/>
              <a:buChar char="ü"/>
            </a:pPr>
            <a:r>
              <a:rPr lang="ar-SY" dirty="0" smtClean="0"/>
              <a:t> التعرف إلى قسم الكونسيرج، ومهام العمال الذين يتبعون له.</a:t>
            </a:r>
            <a:endParaRPr lang="en-US" dirty="0" smtClean="0"/>
          </a:p>
          <a:p>
            <a:pPr marL="342900" lvl="0" indent="-342900">
              <a:lnSpc>
                <a:spcPct val="200000"/>
              </a:lnSpc>
              <a:buFont typeface="Wingdings" panose="05000000000000000000" pitchFamily="2" charset="2"/>
              <a:buChar char="ü"/>
            </a:pPr>
            <a:r>
              <a:rPr lang="ar-SY" dirty="0" smtClean="0"/>
              <a:t>معرفة المعايير المتبعة في التعامل مع أمتعة الضيوف.</a:t>
            </a:r>
            <a:endParaRPr lang="en-US" dirty="0" smtClean="0"/>
          </a:p>
          <a:p>
            <a:pPr marL="342900" lvl="0" indent="-342900">
              <a:lnSpc>
                <a:spcPct val="200000"/>
              </a:lnSpc>
              <a:buFont typeface="Wingdings" panose="05000000000000000000" pitchFamily="2" charset="2"/>
              <a:buChar char="ü"/>
            </a:pPr>
            <a:r>
              <a:rPr lang="ar-SY" dirty="0" smtClean="0"/>
              <a:t>فهم مهام موظفي خدمات صف السيارات.</a:t>
            </a:r>
            <a:endParaRPr lang="en-US" dirty="0" smtClean="0"/>
          </a:p>
          <a:p>
            <a:pPr marL="342900" lvl="0" indent="-342900">
              <a:lnSpc>
                <a:spcPct val="200000"/>
              </a:lnSpc>
              <a:buFont typeface="Wingdings" panose="05000000000000000000" pitchFamily="2" charset="2"/>
              <a:buChar char="ü"/>
            </a:pPr>
            <a:r>
              <a:rPr lang="ar-SY" dirty="0" smtClean="0"/>
              <a:t>التعرف إلى مفهوم خدمة استدعاء الضيوف.</a:t>
            </a:r>
            <a:endParaRPr lang="en-US" dirty="0" smtClean="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06286" y="1740801"/>
            <a:ext cx="9702140" cy="2936708"/>
          </a:xfrm>
        </p:spPr>
        <p:txBody>
          <a:bodyPr/>
          <a:lstStyle/>
          <a:p>
            <a:pPr marL="342900" lvl="0" indent="-342900">
              <a:lnSpc>
                <a:spcPct val="250000"/>
              </a:lnSpc>
              <a:buFont typeface="Wingdings" panose="05000000000000000000" pitchFamily="2" charset="2"/>
              <a:buChar char="v"/>
            </a:pPr>
            <a:r>
              <a:rPr lang="ar-SA" dirty="0" smtClean="0"/>
              <a:t>الكونسيرج</a:t>
            </a:r>
            <a:r>
              <a:rPr lang="ar-SY" dirty="0" smtClean="0"/>
              <a:t>.</a:t>
            </a:r>
            <a:endParaRPr lang="en-US" dirty="0" smtClean="0"/>
          </a:p>
          <a:p>
            <a:pPr marL="342900" lvl="0" indent="-342900">
              <a:lnSpc>
                <a:spcPct val="250000"/>
              </a:lnSpc>
              <a:buFont typeface="Wingdings" panose="05000000000000000000" pitchFamily="2" charset="2"/>
              <a:buChar char="v"/>
            </a:pPr>
            <a:r>
              <a:rPr lang="ar-SA" dirty="0" smtClean="0"/>
              <a:t>حاملو الحقائب</a:t>
            </a:r>
            <a:r>
              <a:rPr lang="ar-SY" dirty="0" smtClean="0"/>
              <a:t>.</a:t>
            </a:r>
            <a:endParaRPr lang="en-US" dirty="0" smtClean="0"/>
          </a:p>
          <a:p>
            <a:pPr marL="342900" lvl="0" indent="-342900">
              <a:lnSpc>
                <a:spcPct val="250000"/>
              </a:lnSpc>
              <a:buFont typeface="Wingdings" panose="05000000000000000000" pitchFamily="2" charset="2"/>
              <a:buChar char="v"/>
            </a:pPr>
            <a:r>
              <a:rPr lang="ar-SA" dirty="0" smtClean="0"/>
              <a:t>خدمة صف السيارات</a:t>
            </a:r>
            <a:r>
              <a:rPr lang="ar-SY" dirty="0" smtClean="0"/>
              <a:t>.</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a:stretch>
            <a:fillRect/>
          </a:stretch>
        </p:blipFill>
        <p:spPr>
          <a:xfrm>
            <a:off x="1735015" y="1606062"/>
            <a:ext cx="8406513" cy="4407876"/>
          </a:xfrm>
        </p:spPr>
      </p:pic>
      <p:sp>
        <p:nvSpPr>
          <p:cNvPr id="3" name="عنصر نائب للمحتوى 2"/>
          <p:cNvSpPr>
            <a:spLocks noGrp="1"/>
          </p:cNvSpPr>
          <p:nvPr>
            <p:ph sz="quarter" idx="11"/>
          </p:nvPr>
        </p:nvSpPr>
        <p:spPr/>
        <p:txBody>
          <a:bodyPr/>
          <a:lstStyle/>
          <a:p>
            <a:r>
              <a:rPr lang="ar-SY" dirty="0" smtClean="0"/>
              <a:t>الكونسيرج</a:t>
            </a:r>
            <a:endParaRPr lang="en-US" dirty="0"/>
          </a:p>
        </p:txBody>
      </p:sp>
    </p:spTree>
    <p:extLst>
      <p:ext uri="{BB962C8B-B14F-4D97-AF65-F5344CB8AC3E}">
        <p14:creationId xmlns:p14="http://schemas.microsoft.com/office/powerpoint/2010/main" val="419213348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a:stretch>
            <a:fillRect/>
          </a:stretch>
        </p:blipFill>
        <p:spPr>
          <a:xfrm>
            <a:off x="1869458" y="1601788"/>
            <a:ext cx="8410222" cy="4730750"/>
          </a:xfrm>
        </p:spPr>
      </p:pic>
      <p:sp>
        <p:nvSpPr>
          <p:cNvPr id="3" name="عنصر نائب للمحتوى 2"/>
          <p:cNvSpPr>
            <a:spLocks noGrp="1"/>
          </p:cNvSpPr>
          <p:nvPr>
            <p:ph sz="quarter" idx="11"/>
          </p:nvPr>
        </p:nvSpPr>
        <p:spPr/>
        <p:txBody>
          <a:bodyPr/>
          <a:lstStyle/>
          <a:p>
            <a:r>
              <a:rPr lang="ar-SY" dirty="0" smtClean="0"/>
              <a:t>الكونسيرج</a:t>
            </a:r>
            <a:endParaRPr lang="en-US" dirty="0"/>
          </a:p>
        </p:txBody>
      </p:sp>
    </p:spTree>
    <p:extLst>
      <p:ext uri="{BB962C8B-B14F-4D97-AF65-F5344CB8AC3E}">
        <p14:creationId xmlns:p14="http://schemas.microsoft.com/office/powerpoint/2010/main" val="202312607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445477" y="1413817"/>
            <a:ext cx="11066585" cy="1309946"/>
          </a:xfrm>
        </p:spPr>
        <p:txBody>
          <a:bodyPr/>
          <a:lstStyle/>
          <a:p>
            <a:pPr marL="0" indent="0"/>
            <a:r>
              <a:rPr lang="ar-SY" dirty="0" smtClean="0"/>
              <a:t>القسم يقوم بتقديم كل الخدمات الممكنة ما عدا التسجيل والمغادرة والإجراءات المالية، وتزداد أهمية هذا المكتب تبعاً لدرجة الخدمات التي يقدمها وحجمها ونوعها. يمكننا أن نرتب أهم الأعمال التي يقوم بها فيما يأتي:</a:t>
            </a:r>
            <a:endParaRPr lang="ar-SY" dirty="0"/>
          </a:p>
        </p:txBody>
      </p:sp>
      <p:sp>
        <p:nvSpPr>
          <p:cNvPr id="3" name="عنصر نائب للمحتوى 2"/>
          <p:cNvSpPr>
            <a:spLocks noGrp="1"/>
          </p:cNvSpPr>
          <p:nvPr>
            <p:ph sz="quarter" idx="11"/>
          </p:nvPr>
        </p:nvSpPr>
        <p:spPr/>
        <p:txBody>
          <a:bodyPr/>
          <a:lstStyle/>
          <a:p>
            <a:r>
              <a:rPr lang="ar-SY" dirty="0" smtClean="0"/>
              <a:t>الكونسيرج</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02" y="2606532"/>
            <a:ext cx="8957421" cy="3784760"/>
          </a:xfrm>
          <a:prstGeom prst="rect">
            <a:avLst/>
          </a:prstGeom>
        </p:spPr>
      </p:pic>
    </p:spTree>
    <p:extLst>
      <p:ext uri="{BB962C8B-B14F-4D97-AF65-F5344CB8AC3E}">
        <p14:creationId xmlns:p14="http://schemas.microsoft.com/office/powerpoint/2010/main" val="128996233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937541" y="1425540"/>
            <a:ext cx="10367159" cy="731506"/>
          </a:xfrm>
        </p:spPr>
        <p:txBody>
          <a:bodyPr/>
          <a:lstStyle/>
          <a:p>
            <a:r>
              <a:rPr lang="ar-SY" dirty="0" smtClean="0"/>
              <a:t>أهم الأعمال التي يقوم بها:</a:t>
            </a:r>
            <a:endParaRPr lang="ar-SY" dirty="0"/>
          </a:p>
        </p:txBody>
      </p:sp>
      <p:sp>
        <p:nvSpPr>
          <p:cNvPr id="3" name="عنصر نائب للمحتوى 2"/>
          <p:cNvSpPr>
            <a:spLocks noGrp="1"/>
          </p:cNvSpPr>
          <p:nvPr>
            <p:ph sz="quarter" idx="11"/>
          </p:nvPr>
        </p:nvSpPr>
        <p:spPr/>
        <p:txBody>
          <a:bodyPr/>
          <a:lstStyle/>
          <a:p>
            <a:r>
              <a:rPr lang="ar-SY" dirty="0" smtClean="0"/>
              <a:t>الكونسيرج</a:t>
            </a:r>
            <a:endParaRPr lang="en-US"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430" y="2264426"/>
            <a:ext cx="9111078" cy="4042589"/>
          </a:xfrm>
          <a:prstGeom prst="rect">
            <a:avLst/>
          </a:prstGeom>
        </p:spPr>
      </p:pic>
    </p:spTree>
    <p:extLst>
      <p:ext uri="{BB962C8B-B14F-4D97-AF65-F5344CB8AC3E}">
        <p14:creationId xmlns:p14="http://schemas.microsoft.com/office/powerpoint/2010/main" val="1352804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76400" y="2684585"/>
            <a:ext cx="9319846" cy="3622430"/>
          </a:xfrm>
        </p:spPr>
      </p:pic>
      <p:sp>
        <p:nvSpPr>
          <p:cNvPr id="3" name="عنصر نائب للمحتوى 2"/>
          <p:cNvSpPr>
            <a:spLocks noGrp="1"/>
          </p:cNvSpPr>
          <p:nvPr>
            <p:ph sz="quarter" idx="11"/>
          </p:nvPr>
        </p:nvSpPr>
        <p:spPr/>
        <p:txBody>
          <a:bodyPr/>
          <a:lstStyle/>
          <a:p>
            <a:r>
              <a:rPr lang="ar-SY" dirty="0" smtClean="0"/>
              <a:t>حاملو الحقائب</a:t>
            </a:r>
            <a:endParaRPr lang="en-US" dirty="0"/>
          </a:p>
        </p:txBody>
      </p:sp>
      <p:sp>
        <p:nvSpPr>
          <p:cNvPr id="4" name="عنصر نائب للمحتوى 3"/>
          <p:cNvSpPr>
            <a:spLocks noGrp="1"/>
          </p:cNvSpPr>
          <p:nvPr>
            <p:ph sz="quarter" idx="12"/>
          </p:nvPr>
        </p:nvSpPr>
        <p:spPr>
          <a:xfrm>
            <a:off x="4935415" y="1459627"/>
            <a:ext cx="6929543" cy="698448"/>
          </a:xfrm>
        </p:spPr>
        <p:txBody>
          <a:bodyPr/>
          <a:lstStyle/>
          <a:p>
            <a:r>
              <a:rPr lang="ar-SY" dirty="0" smtClean="0"/>
              <a:t>مكتب الجرس</a:t>
            </a:r>
            <a:endParaRPr lang="en-US" dirty="0"/>
          </a:p>
        </p:txBody>
      </p:sp>
    </p:spTree>
    <p:extLst>
      <p:ext uri="{BB962C8B-B14F-4D97-AF65-F5344CB8AC3E}">
        <p14:creationId xmlns:p14="http://schemas.microsoft.com/office/powerpoint/2010/main" val="2545691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حاملو الحقائب</a:t>
            </a:r>
            <a:endParaRPr lang="en-US" dirty="0"/>
          </a:p>
        </p:txBody>
      </p:sp>
      <p:sp>
        <p:nvSpPr>
          <p:cNvPr id="4" name="عنصر نائب للمحتوى 3"/>
          <p:cNvSpPr>
            <a:spLocks noGrp="1"/>
          </p:cNvSpPr>
          <p:nvPr>
            <p:ph sz="quarter" idx="12"/>
          </p:nvPr>
        </p:nvSpPr>
        <p:spPr>
          <a:xfrm>
            <a:off x="5005755" y="1459627"/>
            <a:ext cx="6859204" cy="698448"/>
          </a:xfrm>
        </p:spPr>
        <p:txBody>
          <a:bodyPr/>
          <a:lstStyle/>
          <a:p>
            <a:r>
              <a:rPr lang="ar-SY" dirty="0" smtClean="0"/>
              <a:t>مكتب الجرس</a:t>
            </a:r>
            <a:endParaRPr lang="en-US" dirty="0"/>
          </a:p>
        </p:txBody>
      </p:sp>
      <p:graphicFrame>
        <p:nvGraphicFramePr>
          <p:cNvPr id="11" name="Diagram 10"/>
          <p:cNvGraphicFramePr/>
          <p:nvPr>
            <p:extLst>
              <p:ext uri="{D42A27DB-BD31-4B8C-83A1-F6EECF244321}">
                <p14:modId xmlns:p14="http://schemas.microsoft.com/office/powerpoint/2010/main" val="2167872657"/>
              </p:ext>
            </p:extLst>
          </p:nvPr>
        </p:nvGraphicFramePr>
        <p:xfrm>
          <a:off x="1182025" y="2398557"/>
          <a:ext cx="9943176" cy="396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3132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209</Words>
  <Application>Microsoft Office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196</cp:revision>
  <dcterms:created xsi:type="dcterms:W3CDTF">2020-10-20T08:45:47Z</dcterms:created>
  <dcterms:modified xsi:type="dcterms:W3CDTF">2023-03-21T16:59:55Z</dcterms:modified>
</cp:coreProperties>
</file>