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3"/>
  </p:notesMasterIdLst>
  <p:sldIdLst>
    <p:sldId id="267" r:id="rId2"/>
    <p:sldId id="268" r:id="rId3"/>
    <p:sldId id="269" r:id="rId4"/>
    <p:sldId id="271"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28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AB"/>
    <a:srgbClr val="F59DBF"/>
    <a:srgbClr val="840E3B"/>
    <a:srgbClr val="166861"/>
    <a:srgbClr val="4C7242"/>
    <a:srgbClr val="57998C"/>
    <a:srgbClr val="78A98E"/>
    <a:srgbClr val="E6E6E3"/>
    <a:srgbClr val="679D86"/>
    <a:srgbClr val="5585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94293" autoAdjust="0"/>
  </p:normalViewPr>
  <p:slideViewPr>
    <p:cSldViewPr snapToGrid="0">
      <p:cViewPr varScale="1">
        <p:scale>
          <a:sx n="82" d="100"/>
          <a:sy n="82" d="100"/>
        </p:scale>
        <p:origin x="708"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60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CE23D0-8BF9-4324-9DA4-B2139474BDF3}" type="doc">
      <dgm:prSet loTypeId="urn:microsoft.com/office/officeart/2005/8/layout/hList1" loCatId="list" qsTypeId="urn:microsoft.com/office/officeart/2005/8/quickstyle/simple1" qsCatId="simple" csTypeId="urn:microsoft.com/office/officeart/2005/8/colors/accent1_5" csCatId="accent1" phldr="1"/>
      <dgm:spPr/>
      <dgm:t>
        <a:bodyPr/>
        <a:lstStyle/>
        <a:p>
          <a:endParaRPr lang="en-US"/>
        </a:p>
      </dgm:t>
    </dgm:pt>
    <dgm:pt modelId="{18D49448-F649-4285-B098-8F1A7FE0BAB9}">
      <dgm:prSet phldrT="[Text]" custT="1"/>
      <dgm:spPr/>
      <dgm:t>
        <a:bodyPr/>
        <a:lstStyle/>
        <a:p>
          <a:pPr algn="ctr" rtl="1">
            <a:lnSpc>
              <a:spcPct val="150000"/>
            </a:lnSpc>
          </a:pPr>
          <a:r>
            <a:rPr lang="ar-SY" sz="2400" b="1" dirty="0" smtClean="0">
              <a:solidFill>
                <a:schemeClr val="tx1"/>
              </a:solidFill>
              <a:latin typeface="Calibri" panose="020F0502020204030204" pitchFamily="34" charset="0"/>
              <a:ea typeface="Times New Roman" panose="02020603050405020304" pitchFamily="18" charset="0"/>
              <a:cs typeface="+mn-cs"/>
            </a:rPr>
            <a:t>مساوئ بطاقة التسجيل</a:t>
          </a:r>
          <a:endParaRPr lang="en-US" sz="2400" dirty="0">
            <a:solidFill>
              <a:schemeClr val="tx1"/>
            </a:solidFill>
            <a:cs typeface="+mn-cs"/>
          </a:endParaRPr>
        </a:p>
      </dgm:t>
    </dgm:pt>
    <dgm:pt modelId="{97D67E18-70C1-4094-8C70-A1B56C42C488}" type="parTrans" cxnId="{F89D9CB4-0339-47DB-BB10-51A3E12249DF}">
      <dgm:prSet/>
      <dgm:spPr/>
      <dgm:t>
        <a:bodyPr/>
        <a:lstStyle/>
        <a:p>
          <a:pPr algn="just" rtl="1">
            <a:lnSpc>
              <a:spcPct val="150000"/>
            </a:lnSpc>
          </a:pPr>
          <a:endParaRPr lang="en-US" sz="2200">
            <a:solidFill>
              <a:schemeClr val="tx1"/>
            </a:solidFill>
            <a:cs typeface="+mn-cs"/>
          </a:endParaRPr>
        </a:p>
      </dgm:t>
    </dgm:pt>
    <dgm:pt modelId="{1F3935C9-D265-4F2C-BB91-EB1B51F5E014}" type="sibTrans" cxnId="{F89D9CB4-0339-47DB-BB10-51A3E12249DF}">
      <dgm:prSet/>
      <dgm:spPr/>
      <dgm:t>
        <a:bodyPr/>
        <a:lstStyle/>
        <a:p>
          <a:pPr algn="just" rtl="1">
            <a:lnSpc>
              <a:spcPct val="150000"/>
            </a:lnSpc>
          </a:pPr>
          <a:endParaRPr lang="en-US" sz="2200">
            <a:solidFill>
              <a:schemeClr val="tx1"/>
            </a:solidFill>
            <a:cs typeface="+mn-cs"/>
          </a:endParaRPr>
        </a:p>
      </dgm:t>
    </dgm:pt>
    <dgm:pt modelId="{EC0A486D-3BCF-4EDB-A211-E32EFD856D2F}">
      <dgm:prSet phldrT="[Text]" custT="1"/>
      <dgm:spPr/>
      <dgm:t>
        <a:bodyPr/>
        <a:lstStyle/>
        <a:p>
          <a:pPr algn="just" rtl="1">
            <a:lnSpc>
              <a:spcPct val="150000"/>
            </a:lnSpc>
          </a:pPr>
          <a:r>
            <a:rPr lang="ar-SY" sz="2200" smtClean="0">
              <a:solidFill>
                <a:schemeClr val="tx1"/>
              </a:solidFill>
              <a:latin typeface="Arial" panose="020B0604020202020204" pitchFamily="34" charset="0"/>
              <a:ea typeface="Calibri" panose="020F0502020204030204" pitchFamily="34" charset="0"/>
              <a:cs typeface="+mn-cs"/>
            </a:rPr>
            <a:t>مكلفة نسبياً.</a:t>
          </a:r>
          <a:endParaRPr lang="en-US" sz="2200" dirty="0">
            <a:solidFill>
              <a:schemeClr val="tx1"/>
            </a:solidFill>
            <a:cs typeface="+mn-cs"/>
          </a:endParaRPr>
        </a:p>
      </dgm:t>
    </dgm:pt>
    <dgm:pt modelId="{9C95B73B-A78C-41CF-996D-6535722E3ED4}" type="parTrans" cxnId="{DAEF6E9A-A650-49A2-940C-9FDD94E40510}">
      <dgm:prSet/>
      <dgm:spPr/>
      <dgm:t>
        <a:bodyPr/>
        <a:lstStyle/>
        <a:p>
          <a:pPr algn="just" rtl="1">
            <a:lnSpc>
              <a:spcPct val="150000"/>
            </a:lnSpc>
          </a:pPr>
          <a:endParaRPr lang="en-US" sz="2200">
            <a:solidFill>
              <a:schemeClr val="tx1"/>
            </a:solidFill>
            <a:cs typeface="+mn-cs"/>
          </a:endParaRPr>
        </a:p>
      </dgm:t>
    </dgm:pt>
    <dgm:pt modelId="{15FD633B-A8FF-45C9-BAF0-D1E3D09EC649}" type="sibTrans" cxnId="{DAEF6E9A-A650-49A2-940C-9FDD94E40510}">
      <dgm:prSet/>
      <dgm:spPr/>
      <dgm:t>
        <a:bodyPr/>
        <a:lstStyle/>
        <a:p>
          <a:pPr algn="just" rtl="1">
            <a:lnSpc>
              <a:spcPct val="150000"/>
            </a:lnSpc>
          </a:pPr>
          <a:endParaRPr lang="en-US" sz="2200">
            <a:solidFill>
              <a:schemeClr val="tx1"/>
            </a:solidFill>
            <a:cs typeface="+mn-cs"/>
          </a:endParaRPr>
        </a:p>
      </dgm:t>
    </dgm:pt>
    <dgm:pt modelId="{903D1755-7394-41E1-AD7A-3E8471B9FF6B}">
      <dgm:prSet phldrT="[Text]" custT="1"/>
      <dgm:spPr/>
      <dgm:t>
        <a:bodyPr/>
        <a:lstStyle/>
        <a:p>
          <a:pPr algn="ctr" rtl="1">
            <a:lnSpc>
              <a:spcPct val="150000"/>
            </a:lnSpc>
          </a:pPr>
          <a:r>
            <a:rPr lang="ar-SY" sz="2400" b="1" dirty="0" smtClean="0">
              <a:solidFill>
                <a:schemeClr val="tx1"/>
              </a:solidFill>
              <a:latin typeface="Calibri" panose="020F0502020204030204" pitchFamily="34" charset="0"/>
              <a:ea typeface="Times New Roman" panose="02020603050405020304" pitchFamily="18" charset="0"/>
              <a:cs typeface="+mn-cs"/>
            </a:rPr>
            <a:t>إيجابيات بطاقات التسجيل</a:t>
          </a:r>
          <a:endParaRPr lang="en-US" sz="2400" dirty="0">
            <a:solidFill>
              <a:schemeClr val="tx1"/>
            </a:solidFill>
            <a:cs typeface="+mn-cs"/>
          </a:endParaRPr>
        </a:p>
      </dgm:t>
    </dgm:pt>
    <dgm:pt modelId="{6D486597-7241-4E79-B36C-5EB9F0BAAF43}" type="parTrans" cxnId="{9F93EA19-F673-40FC-9DF6-27BCA2781ABF}">
      <dgm:prSet/>
      <dgm:spPr/>
      <dgm:t>
        <a:bodyPr/>
        <a:lstStyle/>
        <a:p>
          <a:pPr algn="just" rtl="1">
            <a:lnSpc>
              <a:spcPct val="150000"/>
            </a:lnSpc>
          </a:pPr>
          <a:endParaRPr lang="en-US" sz="2200">
            <a:solidFill>
              <a:schemeClr val="tx1"/>
            </a:solidFill>
            <a:cs typeface="+mn-cs"/>
          </a:endParaRPr>
        </a:p>
      </dgm:t>
    </dgm:pt>
    <dgm:pt modelId="{34A0F175-3F53-435F-AB3F-764F7531BAE8}" type="sibTrans" cxnId="{9F93EA19-F673-40FC-9DF6-27BCA2781ABF}">
      <dgm:prSet/>
      <dgm:spPr/>
      <dgm:t>
        <a:bodyPr/>
        <a:lstStyle/>
        <a:p>
          <a:pPr algn="just" rtl="1">
            <a:lnSpc>
              <a:spcPct val="150000"/>
            </a:lnSpc>
          </a:pPr>
          <a:endParaRPr lang="en-US" sz="2200">
            <a:solidFill>
              <a:schemeClr val="tx1"/>
            </a:solidFill>
            <a:cs typeface="+mn-cs"/>
          </a:endParaRPr>
        </a:p>
      </dgm:t>
    </dgm:pt>
    <dgm:pt modelId="{E23CFEBF-73EA-4307-8819-298A85DD9D25}">
      <dgm:prSet phldrT="[Text]" custT="1"/>
      <dgm:spPr/>
      <dgm:t>
        <a:bodyPr/>
        <a:lstStyle/>
        <a:p>
          <a:pPr algn="just" rtl="1">
            <a:lnSpc>
              <a:spcPct val="150000"/>
            </a:lnSpc>
          </a:pPr>
          <a:r>
            <a:rPr lang="ar-SY" sz="2200" dirty="0" smtClean="0">
              <a:solidFill>
                <a:schemeClr val="tx1"/>
              </a:solidFill>
              <a:latin typeface="Arial" panose="020B0604020202020204" pitchFamily="34" charset="0"/>
              <a:ea typeface="Calibri" panose="020F0502020204030204" pitchFamily="34" charset="0"/>
              <a:cs typeface="+mn-cs"/>
            </a:rPr>
            <a:t>يمكن للعديد من الضيوف التسجيل في الوقت نفسه.</a:t>
          </a:r>
          <a:endParaRPr lang="en-US" sz="2200" dirty="0">
            <a:solidFill>
              <a:schemeClr val="tx1"/>
            </a:solidFill>
            <a:cs typeface="+mn-cs"/>
          </a:endParaRPr>
        </a:p>
      </dgm:t>
    </dgm:pt>
    <dgm:pt modelId="{36358A02-AB74-4324-8B09-35A341072CFB}" type="parTrans" cxnId="{723FA369-CD25-49C0-B9DF-0F0AE2931308}">
      <dgm:prSet/>
      <dgm:spPr/>
      <dgm:t>
        <a:bodyPr/>
        <a:lstStyle/>
        <a:p>
          <a:pPr algn="just" rtl="1">
            <a:lnSpc>
              <a:spcPct val="150000"/>
            </a:lnSpc>
          </a:pPr>
          <a:endParaRPr lang="en-US" sz="2200">
            <a:solidFill>
              <a:schemeClr val="tx1"/>
            </a:solidFill>
            <a:cs typeface="+mn-cs"/>
          </a:endParaRPr>
        </a:p>
      </dgm:t>
    </dgm:pt>
    <dgm:pt modelId="{EABFC037-F516-4083-B356-28153357DD90}" type="sibTrans" cxnId="{723FA369-CD25-49C0-B9DF-0F0AE2931308}">
      <dgm:prSet/>
      <dgm:spPr/>
      <dgm:t>
        <a:bodyPr/>
        <a:lstStyle/>
        <a:p>
          <a:pPr algn="just" rtl="1">
            <a:lnSpc>
              <a:spcPct val="150000"/>
            </a:lnSpc>
          </a:pPr>
          <a:endParaRPr lang="en-US" sz="2200">
            <a:solidFill>
              <a:schemeClr val="tx1"/>
            </a:solidFill>
            <a:cs typeface="+mn-cs"/>
          </a:endParaRPr>
        </a:p>
      </dgm:t>
    </dgm:pt>
    <dgm:pt modelId="{5884E739-59B0-492D-9899-EDD0A9F695B0}">
      <dgm:prSet custT="1"/>
      <dgm:spPr/>
      <dgm:t>
        <a:bodyPr/>
        <a:lstStyle/>
        <a:p>
          <a:pPr algn="just" rtl="1">
            <a:lnSpc>
              <a:spcPct val="150000"/>
            </a:lnSpc>
          </a:pPr>
          <a:r>
            <a:rPr lang="ar-SY" sz="2200" smtClean="0">
              <a:solidFill>
                <a:schemeClr val="tx1"/>
              </a:solidFill>
              <a:latin typeface="Arial" panose="020B0604020202020204" pitchFamily="34" charset="0"/>
              <a:ea typeface="Calibri" panose="020F0502020204030204" pitchFamily="34" charset="0"/>
              <a:cs typeface="+mn-cs"/>
            </a:rPr>
            <a:t>يمكن الحفاظ على خصوصية معلومات الضيف.</a:t>
          </a:r>
          <a:endParaRPr lang="en-US" sz="2200" dirty="0">
            <a:solidFill>
              <a:schemeClr val="tx1"/>
            </a:solidFill>
            <a:ea typeface="Calibri" panose="020F0502020204030204" pitchFamily="34" charset="0"/>
            <a:cs typeface="+mn-cs"/>
          </a:endParaRPr>
        </a:p>
      </dgm:t>
    </dgm:pt>
    <dgm:pt modelId="{008C76D7-F268-4939-B66A-835F814109B9}" type="parTrans" cxnId="{0D9CF457-53A6-4A1A-A2D4-FCFED06C2F28}">
      <dgm:prSet/>
      <dgm:spPr/>
      <dgm:t>
        <a:bodyPr/>
        <a:lstStyle/>
        <a:p>
          <a:pPr algn="just" rtl="1">
            <a:lnSpc>
              <a:spcPct val="150000"/>
            </a:lnSpc>
          </a:pPr>
          <a:endParaRPr lang="en-US" sz="2200">
            <a:solidFill>
              <a:schemeClr val="tx1"/>
            </a:solidFill>
            <a:cs typeface="+mn-cs"/>
          </a:endParaRPr>
        </a:p>
      </dgm:t>
    </dgm:pt>
    <dgm:pt modelId="{580CB726-87B5-4227-8ECA-F37D67E5CFF2}" type="sibTrans" cxnId="{0D9CF457-53A6-4A1A-A2D4-FCFED06C2F28}">
      <dgm:prSet/>
      <dgm:spPr/>
      <dgm:t>
        <a:bodyPr/>
        <a:lstStyle/>
        <a:p>
          <a:pPr algn="just" rtl="1">
            <a:lnSpc>
              <a:spcPct val="150000"/>
            </a:lnSpc>
          </a:pPr>
          <a:endParaRPr lang="en-US" sz="2200">
            <a:solidFill>
              <a:schemeClr val="tx1"/>
            </a:solidFill>
            <a:cs typeface="+mn-cs"/>
          </a:endParaRPr>
        </a:p>
      </dgm:t>
    </dgm:pt>
    <dgm:pt modelId="{68557610-5CBF-4BFF-911C-2B98FC55067A}">
      <dgm:prSet custT="1"/>
      <dgm:spPr/>
      <dgm:t>
        <a:bodyPr/>
        <a:lstStyle/>
        <a:p>
          <a:pPr algn="just" rtl="1">
            <a:lnSpc>
              <a:spcPct val="150000"/>
            </a:lnSpc>
          </a:pPr>
          <a:r>
            <a:rPr lang="ar-SY" sz="2200" smtClean="0">
              <a:solidFill>
                <a:schemeClr val="tx1"/>
              </a:solidFill>
              <a:latin typeface="Arial" panose="020B0604020202020204" pitchFamily="34" charset="0"/>
              <a:ea typeface="Calibri" panose="020F0502020204030204" pitchFamily="34" charset="0"/>
              <a:cs typeface="+mn-cs"/>
            </a:rPr>
            <a:t>التسجيل المسبق ممكن.</a:t>
          </a:r>
          <a:endParaRPr lang="en-US" sz="2200" dirty="0">
            <a:solidFill>
              <a:schemeClr val="tx1"/>
            </a:solidFill>
            <a:ea typeface="Calibri" panose="020F0502020204030204" pitchFamily="34" charset="0"/>
            <a:cs typeface="+mn-cs"/>
          </a:endParaRPr>
        </a:p>
      </dgm:t>
    </dgm:pt>
    <dgm:pt modelId="{8CFE9E23-37D3-4501-8110-DBAF8B7B00EB}" type="parTrans" cxnId="{CB116EB1-3EE4-4122-8901-98DCF67E7A98}">
      <dgm:prSet/>
      <dgm:spPr/>
      <dgm:t>
        <a:bodyPr/>
        <a:lstStyle/>
        <a:p>
          <a:pPr algn="just" rtl="1">
            <a:lnSpc>
              <a:spcPct val="150000"/>
            </a:lnSpc>
          </a:pPr>
          <a:endParaRPr lang="en-US" sz="2200">
            <a:solidFill>
              <a:schemeClr val="tx1"/>
            </a:solidFill>
            <a:cs typeface="+mn-cs"/>
          </a:endParaRPr>
        </a:p>
      </dgm:t>
    </dgm:pt>
    <dgm:pt modelId="{B6B624A6-4EBD-42DC-BE0E-05F7129FD923}" type="sibTrans" cxnId="{CB116EB1-3EE4-4122-8901-98DCF67E7A98}">
      <dgm:prSet/>
      <dgm:spPr/>
      <dgm:t>
        <a:bodyPr/>
        <a:lstStyle/>
        <a:p>
          <a:pPr algn="just" rtl="1">
            <a:lnSpc>
              <a:spcPct val="150000"/>
            </a:lnSpc>
          </a:pPr>
          <a:endParaRPr lang="en-US" sz="2200">
            <a:solidFill>
              <a:schemeClr val="tx1"/>
            </a:solidFill>
            <a:cs typeface="+mn-cs"/>
          </a:endParaRPr>
        </a:p>
      </dgm:t>
    </dgm:pt>
    <dgm:pt modelId="{9CDBEB99-393B-4A82-8FEE-BD8A26445AFE}">
      <dgm:prSet custT="1"/>
      <dgm:spPr/>
      <dgm:t>
        <a:bodyPr/>
        <a:lstStyle/>
        <a:p>
          <a:pPr algn="just" rtl="1">
            <a:lnSpc>
              <a:spcPct val="150000"/>
            </a:lnSpc>
          </a:pPr>
          <a:r>
            <a:rPr lang="ar-SY" sz="2200" smtClean="0">
              <a:solidFill>
                <a:schemeClr val="tx1"/>
              </a:solidFill>
              <a:latin typeface="Arial" panose="020B0604020202020204" pitchFamily="34" charset="0"/>
              <a:ea typeface="Calibri" panose="020F0502020204030204" pitchFamily="34" charset="0"/>
              <a:cs typeface="+mn-cs"/>
            </a:rPr>
            <a:t>المظهر والجمالية.</a:t>
          </a:r>
          <a:endParaRPr lang="en-US" sz="2200" dirty="0">
            <a:solidFill>
              <a:schemeClr val="tx1"/>
            </a:solidFill>
            <a:ea typeface="Calibri" panose="020F0502020204030204" pitchFamily="34" charset="0"/>
            <a:cs typeface="+mn-cs"/>
          </a:endParaRPr>
        </a:p>
      </dgm:t>
    </dgm:pt>
    <dgm:pt modelId="{30C9933F-C754-46BA-820A-082586B885DC}" type="parTrans" cxnId="{EAD40D9D-CAD1-4CE5-B676-F61AD11F7358}">
      <dgm:prSet/>
      <dgm:spPr/>
      <dgm:t>
        <a:bodyPr/>
        <a:lstStyle/>
        <a:p>
          <a:pPr algn="just" rtl="1">
            <a:lnSpc>
              <a:spcPct val="150000"/>
            </a:lnSpc>
          </a:pPr>
          <a:endParaRPr lang="en-US" sz="2200">
            <a:solidFill>
              <a:schemeClr val="tx1"/>
            </a:solidFill>
            <a:cs typeface="+mn-cs"/>
          </a:endParaRPr>
        </a:p>
      </dgm:t>
    </dgm:pt>
    <dgm:pt modelId="{711BA98C-6DDB-4942-8AD0-46BD1B63CB09}" type="sibTrans" cxnId="{EAD40D9D-CAD1-4CE5-B676-F61AD11F7358}">
      <dgm:prSet/>
      <dgm:spPr/>
      <dgm:t>
        <a:bodyPr/>
        <a:lstStyle/>
        <a:p>
          <a:pPr algn="just" rtl="1">
            <a:lnSpc>
              <a:spcPct val="150000"/>
            </a:lnSpc>
          </a:pPr>
          <a:endParaRPr lang="en-US" sz="2200">
            <a:solidFill>
              <a:schemeClr val="tx1"/>
            </a:solidFill>
            <a:cs typeface="+mn-cs"/>
          </a:endParaRPr>
        </a:p>
      </dgm:t>
    </dgm:pt>
    <dgm:pt modelId="{7D67181B-C4A5-4ED1-9DB6-E7DCBFFFCAFE}">
      <dgm:prSet custT="1"/>
      <dgm:spPr/>
      <dgm:t>
        <a:bodyPr/>
        <a:lstStyle/>
        <a:p>
          <a:pPr algn="just" rtl="1">
            <a:lnSpc>
              <a:spcPct val="150000"/>
            </a:lnSpc>
          </a:pPr>
          <a:r>
            <a:rPr lang="ar-SY" sz="2200" smtClean="0">
              <a:solidFill>
                <a:schemeClr val="tx1"/>
              </a:solidFill>
              <a:latin typeface="Arial" panose="020B0604020202020204" pitchFamily="34" charset="0"/>
              <a:ea typeface="Calibri" panose="020F0502020204030204" pitchFamily="34" charset="0"/>
              <a:cs typeface="+mn-cs"/>
            </a:rPr>
            <a:t>يمكن أن تضيع أو تُفقد، إذا لم يتم تخزينها بشكل صحيح.</a:t>
          </a:r>
          <a:endParaRPr lang="en-US" sz="2200" dirty="0">
            <a:solidFill>
              <a:schemeClr val="tx1"/>
            </a:solidFill>
            <a:effectLst/>
            <a:ea typeface="Calibri" panose="020F0502020204030204" pitchFamily="34" charset="0"/>
            <a:cs typeface="+mn-cs"/>
          </a:endParaRPr>
        </a:p>
      </dgm:t>
    </dgm:pt>
    <dgm:pt modelId="{FEE66075-ED98-42EB-86CD-E90F586E63D1}" type="parTrans" cxnId="{B65E219D-BD8B-45B2-A4FB-9A0AA1E5D4FE}">
      <dgm:prSet/>
      <dgm:spPr/>
      <dgm:t>
        <a:bodyPr/>
        <a:lstStyle/>
        <a:p>
          <a:pPr algn="just" rtl="1">
            <a:lnSpc>
              <a:spcPct val="150000"/>
            </a:lnSpc>
          </a:pPr>
          <a:endParaRPr lang="en-US" sz="2200">
            <a:solidFill>
              <a:schemeClr val="tx1"/>
            </a:solidFill>
            <a:cs typeface="+mn-cs"/>
          </a:endParaRPr>
        </a:p>
      </dgm:t>
    </dgm:pt>
    <dgm:pt modelId="{D797A0D0-AA3D-4180-BFA8-CAB4C9B5E56D}" type="sibTrans" cxnId="{B65E219D-BD8B-45B2-A4FB-9A0AA1E5D4FE}">
      <dgm:prSet/>
      <dgm:spPr/>
      <dgm:t>
        <a:bodyPr/>
        <a:lstStyle/>
        <a:p>
          <a:pPr algn="just" rtl="1">
            <a:lnSpc>
              <a:spcPct val="150000"/>
            </a:lnSpc>
          </a:pPr>
          <a:endParaRPr lang="en-US" sz="2200">
            <a:solidFill>
              <a:schemeClr val="tx1"/>
            </a:solidFill>
            <a:cs typeface="+mn-cs"/>
          </a:endParaRPr>
        </a:p>
      </dgm:t>
    </dgm:pt>
    <dgm:pt modelId="{1053D337-638B-4A9F-92B2-AECC050E08D4}" type="pres">
      <dgm:prSet presAssocID="{53CE23D0-8BF9-4324-9DA4-B2139474BDF3}" presName="Name0" presStyleCnt="0">
        <dgm:presLayoutVars>
          <dgm:dir/>
          <dgm:animLvl val="lvl"/>
          <dgm:resizeHandles val="exact"/>
        </dgm:presLayoutVars>
      </dgm:prSet>
      <dgm:spPr/>
      <dgm:t>
        <a:bodyPr/>
        <a:lstStyle/>
        <a:p>
          <a:endParaRPr lang="en-US"/>
        </a:p>
      </dgm:t>
    </dgm:pt>
    <dgm:pt modelId="{EFDB81BD-43C3-4D37-8998-8CE0B19E3BFA}" type="pres">
      <dgm:prSet presAssocID="{18D49448-F649-4285-B098-8F1A7FE0BAB9}" presName="composite" presStyleCnt="0"/>
      <dgm:spPr/>
    </dgm:pt>
    <dgm:pt modelId="{0CDEAE29-D094-46E0-AEBF-F70ADA57992C}" type="pres">
      <dgm:prSet presAssocID="{18D49448-F649-4285-B098-8F1A7FE0BAB9}" presName="parTx" presStyleLbl="alignNode1" presStyleIdx="0" presStyleCnt="2">
        <dgm:presLayoutVars>
          <dgm:chMax val="0"/>
          <dgm:chPref val="0"/>
          <dgm:bulletEnabled val="1"/>
        </dgm:presLayoutVars>
      </dgm:prSet>
      <dgm:spPr/>
      <dgm:t>
        <a:bodyPr/>
        <a:lstStyle/>
        <a:p>
          <a:endParaRPr lang="en-US"/>
        </a:p>
      </dgm:t>
    </dgm:pt>
    <dgm:pt modelId="{4C09725D-F7ED-489B-9FA1-0DC2D8861931}" type="pres">
      <dgm:prSet presAssocID="{18D49448-F649-4285-B098-8F1A7FE0BAB9}" presName="desTx" presStyleLbl="alignAccFollowNode1" presStyleIdx="0" presStyleCnt="2">
        <dgm:presLayoutVars>
          <dgm:bulletEnabled val="1"/>
        </dgm:presLayoutVars>
      </dgm:prSet>
      <dgm:spPr/>
      <dgm:t>
        <a:bodyPr/>
        <a:lstStyle/>
        <a:p>
          <a:endParaRPr lang="en-US"/>
        </a:p>
      </dgm:t>
    </dgm:pt>
    <dgm:pt modelId="{E20E80E9-EA14-4469-83D7-5EE2C047419C}" type="pres">
      <dgm:prSet presAssocID="{1F3935C9-D265-4F2C-BB91-EB1B51F5E014}" presName="space" presStyleCnt="0"/>
      <dgm:spPr/>
    </dgm:pt>
    <dgm:pt modelId="{FD6752E6-03CC-4AC3-96AD-3536429FCB6E}" type="pres">
      <dgm:prSet presAssocID="{903D1755-7394-41E1-AD7A-3E8471B9FF6B}" presName="composite" presStyleCnt="0"/>
      <dgm:spPr/>
    </dgm:pt>
    <dgm:pt modelId="{20D01E29-649F-4703-8C71-5F1495C58875}" type="pres">
      <dgm:prSet presAssocID="{903D1755-7394-41E1-AD7A-3E8471B9FF6B}" presName="parTx" presStyleLbl="alignNode1" presStyleIdx="1" presStyleCnt="2">
        <dgm:presLayoutVars>
          <dgm:chMax val="0"/>
          <dgm:chPref val="0"/>
          <dgm:bulletEnabled val="1"/>
        </dgm:presLayoutVars>
      </dgm:prSet>
      <dgm:spPr/>
      <dgm:t>
        <a:bodyPr/>
        <a:lstStyle/>
        <a:p>
          <a:endParaRPr lang="en-US"/>
        </a:p>
      </dgm:t>
    </dgm:pt>
    <dgm:pt modelId="{27B11965-43EF-4C31-BFF0-12D0D95B1E2A}" type="pres">
      <dgm:prSet presAssocID="{903D1755-7394-41E1-AD7A-3E8471B9FF6B}" presName="desTx" presStyleLbl="alignAccFollowNode1" presStyleIdx="1" presStyleCnt="2">
        <dgm:presLayoutVars>
          <dgm:bulletEnabled val="1"/>
        </dgm:presLayoutVars>
      </dgm:prSet>
      <dgm:spPr/>
      <dgm:t>
        <a:bodyPr/>
        <a:lstStyle/>
        <a:p>
          <a:endParaRPr lang="en-US"/>
        </a:p>
      </dgm:t>
    </dgm:pt>
  </dgm:ptLst>
  <dgm:cxnLst>
    <dgm:cxn modelId="{B65E219D-BD8B-45B2-A4FB-9A0AA1E5D4FE}" srcId="{18D49448-F649-4285-B098-8F1A7FE0BAB9}" destId="{7D67181B-C4A5-4ED1-9DB6-E7DCBFFFCAFE}" srcOrd="1" destOrd="0" parTransId="{FEE66075-ED98-42EB-86CD-E90F586E63D1}" sibTransId="{D797A0D0-AA3D-4180-BFA8-CAB4C9B5E56D}"/>
    <dgm:cxn modelId="{014FFE73-A7B3-48F1-BF63-2C78EB3AFD92}" type="presOf" srcId="{EC0A486D-3BCF-4EDB-A211-E32EFD856D2F}" destId="{4C09725D-F7ED-489B-9FA1-0DC2D8861931}" srcOrd="0" destOrd="0" presId="urn:microsoft.com/office/officeart/2005/8/layout/hList1"/>
    <dgm:cxn modelId="{3B872159-60F5-4566-8806-21D8A77870FD}" type="presOf" srcId="{18D49448-F649-4285-B098-8F1A7FE0BAB9}" destId="{0CDEAE29-D094-46E0-AEBF-F70ADA57992C}" srcOrd="0" destOrd="0" presId="urn:microsoft.com/office/officeart/2005/8/layout/hList1"/>
    <dgm:cxn modelId="{DAEF6E9A-A650-49A2-940C-9FDD94E40510}" srcId="{18D49448-F649-4285-B098-8F1A7FE0BAB9}" destId="{EC0A486D-3BCF-4EDB-A211-E32EFD856D2F}" srcOrd="0" destOrd="0" parTransId="{9C95B73B-A78C-41CF-996D-6535722E3ED4}" sibTransId="{15FD633B-A8FF-45C9-BAF0-D1E3D09EC649}"/>
    <dgm:cxn modelId="{EAD40D9D-CAD1-4CE5-B676-F61AD11F7358}" srcId="{903D1755-7394-41E1-AD7A-3E8471B9FF6B}" destId="{9CDBEB99-393B-4A82-8FEE-BD8A26445AFE}" srcOrd="3" destOrd="0" parTransId="{30C9933F-C754-46BA-820A-082586B885DC}" sibTransId="{711BA98C-6DDB-4942-8AD0-46BD1B63CB09}"/>
    <dgm:cxn modelId="{E889C7D5-CD3F-4BDB-960C-58DE55339E45}" type="presOf" srcId="{903D1755-7394-41E1-AD7A-3E8471B9FF6B}" destId="{20D01E29-649F-4703-8C71-5F1495C58875}" srcOrd="0" destOrd="0" presId="urn:microsoft.com/office/officeart/2005/8/layout/hList1"/>
    <dgm:cxn modelId="{96213A7A-A19E-4804-B187-59EAA6F4E25D}" type="presOf" srcId="{68557610-5CBF-4BFF-911C-2B98FC55067A}" destId="{27B11965-43EF-4C31-BFF0-12D0D95B1E2A}" srcOrd="0" destOrd="2" presId="urn:microsoft.com/office/officeart/2005/8/layout/hList1"/>
    <dgm:cxn modelId="{F89D9CB4-0339-47DB-BB10-51A3E12249DF}" srcId="{53CE23D0-8BF9-4324-9DA4-B2139474BDF3}" destId="{18D49448-F649-4285-B098-8F1A7FE0BAB9}" srcOrd="0" destOrd="0" parTransId="{97D67E18-70C1-4094-8C70-A1B56C42C488}" sibTransId="{1F3935C9-D265-4F2C-BB91-EB1B51F5E014}"/>
    <dgm:cxn modelId="{7580272F-6279-40A7-BF83-3D8C29EDAF8E}" type="presOf" srcId="{7D67181B-C4A5-4ED1-9DB6-E7DCBFFFCAFE}" destId="{4C09725D-F7ED-489B-9FA1-0DC2D8861931}" srcOrd="0" destOrd="1" presId="urn:microsoft.com/office/officeart/2005/8/layout/hList1"/>
    <dgm:cxn modelId="{994FB076-ABAF-4F97-AD72-C0B578F9E834}" type="presOf" srcId="{53CE23D0-8BF9-4324-9DA4-B2139474BDF3}" destId="{1053D337-638B-4A9F-92B2-AECC050E08D4}" srcOrd="0" destOrd="0" presId="urn:microsoft.com/office/officeart/2005/8/layout/hList1"/>
    <dgm:cxn modelId="{723FA369-CD25-49C0-B9DF-0F0AE2931308}" srcId="{903D1755-7394-41E1-AD7A-3E8471B9FF6B}" destId="{E23CFEBF-73EA-4307-8819-298A85DD9D25}" srcOrd="0" destOrd="0" parTransId="{36358A02-AB74-4324-8B09-35A341072CFB}" sibTransId="{EABFC037-F516-4083-B356-28153357DD90}"/>
    <dgm:cxn modelId="{0D9CF457-53A6-4A1A-A2D4-FCFED06C2F28}" srcId="{903D1755-7394-41E1-AD7A-3E8471B9FF6B}" destId="{5884E739-59B0-492D-9899-EDD0A9F695B0}" srcOrd="1" destOrd="0" parTransId="{008C76D7-F268-4939-B66A-835F814109B9}" sibTransId="{580CB726-87B5-4227-8ECA-F37D67E5CFF2}"/>
    <dgm:cxn modelId="{9F93EA19-F673-40FC-9DF6-27BCA2781ABF}" srcId="{53CE23D0-8BF9-4324-9DA4-B2139474BDF3}" destId="{903D1755-7394-41E1-AD7A-3E8471B9FF6B}" srcOrd="1" destOrd="0" parTransId="{6D486597-7241-4E79-B36C-5EB9F0BAAF43}" sibTransId="{34A0F175-3F53-435F-AB3F-764F7531BAE8}"/>
    <dgm:cxn modelId="{CB116EB1-3EE4-4122-8901-98DCF67E7A98}" srcId="{903D1755-7394-41E1-AD7A-3E8471B9FF6B}" destId="{68557610-5CBF-4BFF-911C-2B98FC55067A}" srcOrd="2" destOrd="0" parTransId="{8CFE9E23-37D3-4501-8110-DBAF8B7B00EB}" sibTransId="{B6B624A6-4EBD-42DC-BE0E-05F7129FD923}"/>
    <dgm:cxn modelId="{D325536B-84EF-4FFB-A7BB-A8329766B312}" type="presOf" srcId="{5884E739-59B0-492D-9899-EDD0A9F695B0}" destId="{27B11965-43EF-4C31-BFF0-12D0D95B1E2A}" srcOrd="0" destOrd="1" presId="urn:microsoft.com/office/officeart/2005/8/layout/hList1"/>
    <dgm:cxn modelId="{0C5969F6-AD51-4C71-BB5D-C9A1FD357A5D}" type="presOf" srcId="{9CDBEB99-393B-4A82-8FEE-BD8A26445AFE}" destId="{27B11965-43EF-4C31-BFF0-12D0D95B1E2A}" srcOrd="0" destOrd="3" presId="urn:microsoft.com/office/officeart/2005/8/layout/hList1"/>
    <dgm:cxn modelId="{1D139138-3309-45C2-80F7-D21E6C7203C1}" type="presOf" srcId="{E23CFEBF-73EA-4307-8819-298A85DD9D25}" destId="{27B11965-43EF-4C31-BFF0-12D0D95B1E2A}" srcOrd="0" destOrd="0" presId="urn:microsoft.com/office/officeart/2005/8/layout/hList1"/>
    <dgm:cxn modelId="{26C9583E-C873-4F35-96A2-A6B28C0B43A9}" type="presParOf" srcId="{1053D337-638B-4A9F-92B2-AECC050E08D4}" destId="{EFDB81BD-43C3-4D37-8998-8CE0B19E3BFA}" srcOrd="0" destOrd="0" presId="urn:microsoft.com/office/officeart/2005/8/layout/hList1"/>
    <dgm:cxn modelId="{E5154885-D49C-43CF-83EE-A6019321EC1E}" type="presParOf" srcId="{EFDB81BD-43C3-4D37-8998-8CE0B19E3BFA}" destId="{0CDEAE29-D094-46E0-AEBF-F70ADA57992C}" srcOrd="0" destOrd="0" presId="urn:microsoft.com/office/officeart/2005/8/layout/hList1"/>
    <dgm:cxn modelId="{5239F2DD-525C-4E9B-A9D7-E4087A86620F}" type="presParOf" srcId="{EFDB81BD-43C3-4D37-8998-8CE0B19E3BFA}" destId="{4C09725D-F7ED-489B-9FA1-0DC2D8861931}" srcOrd="1" destOrd="0" presId="urn:microsoft.com/office/officeart/2005/8/layout/hList1"/>
    <dgm:cxn modelId="{4B335FB2-E1F4-4483-9015-46E57461F450}" type="presParOf" srcId="{1053D337-638B-4A9F-92B2-AECC050E08D4}" destId="{E20E80E9-EA14-4469-83D7-5EE2C047419C}" srcOrd="1" destOrd="0" presId="urn:microsoft.com/office/officeart/2005/8/layout/hList1"/>
    <dgm:cxn modelId="{27129F73-6F67-4028-8D4F-0EA1F9EB93B0}" type="presParOf" srcId="{1053D337-638B-4A9F-92B2-AECC050E08D4}" destId="{FD6752E6-03CC-4AC3-96AD-3536429FCB6E}" srcOrd="2" destOrd="0" presId="urn:microsoft.com/office/officeart/2005/8/layout/hList1"/>
    <dgm:cxn modelId="{24F2BE01-3CCB-4B74-B454-93109375B1F6}" type="presParOf" srcId="{FD6752E6-03CC-4AC3-96AD-3536429FCB6E}" destId="{20D01E29-649F-4703-8C71-5F1495C58875}" srcOrd="0" destOrd="0" presId="urn:microsoft.com/office/officeart/2005/8/layout/hList1"/>
    <dgm:cxn modelId="{E80A6C34-B7B0-4B23-911E-1BA8AF498B7D}" type="presParOf" srcId="{FD6752E6-03CC-4AC3-96AD-3536429FCB6E}" destId="{27B11965-43EF-4C31-BFF0-12D0D95B1E2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F249EB-0C0C-41EA-8634-66957CFBAEC0}" type="doc">
      <dgm:prSet loTypeId="urn:microsoft.com/office/officeart/2008/layout/VerticalCurvedList" loCatId="list" qsTypeId="urn:microsoft.com/office/officeart/2005/8/quickstyle/simple1" qsCatId="simple" csTypeId="urn:microsoft.com/office/officeart/2005/8/colors/accent1_5" csCatId="accent1" phldr="1"/>
      <dgm:spPr/>
      <dgm:t>
        <a:bodyPr/>
        <a:lstStyle/>
        <a:p>
          <a:endParaRPr lang="en-US"/>
        </a:p>
      </dgm:t>
    </dgm:pt>
    <dgm:pt modelId="{DBC6719A-18CF-4BC2-9818-07DB879EE55F}">
      <dgm:prSet phldrT="[Text]" custT="1"/>
      <dgm:spPr/>
      <dgm:t>
        <a:bodyPr/>
        <a:lstStyle/>
        <a:p>
          <a:pPr algn="just" rtl="1">
            <a:lnSpc>
              <a:spcPct val="150000"/>
            </a:lnSpc>
          </a:pPr>
          <a:r>
            <a:rPr lang="ar-SA" sz="2200" smtClean="0">
              <a:solidFill>
                <a:schemeClr val="tx1"/>
              </a:solidFill>
              <a:latin typeface="Calibri" panose="020F0502020204030204" pitchFamily="34" charset="0"/>
              <a:ea typeface="Times New Roman" panose="02020603050405020304" pitchFamily="18" charset="0"/>
              <a:cs typeface="+mn-cs"/>
            </a:rPr>
            <a:t>بطاقة الائتمان</a:t>
          </a:r>
          <a:r>
            <a:rPr lang="ar-SY" sz="2200" smtClean="0">
              <a:solidFill>
                <a:schemeClr val="tx1"/>
              </a:solidFill>
              <a:latin typeface="Calibri" panose="020F0502020204030204" pitchFamily="34" charset="0"/>
              <a:ea typeface="Times New Roman" panose="02020603050405020304" pitchFamily="18" charset="0"/>
              <a:cs typeface="+mn-cs"/>
            </a:rPr>
            <a:t>.</a:t>
          </a:r>
          <a:endParaRPr lang="en-US" sz="2200">
            <a:solidFill>
              <a:schemeClr val="tx1"/>
            </a:solidFill>
            <a:cs typeface="+mn-cs"/>
          </a:endParaRPr>
        </a:p>
      </dgm:t>
    </dgm:pt>
    <dgm:pt modelId="{12EB07BE-C8AA-45B6-8C26-8642E18AC6F0}" type="parTrans" cxnId="{E57F181C-AC08-4540-81D3-4E281BE98FA3}">
      <dgm:prSet/>
      <dgm:spPr/>
      <dgm:t>
        <a:bodyPr/>
        <a:lstStyle/>
        <a:p>
          <a:pPr algn="just" rtl="1">
            <a:lnSpc>
              <a:spcPct val="150000"/>
            </a:lnSpc>
          </a:pPr>
          <a:endParaRPr lang="en-US" sz="2200">
            <a:solidFill>
              <a:schemeClr val="tx1"/>
            </a:solidFill>
            <a:cs typeface="+mn-cs"/>
          </a:endParaRPr>
        </a:p>
      </dgm:t>
    </dgm:pt>
    <dgm:pt modelId="{33420637-141F-4D4A-8C59-1747462160F9}" type="sibTrans" cxnId="{E57F181C-AC08-4540-81D3-4E281BE98FA3}">
      <dgm:prSet/>
      <dgm:spPr/>
      <dgm:t>
        <a:bodyPr/>
        <a:lstStyle/>
        <a:p>
          <a:pPr algn="just" rtl="1">
            <a:lnSpc>
              <a:spcPct val="150000"/>
            </a:lnSpc>
          </a:pPr>
          <a:endParaRPr lang="en-US" sz="2200">
            <a:solidFill>
              <a:schemeClr val="tx1"/>
            </a:solidFill>
            <a:cs typeface="+mn-cs"/>
          </a:endParaRPr>
        </a:p>
      </dgm:t>
    </dgm:pt>
    <dgm:pt modelId="{ECF3CD4F-328D-4933-B9A8-B0E60E7267DC}">
      <dgm:prSet custT="1"/>
      <dgm:spPr/>
      <dgm:t>
        <a:bodyPr/>
        <a:lstStyle/>
        <a:p>
          <a:pPr algn="just" rtl="1">
            <a:lnSpc>
              <a:spcPct val="150000"/>
            </a:lnSpc>
          </a:pPr>
          <a:r>
            <a:rPr lang="ar-SA" sz="2200" smtClean="0">
              <a:solidFill>
                <a:schemeClr val="tx1"/>
              </a:solidFill>
              <a:latin typeface="Calibri" panose="020F0502020204030204" pitchFamily="34" charset="0"/>
              <a:ea typeface="Times New Roman" panose="02020603050405020304" pitchFamily="18" charset="0"/>
              <a:cs typeface="+mn-cs"/>
            </a:rPr>
            <a:t>الشيكات السياحية</a:t>
          </a:r>
          <a:r>
            <a:rPr lang="ar-SY" sz="2200" smtClean="0">
              <a:solidFill>
                <a:schemeClr val="tx1"/>
              </a:solidFill>
              <a:latin typeface="Calibri" panose="020F0502020204030204" pitchFamily="34" charset="0"/>
              <a:ea typeface="Times New Roman" panose="02020603050405020304" pitchFamily="18" charset="0"/>
              <a:cs typeface="+mn-cs"/>
            </a:rPr>
            <a:t>.</a:t>
          </a:r>
          <a:endParaRPr lang="en-US" sz="2200" dirty="0" smtClean="0">
            <a:solidFill>
              <a:schemeClr val="tx1"/>
            </a:solidFill>
            <a:latin typeface="Calibri" panose="020F0502020204030204" pitchFamily="34" charset="0"/>
            <a:ea typeface="Times New Roman" panose="02020603050405020304" pitchFamily="18" charset="0"/>
            <a:cs typeface="+mn-cs"/>
          </a:endParaRPr>
        </a:p>
      </dgm:t>
    </dgm:pt>
    <dgm:pt modelId="{12F72CB8-601B-4F4F-AC5F-4A6470B6E9E2}" type="parTrans" cxnId="{F10C2FB6-DA98-4240-8426-D683D62CD9E6}">
      <dgm:prSet/>
      <dgm:spPr/>
      <dgm:t>
        <a:bodyPr/>
        <a:lstStyle/>
        <a:p>
          <a:pPr algn="just" rtl="1">
            <a:lnSpc>
              <a:spcPct val="150000"/>
            </a:lnSpc>
          </a:pPr>
          <a:endParaRPr lang="en-US" sz="2200">
            <a:solidFill>
              <a:schemeClr val="tx1"/>
            </a:solidFill>
            <a:cs typeface="+mn-cs"/>
          </a:endParaRPr>
        </a:p>
      </dgm:t>
    </dgm:pt>
    <dgm:pt modelId="{352C4AED-5057-4115-B99F-2912CE09EC91}" type="sibTrans" cxnId="{F10C2FB6-DA98-4240-8426-D683D62CD9E6}">
      <dgm:prSet/>
      <dgm:spPr/>
      <dgm:t>
        <a:bodyPr/>
        <a:lstStyle/>
        <a:p>
          <a:pPr algn="just" rtl="1">
            <a:lnSpc>
              <a:spcPct val="150000"/>
            </a:lnSpc>
          </a:pPr>
          <a:endParaRPr lang="en-US" sz="2200">
            <a:solidFill>
              <a:schemeClr val="tx1"/>
            </a:solidFill>
            <a:cs typeface="+mn-cs"/>
          </a:endParaRPr>
        </a:p>
      </dgm:t>
    </dgm:pt>
    <dgm:pt modelId="{751C8855-1833-4723-85F9-CCE709E8D2FE}">
      <dgm:prSet custT="1"/>
      <dgm:spPr/>
      <dgm:t>
        <a:bodyPr/>
        <a:lstStyle/>
        <a:p>
          <a:pPr algn="just" rtl="1">
            <a:lnSpc>
              <a:spcPct val="150000"/>
            </a:lnSpc>
          </a:pPr>
          <a:r>
            <a:rPr lang="ar-SA" sz="2200" smtClean="0">
              <a:solidFill>
                <a:schemeClr val="tx1"/>
              </a:solidFill>
              <a:latin typeface="Calibri" panose="020F0502020204030204" pitchFamily="34" charset="0"/>
              <a:ea typeface="Times New Roman" panose="02020603050405020304" pitchFamily="18" charset="0"/>
              <a:cs typeface="+mn-cs"/>
            </a:rPr>
            <a:t>تسوية الشركة</a:t>
          </a:r>
          <a:r>
            <a:rPr lang="ar-SY" sz="2200" smtClean="0">
              <a:solidFill>
                <a:schemeClr val="tx1"/>
              </a:solidFill>
              <a:latin typeface="Calibri" panose="020F0502020204030204" pitchFamily="34" charset="0"/>
              <a:ea typeface="Times New Roman" panose="02020603050405020304" pitchFamily="18" charset="0"/>
              <a:cs typeface="+mn-cs"/>
            </a:rPr>
            <a:t>.</a:t>
          </a:r>
          <a:endParaRPr lang="en-US" sz="2200" dirty="0">
            <a:solidFill>
              <a:schemeClr val="tx1"/>
            </a:solidFill>
            <a:latin typeface="Calibri" panose="020F0502020204030204" pitchFamily="34" charset="0"/>
            <a:ea typeface="Times New Roman" panose="02020603050405020304" pitchFamily="18" charset="0"/>
            <a:cs typeface="+mn-cs"/>
          </a:endParaRPr>
        </a:p>
      </dgm:t>
    </dgm:pt>
    <dgm:pt modelId="{BDD17826-A1FE-4429-8F24-8C3938407C77}" type="parTrans" cxnId="{890FBF06-8CC4-46E6-A044-4708C07082EE}">
      <dgm:prSet/>
      <dgm:spPr/>
      <dgm:t>
        <a:bodyPr/>
        <a:lstStyle/>
        <a:p>
          <a:pPr algn="just" rtl="1">
            <a:lnSpc>
              <a:spcPct val="150000"/>
            </a:lnSpc>
          </a:pPr>
          <a:endParaRPr lang="en-US" sz="2200">
            <a:solidFill>
              <a:schemeClr val="tx1"/>
            </a:solidFill>
            <a:cs typeface="+mn-cs"/>
          </a:endParaRPr>
        </a:p>
      </dgm:t>
    </dgm:pt>
    <dgm:pt modelId="{54A8CB24-E24E-408E-AA22-2A3E4AE04E35}" type="sibTrans" cxnId="{890FBF06-8CC4-46E6-A044-4708C07082EE}">
      <dgm:prSet/>
      <dgm:spPr/>
      <dgm:t>
        <a:bodyPr/>
        <a:lstStyle/>
        <a:p>
          <a:pPr algn="just" rtl="1">
            <a:lnSpc>
              <a:spcPct val="150000"/>
            </a:lnSpc>
          </a:pPr>
          <a:endParaRPr lang="en-US" sz="2200">
            <a:solidFill>
              <a:schemeClr val="tx1"/>
            </a:solidFill>
            <a:cs typeface="+mn-cs"/>
          </a:endParaRPr>
        </a:p>
      </dgm:t>
    </dgm:pt>
    <dgm:pt modelId="{1EE5B108-FA79-494E-BC5C-141BBC85E3CE}">
      <dgm:prSet custT="1"/>
      <dgm:spPr/>
      <dgm:t>
        <a:bodyPr/>
        <a:lstStyle/>
        <a:p>
          <a:pPr algn="just" rtl="1">
            <a:lnSpc>
              <a:spcPct val="150000"/>
            </a:lnSpc>
          </a:pPr>
          <a:r>
            <a:rPr lang="ar-SA" sz="2200" smtClean="0">
              <a:solidFill>
                <a:schemeClr val="tx1"/>
              </a:solidFill>
              <a:latin typeface="Calibri" panose="020F0502020204030204" pitchFamily="34" charset="0"/>
              <a:ea typeface="Times New Roman" panose="02020603050405020304" pitchFamily="18" charset="0"/>
              <a:cs typeface="+mn-cs"/>
            </a:rPr>
            <a:t>قسيمة وكيل السفر</a:t>
          </a:r>
          <a:r>
            <a:rPr lang="en-US" sz="2200" smtClean="0">
              <a:solidFill>
                <a:schemeClr val="tx1"/>
              </a:solidFill>
              <a:latin typeface="Simplified Arabic" panose="02020603050405020304" pitchFamily="18" charset="-78"/>
              <a:ea typeface="Times New Roman" panose="02020603050405020304" pitchFamily="18" charset="0"/>
              <a:cs typeface="+mn-cs"/>
            </a:rPr>
            <a:t> (TAV)</a:t>
          </a:r>
          <a:r>
            <a:rPr lang="ar-SY" sz="2200" smtClean="0">
              <a:solidFill>
                <a:schemeClr val="tx1"/>
              </a:solidFill>
              <a:latin typeface="Simplified Arabic" panose="02020603050405020304" pitchFamily="18" charset="-78"/>
              <a:ea typeface="Times New Roman" panose="02020603050405020304" pitchFamily="18" charset="0"/>
              <a:cs typeface="+mn-cs"/>
            </a:rPr>
            <a:t>.</a:t>
          </a:r>
          <a:endParaRPr lang="en-US" sz="2200" dirty="0">
            <a:solidFill>
              <a:schemeClr val="tx1"/>
            </a:solidFill>
            <a:effectLst/>
            <a:latin typeface="Calibri" panose="020F0502020204030204" pitchFamily="34" charset="0"/>
            <a:ea typeface="Times New Roman" panose="02020603050405020304" pitchFamily="18" charset="0"/>
            <a:cs typeface="+mn-cs"/>
          </a:endParaRPr>
        </a:p>
      </dgm:t>
    </dgm:pt>
    <dgm:pt modelId="{FC64F97D-835A-43A6-9B16-0BD1717402B8}" type="parTrans" cxnId="{8E312B2F-6853-4E49-8216-46E755A2A2F9}">
      <dgm:prSet/>
      <dgm:spPr/>
      <dgm:t>
        <a:bodyPr/>
        <a:lstStyle/>
        <a:p>
          <a:pPr algn="just" rtl="1">
            <a:lnSpc>
              <a:spcPct val="150000"/>
            </a:lnSpc>
          </a:pPr>
          <a:endParaRPr lang="en-US" sz="2200">
            <a:solidFill>
              <a:schemeClr val="tx1"/>
            </a:solidFill>
            <a:cs typeface="+mn-cs"/>
          </a:endParaRPr>
        </a:p>
      </dgm:t>
    </dgm:pt>
    <dgm:pt modelId="{D2BB6C80-DABE-4158-94A5-27B78CD856C4}" type="sibTrans" cxnId="{8E312B2F-6853-4E49-8216-46E755A2A2F9}">
      <dgm:prSet/>
      <dgm:spPr/>
      <dgm:t>
        <a:bodyPr/>
        <a:lstStyle/>
        <a:p>
          <a:pPr algn="just" rtl="1">
            <a:lnSpc>
              <a:spcPct val="150000"/>
            </a:lnSpc>
          </a:pPr>
          <a:endParaRPr lang="en-US" sz="2200">
            <a:solidFill>
              <a:schemeClr val="tx1"/>
            </a:solidFill>
            <a:cs typeface="+mn-cs"/>
          </a:endParaRPr>
        </a:p>
      </dgm:t>
    </dgm:pt>
    <dgm:pt modelId="{2DC1536F-17D0-4C76-9869-C4DD1386E452}" type="pres">
      <dgm:prSet presAssocID="{A0F249EB-0C0C-41EA-8634-66957CFBAEC0}" presName="Name0" presStyleCnt="0">
        <dgm:presLayoutVars>
          <dgm:chMax val="7"/>
          <dgm:chPref val="7"/>
          <dgm:dir val="rev"/>
        </dgm:presLayoutVars>
      </dgm:prSet>
      <dgm:spPr/>
      <dgm:t>
        <a:bodyPr/>
        <a:lstStyle/>
        <a:p>
          <a:endParaRPr lang="en-US"/>
        </a:p>
      </dgm:t>
    </dgm:pt>
    <dgm:pt modelId="{8327CC6E-7B04-4EAF-B33D-7C4DBA203290}" type="pres">
      <dgm:prSet presAssocID="{A0F249EB-0C0C-41EA-8634-66957CFBAEC0}" presName="Name1" presStyleCnt="0"/>
      <dgm:spPr/>
    </dgm:pt>
    <dgm:pt modelId="{6BB33AC6-0A4D-409F-8152-45A42AE311E6}" type="pres">
      <dgm:prSet presAssocID="{A0F249EB-0C0C-41EA-8634-66957CFBAEC0}" presName="cycle" presStyleCnt="0"/>
      <dgm:spPr/>
    </dgm:pt>
    <dgm:pt modelId="{6237540D-CF08-45F5-9AD2-3EC4B298D1F1}" type="pres">
      <dgm:prSet presAssocID="{A0F249EB-0C0C-41EA-8634-66957CFBAEC0}" presName="srcNode" presStyleLbl="node1" presStyleIdx="0" presStyleCnt="4"/>
      <dgm:spPr/>
    </dgm:pt>
    <dgm:pt modelId="{76B8860C-C229-4132-B136-40E9A7D73587}" type="pres">
      <dgm:prSet presAssocID="{A0F249EB-0C0C-41EA-8634-66957CFBAEC0}" presName="conn" presStyleLbl="parChTrans1D2" presStyleIdx="0" presStyleCnt="1"/>
      <dgm:spPr/>
      <dgm:t>
        <a:bodyPr/>
        <a:lstStyle/>
        <a:p>
          <a:endParaRPr lang="en-US"/>
        </a:p>
      </dgm:t>
    </dgm:pt>
    <dgm:pt modelId="{44151797-C005-4597-8374-1E2D52239D3E}" type="pres">
      <dgm:prSet presAssocID="{A0F249EB-0C0C-41EA-8634-66957CFBAEC0}" presName="extraNode" presStyleLbl="node1" presStyleIdx="0" presStyleCnt="4"/>
      <dgm:spPr/>
    </dgm:pt>
    <dgm:pt modelId="{14555537-3697-4BF1-A735-BD1C56BCB244}" type="pres">
      <dgm:prSet presAssocID="{A0F249EB-0C0C-41EA-8634-66957CFBAEC0}" presName="dstNode" presStyleLbl="node1" presStyleIdx="0" presStyleCnt="4"/>
      <dgm:spPr/>
    </dgm:pt>
    <dgm:pt modelId="{E9A52925-CB9D-4FA6-9259-FF310A79C83E}" type="pres">
      <dgm:prSet presAssocID="{DBC6719A-18CF-4BC2-9818-07DB879EE55F}" presName="text_1" presStyleLbl="node1" presStyleIdx="0" presStyleCnt="4">
        <dgm:presLayoutVars>
          <dgm:bulletEnabled val="1"/>
        </dgm:presLayoutVars>
      </dgm:prSet>
      <dgm:spPr/>
      <dgm:t>
        <a:bodyPr/>
        <a:lstStyle/>
        <a:p>
          <a:endParaRPr lang="en-US"/>
        </a:p>
      </dgm:t>
    </dgm:pt>
    <dgm:pt modelId="{7B08BED8-7DA3-4E7A-A561-2520B6CCF2A0}" type="pres">
      <dgm:prSet presAssocID="{DBC6719A-18CF-4BC2-9818-07DB879EE55F}" presName="accent_1" presStyleCnt="0"/>
      <dgm:spPr/>
    </dgm:pt>
    <dgm:pt modelId="{7EA4EC49-3121-4E9D-8AD4-390523A6B0BE}" type="pres">
      <dgm:prSet presAssocID="{DBC6719A-18CF-4BC2-9818-07DB879EE55F}" presName="accentRepeatNode" presStyleLbl="solidFgAcc1" presStyleIdx="0" presStyleCnt="4"/>
      <dgm:spPr/>
    </dgm:pt>
    <dgm:pt modelId="{4B2AC2D2-AE00-4CA7-8D7E-86FE7837DD8A}" type="pres">
      <dgm:prSet presAssocID="{ECF3CD4F-328D-4933-B9A8-B0E60E7267DC}" presName="text_2" presStyleLbl="node1" presStyleIdx="1" presStyleCnt="4">
        <dgm:presLayoutVars>
          <dgm:bulletEnabled val="1"/>
        </dgm:presLayoutVars>
      </dgm:prSet>
      <dgm:spPr/>
      <dgm:t>
        <a:bodyPr/>
        <a:lstStyle/>
        <a:p>
          <a:endParaRPr lang="en-US"/>
        </a:p>
      </dgm:t>
    </dgm:pt>
    <dgm:pt modelId="{5360899A-A164-4D54-9B79-EB77CF7B6DB8}" type="pres">
      <dgm:prSet presAssocID="{ECF3CD4F-328D-4933-B9A8-B0E60E7267DC}" presName="accent_2" presStyleCnt="0"/>
      <dgm:spPr/>
    </dgm:pt>
    <dgm:pt modelId="{07B9A653-4F27-41D8-AD14-5634F6F4B9FA}" type="pres">
      <dgm:prSet presAssocID="{ECF3CD4F-328D-4933-B9A8-B0E60E7267DC}" presName="accentRepeatNode" presStyleLbl="solidFgAcc1" presStyleIdx="1" presStyleCnt="4"/>
      <dgm:spPr/>
    </dgm:pt>
    <dgm:pt modelId="{AE6FB4AB-B413-4D86-8A89-1222243BCB86}" type="pres">
      <dgm:prSet presAssocID="{751C8855-1833-4723-85F9-CCE709E8D2FE}" presName="text_3" presStyleLbl="node1" presStyleIdx="2" presStyleCnt="4">
        <dgm:presLayoutVars>
          <dgm:bulletEnabled val="1"/>
        </dgm:presLayoutVars>
      </dgm:prSet>
      <dgm:spPr/>
      <dgm:t>
        <a:bodyPr/>
        <a:lstStyle/>
        <a:p>
          <a:endParaRPr lang="en-US"/>
        </a:p>
      </dgm:t>
    </dgm:pt>
    <dgm:pt modelId="{E367F988-7C9D-40B6-9D47-A78899A62044}" type="pres">
      <dgm:prSet presAssocID="{751C8855-1833-4723-85F9-CCE709E8D2FE}" presName="accent_3" presStyleCnt="0"/>
      <dgm:spPr/>
    </dgm:pt>
    <dgm:pt modelId="{C0B3F731-3DDB-4BC9-AF88-F9AB36E46B2E}" type="pres">
      <dgm:prSet presAssocID="{751C8855-1833-4723-85F9-CCE709E8D2FE}" presName="accentRepeatNode" presStyleLbl="solidFgAcc1" presStyleIdx="2" presStyleCnt="4"/>
      <dgm:spPr/>
    </dgm:pt>
    <dgm:pt modelId="{E6474923-A92A-4442-BE2F-9CEBF4A2F474}" type="pres">
      <dgm:prSet presAssocID="{1EE5B108-FA79-494E-BC5C-141BBC85E3CE}" presName="text_4" presStyleLbl="node1" presStyleIdx="3" presStyleCnt="4">
        <dgm:presLayoutVars>
          <dgm:bulletEnabled val="1"/>
        </dgm:presLayoutVars>
      </dgm:prSet>
      <dgm:spPr/>
      <dgm:t>
        <a:bodyPr/>
        <a:lstStyle/>
        <a:p>
          <a:endParaRPr lang="en-US"/>
        </a:p>
      </dgm:t>
    </dgm:pt>
    <dgm:pt modelId="{D9BA041F-00BB-434C-B26F-0058A9196816}" type="pres">
      <dgm:prSet presAssocID="{1EE5B108-FA79-494E-BC5C-141BBC85E3CE}" presName="accent_4" presStyleCnt="0"/>
      <dgm:spPr/>
    </dgm:pt>
    <dgm:pt modelId="{21533513-1B49-42AD-BB7C-89019444EFDF}" type="pres">
      <dgm:prSet presAssocID="{1EE5B108-FA79-494E-BC5C-141BBC85E3CE}" presName="accentRepeatNode" presStyleLbl="solidFgAcc1" presStyleIdx="3" presStyleCnt="4"/>
      <dgm:spPr/>
    </dgm:pt>
  </dgm:ptLst>
  <dgm:cxnLst>
    <dgm:cxn modelId="{40E98E84-7BA7-4E92-A73F-846E3FFB7C23}" type="presOf" srcId="{A0F249EB-0C0C-41EA-8634-66957CFBAEC0}" destId="{2DC1536F-17D0-4C76-9869-C4DD1386E452}" srcOrd="0" destOrd="0" presId="urn:microsoft.com/office/officeart/2008/layout/VerticalCurvedList"/>
    <dgm:cxn modelId="{890FBF06-8CC4-46E6-A044-4708C07082EE}" srcId="{A0F249EB-0C0C-41EA-8634-66957CFBAEC0}" destId="{751C8855-1833-4723-85F9-CCE709E8D2FE}" srcOrd="2" destOrd="0" parTransId="{BDD17826-A1FE-4429-8F24-8C3938407C77}" sibTransId="{54A8CB24-E24E-408E-AA22-2A3E4AE04E35}"/>
    <dgm:cxn modelId="{BABA4D4B-03D7-4DA5-AFCA-51A3CD3BB5D1}" type="presOf" srcId="{DBC6719A-18CF-4BC2-9818-07DB879EE55F}" destId="{E9A52925-CB9D-4FA6-9259-FF310A79C83E}" srcOrd="0" destOrd="0" presId="urn:microsoft.com/office/officeart/2008/layout/VerticalCurvedList"/>
    <dgm:cxn modelId="{8E312B2F-6853-4E49-8216-46E755A2A2F9}" srcId="{A0F249EB-0C0C-41EA-8634-66957CFBAEC0}" destId="{1EE5B108-FA79-494E-BC5C-141BBC85E3CE}" srcOrd="3" destOrd="0" parTransId="{FC64F97D-835A-43A6-9B16-0BD1717402B8}" sibTransId="{D2BB6C80-DABE-4158-94A5-27B78CD856C4}"/>
    <dgm:cxn modelId="{9E7E0DE1-E7AB-418F-B908-1AFFDDA5FD54}" type="presOf" srcId="{ECF3CD4F-328D-4933-B9A8-B0E60E7267DC}" destId="{4B2AC2D2-AE00-4CA7-8D7E-86FE7837DD8A}" srcOrd="0" destOrd="0" presId="urn:microsoft.com/office/officeart/2008/layout/VerticalCurvedList"/>
    <dgm:cxn modelId="{E893F2A5-45B4-4D6C-976D-B362CFC64A49}" type="presOf" srcId="{751C8855-1833-4723-85F9-CCE709E8D2FE}" destId="{AE6FB4AB-B413-4D86-8A89-1222243BCB86}" srcOrd="0" destOrd="0" presId="urn:microsoft.com/office/officeart/2008/layout/VerticalCurvedList"/>
    <dgm:cxn modelId="{E57F181C-AC08-4540-81D3-4E281BE98FA3}" srcId="{A0F249EB-0C0C-41EA-8634-66957CFBAEC0}" destId="{DBC6719A-18CF-4BC2-9818-07DB879EE55F}" srcOrd="0" destOrd="0" parTransId="{12EB07BE-C8AA-45B6-8C26-8642E18AC6F0}" sibTransId="{33420637-141F-4D4A-8C59-1747462160F9}"/>
    <dgm:cxn modelId="{ECB72A7E-B671-47D5-976E-49D9F6F9CADF}" type="presOf" srcId="{1EE5B108-FA79-494E-BC5C-141BBC85E3CE}" destId="{E6474923-A92A-4442-BE2F-9CEBF4A2F474}" srcOrd="0" destOrd="0" presId="urn:microsoft.com/office/officeart/2008/layout/VerticalCurvedList"/>
    <dgm:cxn modelId="{60CE5CD8-7F46-49A1-8AEF-4C6214D37B69}" type="presOf" srcId="{33420637-141F-4D4A-8C59-1747462160F9}" destId="{76B8860C-C229-4132-B136-40E9A7D73587}" srcOrd="0" destOrd="0" presId="urn:microsoft.com/office/officeart/2008/layout/VerticalCurvedList"/>
    <dgm:cxn modelId="{F10C2FB6-DA98-4240-8426-D683D62CD9E6}" srcId="{A0F249EB-0C0C-41EA-8634-66957CFBAEC0}" destId="{ECF3CD4F-328D-4933-B9A8-B0E60E7267DC}" srcOrd="1" destOrd="0" parTransId="{12F72CB8-601B-4F4F-AC5F-4A6470B6E9E2}" sibTransId="{352C4AED-5057-4115-B99F-2912CE09EC91}"/>
    <dgm:cxn modelId="{6BC38EF0-C7ED-4CC1-BD32-0A6DE53E764B}" type="presParOf" srcId="{2DC1536F-17D0-4C76-9869-C4DD1386E452}" destId="{8327CC6E-7B04-4EAF-B33D-7C4DBA203290}" srcOrd="0" destOrd="0" presId="urn:microsoft.com/office/officeart/2008/layout/VerticalCurvedList"/>
    <dgm:cxn modelId="{FF8A4A2A-5AC7-4D64-9BCA-2C221DD1C6AF}" type="presParOf" srcId="{8327CC6E-7B04-4EAF-B33D-7C4DBA203290}" destId="{6BB33AC6-0A4D-409F-8152-45A42AE311E6}" srcOrd="0" destOrd="0" presId="urn:microsoft.com/office/officeart/2008/layout/VerticalCurvedList"/>
    <dgm:cxn modelId="{44B59501-8738-4BCC-AA20-8B48D0996E13}" type="presParOf" srcId="{6BB33AC6-0A4D-409F-8152-45A42AE311E6}" destId="{6237540D-CF08-45F5-9AD2-3EC4B298D1F1}" srcOrd="0" destOrd="0" presId="urn:microsoft.com/office/officeart/2008/layout/VerticalCurvedList"/>
    <dgm:cxn modelId="{56B21883-97C6-46BA-A98F-E3D53FCF052C}" type="presParOf" srcId="{6BB33AC6-0A4D-409F-8152-45A42AE311E6}" destId="{76B8860C-C229-4132-B136-40E9A7D73587}" srcOrd="1" destOrd="0" presId="urn:microsoft.com/office/officeart/2008/layout/VerticalCurvedList"/>
    <dgm:cxn modelId="{765D391E-97E0-4C6E-ABC2-7C22F619D5C4}" type="presParOf" srcId="{6BB33AC6-0A4D-409F-8152-45A42AE311E6}" destId="{44151797-C005-4597-8374-1E2D52239D3E}" srcOrd="2" destOrd="0" presId="urn:microsoft.com/office/officeart/2008/layout/VerticalCurvedList"/>
    <dgm:cxn modelId="{42D39D74-71D8-477E-AA98-98B837EBB6A2}" type="presParOf" srcId="{6BB33AC6-0A4D-409F-8152-45A42AE311E6}" destId="{14555537-3697-4BF1-A735-BD1C56BCB244}" srcOrd="3" destOrd="0" presId="urn:microsoft.com/office/officeart/2008/layout/VerticalCurvedList"/>
    <dgm:cxn modelId="{669EB93A-D050-4B25-A314-BD7A409D793C}" type="presParOf" srcId="{8327CC6E-7B04-4EAF-B33D-7C4DBA203290}" destId="{E9A52925-CB9D-4FA6-9259-FF310A79C83E}" srcOrd="1" destOrd="0" presId="urn:microsoft.com/office/officeart/2008/layout/VerticalCurvedList"/>
    <dgm:cxn modelId="{EFBB6F82-F203-42C5-9DC9-2E19B2508B45}" type="presParOf" srcId="{8327CC6E-7B04-4EAF-B33D-7C4DBA203290}" destId="{7B08BED8-7DA3-4E7A-A561-2520B6CCF2A0}" srcOrd="2" destOrd="0" presId="urn:microsoft.com/office/officeart/2008/layout/VerticalCurvedList"/>
    <dgm:cxn modelId="{16F91F52-EA27-43D3-B221-99B78E73065C}" type="presParOf" srcId="{7B08BED8-7DA3-4E7A-A561-2520B6CCF2A0}" destId="{7EA4EC49-3121-4E9D-8AD4-390523A6B0BE}" srcOrd="0" destOrd="0" presId="urn:microsoft.com/office/officeart/2008/layout/VerticalCurvedList"/>
    <dgm:cxn modelId="{75A3CF5F-F5C3-40A2-B3C0-685503FC00FD}" type="presParOf" srcId="{8327CC6E-7B04-4EAF-B33D-7C4DBA203290}" destId="{4B2AC2D2-AE00-4CA7-8D7E-86FE7837DD8A}" srcOrd="3" destOrd="0" presId="urn:microsoft.com/office/officeart/2008/layout/VerticalCurvedList"/>
    <dgm:cxn modelId="{06659B8B-A964-42A0-B1FA-0877C6E826CA}" type="presParOf" srcId="{8327CC6E-7B04-4EAF-B33D-7C4DBA203290}" destId="{5360899A-A164-4D54-9B79-EB77CF7B6DB8}" srcOrd="4" destOrd="0" presId="urn:microsoft.com/office/officeart/2008/layout/VerticalCurvedList"/>
    <dgm:cxn modelId="{640F1829-7799-46D1-A32D-EF9B8C4BCD77}" type="presParOf" srcId="{5360899A-A164-4D54-9B79-EB77CF7B6DB8}" destId="{07B9A653-4F27-41D8-AD14-5634F6F4B9FA}" srcOrd="0" destOrd="0" presId="urn:microsoft.com/office/officeart/2008/layout/VerticalCurvedList"/>
    <dgm:cxn modelId="{9278F2F3-684B-43C5-8A47-779AEB432E63}" type="presParOf" srcId="{8327CC6E-7B04-4EAF-B33D-7C4DBA203290}" destId="{AE6FB4AB-B413-4D86-8A89-1222243BCB86}" srcOrd="5" destOrd="0" presId="urn:microsoft.com/office/officeart/2008/layout/VerticalCurvedList"/>
    <dgm:cxn modelId="{7FE3891A-2CE9-4D64-977E-6102E3E42E24}" type="presParOf" srcId="{8327CC6E-7B04-4EAF-B33D-7C4DBA203290}" destId="{E367F988-7C9D-40B6-9D47-A78899A62044}" srcOrd="6" destOrd="0" presId="urn:microsoft.com/office/officeart/2008/layout/VerticalCurvedList"/>
    <dgm:cxn modelId="{A31CDA95-1B53-457A-96F6-6CE41B6D1DC9}" type="presParOf" srcId="{E367F988-7C9D-40B6-9D47-A78899A62044}" destId="{C0B3F731-3DDB-4BC9-AF88-F9AB36E46B2E}" srcOrd="0" destOrd="0" presId="urn:microsoft.com/office/officeart/2008/layout/VerticalCurvedList"/>
    <dgm:cxn modelId="{69342880-7D3E-4650-A0D9-97D866FF2320}" type="presParOf" srcId="{8327CC6E-7B04-4EAF-B33D-7C4DBA203290}" destId="{E6474923-A92A-4442-BE2F-9CEBF4A2F474}" srcOrd="7" destOrd="0" presId="urn:microsoft.com/office/officeart/2008/layout/VerticalCurvedList"/>
    <dgm:cxn modelId="{8FD549CD-BB60-4092-ACA2-207B2C71D5D4}" type="presParOf" srcId="{8327CC6E-7B04-4EAF-B33D-7C4DBA203290}" destId="{D9BA041F-00BB-434C-B26F-0058A9196816}" srcOrd="8" destOrd="0" presId="urn:microsoft.com/office/officeart/2008/layout/VerticalCurvedList"/>
    <dgm:cxn modelId="{5A39FC24-8DDC-41CC-A2B0-5E2A65C7EA72}" type="presParOf" srcId="{D9BA041F-00BB-434C-B26F-0058A9196816}" destId="{21533513-1B49-42AD-BB7C-89019444EFD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EAE29-D094-46E0-AEBF-F70ADA57992C}">
      <dsp:nvSpPr>
        <dsp:cNvPr id="0" name=""/>
        <dsp:cNvSpPr/>
      </dsp:nvSpPr>
      <dsp:spPr>
        <a:xfrm>
          <a:off x="51" y="32345"/>
          <a:ext cx="4901002" cy="1209600"/>
        </a:xfrm>
        <a:prstGeom prst="rect">
          <a:avLst/>
        </a:prstGeom>
        <a:solidFill>
          <a:schemeClr val="accent1">
            <a:alpha val="9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1">
            <a:lnSpc>
              <a:spcPct val="150000"/>
            </a:lnSpc>
            <a:spcBef>
              <a:spcPct val="0"/>
            </a:spcBef>
            <a:spcAft>
              <a:spcPct val="35000"/>
            </a:spcAft>
          </a:pPr>
          <a:r>
            <a:rPr lang="ar-SY" sz="2400" b="1" kern="1200" dirty="0" smtClean="0">
              <a:solidFill>
                <a:schemeClr val="tx1"/>
              </a:solidFill>
              <a:latin typeface="Calibri" panose="020F0502020204030204" pitchFamily="34" charset="0"/>
              <a:ea typeface="Times New Roman" panose="02020603050405020304" pitchFamily="18" charset="0"/>
              <a:cs typeface="+mn-cs"/>
            </a:rPr>
            <a:t>مساوئ بطاقة التسجيل</a:t>
          </a:r>
          <a:endParaRPr lang="en-US" sz="2400" kern="1200" dirty="0">
            <a:solidFill>
              <a:schemeClr val="tx1"/>
            </a:solidFill>
            <a:cs typeface="+mn-cs"/>
          </a:endParaRPr>
        </a:p>
      </dsp:txBody>
      <dsp:txXfrm>
        <a:off x="51" y="32345"/>
        <a:ext cx="4901002" cy="1209600"/>
      </dsp:txXfrm>
    </dsp:sp>
    <dsp:sp modelId="{4C09725D-F7ED-489B-9FA1-0DC2D8861931}">
      <dsp:nvSpPr>
        <dsp:cNvPr id="0" name=""/>
        <dsp:cNvSpPr/>
      </dsp:nvSpPr>
      <dsp:spPr>
        <a:xfrm>
          <a:off x="51" y="1241945"/>
          <a:ext cx="4901002" cy="249674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just" defTabSz="977900" rtl="1">
            <a:lnSpc>
              <a:spcPct val="150000"/>
            </a:lnSpc>
            <a:spcBef>
              <a:spcPct val="0"/>
            </a:spcBef>
            <a:spcAft>
              <a:spcPct val="15000"/>
            </a:spcAft>
            <a:buChar char="••"/>
          </a:pPr>
          <a:r>
            <a:rPr lang="ar-SY" sz="2200" kern="1200" smtClean="0">
              <a:solidFill>
                <a:schemeClr val="tx1"/>
              </a:solidFill>
              <a:latin typeface="Arial" panose="020B0604020202020204" pitchFamily="34" charset="0"/>
              <a:ea typeface="Calibri" panose="020F0502020204030204" pitchFamily="34" charset="0"/>
              <a:cs typeface="+mn-cs"/>
            </a:rPr>
            <a:t>مكلفة نسبياً.</a:t>
          </a:r>
          <a:endParaRPr lang="en-US" sz="2200" kern="1200" dirty="0">
            <a:solidFill>
              <a:schemeClr val="tx1"/>
            </a:solidFill>
            <a:cs typeface="+mn-cs"/>
          </a:endParaRPr>
        </a:p>
        <a:p>
          <a:pPr marL="228600" lvl="1" indent="-228600" algn="just" defTabSz="977900" rtl="1">
            <a:lnSpc>
              <a:spcPct val="150000"/>
            </a:lnSpc>
            <a:spcBef>
              <a:spcPct val="0"/>
            </a:spcBef>
            <a:spcAft>
              <a:spcPct val="15000"/>
            </a:spcAft>
            <a:buChar char="••"/>
          </a:pPr>
          <a:r>
            <a:rPr lang="ar-SY" sz="2200" kern="1200" smtClean="0">
              <a:solidFill>
                <a:schemeClr val="tx1"/>
              </a:solidFill>
              <a:latin typeface="Arial" panose="020B0604020202020204" pitchFamily="34" charset="0"/>
              <a:ea typeface="Calibri" panose="020F0502020204030204" pitchFamily="34" charset="0"/>
              <a:cs typeface="+mn-cs"/>
            </a:rPr>
            <a:t>يمكن أن تضيع أو تُفقد، إذا لم يتم تخزينها بشكل صحيح.</a:t>
          </a:r>
          <a:endParaRPr lang="en-US" sz="2200" kern="1200" dirty="0">
            <a:solidFill>
              <a:schemeClr val="tx1"/>
            </a:solidFill>
            <a:effectLst/>
            <a:ea typeface="Calibri" panose="020F0502020204030204" pitchFamily="34" charset="0"/>
            <a:cs typeface="+mn-cs"/>
          </a:endParaRPr>
        </a:p>
      </dsp:txBody>
      <dsp:txXfrm>
        <a:off x="51" y="1241945"/>
        <a:ext cx="4901002" cy="2496749"/>
      </dsp:txXfrm>
    </dsp:sp>
    <dsp:sp modelId="{20D01E29-649F-4703-8C71-5F1495C58875}">
      <dsp:nvSpPr>
        <dsp:cNvPr id="0" name=""/>
        <dsp:cNvSpPr/>
      </dsp:nvSpPr>
      <dsp:spPr>
        <a:xfrm>
          <a:off x="5587193" y="32345"/>
          <a:ext cx="4901002" cy="1209600"/>
        </a:xfrm>
        <a:prstGeom prst="rect">
          <a:avLst/>
        </a:prstGeom>
        <a:solidFill>
          <a:schemeClr val="accent1">
            <a:alpha val="90000"/>
            <a:hueOff val="0"/>
            <a:satOff val="0"/>
            <a:lumOff val="0"/>
            <a:alphaOff val="-4000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1">
            <a:lnSpc>
              <a:spcPct val="150000"/>
            </a:lnSpc>
            <a:spcBef>
              <a:spcPct val="0"/>
            </a:spcBef>
            <a:spcAft>
              <a:spcPct val="35000"/>
            </a:spcAft>
          </a:pPr>
          <a:r>
            <a:rPr lang="ar-SY" sz="2400" b="1" kern="1200" dirty="0" smtClean="0">
              <a:solidFill>
                <a:schemeClr val="tx1"/>
              </a:solidFill>
              <a:latin typeface="Calibri" panose="020F0502020204030204" pitchFamily="34" charset="0"/>
              <a:ea typeface="Times New Roman" panose="02020603050405020304" pitchFamily="18" charset="0"/>
              <a:cs typeface="+mn-cs"/>
            </a:rPr>
            <a:t>إيجابيات بطاقات التسجيل</a:t>
          </a:r>
          <a:endParaRPr lang="en-US" sz="2400" kern="1200" dirty="0">
            <a:solidFill>
              <a:schemeClr val="tx1"/>
            </a:solidFill>
            <a:cs typeface="+mn-cs"/>
          </a:endParaRPr>
        </a:p>
      </dsp:txBody>
      <dsp:txXfrm>
        <a:off x="5587193" y="32345"/>
        <a:ext cx="4901002" cy="1209600"/>
      </dsp:txXfrm>
    </dsp:sp>
    <dsp:sp modelId="{27B11965-43EF-4C31-BFF0-12D0D95B1E2A}">
      <dsp:nvSpPr>
        <dsp:cNvPr id="0" name=""/>
        <dsp:cNvSpPr/>
      </dsp:nvSpPr>
      <dsp:spPr>
        <a:xfrm>
          <a:off x="5587193" y="1241945"/>
          <a:ext cx="4901002" cy="249674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just" defTabSz="977900" rtl="1">
            <a:lnSpc>
              <a:spcPct val="150000"/>
            </a:lnSpc>
            <a:spcBef>
              <a:spcPct val="0"/>
            </a:spcBef>
            <a:spcAft>
              <a:spcPct val="15000"/>
            </a:spcAft>
            <a:buChar char="••"/>
          </a:pPr>
          <a:r>
            <a:rPr lang="ar-SY" sz="2200" kern="1200" dirty="0" smtClean="0">
              <a:solidFill>
                <a:schemeClr val="tx1"/>
              </a:solidFill>
              <a:latin typeface="Arial" panose="020B0604020202020204" pitchFamily="34" charset="0"/>
              <a:ea typeface="Calibri" panose="020F0502020204030204" pitchFamily="34" charset="0"/>
              <a:cs typeface="+mn-cs"/>
            </a:rPr>
            <a:t>يمكن للعديد من الضيوف التسجيل في الوقت نفسه.</a:t>
          </a:r>
          <a:endParaRPr lang="en-US" sz="2200" kern="1200" dirty="0">
            <a:solidFill>
              <a:schemeClr val="tx1"/>
            </a:solidFill>
            <a:cs typeface="+mn-cs"/>
          </a:endParaRPr>
        </a:p>
        <a:p>
          <a:pPr marL="228600" lvl="1" indent="-228600" algn="just" defTabSz="977900" rtl="1">
            <a:lnSpc>
              <a:spcPct val="150000"/>
            </a:lnSpc>
            <a:spcBef>
              <a:spcPct val="0"/>
            </a:spcBef>
            <a:spcAft>
              <a:spcPct val="15000"/>
            </a:spcAft>
            <a:buChar char="••"/>
          </a:pPr>
          <a:r>
            <a:rPr lang="ar-SY" sz="2200" kern="1200" smtClean="0">
              <a:solidFill>
                <a:schemeClr val="tx1"/>
              </a:solidFill>
              <a:latin typeface="Arial" panose="020B0604020202020204" pitchFamily="34" charset="0"/>
              <a:ea typeface="Calibri" panose="020F0502020204030204" pitchFamily="34" charset="0"/>
              <a:cs typeface="+mn-cs"/>
            </a:rPr>
            <a:t>يمكن الحفاظ على خصوصية معلومات الضيف.</a:t>
          </a:r>
          <a:endParaRPr lang="en-US" sz="2200" kern="1200" dirty="0">
            <a:solidFill>
              <a:schemeClr val="tx1"/>
            </a:solidFill>
            <a:ea typeface="Calibri" panose="020F0502020204030204" pitchFamily="34" charset="0"/>
            <a:cs typeface="+mn-cs"/>
          </a:endParaRPr>
        </a:p>
        <a:p>
          <a:pPr marL="228600" lvl="1" indent="-228600" algn="just" defTabSz="977900" rtl="1">
            <a:lnSpc>
              <a:spcPct val="150000"/>
            </a:lnSpc>
            <a:spcBef>
              <a:spcPct val="0"/>
            </a:spcBef>
            <a:spcAft>
              <a:spcPct val="15000"/>
            </a:spcAft>
            <a:buChar char="••"/>
          </a:pPr>
          <a:r>
            <a:rPr lang="ar-SY" sz="2200" kern="1200" smtClean="0">
              <a:solidFill>
                <a:schemeClr val="tx1"/>
              </a:solidFill>
              <a:latin typeface="Arial" panose="020B0604020202020204" pitchFamily="34" charset="0"/>
              <a:ea typeface="Calibri" panose="020F0502020204030204" pitchFamily="34" charset="0"/>
              <a:cs typeface="+mn-cs"/>
            </a:rPr>
            <a:t>التسجيل المسبق ممكن.</a:t>
          </a:r>
          <a:endParaRPr lang="en-US" sz="2200" kern="1200" dirty="0">
            <a:solidFill>
              <a:schemeClr val="tx1"/>
            </a:solidFill>
            <a:ea typeface="Calibri" panose="020F0502020204030204" pitchFamily="34" charset="0"/>
            <a:cs typeface="+mn-cs"/>
          </a:endParaRPr>
        </a:p>
        <a:p>
          <a:pPr marL="228600" lvl="1" indent="-228600" algn="just" defTabSz="977900" rtl="1">
            <a:lnSpc>
              <a:spcPct val="150000"/>
            </a:lnSpc>
            <a:spcBef>
              <a:spcPct val="0"/>
            </a:spcBef>
            <a:spcAft>
              <a:spcPct val="15000"/>
            </a:spcAft>
            <a:buChar char="••"/>
          </a:pPr>
          <a:r>
            <a:rPr lang="ar-SY" sz="2200" kern="1200" smtClean="0">
              <a:solidFill>
                <a:schemeClr val="tx1"/>
              </a:solidFill>
              <a:latin typeface="Arial" panose="020B0604020202020204" pitchFamily="34" charset="0"/>
              <a:ea typeface="Calibri" panose="020F0502020204030204" pitchFamily="34" charset="0"/>
              <a:cs typeface="+mn-cs"/>
            </a:rPr>
            <a:t>المظهر والجمالية.</a:t>
          </a:r>
          <a:endParaRPr lang="en-US" sz="2200" kern="1200" dirty="0">
            <a:solidFill>
              <a:schemeClr val="tx1"/>
            </a:solidFill>
            <a:ea typeface="Calibri" panose="020F0502020204030204" pitchFamily="34" charset="0"/>
            <a:cs typeface="+mn-cs"/>
          </a:endParaRPr>
        </a:p>
      </dsp:txBody>
      <dsp:txXfrm>
        <a:off x="5587193" y="1241945"/>
        <a:ext cx="4901002" cy="24967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8860C-C229-4132-B136-40E9A7D73587}">
      <dsp:nvSpPr>
        <dsp:cNvPr id="0" name=""/>
        <dsp:cNvSpPr/>
      </dsp:nvSpPr>
      <dsp:spPr>
        <a:xfrm>
          <a:off x="8940547" y="-730508"/>
          <a:ext cx="5676765" cy="5676765"/>
        </a:xfrm>
        <a:prstGeom prst="blockArc">
          <a:avLst>
            <a:gd name="adj1" fmla="val 8100000"/>
            <a:gd name="adj2" fmla="val 13500000"/>
            <a:gd name="adj3" fmla="val 380"/>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A52925-CB9D-4FA6-9259-FF310A79C83E}">
      <dsp:nvSpPr>
        <dsp:cNvPr id="0" name=""/>
        <dsp:cNvSpPr/>
      </dsp:nvSpPr>
      <dsp:spPr>
        <a:xfrm>
          <a:off x="57583" y="324106"/>
          <a:ext cx="9316735" cy="648550"/>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14787" bIns="55880" numCol="1" spcCol="1270" anchor="ctr" anchorCtr="0">
          <a:noAutofit/>
        </a:bodyPr>
        <a:lstStyle/>
        <a:p>
          <a:pPr lvl="0" algn="just" defTabSz="977900" rtl="1">
            <a:lnSpc>
              <a:spcPct val="150000"/>
            </a:lnSpc>
            <a:spcBef>
              <a:spcPct val="0"/>
            </a:spcBef>
            <a:spcAft>
              <a:spcPct val="35000"/>
            </a:spcAft>
          </a:pPr>
          <a:r>
            <a:rPr lang="ar-SA" sz="2200" kern="1200" smtClean="0">
              <a:solidFill>
                <a:schemeClr val="tx1"/>
              </a:solidFill>
              <a:latin typeface="Calibri" panose="020F0502020204030204" pitchFamily="34" charset="0"/>
              <a:ea typeface="Times New Roman" panose="02020603050405020304" pitchFamily="18" charset="0"/>
              <a:cs typeface="+mn-cs"/>
            </a:rPr>
            <a:t>بطاقة الائتمان</a:t>
          </a:r>
          <a:r>
            <a:rPr lang="ar-SY" sz="2200" kern="1200" smtClean="0">
              <a:solidFill>
                <a:schemeClr val="tx1"/>
              </a:solidFill>
              <a:latin typeface="Calibri" panose="020F0502020204030204" pitchFamily="34" charset="0"/>
              <a:ea typeface="Times New Roman" panose="02020603050405020304" pitchFamily="18" charset="0"/>
              <a:cs typeface="+mn-cs"/>
            </a:rPr>
            <a:t>.</a:t>
          </a:r>
          <a:endParaRPr lang="en-US" sz="2200" kern="1200">
            <a:solidFill>
              <a:schemeClr val="tx1"/>
            </a:solidFill>
            <a:cs typeface="+mn-cs"/>
          </a:endParaRPr>
        </a:p>
      </dsp:txBody>
      <dsp:txXfrm>
        <a:off x="57583" y="324106"/>
        <a:ext cx="9316735" cy="648550"/>
      </dsp:txXfrm>
    </dsp:sp>
    <dsp:sp modelId="{7EA4EC49-3121-4E9D-8AD4-390523A6B0BE}">
      <dsp:nvSpPr>
        <dsp:cNvPr id="0" name=""/>
        <dsp:cNvSpPr/>
      </dsp:nvSpPr>
      <dsp:spPr>
        <a:xfrm>
          <a:off x="8968974" y="243037"/>
          <a:ext cx="810688" cy="810688"/>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2AC2D2-AE00-4CA7-8D7E-86FE7837DD8A}">
      <dsp:nvSpPr>
        <dsp:cNvPr id="0" name=""/>
        <dsp:cNvSpPr/>
      </dsp:nvSpPr>
      <dsp:spPr>
        <a:xfrm>
          <a:off x="57583" y="1297101"/>
          <a:ext cx="8944906" cy="648550"/>
        </a:xfrm>
        <a:prstGeom prst="rect">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14787" bIns="55880" numCol="1" spcCol="1270" anchor="ctr" anchorCtr="0">
          <a:noAutofit/>
        </a:bodyPr>
        <a:lstStyle/>
        <a:p>
          <a:pPr lvl="0" algn="just" defTabSz="977900" rtl="1">
            <a:lnSpc>
              <a:spcPct val="150000"/>
            </a:lnSpc>
            <a:spcBef>
              <a:spcPct val="0"/>
            </a:spcBef>
            <a:spcAft>
              <a:spcPct val="35000"/>
            </a:spcAft>
          </a:pPr>
          <a:r>
            <a:rPr lang="ar-SA" sz="2200" kern="1200" smtClean="0">
              <a:solidFill>
                <a:schemeClr val="tx1"/>
              </a:solidFill>
              <a:latin typeface="Calibri" panose="020F0502020204030204" pitchFamily="34" charset="0"/>
              <a:ea typeface="Times New Roman" panose="02020603050405020304" pitchFamily="18" charset="0"/>
              <a:cs typeface="+mn-cs"/>
            </a:rPr>
            <a:t>الشيكات السياحية</a:t>
          </a:r>
          <a:r>
            <a:rPr lang="ar-SY" sz="2200" kern="1200" smtClean="0">
              <a:solidFill>
                <a:schemeClr val="tx1"/>
              </a:solidFill>
              <a:latin typeface="Calibri" panose="020F0502020204030204" pitchFamily="34" charset="0"/>
              <a:ea typeface="Times New Roman" panose="02020603050405020304" pitchFamily="18" charset="0"/>
              <a:cs typeface="+mn-cs"/>
            </a:rPr>
            <a:t>.</a:t>
          </a:r>
          <a:endParaRPr lang="en-US" sz="2200" kern="1200" dirty="0" smtClean="0">
            <a:solidFill>
              <a:schemeClr val="tx1"/>
            </a:solidFill>
            <a:latin typeface="Calibri" panose="020F0502020204030204" pitchFamily="34" charset="0"/>
            <a:ea typeface="Times New Roman" panose="02020603050405020304" pitchFamily="18" charset="0"/>
            <a:cs typeface="+mn-cs"/>
          </a:endParaRPr>
        </a:p>
      </dsp:txBody>
      <dsp:txXfrm>
        <a:off x="57583" y="1297101"/>
        <a:ext cx="8944906" cy="648550"/>
      </dsp:txXfrm>
    </dsp:sp>
    <dsp:sp modelId="{07B9A653-4F27-41D8-AD14-5634F6F4B9FA}">
      <dsp:nvSpPr>
        <dsp:cNvPr id="0" name=""/>
        <dsp:cNvSpPr/>
      </dsp:nvSpPr>
      <dsp:spPr>
        <a:xfrm>
          <a:off x="8597145" y="1216032"/>
          <a:ext cx="810688" cy="810688"/>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sp>
    <dsp:sp modelId="{AE6FB4AB-B413-4D86-8A89-1222243BCB86}">
      <dsp:nvSpPr>
        <dsp:cNvPr id="0" name=""/>
        <dsp:cNvSpPr/>
      </dsp:nvSpPr>
      <dsp:spPr>
        <a:xfrm>
          <a:off x="57583" y="2270095"/>
          <a:ext cx="8944906" cy="648550"/>
        </a:xfrm>
        <a:prstGeom prst="rec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14787" bIns="55880" numCol="1" spcCol="1270" anchor="ctr" anchorCtr="0">
          <a:noAutofit/>
        </a:bodyPr>
        <a:lstStyle/>
        <a:p>
          <a:pPr lvl="0" algn="just" defTabSz="977900" rtl="1">
            <a:lnSpc>
              <a:spcPct val="150000"/>
            </a:lnSpc>
            <a:spcBef>
              <a:spcPct val="0"/>
            </a:spcBef>
            <a:spcAft>
              <a:spcPct val="35000"/>
            </a:spcAft>
          </a:pPr>
          <a:r>
            <a:rPr lang="ar-SA" sz="2200" kern="1200" smtClean="0">
              <a:solidFill>
                <a:schemeClr val="tx1"/>
              </a:solidFill>
              <a:latin typeface="Calibri" panose="020F0502020204030204" pitchFamily="34" charset="0"/>
              <a:ea typeface="Times New Roman" panose="02020603050405020304" pitchFamily="18" charset="0"/>
              <a:cs typeface="+mn-cs"/>
            </a:rPr>
            <a:t>تسوية الشركة</a:t>
          </a:r>
          <a:r>
            <a:rPr lang="ar-SY" sz="2200" kern="1200" smtClean="0">
              <a:solidFill>
                <a:schemeClr val="tx1"/>
              </a:solidFill>
              <a:latin typeface="Calibri" panose="020F0502020204030204" pitchFamily="34" charset="0"/>
              <a:ea typeface="Times New Roman" panose="02020603050405020304" pitchFamily="18" charset="0"/>
              <a:cs typeface="+mn-cs"/>
            </a:rPr>
            <a:t>.</a:t>
          </a:r>
          <a:endParaRPr lang="en-US" sz="2200" kern="1200" dirty="0">
            <a:solidFill>
              <a:schemeClr val="tx1"/>
            </a:solidFill>
            <a:latin typeface="Calibri" panose="020F0502020204030204" pitchFamily="34" charset="0"/>
            <a:ea typeface="Times New Roman" panose="02020603050405020304" pitchFamily="18" charset="0"/>
            <a:cs typeface="+mn-cs"/>
          </a:endParaRPr>
        </a:p>
      </dsp:txBody>
      <dsp:txXfrm>
        <a:off x="57583" y="2270095"/>
        <a:ext cx="8944906" cy="648550"/>
      </dsp:txXfrm>
    </dsp:sp>
    <dsp:sp modelId="{C0B3F731-3DDB-4BC9-AF88-F9AB36E46B2E}">
      <dsp:nvSpPr>
        <dsp:cNvPr id="0" name=""/>
        <dsp:cNvSpPr/>
      </dsp:nvSpPr>
      <dsp:spPr>
        <a:xfrm>
          <a:off x="8597145" y="2189027"/>
          <a:ext cx="810688" cy="810688"/>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sp>
    <dsp:sp modelId="{E6474923-A92A-4442-BE2F-9CEBF4A2F474}">
      <dsp:nvSpPr>
        <dsp:cNvPr id="0" name=""/>
        <dsp:cNvSpPr/>
      </dsp:nvSpPr>
      <dsp:spPr>
        <a:xfrm>
          <a:off x="57583" y="3243090"/>
          <a:ext cx="9316735" cy="648550"/>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14787" bIns="55880" numCol="1" spcCol="1270" anchor="ctr" anchorCtr="0">
          <a:noAutofit/>
        </a:bodyPr>
        <a:lstStyle/>
        <a:p>
          <a:pPr lvl="0" algn="just" defTabSz="977900" rtl="1">
            <a:lnSpc>
              <a:spcPct val="150000"/>
            </a:lnSpc>
            <a:spcBef>
              <a:spcPct val="0"/>
            </a:spcBef>
            <a:spcAft>
              <a:spcPct val="35000"/>
            </a:spcAft>
          </a:pPr>
          <a:r>
            <a:rPr lang="ar-SA" sz="2200" kern="1200" smtClean="0">
              <a:solidFill>
                <a:schemeClr val="tx1"/>
              </a:solidFill>
              <a:latin typeface="Calibri" panose="020F0502020204030204" pitchFamily="34" charset="0"/>
              <a:ea typeface="Times New Roman" panose="02020603050405020304" pitchFamily="18" charset="0"/>
              <a:cs typeface="+mn-cs"/>
            </a:rPr>
            <a:t>قسيمة وكيل السفر</a:t>
          </a:r>
          <a:r>
            <a:rPr lang="en-US" sz="2200" kern="1200" smtClean="0">
              <a:solidFill>
                <a:schemeClr val="tx1"/>
              </a:solidFill>
              <a:latin typeface="Simplified Arabic" panose="02020603050405020304" pitchFamily="18" charset="-78"/>
              <a:ea typeface="Times New Roman" panose="02020603050405020304" pitchFamily="18" charset="0"/>
              <a:cs typeface="+mn-cs"/>
            </a:rPr>
            <a:t> (TAV)</a:t>
          </a:r>
          <a:r>
            <a:rPr lang="ar-SY" sz="2200" kern="1200" smtClean="0">
              <a:solidFill>
                <a:schemeClr val="tx1"/>
              </a:solidFill>
              <a:latin typeface="Simplified Arabic" panose="02020603050405020304" pitchFamily="18" charset="-78"/>
              <a:ea typeface="Times New Roman" panose="02020603050405020304" pitchFamily="18" charset="0"/>
              <a:cs typeface="+mn-cs"/>
            </a:rPr>
            <a:t>.</a:t>
          </a:r>
          <a:endParaRPr lang="en-US" sz="2200" kern="1200" dirty="0">
            <a:solidFill>
              <a:schemeClr val="tx1"/>
            </a:solidFill>
            <a:effectLst/>
            <a:latin typeface="Calibri" panose="020F0502020204030204" pitchFamily="34" charset="0"/>
            <a:ea typeface="Times New Roman" panose="02020603050405020304" pitchFamily="18" charset="0"/>
            <a:cs typeface="+mn-cs"/>
          </a:endParaRPr>
        </a:p>
      </dsp:txBody>
      <dsp:txXfrm>
        <a:off x="57583" y="3243090"/>
        <a:ext cx="9316735" cy="648550"/>
      </dsp:txXfrm>
    </dsp:sp>
    <dsp:sp modelId="{21533513-1B49-42AD-BB7C-89019444EFDF}">
      <dsp:nvSpPr>
        <dsp:cNvPr id="0" name=""/>
        <dsp:cNvSpPr/>
      </dsp:nvSpPr>
      <dsp:spPr>
        <a:xfrm>
          <a:off x="8968974" y="3162021"/>
          <a:ext cx="810688" cy="810688"/>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706142-0378-4788-A3ED-0E04B276DD02}" type="datetimeFigureOut">
              <a:rPr lang="en-US" smtClean="0"/>
              <a:t>3/22/2023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6CAD34-0B39-4CD1-9779-352EE9DF55A2}" type="slidenum">
              <a:rPr lang="en-US" smtClean="0"/>
              <a:t>‹#›</a:t>
            </a:fld>
            <a:endParaRPr lang="en-US"/>
          </a:p>
        </p:txBody>
      </p:sp>
    </p:spTree>
    <p:extLst>
      <p:ext uri="{BB962C8B-B14F-4D97-AF65-F5344CB8AC3E}">
        <p14:creationId xmlns:p14="http://schemas.microsoft.com/office/powerpoint/2010/main" val="1637445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عنوان الكتاب">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4E83D2-CAAA-4911-A412-D1515149C9E7}"/>
              </a:ext>
            </a:extLst>
          </p:cNvPr>
          <p:cNvPicPr>
            <a:picLocks noChangeAspect="1"/>
          </p:cNvPicPr>
          <p:nvPr userDrawn="1"/>
        </p:nvPicPr>
        <p:blipFill>
          <a:blip r:embed="rId2"/>
          <a:stretch>
            <a:fillRect/>
          </a:stretch>
        </p:blipFill>
        <p:spPr>
          <a:xfrm>
            <a:off x="-9167" y="-66013"/>
            <a:ext cx="12192001" cy="6924012"/>
          </a:xfrm>
          <a:prstGeom prst="rect">
            <a:avLst/>
          </a:prstGeom>
        </p:spPr>
      </p:pic>
      <p:sp useBgFill="1">
        <p:nvSpPr>
          <p:cNvPr id="8" name="Rectangle 7">
            <a:extLst>
              <a:ext uri="{FF2B5EF4-FFF2-40B4-BE49-F238E27FC236}">
                <a16:creationId xmlns:a16="http://schemas.microsoft.com/office/drawing/2014/main" id="{5E9D7826-F10E-499E-9AFE-2493E5D07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9" name="Rectangle 8">
            <a:extLst>
              <a:ext uri="{FF2B5EF4-FFF2-40B4-BE49-F238E27FC236}">
                <a16:creationId xmlns:a16="http://schemas.microsoft.com/office/drawing/2014/main" id="{1CF972BE-D4BD-4FA1-9D3B-7AB35C75AE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2" name="Rectangle 11">
            <a:extLst>
              <a:ext uri="{FF2B5EF4-FFF2-40B4-BE49-F238E27FC236}">
                <a16:creationId xmlns:a16="http://schemas.microsoft.com/office/drawing/2014/main" id="{ADD71D7D-B357-479A-A71B-B2FF8192F0C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923B625A-83D7-4CBF-8E6F-A492DA759A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userDrawn="1">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ABCA719-0EAE-4091-A88F-EC4093F341C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userDrawn="1">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36C378E-F37E-476B-9579-1B19A147595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userDrawn="1">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09C87EE-E31E-48A9-9BB9-A5EE8F13EA14}"/>
              </a:ext>
            </a:extLst>
          </p:cNvPr>
          <p:cNvSpPr/>
          <p:nvPr userDrawn="1"/>
        </p:nvSpPr>
        <p:spPr>
          <a:xfrm>
            <a:off x="-9167" y="-66012"/>
            <a:ext cx="12201167" cy="954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520639C1-AB1B-4174-81BB-C9447C8F26A7}"/>
              </a:ext>
            </a:extLst>
          </p:cNvPr>
          <p:cNvSpPr>
            <a:spLocks noGrp="1"/>
          </p:cNvSpPr>
          <p:nvPr>
            <p:ph sz="quarter" idx="11"/>
          </p:nvPr>
        </p:nvSpPr>
        <p:spPr>
          <a:xfrm>
            <a:off x="2468880" y="2500660"/>
            <a:ext cx="7254240" cy="1430072"/>
          </a:xfrm>
        </p:spPr>
        <p:txBody>
          <a:bodyPr anchor="ctr">
            <a:normAutofit/>
          </a:bodyPr>
          <a:lstStyle>
            <a:lvl1pPr algn="ctr" rtl="1">
              <a:lnSpc>
                <a:spcPct val="100000"/>
              </a:lnSpc>
              <a:buNone/>
              <a:defRPr sz="3600" b="1">
                <a:solidFill>
                  <a:schemeClr val="accent6">
                    <a:lumMod val="50000"/>
                  </a:schemeClr>
                </a:solidFill>
              </a:defRPr>
            </a:lvl1pPr>
          </a:lstStyle>
          <a:p>
            <a:pPr lvl="0"/>
            <a:endParaRPr lang="en-US" dirty="0"/>
          </a:p>
        </p:txBody>
      </p:sp>
      <p:sp>
        <p:nvSpPr>
          <p:cNvPr id="18" name="Content Placeholder 2">
            <a:extLst>
              <a:ext uri="{FF2B5EF4-FFF2-40B4-BE49-F238E27FC236}">
                <a16:creationId xmlns:a16="http://schemas.microsoft.com/office/drawing/2014/main" id="{F6A7A5C1-F184-4768-A47F-F85247E046B3}"/>
              </a:ext>
            </a:extLst>
          </p:cNvPr>
          <p:cNvSpPr>
            <a:spLocks noGrp="1"/>
          </p:cNvSpPr>
          <p:nvPr>
            <p:ph sz="quarter" idx="12"/>
          </p:nvPr>
        </p:nvSpPr>
        <p:spPr>
          <a:xfrm>
            <a:off x="3121793" y="4886975"/>
            <a:ext cx="5950955" cy="511628"/>
          </a:xfrm>
        </p:spPr>
        <p:txBody>
          <a:bodyPr anchor="ctr">
            <a:normAutofit/>
          </a:bodyPr>
          <a:lstStyle>
            <a:lvl1pPr algn="ctr" rtl="1">
              <a:lnSpc>
                <a:spcPct val="100000"/>
              </a:lnSpc>
              <a:buNone/>
              <a:defRPr sz="2000" b="1">
                <a:solidFill>
                  <a:schemeClr val="accent6">
                    <a:lumMod val="50000"/>
                  </a:schemeClr>
                </a:solidFill>
              </a:defRPr>
            </a:lvl1pPr>
          </a:lstStyle>
          <a:p>
            <a:pPr lvl="0"/>
            <a:endParaRPr lang="en-US" dirty="0"/>
          </a:p>
        </p:txBody>
      </p:sp>
      <p:sp>
        <p:nvSpPr>
          <p:cNvPr id="19" name="TextBox 18">
            <a:extLst>
              <a:ext uri="{FF2B5EF4-FFF2-40B4-BE49-F238E27FC236}">
                <a16:creationId xmlns:a16="http://schemas.microsoft.com/office/drawing/2014/main" id="{3A46A69B-38B3-4BC2-BEB9-F24DDA97D870}"/>
              </a:ext>
            </a:extLst>
          </p:cNvPr>
          <p:cNvSpPr txBox="1"/>
          <p:nvPr userDrawn="1"/>
        </p:nvSpPr>
        <p:spPr>
          <a:xfrm>
            <a:off x="4932815" y="4363476"/>
            <a:ext cx="2943498" cy="400110"/>
          </a:xfrm>
          <a:prstGeom prst="rect">
            <a:avLst/>
          </a:prstGeom>
          <a:noFill/>
        </p:spPr>
        <p:txBody>
          <a:bodyPr wrap="square" rtlCol="0">
            <a:spAutoFit/>
          </a:bodyPr>
          <a:lstStyle/>
          <a:p>
            <a:pPr algn="ctr" rtl="1"/>
            <a:r>
              <a:rPr lang="ar-SA" sz="2000" b="1" dirty="0">
                <a:solidFill>
                  <a:schemeClr val="accent6">
                    <a:lumMod val="50000"/>
                  </a:schemeClr>
                </a:solidFill>
                <a:latin typeface="+mn-lt"/>
              </a:rPr>
              <a:t>رمز المقرر</a:t>
            </a:r>
            <a:r>
              <a:rPr lang="ar-SY" sz="2000" b="1" dirty="0">
                <a:solidFill>
                  <a:schemeClr val="accent6">
                    <a:lumMod val="50000"/>
                  </a:schemeClr>
                </a:solidFill>
                <a:latin typeface="+mn-lt"/>
              </a:rPr>
              <a:t>: </a:t>
            </a:r>
            <a:endParaRPr lang="en-US" sz="2000" b="1" dirty="0">
              <a:solidFill>
                <a:schemeClr val="accent6">
                  <a:lumMod val="50000"/>
                </a:schemeClr>
              </a:solidFill>
              <a:latin typeface="+mn-lt"/>
            </a:endParaRPr>
          </a:p>
        </p:txBody>
      </p:sp>
      <p:sp>
        <p:nvSpPr>
          <p:cNvPr id="22" name="Content Placeholder 2">
            <a:extLst>
              <a:ext uri="{FF2B5EF4-FFF2-40B4-BE49-F238E27FC236}">
                <a16:creationId xmlns:a16="http://schemas.microsoft.com/office/drawing/2014/main" id="{E971D08C-7BAC-4743-B139-764ECFA0EC59}"/>
              </a:ext>
            </a:extLst>
          </p:cNvPr>
          <p:cNvSpPr>
            <a:spLocks noGrp="1"/>
          </p:cNvSpPr>
          <p:nvPr>
            <p:ph sz="quarter" idx="13"/>
          </p:nvPr>
        </p:nvSpPr>
        <p:spPr>
          <a:xfrm>
            <a:off x="3012647" y="4277528"/>
            <a:ext cx="3822003" cy="511628"/>
          </a:xfrm>
        </p:spPr>
        <p:txBody>
          <a:bodyPr anchor="ctr">
            <a:normAutofit/>
          </a:bodyPr>
          <a:lstStyle>
            <a:lvl1pPr algn="ctr" rtl="1">
              <a:lnSpc>
                <a:spcPct val="100000"/>
              </a:lnSpc>
              <a:buNone/>
              <a:defRPr sz="2000" b="1">
                <a:solidFill>
                  <a:schemeClr val="accent6">
                    <a:lumMod val="50000"/>
                  </a:schemeClr>
                </a:solidFill>
              </a:defRPr>
            </a:lvl1pPr>
          </a:lstStyle>
          <a:p>
            <a:pPr lvl="0"/>
            <a:endParaRPr lang="en-US" dirty="0"/>
          </a:p>
        </p:txBody>
      </p:sp>
      <p:pic>
        <p:nvPicPr>
          <p:cNvPr id="21" name="Picture 20">
            <a:extLst>
              <a:ext uri="{FF2B5EF4-FFF2-40B4-BE49-F238E27FC236}">
                <a16:creationId xmlns:a16="http://schemas.microsoft.com/office/drawing/2014/main" id="{A1499344-B84B-4179-9D79-4C353829E9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42228" y="-66013"/>
            <a:ext cx="1454934" cy="954415"/>
          </a:xfrm>
          <a:prstGeom prst="rect">
            <a:avLst/>
          </a:prstGeom>
        </p:spPr>
      </p:pic>
      <p:pic>
        <p:nvPicPr>
          <p:cNvPr id="23" name="Picture 22">
            <a:extLst>
              <a:ext uri="{FF2B5EF4-FFF2-40B4-BE49-F238E27FC236}">
                <a16:creationId xmlns:a16="http://schemas.microsoft.com/office/drawing/2014/main" id="{C7146BC3-3485-4255-9643-25D2D4D2EAE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83263" y="102309"/>
            <a:ext cx="1454934" cy="677714"/>
          </a:xfrm>
          <a:prstGeom prst="rect">
            <a:avLst/>
          </a:prstGeom>
        </p:spPr>
      </p:pic>
      <p:sp>
        <p:nvSpPr>
          <p:cNvPr id="24" name="Arrow: Pentagon 23">
            <a:extLst>
              <a:ext uri="{FF2B5EF4-FFF2-40B4-BE49-F238E27FC236}">
                <a16:creationId xmlns:a16="http://schemas.microsoft.com/office/drawing/2014/main" id="{7C441932-A219-45CE-9E6E-BC59F0ED27AE}"/>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25" name="TextBox 24">
            <a:extLst>
              <a:ext uri="{FF2B5EF4-FFF2-40B4-BE49-F238E27FC236}">
                <a16:creationId xmlns:a16="http://schemas.microsoft.com/office/drawing/2014/main" id="{5A178754-038A-47A0-BC17-6DD174ECA33C}"/>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272934644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حالة عملية">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0A983B-2795-43A5-B2E6-681F55746DD5}"/>
              </a:ext>
            </a:extLst>
          </p:cNvPr>
          <p:cNvSpPr/>
          <p:nvPr userDrawn="1"/>
        </p:nvSpPr>
        <p:spPr>
          <a:xfrm>
            <a:off x="187234" y="176348"/>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CAA961B-14BA-497E-8EFB-575A1E13A07C}"/>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08817029-EE2D-458F-91FF-B864691803F3}"/>
              </a:ext>
            </a:extLst>
          </p:cNvPr>
          <p:cNvSpPr/>
          <p:nvPr userDrawn="1"/>
        </p:nvSpPr>
        <p:spPr>
          <a:xfrm>
            <a:off x="4754880" y="524692"/>
            <a:ext cx="2682240" cy="699616"/>
          </a:xfrm>
          <a:prstGeom prst="roundRect">
            <a:avLst/>
          </a:prstGeom>
          <a:solidFill>
            <a:schemeClr val="accent2">
              <a:lumMod val="50000"/>
            </a:schemeClr>
          </a:solidFill>
          <a:ln w="28575">
            <a:solidFill>
              <a:schemeClr val="tx2">
                <a:lumMod val="10000"/>
                <a:lumOff val="90000"/>
              </a:schemeClr>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800" b="1" dirty="0">
                <a:latin typeface="Calibri" panose="020F0502020204030204" pitchFamily="34" charset="0"/>
                <a:cs typeface="Calibri" panose="020F0502020204030204" pitchFamily="34" charset="0"/>
              </a:rPr>
              <a:t>حالة عملية</a:t>
            </a:r>
            <a:endParaRPr lang="en-US" sz="2800" b="1" dirty="0">
              <a:latin typeface="Calibri" panose="020F0502020204030204" pitchFamily="34" charset="0"/>
              <a:cs typeface="Calibri" panose="020F0502020204030204" pitchFamily="34" charset="0"/>
            </a:endParaRPr>
          </a:p>
        </p:txBody>
      </p:sp>
      <p:pic>
        <p:nvPicPr>
          <p:cNvPr id="18" name="Graphic 17" descr="Beaker">
            <a:extLst>
              <a:ext uri="{FF2B5EF4-FFF2-40B4-BE49-F238E27FC236}">
                <a16:creationId xmlns:a16="http://schemas.microsoft.com/office/drawing/2014/main" id="{937D5BC4-71FC-4686-9657-43CB13AB5B4A}"/>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rot="20578625">
            <a:off x="4402183" y="481148"/>
            <a:ext cx="914400" cy="914400"/>
          </a:xfrm>
          <a:prstGeom prst="rect">
            <a:avLst/>
          </a:prstGeom>
        </p:spPr>
      </p:pic>
      <p:sp>
        <p:nvSpPr>
          <p:cNvPr id="9" name="Content Placeholder 2">
            <a:extLst>
              <a:ext uri="{FF2B5EF4-FFF2-40B4-BE49-F238E27FC236}">
                <a16:creationId xmlns:a16="http://schemas.microsoft.com/office/drawing/2014/main" id="{86286DE9-638B-4112-B1D1-109F7B95AE20}"/>
              </a:ext>
            </a:extLst>
          </p:cNvPr>
          <p:cNvSpPr>
            <a:spLocks noGrp="1"/>
          </p:cNvSpPr>
          <p:nvPr>
            <p:ph sz="quarter" idx="10"/>
          </p:nvPr>
        </p:nvSpPr>
        <p:spPr>
          <a:xfrm>
            <a:off x="531222" y="1461615"/>
            <a:ext cx="11129555" cy="4871693"/>
          </a:xfrm>
        </p:spPr>
        <p:txBody>
          <a:bodyPr>
            <a:normAutofit/>
          </a:bodyPr>
          <a:lstStyle>
            <a:lvl1pPr algn="just" rtl="1">
              <a:lnSpc>
                <a:spcPct val="150000"/>
              </a:lnSpc>
              <a:buNone/>
              <a:defRPr sz="2200"/>
            </a:lvl1pPr>
          </a:lstStyle>
          <a:p>
            <a:pPr lvl="0"/>
            <a:endParaRPr lang="en-US" dirty="0"/>
          </a:p>
        </p:txBody>
      </p:sp>
      <p:pic>
        <p:nvPicPr>
          <p:cNvPr id="7" name="Picture 6">
            <a:extLst>
              <a:ext uri="{FF2B5EF4-FFF2-40B4-BE49-F238E27FC236}">
                <a16:creationId xmlns:a16="http://schemas.microsoft.com/office/drawing/2014/main" id="{302AFADB-CC00-416A-9CEA-69C22B56F33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1" name="Picture 10">
            <a:extLst>
              <a:ext uri="{FF2B5EF4-FFF2-40B4-BE49-F238E27FC236}">
                <a16:creationId xmlns:a16="http://schemas.microsoft.com/office/drawing/2014/main" id="{CB2B753C-9900-4A25-BA1F-18F2445AE5B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2" name="Arrow: Pentagon 11">
            <a:extLst>
              <a:ext uri="{FF2B5EF4-FFF2-40B4-BE49-F238E27FC236}">
                <a16:creationId xmlns:a16="http://schemas.microsoft.com/office/drawing/2014/main" id="{FAADE3FD-9AFC-433B-BDBF-66CBC1A07568}"/>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3" name="TextBox 12">
            <a:extLst>
              <a:ext uri="{FF2B5EF4-FFF2-40B4-BE49-F238E27FC236}">
                <a16:creationId xmlns:a16="http://schemas.microsoft.com/office/drawing/2014/main" id="{BE27B584-3C19-4D5F-9870-6FB86938475F}"/>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90499574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فيديو">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197FF-AC5F-45A8-B9FE-E4E228D3B8C5}"/>
              </a:ext>
            </a:extLst>
          </p:cNvPr>
          <p:cNvSpPr/>
          <p:nvPr userDrawn="1"/>
        </p:nvSpPr>
        <p:spPr>
          <a:xfrm>
            <a:off x="187234" y="176348"/>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44FC121-EEB2-41D7-8655-64BFB4E1D7CC}"/>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64A2E362-39A2-4B95-99E4-57D71AE8658F}"/>
              </a:ext>
            </a:extLst>
          </p:cNvPr>
          <p:cNvPicPr>
            <a:picLocks noChangeAspect="1"/>
          </p:cNvPicPr>
          <p:nvPr userDrawn="1"/>
        </p:nvPicPr>
        <p:blipFill>
          <a:blip r:embed="rId2"/>
          <a:stretch>
            <a:fillRect/>
          </a:stretch>
        </p:blipFill>
        <p:spPr>
          <a:xfrm>
            <a:off x="974311" y="1219200"/>
            <a:ext cx="10250737" cy="5181600"/>
          </a:xfrm>
          <a:prstGeom prst="rect">
            <a:avLst/>
          </a:prstGeom>
        </p:spPr>
      </p:pic>
      <p:sp>
        <p:nvSpPr>
          <p:cNvPr id="5" name="Content Placeholder 2">
            <a:extLst>
              <a:ext uri="{FF2B5EF4-FFF2-40B4-BE49-F238E27FC236}">
                <a16:creationId xmlns:a16="http://schemas.microsoft.com/office/drawing/2014/main" id="{4C07AEAB-7CB1-4658-A0A1-FF85B3312DC2}"/>
              </a:ext>
            </a:extLst>
          </p:cNvPr>
          <p:cNvSpPr>
            <a:spLocks noGrp="1"/>
          </p:cNvSpPr>
          <p:nvPr>
            <p:ph sz="quarter" idx="10"/>
          </p:nvPr>
        </p:nvSpPr>
        <p:spPr>
          <a:xfrm>
            <a:off x="1706581" y="1653510"/>
            <a:ext cx="8647611" cy="4179841"/>
          </a:xfrm>
        </p:spPr>
        <p:txBody>
          <a:bodyPr>
            <a:normAutofit/>
          </a:bodyPr>
          <a:lstStyle>
            <a:lvl1pPr>
              <a:buNone/>
              <a:defRPr sz="2200"/>
            </a:lvl1pPr>
          </a:lstStyle>
          <a:p>
            <a:pPr lvl="0"/>
            <a:endParaRPr lang="en-US" dirty="0"/>
          </a:p>
        </p:txBody>
      </p:sp>
      <p:sp>
        <p:nvSpPr>
          <p:cNvPr id="6" name="Rectangle 5">
            <a:extLst>
              <a:ext uri="{FF2B5EF4-FFF2-40B4-BE49-F238E27FC236}">
                <a16:creationId xmlns:a16="http://schemas.microsoft.com/office/drawing/2014/main" id="{2E7C17D3-08C1-4799-B12A-609C6B914A3A}"/>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D676FC10-C32B-45D3-8C58-1DC527F1E7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774" y="310081"/>
            <a:ext cx="1349184" cy="885045"/>
          </a:xfrm>
          <a:prstGeom prst="rect">
            <a:avLst/>
          </a:prstGeom>
        </p:spPr>
      </p:pic>
      <p:pic>
        <p:nvPicPr>
          <p:cNvPr id="9" name="Picture 8">
            <a:extLst>
              <a:ext uri="{FF2B5EF4-FFF2-40B4-BE49-F238E27FC236}">
                <a16:creationId xmlns:a16="http://schemas.microsoft.com/office/drawing/2014/main" id="{08BC2504-2A50-4671-84C8-A3023627003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67907" y="377196"/>
            <a:ext cx="1108628" cy="516403"/>
          </a:xfrm>
          <a:prstGeom prst="rect">
            <a:avLst/>
          </a:prstGeom>
        </p:spPr>
      </p:pic>
      <p:sp>
        <p:nvSpPr>
          <p:cNvPr id="11" name="Arrow: Pentagon 10">
            <a:extLst>
              <a:ext uri="{FF2B5EF4-FFF2-40B4-BE49-F238E27FC236}">
                <a16:creationId xmlns:a16="http://schemas.microsoft.com/office/drawing/2014/main" id="{C568C709-DC20-4FDF-A7A9-0170DAA13978}"/>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2" name="TextBox 11">
            <a:extLst>
              <a:ext uri="{FF2B5EF4-FFF2-40B4-BE49-F238E27FC236}">
                <a16:creationId xmlns:a16="http://schemas.microsoft.com/office/drawing/2014/main" id="{C916737D-5C5D-4F50-9E0A-5301653D5D02}"/>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366429631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المحتوى مع العنوان الفرعي والرئيسي">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64FE12A-7A0D-4956-B522-F2373579711C}"/>
              </a:ext>
            </a:extLst>
          </p:cNvPr>
          <p:cNvSpPr/>
          <p:nvPr userDrawn="1"/>
        </p:nvSpPr>
        <p:spPr>
          <a:xfrm>
            <a:off x="187234" y="176348"/>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9AD6525-0033-44D1-A3C9-C5D8226CC492}"/>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92EF3C47-42AF-4D88-9D80-AE4B9E942A86}"/>
              </a:ext>
            </a:extLst>
          </p:cNvPr>
          <p:cNvPicPr>
            <a:picLocks noChangeAspect="1"/>
          </p:cNvPicPr>
          <p:nvPr userDrawn="1"/>
        </p:nvPicPr>
        <p:blipFill>
          <a:blip r:embed="rId2"/>
          <a:stretch>
            <a:fillRect/>
          </a:stretch>
        </p:blipFill>
        <p:spPr>
          <a:xfrm>
            <a:off x="1355075" y="-130628"/>
            <a:ext cx="9353320" cy="1795348"/>
          </a:xfrm>
          <a:prstGeom prst="rect">
            <a:avLst/>
          </a:prstGeom>
        </p:spPr>
      </p:pic>
      <p:pic>
        <p:nvPicPr>
          <p:cNvPr id="23" name="Picture 22">
            <a:extLst>
              <a:ext uri="{FF2B5EF4-FFF2-40B4-BE49-F238E27FC236}">
                <a16:creationId xmlns:a16="http://schemas.microsoft.com/office/drawing/2014/main" id="{4BF3866B-CD5E-44F4-9F5C-46DA8A786744}"/>
              </a:ext>
            </a:extLst>
          </p:cNvPr>
          <p:cNvPicPr>
            <a:picLocks noChangeAspect="1"/>
          </p:cNvPicPr>
          <p:nvPr userDrawn="1"/>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3915179" y="1027177"/>
            <a:ext cx="8916320" cy="1189891"/>
          </a:xfrm>
          <a:prstGeom prst="rect">
            <a:avLst/>
          </a:prstGeom>
          <a:effectLst>
            <a:outerShdw blurRad="50800" dist="38100" dir="8100000" algn="tr" rotWithShape="0">
              <a:prstClr val="black">
                <a:alpha val="40000"/>
              </a:prstClr>
            </a:outerShdw>
          </a:effectLst>
        </p:spPr>
      </p:pic>
      <p:sp>
        <p:nvSpPr>
          <p:cNvPr id="7" name="Content Placeholder 2">
            <a:extLst>
              <a:ext uri="{FF2B5EF4-FFF2-40B4-BE49-F238E27FC236}">
                <a16:creationId xmlns:a16="http://schemas.microsoft.com/office/drawing/2014/main" id="{C10174F3-90DF-421C-98B4-B6FC3C635DE2}"/>
              </a:ext>
            </a:extLst>
          </p:cNvPr>
          <p:cNvSpPr>
            <a:spLocks noGrp="1"/>
          </p:cNvSpPr>
          <p:nvPr>
            <p:ph sz="quarter" idx="10"/>
          </p:nvPr>
        </p:nvSpPr>
        <p:spPr>
          <a:xfrm>
            <a:off x="831273" y="2313852"/>
            <a:ext cx="10438410" cy="4090705"/>
          </a:xfrm>
        </p:spPr>
        <p:txBody>
          <a:bodyPr>
            <a:normAutofit/>
          </a:bodyPr>
          <a:lstStyle>
            <a:lvl1pPr algn="just" rtl="1">
              <a:lnSpc>
                <a:spcPct val="150000"/>
              </a:lnSpc>
              <a:buNone/>
              <a:defRPr sz="2200"/>
            </a:lvl1pPr>
          </a:lstStyle>
          <a:p>
            <a:pPr lvl="0"/>
            <a:endParaRPr lang="en-US" dirty="0"/>
          </a:p>
        </p:txBody>
      </p:sp>
      <p:sp>
        <p:nvSpPr>
          <p:cNvPr id="8" name="Content Placeholder 2">
            <a:extLst>
              <a:ext uri="{FF2B5EF4-FFF2-40B4-BE49-F238E27FC236}">
                <a16:creationId xmlns:a16="http://schemas.microsoft.com/office/drawing/2014/main" id="{C7D39ACF-EA77-42C6-8BA7-FA9159DAC71C}"/>
              </a:ext>
            </a:extLst>
          </p:cNvPr>
          <p:cNvSpPr>
            <a:spLocks noGrp="1"/>
          </p:cNvSpPr>
          <p:nvPr>
            <p:ph sz="quarter" idx="11"/>
          </p:nvPr>
        </p:nvSpPr>
        <p:spPr>
          <a:xfrm>
            <a:off x="2688116" y="391886"/>
            <a:ext cx="6715693" cy="827259"/>
          </a:xfrm>
        </p:spPr>
        <p:txBody>
          <a:bodyPr anchor="ctr">
            <a:noAutofit/>
          </a:bodyPr>
          <a:lstStyle>
            <a:lvl1pPr algn="ctr" rtl="1">
              <a:lnSpc>
                <a:spcPct val="100000"/>
              </a:lnSpc>
              <a:buNone/>
              <a:defRPr sz="2800" b="1">
                <a:solidFill>
                  <a:srgbClr val="0070C0"/>
                </a:solidFill>
              </a:defRPr>
            </a:lvl1pPr>
          </a:lstStyle>
          <a:p>
            <a:pPr lvl="0"/>
            <a:endParaRPr lang="en-US" dirty="0"/>
          </a:p>
        </p:txBody>
      </p:sp>
      <p:sp>
        <p:nvSpPr>
          <p:cNvPr id="9" name="Content Placeholder 2">
            <a:extLst>
              <a:ext uri="{FF2B5EF4-FFF2-40B4-BE49-F238E27FC236}">
                <a16:creationId xmlns:a16="http://schemas.microsoft.com/office/drawing/2014/main" id="{44EC8A08-49F0-4119-87A9-ECADCC41446E}"/>
              </a:ext>
            </a:extLst>
          </p:cNvPr>
          <p:cNvSpPr>
            <a:spLocks noGrp="1"/>
          </p:cNvSpPr>
          <p:nvPr>
            <p:ph sz="quarter" idx="12"/>
          </p:nvPr>
        </p:nvSpPr>
        <p:spPr>
          <a:xfrm>
            <a:off x="6940627" y="1459627"/>
            <a:ext cx="4924331" cy="698448"/>
          </a:xfrm>
        </p:spPr>
        <p:txBody>
          <a:bodyPr anchor="ctr">
            <a:normAutofit/>
          </a:bodyPr>
          <a:lstStyle>
            <a:lvl1pPr algn="ctr" rtl="1">
              <a:lnSpc>
                <a:spcPct val="100000"/>
              </a:lnSpc>
              <a:buNone/>
              <a:defRPr sz="2400" b="1">
                <a:solidFill>
                  <a:schemeClr val="bg1"/>
                </a:solidFill>
              </a:defRPr>
            </a:lvl1pPr>
          </a:lstStyle>
          <a:p>
            <a:pPr lvl="0"/>
            <a:endParaRPr lang="en-US" dirty="0"/>
          </a:p>
        </p:txBody>
      </p:sp>
      <p:sp>
        <p:nvSpPr>
          <p:cNvPr id="10" name="Rectangle 9">
            <a:extLst>
              <a:ext uri="{FF2B5EF4-FFF2-40B4-BE49-F238E27FC236}">
                <a16:creationId xmlns:a16="http://schemas.microsoft.com/office/drawing/2014/main" id="{CCAB3EF5-D0D6-4F91-A9FB-BE3E3C3A1E38}"/>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983CBBAF-B3E0-44D5-944D-C6AB98F8624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2" name="Picture 11">
            <a:extLst>
              <a:ext uri="{FF2B5EF4-FFF2-40B4-BE49-F238E27FC236}">
                <a16:creationId xmlns:a16="http://schemas.microsoft.com/office/drawing/2014/main" id="{88CB799D-9490-45BA-AEF3-EECCFDCA983D}"/>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3" name="Arrow: Pentagon 12">
            <a:extLst>
              <a:ext uri="{FF2B5EF4-FFF2-40B4-BE49-F238E27FC236}">
                <a16:creationId xmlns:a16="http://schemas.microsoft.com/office/drawing/2014/main" id="{B0D43EA0-12FE-4AAC-A01B-499B7DC12CFC}"/>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4" name="TextBox 13">
            <a:extLst>
              <a:ext uri="{FF2B5EF4-FFF2-40B4-BE49-F238E27FC236}">
                <a16:creationId xmlns:a16="http://schemas.microsoft.com/office/drawing/2014/main" id="{639F7059-ED75-4D49-8BEB-84172441D827}"/>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200257556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المحتوى مع العنوان الرئيسي">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5D942-BC07-4338-BE52-AEB603D412AD}"/>
              </a:ext>
            </a:extLst>
          </p:cNvPr>
          <p:cNvSpPr/>
          <p:nvPr userDrawn="1"/>
        </p:nvSpPr>
        <p:spPr>
          <a:xfrm>
            <a:off x="187234" y="176348"/>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FD14D41-D6CD-48AD-AD6C-06D70BCEBB73}"/>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127C57D8-C128-4DAA-B9B1-35CE45279DCE}"/>
              </a:ext>
            </a:extLst>
          </p:cNvPr>
          <p:cNvPicPr>
            <a:picLocks noChangeAspect="1"/>
          </p:cNvPicPr>
          <p:nvPr userDrawn="1"/>
        </p:nvPicPr>
        <p:blipFill>
          <a:blip r:embed="rId2"/>
          <a:stretch>
            <a:fillRect/>
          </a:stretch>
        </p:blipFill>
        <p:spPr>
          <a:xfrm>
            <a:off x="1498294" y="-106878"/>
            <a:ext cx="9221117" cy="1880460"/>
          </a:xfrm>
          <a:prstGeom prst="rect">
            <a:avLst/>
          </a:prstGeom>
        </p:spPr>
      </p:pic>
      <p:sp>
        <p:nvSpPr>
          <p:cNvPr id="6" name="Content Placeholder 2">
            <a:extLst>
              <a:ext uri="{FF2B5EF4-FFF2-40B4-BE49-F238E27FC236}">
                <a16:creationId xmlns:a16="http://schemas.microsoft.com/office/drawing/2014/main" id="{E95B7A67-25B8-4FD1-A6FC-E45C8DBEDA62}"/>
              </a:ext>
            </a:extLst>
          </p:cNvPr>
          <p:cNvSpPr>
            <a:spLocks noGrp="1"/>
          </p:cNvSpPr>
          <p:nvPr>
            <p:ph sz="quarter" idx="10"/>
          </p:nvPr>
        </p:nvSpPr>
        <p:spPr>
          <a:xfrm>
            <a:off x="890649" y="1601386"/>
            <a:ext cx="10367159" cy="4731922"/>
          </a:xfrm>
        </p:spPr>
        <p:txBody>
          <a:bodyPr>
            <a:normAutofit/>
          </a:bodyPr>
          <a:lstStyle>
            <a:lvl1pPr algn="just" rtl="1">
              <a:lnSpc>
                <a:spcPct val="150000"/>
              </a:lnSpc>
              <a:buNone/>
              <a:defRPr sz="2200"/>
            </a:lvl1pPr>
          </a:lstStyle>
          <a:p>
            <a:pPr lvl="0"/>
            <a:endParaRPr lang="en-US" dirty="0"/>
          </a:p>
        </p:txBody>
      </p:sp>
      <p:sp>
        <p:nvSpPr>
          <p:cNvPr id="8" name="Content Placeholder 2">
            <a:extLst>
              <a:ext uri="{FF2B5EF4-FFF2-40B4-BE49-F238E27FC236}">
                <a16:creationId xmlns:a16="http://schemas.microsoft.com/office/drawing/2014/main" id="{C25B55EA-3A63-40D4-97E3-4F5A12EE2B4A}"/>
              </a:ext>
            </a:extLst>
          </p:cNvPr>
          <p:cNvSpPr>
            <a:spLocks noGrp="1"/>
          </p:cNvSpPr>
          <p:nvPr>
            <p:ph sz="quarter" idx="11"/>
          </p:nvPr>
        </p:nvSpPr>
        <p:spPr>
          <a:xfrm>
            <a:off x="2006930" y="427511"/>
            <a:ext cx="8134598" cy="890649"/>
          </a:xfrm>
        </p:spPr>
        <p:txBody>
          <a:bodyPr anchor="ctr">
            <a:normAutofit/>
          </a:bodyPr>
          <a:lstStyle>
            <a:lvl1pPr algn="ctr" rtl="1">
              <a:lnSpc>
                <a:spcPct val="100000"/>
              </a:lnSpc>
              <a:buNone/>
              <a:defRPr sz="2800" b="1">
                <a:solidFill>
                  <a:srgbClr val="0070C0"/>
                </a:solidFill>
              </a:defRPr>
            </a:lvl1pPr>
          </a:lstStyle>
          <a:p>
            <a:pPr lvl="0"/>
            <a:endParaRPr lang="en-US" dirty="0"/>
          </a:p>
        </p:txBody>
      </p:sp>
      <p:sp>
        <p:nvSpPr>
          <p:cNvPr id="10" name="Rectangle 9">
            <a:extLst>
              <a:ext uri="{FF2B5EF4-FFF2-40B4-BE49-F238E27FC236}">
                <a16:creationId xmlns:a16="http://schemas.microsoft.com/office/drawing/2014/main" id="{20E7EB31-5FBF-44ED-A3E3-B1EA4AA36E40}"/>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1630DEEA-C5A8-4D18-B763-9656FD1750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1041" y="319577"/>
            <a:ext cx="1454934" cy="954415"/>
          </a:xfrm>
          <a:prstGeom prst="rect">
            <a:avLst/>
          </a:prstGeom>
        </p:spPr>
      </p:pic>
      <p:pic>
        <p:nvPicPr>
          <p:cNvPr id="13" name="Picture 12">
            <a:extLst>
              <a:ext uri="{FF2B5EF4-FFF2-40B4-BE49-F238E27FC236}">
                <a16:creationId xmlns:a16="http://schemas.microsoft.com/office/drawing/2014/main" id="{BAC958B2-5430-4F1B-9718-CCC8FE8451F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93430" y="344679"/>
            <a:ext cx="1454934" cy="677714"/>
          </a:xfrm>
          <a:prstGeom prst="rect">
            <a:avLst/>
          </a:prstGeom>
        </p:spPr>
      </p:pic>
      <p:sp>
        <p:nvSpPr>
          <p:cNvPr id="14" name="Arrow: Pentagon 13">
            <a:extLst>
              <a:ext uri="{FF2B5EF4-FFF2-40B4-BE49-F238E27FC236}">
                <a16:creationId xmlns:a16="http://schemas.microsoft.com/office/drawing/2014/main" id="{720DDE05-CFC3-465A-AFEA-F2290C174DCA}"/>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5" name="TextBox 14">
            <a:extLst>
              <a:ext uri="{FF2B5EF4-FFF2-40B4-BE49-F238E27FC236}">
                <a16:creationId xmlns:a16="http://schemas.microsoft.com/office/drawing/2014/main" id="{C33CF470-E957-40B7-B9B1-394344868187}"/>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62231761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محتويات الوحدة التعليمية">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7298D80-76AE-49FA-8581-442DB39EF9B8}"/>
              </a:ext>
            </a:extLst>
          </p:cNvPr>
          <p:cNvSpPr/>
          <p:nvPr userDrawn="1"/>
        </p:nvSpPr>
        <p:spPr>
          <a:xfrm>
            <a:off x="187231" y="174173"/>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2EBB07C-D2FA-4D06-B138-83781515215D}"/>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FB89DBC-DF7D-4A31-BD7F-512EDEB82B51}"/>
              </a:ext>
            </a:extLst>
          </p:cNvPr>
          <p:cNvSpPr/>
          <p:nvPr userDrawn="1"/>
        </p:nvSpPr>
        <p:spPr>
          <a:xfrm>
            <a:off x="795646" y="1518765"/>
            <a:ext cx="10735293" cy="4913326"/>
          </a:xfrm>
          <a:prstGeom prst="roundRect">
            <a:avLst/>
          </a:prstGeom>
          <a:solidFill>
            <a:schemeClr val="tx2">
              <a:lumMod val="10000"/>
              <a:lumOff val="90000"/>
            </a:schemeClr>
          </a:solidFill>
          <a:ln w="76200">
            <a:solidFill>
              <a:schemeClr val="accent3">
                <a:lumMod val="40000"/>
                <a:lumOff val="60000"/>
              </a:schemeClr>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78C6F712-83D1-4E53-A80D-036F468DA0FE}"/>
              </a:ext>
            </a:extLst>
          </p:cNvPr>
          <p:cNvGrpSpPr/>
          <p:nvPr userDrawn="1"/>
        </p:nvGrpSpPr>
        <p:grpSpPr>
          <a:xfrm>
            <a:off x="4108863" y="393723"/>
            <a:ext cx="4001984" cy="973063"/>
            <a:chOff x="4507079" y="385422"/>
            <a:chExt cx="3078087" cy="999307"/>
          </a:xfrm>
          <a:solidFill>
            <a:schemeClr val="accent6">
              <a:lumMod val="75000"/>
            </a:schemeClr>
          </a:solidFill>
        </p:grpSpPr>
        <p:grpSp>
          <p:nvGrpSpPr>
            <p:cNvPr id="20" name="Group 19">
              <a:extLst>
                <a:ext uri="{FF2B5EF4-FFF2-40B4-BE49-F238E27FC236}">
                  <a16:creationId xmlns:a16="http://schemas.microsoft.com/office/drawing/2014/main" id="{C1AD04F4-190B-41C3-9248-48C67E4D5CA7}"/>
                </a:ext>
              </a:extLst>
            </p:cNvPr>
            <p:cNvGrpSpPr/>
            <p:nvPr/>
          </p:nvGrpSpPr>
          <p:grpSpPr>
            <a:xfrm>
              <a:off x="4606834" y="504241"/>
              <a:ext cx="2978332" cy="682913"/>
              <a:chOff x="8525691" y="513364"/>
              <a:chExt cx="2682240" cy="948088"/>
            </a:xfrm>
            <a:grpFill/>
          </p:grpSpPr>
          <p:sp>
            <p:nvSpPr>
              <p:cNvPr id="22" name="Rectangle: Rounded Corners 21">
                <a:extLst>
                  <a:ext uri="{FF2B5EF4-FFF2-40B4-BE49-F238E27FC236}">
                    <a16:creationId xmlns:a16="http://schemas.microsoft.com/office/drawing/2014/main" id="{62E86948-9BA3-4DC5-84AA-43666B2598DB}"/>
                  </a:ext>
                </a:extLst>
              </p:cNvPr>
              <p:cNvSpPr/>
              <p:nvPr/>
            </p:nvSpPr>
            <p:spPr>
              <a:xfrm>
                <a:off x="8525691" y="513364"/>
                <a:ext cx="2682240" cy="948088"/>
              </a:xfrm>
              <a:prstGeom prst="roundRect">
                <a:avLst/>
              </a:prstGeom>
              <a:solidFill>
                <a:schemeClr val="accent2">
                  <a:lumMod val="50000"/>
                </a:schemeClr>
              </a:solidFill>
              <a:ln w="28575">
                <a:solidFill>
                  <a:schemeClr val="tx2">
                    <a:lumMod val="10000"/>
                    <a:lumOff val="90000"/>
                  </a:schemeClr>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41BF5D0C-4F7F-4DCC-8C9D-7F8243E5E8F1}"/>
                  </a:ext>
                </a:extLst>
              </p:cNvPr>
              <p:cNvSpPr txBox="1"/>
              <p:nvPr/>
            </p:nvSpPr>
            <p:spPr>
              <a:xfrm>
                <a:off x="8541733" y="656037"/>
                <a:ext cx="2213783" cy="640929"/>
              </a:xfrm>
              <a:prstGeom prst="rect">
                <a:avLst/>
              </a:prstGeom>
              <a:noFill/>
            </p:spPr>
            <p:txBody>
              <a:bodyPr wrap="square" rtlCol="0">
                <a:spAutoFit/>
              </a:bodyPr>
              <a:lstStyle/>
              <a:p>
                <a:pPr algn="r"/>
                <a:r>
                  <a:rPr lang="ar-SY" sz="2400" b="1" dirty="0">
                    <a:solidFill>
                      <a:schemeClr val="bg1"/>
                    </a:solidFill>
                    <a:latin typeface="Calibri" panose="020F0502020204030204" pitchFamily="34" charset="0"/>
                    <a:cs typeface="Calibri" panose="020F0502020204030204" pitchFamily="34" charset="0"/>
                  </a:rPr>
                  <a:t>محتويات الوحدة</a:t>
                </a:r>
                <a:endParaRPr lang="en-US" sz="2400" b="1" dirty="0">
                  <a:solidFill>
                    <a:schemeClr val="bg1"/>
                  </a:solidFill>
                  <a:latin typeface="Calibri" panose="020F0502020204030204" pitchFamily="34" charset="0"/>
                  <a:cs typeface="Calibri" panose="020F0502020204030204" pitchFamily="34" charset="0"/>
                </a:endParaRPr>
              </a:p>
            </p:txBody>
          </p:sp>
        </p:grpSp>
        <p:pic>
          <p:nvPicPr>
            <p:cNvPr id="21" name="Graphic 20" descr="Document">
              <a:extLst>
                <a:ext uri="{FF2B5EF4-FFF2-40B4-BE49-F238E27FC236}">
                  <a16:creationId xmlns:a16="http://schemas.microsoft.com/office/drawing/2014/main" id="{FBF7F661-2621-4ADD-8CFC-79F0BCEED38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rot="20697119">
              <a:off x="4507079" y="385422"/>
              <a:ext cx="999307" cy="999307"/>
            </a:xfrm>
            <a:prstGeom prst="rect">
              <a:avLst/>
            </a:prstGeom>
          </p:spPr>
        </p:pic>
      </p:grpSp>
      <p:sp>
        <p:nvSpPr>
          <p:cNvPr id="10" name="Content Placeholder 2">
            <a:extLst>
              <a:ext uri="{FF2B5EF4-FFF2-40B4-BE49-F238E27FC236}">
                <a16:creationId xmlns:a16="http://schemas.microsoft.com/office/drawing/2014/main" id="{75C675A3-611B-4751-BA18-97DB1B0BFFF5}"/>
              </a:ext>
            </a:extLst>
          </p:cNvPr>
          <p:cNvSpPr>
            <a:spLocks noGrp="1"/>
          </p:cNvSpPr>
          <p:nvPr>
            <p:ph sz="quarter" idx="10"/>
          </p:nvPr>
        </p:nvSpPr>
        <p:spPr>
          <a:xfrm>
            <a:off x="1306286" y="1740800"/>
            <a:ext cx="9702140" cy="4472083"/>
          </a:xfrm>
        </p:spPr>
        <p:txBody>
          <a:bodyPr>
            <a:normAutofit/>
          </a:bodyPr>
          <a:lstStyle>
            <a:lvl1pPr algn="just" rtl="1">
              <a:lnSpc>
                <a:spcPct val="150000"/>
              </a:lnSpc>
              <a:buNone/>
              <a:defRPr sz="2200"/>
            </a:lvl1pPr>
          </a:lstStyle>
          <a:p>
            <a:pPr lvl="0"/>
            <a:endParaRPr lang="en-US" dirty="0"/>
          </a:p>
        </p:txBody>
      </p:sp>
      <p:sp>
        <p:nvSpPr>
          <p:cNvPr id="12" name="Rectangle 11">
            <a:extLst>
              <a:ext uri="{FF2B5EF4-FFF2-40B4-BE49-F238E27FC236}">
                <a16:creationId xmlns:a16="http://schemas.microsoft.com/office/drawing/2014/main" id="{18A82A51-FE33-47CE-92BB-859C00FDFD57}"/>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02DAD53D-56ED-4C53-8DEC-7707787FF87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5" name="Picture 14">
            <a:extLst>
              <a:ext uri="{FF2B5EF4-FFF2-40B4-BE49-F238E27FC236}">
                <a16:creationId xmlns:a16="http://schemas.microsoft.com/office/drawing/2014/main" id="{9562F5A7-3B20-4BD4-A7FB-77AEB4DD25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7" name="Arrow: Pentagon 16">
            <a:extLst>
              <a:ext uri="{FF2B5EF4-FFF2-40B4-BE49-F238E27FC236}">
                <a16:creationId xmlns:a16="http://schemas.microsoft.com/office/drawing/2014/main" id="{6D7404D2-4AC9-4A38-B2AE-D349187D5D31}"/>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8" name="TextBox 17">
            <a:extLst>
              <a:ext uri="{FF2B5EF4-FFF2-40B4-BE49-F238E27FC236}">
                <a16:creationId xmlns:a16="http://schemas.microsoft.com/office/drawing/2014/main" id="{A229BA59-6E24-4E34-B5B7-CAEF5C1E145F}"/>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124364851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عنوان الوحدة التعليمية ورقمها">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62760D-CD8F-4524-AFDE-6E65F19730B1}"/>
              </a:ext>
            </a:extLst>
          </p:cNvPr>
          <p:cNvSpPr/>
          <p:nvPr userDrawn="1"/>
        </p:nvSpPr>
        <p:spPr>
          <a:xfrm>
            <a:off x="187234" y="176348"/>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19C9370-E4A2-410B-86F6-1862DCC2C3D4}"/>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D9B0DA1-4EF8-49FE-8E7A-D98E9B3FFFAA}"/>
              </a:ext>
            </a:extLst>
          </p:cNvPr>
          <p:cNvPicPr>
            <a:picLocks noChangeAspect="1"/>
          </p:cNvPicPr>
          <p:nvPr userDrawn="1"/>
        </p:nvPicPr>
        <p:blipFill>
          <a:blip r:embed="rId2"/>
          <a:stretch>
            <a:fillRect/>
          </a:stretch>
        </p:blipFill>
        <p:spPr>
          <a:xfrm>
            <a:off x="700644" y="2172497"/>
            <a:ext cx="11203972" cy="2272762"/>
          </a:xfrm>
          <a:prstGeom prst="rect">
            <a:avLst/>
          </a:prstGeom>
        </p:spPr>
      </p:pic>
      <p:sp>
        <p:nvSpPr>
          <p:cNvPr id="5" name="Content Placeholder 2">
            <a:extLst>
              <a:ext uri="{FF2B5EF4-FFF2-40B4-BE49-F238E27FC236}">
                <a16:creationId xmlns:a16="http://schemas.microsoft.com/office/drawing/2014/main" id="{1AE7F77D-165B-4946-8673-C317A2D00C14}"/>
              </a:ext>
            </a:extLst>
          </p:cNvPr>
          <p:cNvSpPr>
            <a:spLocks noGrp="1"/>
          </p:cNvSpPr>
          <p:nvPr>
            <p:ph sz="quarter" idx="10"/>
          </p:nvPr>
        </p:nvSpPr>
        <p:spPr>
          <a:xfrm>
            <a:off x="2220686" y="2861953"/>
            <a:ext cx="8087096" cy="1033154"/>
          </a:xfrm>
        </p:spPr>
        <p:txBody>
          <a:bodyPr anchor="ctr">
            <a:normAutofit/>
          </a:bodyPr>
          <a:lstStyle>
            <a:lvl1pPr algn="ctr" rtl="1">
              <a:lnSpc>
                <a:spcPct val="100000"/>
              </a:lnSpc>
              <a:buNone/>
              <a:defRPr sz="3000" b="1">
                <a:solidFill>
                  <a:schemeClr val="accent6">
                    <a:lumMod val="50000"/>
                  </a:schemeClr>
                </a:solidFill>
                <a:latin typeface="+mn-lt"/>
              </a:defRPr>
            </a:lvl1pPr>
          </a:lstStyle>
          <a:p>
            <a:pPr lvl="0"/>
            <a:endParaRPr lang="ar-SY" dirty="0"/>
          </a:p>
        </p:txBody>
      </p:sp>
      <p:sp>
        <p:nvSpPr>
          <p:cNvPr id="2" name="TextBox 1">
            <a:extLst>
              <a:ext uri="{FF2B5EF4-FFF2-40B4-BE49-F238E27FC236}">
                <a16:creationId xmlns:a16="http://schemas.microsoft.com/office/drawing/2014/main" id="{D7DFB498-42F3-46A4-B731-FD401618AEE3}"/>
              </a:ext>
            </a:extLst>
          </p:cNvPr>
          <p:cNvSpPr txBox="1"/>
          <p:nvPr userDrawn="1"/>
        </p:nvSpPr>
        <p:spPr>
          <a:xfrm>
            <a:off x="5238599" y="4445259"/>
            <a:ext cx="2943498" cy="400110"/>
          </a:xfrm>
          <a:prstGeom prst="rect">
            <a:avLst/>
          </a:prstGeom>
          <a:noFill/>
        </p:spPr>
        <p:txBody>
          <a:bodyPr wrap="square" rtlCol="0">
            <a:spAutoFit/>
          </a:bodyPr>
          <a:lstStyle/>
          <a:p>
            <a:pPr algn="ctr" rtl="1"/>
            <a:r>
              <a:rPr lang="ar-SY" sz="2000" b="1" dirty="0">
                <a:solidFill>
                  <a:schemeClr val="accent6">
                    <a:lumMod val="50000"/>
                  </a:schemeClr>
                </a:solidFill>
                <a:latin typeface="+mn-lt"/>
              </a:rPr>
              <a:t>رقم الوحدة: </a:t>
            </a:r>
            <a:endParaRPr lang="en-US" sz="2000" b="1" dirty="0">
              <a:solidFill>
                <a:schemeClr val="accent6">
                  <a:lumMod val="50000"/>
                </a:schemeClr>
              </a:solidFill>
              <a:latin typeface="+mn-lt"/>
            </a:endParaRPr>
          </a:p>
        </p:txBody>
      </p:sp>
      <p:sp>
        <p:nvSpPr>
          <p:cNvPr id="10" name="Text Placeholder 9">
            <a:extLst>
              <a:ext uri="{FF2B5EF4-FFF2-40B4-BE49-F238E27FC236}">
                <a16:creationId xmlns:a16="http://schemas.microsoft.com/office/drawing/2014/main" id="{B15ADAEF-87FE-4155-AC55-56E2D4B1D6A2}"/>
              </a:ext>
            </a:extLst>
          </p:cNvPr>
          <p:cNvSpPr>
            <a:spLocks noGrp="1"/>
          </p:cNvSpPr>
          <p:nvPr>
            <p:ph type="body" sz="quarter" idx="11"/>
          </p:nvPr>
        </p:nvSpPr>
        <p:spPr>
          <a:xfrm>
            <a:off x="4251367" y="4322619"/>
            <a:ext cx="1871394" cy="676893"/>
          </a:xfrm>
        </p:spPr>
        <p:txBody>
          <a:bodyPr>
            <a:normAutofit/>
          </a:bodyPr>
          <a:lstStyle>
            <a:lvl1pPr algn="ctr">
              <a:buNone/>
              <a:defRPr sz="2000" b="1">
                <a:solidFill>
                  <a:schemeClr val="accent6">
                    <a:lumMod val="50000"/>
                  </a:schemeClr>
                </a:solidFill>
              </a:defRPr>
            </a:lvl1pPr>
          </a:lstStyle>
          <a:p>
            <a:pPr lvl="0"/>
            <a:endParaRPr lang="en-US" dirty="0"/>
          </a:p>
        </p:txBody>
      </p:sp>
      <p:sp>
        <p:nvSpPr>
          <p:cNvPr id="11" name="Rectangle 10">
            <a:extLst>
              <a:ext uri="{FF2B5EF4-FFF2-40B4-BE49-F238E27FC236}">
                <a16:creationId xmlns:a16="http://schemas.microsoft.com/office/drawing/2014/main" id="{AB0F2E58-CE35-42D1-A7FC-F7B436724480}"/>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C3E9455-0A77-44D6-BCA1-A32A1127C3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3" name="Picture 12">
            <a:extLst>
              <a:ext uri="{FF2B5EF4-FFF2-40B4-BE49-F238E27FC236}">
                <a16:creationId xmlns:a16="http://schemas.microsoft.com/office/drawing/2014/main" id="{808C0444-004F-4D25-8436-7AE4EC3AD99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4" name="Arrow: Pentagon 13">
            <a:extLst>
              <a:ext uri="{FF2B5EF4-FFF2-40B4-BE49-F238E27FC236}">
                <a16:creationId xmlns:a16="http://schemas.microsoft.com/office/drawing/2014/main" id="{F69D7D65-2A06-4ED3-8A09-E39A72017B43}"/>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5" name="TextBox 14">
            <a:extLst>
              <a:ext uri="{FF2B5EF4-FFF2-40B4-BE49-F238E27FC236}">
                <a16:creationId xmlns:a16="http://schemas.microsoft.com/office/drawing/2014/main" id="{1630A972-5930-4CA4-BCFD-F096BF6672EE}"/>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146918938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الخلاصة/ النتيجة">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EC635-D085-4F81-8EAB-4E93B776C4BE}"/>
              </a:ext>
            </a:extLst>
          </p:cNvPr>
          <p:cNvSpPr/>
          <p:nvPr userDrawn="1"/>
        </p:nvSpPr>
        <p:spPr>
          <a:xfrm>
            <a:off x="187234" y="0"/>
            <a:ext cx="1181753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EDF2C31-4BE3-4BD4-9B15-D4BC301018ED}"/>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AC6F68EB-5B51-4295-9E44-EE73FCEC5BA8}"/>
              </a:ext>
            </a:extLst>
          </p:cNvPr>
          <p:cNvSpPr/>
          <p:nvPr userDrawn="1"/>
        </p:nvSpPr>
        <p:spPr>
          <a:xfrm>
            <a:off x="4548249" y="457199"/>
            <a:ext cx="3408219" cy="840561"/>
          </a:xfrm>
          <a:prstGeom prst="roundRect">
            <a:avLst/>
          </a:prstGeom>
          <a:solidFill>
            <a:schemeClr val="accent6">
              <a:lumMod val="50000"/>
            </a:schemeClr>
          </a:solidFill>
          <a:ln w="28575">
            <a:solidFill>
              <a:schemeClr val="tx2">
                <a:lumMod val="10000"/>
                <a:lumOff val="90000"/>
              </a:schemeClr>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600" b="1" dirty="0">
                <a:latin typeface="Calibri" panose="020F0502020204030204" pitchFamily="34" charset="0"/>
                <a:cs typeface="Calibri" panose="020F0502020204030204" pitchFamily="34" charset="0"/>
              </a:rPr>
              <a:t>الخلاصة/ النتيجة</a:t>
            </a:r>
            <a:endParaRPr lang="en-US" sz="2600" b="1" dirty="0">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D223A297-D6A7-4F3C-BF1E-5BDCF72F0C87}"/>
              </a:ext>
            </a:extLst>
          </p:cNvPr>
          <p:cNvSpPr/>
          <p:nvPr userDrawn="1"/>
        </p:nvSpPr>
        <p:spPr>
          <a:xfrm>
            <a:off x="714102" y="1589496"/>
            <a:ext cx="10763794" cy="4811303"/>
          </a:xfrm>
          <a:prstGeom prst="roundRect">
            <a:avLst/>
          </a:prstGeom>
          <a:solidFill>
            <a:srgbClr val="BCD1E6"/>
          </a:solidFill>
          <a:ln w="76200">
            <a:solidFill>
              <a:srgbClr val="047397"/>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Lightbulb">
            <a:extLst>
              <a:ext uri="{FF2B5EF4-FFF2-40B4-BE49-F238E27FC236}">
                <a16:creationId xmlns:a16="http://schemas.microsoft.com/office/drawing/2014/main" id="{950D3080-3EE6-45B4-A72B-487D7A1AC46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rot="20124472">
            <a:off x="4072267" y="392902"/>
            <a:ext cx="1032718" cy="1032718"/>
          </a:xfrm>
          <a:prstGeom prst="rect">
            <a:avLst/>
          </a:prstGeom>
        </p:spPr>
      </p:pic>
      <p:sp>
        <p:nvSpPr>
          <p:cNvPr id="15" name="Rectangle: Rounded Corners 14">
            <a:extLst>
              <a:ext uri="{FF2B5EF4-FFF2-40B4-BE49-F238E27FC236}">
                <a16:creationId xmlns:a16="http://schemas.microsoft.com/office/drawing/2014/main" id="{8C262CE1-6FCD-4084-AACE-6203F2808FAF}"/>
              </a:ext>
            </a:extLst>
          </p:cNvPr>
          <p:cNvSpPr/>
          <p:nvPr userDrawn="1"/>
        </p:nvSpPr>
        <p:spPr>
          <a:xfrm>
            <a:off x="712914" y="1593669"/>
            <a:ext cx="10763794" cy="4811302"/>
          </a:xfrm>
          <a:prstGeom prst="roundRect">
            <a:avLst/>
          </a:prstGeom>
          <a:solidFill>
            <a:srgbClr val="BCD1E6"/>
          </a:solidFill>
          <a:ln w="76200">
            <a:solidFill>
              <a:srgbClr val="047397"/>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6ABA1BB8-A50B-4FD8-BE8D-16BE7C601067}"/>
              </a:ext>
            </a:extLst>
          </p:cNvPr>
          <p:cNvSpPr>
            <a:spLocks noGrp="1"/>
          </p:cNvSpPr>
          <p:nvPr>
            <p:ph sz="quarter" idx="11"/>
          </p:nvPr>
        </p:nvSpPr>
        <p:spPr>
          <a:xfrm>
            <a:off x="1163781" y="1821680"/>
            <a:ext cx="9856521" cy="4357512"/>
          </a:xfrm>
        </p:spPr>
        <p:txBody>
          <a:bodyPr>
            <a:normAutofit/>
          </a:bodyPr>
          <a:lstStyle>
            <a:lvl1pPr algn="just" rtl="1">
              <a:lnSpc>
                <a:spcPct val="150000"/>
              </a:lnSpc>
              <a:buNone/>
              <a:defRPr sz="2400">
                <a:solidFill>
                  <a:schemeClr val="tx1"/>
                </a:solidFill>
              </a:defRPr>
            </a:lvl1pPr>
          </a:lstStyle>
          <a:p>
            <a:pPr lvl="0"/>
            <a:endParaRPr lang="en-US" dirty="0"/>
          </a:p>
        </p:txBody>
      </p:sp>
      <p:sp>
        <p:nvSpPr>
          <p:cNvPr id="9" name="Rectangle 8">
            <a:extLst>
              <a:ext uri="{FF2B5EF4-FFF2-40B4-BE49-F238E27FC236}">
                <a16:creationId xmlns:a16="http://schemas.microsoft.com/office/drawing/2014/main" id="{B93FE745-BEB4-4D33-889B-49E341CD1DFF}"/>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BD580923-EFCE-46C6-9290-D613F56F909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1" name="Picture 10">
            <a:extLst>
              <a:ext uri="{FF2B5EF4-FFF2-40B4-BE49-F238E27FC236}">
                <a16:creationId xmlns:a16="http://schemas.microsoft.com/office/drawing/2014/main" id="{50541DAA-0306-4ECF-9E2B-AAD2ED973A8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3" name="Arrow: Pentagon 12">
            <a:extLst>
              <a:ext uri="{FF2B5EF4-FFF2-40B4-BE49-F238E27FC236}">
                <a16:creationId xmlns:a16="http://schemas.microsoft.com/office/drawing/2014/main" id="{7A0F17CD-1531-472D-ABB1-EF1D42456BE6}"/>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7" name="TextBox 16">
            <a:extLst>
              <a:ext uri="{FF2B5EF4-FFF2-40B4-BE49-F238E27FC236}">
                <a16:creationId xmlns:a16="http://schemas.microsoft.com/office/drawing/2014/main" id="{7F0A9D54-4404-4DEF-A972-9D78674BDE6A}"/>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118114788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استنتاج">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036B870-28E8-4EBC-8A33-04AAD5C4A7FB}"/>
              </a:ext>
            </a:extLst>
          </p:cNvPr>
          <p:cNvSpPr/>
          <p:nvPr userDrawn="1"/>
        </p:nvSpPr>
        <p:spPr>
          <a:xfrm>
            <a:off x="113211" y="60962"/>
            <a:ext cx="11817531" cy="6797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DFC53BA-C399-4FFD-BB2B-7642F88A8194}"/>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08315B3B-BB32-4D80-9528-6EB24C575650}"/>
              </a:ext>
            </a:extLst>
          </p:cNvPr>
          <p:cNvSpPr/>
          <p:nvPr userDrawn="1"/>
        </p:nvSpPr>
        <p:spPr>
          <a:xfrm>
            <a:off x="4453247" y="452369"/>
            <a:ext cx="3360717" cy="782719"/>
          </a:xfrm>
          <a:prstGeom prst="roundRect">
            <a:avLst/>
          </a:prstGeom>
          <a:solidFill>
            <a:schemeClr val="accent1">
              <a:lumMod val="75000"/>
            </a:schemeClr>
          </a:solidFill>
          <a:ln w="28575">
            <a:solidFill>
              <a:schemeClr val="tx2">
                <a:lumMod val="10000"/>
                <a:lumOff val="90000"/>
              </a:schemeClr>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600" b="1" dirty="0">
                <a:latin typeface="Calibri" panose="020F0502020204030204" pitchFamily="34" charset="0"/>
                <a:cs typeface="Calibri" panose="020F0502020204030204" pitchFamily="34" charset="0"/>
              </a:rPr>
              <a:t>أستنتج</a:t>
            </a:r>
            <a:endParaRPr lang="en-US" sz="2600" b="1" dirty="0">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51C5E2DE-D791-4941-AC35-78F4E1E23FFD}"/>
              </a:ext>
            </a:extLst>
          </p:cNvPr>
          <p:cNvSpPr/>
          <p:nvPr userDrawn="1"/>
        </p:nvSpPr>
        <p:spPr>
          <a:xfrm>
            <a:off x="689165" y="1520163"/>
            <a:ext cx="10763794" cy="4807131"/>
          </a:xfrm>
          <a:prstGeom prst="roundRect">
            <a:avLst/>
          </a:prstGeom>
          <a:solidFill>
            <a:srgbClr val="BCD1E6"/>
          </a:solidFill>
          <a:ln w="76200">
            <a:solidFill>
              <a:srgbClr val="047397"/>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01804972-3373-433C-B6AF-91410C540704}"/>
              </a:ext>
            </a:extLst>
          </p:cNvPr>
          <p:cNvSpPr/>
          <p:nvPr userDrawn="1"/>
        </p:nvSpPr>
        <p:spPr>
          <a:xfrm>
            <a:off x="689165" y="1524994"/>
            <a:ext cx="10763794" cy="4807131"/>
          </a:xfrm>
          <a:prstGeom prst="roundRect">
            <a:avLst/>
          </a:prstGeom>
          <a:solidFill>
            <a:schemeClr val="accent4">
              <a:lumMod val="20000"/>
              <a:lumOff val="80000"/>
            </a:schemeClr>
          </a:solidFill>
          <a:ln w="76200">
            <a:solidFill>
              <a:srgbClr val="047397"/>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6BC8C08D-6401-47C3-B28A-F2F88B437A86}"/>
              </a:ext>
            </a:extLst>
          </p:cNvPr>
          <p:cNvSpPr>
            <a:spLocks noGrp="1"/>
          </p:cNvSpPr>
          <p:nvPr>
            <p:ph sz="quarter" idx="11"/>
          </p:nvPr>
        </p:nvSpPr>
        <p:spPr>
          <a:xfrm>
            <a:off x="1046613" y="1805483"/>
            <a:ext cx="10006147" cy="4231906"/>
          </a:xfrm>
        </p:spPr>
        <p:txBody>
          <a:bodyPr>
            <a:normAutofit/>
          </a:bodyPr>
          <a:lstStyle>
            <a:lvl1pPr algn="just" rtl="1">
              <a:lnSpc>
                <a:spcPct val="150000"/>
              </a:lnSpc>
              <a:buNone/>
              <a:defRPr sz="2400">
                <a:solidFill>
                  <a:schemeClr val="tx1"/>
                </a:solidFill>
              </a:defRPr>
            </a:lvl1pPr>
          </a:lstStyle>
          <a:p>
            <a:pPr lvl="0"/>
            <a:endParaRPr lang="en-US" dirty="0"/>
          </a:p>
        </p:txBody>
      </p:sp>
      <p:pic>
        <p:nvPicPr>
          <p:cNvPr id="15" name="Graphic 14" descr="Bug under magnifying glass">
            <a:extLst>
              <a:ext uri="{FF2B5EF4-FFF2-40B4-BE49-F238E27FC236}">
                <a16:creationId xmlns:a16="http://schemas.microsoft.com/office/drawing/2014/main" id="{BAE8DA79-2FBD-4515-89DB-FAFD542288FD}"/>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280264" y="457200"/>
            <a:ext cx="914400" cy="914400"/>
          </a:xfrm>
          <a:prstGeom prst="rect">
            <a:avLst/>
          </a:prstGeom>
        </p:spPr>
      </p:pic>
      <p:sp>
        <p:nvSpPr>
          <p:cNvPr id="9" name="Rectangle 8">
            <a:extLst>
              <a:ext uri="{FF2B5EF4-FFF2-40B4-BE49-F238E27FC236}">
                <a16:creationId xmlns:a16="http://schemas.microsoft.com/office/drawing/2014/main" id="{27ED3E67-CE01-4BD3-8F8D-56991D7B3BD3}"/>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F03EC95-A5B9-4A5B-A843-C448B1D1526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4" name="Picture 13">
            <a:extLst>
              <a:ext uri="{FF2B5EF4-FFF2-40B4-BE49-F238E27FC236}">
                <a16:creationId xmlns:a16="http://schemas.microsoft.com/office/drawing/2014/main" id="{44EA27BC-481F-47F9-8E5E-8AA0A0429DC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6" name="Arrow: Pentagon 15">
            <a:extLst>
              <a:ext uri="{FF2B5EF4-FFF2-40B4-BE49-F238E27FC236}">
                <a16:creationId xmlns:a16="http://schemas.microsoft.com/office/drawing/2014/main" id="{F3764827-866B-48AF-81F2-06F233DAFD94}"/>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7" name="TextBox 16">
            <a:extLst>
              <a:ext uri="{FF2B5EF4-FFF2-40B4-BE49-F238E27FC236}">
                <a16:creationId xmlns:a16="http://schemas.microsoft.com/office/drawing/2014/main" id="{DA4C4ED0-5E7C-43FD-8730-72DE4A9259FC}"/>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94330896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1DC7A5-7315-4967-9249-D76E7DA0EB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B7B0D9-6226-44AE-B3D7-CF9C67BB79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9E307-6ED4-4302-A5AF-57869B69CC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D8A81-26D6-4458-9E13-5D0F24CC2F7F}" type="datetimeFigureOut">
              <a:rPr lang="en-US" smtClean="0"/>
              <a:t>3/22/2023</a:t>
            </a:fld>
            <a:endParaRPr lang="en-US"/>
          </a:p>
        </p:txBody>
      </p:sp>
      <p:sp>
        <p:nvSpPr>
          <p:cNvPr id="5" name="Footer Placeholder 4">
            <a:extLst>
              <a:ext uri="{FF2B5EF4-FFF2-40B4-BE49-F238E27FC236}">
                <a16:creationId xmlns:a16="http://schemas.microsoft.com/office/drawing/2014/main" id="{16255821-4B92-482C-9EE5-7CC327B0B1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64B481-11C2-4F7B-87F0-608ECBBADF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F01AF-6B8E-461F-A908-2022F97E2134}" type="slidenum">
              <a:rPr lang="en-US" smtClean="0"/>
              <a:t>‹#›</a:t>
            </a:fld>
            <a:endParaRPr lang="en-US"/>
          </a:p>
        </p:txBody>
      </p:sp>
    </p:spTree>
    <p:extLst>
      <p:ext uri="{BB962C8B-B14F-4D97-AF65-F5344CB8AC3E}">
        <p14:creationId xmlns:p14="http://schemas.microsoft.com/office/powerpoint/2010/main" val="2724972143"/>
      </p:ext>
    </p:extLst>
  </p:cSld>
  <p:clrMap bg1="lt1" tx1="dk1" bg2="lt2" tx2="dk2" accent1="accent1" accent2="accent2" accent3="accent3" accent4="accent4" accent5="accent5" accent6="accent6" hlink="hlink" folHlink="folHlink"/>
  <p:sldLayoutIdLst>
    <p:sldLayoutId id="2147483659" r:id="rId1"/>
    <p:sldLayoutId id="2147483650" r:id="rId2"/>
    <p:sldLayoutId id="2147483651" r:id="rId3"/>
    <p:sldLayoutId id="2147483653" r:id="rId4"/>
    <p:sldLayoutId id="2147483654" r:id="rId5"/>
    <p:sldLayoutId id="2147483657" r:id="rId6"/>
    <p:sldLayoutId id="2147483658" r:id="rId7"/>
    <p:sldLayoutId id="2147483662" r:id="rId8"/>
    <p:sldLayoutId id="2147483664" r:id="rId9"/>
  </p:sldLayoutIdLst>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9C1194-4640-4FFC-BBC4-CD933C854D07}"/>
              </a:ext>
            </a:extLst>
          </p:cNvPr>
          <p:cNvSpPr>
            <a:spLocks noGrp="1"/>
          </p:cNvSpPr>
          <p:nvPr>
            <p:ph sz="quarter" idx="11"/>
          </p:nvPr>
        </p:nvSpPr>
        <p:spPr>
          <a:xfrm>
            <a:off x="2050476" y="2092034"/>
            <a:ext cx="8035636" cy="2086148"/>
          </a:xfrm>
        </p:spPr>
        <p:txBody>
          <a:bodyPr>
            <a:noAutofit/>
          </a:bodyPr>
          <a:lstStyle/>
          <a:p>
            <a:pPr>
              <a:lnSpc>
                <a:spcPct val="150000"/>
              </a:lnSpc>
              <a:spcAft>
                <a:spcPts val="1000"/>
              </a:spcAft>
            </a:pPr>
            <a:r>
              <a:rPr lang="ar-SY" dirty="0">
                <a:solidFill>
                  <a:srgbClr val="365F91"/>
                </a:solidFill>
                <a:latin typeface="Arial" panose="020B0604020202020204" pitchFamily="34" charset="0"/>
                <a:ea typeface="Times New Roman" panose="02020603050405020304" pitchFamily="18" charset="0"/>
                <a:cs typeface="Arial" panose="020B0604020202020204" pitchFamily="34" charset="0"/>
              </a:rPr>
              <a:t>عمليات مكاتب أمامية</a:t>
            </a:r>
            <a:endParaRPr lang="en-US"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1000"/>
              </a:spcAft>
            </a:pPr>
            <a:r>
              <a:rPr lang="en-US" dirty="0">
                <a:solidFill>
                  <a:srgbClr val="365F91"/>
                </a:solidFill>
                <a:latin typeface="Arial" panose="020B0604020202020204" pitchFamily="34" charset="0"/>
                <a:ea typeface="Times New Roman" panose="02020603050405020304" pitchFamily="18" charset="0"/>
                <a:cs typeface="Arial" panose="020B0604020202020204" pitchFamily="34" charset="0"/>
              </a:rPr>
              <a:t>Front office operations</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4ACD0077-D4A9-42CB-B7F1-1B2E121ACB3E}"/>
              </a:ext>
            </a:extLst>
          </p:cNvPr>
          <p:cNvSpPr>
            <a:spLocks noGrp="1"/>
          </p:cNvSpPr>
          <p:nvPr>
            <p:ph sz="quarter" idx="12"/>
          </p:nvPr>
        </p:nvSpPr>
        <p:spPr>
          <a:xfrm>
            <a:off x="2926761" y="4869925"/>
            <a:ext cx="5950955" cy="567048"/>
          </a:xfrm>
        </p:spPr>
        <p:txBody>
          <a:bodyPr/>
          <a:lstStyle/>
          <a:p>
            <a:r>
              <a:rPr lang="ar-SY" dirty="0"/>
              <a:t>اسمُ </a:t>
            </a:r>
            <a:r>
              <a:rPr lang="ar-SY" dirty="0" smtClean="0"/>
              <a:t>المؤلّف: أحمد عفيفه</a:t>
            </a:r>
            <a:endParaRPr lang="en-US" dirty="0"/>
          </a:p>
        </p:txBody>
      </p:sp>
      <p:sp>
        <p:nvSpPr>
          <p:cNvPr id="4" name="Content Placeholder 3">
            <a:extLst>
              <a:ext uri="{FF2B5EF4-FFF2-40B4-BE49-F238E27FC236}">
                <a16:creationId xmlns:a16="http://schemas.microsoft.com/office/drawing/2014/main" id="{BE79BFA8-353C-4A59-A253-772A4CABFD96}"/>
              </a:ext>
            </a:extLst>
          </p:cNvPr>
          <p:cNvSpPr>
            <a:spLocks noGrp="1"/>
          </p:cNvSpPr>
          <p:nvPr>
            <p:ph sz="quarter" idx="13"/>
          </p:nvPr>
        </p:nvSpPr>
        <p:spPr>
          <a:xfrm>
            <a:off x="3530124" y="4316732"/>
            <a:ext cx="3822003" cy="511628"/>
          </a:xfrm>
        </p:spPr>
        <p:txBody>
          <a:bodyPr/>
          <a:lstStyle/>
          <a:p>
            <a:r>
              <a:rPr lang="ar-SY" dirty="0" smtClean="0"/>
              <a:t> </a:t>
            </a:r>
            <a:r>
              <a:rPr lang="en-US" dirty="0" smtClean="0"/>
              <a:t>THM505</a:t>
            </a:r>
            <a:r>
              <a:rPr lang="ar-SY" dirty="0" smtClean="0"/>
              <a:t>  </a:t>
            </a:r>
            <a:endParaRPr lang="ar-SY" dirty="0"/>
          </a:p>
        </p:txBody>
      </p:sp>
    </p:spTree>
    <p:extLst>
      <p:ext uri="{BB962C8B-B14F-4D97-AF65-F5344CB8AC3E}">
        <p14:creationId xmlns:p14="http://schemas.microsoft.com/office/powerpoint/2010/main" val="136575460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1652954" y="2520462"/>
            <a:ext cx="8534400" cy="3657599"/>
          </a:xfrm>
        </p:spPr>
      </p:pic>
      <p:sp>
        <p:nvSpPr>
          <p:cNvPr id="3" name="عنصر نائب للمحتوى 2"/>
          <p:cNvSpPr>
            <a:spLocks noGrp="1"/>
          </p:cNvSpPr>
          <p:nvPr>
            <p:ph sz="quarter" idx="11"/>
          </p:nvPr>
        </p:nvSpPr>
        <p:spPr/>
        <p:txBody>
          <a:bodyPr/>
          <a:lstStyle/>
          <a:p>
            <a:r>
              <a:rPr lang="ar-SY" dirty="0" smtClean="0"/>
              <a:t>إجراءات التعامل مع الضيوف</a:t>
            </a:r>
            <a:endParaRPr lang="en-US" dirty="0"/>
          </a:p>
        </p:txBody>
      </p:sp>
      <p:sp>
        <p:nvSpPr>
          <p:cNvPr id="4" name="عنصر نائب للمحتوى 3"/>
          <p:cNvSpPr>
            <a:spLocks noGrp="1"/>
          </p:cNvSpPr>
          <p:nvPr>
            <p:ph sz="quarter" idx="12"/>
          </p:nvPr>
        </p:nvSpPr>
        <p:spPr>
          <a:xfrm>
            <a:off x="5029201" y="1459627"/>
            <a:ext cx="6835758" cy="698448"/>
          </a:xfrm>
        </p:spPr>
        <p:txBody>
          <a:bodyPr>
            <a:normAutofit/>
          </a:bodyPr>
          <a:lstStyle/>
          <a:p>
            <a:r>
              <a:rPr lang="ar-SA" dirty="0" smtClean="0"/>
              <a:t>إجراءات مغادرة الضيوف</a:t>
            </a:r>
            <a:endParaRPr lang="en-US" dirty="0"/>
          </a:p>
        </p:txBody>
      </p:sp>
    </p:spTree>
    <p:extLst>
      <p:ext uri="{BB962C8B-B14F-4D97-AF65-F5344CB8AC3E}">
        <p14:creationId xmlns:p14="http://schemas.microsoft.com/office/powerpoint/2010/main" val="246240099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1652953" y="2555630"/>
            <a:ext cx="8464061" cy="3692769"/>
          </a:xfrm>
        </p:spPr>
      </p:pic>
      <p:sp>
        <p:nvSpPr>
          <p:cNvPr id="3" name="عنصر نائب للمحتوى 2"/>
          <p:cNvSpPr>
            <a:spLocks noGrp="1"/>
          </p:cNvSpPr>
          <p:nvPr>
            <p:ph sz="quarter" idx="11"/>
          </p:nvPr>
        </p:nvSpPr>
        <p:spPr/>
        <p:txBody>
          <a:bodyPr/>
          <a:lstStyle/>
          <a:p>
            <a:r>
              <a:rPr lang="ar-SY" dirty="0" smtClean="0"/>
              <a:t>مهام ورديات العمل في قسم الاستقبال</a:t>
            </a:r>
            <a:endParaRPr lang="en-US" dirty="0"/>
          </a:p>
        </p:txBody>
      </p:sp>
      <p:sp>
        <p:nvSpPr>
          <p:cNvPr id="4" name="عنصر نائب للمحتوى 3"/>
          <p:cNvSpPr>
            <a:spLocks noGrp="1"/>
          </p:cNvSpPr>
          <p:nvPr>
            <p:ph sz="quarter" idx="12"/>
          </p:nvPr>
        </p:nvSpPr>
        <p:spPr>
          <a:xfrm>
            <a:off x="5005755" y="1459627"/>
            <a:ext cx="6859204" cy="698448"/>
          </a:xfrm>
        </p:spPr>
        <p:txBody>
          <a:bodyPr/>
          <a:lstStyle/>
          <a:p>
            <a:r>
              <a:rPr lang="ar-SA" dirty="0" smtClean="0"/>
              <a:t>مهام الوردية الصباحية لقسم الاستقبال</a:t>
            </a:r>
            <a:endParaRPr lang="en-US" dirty="0"/>
          </a:p>
        </p:txBody>
      </p:sp>
    </p:spTree>
    <p:extLst>
      <p:ext uri="{BB962C8B-B14F-4D97-AF65-F5344CB8AC3E}">
        <p14:creationId xmlns:p14="http://schemas.microsoft.com/office/powerpoint/2010/main" val="300355239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1570891" y="2555630"/>
            <a:ext cx="8780585" cy="3798277"/>
          </a:xfrm>
        </p:spPr>
      </p:pic>
      <p:sp>
        <p:nvSpPr>
          <p:cNvPr id="3" name="عنصر نائب للمحتوى 2"/>
          <p:cNvSpPr>
            <a:spLocks noGrp="1"/>
          </p:cNvSpPr>
          <p:nvPr>
            <p:ph sz="quarter" idx="11"/>
          </p:nvPr>
        </p:nvSpPr>
        <p:spPr/>
        <p:txBody>
          <a:bodyPr/>
          <a:lstStyle/>
          <a:p>
            <a:r>
              <a:rPr lang="ar-SY" dirty="0" smtClean="0"/>
              <a:t>مهام ورديات العمل في قسم الاستقبال</a:t>
            </a:r>
            <a:endParaRPr lang="en-US" dirty="0"/>
          </a:p>
        </p:txBody>
      </p:sp>
      <p:sp>
        <p:nvSpPr>
          <p:cNvPr id="4" name="عنصر نائب للمحتوى 3"/>
          <p:cNvSpPr>
            <a:spLocks noGrp="1"/>
          </p:cNvSpPr>
          <p:nvPr>
            <p:ph sz="quarter" idx="12"/>
          </p:nvPr>
        </p:nvSpPr>
        <p:spPr>
          <a:xfrm>
            <a:off x="4900247" y="1459627"/>
            <a:ext cx="6964712" cy="698448"/>
          </a:xfrm>
        </p:spPr>
        <p:txBody>
          <a:bodyPr/>
          <a:lstStyle/>
          <a:p>
            <a:r>
              <a:rPr lang="ar-SA" dirty="0" smtClean="0"/>
              <a:t>مهام الوردية المسائية</a:t>
            </a:r>
            <a:endParaRPr lang="en-US" dirty="0"/>
          </a:p>
        </p:txBody>
      </p:sp>
    </p:spTree>
    <p:extLst>
      <p:ext uri="{BB962C8B-B14F-4D97-AF65-F5344CB8AC3E}">
        <p14:creationId xmlns:p14="http://schemas.microsoft.com/office/powerpoint/2010/main" val="161027060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1711569" y="2398557"/>
            <a:ext cx="8932985" cy="4013966"/>
          </a:xfrm>
        </p:spPr>
      </p:pic>
      <p:sp>
        <p:nvSpPr>
          <p:cNvPr id="3" name="عنصر نائب للمحتوى 2"/>
          <p:cNvSpPr>
            <a:spLocks noGrp="1"/>
          </p:cNvSpPr>
          <p:nvPr>
            <p:ph sz="quarter" idx="11"/>
          </p:nvPr>
        </p:nvSpPr>
        <p:spPr/>
        <p:txBody>
          <a:bodyPr/>
          <a:lstStyle/>
          <a:p>
            <a:r>
              <a:rPr lang="ar-SY" dirty="0" smtClean="0"/>
              <a:t>مهام ورديات العمل في قسم الاستقبال</a:t>
            </a:r>
            <a:endParaRPr lang="en-US" dirty="0"/>
          </a:p>
        </p:txBody>
      </p:sp>
      <p:sp>
        <p:nvSpPr>
          <p:cNvPr id="4" name="عنصر نائب للمحتوى 3"/>
          <p:cNvSpPr>
            <a:spLocks noGrp="1"/>
          </p:cNvSpPr>
          <p:nvPr>
            <p:ph sz="quarter" idx="12"/>
          </p:nvPr>
        </p:nvSpPr>
        <p:spPr>
          <a:xfrm>
            <a:off x="4970585" y="1459627"/>
            <a:ext cx="6894373" cy="698448"/>
          </a:xfrm>
        </p:spPr>
        <p:txBody>
          <a:bodyPr/>
          <a:lstStyle/>
          <a:p>
            <a:r>
              <a:rPr lang="ar-SY" dirty="0" smtClean="0"/>
              <a:t>مهام وردية العمل الليلي</a:t>
            </a:r>
            <a:endParaRPr lang="en-US" dirty="0"/>
          </a:p>
        </p:txBody>
      </p:sp>
    </p:spTree>
    <p:extLst>
      <p:ext uri="{BB962C8B-B14F-4D97-AF65-F5344CB8AC3E}">
        <p14:creationId xmlns:p14="http://schemas.microsoft.com/office/powerpoint/2010/main" val="199886070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p:txBody>
          <a:bodyPr/>
          <a:lstStyle/>
          <a:p>
            <a:r>
              <a:rPr lang="ar-SY" dirty="0" smtClean="0"/>
              <a:t>مهام ورديات العمل في قسم الاستقبال</a:t>
            </a:r>
            <a:endParaRPr lang="en-US" dirty="0"/>
          </a:p>
        </p:txBody>
      </p:sp>
      <p:sp>
        <p:nvSpPr>
          <p:cNvPr id="4" name="عنصر نائب للمحتوى 3"/>
          <p:cNvSpPr>
            <a:spLocks noGrp="1"/>
          </p:cNvSpPr>
          <p:nvPr>
            <p:ph sz="quarter" idx="12"/>
          </p:nvPr>
        </p:nvSpPr>
        <p:spPr>
          <a:xfrm>
            <a:off x="5052647" y="1459627"/>
            <a:ext cx="6812312" cy="698448"/>
          </a:xfrm>
        </p:spPr>
        <p:txBody>
          <a:bodyPr/>
          <a:lstStyle/>
          <a:p>
            <a:r>
              <a:rPr lang="ar-SA" dirty="0" smtClean="0"/>
              <a:t>التعامل مع المفاتيح</a:t>
            </a:r>
            <a:endParaRPr lang="en-US" dirty="0"/>
          </a:p>
        </p:txBody>
      </p:sp>
      <p:sp>
        <p:nvSpPr>
          <p:cNvPr id="8" name="Snip Diagonal Corner Rectangle 7"/>
          <p:cNvSpPr/>
          <p:nvPr/>
        </p:nvSpPr>
        <p:spPr>
          <a:xfrm>
            <a:off x="1336431" y="2766646"/>
            <a:ext cx="9683261" cy="3094892"/>
          </a:xfrm>
          <a:prstGeom prst="snip2Diag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200000"/>
              </a:lnSpc>
            </a:pPr>
            <a:r>
              <a:rPr lang="ar-SA" sz="2200">
                <a:solidFill>
                  <a:schemeClr val="tx1"/>
                </a:solidFill>
              </a:rPr>
              <a:t>تُستخدم الآن بطاقات المفاتيح الإلكترونية، ويتم تنشيط المفاتيح في وقت تسجيل وصول الضيف وتسلّم إلى الضيف. يتم تفعيل المفاتيح حتى تاريخ المغادرة ووقت المغادرة المحدد.</a:t>
            </a:r>
            <a:endParaRPr lang="en-US" sz="2200" dirty="0">
              <a:solidFill>
                <a:schemeClr val="tx1"/>
              </a:solidFill>
            </a:endParaRPr>
          </a:p>
        </p:txBody>
      </p:sp>
    </p:spTree>
    <p:extLst>
      <p:ext uri="{BB962C8B-B14F-4D97-AF65-F5344CB8AC3E}">
        <p14:creationId xmlns:p14="http://schemas.microsoft.com/office/powerpoint/2010/main" val="252926764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p:txBody>
          <a:bodyPr/>
          <a:lstStyle/>
          <a:p>
            <a:r>
              <a:rPr lang="ar-SY" dirty="0" smtClean="0"/>
              <a:t>مهام ورديات العمل في قسم الاستقبال</a:t>
            </a:r>
            <a:endParaRPr lang="en-US" dirty="0"/>
          </a:p>
        </p:txBody>
      </p:sp>
      <p:sp>
        <p:nvSpPr>
          <p:cNvPr id="4" name="عنصر نائب للمحتوى 3"/>
          <p:cNvSpPr>
            <a:spLocks noGrp="1"/>
          </p:cNvSpPr>
          <p:nvPr>
            <p:ph sz="quarter" idx="12"/>
          </p:nvPr>
        </p:nvSpPr>
        <p:spPr>
          <a:xfrm>
            <a:off x="4935415" y="1459627"/>
            <a:ext cx="6929543" cy="698448"/>
          </a:xfrm>
        </p:spPr>
        <p:txBody>
          <a:bodyPr>
            <a:normAutofit/>
          </a:bodyPr>
          <a:lstStyle/>
          <a:p>
            <a:r>
              <a:rPr lang="ar-SA" dirty="0" smtClean="0"/>
              <a:t>سياسة الدفع المسبق</a:t>
            </a:r>
            <a:endParaRPr lang="en-US" dirty="0"/>
          </a:p>
        </p:txBody>
      </p:sp>
      <p:sp>
        <p:nvSpPr>
          <p:cNvPr id="8" name="Snip Diagonal Corner Rectangle 7"/>
          <p:cNvSpPr/>
          <p:nvPr/>
        </p:nvSpPr>
        <p:spPr>
          <a:xfrm>
            <a:off x="1336431" y="2731477"/>
            <a:ext cx="9777046" cy="3270738"/>
          </a:xfrm>
          <a:prstGeom prst="snip2Diag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200000"/>
              </a:lnSpc>
            </a:pPr>
            <a:r>
              <a:rPr lang="ar-SY" sz="2200" dirty="0">
                <a:solidFill>
                  <a:schemeClr val="tx1"/>
                </a:solidFill>
              </a:rPr>
              <a:t>يطلب من </a:t>
            </a:r>
            <a:r>
              <a:rPr lang="ar-SA" sz="2200" dirty="0">
                <a:solidFill>
                  <a:schemeClr val="tx1"/>
                </a:solidFill>
              </a:rPr>
              <a:t>الضيوف الذين يقومون بالحجز في فندق ضمان الحجز عن طريق دفع كامل المبلغ أو جزء منه مقدماً، فإذا قام الضيف بإلغاء الحجز قبل وقت قصير من تاريخ الوصول أو لم يقم بتسجيل الوصول، لا يُرجع المبلغ المدفوع مقدماً، ويطلق على ذلك اسم رسوم المصادرة للغرفة </a:t>
            </a:r>
            <a:r>
              <a:rPr lang="en-US" sz="2200" dirty="0">
                <a:solidFill>
                  <a:schemeClr val="tx1"/>
                </a:solidFill>
              </a:rPr>
              <a:t>room forfeiting charges</a:t>
            </a:r>
            <a:r>
              <a:rPr lang="ar-SA" sz="2200" dirty="0">
                <a:solidFill>
                  <a:schemeClr val="tx1"/>
                </a:solidFill>
              </a:rPr>
              <a:t>.</a:t>
            </a:r>
            <a:endParaRPr lang="en-US" sz="2200" dirty="0">
              <a:solidFill>
                <a:schemeClr val="tx1"/>
              </a:solidFill>
            </a:endParaRPr>
          </a:p>
        </p:txBody>
      </p:sp>
    </p:spTree>
    <p:extLst>
      <p:ext uri="{BB962C8B-B14F-4D97-AF65-F5344CB8AC3E}">
        <p14:creationId xmlns:p14="http://schemas.microsoft.com/office/powerpoint/2010/main" val="369455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sz="quarter" idx="10"/>
          </p:nvPr>
        </p:nvPicPr>
        <p:blipFill>
          <a:blip r:embed="rId2"/>
          <a:stretch>
            <a:fillRect/>
          </a:stretch>
        </p:blipFill>
        <p:spPr>
          <a:xfrm>
            <a:off x="1359877" y="2485291"/>
            <a:ext cx="9659815" cy="3918683"/>
          </a:xfrm>
        </p:spPr>
      </p:pic>
      <p:sp>
        <p:nvSpPr>
          <p:cNvPr id="3" name="عنصر نائب للمحتوى 2"/>
          <p:cNvSpPr>
            <a:spLocks noGrp="1"/>
          </p:cNvSpPr>
          <p:nvPr>
            <p:ph sz="quarter" idx="11"/>
          </p:nvPr>
        </p:nvSpPr>
        <p:spPr/>
        <p:txBody>
          <a:bodyPr/>
          <a:lstStyle/>
          <a:p>
            <a:r>
              <a:rPr lang="ar-SA" dirty="0" smtClean="0"/>
              <a:t>قواعد العمل لموظفي المكاتب الأمامية</a:t>
            </a:r>
            <a:endParaRPr lang="en-US" dirty="0"/>
          </a:p>
        </p:txBody>
      </p:sp>
      <p:sp>
        <p:nvSpPr>
          <p:cNvPr id="4" name="عنصر نائب للمحتوى 3"/>
          <p:cNvSpPr>
            <a:spLocks noGrp="1"/>
          </p:cNvSpPr>
          <p:nvPr>
            <p:ph sz="quarter" idx="12"/>
          </p:nvPr>
        </p:nvSpPr>
        <p:spPr>
          <a:xfrm>
            <a:off x="5052647" y="1459627"/>
            <a:ext cx="6812312" cy="698448"/>
          </a:xfrm>
        </p:spPr>
        <p:txBody>
          <a:bodyPr>
            <a:normAutofit/>
          </a:bodyPr>
          <a:lstStyle/>
          <a:p>
            <a:r>
              <a:rPr lang="ar-SA" dirty="0" smtClean="0"/>
              <a:t>ماذا بإمكان موظفي المكتب الأمامي أن يفعلوا</a:t>
            </a:r>
            <a:endParaRPr lang="en-US" dirty="0"/>
          </a:p>
        </p:txBody>
      </p:sp>
    </p:spTree>
    <p:extLst>
      <p:ext uri="{BB962C8B-B14F-4D97-AF65-F5344CB8AC3E}">
        <p14:creationId xmlns:p14="http://schemas.microsoft.com/office/powerpoint/2010/main" val="176607231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sz="quarter" idx="10"/>
          </p:nvPr>
        </p:nvPicPr>
        <p:blipFill>
          <a:blip r:embed="rId2"/>
          <a:stretch>
            <a:fillRect/>
          </a:stretch>
        </p:blipFill>
        <p:spPr>
          <a:xfrm>
            <a:off x="2004645" y="2579076"/>
            <a:ext cx="8569569" cy="3778006"/>
          </a:xfrm>
        </p:spPr>
      </p:pic>
      <p:sp>
        <p:nvSpPr>
          <p:cNvPr id="3" name="عنصر نائب للمحتوى 2"/>
          <p:cNvSpPr>
            <a:spLocks noGrp="1"/>
          </p:cNvSpPr>
          <p:nvPr>
            <p:ph sz="quarter" idx="11"/>
          </p:nvPr>
        </p:nvSpPr>
        <p:spPr/>
        <p:txBody>
          <a:bodyPr/>
          <a:lstStyle/>
          <a:p>
            <a:r>
              <a:rPr lang="ar-SA" dirty="0" smtClean="0"/>
              <a:t>قواعد العمل لموظفي المكاتب الأمامية</a:t>
            </a:r>
            <a:endParaRPr lang="en-US" dirty="0"/>
          </a:p>
        </p:txBody>
      </p:sp>
      <p:sp>
        <p:nvSpPr>
          <p:cNvPr id="4" name="عنصر نائب للمحتوى 3"/>
          <p:cNvSpPr>
            <a:spLocks noGrp="1"/>
          </p:cNvSpPr>
          <p:nvPr>
            <p:ph sz="quarter" idx="12"/>
          </p:nvPr>
        </p:nvSpPr>
        <p:spPr>
          <a:xfrm>
            <a:off x="5087815" y="1459627"/>
            <a:ext cx="6777143" cy="698448"/>
          </a:xfrm>
        </p:spPr>
        <p:txBody>
          <a:bodyPr>
            <a:normAutofit/>
          </a:bodyPr>
          <a:lstStyle/>
          <a:p>
            <a:r>
              <a:rPr lang="ar-SA" dirty="0" smtClean="0"/>
              <a:t>ما لا يجب فعله من قبل موظفي المكتب الأمامي</a:t>
            </a:r>
            <a:endParaRPr lang="en-US" dirty="0"/>
          </a:p>
        </p:txBody>
      </p:sp>
    </p:spTree>
    <p:extLst>
      <p:ext uri="{BB962C8B-B14F-4D97-AF65-F5344CB8AC3E}">
        <p14:creationId xmlns:p14="http://schemas.microsoft.com/office/powerpoint/2010/main" val="170596678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ypes of rooms in hotels / Name of hotel rooms - YouTube"/>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a:xfrm>
            <a:off x="1946031" y="2398557"/>
            <a:ext cx="8428892" cy="4005418"/>
          </a:xfrm>
        </p:spPr>
      </p:pic>
      <p:sp>
        <p:nvSpPr>
          <p:cNvPr id="3" name="عنصر نائب للمحتوى 2"/>
          <p:cNvSpPr>
            <a:spLocks noGrp="1"/>
          </p:cNvSpPr>
          <p:nvPr>
            <p:ph sz="quarter" idx="11"/>
          </p:nvPr>
        </p:nvSpPr>
        <p:spPr/>
        <p:txBody>
          <a:bodyPr/>
          <a:lstStyle/>
          <a:p>
            <a:r>
              <a:rPr lang="ar-SY" dirty="0" smtClean="0"/>
              <a:t>أنواع الغرف الفندقية</a:t>
            </a:r>
            <a:endParaRPr lang="en-US" dirty="0"/>
          </a:p>
        </p:txBody>
      </p:sp>
      <p:sp>
        <p:nvSpPr>
          <p:cNvPr id="4" name="عنصر نائب للمحتوى 3"/>
          <p:cNvSpPr>
            <a:spLocks noGrp="1"/>
          </p:cNvSpPr>
          <p:nvPr>
            <p:ph sz="quarter" idx="12"/>
          </p:nvPr>
        </p:nvSpPr>
        <p:spPr>
          <a:xfrm>
            <a:off x="4947139" y="1459627"/>
            <a:ext cx="6917820" cy="698448"/>
          </a:xfrm>
        </p:spPr>
        <p:txBody>
          <a:bodyPr>
            <a:normAutofit/>
          </a:bodyPr>
          <a:lstStyle/>
          <a:p>
            <a:r>
              <a:rPr lang="ar-SA" dirty="0" smtClean="0"/>
              <a:t>أنواع الغرف الفندقية</a:t>
            </a:r>
            <a:endParaRPr lang="en-US" dirty="0"/>
          </a:p>
        </p:txBody>
      </p:sp>
    </p:spTree>
    <p:extLst>
      <p:ext uri="{BB962C8B-B14F-4D97-AF65-F5344CB8AC3E}">
        <p14:creationId xmlns:p14="http://schemas.microsoft.com/office/powerpoint/2010/main" val="194264095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p:cNvPicPr>
            <a:picLocks noGrp="1" noChangeAspect="1"/>
          </p:cNvPicPr>
          <p:nvPr>
            <p:ph sz="quarter" idx="10"/>
          </p:nvPr>
        </p:nvPicPr>
        <p:blipFill>
          <a:blip r:embed="rId2"/>
          <a:stretch>
            <a:fillRect/>
          </a:stretch>
        </p:blipFill>
        <p:spPr>
          <a:xfrm>
            <a:off x="1699847" y="2398557"/>
            <a:ext cx="8757138" cy="4005418"/>
          </a:xfrm>
        </p:spPr>
      </p:pic>
      <p:sp>
        <p:nvSpPr>
          <p:cNvPr id="3" name="عنصر نائب للمحتوى 2"/>
          <p:cNvSpPr>
            <a:spLocks noGrp="1"/>
          </p:cNvSpPr>
          <p:nvPr>
            <p:ph sz="quarter" idx="11"/>
          </p:nvPr>
        </p:nvSpPr>
        <p:spPr/>
        <p:txBody>
          <a:bodyPr/>
          <a:lstStyle/>
          <a:p>
            <a:r>
              <a:rPr lang="ar-SY" dirty="0" smtClean="0"/>
              <a:t>أنواع الغرف الفندقية</a:t>
            </a:r>
            <a:endParaRPr lang="en-US" dirty="0"/>
          </a:p>
        </p:txBody>
      </p:sp>
      <p:sp>
        <p:nvSpPr>
          <p:cNvPr id="4" name="عنصر نائب للمحتوى 3"/>
          <p:cNvSpPr>
            <a:spLocks noGrp="1"/>
          </p:cNvSpPr>
          <p:nvPr>
            <p:ph sz="quarter" idx="12"/>
          </p:nvPr>
        </p:nvSpPr>
        <p:spPr>
          <a:xfrm>
            <a:off x="5017477" y="1459627"/>
            <a:ext cx="6847481" cy="698448"/>
          </a:xfrm>
        </p:spPr>
        <p:txBody>
          <a:bodyPr/>
          <a:lstStyle/>
          <a:p>
            <a:r>
              <a:rPr lang="ar-SA" dirty="0" smtClean="0"/>
              <a:t>الأجنحة الفندقية</a:t>
            </a:r>
            <a:endParaRPr lang="en-US" dirty="0"/>
          </a:p>
        </p:txBody>
      </p:sp>
    </p:spTree>
    <p:extLst>
      <p:ext uri="{BB962C8B-B14F-4D97-AF65-F5344CB8AC3E}">
        <p14:creationId xmlns:p14="http://schemas.microsoft.com/office/powerpoint/2010/main" val="377596204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r>
              <a:rPr lang="en-US" sz="3200" cap="small" spc="25" dirty="0">
                <a:solidFill>
                  <a:srgbClr val="365F91"/>
                </a:solidFill>
                <a:latin typeface="Simplified Arabic" panose="02020603050405020304" pitchFamily="18" charset="-78"/>
                <a:ea typeface="Times New Roman" panose="02020603050405020304" pitchFamily="18" charset="0"/>
              </a:rPr>
              <a:t> </a:t>
            </a:r>
            <a:r>
              <a:rPr lang="ar-SY" sz="3200" dirty="0">
                <a:solidFill>
                  <a:srgbClr val="365F91"/>
                </a:solidFill>
                <a:ea typeface="Times New Roman" panose="02020603050405020304" pitchFamily="18" charset="0"/>
              </a:rPr>
              <a:t>المكتب الأمامي – الاستقبال (2</a:t>
            </a:r>
            <a:r>
              <a:rPr lang="ar-SY" sz="3200" dirty="0" smtClean="0">
                <a:solidFill>
                  <a:srgbClr val="365F91"/>
                </a:solidFill>
                <a:ea typeface="Times New Roman" panose="02020603050405020304" pitchFamily="18" charset="0"/>
              </a:rPr>
              <a:t>)</a:t>
            </a:r>
            <a:endParaRPr lang="ar-SA" sz="3200" cap="small" dirty="0"/>
          </a:p>
        </p:txBody>
      </p:sp>
      <p:sp>
        <p:nvSpPr>
          <p:cNvPr id="3" name="Text Placeholder 2"/>
          <p:cNvSpPr>
            <a:spLocks noGrp="1"/>
          </p:cNvSpPr>
          <p:nvPr>
            <p:ph type="body" sz="quarter" idx="11"/>
          </p:nvPr>
        </p:nvSpPr>
        <p:spPr>
          <a:xfrm>
            <a:off x="4978198" y="4475019"/>
            <a:ext cx="1871394" cy="676893"/>
          </a:xfrm>
        </p:spPr>
        <p:txBody>
          <a:bodyPr/>
          <a:lstStyle/>
          <a:p>
            <a:r>
              <a:rPr lang="ar-SY" cap="small" dirty="0" smtClean="0"/>
              <a:t>الرابعة</a:t>
            </a:r>
            <a:endParaRPr lang="en-US" dirty="0"/>
          </a:p>
        </p:txBody>
      </p:sp>
    </p:spTree>
    <p:extLst>
      <p:ext uri="{BB962C8B-B14F-4D97-AF65-F5344CB8AC3E}">
        <p14:creationId xmlns:p14="http://schemas.microsoft.com/office/powerpoint/2010/main" val="242187362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sz="quarter" idx="10"/>
          </p:nvPr>
        </p:nvPicPr>
        <p:blipFill>
          <a:blip r:embed="rId2"/>
          <a:stretch>
            <a:fillRect/>
          </a:stretch>
        </p:blipFill>
        <p:spPr>
          <a:xfrm>
            <a:off x="1441938" y="2314575"/>
            <a:ext cx="8839200" cy="4089400"/>
          </a:xfrm>
        </p:spPr>
      </p:pic>
      <p:sp>
        <p:nvSpPr>
          <p:cNvPr id="3" name="عنصر نائب للمحتوى 2"/>
          <p:cNvSpPr>
            <a:spLocks noGrp="1"/>
          </p:cNvSpPr>
          <p:nvPr>
            <p:ph sz="quarter" idx="11"/>
          </p:nvPr>
        </p:nvSpPr>
        <p:spPr/>
        <p:txBody>
          <a:bodyPr/>
          <a:lstStyle/>
          <a:p>
            <a:r>
              <a:rPr lang="ar-SY" dirty="0" smtClean="0"/>
              <a:t>أنواع الغرف الفندقية</a:t>
            </a:r>
            <a:endParaRPr lang="en-US" dirty="0"/>
          </a:p>
        </p:txBody>
      </p:sp>
      <p:sp>
        <p:nvSpPr>
          <p:cNvPr id="4" name="عنصر نائب للمحتوى 3"/>
          <p:cNvSpPr>
            <a:spLocks noGrp="1"/>
          </p:cNvSpPr>
          <p:nvPr>
            <p:ph sz="quarter" idx="12"/>
          </p:nvPr>
        </p:nvSpPr>
        <p:spPr>
          <a:xfrm>
            <a:off x="5052647" y="1459627"/>
            <a:ext cx="6812312" cy="698448"/>
          </a:xfrm>
        </p:spPr>
        <p:txBody>
          <a:bodyPr>
            <a:normAutofit/>
          </a:bodyPr>
          <a:lstStyle/>
          <a:p>
            <a:r>
              <a:rPr lang="ar-SA" dirty="0" smtClean="0"/>
              <a:t>تموضع الغرف في الفنادق</a:t>
            </a:r>
            <a:endParaRPr lang="en-US" dirty="0"/>
          </a:p>
        </p:txBody>
      </p:sp>
    </p:spTree>
    <p:extLst>
      <p:ext uri="{BB962C8B-B14F-4D97-AF65-F5344CB8AC3E}">
        <p14:creationId xmlns:p14="http://schemas.microsoft.com/office/powerpoint/2010/main" val="399050798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999659" y="1940704"/>
            <a:ext cx="10113819" cy="4073236"/>
          </a:xfrm>
        </p:spPr>
        <p:txBody>
          <a:bodyPr>
            <a:normAutofit/>
          </a:bodyPr>
          <a:lstStyle/>
          <a:p>
            <a:r>
              <a:rPr lang="ar-SY" b="1" dirty="0" smtClean="0">
                <a:latin typeface="Arial" panose="020B0604020202020204" pitchFamily="34" charset="0"/>
                <a:cs typeface="Arial" panose="020B0604020202020204" pitchFamily="34" charset="0"/>
              </a:rPr>
              <a:t>تم التعرف في هذا الفصل على:</a:t>
            </a:r>
            <a:endParaRPr lang="en-US" sz="300"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pPr>
            <a:r>
              <a:rPr lang="ar-SY" dirty="0" smtClean="0">
                <a:latin typeface="Arial" panose="020B0604020202020204" pitchFamily="34" charset="0"/>
                <a:cs typeface="Arial" panose="020B0604020202020204" pitchFamily="34" charset="0"/>
              </a:rPr>
              <a:t>إيجابيات </a:t>
            </a:r>
            <a:r>
              <a:rPr lang="ar-SY" dirty="0">
                <a:latin typeface="Arial" panose="020B0604020202020204" pitchFamily="34" charset="0"/>
                <a:cs typeface="Arial" panose="020B0604020202020204" pitchFamily="34" charset="0"/>
              </a:rPr>
              <a:t>بطاقة تسجيل الضيوف ومساوئها.</a:t>
            </a:r>
            <a:endParaRPr lang="en-US"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pPr>
            <a:r>
              <a:rPr lang="ar-SY" dirty="0" smtClean="0">
                <a:latin typeface="Arial" panose="020B0604020202020204" pitchFamily="34" charset="0"/>
                <a:cs typeface="Arial" panose="020B0604020202020204" pitchFamily="34" charset="0"/>
              </a:rPr>
              <a:t>مهام </a:t>
            </a:r>
            <a:r>
              <a:rPr lang="ar-SY" dirty="0">
                <a:latin typeface="Arial" panose="020B0604020202020204" pitchFamily="34" charset="0"/>
                <a:cs typeface="Arial" panose="020B0604020202020204" pitchFamily="34" charset="0"/>
              </a:rPr>
              <a:t>قسم الاستقبال في استقبال الضيوف وتسكينهم ومن ثم خدمتهم في أثناء الإقامة وصولاً للمغادرة.</a:t>
            </a:r>
            <a:endParaRPr lang="en-US"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pPr>
            <a:r>
              <a:rPr lang="ar-SY" dirty="0" smtClean="0">
                <a:latin typeface="Arial" panose="020B0604020202020204" pitchFamily="34" charset="0"/>
                <a:cs typeface="Arial" panose="020B0604020202020204" pitchFamily="34" charset="0"/>
              </a:rPr>
              <a:t>مهام </a:t>
            </a:r>
            <a:r>
              <a:rPr lang="ar-SY" dirty="0">
                <a:latin typeface="Arial" panose="020B0604020202020204" pitchFamily="34" charset="0"/>
                <a:cs typeface="Arial" panose="020B0604020202020204" pitchFamily="34" charset="0"/>
              </a:rPr>
              <a:t>ورديات العمل.</a:t>
            </a:r>
            <a:endParaRPr lang="en-US"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pPr>
            <a:r>
              <a:rPr lang="ar-SY" dirty="0" smtClean="0">
                <a:latin typeface="Arial" panose="020B0604020202020204" pitchFamily="34" charset="0"/>
                <a:cs typeface="Arial" panose="020B0604020202020204" pitchFamily="34" charset="0"/>
              </a:rPr>
              <a:t>أنواع </a:t>
            </a:r>
            <a:r>
              <a:rPr lang="ar-SY" dirty="0">
                <a:latin typeface="Arial" panose="020B0604020202020204" pitchFamily="34" charset="0"/>
                <a:cs typeface="Arial" panose="020B0604020202020204" pitchFamily="34" charset="0"/>
              </a:rPr>
              <a:t>الغرف الفندقية</a:t>
            </a:r>
            <a:r>
              <a:rPr lang="ar-SY" dirty="0" smtClean="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177346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406466" y="1554640"/>
            <a:ext cx="9702140" cy="4447575"/>
          </a:xfrm>
        </p:spPr>
        <p:txBody>
          <a:bodyPr>
            <a:normAutofit/>
          </a:bodyPr>
          <a:lstStyle/>
          <a:p>
            <a:pPr marL="342900" lvl="0" indent="-342900" algn="justLow">
              <a:lnSpc>
                <a:spcPct val="250000"/>
              </a:lnSpc>
              <a:buSzPct val="100000"/>
              <a:buFont typeface="Wingdings" panose="05000000000000000000" pitchFamily="2" charset="2"/>
              <a:buChar char="v"/>
            </a:pPr>
            <a:r>
              <a:rPr lang="ar-SA" sz="2400" dirty="0" smtClean="0"/>
              <a:t>استكمال </a:t>
            </a:r>
            <a:r>
              <a:rPr lang="ar-SA" sz="2400" dirty="0"/>
              <a:t>بطاقة تسجيل </a:t>
            </a:r>
            <a:r>
              <a:rPr lang="ar-SA" sz="2400" dirty="0" smtClean="0"/>
              <a:t>الضيف</a:t>
            </a:r>
            <a:r>
              <a:rPr lang="ar-SY" sz="2400" dirty="0" smtClean="0"/>
              <a:t>.</a:t>
            </a:r>
            <a:endParaRPr lang="en-US" dirty="0"/>
          </a:p>
          <a:p>
            <a:pPr marL="342900" lvl="0" indent="-342900" algn="justLow">
              <a:lnSpc>
                <a:spcPct val="250000"/>
              </a:lnSpc>
              <a:buSzPct val="100000"/>
              <a:buFont typeface="Wingdings" panose="05000000000000000000" pitchFamily="2" charset="2"/>
              <a:buChar char="v"/>
            </a:pPr>
            <a:r>
              <a:rPr lang="ar-SA" sz="2400" dirty="0"/>
              <a:t>إجراءات التعامل مع </a:t>
            </a:r>
            <a:r>
              <a:rPr lang="ar-SA" sz="2400" dirty="0" smtClean="0"/>
              <a:t>الضيوف</a:t>
            </a:r>
            <a:r>
              <a:rPr lang="ar-SY" sz="2400" dirty="0" smtClean="0"/>
              <a:t>.</a:t>
            </a:r>
          </a:p>
          <a:p>
            <a:pPr marL="342900" lvl="0" indent="-342900" algn="justLow">
              <a:lnSpc>
                <a:spcPct val="250000"/>
              </a:lnSpc>
              <a:buSzPct val="100000"/>
              <a:buFont typeface="Wingdings" panose="05000000000000000000" pitchFamily="2" charset="2"/>
              <a:buChar char="v"/>
            </a:pPr>
            <a:r>
              <a:rPr lang="ar-SA" sz="2400" dirty="0" smtClean="0"/>
              <a:t>مهام </a:t>
            </a:r>
            <a:r>
              <a:rPr lang="ar-SA" sz="2400" dirty="0"/>
              <a:t>ورديات العمل في قسم </a:t>
            </a:r>
            <a:r>
              <a:rPr lang="ar-SA" sz="2400" dirty="0" smtClean="0"/>
              <a:t>الاستقبال</a:t>
            </a:r>
            <a:r>
              <a:rPr lang="ar-SY" sz="2400" dirty="0" smtClean="0"/>
              <a:t>.</a:t>
            </a:r>
            <a:endParaRPr lang="en-US" dirty="0"/>
          </a:p>
          <a:p>
            <a:pPr marL="342900" lvl="0" indent="-342900" algn="justLow">
              <a:lnSpc>
                <a:spcPct val="250000"/>
              </a:lnSpc>
              <a:buSzPct val="100000"/>
              <a:buFont typeface="Wingdings" panose="05000000000000000000" pitchFamily="2" charset="2"/>
              <a:buChar char="v"/>
            </a:pPr>
            <a:r>
              <a:rPr lang="ar-SA" sz="2400" dirty="0"/>
              <a:t>أنواع الغرف </a:t>
            </a:r>
            <a:r>
              <a:rPr lang="ar-SA" sz="2400" dirty="0" smtClean="0"/>
              <a:t>الفندقية</a:t>
            </a:r>
            <a:r>
              <a:rPr lang="ar-SY" sz="2400" dirty="0" smtClean="0"/>
              <a:t>.</a:t>
            </a:r>
            <a:endParaRPr lang="en-US" dirty="0"/>
          </a:p>
        </p:txBody>
      </p:sp>
    </p:spTree>
    <p:extLst>
      <p:ext uri="{BB962C8B-B14F-4D97-AF65-F5344CB8AC3E}">
        <p14:creationId xmlns:p14="http://schemas.microsoft.com/office/powerpoint/2010/main" val="342861616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696308" y="427511"/>
            <a:ext cx="6775938" cy="890649"/>
          </a:xfrm>
        </p:spPr>
        <p:txBody>
          <a:bodyPr>
            <a:normAutofit/>
          </a:bodyPr>
          <a:lstStyle/>
          <a:p>
            <a:pPr marL="3175">
              <a:lnSpc>
                <a:spcPct val="150000"/>
              </a:lnSpc>
              <a:spcBef>
                <a:spcPts val="1800"/>
              </a:spcBef>
              <a:spcAft>
                <a:spcPts val="600"/>
              </a:spcAft>
            </a:pPr>
            <a:r>
              <a:rPr lang="ar-SY" dirty="0">
                <a:latin typeface="Calibri" panose="020F0502020204030204" pitchFamily="34" charset="0"/>
                <a:ea typeface="Times New Roman" panose="02020603050405020304" pitchFamily="18" charset="0"/>
              </a:rPr>
              <a:t>استكمال بطاقة تسجيل </a:t>
            </a:r>
            <a:r>
              <a:rPr lang="ar-SY" dirty="0" smtClean="0">
                <a:latin typeface="Calibri" panose="020F0502020204030204" pitchFamily="34" charset="0"/>
                <a:ea typeface="Times New Roman" panose="02020603050405020304" pitchFamily="18" charset="0"/>
              </a:rPr>
              <a:t>الضيف</a:t>
            </a:r>
            <a:endParaRPr lang="en-US" sz="1600" dirty="0">
              <a:effectLst/>
              <a:latin typeface="Calibri" panose="020F0502020204030204" pitchFamily="34" charset="0"/>
              <a:ea typeface="Times New Roman" panose="02020603050405020304" pitchFamily="18" charset="0"/>
            </a:endParaRPr>
          </a:p>
        </p:txBody>
      </p:sp>
      <p:pic>
        <p:nvPicPr>
          <p:cNvPr id="4" name="صورة 3"/>
          <p:cNvPicPr>
            <a:picLocks noChangeAspect="1"/>
          </p:cNvPicPr>
          <p:nvPr/>
        </p:nvPicPr>
        <p:blipFill>
          <a:blip r:embed="rId2"/>
          <a:stretch>
            <a:fillRect/>
          </a:stretch>
        </p:blipFill>
        <p:spPr>
          <a:xfrm>
            <a:off x="1348155" y="1617784"/>
            <a:ext cx="9882554" cy="4764267"/>
          </a:xfrm>
          <a:prstGeom prst="rect">
            <a:avLst/>
          </a:prstGeom>
        </p:spPr>
      </p:pic>
    </p:spTree>
    <p:extLst>
      <p:ext uri="{BB962C8B-B14F-4D97-AF65-F5344CB8AC3E}">
        <p14:creationId xmlns:p14="http://schemas.microsoft.com/office/powerpoint/2010/main" val="298923098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696308" y="427511"/>
            <a:ext cx="6775938" cy="890649"/>
          </a:xfrm>
        </p:spPr>
        <p:txBody>
          <a:bodyPr>
            <a:normAutofit/>
          </a:bodyPr>
          <a:lstStyle/>
          <a:p>
            <a:pPr>
              <a:lnSpc>
                <a:spcPct val="150000"/>
              </a:lnSpc>
              <a:spcAft>
                <a:spcPts val="1000"/>
              </a:spcAft>
            </a:pPr>
            <a:r>
              <a:rPr lang="ar-SY" dirty="0">
                <a:latin typeface="Calibri" panose="020F0502020204030204" pitchFamily="34" charset="0"/>
                <a:ea typeface="Times New Roman" panose="02020603050405020304" pitchFamily="18" charset="0"/>
              </a:rPr>
              <a:t>مراجعة اكتمال بطاقة </a:t>
            </a:r>
            <a:r>
              <a:rPr lang="ar-SY" dirty="0" smtClean="0">
                <a:latin typeface="Calibri" panose="020F0502020204030204" pitchFamily="34" charset="0"/>
                <a:ea typeface="Times New Roman" panose="02020603050405020304" pitchFamily="18" charset="0"/>
              </a:rPr>
              <a:t>التسجيل</a:t>
            </a:r>
            <a:endParaRPr lang="en-US" sz="2000" dirty="0">
              <a:effectLst/>
              <a:latin typeface="Calibri" panose="020F0502020204030204" pitchFamily="34" charset="0"/>
              <a:ea typeface="Times New Roman" panose="02020603050405020304" pitchFamily="18" charset="0"/>
            </a:endParaRPr>
          </a:p>
        </p:txBody>
      </p:sp>
      <p:pic>
        <p:nvPicPr>
          <p:cNvPr id="2" name="صورة 1"/>
          <p:cNvPicPr>
            <a:picLocks noChangeAspect="1"/>
          </p:cNvPicPr>
          <p:nvPr/>
        </p:nvPicPr>
        <p:blipFill>
          <a:blip r:embed="rId2"/>
          <a:stretch>
            <a:fillRect/>
          </a:stretch>
        </p:blipFill>
        <p:spPr>
          <a:xfrm>
            <a:off x="1488831" y="1688123"/>
            <a:ext cx="9026769" cy="4684715"/>
          </a:xfrm>
          <a:prstGeom prst="rect">
            <a:avLst/>
          </a:prstGeom>
        </p:spPr>
      </p:pic>
    </p:spTree>
    <p:extLst>
      <p:ext uri="{BB962C8B-B14F-4D97-AF65-F5344CB8AC3E}">
        <p14:creationId xmlns:p14="http://schemas.microsoft.com/office/powerpoint/2010/main" val="289368623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696308" y="427511"/>
            <a:ext cx="6775938" cy="890649"/>
          </a:xfrm>
        </p:spPr>
        <p:txBody>
          <a:bodyPr>
            <a:normAutofit/>
          </a:bodyPr>
          <a:lstStyle/>
          <a:p>
            <a:pPr>
              <a:lnSpc>
                <a:spcPct val="150000"/>
              </a:lnSpc>
              <a:spcAft>
                <a:spcPts val="1000"/>
              </a:spcAft>
            </a:pPr>
            <a:r>
              <a:rPr lang="ar-SY" dirty="0">
                <a:latin typeface="Calibri" panose="020F0502020204030204" pitchFamily="34" charset="0"/>
                <a:ea typeface="Times New Roman" panose="02020603050405020304" pitchFamily="18" charset="0"/>
              </a:rPr>
              <a:t>مراجعة اكتمال بطاقة التسجيل</a:t>
            </a:r>
            <a:endParaRPr lang="en-US" sz="2000" dirty="0">
              <a:latin typeface="Calibri" panose="020F0502020204030204" pitchFamily="34" charset="0"/>
              <a:ea typeface="Times New Roman" panose="02020603050405020304" pitchFamily="18" charset="0"/>
            </a:endParaRPr>
          </a:p>
        </p:txBody>
      </p:sp>
      <p:graphicFrame>
        <p:nvGraphicFramePr>
          <p:cNvPr id="2" name="Diagram 1"/>
          <p:cNvGraphicFramePr/>
          <p:nvPr>
            <p:extLst>
              <p:ext uri="{D42A27DB-BD31-4B8C-83A1-F6EECF244321}">
                <p14:modId xmlns:p14="http://schemas.microsoft.com/office/powerpoint/2010/main" val="2732954344"/>
              </p:ext>
            </p:extLst>
          </p:nvPr>
        </p:nvGraphicFramePr>
        <p:xfrm>
          <a:off x="1023814" y="2180491"/>
          <a:ext cx="10488247" cy="3771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576122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696308" y="427511"/>
            <a:ext cx="6775938" cy="890649"/>
          </a:xfrm>
        </p:spPr>
        <p:txBody>
          <a:bodyPr>
            <a:normAutofit/>
          </a:bodyPr>
          <a:lstStyle/>
          <a:p>
            <a:pPr>
              <a:lnSpc>
                <a:spcPct val="150000"/>
              </a:lnSpc>
              <a:spcAft>
                <a:spcPts val="1000"/>
              </a:spcAft>
            </a:pPr>
            <a:r>
              <a:rPr lang="ar-SA" dirty="0">
                <a:latin typeface="Calibri" panose="020F0502020204030204" pitchFamily="34" charset="0"/>
                <a:ea typeface="Times New Roman" panose="02020603050405020304" pitchFamily="18" charset="0"/>
              </a:rPr>
              <a:t>التعامل مع طرق الدفع </a:t>
            </a:r>
            <a:r>
              <a:rPr lang="ar-SA" dirty="0" smtClean="0">
                <a:latin typeface="Calibri" panose="020F0502020204030204" pitchFamily="34" charset="0"/>
                <a:ea typeface="Times New Roman" panose="02020603050405020304" pitchFamily="18" charset="0"/>
              </a:rPr>
              <a:t>المختلفة</a:t>
            </a:r>
            <a:endParaRPr lang="en-US" sz="1800" dirty="0">
              <a:effectLst/>
              <a:latin typeface="Calibri" panose="020F0502020204030204" pitchFamily="34" charset="0"/>
              <a:ea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3717138895"/>
              </p:ext>
            </p:extLst>
          </p:nvPr>
        </p:nvGraphicFramePr>
        <p:xfrm>
          <a:off x="1344246" y="1852246"/>
          <a:ext cx="9851292" cy="4215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874079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696308" y="427511"/>
            <a:ext cx="6775938" cy="890649"/>
          </a:xfrm>
        </p:spPr>
        <p:txBody>
          <a:bodyPr>
            <a:normAutofit/>
          </a:bodyPr>
          <a:lstStyle/>
          <a:p>
            <a:pPr marL="3175">
              <a:lnSpc>
                <a:spcPct val="150000"/>
              </a:lnSpc>
              <a:spcBef>
                <a:spcPts val="1800"/>
              </a:spcBef>
              <a:spcAft>
                <a:spcPts val="600"/>
              </a:spcAft>
            </a:pPr>
            <a:r>
              <a:rPr lang="ar-SY" dirty="0" smtClean="0">
                <a:latin typeface="Calibri" panose="020F0502020204030204" pitchFamily="34" charset="0"/>
                <a:ea typeface="Times New Roman" panose="02020603050405020304" pitchFamily="18" charset="0"/>
              </a:rPr>
              <a:t>الملفات</a:t>
            </a:r>
            <a:endParaRPr lang="en-US" sz="1600" dirty="0">
              <a:effectLst/>
              <a:latin typeface="Calibri" panose="020F0502020204030204" pitchFamily="34" charset="0"/>
              <a:ea typeface="Times New Roman" panose="02020603050405020304" pitchFamily="18" charset="0"/>
            </a:endParaRPr>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8913" y="1899139"/>
            <a:ext cx="8667056" cy="4126308"/>
          </a:xfrm>
          <a:prstGeom prst="rect">
            <a:avLst/>
          </a:prstGeom>
        </p:spPr>
      </p:pic>
    </p:spTree>
    <p:extLst>
      <p:ext uri="{BB962C8B-B14F-4D97-AF65-F5344CB8AC3E}">
        <p14:creationId xmlns:p14="http://schemas.microsoft.com/office/powerpoint/2010/main" val="311270713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2098431" y="2579076"/>
            <a:ext cx="8030307" cy="3716215"/>
          </a:xfrm>
        </p:spPr>
      </p:pic>
      <p:sp>
        <p:nvSpPr>
          <p:cNvPr id="3" name="عنصر نائب للمحتوى 2"/>
          <p:cNvSpPr>
            <a:spLocks noGrp="1"/>
          </p:cNvSpPr>
          <p:nvPr>
            <p:ph sz="quarter" idx="11"/>
          </p:nvPr>
        </p:nvSpPr>
        <p:spPr/>
        <p:txBody>
          <a:bodyPr/>
          <a:lstStyle/>
          <a:p>
            <a:r>
              <a:rPr lang="ar-SY" dirty="0" smtClean="0"/>
              <a:t>إجراءات التعامل مع الضيوف</a:t>
            </a:r>
            <a:endParaRPr lang="en-US" dirty="0"/>
          </a:p>
        </p:txBody>
      </p:sp>
      <p:sp>
        <p:nvSpPr>
          <p:cNvPr id="4" name="عنصر نائب للمحتوى 3"/>
          <p:cNvSpPr>
            <a:spLocks noGrp="1"/>
          </p:cNvSpPr>
          <p:nvPr>
            <p:ph sz="quarter" idx="12"/>
          </p:nvPr>
        </p:nvSpPr>
        <p:spPr>
          <a:xfrm>
            <a:off x="5118069" y="1459627"/>
            <a:ext cx="6746890" cy="698448"/>
          </a:xfrm>
        </p:spPr>
        <p:txBody>
          <a:bodyPr>
            <a:normAutofit/>
          </a:bodyPr>
          <a:lstStyle/>
          <a:p>
            <a:r>
              <a:rPr lang="ar-SA" dirty="0" smtClean="0"/>
              <a:t>إجراءات استقبال الضيوف</a:t>
            </a:r>
            <a:endParaRPr lang="en-US" dirty="0"/>
          </a:p>
        </p:txBody>
      </p:sp>
    </p:spTree>
    <p:extLst>
      <p:ext uri="{BB962C8B-B14F-4D97-AF65-F5344CB8AC3E}">
        <p14:creationId xmlns:p14="http://schemas.microsoft.com/office/powerpoint/2010/main" val="105152220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1064</TotalTime>
  <Words>347</Words>
  <Application>Microsoft Office PowerPoint</Application>
  <PresentationFormat>Widescreen</PresentationFormat>
  <Paragraphs>58</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Simplified Arabic</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Roula Sulaiman</dc:creator>
  <cp:lastModifiedBy>UserHP8</cp:lastModifiedBy>
  <cp:revision>194</cp:revision>
  <dcterms:created xsi:type="dcterms:W3CDTF">2020-10-20T08:45:47Z</dcterms:created>
  <dcterms:modified xsi:type="dcterms:W3CDTF">2023-03-22T09:03:17Z</dcterms:modified>
</cp:coreProperties>
</file>