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sldIdLst>
    <p:sldId id="267" r:id="rId2"/>
    <p:sldId id="268" r:id="rId3"/>
    <p:sldId id="26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AB"/>
    <a:srgbClr val="F59DBF"/>
    <a:srgbClr val="840E3B"/>
    <a:srgbClr val="166861"/>
    <a:srgbClr val="4C7242"/>
    <a:srgbClr val="57998C"/>
    <a:srgbClr val="78A98E"/>
    <a:srgbClr val="E6E6E3"/>
    <a:srgbClr val="679D86"/>
    <a:srgbClr val="5585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4293" autoAdjust="0"/>
  </p:normalViewPr>
  <p:slideViewPr>
    <p:cSldViewPr snapToGrid="0">
      <p:cViewPr varScale="1">
        <p:scale>
          <a:sx n="82" d="100"/>
          <a:sy n="82" d="100"/>
        </p:scale>
        <p:origin x="70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0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84F5A-599F-4071-AF85-6E5B20606E4C}"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6483E0CD-B4C0-49A1-B003-D7B2BBF18322}">
      <dgm:prSet phldrT="[Text]" custT="1"/>
      <dgm:spPr/>
      <dgm:t>
        <a:bodyPr/>
        <a:lstStyle/>
        <a:p>
          <a:pPr algn="just" rtl="1">
            <a:lnSpc>
              <a:spcPct val="150000"/>
            </a:lnSpc>
          </a:pPr>
          <a:r>
            <a:rPr lang="ar-SY" sz="2200" smtClean="0">
              <a:solidFill>
                <a:schemeClr val="tx1"/>
              </a:solidFill>
            </a:rPr>
            <a:t>الفاكس.</a:t>
          </a:r>
          <a:endParaRPr lang="en-US" sz="2200">
            <a:solidFill>
              <a:schemeClr val="tx1"/>
            </a:solidFill>
          </a:endParaRPr>
        </a:p>
      </dgm:t>
    </dgm:pt>
    <dgm:pt modelId="{608D4647-A590-4090-B35D-76AA28738A33}" type="parTrans" cxnId="{C8B28669-9E2B-4909-AB07-849BBD75A4BD}">
      <dgm:prSet/>
      <dgm:spPr/>
      <dgm:t>
        <a:bodyPr/>
        <a:lstStyle/>
        <a:p>
          <a:pPr algn="just" rtl="1">
            <a:lnSpc>
              <a:spcPct val="150000"/>
            </a:lnSpc>
          </a:pPr>
          <a:endParaRPr lang="en-US" sz="2200">
            <a:solidFill>
              <a:schemeClr val="tx1"/>
            </a:solidFill>
          </a:endParaRPr>
        </a:p>
      </dgm:t>
    </dgm:pt>
    <dgm:pt modelId="{A33D6918-DC89-4133-ACC4-6495D57F0323}" type="sibTrans" cxnId="{C8B28669-9E2B-4909-AB07-849BBD75A4BD}">
      <dgm:prSet/>
      <dgm:spPr/>
      <dgm:t>
        <a:bodyPr/>
        <a:lstStyle/>
        <a:p>
          <a:pPr algn="just" rtl="1">
            <a:lnSpc>
              <a:spcPct val="150000"/>
            </a:lnSpc>
          </a:pPr>
          <a:endParaRPr lang="en-US" sz="2200">
            <a:solidFill>
              <a:schemeClr val="tx1"/>
            </a:solidFill>
          </a:endParaRPr>
        </a:p>
      </dgm:t>
    </dgm:pt>
    <dgm:pt modelId="{1E7BE6B7-53C6-45D7-A1B4-54A7D991B4A3}">
      <dgm:prSet custT="1"/>
      <dgm:spPr/>
      <dgm:t>
        <a:bodyPr/>
        <a:lstStyle/>
        <a:p>
          <a:pPr algn="just" rtl="1">
            <a:lnSpc>
              <a:spcPct val="150000"/>
            </a:lnSpc>
          </a:pPr>
          <a:r>
            <a:rPr lang="ar-SY" sz="2200" smtClean="0">
              <a:solidFill>
                <a:schemeClr val="tx1"/>
              </a:solidFill>
            </a:rPr>
            <a:t>رسائل البريد الإلكتروني.</a:t>
          </a:r>
          <a:endParaRPr lang="en-US" sz="2200" dirty="0" smtClean="0">
            <a:solidFill>
              <a:schemeClr val="tx1"/>
            </a:solidFill>
          </a:endParaRPr>
        </a:p>
      </dgm:t>
    </dgm:pt>
    <dgm:pt modelId="{09B2C1B1-38AE-4867-A03F-98BDD08F3152}" type="parTrans" cxnId="{ADF21812-1B43-42F5-B1A2-BAF30A86344A}">
      <dgm:prSet/>
      <dgm:spPr/>
      <dgm:t>
        <a:bodyPr/>
        <a:lstStyle/>
        <a:p>
          <a:pPr algn="just" rtl="1">
            <a:lnSpc>
              <a:spcPct val="150000"/>
            </a:lnSpc>
          </a:pPr>
          <a:endParaRPr lang="en-US" sz="2200">
            <a:solidFill>
              <a:schemeClr val="tx1"/>
            </a:solidFill>
          </a:endParaRPr>
        </a:p>
      </dgm:t>
    </dgm:pt>
    <dgm:pt modelId="{9D7F7BDA-2E00-48A5-9A55-BC643466D23D}" type="sibTrans" cxnId="{ADF21812-1B43-42F5-B1A2-BAF30A86344A}">
      <dgm:prSet/>
      <dgm:spPr/>
      <dgm:t>
        <a:bodyPr/>
        <a:lstStyle/>
        <a:p>
          <a:pPr algn="just" rtl="1">
            <a:lnSpc>
              <a:spcPct val="150000"/>
            </a:lnSpc>
          </a:pPr>
          <a:endParaRPr lang="en-US" sz="2200">
            <a:solidFill>
              <a:schemeClr val="tx1"/>
            </a:solidFill>
          </a:endParaRPr>
        </a:p>
      </dgm:t>
    </dgm:pt>
    <dgm:pt modelId="{C17CB97C-2550-4A85-8FB7-1C43A3283D04}">
      <dgm:prSet custT="1"/>
      <dgm:spPr/>
      <dgm:t>
        <a:bodyPr/>
        <a:lstStyle/>
        <a:p>
          <a:pPr algn="just" rtl="1">
            <a:lnSpc>
              <a:spcPct val="150000"/>
            </a:lnSpc>
          </a:pPr>
          <a:r>
            <a:rPr lang="ar-SY" sz="2200" smtClean="0">
              <a:solidFill>
                <a:schemeClr val="tx1"/>
              </a:solidFill>
            </a:rPr>
            <a:t>البرقيات.</a:t>
          </a:r>
          <a:endParaRPr lang="en-US" sz="2200" dirty="0" smtClean="0">
            <a:solidFill>
              <a:schemeClr val="tx1"/>
            </a:solidFill>
          </a:endParaRPr>
        </a:p>
      </dgm:t>
    </dgm:pt>
    <dgm:pt modelId="{C05E3CB5-CD3D-4510-94EB-9FC0354F0700}" type="parTrans" cxnId="{37D457C4-91D7-44D1-8DC2-20020EA9255A}">
      <dgm:prSet/>
      <dgm:spPr/>
      <dgm:t>
        <a:bodyPr/>
        <a:lstStyle/>
        <a:p>
          <a:pPr algn="just" rtl="1">
            <a:lnSpc>
              <a:spcPct val="150000"/>
            </a:lnSpc>
          </a:pPr>
          <a:endParaRPr lang="en-US" sz="2200">
            <a:solidFill>
              <a:schemeClr val="tx1"/>
            </a:solidFill>
          </a:endParaRPr>
        </a:p>
      </dgm:t>
    </dgm:pt>
    <dgm:pt modelId="{13FA56F8-8797-4952-9F4B-2FB4762BA243}" type="sibTrans" cxnId="{37D457C4-91D7-44D1-8DC2-20020EA9255A}">
      <dgm:prSet/>
      <dgm:spPr/>
      <dgm:t>
        <a:bodyPr/>
        <a:lstStyle/>
        <a:p>
          <a:pPr algn="just" rtl="1">
            <a:lnSpc>
              <a:spcPct val="150000"/>
            </a:lnSpc>
          </a:pPr>
          <a:endParaRPr lang="en-US" sz="2200">
            <a:solidFill>
              <a:schemeClr val="tx1"/>
            </a:solidFill>
          </a:endParaRPr>
        </a:p>
      </dgm:t>
    </dgm:pt>
    <dgm:pt modelId="{E7A2F3BC-3745-4622-9758-E89A99C70FEA}">
      <dgm:prSet custT="1"/>
      <dgm:spPr/>
      <dgm:t>
        <a:bodyPr/>
        <a:lstStyle/>
        <a:p>
          <a:pPr algn="just" rtl="1">
            <a:lnSpc>
              <a:spcPct val="150000"/>
            </a:lnSpc>
          </a:pPr>
          <a:r>
            <a:rPr lang="ar-SY" sz="2200" smtClean="0">
              <a:solidFill>
                <a:schemeClr val="tx1"/>
              </a:solidFill>
            </a:rPr>
            <a:t>التلكس.</a:t>
          </a:r>
          <a:endParaRPr lang="en-US" sz="2200" dirty="0" smtClean="0">
            <a:solidFill>
              <a:schemeClr val="tx1"/>
            </a:solidFill>
          </a:endParaRPr>
        </a:p>
      </dgm:t>
    </dgm:pt>
    <dgm:pt modelId="{D88FFF0D-F11A-41A6-8461-16BFC80CCACA}" type="parTrans" cxnId="{45467FD0-4C22-41B4-8BB8-7F34DF787CA8}">
      <dgm:prSet/>
      <dgm:spPr/>
      <dgm:t>
        <a:bodyPr/>
        <a:lstStyle/>
        <a:p>
          <a:pPr algn="just" rtl="1">
            <a:lnSpc>
              <a:spcPct val="150000"/>
            </a:lnSpc>
          </a:pPr>
          <a:endParaRPr lang="en-US" sz="2200">
            <a:solidFill>
              <a:schemeClr val="tx1"/>
            </a:solidFill>
          </a:endParaRPr>
        </a:p>
      </dgm:t>
    </dgm:pt>
    <dgm:pt modelId="{1FDCD2DD-B604-4B91-8A0F-7404DF92F888}" type="sibTrans" cxnId="{45467FD0-4C22-41B4-8BB8-7F34DF787CA8}">
      <dgm:prSet/>
      <dgm:spPr/>
      <dgm:t>
        <a:bodyPr/>
        <a:lstStyle/>
        <a:p>
          <a:pPr algn="just" rtl="1">
            <a:lnSpc>
              <a:spcPct val="150000"/>
            </a:lnSpc>
          </a:pPr>
          <a:endParaRPr lang="en-US" sz="2200">
            <a:solidFill>
              <a:schemeClr val="tx1"/>
            </a:solidFill>
          </a:endParaRPr>
        </a:p>
      </dgm:t>
    </dgm:pt>
    <dgm:pt modelId="{58C7039F-3594-4080-8E02-6AE92DBF58C1}">
      <dgm:prSet custT="1"/>
      <dgm:spPr/>
      <dgm:t>
        <a:bodyPr/>
        <a:lstStyle/>
        <a:p>
          <a:pPr algn="just" rtl="1">
            <a:lnSpc>
              <a:spcPct val="150000"/>
            </a:lnSpc>
          </a:pPr>
          <a:r>
            <a:rPr lang="ar-SY" sz="2200" smtClean="0">
              <a:solidFill>
                <a:schemeClr val="tx1"/>
              </a:solidFill>
            </a:rPr>
            <a:t>الرسائل والطرود.</a:t>
          </a:r>
          <a:endParaRPr lang="ar-SY" sz="2200" dirty="0">
            <a:solidFill>
              <a:schemeClr val="tx1"/>
            </a:solidFill>
          </a:endParaRPr>
        </a:p>
      </dgm:t>
    </dgm:pt>
    <dgm:pt modelId="{78AFD7F0-DDFD-4F5A-9171-77ECC222C07A}" type="parTrans" cxnId="{ECE23FF8-EEEF-4D31-8A4A-2B2C923FADF9}">
      <dgm:prSet/>
      <dgm:spPr/>
      <dgm:t>
        <a:bodyPr/>
        <a:lstStyle/>
        <a:p>
          <a:pPr algn="just" rtl="1">
            <a:lnSpc>
              <a:spcPct val="150000"/>
            </a:lnSpc>
          </a:pPr>
          <a:endParaRPr lang="en-US" sz="2200">
            <a:solidFill>
              <a:schemeClr val="tx1"/>
            </a:solidFill>
          </a:endParaRPr>
        </a:p>
      </dgm:t>
    </dgm:pt>
    <dgm:pt modelId="{B643ECD7-5EF1-4E1D-90FA-8A843FDDBD6B}" type="sibTrans" cxnId="{ECE23FF8-EEEF-4D31-8A4A-2B2C923FADF9}">
      <dgm:prSet/>
      <dgm:spPr/>
      <dgm:t>
        <a:bodyPr/>
        <a:lstStyle/>
        <a:p>
          <a:pPr algn="just" rtl="1">
            <a:lnSpc>
              <a:spcPct val="150000"/>
            </a:lnSpc>
          </a:pPr>
          <a:endParaRPr lang="en-US" sz="2200">
            <a:solidFill>
              <a:schemeClr val="tx1"/>
            </a:solidFill>
          </a:endParaRPr>
        </a:p>
      </dgm:t>
    </dgm:pt>
    <dgm:pt modelId="{08134A7D-CDDE-4B59-BDEA-B06AF4C968E3}" type="pres">
      <dgm:prSet presAssocID="{39184F5A-599F-4071-AF85-6E5B20606E4C}" presName="Name0" presStyleCnt="0">
        <dgm:presLayoutVars>
          <dgm:chMax val="7"/>
          <dgm:chPref val="7"/>
          <dgm:dir val="rev"/>
        </dgm:presLayoutVars>
      </dgm:prSet>
      <dgm:spPr/>
    </dgm:pt>
    <dgm:pt modelId="{BC95C9DC-9670-4AF7-8357-3A03C9A9311A}" type="pres">
      <dgm:prSet presAssocID="{39184F5A-599F-4071-AF85-6E5B20606E4C}" presName="Name1" presStyleCnt="0"/>
      <dgm:spPr/>
    </dgm:pt>
    <dgm:pt modelId="{F128BC3E-EE1A-4C99-BD52-9A209F5A36B8}" type="pres">
      <dgm:prSet presAssocID="{39184F5A-599F-4071-AF85-6E5B20606E4C}" presName="cycle" presStyleCnt="0"/>
      <dgm:spPr/>
    </dgm:pt>
    <dgm:pt modelId="{D3344269-6EDB-4591-A93C-14F81C95DB54}" type="pres">
      <dgm:prSet presAssocID="{39184F5A-599F-4071-AF85-6E5B20606E4C}" presName="srcNode" presStyleLbl="node1" presStyleIdx="0" presStyleCnt="5"/>
      <dgm:spPr/>
    </dgm:pt>
    <dgm:pt modelId="{02D71E4A-FA35-4A11-829D-8140707103C5}" type="pres">
      <dgm:prSet presAssocID="{39184F5A-599F-4071-AF85-6E5B20606E4C}" presName="conn" presStyleLbl="parChTrans1D2" presStyleIdx="0" presStyleCnt="1"/>
      <dgm:spPr/>
    </dgm:pt>
    <dgm:pt modelId="{ADEF6739-0DB4-4B88-8DF7-0ED77CB42744}" type="pres">
      <dgm:prSet presAssocID="{39184F5A-599F-4071-AF85-6E5B20606E4C}" presName="extraNode" presStyleLbl="node1" presStyleIdx="0" presStyleCnt="5"/>
      <dgm:spPr/>
    </dgm:pt>
    <dgm:pt modelId="{4D58813C-BFF9-42DD-B904-5D9F85DB7CCD}" type="pres">
      <dgm:prSet presAssocID="{39184F5A-599F-4071-AF85-6E5B20606E4C}" presName="dstNode" presStyleLbl="node1" presStyleIdx="0" presStyleCnt="5"/>
      <dgm:spPr/>
    </dgm:pt>
    <dgm:pt modelId="{17E541A5-510E-4328-8989-2819EBF91279}" type="pres">
      <dgm:prSet presAssocID="{6483E0CD-B4C0-49A1-B003-D7B2BBF18322}" presName="text_1" presStyleLbl="node1" presStyleIdx="0" presStyleCnt="5">
        <dgm:presLayoutVars>
          <dgm:bulletEnabled val="1"/>
        </dgm:presLayoutVars>
      </dgm:prSet>
      <dgm:spPr/>
      <dgm:t>
        <a:bodyPr/>
        <a:lstStyle/>
        <a:p>
          <a:endParaRPr lang="en-US"/>
        </a:p>
      </dgm:t>
    </dgm:pt>
    <dgm:pt modelId="{9305E5F1-F6A4-4FDE-B202-AA0BC18A4B95}" type="pres">
      <dgm:prSet presAssocID="{6483E0CD-B4C0-49A1-B003-D7B2BBF18322}" presName="accent_1" presStyleCnt="0"/>
      <dgm:spPr/>
    </dgm:pt>
    <dgm:pt modelId="{F9CCCD5A-70BC-435F-B0DD-004FA40148CB}" type="pres">
      <dgm:prSet presAssocID="{6483E0CD-B4C0-49A1-B003-D7B2BBF18322}" presName="accentRepeatNode" presStyleLbl="solidFgAcc1" presStyleIdx="0" presStyleCnt="5"/>
      <dgm:spPr/>
    </dgm:pt>
    <dgm:pt modelId="{52AA3B99-39B4-42C2-948F-E87DA6D0B9D4}" type="pres">
      <dgm:prSet presAssocID="{1E7BE6B7-53C6-45D7-A1B4-54A7D991B4A3}" presName="text_2" presStyleLbl="node1" presStyleIdx="1" presStyleCnt="5">
        <dgm:presLayoutVars>
          <dgm:bulletEnabled val="1"/>
        </dgm:presLayoutVars>
      </dgm:prSet>
      <dgm:spPr/>
    </dgm:pt>
    <dgm:pt modelId="{33021B95-C723-4BDE-9E72-EA9B4F92555D}" type="pres">
      <dgm:prSet presAssocID="{1E7BE6B7-53C6-45D7-A1B4-54A7D991B4A3}" presName="accent_2" presStyleCnt="0"/>
      <dgm:spPr/>
    </dgm:pt>
    <dgm:pt modelId="{DF7531D3-8986-4EED-BC21-1AC7A0334F3A}" type="pres">
      <dgm:prSet presAssocID="{1E7BE6B7-53C6-45D7-A1B4-54A7D991B4A3}" presName="accentRepeatNode" presStyleLbl="solidFgAcc1" presStyleIdx="1" presStyleCnt="5"/>
      <dgm:spPr/>
    </dgm:pt>
    <dgm:pt modelId="{43B14CE7-1AA2-484E-9CB9-FF76EF20CEB4}" type="pres">
      <dgm:prSet presAssocID="{C17CB97C-2550-4A85-8FB7-1C43A3283D04}" presName="text_3" presStyleLbl="node1" presStyleIdx="2" presStyleCnt="5">
        <dgm:presLayoutVars>
          <dgm:bulletEnabled val="1"/>
        </dgm:presLayoutVars>
      </dgm:prSet>
      <dgm:spPr/>
    </dgm:pt>
    <dgm:pt modelId="{889F42FD-1B38-47DD-80DD-86507D240820}" type="pres">
      <dgm:prSet presAssocID="{C17CB97C-2550-4A85-8FB7-1C43A3283D04}" presName="accent_3" presStyleCnt="0"/>
      <dgm:spPr/>
    </dgm:pt>
    <dgm:pt modelId="{5E3D9786-574B-4B59-A5F9-FF430D590117}" type="pres">
      <dgm:prSet presAssocID="{C17CB97C-2550-4A85-8FB7-1C43A3283D04}" presName="accentRepeatNode" presStyleLbl="solidFgAcc1" presStyleIdx="2" presStyleCnt="5"/>
      <dgm:spPr/>
    </dgm:pt>
    <dgm:pt modelId="{B0732522-6C2E-4F0F-ADB7-5637D3C11E03}" type="pres">
      <dgm:prSet presAssocID="{E7A2F3BC-3745-4622-9758-E89A99C70FEA}" presName="text_4" presStyleLbl="node1" presStyleIdx="3" presStyleCnt="5">
        <dgm:presLayoutVars>
          <dgm:bulletEnabled val="1"/>
        </dgm:presLayoutVars>
      </dgm:prSet>
      <dgm:spPr/>
    </dgm:pt>
    <dgm:pt modelId="{E8BFF456-CC19-41A1-BDCA-CBD85C9697EB}" type="pres">
      <dgm:prSet presAssocID="{E7A2F3BC-3745-4622-9758-E89A99C70FEA}" presName="accent_4" presStyleCnt="0"/>
      <dgm:spPr/>
    </dgm:pt>
    <dgm:pt modelId="{A473A1EE-1298-467F-BA8A-94F014A86B20}" type="pres">
      <dgm:prSet presAssocID="{E7A2F3BC-3745-4622-9758-E89A99C70FEA}" presName="accentRepeatNode" presStyleLbl="solidFgAcc1" presStyleIdx="3" presStyleCnt="5"/>
      <dgm:spPr/>
    </dgm:pt>
    <dgm:pt modelId="{15E84E29-5F7C-4024-81B2-6C2BD61C7FC7}" type="pres">
      <dgm:prSet presAssocID="{58C7039F-3594-4080-8E02-6AE92DBF58C1}" presName="text_5" presStyleLbl="node1" presStyleIdx="4" presStyleCnt="5">
        <dgm:presLayoutVars>
          <dgm:bulletEnabled val="1"/>
        </dgm:presLayoutVars>
      </dgm:prSet>
      <dgm:spPr/>
    </dgm:pt>
    <dgm:pt modelId="{BFB2E0AE-4D50-4419-B231-2DCDB219B4D7}" type="pres">
      <dgm:prSet presAssocID="{58C7039F-3594-4080-8E02-6AE92DBF58C1}" presName="accent_5" presStyleCnt="0"/>
      <dgm:spPr/>
    </dgm:pt>
    <dgm:pt modelId="{D5034984-C20B-499D-BFD9-B40AD00D3B84}" type="pres">
      <dgm:prSet presAssocID="{58C7039F-3594-4080-8E02-6AE92DBF58C1}" presName="accentRepeatNode" presStyleLbl="solidFgAcc1" presStyleIdx="4" presStyleCnt="5"/>
      <dgm:spPr/>
    </dgm:pt>
  </dgm:ptLst>
  <dgm:cxnLst>
    <dgm:cxn modelId="{37D457C4-91D7-44D1-8DC2-20020EA9255A}" srcId="{39184F5A-599F-4071-AF85-6E5B20606E4C}" destId="{C17CB97C-2550-4A85-8FB7-1C43A3283D04}" srcOrd="2" destOrd="0" parTransId="{C05E3CB5-CD3D-4510-94EB-9FC0354F0700}" sibTransId="{13FA56F8-8797-4952-9F4B-2FB4762BA243}"/>
    <dgm:cxn modelId="{0E12FC1C-E5EB-4E5F-AC85-511E7B5E9F05}" type="presOf" srcId="{39184F5A-599F-4071-AF85-6E5B20606E4C}" destId="{08134A7D-CDDE-4B59-BDEA-B06AF4C968E3}" srcOrd="0" destOrd="0" presId="urn:microsoft.com/office/officeart/2008/layout/VerticalCurvedList"/>
    <dgm:cxn modelId="{EECD540E-BDA7-4897-B3A2-FCC30E0A3BD5}" type="presOf" srcId="{1E7BE6B7-53C6-45D7-A1B4-54A7D991B4A3}" destId="{52AA3B99-39B4-42C2-948F-E87DA6D0B9D4}" srcOrd="0" destOrd="0" presId="urn:microsoft.com/office/officeart/2008/layout/VerticalCurvedList"/>
    <dgm:cxn modelId="{84287F80-42FC-41D9-AB76-7ECF241C2F54}" type="presOf" srcId="{C17CB97C-2550-4A85-8FB7-1C43A3283D04}" destId="{43B14CE7-1AA2-484E-9CB9-FF76EF20CEB4}" srcOrd="0" destOrd="0" presId="urn:microsoft.com/office/officeart/2008/layout/VerticalCurvedList"/>
    <dgm:cxn modelId="{08F800D0-8521-4093-BD7B-BDD40EE4BC22}" type="presOf" srcId="{E7A2F3BC-3745-4622-9758-E89A99C70FEA}" destId="{B0732522-6C2E-4F0F-ADB7-5637D3C11E03}" srcOrd="0" destOrd="0" presId="urn:microsoft.com/office/officeart/2008/layout/VerticalCurvedList"/>
    <dgm:cxn modelId="{D3F383B5-ACFF-494F-BAC2-8852F4215CFB}" type="presOf" srcId="{58C7039F-3594-4080-8E02-6AE92DBF58C1}" destId="{15E84E29-5F7C-4024-81B2-6C2BD61C7FC7}" srcOrd="0" destOrd="0" presId="urn:microsoft.com/office/officeart/2008/layout/VerticalCurvedList"/>
    <dgm:cxn modelId="{C8B28669-9E2B-4909-AB07-849BBD75A4BD}" srcId="{39184F5A-599F-4071-AF85-6E5B20606E4C}" destId="{6483E0CD-B4C0-49A1-B003-D7B2BBF18322}" srcOrd="0" destOrd="0" parTransId="{608D4647-A590-4090-B35D-76AA28738A33}" sibTransId="{A33D6918-DC89-4133-ACC4-6495D57F0323}"/>
    <dgm:cxn modelId="{7658003A-EFA4-40AD-9928-28E8053A94B4}" type="presOf" srcId="{6483E0CD-B4C0-49A1-B003-D7B2BBF18322}" destId="{17E541A5-510E-4328-8989-2819EBF91279}" srcOrd="0" destOrd="0" presId="urn:microsoft.com/office/officeart/2008/layout/VerticalCurvedList"/>
    <dgm:cxn modelId="{45467FD0-4C22-41B4-8BB8-7F34DF787CA8}" srcId="{39184F5A-599F-4071-AF85-6E5B20606E4C}" destId="{E7A2F3BC-3745-4622-9758-E89A99C70FEA}" srcOrd="3" destOrd="0" parTransId="{D88FFF0D-F11A-41A6-8461-16BFC80CCACA}" sibTransId="{1FDCD2DD-B604-4B91-8A0F-7404DF92F888}"/>
    <dgm:cxn modelId="{ADF21812-1B43-42F5-B1A2-BAF30A86344A}" srcId="{39184F5A-599F-4071-AF85-6E5B20606E4C}" destId="{1E7BE6B7-53C6-45D7-A1B4-54A7D991B4A3}" srcOrd="1" destOrd="0" parTransId="{09B2C1B1-38AE-4867-A03F-98BDD08F3152}" sibTransId="{9D7F7BDA-2E00-48A5-9A55-BC643466D23D}"/>
    <dgm:cxn modelId="{8FC7EEAD-0AAD-43DF-B9D5-1C877FD04546}" type="presOf" srcId="{A33D6918-DC89-4133-ACC4-6495D57F0323}" destId="{02D71E4A-FA35-4A11-829D-8140707103C5}" srcOrd="0" destOrd="0" presId="urn:microsoft.com/office/officeart/2008/layout/VerticalCurvedList"/>
    <dgm:cxn modelId="{ECE23FF8-EEEF-4D31-8A4A-2B2C923FADF9}" srcId="{39184F5A-599F-4071-AF85-6E5B20606E4C}" destId="{58C7039F-3594-4080-8E02-6AE92DBF58C1}" srcOrd="4" destOrd="0" parTransId="{78AFD7F0-DDFD-4F5A-9171-77ECC222C07A}" sibTransId="{B643ECD7-5EF1-4E1D-90FA-8A843FDDBD6B}"/>
    <dgm:cxn modelId="{4105D7D5-DF5A-4BD5-94CE-6FC93BA454EA}" type="presParOf" srcId="{08134A7D-CDDE-4B59-BDEA-B06AF4C968E3}" destId="{BC95C9DC-9670-4AF7-8357-3A03C9A9311A}" srcOrd="0" destOrd="0" presId="urn:microsoft.com/office/officeart/2008/layout/VerticalCurvedList"/>
    <dgm:cxn modelId="{A50F9729-D5D8-4C67-BEAA-2D3D6D8D3E65}" type="presParOf" srcId="{BC95C9DC-9670-4AF7-8357-3A03C9A9311A}" destId="{F128BC3E-EE1A-4C99-BD52-9A209F5A36B8}" srcOrd="0" destOrd="0" presId="urn:microsoft.com/office/officeart/2008/layout/VerticalCurvedList"/>
    <dgm:cxn modelId="{3323531C-2CAF-455F-BABF-7AAAF337C910}" type="presParOf" srcId="{F128BC3E-EE1A-4C99-BD52-9A209F5A36B8}" destId="{D3344269-6EDB-4591-A93C-14F81C95DB54}" srcOrd="0" destOrd="0" presId="urn:microsoft.com/office/officeart/2008/layout/VerticalCurvedList"/>
    <dgm:cxn modelId="{A71AD837-D69D-4AB4-BBA8-FFC188AB1651}" type="presParOf" srcId="{F128BC3E-EE1A-4C99-BD52-9A209F5A36B8}" destId="{02D71E4A-FA35-4A11-829D-8140707103C5}" srcOrd="1" destOrd="0" presId="urn:microsoft.com/office/officeart/2008/layout/VerticalCurvedList"/>
    <dgm:cxn modelId="{8A7C51FA-35D0-4943-A212-782AB325F445}" type="presParOf" srcId="{F128BC3E-EE1A-4C99-BD52-9A209F5A36B8}" destId="{ADEF6739-0DB4-4B88-8DF7-0ED77CB42744}" srcOrd="2" destOrd="0" presId="urn:microsoft.com/office/officeart/2008/layout/VerticalCurvedList"/>
    <dgm:cxn modelId="{9CA306EC-42F3-4412-AF93-8D2B1C13CF3D}" type="presParOf" srcId="{F128BC3E-EE1A-4C99-BD52-9A209F5A36B8}" destId="{4D58813C-BFF9-42DD-B904-5D9F85DB7CCD}" srcOrd="3" destOrd="0" presId="urn:microsoft.com/office/officeart/2008/layout/VerticalCurvedList"/>
    <dgm:cxn modelId="{CDC00263-5BDC-4C17-A734-109D1F2F234F}" type="presParOf" srcId="{BC95C9DC-9670-4AF7-8357-3A03C9A9311A}" destId="{17E541A5-510E-4328-8989-2819EBF91279}" srcOrd="1" destOrd="0" presId="urn:microsoft.com/office/officeart/2008/layout/VerticalCurvedList"/>
    <dgm:cxn modelId="{4DC5E7E1-FA54-459D-8059-2D5DD7E93F1A}" type="presParOf" srcId="{BC95C9DC-9670-4AF7-8357-3A03C9A9311A}" destId="{9305E5F1-F6A4-4FDE-B202-AA0BC18A4B95}" srcOrd="2" destOrd="0" presId="urn:microsoft.com/office/officeart/2008/layout/VerticalCurvedList"/>
    <dgm:cxn modelId="{08F83952-BC92-4ACE-BDC4-DAD7E61CB78C}" type="presParOf" srcId="{9305E5F1-F6A4-4FDE-B202-AA0BC18A4B95}" destId="{F9CCCD5A-70BC-435F-B0DD-004FA40148CB}" srcOrd="0" destOrd="0" presId="urn:microsoft.com/office/officeart/2008/layout/VerticalCurvedList"/>
    <dgm:cxn modelId="{974FAC56-9028-4544-B159-177DBE517BCF}" type="presParOf" srcId="{BC95C9DC-9670-4AF7-8357-3A03C9A9311A}" destId="{52AA3B99-39B4-42C2-948F-E87DA6D0B9D4}" srcOrd="3" destOrd="0" presId="urn:microsoft.com/office/officeart/2008/layout/VerticalCurvedList"/>
    <dgm:cxn modelId="{229E41D7-B30B-4A55-A825-43D2559E2A65}" type="presParOf" srcId="{BC95C9DC-9670-4AF7-8357-3A03C9A9311A}" destId="{33021B95-C723-4BDE-9E72-EA9B4F92555D}" srcOrd="4" destOrd="0" presId="urn:microsoft.com/office/officeart/2008/layout/VerticalCurvedList"/>
    <dgm:cxn modelId="{0D81D32D-70BD-4CE7-9979-AEAFA0ECD459}" type="presParOf" srcId="{33021B95-C723-4BDE-9E72-EA9B4F92555D}" destId="{DF7531D3-8986-4EED-BC21-1AC7A0334F3A}" srcOrd="0" destOrd="0" presId="urn:microsoft.com/office/officeart/2008/layout/VerticalCurvedList"/>
    <dgm:cxn modelId="{47C0BA5A-BEE6-467A-9AA5-4385249B3101}" type="presParOf" srcId="{BC95C9DC-9670-4AF7-8357-3A03C9A9311A}" destId="{43B14CE7-1AA2-484E-9CB9-FF76EF20CEB4}" srcOrd="5" destOrd="0" presId="urn:microsoft.com/office/officeart/2008/layout/VerticalCurvedList"/>
    <dgm:cxn modelId="{DF0D5C86-177F-4304-85C5-F4C77E61F205}" type="presParOf" srcId="{BC95C9DC-9670-4AF7-8357-3A03C9A9311A}" destId="{889F42FD-1B38-47DD-80DD-86507D240820}" srcOrd="6" destOrd="0" presId="urn:microsoft.com/office/officeart/2008/layout/VerticalCurvedList"/>
    <dgm:cxn modelId="{94CF925E-CA0A-4B6D-B8AA-AA512F11DE06}" type="presParOf" srcId="{889F42FD-1B38-47DD-80DD-86507D240820}" destId="{5E3D9786-574B-4B59-A5F9-FF430D590117}" srcOrd="0" destOrd="0" presId="urn:microsoft.com/office/officeart/2008/layout/VerticalCurvedList"/>
    <dgm:cxn modelId="{5604FFBC-3769-4A37-86A0-9B3698C30689}" type="presParOf" srcId="{BC95C9DC-9670-4AF7-8357-3A03C9A9311A}" destId="{B0732522-6C2E-4F0F-ADB7-5637D3C11E03}" srcOrd="7" destOrd="0" presId="urn:microsoft.com/office/officeart/2008/layout/VerticalCurvedList"/>
    <dgm:cxn modelId="{D6E4B2ED-884B-4235-95B8-F002607B7FFE}" type="presParOf" srcId="{BC95C9DC-9670-4AF7-8357-3A03C9A9311A}" destId="{E8BFF456-CC19-41A1-BDCA-CBD85C9697EB}" srcOrd="8" destOrd="0" presId="urn:microsoft.com/office/officeart/2008/layout/VerticalCurvedList"/>
    <dgm:cxn modelId="{156F7354-DBA9-4FB5-BE61-8D8F4478DD4E}" type="presParOf" srcId="{E8BFF456-CC19-41A1-BDCA-CBD85C9697EB}" destId="{A473A1EE-1298-467F-BA8A-94F014A86B20}" srcOrd="0" destOrd="0" presId="urn:microsoft.com/office/officeart/2008/layout/VerticalCurvedList"/>
    <dgm:cxn modelId="{171B2702-1758-430E-88D0-9971B14F4FB9}" type="presParOf" srcId="{BC95C9DC-9670-4AF7-8357-3A03C9A9311A}" destId="{15E84E29-5F7C-4024-81B2-6C2BD61C7FC7}" srcOrd="9" destOrd="0" presId="urn:microsoft.com/office/officeart/2008/layout/VerticalCurvedList"/>
    <dgm:cxn modelId="{93388EAF-AD38-432E-B903-0278C6223157}" type="presParOf" srcId="{BC95C9DC-9670-4AF7-8357-3A03C9A9311A}" destId="{BFB2E0AE-4D50-4419-B231-2DCDB219B4D7}" srcOrd="10" destOrd="0" presId="urn:microsoft.com/office/officeart/2008/layout/VerticalCurvedList"/>
    <dgm:cxn modelId="{0B740700-18D1-4B6E-86D8-DD255F344065}" type="presParOf" srcId="{BFB2E0AE-4D50-4419-B231-2DCDB219B4D7}" destId="{D5034984-C20B-499D-BFD9-B40AD00D3B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7FC679-A9E0-4642-AFC2-7B65341EA188}"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94CD39A1-D0F3-4A92-8C56-3242B6FD5110}">
      <dgm:prSet phldrT="[Text]" custT="1"/>
      <dgm:spPr/>
      <dgm:t>
        <a:bodyPr/>
        <a:lstStyle/>
        <a:p>
          <a:pPr algn="just" rtl="1">
            <a:lnSpc>
              <a:spcPct val="150000"/>
            </a:lnSpc>
          </a:pPr>
          <a:r>
            <a:rPr lang="ar-SY" sz="2200" smtClean="0">
              <a:solidFill>
                <a:schemeClr val="tx1"/>
              </a:solidFill>
            </a:rPr>
            <a:t>بريد الضيف العادي.</a:t>
          </a:r>
          <a:endParaRPr lang="en-US" sz="2200">
            <a:solidFill>
              <a:schemeClr val="tx1"/>
            </a:solidFill>
          </a:endParaRPr>
        </a:p>
      </dgm:t>
    </dgm:pt>
    <dgm:pt modelId="{29B9C1E0-5C78-42D9-8C22-F2945C63214D}" type="parTrans" cxnId="{C274B7EC-030C-4179-AEFD-CF2C0657F66F}">
      <dgm:prSet/>
      <dgm:spPr/>
      <dgm:t>
        <a:bodyPr/>
        <a:lstStyle/>
        <a:p>
          <a:pPr algn="just" rtl="1">
            <a:lnSpc>
              <a:spcPct val="150000"/>
            </a:lnSpc>
          </a:pPr>
          <a:endParaRPr lang="en-US" sz="2200">
            <a:solidFill>
              <a:schemeClr val="tx1"/>
            </a:solidFill>
          </a:endParaRPr>
        </a:p>
      </dgm:t>
    </dgm:pt>
    <dgm:pt modelId="{53EBBDC7-8255-4DAE-A77C-FB740F7A8D48}" type="sibTrans" cxnId="{C274B7EC-030C-4179-AEFD-CF2C0657F66F}">
      <dgm:prSet/>
      <dgm:spPr/>
      <dgm:t>
        <a:bodyPr/>
        <a:lstStyle/>
        <a:p>
          <a:pPr algn="just" rtl="1">
            <a:lnSpc>
              <a:spcPct val="150000"/>
            </a:lnSpc>
          </a:pPr>
          <a:endParaRPr lang="en-US" sz="2200">
            <a:solidFill>
              <a:schemeClr val="tx1"/>
            </a:solidFill>
          </a:endParaRPr>
        </a:p>
      </dgm:t>
    </dgm:pt>
    <dgm:pt modelId="{388B1EB4-51E7-4873-8AD9-A29424BA1210}">
      <dgm:prSet custT="1"/>
      <dgm:spPr/>
      <dgm:t>
        <a:bodyPr/>
        <a:lstStyle/>
        <a:p>
          <a:pPr algn="just" rtl="1">
            <a:lnSpc>
              <a:spcPct val="150000"/>
            </a:lnSpc>
          </a:pPr>
          <a:r>
            <a:rPr lang="ar-SY" sz="2200" smtClean="0">
              <a:solidFill>
                <a:schemeClr val="tx1"/>
              </a:solidFill>
            </a:rPr>
            <a:t>بريد الضيف المسجل.</a:t>
          </a:r>
          <a:endParaRPr lang="ar-SY" sz="2200" dirty="0">
            <a:solidFill>
              <a:schemeClr val="tx1"/>
            </a:solidFill>
          </a:endParaRPr>
        </a:p>
      </dgm:t>
    </dgm:pt>
    <dgm:pt modelId="{BDC9DDEB-12B5-424B-B700-5D77F73CF284}" type="parTrans" cxnId="{A710E3E0-4B6B-4F7C-86A0-35A72EA3F894}">
      <dgm:prSet/>
      <dgm:spPr/>
      <dgm:t>
        <a:bodyPr/>
        <a:lstStyle/>
        <a:p>
          <a:pPr algn="just" rtl="1">
            <a:lnSpc>
              <a:spcPct val="150000"/>
            </a:lnSpc>
          </a:pPr>
          <a:endParaRPr lang="en-US" sz="2200">
            <a:solidFill>
              <a:schemeClr val="tx1"/>
            </a:solidFill>
          </a:endParaRPr>
        </a:p>
      </dgm:t>
    </dgm:pt>
    <dgm:pt modelId="{CF507530-4737-45DF-8EA3-DB6436D0D6C6}" type="sibTrans" cxnId="{A710E3E0-4B6B-4F7C-86A0-35A72EA3F894}">
      <dgm:prSet/>
      <dgm:spPr/>
      <dgm:t>
        <a:bodyPr/>
        <a:lstStyle/>
        <a:p>
          <a:pPr algn="just" rtl="1">
            <a:lnSpc>
              <a:spcPct val="150000"/>
            </a:lnSpc>
          </a:pPr>
          <a:endParaRPr lang="en-US" sz="2200">
            <a:solidFill>
              <a:schemeClr val="tx1"/>
            </a:solidFill>
          </a:endParaRPr>
        </a:p>
      </dgm:t>
    </dgm:pt>
    <dgm:pt modelId="{E0E12722-1643-46C7-B85B-8205B922B407}" type="pres">
      <dgm:prSet presAssocID="{5D7FC679-A9E0-4642-AFC2-7B65341EA188}" presName="Name0" presStyleCnt="0">
        <dgm:presLayoutVars>
          <dgm:chMax val="7"/>
          <dgm:chPref val="7"/>
          <dgm:dir val="rev"/>
        </dgm:presLayoutVars>
      </dgm:prSet>
      <dgm:spPr/>
    </dgm:pt>
    <dgm:pt modelId="{20BE2D48-18A3-47C0-B6BF-9ACC86E8406F}" type="pres">
      <dgm:prSet presAssocID="{5D7FC679-A9E0-4642-AFC2-7B65341EA188}" presName="Name1" presStyleCnt="0"/>
      <dgm:spPr/>
    </dgm:pt>
    <dgm:pt modelId="{21DBF7E3-3914-4C8D-BBAA-3834686504BD}" type="pres">
      <dgm:prSet presAssocID="{5D7FC679-A9E0-4642-AFC2-7B65341EA188}" presName="cycle" presStyleCnt="0"/>
      <dgm:spPr/>
    </dgm:pt>
    <dgm:pt modelId="{86061E5D-BDD1-425B-9576-B877F31C1E8D}" type="pres">
      <dgm:prSet presAssocID="{5D7FC679-A9E0-4642-AFC2-7B65341EA188}" presName="srcNode" presStyleLbl="node1" presStyleIdx="0" presStyleCnt="2"/>
      <dgm:spPr/>
    </dgm:pt>
    <dgm:pt modelId="{AD34AD0B-552C-4310-AEDF-5A7FE40C346F}" type="pres">
      <dgm:prSet presAssocID="{5D7FC679-A9E0-4642-AFC2-7B65341EA188}" presName="conn" presStyleLbl="parChTrans1D2" presStyleIdx="0" presStyleCnt="1"/>
      <dgm:spPr/>
    </dgm:pt>
    <dgm:pt modelId="{37080FDE-9E5E-40F2-8447-B71ECCF688E4}" type="pres">
      <dgm:prSet presAssocID="{5D7FC679-A9E0-4642-AFC2-7B65341EA188}" presName="extraNode" presStyleLbl="node1" presStyleIdx="0" presStyleCnt="2"/>
      <dgm:spPr/>
    </dgm:pt>
    <dgm:pt modelId="{F30D8D4F-3595-4CBE-80CD-442B8C3134BC}" type="pres">
      <dgm:prSet presAssocID="{5D7FC679-A9E0-4642-AFC2-7B65341EA188}" presName="dstNode" presStyleLbl="node1" presStyleIdx="0" presStyleCnt="2"/>
      <dgm:spPr/>
    </dgm:pt>
    <dgm:pt modelId="{5C59A9AD-229D-4BED-8CA8-8A6064BA60FD}" type="pres">
      <dgm:prSet presAssocID="{94CD39A1-D0F3-4A92-8C56-3242B6FD5110}" presName="text_1" presStyleLbl="node1" presStyleIdx="0" presStyleCnt="2">
        <dgm:presLayoutVars>
          <dgm:bulletEnabled val="1"/>
        </dgm:presLayoutVars>
      </dgm:prSet>
      <dgm:spPr/>
      <dgm:t>
        <a:bodyPr/>
        <a:lstStyle/>
        <a:p>
          <a:endParaRPr lang="en-US"/>
        </a:p>
      </dgm:t>
    </dgm:pt>
    <dgm:pt modelId="{A49D0A10-8B37-4C32-A3A2-0B5208CE413D}" type="pres">
      <dgm:prSet presAssocID="{94CD39A1-D0F3-4A92-8C56-3242B6FD5110}" presName="accent_1" presStyleCnt="0"/>
      <dgm:spPr/>
    </dgm:pt>
    <dgm:pt modelId="{CF3A81AC-C04D-47F1-AB76-8F3204DF90D3}" type="pres">
      <dgm:prSet presAssocID="{94CD39A1-D0F3-4A92-8C56-3242B6FD5110}" presName="accentRepeatNode" presStyleLbl="solidFgAcc1" presStyleIdx="0" presStyleCnt="2"/>
      <dgm:spPr/>
    </dgm:pt>
    <dgm:pt modelId="{5DCBD0B1-1552-4BA1-9519-3128C7BD7D6D}" type="pres">
      <dgm:prSet presAssocID="{388B1EB4-51E7-4873-8AD9-A29424BA1210}" presName="text_2" presStyleLbl="node1" presStyleIdx="1" presStyleCnt="2">
        <dgm:presLayoutVars>
          <dgm:bulletEnabled val="1"/>
        </dgm:presLayoutVars>
      </dgm:prSet>
      <dgm:spPr/>
    </dgm:pt>
    <dgm:pt modelId="{FEC6789E-CDA6-493F-8551-5135147B2B4F}" type="pres">
      <dgm:prSet presAssocID="{388B1EB4-51E7-4873-8AD9-A29424BA1210}" presName="accent_2" presStyleCnt="0"/>
      <dgm:spPr/>
    </dgm:pt>
    <dgm:pt modelId="{C1B05E98-FFE3-474B-981C-0411F5482414}" type="pres">
      <dgm:prSet presAssocID="{388B1EB4-51E7-4873-8AD9-A29424BA1210}" presName="accentRepeatNode" presStyleLbl="solidFgAcc1" presStyleIdx="1" presStyleCnt="2"/>
      <dgm:spPr/>
    </dgm:pt>
  </dgm:ptLst>
  <dgm:cxnLst>
    <dgm:cxn modelId="{CA559DEB-67E6-4385-A1C1-A2C3CECC4CF9}" type="presOf" srcId="{5D7FC679-A9E0-4642-AFC2-7B65341EA188}" destId="{E0E12722-1643-46C7-B85B-8205B922B407}" srcOrd="0" destOrd="0" presId="urn:microsoft.com/office/officeart/2008/layout/VerticalCurvedList"/>
    <dgm:cxn modelId="{4F9D331D-0BA6-4061-81A3-E75CBB6EE900}" type="presOf" srcId="{388B1EB4-51E7-4873-8AD9-A29424BA1210}" destId="{5DCBD0B1-1552-4BA1-9519-3128C7BD7D6D}" srcOrd="0" destOrd="0" presId="urn:microsoft.com/office/officeart/2008/layout/VerticalCurvedList"/>
    <dgm:cxn modelId="{C274B7EC-030C-4179-AEFD-CF2C0657F66F}" srcId="{5D7FC679-A9E0-4642-AFC2-7B65341EA188}" destId="{94CD39A1-D0F3-4A92-8C56-3242B6FD5110}" srcOrd="0" destOrd="0" parTransId="{29B9C1E0-5C78-42D9-8C22-F2945C63214D}" sibTransId="{53EBBDC7-8255-4DAE-A77C-FB740F7A8D48}"/>
    <dgm:cxn modelId="{A710E3E0-4B6B-4F7C-86A0-35A72EA3F894}" srcId="{5D7FC679-A9E0-4642-AFC2-7B65341EA188}" destId="{388B1EB4-51E7-4873-8AD9-A29424BA1210}" srcOrd="1" destOrd="0" parTransId="{BDC9DDEB-12B5-424B-B700-5D77F73CF284}" sibTransId="{CF507530-4737-45DF-8EA3-DB6436D0D6C6}"/>
    <dgm:cxn modelId="{79871AB0-EAF3-419E-A056-0805AE9BD154}" type="presOf" srcId="{94CD39A1-D0F3-4A92-8C56-3242B6FD5110}" destId="{5C59A9AD-229D-4BED-8CA8-8A6064BA60FD}" srcOrd="0" destOrd="0" presId="urn:microsoft.com/office/officeart/2008/layout/VerticalCurvedList"/>
    <dgm:cxn modelId="{F35A9642-B242-4EE7-9E75-89220F48A0E4}" type="presOf" srcId="{53EBBDC7-8255-4DAE-A77C-FB740F7A8D48}" destId="{AD34AD0B-552C-4310-AEDF-5A7FE40C346F}" srcOrd="0" destOrd="0" presId="urn:microsoft.com/office/officeart/2008/layout/VerticalCurvedList"/>
    <dgm:cxn modelId="{C6A3F329-036B-4D9E-A967-88950469BF3C}" type="presParOf" srcId="{E0E12722-1643-46C7-B85B-8205B922B407}" destId="{20BE2D48-18A3-47C0-B6BF-9ACC86E8406F}" srcOrd="0" destOrd="0" presId="urn:microsoft.com/office/officeart/2008/layout/VerticalCurvedList"/>
    <dgm:cxn modelId="{7B4ED075-3030-42C0-8363-65DB84548F22}" type="presParOf" srcId="{20BE2D48-18A3-47C0-B6BF-9ACC86E8406F}" destId="{21DBF7E3-3914-4C8D-BBAA-3834686504BD}" srcOrd="0" destOrd="0" presId="urn:microsoft.com/office/officeart/2008/layout/VerticalCurvedList"/>
    <dgm:cxn modelId="{81483F07-9AB5-4038-A4F7-B7275FDC1756}" type="presParOf" srcId="{21DBF7E3-3914-4C8D-BBAA-3834686504BD}" destId="{86061E5D-BDD1-425B-9576-B877F31C1E8D}" srcOrd="0" destOrd="0" presId="urn:microsoft.com/office/officeart/2008/layout/VerticalCurvedList"/>
    <dgm:cxn modelId="{2829A1CF-489A-4EDD-A34A-B1B34CA02088}" type="presParOf" srcId="{21DBF7E3-3914-4C8D-BBAA-3834686504BD}" destId="{AD34AD0B-552C-4310-AEDF-5A7FE40C346F}" srcOrd="1" destOrd="0" presId="urn:microsoft.com/office/officeart/2008/layout/VerticalCurvedList"/>
    <dgm:cxn modelId="{7A1F63D1-4368-4232-89C6-A1228A16201F}" type="presParOf" srcId="{21DBF7E3-3914-4C8D-BBAA-3834686504BD}" destId="{37080FDE-9E5E-40F2-8447-B71ECCF688E4}" srcOrd="2" destOrd="0" presId="urn:microsoft.com/office/officeart/2008/layout/VerticalCurvedList"/>
    <dgm:cxn modelId="{2D271DA9-2E23-4794-BBE3-6811204DF0B9}" type="presParOf" srcId="{21DBF7E3-3914-4C8D-BBAA-3834686504BD}" destId="{F30D8D4F-3595-4CBE-80CD-442B8C3134BC}" srcOrd="3" destOrd="0" presId="urn:microsoft.com/office/officeart/2008/layout/VerticalCurvedList"/>
    <dgm:cxn modelId="{045C912D-F68F-4F7F-ABCB-D3EE810F4BDF}" type="presParOf" srcId="{20BE2D48-18A3-47C0-B6BF-9ACC86E8406F}" destId="{5C59A9AD-229D-4BED-8CA8-8A6064BA60FD}" srcOrd="1" destOrd="0" presId="urn:microsoft.com/office/officeart/2008/layout/VerticalCurvedList"/>
    <dgm:cxn modelId="{6F38D3BE-30E4-4F75-8A5D-184C5F564C7B}" type="presParOf" srcId="{20BE2D48-18A3-47C0-B6BF-9ACC86E8406F}" destId="{A49D0A10-8B37-4C32-A3A2-0B5208CE413D}" srcOrd="2" destOrd="0" presId="urn:microsoft.com/office/officeart/2008/layout/VerticalCurvedList"/>
    <dgm:cxn modelId="{0E4FB5FC-1EAA-4EC0-9966-10EAE3522AB4}" type="presParOf" srcId="{A49D0A10-8B37-4C32-A3A2-0B5208CE413D}" destId="{CF3A81AC-C04D-47F1-AB76-8F3204DF90D3}" srcOrd="0" destOrd="0" presId="urn:microsoft.com/office/officeart/2008/layout/VerticalCurvedList"/>
    <dgm:cxn modelId="{6D27A775-51C8-4C21-9833-3E114D6C1E39}" type="presParOf" srcId="{20BE2D48-18A3-47C0-B6BF-9ACC86E8406F}" destId="{5DCBD0B1-1552-4BA1-9519-3128C7BD7D6D}" srcOrd="3" destOrd="0" presId="urn:microsoft.com/office/officeart/2008/layout/VerticalCurvedList"/>
    <dgm:cxn modelId="{1198EE9D-6C27-4B00-8761-5E4F554BC18E}" type="presParOf" srcId="{20BE2D48-18A3-47C0-B6BF-9ACC86E8406F}" destId="{FEC6789E-CDA6-493F-8551-5135147B2B4F}" srcOrd="4" destOrd="0" presId="urn:microsoft.com/office/officeart/2008/layout/VerticalCurvedList"/>
    <dgm:cxn modelId="{61C0BBE0-2555-478F-8FFE-3923C66C43E6}" type="presParOf" srcId="{FEC6789E-CDA6-493F-8551-5135147B2B4F}" destId="{C1B05E98-FFE3-474B-981C-0411F548241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30A53-C5FD-4A8F-BE09-F2EC6421199E}"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endParaRPr lang="en-US"/>
        </a:p>
      </dgm:t>
    </dgm:pt>
    <dgm:pt modelId="{A4E13E08-3D06-43B2-B905-D4ACB183ABDD}">
      <dgm:prSet phldrT="[Text]" custT="1"/>
      <dgm:spPr/>
      <dgm:t>
        <a:bodyPr/>
        <a:lstStyle/>
        <a:p>
          <a:pPr algn="just" rtl="1">
            <a:lnSpc>
              <a:spcPct val="150000"/>
            </a:lnSpc>
          </a:pPr>
          <a:r>
            <a:rPr lang="ar-SY" sz="2200" smtClean="0">
              <a:solidFill>
                <a:schemeClr val="tx1"/>
              </a:solidFill>
            </a:rPr>
            <a:t>بريد الفندق.</a:t>
          </a:r>
          <a:endParaRPr lang="en-US" sz="2200">
            <a:solidFill>
              <a:schemeClr val="tx1"/>
            </a:solidFill>
          </a:endParaRPr>
        </a:p>
      </dgm:t>
    </dgm:pt>
    <dgm:pt modelId="{C1014682-827C-4BC8-86A8-4D5572FB35FF}" type="parTrans" cxnId="{91052844-17CD-4401-8AED-06785BF1A8F6}">
      <dgm:prSet/>
      <dgm:spPr/>
      <dgm:t>
        <a:bodyPr/>
        <a:lstStyle/>
        <a:p>
          <a:pPr algn="just" rtl="1">
            <a:lnSpc>
              <a:spcPct val="150000"/>
            </a:lnSpc>
          </a:pPr>
          <a:endParaRPr lang="en-US" sz="2200">
            <a:solidFill>
              <a:schemeClr val="tx1"/>
            </a:solidFill>
          </a:endParaRPr>
        </a:p>
      </dgm:t>
    </dgm:pt>
    <dgm:pt modelId="{630F96BE-436D-4731-A886-E97D55C9AC08}" type="sibTrans" cxnId="{91052844-17CD-4401-8AED-06785BF1A8F6}">
      <dgm:prSet/>
      <dgm:spPr/>
      <dgm:t>
        <a:bodyPr/>
        <a:lstStyle/>
        <a:p>
          <a:pPr algn="just" rtl="1">
            <a:lnSpc>
              <a:spcPct val="150000"/>
            </a:lnSpc>
          </a:pPr>
          <a:endParaRPr lang="en-US" sz="2200">
            <a:solidFill>
              <a:schemeClr val="tx1"/>
            </a:solidFill>
          </a:endParaRPr>
        </a:p>
      </dgm:t>
    </dgm:pt>
    <dgm:pt modelId="{7EC9376E-D5BD-4BA7-8603-0A388AD11BD8}">
      <dgm:prSet custT="1"/>
      <dgm:spPr/>
      <dgm:t>
        <a:bodyPr/>
        <a:lstStyle/>
        <a:p>
          <a:pPr algn="just" rtl="1">
            <a:lnSpc>
              <a:spcPct val="150000"/>
            </a:lnSpc>
          </a:pPr>
          <a:r>
            <a:rPr lang="ar-SY" sz="2200" smtClean="0">
              <a:solidFill>
                <a:schemeClr val="tx1"/>
              </a:solidFill>
            </a:rPr>
            <a:t>بريد الضيف.</a:t>
          </a:r>
          <a:endParaRPr lang="ar-SY" sz="2200" dirty="0">
            <a:solidFill>
              <a:schemeClr val="tx1"/>
            </a:solidFill>
          </a:endParaRPr>
        </a:p>
      </dgm:t>
    </dgm:pt>
    <dgm:pt modelId="{20AB0CBE-97DE-4B1B-860F-F67C3C6F9045}" type="parTrans" cxnId="{B5436725-403A-4846-8CEE-D4957178461A}">
      <dgm:prSet/>
      <dgm:spPr/>
      <dgm:t>
        <a:bodyPr/>
        <a:lstStyle/>
        <a:p>
          <a:pPr algn="just" rtl="1">
            <a:lnSpc>
              <a:spcPct val="150000"/>
            </a:lnSpc>
          </a:pPr>
          <a:endParaRPr lang="en-US" sz="2200">
            <a:solidFill>
              <a:schemeClr val="tx1"/>
            </a:solidFill>
          </a:endParaRPr>
        </a:p>
      </dgm:t>
    </dgm:pt>
    <dgm:pt modelId="{4B5BE281-E392-4DC8-B3F3-2283831E14C3}" type="sibTrans" cxnId="{B5436725-403A-4846-8CEE-D4957178461A}">
      <dgm:prSet/>
      <dgm:spPr/>
      <dgm:t>
        <a:bodyPr/>
        <a:lstStyle/>
        <a:p>
          <a:pPr algn="just" rtl="1">
            <a:lnSpc>
              <a:spcPct val="150000"/>
            </a:lnSpc>
          </a:pPr>
          <a:endParaRPr lang="en-US" sz="2200">
            <a:solidFill>
              <a:schemeClr val="tx1"/>
            </a:solidFill>
          </a:endParaRPr>
        </a:p>
      </dgm:t>
    </dgm:pt>
    <dgm:pt modelId="{47D672A5-F38E-40E2-9E94-D4523ABE5FF0}" type="pres">
      <dgm:prSet presAssocID="{0D730A53-C5FD-4A8F-BE09-F2EC6421199E}" presName="Name0" presStyleCnt="0">
        <dgm:presLayoutVars>
          <dgm:chMax val="7"/>
          <dgm:chPref val="7"/>
          <dgm:dir val="rev"/>
        </dgm:presLayoutVars>
      </dgm:prSet>
      <dgm:spPr/>
    </dgm:pt>
    <dgm:pt modelId="{868CED81-1D76-4FD3-A041-15977BEB5C9E}" type="pres">
      <dgm:prSet presAssocID="{0D730A53-C5FD-4A8F-BE09-F2EC6421199E}" presName="Name1" presStyleCnt="0"/>
      <dgm:spPr/>
    </dgm:pt>
    <dgm:pt modelId="{2DD36466-EB48-4FFF-B8AB-76FE73140C9C}" type="pres">
      <dgm:prSet presAssocID="{0D730A53-C5FD-4A8F-BE09-F2EC6421199E}" presName="cycle" presStyleCnt="0"/>
      <dgm:spPr/>
    </dgm:pt>
    <dgm:pt modelId="{A2C0E6E2-CC73-4B90-8D5F-8330509A20C8}" type="pres">
      <dgm:prSet presAssocID="{0D730A53-C5FD-4A8F-BE09-F2EC6421199E}" presName="srcNode" presStyleLbl="node1" presStyleIdx="0" presStyleCnt="2"/>
      <dgm:spPr/>
    </dgm:pt>
    <dgm:pt modelId="{4CCDFFE3-79EC-4ED8-BD14-60730F69DCB2}" type="pres">
      <dgm:prSet presAssocID="{0D730A53-C5FD-4A8F-BE09-F2EC6421199E}" presName="conn" presStyleLbl="parChTrans1D2" presStyleIdx="0" presStyleCnt="1"/>
      <dgm:spPr/>
    </dgm:pt>
    <dgm:pt modelId="{0564027E-66BF-406B-B161-3524E5552DC7}" type="pres">
      <dgm:prSet presAssocID="{0D730A53-C5FD-4A8F-BE09-F2EC6421199E}" presName="extraNode" presStyleLbl="node1" presStyleIdx="0" presStyleCnt="2"/>
      <dgm:spPr/>
    </dgm:pt>
    <dgm:pt modelId="{B6597793-47E5-490B-BA65-E3E6A775E03A}" type="pres">
      <dgm:prSet presAssocID="{0D730A53-C5FD-4A8F-BE09-F2EC6421199E}" presName="dstNode" presStyleLbl="node1" presStyleIdx="0" presStyleCnt="2"/>
      <dgm:spPr/>
    </dgm:pt>
    <dgm:pt modelId="{1AE838D3-2E22-4309-A9A5-C694F5B645BC}" type="pres">
      <dgm:prSet presAssocID="{A4E13E08-3D06-43B2-B905-D4ACB183ABDD}" presName="text_1" presStyleLbl="node1" presStyleIdx="0" presStyleCnt="2">
        <dgm:presLayoutVars>
          <dgm:bulletEnabled val="1"/>
        </dgm:presLayoutVars>
      </dgm:prSet>
      <dgm:spPr/>
      <dgm:t>
        <a:bodyPr/>
        <a:lstStyle/>
        <a:p>
          <a:endParaRPr lang="en-US"/>
        </a:p>
      </dgm:t>
    </dgm:pt>
    <dgm:pt modelId="{357EC32D-020C-475B-9AA8-22082482CED9}" type="pres">
      <dgm:prSet presAssocID="{A4E13E08-3D06-43B2-B905-D4ACB183ABDD}" presName="accent_1" presStyleCnt="0"/>
      <dgm:spPr/>
    </dgm:pt>
    <dgm:pt modelId="{6052B603-C8F3-486C-AB46-A4DB3B65A7B2}" type="pres">
      <dgm:prSet presAssocID="{A4E13E08-3D06-43B2-B905-D4ACB183ABDD}" presName="accentRepeatNode" presStyleLbl="solidFgAcc1" presStyleIdx="0" presStyleCnt="2"/>
      <dgm:spPr/>
    </dgm:pt>
    <dgm:pt modelId="{74D470D4-3999-41A8-ABE0-EADC093FFB4C}" type="pres">
      <dgm:prSet presAssocID="{7EC9376E-D5BD-4BA7-8603-0A388AD11BD8}" presName="text_2" presStyleLbl="node1" presStyleIdx="1" presStyleCnt="2">
        <dgm:presLayoutVars>
          <dgm:bulletEnabled val="1"/>
        </dgm:presLayoutVars>
      </dgm:prSet>
      <dgm:spPr/>
    </dgm:pt>
    <dgm:pt modelId="{0CD7E0A4-D415-4382-9B0A-F4449DFECE26}" type="pres">
      <dgm:prSet presAssocID="{7EC9376E-D5BD-4BA7-8603-0A388AD11BD8}" presName="accent_2" presStyleCnt="0"/>
      <dgm:spPr/>
    </dgm:pt>
    <dgm:pt modelId="{0F0E01C5-64DF-40F6-907E-0926D8EC952F}" type="pres">
      <dgm:prSet presAssocID="{7EC9376E-D5BD-4BA7-8603-0A388AD11BD8}" presName="accentRepeatNode" presStyleLbl="solidFgAcc1" presStyleIdx="1" presStyleCnt="2"/>
      <dgm:spPr/>
    </dgm:pt>
  </dgm:ptLst>
  <dgm:cxnLst>
    <dgm:cxn modelId="{D91903BF-2858-48FE-9779-04EE8E2FB786}" type="presOf" srcId="{630F96BE-436D-4731-A886-E97D55C9AC08}" destId="{4CCDFFE3-79EC-4ED8-BD14-60730F69DCB2}" srcOrd="0" destOrd="0" presId="urn:microsoft.com/office/officeart/2008/layout/VerticalCurvedList"/>
    <dgm:cxn modelId="{91052844-17CD-4401-8AED-06785BF1A8F6}" srcId="{0D730A53-C5FD-4A8F-BE09-F2EC6421199E}" destId="{A4E13E08-3D06-43B2-B905-D4ACB183ABDD}" srcOrd="0" destOrd="0" parTransId="{C1014682-827C-4BC8-86A8-4D5572FB35FF}" sibTransId="{630F96BE-436D-4731-A886-E97D55C9AC08}"/>
    <dgm:cxn modelId="{BC0DCEF9-2A56-4865-9B1D-6CC5C4B92383}" type="presOf" srcId="{0D730A53-C5FD-4A8F-BE09-F2EC6421199E}" destId="{47D672A5-F38E-40E2-9E94-D4523ABE5FF0}" srcOrd="0" destOrd="0" presId="urn:microsoft.com/office/officeart/2008/layout/VerticalCurvedList"/>
    <dgm:cxn modelId="{612B6A32-AC5A-4608-92D1-0A8C1F41BA69}" type="presOf" srcId="{7EC9376E-D5BD-4BA7-8603-0A388AD11BD8}" destId="{74D470D4-3999-41A8-ABE0-EADC093FFB4C}" srcOrd="0" destOrd="0" presId="urn:microsoft.com/office/officeart/2008/layout/VerticalCurvedList"/>
    <dgm:cxn modelId="{B5436725-403A-4846-8CEE-D4957178461A}" srcId="{0D730A53-C5FD-4A8F-BE09-F2EC6421199E}" destId="{7EC9376E-D5BD-4BA7-8603-0A388AD11BD8}" srcOrd="1" destOrd="0" parTransId="{20AB0CBE-97DE-4B1B-860F-F67C3C6F9045}" sibTransId="{4B5BE281-E392-4DC8-B3F3-2283831E14C3}"/>
    <dgm:cxn modelId="{6E91C0E7-37F6-4F70-91C8-749711EC2191}" type="presOf" srcId="{A4E13E08-3D06-43B2-B905-D4ACB183ABDD}" destId="{1AE838D3-2E22-4309-A9A5-C694F5B645BC}" srcOrd="0" destOrd="0" presId="urn:microsoft.com/office/officeart/2008/layout/VerticalCurvedList"/>
    <dgm:cxn modelId="{92E7A742-674F-4CFF-A997-991DF80D8104}" type="presParOf" srcId="{47D672A5-F38E-40E2-9E94-D4523ABE5FF0}" destId="{868CED81-1D76-4FD3-A041-15977BEB5C9E}" srcOrd="0" destOrd="0" presId="urn:microsoft.com/office/officeart/2008/layout/VerticalCurvedList"/>
    <dgm:cxn modelId="{15FCE750-E7B9-4DD1-B744-403E3F954380}" type="presParOf" srcId="{868CED81-1D76-4FD3-A041-15977BEB5C9E}" destId="{2DD36466-EB48-4FFF-B8AB-76FE73140C9C}" srcOrd="0" destOrd="0" presId="urn:microsoft.com/office/officeart/2008/layout/VerticalCurvedList"/>
    <dgm:cxn modelId="{FACC2C88-4014-42F1-B2AC-7EBF230C8470}" type="presParOf" srcId="{2DD36466-EB48-4FFF-B8AB-76FE73140C9C}" destId="{A2C0E6E2-CC73-4B90-8D5F-8330509A20C8}" srcOrd="0" destOrd="0" presId="urn:microsoft.com/office/officeart/2008/layout/VerticalCurvedList"/>
    <dgm:cxn modelId="{4FC295A0-CDCD-4DFE-9790-3993D221903C}" type="presParOf" srcId="{2DD36466-EB48-4FFF-B8AB-76FE73140C9C}" destId="{4CCDFFE3-79EC-4ED8-BD14-60730F69DCB2}" srcOrd="1" destOrd="0" presId="urn:microsoft.com/office/officeart/2008/layout/VerticalCurvedList"/>
    <dgm:cxn modelId="{A9D0D737-9306-43B5-BC02-BBF2E81705ED}" type="presParOf" srcId="{2DD36466-EB48-4FFF-B8AB-76FE73140C9C}" destId="{0564027E-66BF-406B-B161-3524E5552DC7}" srcOrd="2" destOrd="0" presId="urn:microsoft.com/office/officeart/2008/layout/VerticalCurvedList"/>
    <dgm:cxn modelId="{7BE84AEE-BE25-49AB-86A9-AE2883B290A2}" type="presParOf" srcId="{2DD36466-EB48-4FFF-B8AB-76FE73140C9C}" destId="{B6597793-47E5-490B-BA65-E3E6A775E03A}" srcOrd="3" destOrd="0" presId="urn:microsoft.com/office/officeart/2008/layout/VerticalCurvedList"/>
    <dgm:cxn modelId="{B40AD7B2-4FE3-43AD-9A2E-B559B4224429}" type="presParOf" srcId="{868CED81-1D76-4FD3-A041-15977BEB5C9E}" destId="{1AE838D3-2E22-4309-A9A5-C694F5B645BC}" srcOrd="1" destOrd="0" presId="urn:microsoft.com/office/officeart/2008/layout/VerticalCurvedList"/>
    <dgm:cxn modelId="{303DAA6C-8655-4CE0-BFB3-B005B5766BDC}" type="presParOf" srcId="{868CED81-1D76-4FD3-A041-15977BEB5C9E}" destId="{357EC32D-020C-475B-9AA8-22082482CED9}" srcOrd="2" destOrd="0" presId="urn:microsoft.com/office/officeart/2008/layout/VerticalCurvedList"/>
    <dgm:cxn modelId="{63ED0579-C89A-4B04-B73E-8CE75F8E934D}" type="presParOf" srcId="{357EC32D-020C-475B-9AA8-22082482CED9}" destId="{6052B603-C8F3-486C-AB46-A4DB3B65A7B2}" srcOrd="0" destOrd="0" presId="urn:microsoft.com/office/officeart/2008/layout/VerticalCurvedList"/>
    <dgm:cxn modelId="{0A53578E-2DA8-48E5-8179-9A95C37CBEF4}" type="presParOf" srcId="{868CED81-1D76-4FD3-A041-15977BEB5C9E}" destId="{74D470D4-3999-41A8-ABE0-EADC093FFB4C}" srcOrd="3" destOrd="0" presId="urn:microsoft.com/office/officeart/2008/layout/VerticalCurvedList"/>
    <dgm:cxn modelId="{DC51533F-EC1C-4546-ACAD-D9DFCE0F52B5}" type="presParOf" srcId="{868CED81-1D76-4FD3-A041-15977BEB5C9E}" destId="{0CD7E0A4-D415-4382-9B0A-F4449DFECE26}" srcOrd="4" destOrd="0" presId="urn:microsoft.com/office/officeart/2008/layout/VerticalCurvedList"/>
    <dgm:cxn modelId="{5800C5B1-3E1F-419C-81AB-10735F691F06}" type="presParOf" srcId="{0CD7E0A4-D415-4382-9B0A-F4449DFECE26}" destId="{0F0E01C5-64DF-40F6-907E-0926D8EC952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1E4A-FA35-4A11-829D-8140707103C5}">
      <dsp:nvSpPr>
        <dsp:cNvPr id="0" name=""/>
        <dsp:cNvSpPr/>
      </dsp:nvSpPr>
      <dsp:spPr>
        <a:xfrm>
          <a:off x="9181749" y="-645821"/>
          <a:ext cx="5015021" cy="5015021"/>
        </a:xfrm>
        <a:prstGeom prst="blockArc">
          <a:avLst>
            <a:gd name="adj1" fmla="val 8100000"/>
            <a:gd name="adj2" fmla="val 13500000"/>
            <a:gd name="adj3" fmla="val 431"/>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E541A5-510E-4328-8989-2819EBF91279}">
      <dsp:nvSpPr>
        <dsp:cNvPr id="0" name=""/>
        <dsp:cNvSpPr/>
      </dsp:nvSpPr>
      <dsp:spPr>
        <a:xfrm>
          <a:off x="49806" y="232636"/>
          <a:ext cx="9584938" cy="465571"/>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9547"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الفاكس.</a:t>
          </a:r>
          <a:endParaRPr lang="en-US" sz="2200" kern="1200">
            <a:solidFill>
              <a:schemeClr val="tx1"/>
            </a:solidFill>
          </a:endParaRPr>
        </a:p>
      </dsp:txBody>
      <dsp:txXfrm>
        <a:off x="49806" y="232636"/>
        <a:ext cx="9584938" cy="465571"/>
      </dsp:txXfrm>
    </dsp:sp>
    <dsp:sp modelId="{F9CCCD5A-70BC-435F-B0DD-004FA40148CB}">
      <dsp:nvSpPr>
        <dsp:cNvPr id="0" name=""/>
        <dsp:cNvSpPr/>
      </dsp:nvSpPr>
      <dsp:spPr>
        <a:xfrm>
          <a:off x="9343763" y="174440"/>
          <a:ext cx="581964" cy="58196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A3B99-39B4-42C2-948F-E87DA6D0B9D4}">
      <dsp:nvSpPr>
        <dsp:cNvPr id="0" name=""/>
        <dsp:cNvSpPr/>
      </dsp:nvSpPr>
      <dsp:spPr>
        <a:xfrm>
          <a:off x="49806" y="930770"/>
          <a:ext cx="9251323" cy="465571"/>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9547"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رسائل البريد الإلكتروني.</a:t>
          </a:r>
          <a:endParaRPr lang="en-US" sz="2200" kern="1200" dirty="0" smtClean="0">
            <a:solidFill>
              <a:schemeClr val="tx1"/>
            </a:solidFill>
          </a:endParaRPr>
        </a:p>
      </dsp:txBody>
      <dsp:txXfrm>
        <a:off x="49806" y="930770"/>
        <a:ext cx="9251323" cy="465571"/>
      </dsp:txXfrm>
    </dsp:sp>
    <dsp:sp modelId="{DF7531D3-8986-4EED-BC21-1AC7A0334F3A}">
      <dsp:nvSpPr>
        <dsp:cNvPr id="0" name=""/>
        <dsp:cNvSpPr/>
      </dsp:nvSpPr>
      <dsp:spPr>
        <a:xfrm>
          <a:off x="9010148" y="872573"/>
          <a:ext cx="581964" cy="58196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dsp:style>
    </dsp:sp>
    <dsp:sp modelId="{43B14CE7-1AA2-484E-9CB9-FF76EF20CEB4}">
      <dsp:nvSpPr>
        <dsp:cNvPr id="0" name=""/>
        <dsp:cNvSpPr/>
      </dsp:nvSpPr>
      <dsp:spPr>
        <a:xfrm>
          <a:off x="49806" y="1628903"/>
          <a:ext cx="9148930" cy="465571"/>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9547"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البرقيات.</a:t>
          </a:r>
          <a:endParaRPr lang="en-US" sz="2200" kern="1200" dirty="0" smtClean="0">
            <a:solidFill>
              <a:schemeClr val="tx1"/>
            </a:solidFill>
          </a:endParaRPr>
        </a:p>
      </dsp:txBody>
      <dsp:txXfrm>
        <a:off x="49806" y="1628903"/>
        <a:ext cx="9148930" cy="465571"/>
      </dsp:txXfrm>
    </dsp:sp>
    <dsp:sp modelId="{5E3D9786-574B-4B59-A5F9-FF430D590117}">
      <dsp:nvSpPr>
        <dsp:cNvPr id="0" name=""/>
        <dsp:cNvSpPr/>
      </dsp:nvSpPr>
      <dsp:spPr>
        <a:xfrm>
          <a:off x="8907755" y="1570707"/>
          <a:ext cx="581964" cy="58196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sp>
    <dsp:sp modelId="{B0732522-6C2E-4F0F-ADB7-5637D3C11E03}">
      <dsp:nvSpPr>
        <dsp:cNvPr id="0" name=""/>
        <dsp:cNvSpPr/>
      </dsp:nvSpPr>
      <dsp:spPr>
        <a:xfrm>
          <a:off x="49806" y="2327037"/>
          <a:ext cx="9251323" cy="465571"/>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9547"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التلكس.</a:t>
          </a:r>
          <a:endParaRPr lang="en-US" sz="2200" kern="1200" dirty="0" smtClean="0">
            <a:solidFill>
              <a:schemeClr val="tx1"/>
            </a:solidFill>
          </a:endParaRPr>
        </a:p>
      </dsp:txBody>
      <dsp:txXfrm>
        <a:off x="49806" y="2327037"/>
        <a:ext cx="9251323" cy="465571"/>
      </dsp:txXfrm>
    </dsp:sp>
    <dsp:sp modelId="{A473A1EE-1298-467F-BA8A-94F014A86B20}">
      <dsp:nvSpPr>
        <dsp:cNvPr id="0" name=""/>
        <dsp:cNvSpPr/>
      </dsp:nvSpPr>
      <dsp:spPr>
        <a:xfrm>
          <a:off x="9010148" y="2268840"/>
          <a:ext cx="581964" cy="58196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dsp:style>
    </dsp:sp>
    <dsp:sp modelId="{15E84E29-5F7C-4024-81B2-6C2BD61C7FC7}">
      <dsp:nvSpPr>
        <dsp:cNvPr id="0" name=""/>
        <dsp:cNvSpPr/>
      </dsp:nvSpPr>
      <dsp:spPr>
        <a:xfrm>
          <a:off x="49806" y="3025170"/>
          <a:ext cx="9584938" cy="465571"/>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369547"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الرسائل والطرود.</a:t>
          </a:r>
          <a:endParaRPr lang="ar-SY" sz="2200" kern="1200" dirty="0">
            <a:solidFill>
              <a:schemeClr val="tx1"/>
            </a:solidFill>
          </a:endParaRPr>
        </a:p>
      </dsp:txBody>
      <dsp:txXfrm>
        <a:off x="49806" y="3025170"/>
        <a:ext cx="9584938" cy="465571"/>
      </dsp:txXfrm>
    </dsp:sp>
    <dsp:sp modelId="{D5034984-C20B-499D-BFD9-B40AD00D3B84}">
      <dsp:nvSpPr>
        <dsp:cNvPr id="0" name=""/>
        <dsp:cNvSpPr/>
      </dsp:nvSpPr>
      <dsp:spPr>
        <a:xfrm>
          <a:off x="9343763" y="2966974"/>
          <a:ext cx="581964" cy="581964"/>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4AD0B-552C-4310-AEDF-5A7FE40C346F}">
      <dsp:nvSpPr>
        <dsp:cNvPr id="0" name=""/>
        <dsp:cNvSpPr/>
      </dsp:nvSpPr>
      <dsp:spPr>
        <a:xfrm>
          <a:off x="8783448" y="-601461"/>
          <a:ext cx="4668393" cy="4668393"/>
        </a:xfrm>
        <a:prstGeom prst="blockArc">
          <a:avLst>
            <a:gd name="adj1" fmla="val 8100000"/>
            <a:gd name="adj2" fmla="val 13500000"/>
            <a:gd name="adj3" fmla="val 463"/>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59A9AD-229D-4BED-8CA8-8A6064BA60FD}">
      <dsp:nvSpPr>
        <dsp:cNvPr id="0" name=""/>
        <dsp:cNvSpPr/>
      </dsp:nvSpPr>
      <dsp:spPr>
        <a:xfrm>
          <a:off x="18280" y="495077"/>
          <a:ext cx="8906803" cy="990015"/>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785825"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بريد الضيف العادي.</a:t>
          </a:r>
          <a:endParaRPr lang="en-US" sz="2200" kern="1200">
            <a:solidFill>
              <a:schemeClr val="tx1"/>
            </a:solidFill>
          </a:endParaRPr>
        </a:p>
      </dsp:txBody>
      <dsp:txXfrm>
        <a:off x="18280" y="495077"/>
        <a:ext cx="8906803" cy="990015"/>
      </dsp:txXfrm>
    </dsp:sp>
    <dsp:sp modelId="{CF3A81AC-C04D-47F1-AB76-8F3204DF90D3}">
      <dsp:nvSpPr>
        <dsp:cNvPr id="0" name=""/>
        <dsp:cNvSpPr/>
      </dsp:nvSpPr>
      <dsp:spPr>
        <a:xfrm>
          <a:off x="8306323" y="371325"/>
          <a:ext cx="1237519" cy="123751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CBD0B1-1552-4BA1-9519-3128C7BD7D6D}">
      <dsp:nvSpPr>
        <dsp:cNvPr id="0" name=""/>
        <dsp:cNvSpPr/>
      </dsp:nvSpPr>
      <dsp:spPr>
        <a:xfrm>
          <a:off x="18280" y="1980378"/>
          <a:ext cx="8906803" cy="990015"/>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785825"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بريد الضيف المسجل.</a:t>
          </a:r>
          <a:endParaRPr lang="ar-SY" sz="2200" kern="1200" dirty="0">
            <a:solidFill>
              <a:schemeClr val="tx1"/>
            </a:solidFill>
          </a:endParaRPr>
        </a:p>
      </dsp:txBody>
      <dsp:txXfrm>
        <a:off x="18280" y="1980378"/>
        <a:ext cx="8906803" cy="990015"/>
      </dsp:txXfrm>
    </dsp:sp>
    <dsp:sp modelId="{C1B05E98-FFE3-474B-981C-0411F5482414}">
      <dsp:nvSpPr>
        <dsp:cNvPr id="0" name=""/>
        <dsp:cNvSpPr/>
      </dsp:nvSpPr>
      <dsp:spPr>
        <a:xfrm>
          <a:off x="8306323" y="1856626"/>
          <a:ext cx="1237519" cy="1237519"/>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FFE3-79EC-4ED8-BD14-60730F69DCB2}">
      <dsp:nvSpPr>
        <dsp:cNvPr id="0" name=""/>
        <dsp:cNvSpPr/>
      </dsp:nvSpPr>
      <dsp:spPr>
        <a:xfrm>
          <a:off x="8539625" y="-690004"/>
          <a:ext cx="5360266" cy="5360266"/>
        </a:xfrm>
        <a:prstGeom prst="blockArc">
          <a:avLst>
            <a:gd name="adj1" fmla="val 8100000"/>
            <a:gd name="adj2" fmla="val 13500000"/>
            <a:gd name="adj3" fmla="val 403"/>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838D3-2E22-4309-A9A5-C694F5B645BC}">
      <dsp:nvSpPr>
        <dsp:cNvPr id="0" name=""/>
        <dsp:cNvSpPr/>
      </dsp:nvSpPr>
      <dsp:spPr>
        <a:xfrm>
          <a:off x="20995" y="568619"/>
          <a:ext cx="8680502" cy="1137080"/>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902557"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بريد الفندق.</a:t>
          </a:r>
          <a:endParaRPr lang="en-US" sz="2200" kern="1200">
            <a:solidFill>
              <a:schemeClr val="tx1"/>
            </a:solidFill>
          </a:endParaRPr>
        </a:p>
      </dsp:txBody>
      <dsp:txXfrm>
        <a:off x="20995" y="568619"/>
        <a:ext cx="8680502" cy="1137080"/>
      </dsp:txXfrm>
    </dsp:sp>
    <dsp:sp modelId="{6052B603-C8F3-486C-AB46-A4DB3B65A7B2}">
      <dsp:nvSpPr>
        <dsp:cNvPr id="0" name=""/>
        <dsp:cNvSpPr/>
      </dsp:nvSpPr>
      <dsp:spPr>
        <a:xfrm>
          <a:off x="7990823" y="426484"/>
          <a:ext cx="1421350" cy="142135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D470D4-3999-41A8-ABE0-EADC093FFB4C}">
      <dsp:nvSpPr>
        <dsp:cNvPr id="0" name=""/>
        <dsp:cNvSpPr/>
      </dsp:nvSpPr>
      <dsp:spPr>
        <a:xfrm>
          <a:off x="20995" y="2274558"/>
          <a:ext cx="8680502" cy="1137080"/>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902557" bIns="55880" numCol="1" spcCol="1270" anchor="ctr" anchorCtr="0">
          <a:noAutofit/>
        </a:bodyPr>
        <a:lstStyle/>
        <a:p>
          <a:pPr lvl="0" algn="just" defTabSz="977900" rtl="1">
            <a:lnSpc>
              <a:spcPct val="150000"/>
            </a:lnSpc>
            <a:spcBef>
              <a:spcPct val="0"/>
            </a:spcBef>
            <a:spcAft>
              <a:spcPct val="35000"/>
            </a:spcAft>
          </a:pPr>
          <a:r>
            <a:rPr lang="ar-SY" sz="2200" kern="1200" smtClean="0">
              <a:solidFill>
                <a:schemeClr val="tx1"/>
              </a:solidFill>
            </a:rPr>
            <a:t>بريد الضيف.</a:t>
          </a:r>
          <a:endParaRPr lang="ar-SY" sz="2200" kern="1200" dirty="0">
            <a:solidFill>
              <a:schemeClr val="tx1"/>
            </a:solidFill>
          </a:endParaRPr>
        </a:p>
      </dsp:txBody>
      <dsp:txXfrm>
        <a:off x="20995" y="2274558"/>
        <a:ext cx="8680502" cy="1137080"/>
      </dsp:txXfrm>
    </dsp:sp>
    <dsp:sp modelId="{0F0E01C5-64DF-40F6-907E-0926D8EC952F}">
      <dsp:nvSpPr>
        <dsp:cNvPr id="0" name=""/>
        <dsp:cNvSpPr/>
      </dsp:nvSpPr>
      <dsp:spPr>
        <a:xfrm>
          <a:off x="7990823" y="2132423"/>
          <a:ext cx="1421350" cy="1421350"/>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06142-0378-4788-A3ED-0E04B276DD02}"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CAD34-0B39-4CD1-9779-352EE9DF55A2}" type="slidenum">
              <a:rPr lang="en-US" smtClean="0"/>
              <a:t>‹#›</a:t>
            </a:fld>
            <a:endParaRPr lang="en-US"/>
          </a:p>
        </p:txBody>
      </p:sp>
    </p:spTree>
    <p:extLst>
      <p:ext uri="{BB962C8B-B14F-4D97-AF65-F5344CB8AC3E}">
        <p14:creationId xmlns:p14="http://schemas.microsoft.com/office/powerpoint/2010/main" val="163744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الكتاب">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4E83D2-CAAA-4911-A412-D1515149C9E7}"/>
              </a:ext>
            </a:extLst>
          </p:cNvPr>
          <p:cNvPicPr>
            <a:picLocks noChangeAspect="1"/>
          </p:cNvPicPr>
          <p:nvPr userDrawn="1"/>
        </p:nvPicPr>
        <p:blipFill>
          <a:blip r:embed="rId2"/>
          <a:stretch>
            <a:fillRect/>
          </a:stretch>
        </p:blipFill>
        <p:spPr>
          <a:xfrm>
            <a:off x="-9167" y="-66013"/>
            <a:ext cx="12192001" cy="6924012"/>
          </a:xfrm>
          <a:prstGeom prst="rect">
            <a:avLst/>
          </a:prstGeom>
        </p:spPr>
      </p:pic>
      <p:sp useBgFill="1">
        <p:nvSpPr>
          <p:cNvPr id="8" name="Rectangle 7">
            <a:extLst>
              <a:ext uri="{FF2B5EF4-FFF2-40B4-BE49-F238E27FC236}">
                <a16:creationId xmlns:a16="http://schemas.microsoft.com/office/drawing/2014/main" id="{5E9D7826-F10E-499E-9AFE-2493E5D07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9" name="Rectangle 8">
            <a:extLst>
              <a:ext uri="{FF2B5EF4-FFF2-40B4-BE49-F238E27FC236}">
                <a16:creationId xmlns:a16="http://schemas.microsoft.com/office/drawing/2014/main" id="{1CF972BE-D4BD-4FA1-9D3B-7AB35C75AE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2" name="Rectangle 11">
            <a:extLst>
              <a:ext uri="{FF2B5EF4-FFF2-40B4-BE49-F238E27FC236}">
                <a16:creationId xmlns:a16="http://schemas.microsoft.com/office/drawing/2014/main" id="{ADD71D7D-B357-479A-A71B-B2FF8192F0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923B625A-83D7-4CBF-8E6F-A492DA759A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BCA719-0EAE-4091-A88F-EC4093F341C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6C378E-F37E-476B-9579-1B19A147595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userDrawn="1">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09C87EE-E31E-48A9-9BB9-A5EE8F13EA14}"/>
              </a:ext>
            </a:extLst>
          </p:cNvPr>
          <p:cNvSpPr/>
          <p:nvPr userDrawn="1"/>
        </p:nvSpPr>
        <p:spPr>
          <a:xfrm>
            <a:off x="-9167" y="-66012"/>
            <a:ext cx="12201167" cy="95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520639C1-AB1B-4174-81BB-C9447C8F26A7}"/>
              </a:ext>
            </a:extLst>
          </p:cNvPr>
          <p:cNvSpPr>
            <a:spLocks noGrp="1"/>
          </p:cNvSpPr>
          <p:nvPr>
            <p:ph sz="quarter" idx="11"/>
          </p:nvPr>
        </p:nvSpPr>
        <p:spPr>
          <a:xfrm>
            <a:off x="2468880" y="2500660"/>
            <a:ext cx="7254240" cy="1430072"/>
          </a:xfrm>
        </p:spPr>
        <p:txBody>
          <a:bodyPr anchor="ctr">
            <a:normAutofit/>
          </a:bodyPr>
          <a:lstStyle>
            <a:lvl1pPr algn="ctr" rtl="1">
              <a:lnSpc>
                <a:spcPct val="100000"/>
              </a:lnSpc>
              <a:buNone/>
              <a:defRPr sz="3600" b="1">
                <a:solidFill>
                  <a:schemeClr val="accent6">
                    <a:lumMod val="50000"/>
                  </a:schemeClr>
                </a:solidFill>
              </a:defRPr>
            </a:lvl1pPr>
          </a:lstStyle>
          <a:p>
            <a:pPr lvl="0"/>
            <a:endParaRPr lang="en-US" dirty="0"/>
          </a:p>
        </p:txBody>
      </p:sp>
      <p:sp>
        <p:nvSpPr>
          <p:cNvPr id="18" name="Content Placeholder 2">
            <a:extLst>
              <a:ext uri="{FF2B5EF4-FFF2-40B4-BE49-F238E27FC236}">
                <a16:creationId xmlns:a16="http://schemas.microsoft.com/office/drawing/2014/main" id="{F6A7A5C1-F184-4768-A47F-F85247E046B3}"/>
              </a:ext>
            </a:extLst>
          </p:cNvPr>
          <p:cNvSpPr>
            <a:spLocks noGrp="1"/>
          </p:cNvSpPr>
          <p:nvPr>
            <p:ph sz="quarter" idx="12"/>
          </p:nvPr>
        </p:nvSpPr>
        <p:spPr>
          <a:xfrm>
            <a:off x="3121793" y="4886975"/>
            <a:ext cx="5950955"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sp>
        <p:nvSpPr>
          <p:cNvPr id="19" name="TextBox 18">
            <a:extLst>
              <a:ext uri="{FF2B5EF4-FFF2-40B4-BE49-F238E27FC236}">
                <a16:creationId xmlns:a16="http://schemas.microsoft.com/office/drawing/2014/main" id="{3A46A69B-38B3-4BC2-BEB9-F24DDA97D870}"/>
              </a:ext>
            </a:extLst>
          </p:cNvPr>
          <p:cNvSpPr txBox="1"/>
          <p:nvPr userDrawn="1"/>
        </p:nvSpPr>
        <p:spPr>
          <a:xfrm>
            <a:off x="4932815" y="4363476"/>
            <a:ext cx="2943498" cy="400110"/>
          </a:xfrm>
          <a:prstGeom prst="rect">
            <a:avLst/>
          </a:prstGeom>
          <a:noFill/>
        </p:spPr>
        <p:txBody>
          <a:bodyPr wrap="square" rtlCol="0">
            <a:spAutoFit/>
          </a:bodyPr>
          <a:lstStyle/>
          <a:p>
            <a:pPr algn="ctr" rtl="1"/>
            <a:r>
              <a:rPr lang="ar-SA" sz="2000" b="1" dirty="0">
                <a:solidFill>
                  <a:schemeClr val="accent6">
                    <a:lumMod val="50000"/>
                  </a:schemeClr>
                </a:solidFill>
                <a:latin typeface="+mn-lt"/>
              </a:rPr>
              <a:t>رمز المقرر</a:t>
            </a:r>
            <a:r>
              <a:rPr lang="ar-SY" sz="2000" b="1" dirty="0">
                <a:solidFill>
                  <a:schemeClr val="accent6">
                    <a:lumMod val="50000"/>
                  </a:schemeClr>
                </a:solidFill>
                <a:latin typeface="+mn-lt"/>
              </a:rPr>
              <a:t>: </a:t>
            </a:r>
            <a:endParaRPr lang="en-US" sz="2000" b="1" dirty="0">
              <a:solidFill>
                <a:schemeClr val="accent6">
                  <a:lumMod val="50000"/>
                </a:schemeClr>
              </a:solidFill>
              <a:latin typeface="+mn-lt"/>
            </a:endParaRPr>
          </a:p>
        </p:txBody>
      </p:sp>
      <p:sp>
        <p:nvSpPr>
          <p:cNvPr id="22" name="Content Placeholder 2">
            <a:extLst>
              <a:ext uri="{FF2B5EF4-FFF2-40B4-BE49-F238E27FC236}">
                <a16:creationId xmlns:a16="http://schemas.microsoft.com/office/drawing/2014/main" id="{E971D08C-7BAC-4743-B139-764ECFA0EC59}"/>
              </a:ext>
            </a:extLst>
          </p:cNvPr>
          <p:cNvSpPr>
            <a:spLocks noGrp="1"/>
          </p:cNvSpPr>
          <p:nvPr>
            <p:ph sz="quarter" idx="13"/>
          </p:nvPr>
        </p:nvSpPr>
        <p:spPr>
          <a:xfrm>
            <a:off x="3012647" y="4277528"/>
            <a:ext cx="3822003" cy="511628"/>
          </a:xfrm>
        </p:spPr>
        <p:txBody>
          <a:bodyPr anchor="ctr">
            <a:normAutofit/>
          </a:bodyPr>
          <a:lstStyle>
            <a:lvl1pPr algn="ctr" rtl="1">
              <a:lnSpc>
                <a:spcPct val="100000"/>
              </a:lnSpc>
              <a:buNone/>
              <a:defRPr sz="2000" b="1">
                <a:solidFill>
                  <a:schemeClr val="accent6">
                    <a:lumMod val="50000"/>
                  </a:schemeClr>
                </a:solidFill>
              </a:defRPr>
            </a:lvl1pPr>
          </a:lstStyle>
          <a:p>
            <a:pPr lvl="0"/>
            <a:endParaRPr lang="en-US" dirty="0"/>
          </a:p>
        </p:txBody>
      </p:sp>
      <p:pic>
        <p:nvPicPr>
          <p:cNvPr id="21" name="Picture 20">
            <a:extLst>
              <a:ext uri="{FF2B5EF4-FFF2-40B4-BE49-F238E27FC236}">
                <a16:creationId xmlns:a16="http://schemas.microsoft.com/office/drawing/2014/main" id="{A1499344-B84B-4179-9D79-4C353829E9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2228" y="-66013"/>
            <a:ext cx="1454934" cy="954415"/>
          </a:xfrm>
          <a:prstGeom prst="rect">
            <a:avLst/>
          </a:prstGeom>
        </p:spPr>
      </p:pic>
      <p:pic>
        <p:nvPicPr>
          <p:cNvPr id="23" name="Picture 22">
            <a:extLst>
              <a:ext uri="{FF2B5EF4-FFF2-40B4-BE49-F238E27FC236}">
                <a16:creationId xmlns:a16="http://schemas.microsoft.com/office/drawing/2014/main" id="{C7146BC3-3485-4255-9643-25D2D4D2EAE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83263" y="102309"/>
            <a:ext cx="1454934" cy="677714"/>
          </a:xfrm>
          <a:prstGeom prst="rect">
            <a:avLst/>
          </a:prstGeom>
        </p:spPr>
      </p:pic>
      <p:sp>
        <p:nvSpPr>
          <p:cNvPr id="24" name="Arrow: Pentagon 23">
            <a:extLst>
              <a:ext uri="{FF2B5EF4-FFF2-40B4-BE49-F238E27FC236}">
                <a16:creationId xmlns:a16="http://schemas.microsoft.com/office/drawing/2014/main" id="{7C441932-A219-45CE-9E6E-BC59F0ED27AE}"/>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25" name="TextBox 24">
            <a:extLst>
              <a:ext uri="{FF2B5EF4-FFF2-40B4-BE49-F238E27FC236}">
                <a16:creationId xmlns:a16="http://schemas.microsoft.com/office/drawing/2014/main" id="{5A178754-038A-47A0-BC17-6DD174ECA33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72934644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حالة عملية">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A983B-2795-43A5-B2E6-681F55746DD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CAA961B-14BA-497E-8EFB-575A1E13A07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08817029-EE2D-458F-91FF-B864691803F3}"/>
              </a:ext>
            </a:extLst>
          </p:cNvPr>
          <p:cNvSpPr/>
          <p:nvPr userDrawn="1"/>
        </p:nvSpPr>
        <p:spPr>
          <a:xfrm>
            <a:off x="4754880" y="524692"/>
            <a:ext cx="2682240" cy="699616"/>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a:latin typeface="Calibri" panose="020F0502020204030204" pitchFamily="34" charset="0"/>
                <a:cs typeface="Calibri" panose="020F0502020204030204" pitchFamily="34" charset="0"/>
              </a:rPr>
              <a:t>حالة عملية</a:t>
            </a:r>
            <a:endParaRPr lang="en-US" sz="2800" b="1" dirty="0">
              <a:latin typeface="Calibri" panose="020F0502020204030204" pitchFamily="34" charset="0"/>
              <a:cs typeface="Calibri" panose="020F0502020204030204" pitchFamily="34" charset="0"/>
            </a:endParaRPr>
          </a:p>
        </p:txBody>
      </p:sp>
      <p:pic>
        <p:nvPicPr>
          <p:cNvPr id="18" name="Graphic 17" descr="Beaker">
            <a:extLst>
              <a:ext uri="{FF2B5EF4-FFF2-40B4-BE49-F238E27FC236}">
                <a16:creationId xmlns:a16="http://schemas.microsoft.com/office/drawing/2014/main" id="{937D5BC4-71FC-4686-9657-43CB13AB5B4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0578625">
            <a:off x="4402183" y="481148"/>
            <a:ext cx="914400" cy="914400"/>
          </a:xfrm>
          <a:prstGeom prst="rect">
            <a:avLst/>
          </a:prstGeom>
        </p:spPr>
      </p:pic>
      <p:sp>
        <p:nvSpPr>
          <p:cNvPr id="9" name="Content Placeholder 2">
            <a:extLst>
              <a:ext uri="{FF2B5EF4-FFF2-40B4-BE49-F238E27FC236}">
                <a16:creationId xmlns:a16="http://schemas.microsoft.com/office/drawing/2014/main" id="{86286DE9-638B-4112-B1D1-109F7B95AE20}"/>
              </a:ext>
            </a:extLst>
          </p:cNvPr>
          <p:cNvSpPr>
            <a:spLocks noGrp="1"/>
          </p:cNvSpPr>
          <p:nvPr>
            <p:ph sz="quarter" idx="10"/>
          </p:nvPr>
        </p:nvSpPr>
        <p:spPr>
          <a:xfrm>
            <a:off x="531222" y="1461615"/>
            <a:ext cx="11129555" cy="4871693"/>
          </a:xfrm>
        </p:spPr>
        <p:txBody>
          <a:bodyPr>
            <a:normAutofit/>
          </a:bodyPr>
          <a:lstStyle>
            <a:lvl1pPr algn="just" rtl="1">
              <a:lnSpc>
                <a:spcPct val="150000"/>
              </a:lnSpc>
              <a:buNone/>
              <a:defRPr sz="2200"/>
            </a:lvl1pPr>
          </a:lstStyle>
          <a:p>
            <a:pPr lvl="0"/>
            <a:endParaRPr lang="en-US" dirty="0"/>
          </a:p>
        </p:txBody>
      </p:sp>
      <p:pic>
        <p:nvPicPr>
          <p:cNvPr id="7" name="Picture 6">
            <a:extLst>
              <a:ext uri="{FF2B5EF4-FFF2-40B4-BE49-F238E27FC236}">
                <a16:creationId xmlns:a16="http://schemas.microsoft.com/office/drawing/2014/main" id="{302AFADB-CC00-416A-9CEA-69C22B56F3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CB2B753C-9900-4A25-BA1F-18F2445AE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2" name="Arrow: Pentagon 11">
            <a:extLst>
              <a:ext uri="{FF2B5EF4-FFF2-40B4-BE49-F238E27FC236}">
                <a16:creationId xmlns:a16="http://schemas.microsoft.com/office/drawing/2014/main" id="{FAADE3FD-9AFC-433B-BDBF-66CBC1A0756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3" name="TextBox 12">
            <a:extLst>
              <a:ext uri="{FF2B5EF4-FFF2-40B4-BE49-F238E27FC236}">
                <a16:creationId xmlns:a16="http://schemas.microsoft.com/office/drawing/2014/main" id="{BE27B584-3C19-4D5F-9870-6FB8693847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0499574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فيديو">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197FF-AC5F-45A8-B9FE-E4E228D3B8C5}"/>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44FC121-EEB2-41D7-8655-64BFB4E1D7CC}"/>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64A2E362-39A2-4B95-99E4-57D71AE8658F}"/>
              </a:ext>
            </a:extLst>
          </p:cNvPr>
          <p:cNvPicPr>
            <a:picLocks noChangeAspect="1"/>
          </p:cNvPicPr>
          <p:nvPr userDrawn="1"/>
        </p:nvPicPr>
        <p:blipFill>
          <a:blip r:embed="rId2"/>
          <a:stretch>
            <a:fillRect/>
          </a:stretch>
        </p:blipFill>
        <p:spPr>
          <a:xfrm>
            <a:off x="974311" y="1219200"/>
            <a:ext cx="10250737" cy="5181600"/>
          </a:xfrm>
          <a:prstGeom prst="rect">
            <a:avLst/>
          </a:prstGeom>
        </p:spPr>
      </p:pic>
      <p:sp>
        <p:nvSpPr>
          <p:cNvPr id="5" name="Content Placeholder 2">
            <a:extLst>
              <a:ext uri="{FF2B5EF4-FFF2-40B4-BE49-F238E27FC236}">
                <a16:creationId xmlns:a16="http://schemas.microsoft.com/office/drawing/2014/main" id="{4C07AEAB-7CB1-4658-A0A1-FF85B3312DC2}"/>
              </a:ext>
            </a:extLst>
          </p:cNvPr>
          <p:cNvSpPr>
            <a:spLocks noGrp="1"/>
          </p:cNvSpPr>
          <p:nvPr>
            <p:ph sz="quarter" idx="10"/>
          </p:nvPr>
        </p:nvSpPr>
        <p:spPr>
          <a:xfrm>
            <a:off x="1706581" y="1653510"/>
            <a:ext cx="8647611" cy="4179841"/>
          </a:xfrm>
        </p:spPr>
        <p:txBody>
          <a:bodyPr>
            <a:normAutofit/>
          </a:bodyPr>
          <a:lstStyle>
            <a:lvl1pPr>
              <a:buNone/>
              <a:defRPr sz="2200"/>
            </a:lvl1pPr>
          </a:lstStyle>
          <a:p>
            <a:pPr lvl="0"/>
            <a:endParaRPr lang="en-US" dirty="0"/>
          </a:p>
        </p:txBody>
      </p:sp>
      <p:sp>
        <p:nvSpPr>
          <p:cNvPr id="6" name="Rectangle 5">
            <a:extLst>
              <a:ext uri="{FF2B5EF4-FFF2-40B4-BE49-F238E27FC236}">
                <a16:creationId xmlns:a16="http://schemas.microsoft.com/office/drawing/2014/main" id="{2E7C17D3-08C1-4799-B12A-609C6B914A3A}"/>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676FC10-C32B-45D3-8C58-1DC527F1E7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774" y="310081"/>
            <a:ext cx="1349184" cy="885045"/>
          </a:xfrm>
          <a:prstGeom prst="rect">
            <a:avLst/>
          </a:prstGeom>
        </p:spPr>
      </p:pic>
      <p:pic>
        <p:nvPicPr>
          <p:cNvPr id="9" name="Picture 8">
            <a:extLst>
              <a:ext uri="{FF2B5EF4-FFF2-40B4-BE49-F238E27FC236}">
                <a16:creationId xmlns:a16="http://schemas.microsoft.com/office/drawing/2014/main" id="{08BC2504-2A50-4671-84C8-A3023627003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67907" y="377196"/>
            <a:ext cx="1108628" cy="516403"/>
          </a:xfrm>
          <a:prstGeom prst="rect">
            <a:avLst/>
          </a:prstGeom>
        </p:spPr>
      </p:pic>
      <p:sp>
        <p:nvSpPr>
          <p:cNvPr id="11" name="Arrow: Pentagon 10">
            <a:extLst>
              <a:ext uri="{FF2B5EF4-FFF2-40B4-BE49-F238E27FC236}">
                <a16:creationId xmlns:a16="http://schemas.microsoft.com/office/drawing/2014/main" id="{C568C709-DC20-4FDF-A7A9-0170DAA13978}"/>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2" name="TextBox 11">
            <a:extLst>
              <a:ext uri="{FF2B5EF4-FFF2-40B4-BE49-F238E27FC236}">
                <a16:creationId xmlns:a16="http://schemas.microsoft.com/office/drawing/2014/main" id="{C916737D-5C5D-4F50-9E0A-5301653D5D02}"/>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36642963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فرعي والرئيسي">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4FE12A-7A0D-4956-B522-F2373579711C}"/>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9AD6525-0033-44D1-A3C9-C5D8226CC492}"/>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2EF3C47-42AF-4D88-9D80-AE4B9E942A86}"/>
              </a:ext>
            </a:extLst>
          </p:cNvPr>
          <p:cNvPicPr>
            <a:picLocks noChangeAspect="1"/>
          </p:cNvPicPr>
          <p:nvPr userDrawn="1"/>
        </p:nvPicPr>
        <p:blipFill>
          <a:blip r:embed="rId2"/>
          <a:stretch>
            <a:fillRect/>
          </a:stretch>
        </p:blipFill>
        <p:spPr>
          <a:xfrm>
            <a:off x="1355075" y="-130628"/>
            <a:ext cx="9353320" cy="1795348"/>
          </a:xfrm>
          <a:prstGeom prst="rect">
            <a:avLst/>
          </a:prstGeom>
        </p:spPr>
      </p:pic>
      <p:pic>
        <p:nvPicPr>
          <p:cNvPr id="23" name="Picture 22">
            <a:extLst>
              <a:ext uri="{FF2B5EF4-FFF2-40B4-BE49-F238E27FC236}">
                <a16:creationId xmlns:a16="http://schemas.microsoft.com/office/drawing/2014/main" id="{4BF3866B-CD5E-44F4-9F5C-46DA8A786744}"/>
              </a:ext>
            </a:extLst>
          </p:cNvPr>
          <p:cNvPicPr>
            <a:picLocks noChangeAspect="1"/>
          </p:cNvPicPr>
          <p:nvPr userDrawn="1"/>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3915179" y="1027177"/>
            <a:ext cx="8916320" cy="1189891"/>
          </a:xfrm>
          <a:prstGeom prst="rect">
            <a:avLst/>
          </a:prstGeom>
          <a:effectLst>
            <a:outerShdw blurRad="50800" dist="38100" dir="8100000" algn="tr" rotWithShape="0">
              <a:prstClr val="black">
                <a:alpha val="40000"/>
              </a:prstClr>
            </a:outerShdw>
          </a:effectLst>
        </p:spPr>
      </p:pic>
      <p:sp>
        <p:nvSpPr>
          <p:cNvPr id="7" name="Content Placeholder 2">
            <a:extLst>
              <a:ext uri="{FF2B5EF4-FFF2-40B4-BE49-F238E27FC236}">
                <a16:creationId xmlns:a16="http://schemas.microsoft.com/office/drawing/2014/main" id="{C10174F3-90DF-421C-98B4-B6FC3C635DE2}"/>
              </a:ext>
            </a:extLst>
          </p:cNvPr>
          <p:cNvSpPr>
            <a:spLocks noGrp="1"/>
          </p:cNvSpPr>
          <p:nvPr>
            <p:ph sz="quarter" idx="10"/>
          </p:nvPr>
        </p:nvSpPr>
        <p:spPr>
          <a:xfrm>
            <a:off x="831273" y="2313852"/>
            <a:ext cx="10438410" cy="4090705"/>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7D39ACF-EA77-42C6-8BA7-FA9159DAC71C}"/>
              </a:ext>
            </a:extLst>
          </p:cNvPr>
          <p:cNvSpPr>
            <a:spLocks noGrp="1"/>
          </p:cNvSpPr>
          <p:nvPr>
            <p:ph sz="quarter" idx="11"/>
          </p:nvPr>
        </p:nvSpPr>
        <p:spPr>
          <a:xfrm>
            <a:off x="2688116" y="391886"/>
            <a:ext cx="6715693" cy="827259"/>
          </a:xfrm>
        </p:spPr>
        <p:txBody>
          <a:bodyPr anchor="ctr">
            <a:noAutofit/>
          </a:bodyPr>
          <a:lstStyle>
            <a:lvl1pPr algn="ctr" rtl="1">
              <a:lnSpc>
                <a:spcPct val="100000"/>
              </a:lnSpc>
              <a:buNone/>
              <a:defRPr sz="2800" b="1">
                <a:solidFill>
                  <a:srgbClr val="0070C0"/>
                </a:solidFill>
              </a:defRPr>
            </a:lvl1pPr>
          </a:lstStyle>
          <a:p>
            <a:pPr lvl="0"/>
            <a:endParaRPr lang="en-US" dirty="0"/>
          </a:p>
        </p:txBody>
      </p:sp>
      <p:sp>
        <p:nvSpPr>
          <p:cNvPr id="9" name="Content Placeholder 2">
            <a:extLst>
              <a:ext uri="{FF2B5EF4-FFF2-40B4-BE49-F238E27FC236}">
                <a16:creationId xmlns:a16="http://schemas.microsoft.com/office/drawing/2014/main" id="{44EC8A08-49F0-4119-87A9-ECADCC41446E}"/>
              </a:ext>
            </a:extLst>
          </p:cNvPr>
          <p:cNvSpPr>
            <a:spLocks noGrp="1"/>
          </p:cNvSpPr>
          <p:nvPr>
            <p:ph sz="quarter" idx="12"/>
          </p:nvPr>
        </p:nvSpPr>
        <p:spPr>
          <a:xfrm>
            <a:off x="6940627" y="1459627"/>
            <a:ext cx="4924331" cy="698448"/>
          </a:xfrm>
        </p:spPr>
        <p:txBody>
          <a:bodyPr anchor="ctr">
            <a:normAutofit/>
          </a:bodyPr>
          <a:lstStyle>
            <a:lvl1pPr algn="ctr" rtl="1">
              <a:lnSpc>
                <a:spcPct val="100000"/>
              </a:lnSpc>
              <a:buNone/>
              <a:defRPr sz="2400" b="1">
                <a:solidFill>
                  <a:schemeClr val="bg1"/>
                </a:solidFill>
              </a:defRPr>
            </a:lvl1pPr>
          </a:lstStyle>
          <a:p>
            <a:pPr lvl="0"/>
            <a:endParaRPr lang="en-US" dirty="0"/>
          </a:p>
        </p:txBody>
      </p:sp>
      <p:sp>
        <p:nvSpPr>
          <p:cNvPr id="10" name="Rectangle 9">
            <a:extLst>
              <a:ext uri="{FF2B5EF4-FFF2-40B4-BE49-F238E27FC236}">
                <a16:creationId xmlns:a16="http://schemas.microsoft.com/office/drawing/2014/main" id="{CCAB3EF5-D0D6-4F91-A9FB-BE3E3C3A1E38}"/>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983CBBAF-B3E0-44D5-944D-C6AB98F8624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2" name="Picture 11">
            <a:extLst>
              <a:ext uri="{FF2B5EF4-FFF2-40B4-BE49-F238E27FC236}">
                <a16:creationId xmlns:a16="http://schemas.microsoft.com/office/drawing/2014/main" id="{88CB799D-9490-45BA-AEF3-EECCFDCA983D}"/>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B0D43EA0-12FE-4AAC-A01B-499B7DC12CFC}"/>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4" name="TextBox 13">
            <a:extLst>
              <a:ext uri="{FF2B5EF4-FFF2-40B4-BE49-F238E27FC236}">
                <a16:creationId xmlns:a16="http://schemas.microsoft.com/office/drawing/2014/main" id="{639F7059-ED75-4D49-8BEB-84172441D82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200257556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المحتوى مع العنوان الرئيسي">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D942-BC07-4338-BE52-AEB603D412AD}"/>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D14D41-D6CD-48AD-AD6C-06D70BCEBB7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27C57D8-C128-4DAA-B9B1-35CE45279DCE}"/>
              </a:ext>
            </a:extLst>
          </p:cNvPr>
          <p:cNvPicPr>
            <a:picLocks noChangeAspect="1"/>
          </p:cNvPicPr>
          <p:nvPr userDrawn="1"/>
        </p:nvPicPr>
        <p:blipFill>
          <a:blip r:embed="rId2"/>
          <a:stretch>
            <a:fillRect/>
          </a:stretch>
        </p:blipFill>
        <p:spPr>
          <a:xfrm>
            <a:off x="1498294" y="-106878"/>
            <a:ext cx="9221117" cy="1880460"/>
          </a:xfrm>
          <a:prstGeom prst="rect">
            <a:avLst/>
          </a:prstGeom>
        </p:spPr>
      </p:pic>
      <p:sp>
        <p:nvSpPr>
          <p:cNvPr id="6" name="Content Placeholder 2">
            <a:extLst>
              <a:ext uri="{FF2B5EF4-FFF2-40B4-BE49-F238E27FC236}">
                <a16:creationId xmlns:a16="http://schemas.microsoft.com/office/drawing/2014/main" id="{E95B7A67-25B8-4FD1-A6FC-E45C8DBEDA62}"/>
              </a:ext>
            </a:extLst>
          </p:cNvPr>
          <p:cNvSpPr>
            <a:spLocks noGrp="1"/>
          </p:cNvSpPr>
          <p:nvPr>
            <p:ph sz="quarter" idx="10"/>
          </p:nvPr>
        </p:nvSpPr>
        <p:spPr>
          <a:xfrm>
            <a:off x="890649" y="1601386"/>
            <a:ext cx="10367159" cy="4731922"/>
          </a:xfrm>
        </p:spPr>
        <p:txBody>
          <a:bodyPr>
            <a:normAutofit/>
          </a:bodyPr>
          <a:lstStyle>
            <a:lvl1pPr algn="just" rtl="1">
              <a:lnSpc>
                <a:spcPct val="150000"/>
              </a:lnSpc>
              <a:buNone/>
              <a:defRPr sz="2200"/>
            </a:lvl1pPr>
          </a:lstStyle>
          <a:p>
            <a:pPr lvl="0"/>
            <a:endParaRPr lang="en-US" dirty="0"/>
          </a:p>
        </p:txBody>
      </p:sp>
      <p:sp>
        <p:nvSpPr>
          <p:cNvPr id="8" name="Content Placeholder 2">
            <a:extLst>
              <a:ext uri="{FF2B5EF4-FFF2-40B4-BE49-F238E27FC236}">
                <a16:creationId xmlns:a16="http://schemas.microsoft.com/office/drawing/2014/main" id="{C25B55EA-3A63-40D4-97E3-4F5A12EE2B4A}"/>
              </a:ext>
            </a:extLst>
          </p:cNvPr>
          <p:cNvSpPr>
            <a:spLocks noGrp="1"/>
          </p:cNvSpPr>
          <p:nvPr>
            <p:ph sz="quarter" idx="11"/>
          </p:nvPr>
        </p:nvSpPr>
        <p:spPr>
          <a:xfrm>
            <a:off x="2006930" y="427511"/>
            <a:ext cx="8134598" cy="890649"/>
          </a:xfrm>
        </p:spPr>
        <p:txBody>
          <a:bodyPr anchor="ctr">
            <a:normAutofit/>
          </a:bodyPr>
          <a:lstStyle>
            <a:lvl1pPr algn="ctr" rtl="1">
              <a:lnSpc>
                <a:spcPct val="100000"/>
              </a:lnSpc>
              <a:buNone/>
              <a:defRPr sz="2800" b="1">
                <a:solidFill>
                  <a:srgbClr val="0070C0"/>
                </a:solidFill>
              </a:defRPr>
            </a:lvl1pPr>
          </a:lstStyle>
          <a:p>
            <a:pPr lvl="0"/>
            <a:endParaRPr lang="en-US" dirty="0"/>
          </a:p>
        </p:txBody>
      </p:sp>
      <p:sp>
        <p:nvSpPr>
          <p:cNvPr id="10" name="Rectangle 9">
            <a:extLst>
              <a:ext uri="{FF2B5EF4-FFF2-40B4-BE49-F238E27FC236}">
                <a16:creationId xmlns:a16="http://schemas.microsoft.com/office/drawing/2014/main" id="{20E7EB31-5FBF-44ED-A3E3-B1EA4AA36E4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630DEEA-C5A8-4D18-B763-9656FD1750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1041" y="319577"/>
            <a:ext cx="1454934" cy="954415"/>
          </a:xfrm>
          <a:prstGeom prst="rect">
            <a:avLst/>
          </a:prstGeom>
        </p:spPr>
      </p:pic>
      <p:pic>
        <p:nvPicPr>
          <p:cNvPr id="13" name="Picture 12">
            <a:extLst>
              <a:ext uri="{FF2B5EF4-FFF2-40B4-BE49-F238E27FC236}">
                <a16:creationId xmlns:a16="http://schemas.microsoft.com/office/drawing/2014/main" id="{BAC958B2-5430-4F1B-9718-CCC8FE8451F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93430" y="344679"/>
            <a:ext cx="1454934" cy="677714"/>
          </a:xfrm>
          <a:prstGeom prst="rect">
            <a:avLst/>
          </a:prstGeom>
        </p:spPr>
      </p:pic>
      <p:sp>
        <p:nvSpPr>
          <p:cNvPr id="14" name="Arrow: Pentagon 13">
            <a:extLst>
              <a:ext uri="{FF2B5EF4-FFF2-40B4-BE49-F238E27FC236}">
                <a16:creationId xmlns:a16="http://schemas.microsoft.com/office/drawing/2014/main" id="{720DDE05-CFC3-465A-AFEA-F2290C174DCA}"/>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C33CF470-E957-40B7-B9B1-394344868187}"/>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6223176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حتويات الوحدة التعليمية">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298D80-76AE-49FA-8581-442DB39EF9B8}"/>
              </a:ext>
            </a:extLst>
          </p:cNvPr>
          <p:cNvSpPr/>
          <p:nvPr userDrawn="1"/>
        </p:nvSpPr>
        <p:spPr>
          <a:xfrm>
            <a:off x="187231" y="174173"/>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EBB07C-D2FA-4D06-B138-83781515215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FB89DBC-DF7D-4A31-BD7F-512EDEB82B51}"/>
              </a:ext>
            </a:extLst>
          </p:cNvPr>
          <p:cNvSpPr/>
          <p:nvPr userDrawn="1"/>
        </p:nvSpPr>
        <p:spPr>
          <a:xfrm>
            <a:off x="795646" y="1518765"/>
            <a:ext cx="10735293" cy="4913326"/>
          </a:xfrm>
          <a:prstGeom prst="roundRect">
            <a:avLst/>
          </a:prstGeom>
          <a:solidFill>
            <a:schemeClr val="tx2">
              <a:lumMod val="10000"/>
              <a:lumOff val="90000"/>
            </a:schemeClr>
          </a:solidFill>
          <a:ln w="76200">
            <a:solidFill>
              <a:schemeClr val="accent3">
                <a:lumMod val="40000"/>
                <a:lumOff val="6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78C6F712-83D1-4E53-A80D-036F468DA0FE}"/>
              </a:ext>
            </a:extLst>
          </p:cNvPr>
          <p:cNvGrpSpPr/>
          <p:nvPr userDrawn="1"/>
        </p:nvGrpSpPr>
        <p:grpSpPr>
          <a:xfrm>
            <a:off x="4108863" y="393723"/>
            <a:ext cx="4001984" cy="973063"/>
            <a:chOff x="4507079" y="385422"/>
            <a:chExt cx="3078087" cy="999307"/>
          </a:xfrm>
          <a:solidFill>
            <a:schemeClr val="accent6">
              <a:lumMod val="75000"/>
            </a:schemeClr>
          </a:solidFill>
        </p:grpSpPr>
        <p:grpSp>
          <p:nvGrpSpPr>
            <p:cNvPr id="20" name="Group 19">
              <a:extLst>
                <a:ext uri="{FF2B5EF4-FFF2-40B4-BE49-F238E27FC236}">
                  <a16:creationId xmlns:a16="http://schemas.microsoft.com/office/drawing/2014/main" id="{C1AD04F4-190B-41C3-9248-48C67E4D5CA7}"/>
                </a:ext>
              </a:extLst>
            </p:cNvPr>
            <p:cNvGrpSpPr/>
            <p:nvPr/>
          </p:nvGrpSpPr>
          <p:grpSpPr>
            <a:xfrm>
              <a:off x="4606834" y="504241"/>
              <a:ext cx="2978332" cy="682913"/>
              <a:chOff x="8525691" y="513364"/>
              <a:chExt cx="2682240" cy="948088"/>
            </a:xfrm>
            <a:grpFill/>
          </p:grpSpPr>
          <p:sp>
            <p:nvSpPr>
              <p:cNvPr id="22" name="Rectangle: Rounded Corners 21">
                <a:extLst>
                  <a:ext uri="{FF2B5EF4-FFF2-40B4-BE49-F238E27FC236}">
                    <a16:creationId xmlns:a16="http://schemas.microsoft.com/office/drawing/2014/main" id="{62E86948-9BA3-4DC5-84AA-43666B2598DB}"/>
                  </a:ext>
                </a:extLst>
              </p:cNvPr>
              <p:cNvSpPr/>
              <p:nvPr/>
            </p:nvSpPr>
            <p:spPr>
              <a:xfrm>
                <a:off x="8525691" y="513364"/>
                <a:ext cx="2682240" cy="948088"/>
              </a:xfrm>
              <a:prstGeom prst="roundRect">
                <a:avLst/>
              </a:prstGeom>
              <a:solidFill>
                <a:schemeClr val="accent2">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1BF5D0C-4F7F-4DCC-8C9D-7F8243E5E8F1}"/>
                  </a:ext>
                </a:extLst>
              </p:cNvPr>
              <p:cNvSpPr txBox="1"/>
              <p:nvPr/>
            </p:nvSpPr>
            <p:spPr>
              <a:xfrm>
                <a:off x="8541733" y="656037"/>
                <a:ext cx="2213783" cy="640929"/>
              </a:xfrm>
              <a:prstGeom prst="rect">
                <a:avLst/>
              </a:prstGeom>
              <a:noFill/>
            </p:spPr>
            <p:txBody>
              <a:bodyPr wrap="square" rtlCol="0">
                <a:spAutoFit/>
              </a:bodyPr>
              <a:lstStyle/>
              <a:p>
                <a:pPr algn="r"/>
                <a:r>
                  <a:rPr lang="ar-SY" sz="2400" b="1" dirty="0">
                    <a:solidFill>
                      <a:schemeClr val="bg1"/>
                    </a:solidFill>
                    <a:latin typeface="Calibri" panose="020F0502020204030204" pitchFamily="34" charset="0"/>
                    <a:cs typeface="Calibri" panose="020F0502020204030204" pitchFamily="34" charset="0"/>
                  </a:rPr>
                  <a:t>محتويات الوحدة</a:t>
                </a:r>
                <a:endParaRPr lang="en-US" sz="2400" b="1" dirty="0">
                  <a:solidFill>
                    <a:schemeClr val="bg1"/>
                  </a:solidFill>
                  <a:latin typeface="Calibri" panose="020F0502020204030204" pitchFamily="34" charset="0"/>
                  <a:cs typeface="Calibri" panose="020F0502020204030204" pitchFamily="34" charset="0"/>
                </a:endParaRPr>
              </a:p>
            </p:txBody>
          </p:sp>
        </p:grpSp>
        <p:pic>
          <p:nvPicPr>
            <p:cNvPr id="21" name="Graphic 20" descr="Document">
              <a:extLst>
                <a:ext uri="{FF2B5EF4-FFF2-40B4-BE49-F238E27FC236}">
                  <a16:creationId xmlns:a16="http://schemas.microsoft.com/office/drawing/2014/main" id="{FBF7F661-2621-4ADD-8CFC-79F0BCEED38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20697119">
              <a:off x="4507079" y="385422"/>
              <a:ext cx="999307" cy="999307"/>
            </a:xfrm>
            <a:prstGeom prst="rect">
              <a:avLst/>
            </a:prstGeom>
          </p:spPr>
        </p:pic>
      </p:grpSp>
      <p:sp>
        <p:nvSpPr>
          <p:cNvPr id="10" name="Content Placeholder 2">
            <a:extLst>
              <a:ext uri="{FF2B5EF4-FFF2-40B4-BE49-F238E27FC236}">
                <a16:creationId xmlns:a16="http://schemas.microsoft.com/office/drawing/2014/main" id="{75C675A3-611B-4751-BA18-97DB1B0BFFF5}"/>
              </a:ext>
            </a:extLst>
          </p:cNvPr>
          <p:cNvSpPr>
            <a:spLocks noGrp="1"/>
          </p:cNvSpPr>
          <p:nvPr>
            <p:ph sz="quarter" idx="10"/>
          </p:nvPr>
        </p:nvSpPr>
        <p:spPr>
          <a:xfrm>
            <a:off x="1306286" y="1740800"/>
            <a:ext cx="9702140" cy="4472083"/>
          </a:xfrm>
        </p:spPr>
        <p:txBody>
          <a:bodyPr>
            <a:normAutofit/>
          </a:bodyPr>
          <a:lstStyle>
            <a:lvl1pPr algn="just" rtl="1">
              <a:lnSpc>
                <a:spcPct val="150000"/>
              </a:lnSpc>
              <a:buNone/>
              <a:defRPr sz="2200"/>
            </a:lvl1pPr>
          </a:lstStyle>
          <a:p>
            <a:pPr lvl="0"/>
            <a:endParaRPr lang="en-US" dirty="0"/>
          </a:p>
        </p:txBody>
      </p:sp>
      <p:sp>
        <p:nvSpPr>
          <p:cNvPr id="12" name="Rectangle 11">
            <a:extLst>
              <a:ext uri="{FF2B5EF4-FFF2-40B4-BE49-F238E27FC236}">
                <a16:creationId xmlns:a16="http://schemas.microsoft.com/office/drawing/2014/main" id="{18A82A51-FE33-47CE-92BB-859C00FDFD57}"/>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2DAD53D-56ED-4C53-8DEC-7707787FF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5" name="Picture 14">
            <a:extLst>
              <a:ext uri="{FF2B5EF4-FFF2-40B4-BE49-F238E27FC236}">
                <a16:creationId xmlns:a16="http://schemas.microsoft.com/office/drawing/2014/main" id="{9562F5A7-3B20-4BD4-A7FB-77AEB4DD25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7" name="Arrow: Pentagon 16">
            <a:extLst>
              <a:ext uri="{FF2B5EF4-FFF2-40B4-BE49-F238E27FC236}">
                <a16:creationId xmlns:a16="http://schemas.microsoft.com/office/drawing/2014/main" id="{6D7404D2-4AC9-4A38-B2AE-D349187D5D31}"/>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8" name="TextBox 17">
            <a:extLst>
              <a:ext uri="{FF2B5EF4-FFF2-40B4-BE49-F238E27FC236}">
                <a16:creationId xmlns:a16="http://schemas.microsoft.com/office/drawing/2014/main" id="{A229BA59-6E24-4E34-B5B7-CAEF5C1E145F}"/>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24364851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عنوان الوحدة التعليمية ورقمها">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62760D-CD8F-4524-AFDE-6E65F19730B1}"/>
              </a:ext>
            </a:extLst>
          </p:cNvPr>
          <p:cNvSpPr/>
          <p:nvPr userDrawn="1"/>
        </p:nvSpPr>
        <p:spPr>
          <a:xfrm>
            <a:off x="187234" y="176348"/>
            <a:ext cx="11817531" cy="65053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19C9370-E4A2-410B-86F6-1862DCC2C3D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D9B0DA1-4EF8-49FE-8E7A-D98E9B3FFFAA}"/>
              </a:ext>
            </a:extLst>
          </p:cNvPr>
          <p:cNvPicPr>
            <a:picLocks noChangeAspect="1"/>
          </p:cNvPicPr>
          <p:nvPr userDrawn="1"/>
        </p:nvPicPr>
        <p:blipFill>
          <a:blip r:embed="rId2"/>
          <a:stretch>
            <a:fillRect/>
          </a:stretch>
        </p:blipFill>
        <p:spPr>
          <a:xfrm>
            <a:off x="700644" y="2172497"/>
            <a:ext cx="11203972" cy="2272762"/>
          </a:xfrm>
          <a:prstGeom prst="rect">
            <a:avLst/>
          </a:prstGeom>
        </p:spPr>
      </p:pic>
      <p:sp>
        <p:nvSpPr>
          <p:cNvPr id="5" name="Content Placeholder 2">
            <a:extLst>
              <a:ext uri="{FF2B5EF4-FFF2-40B4-BE49-F238E27FC236}">
                <a16:creationId xmlns:a16="http://schemas.microsoft.com/office/drawing/2014/main" id="{1AE7F77D-165B-4946-8673-C317A2D00C14}"/>
              </a:ext>
            </a:extLst>
          </p:cNvPr>
          <p:cNvSpPr>
            <a:spLocks noGrp="1"/>
          </p:cNvSpPr>
          <p:nvPr>
            <p:ph sz="quarter" idx="10"/>
          </p:nvPr>
        </p:nvSpPr>
        <p:spPr>
          <a:xfrm>
            <a:off x="2220686" y="2861953"/>
            <a:ext cx="8087096" cy="1033154"/>
          </a:xfrm>
        </p:spPr>
        <p:txBody>
          <a:bodyPr anchor="ctr">
            <a:normAutofit/>
          </a:bodyPr>
          <a:lstStyle>
            <a:lvl1pPr algn="ctr" rtl="1">
              <a:lnSpc>
                <a:spcPct val="100000"/>
              </a:lnSpc>
              <a:buNone/>
              <a:defRPr sz="3000" b="1">
                <a:solidFill>
                  <a:schemeClr val="accent6">
                    <a:lumMod val="50000"/>
                  </a:schemeClr>
                </a:solidFill>
                <a:latin typeface="+mn-lt"/>
              </a:defRPr>
            </a:lvl1pPr>
          </a:lstStyle>
          <a:p>
            <a:pPr lvl="0"/>
            <a:endParaRPr lang="ar-SY" dirty="0"/>
          </a:p>
        </p:txBody>
      </p:sp>
      <p:sp>
        <p:nvSpPr>
          <p:cNvPr id="2" name="TextBox 1">
            <a:extLst>
              <a:ext uri="{FF2B5EF4-FFF2-40B4-BE49-F238E27FC236}">
                <a16:creationId xmlns:a16="http://schemas.microsoft.com/office/drawing/2014/main" id="{D7DFB498-42F3-46A4-B731-FD401618AEE3}"/>
              </a:ext>
            </a:extLst>
          </p:cNvPr>
          <p:cNvSpPr txBox="1"/>
          <p:nvPr userDrawn="1"/>
        </p:nvSpPr>
        <p:spPr>
          <a:xfrm>
            <a:off x="5238599" y="4445259"/>
            <a:ext cx="2943498" cy="400110"/>
          </a:xfrm>
          <a:prstGeom prst="rect">
            <a:avLst/>
          </a:prstGeom>
          <a:noFill/>
        </p:spPr>
        <p:txBody>
          <a:bodyPr wrap="square" rtlCol="0">
            <a:spAutoFit/>
          </a:bodyPr>
          <a:lstStyle/>
          <a:p>
            <a:pPr algn="ctr" rtl="1"/>
            <a:r>
              <a:rPr lang="ar-SY" sz="2000" b="1" dirty="0">
                <a:solidFill>
                  <a:schemeClr val="accent6">
                    <a:lumMod val="50000"/>
                  </a:schemeClr>
                </a:solidFill>
                <a:latin typeface="+mn-lt"/>
              </a:rPr>
              <a:t>رقم الوحدة: </a:t>
            </a:r>
            <a:endParaRPr lang="en-US" sz="2000" b="1" dirty="0">
              <a:solidFill>
                <a:schemeClr val="accent6">
                  <a:lumMod val="50000"/>
                </a:schemeClr>
              </a:solidFill>
              <a:latin typeface="+mn-lt"/>
            </a:endParaRPr>
          </a:p>
        </p:txBody>
      </p:sp>
      <p:sp>
        <p:nvSpPr>
          <p:cNvPr id="10" name="Text Placeholder 9">
            <a:extLst>
              <a:ext uri="{FF2B5EF4-FFF2-40B4-BE49-F238E27FC236}">
                <a16:creationId xmlns:a16="http://schemas.microsoft.com/office/drawing/2014/main" id="{B15ADAEF-87FE-4155-AC55-56E2D4B1D6A2}"/>
              </a:ext>
            </a:extLst>
          </p:cNvPr>
          <p:cNvSpPr>
            <a:spLocks noGrp="1"/>
          </p:cNvSpPr>
          <p:nvPr>
            <p:ph type="body" sz="quarter" idx="11"/>
          </p:nvPr>
        </p:nvSpPr>
        <p:spPr>
          <a:xfrm>
            <a:off x="4251367" y="4322619"/>
            <a:ext cx="1871394" cy="676893"/>
          </a:xfrm>
        </p:spPr>
        <p:txBody>
          <a:bodyPr>
            <a:normAutofit/>
          </a:bodyPr>
          <a:lstStyle>
            <a:lvl1pPr algn="ctr">
              <a:buNone/>
              <a:defRPr sz="2000" b="1">
                <a:solidFill>
                  <a:schemeClr val="accent6">
                    <a:lumMod val="50000"/>
                  </a:schemeClr>
                </a:solidFill>
              </a:defRPr>
            </a:lvl1pPr>
          </a:lstStyle>
          <a:p>
            <a:pPr lvl="0"/>
            <a:endParaRPr lang="en-US" dirty="0"/>
          </a:p>
        </p:txBody>
      </p:sp>
      <p:sp>
        <p:nvSpPr>
          <p:cNvPr id="11" name="Rectangle 10">
            <a:extLst>
              <a:ext uri="{FF2B5EF4-FFF2-40B4-BE49-F238E27FC236}">
                <a16:creationId xmlns:a16="http://schemas.microsoft.com/office/drawing/2014/main" id="{AB0F2E58-CE35-42D1-A7FC-F7B436724480}"/>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C3E9455-0A77-44D6-BCA1-A32A1127C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3" name="Picture 12">
            <a:extLst>
              <a:ext uri="{FF2B5EF4-FFF2-40B4-BE49-F238E27FC236}">
                <a16:creationId xmlns:a16="http://schemas.microsoft.com/office/drawing/2014/main" id="{808C0444-004F-4D25-8436-7AE4EC3AD9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4" name="Arrow: Pentagon 13">
            <a:extLst>
              <a:ext uri="{FF2B5EF4-FFF2-40B4-BE49-F238E27FC236}">
                <a16:creationId xmlns:a16="http://schemas.microsoft.com/office/drawing/2014/main" id="{F69D7D65-2A06-4ED3-8A09-E39A72017B43}"/>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5" name="TextBox 14">
            <a:extLst>
              <a:ext uri="{FF2B5EF4-FFF2-40B4-BE49-F238E27FC236}">
                <a16:creationId xmlns:a16="http://schemas.microsoft.com/office/drawing/2014/main" id="{1630A972-5930-4CA4-BCFD-F096BF6672EE}"/>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4691893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الخلاصة/ النتيجة">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EC635-D085-4F81-8EAB-4E93B776C4BE}"/>
              </a:ext>
            </a:extLst>
          </p:cNvPr>
          <p:cNvSpPr/>
          <p:nvPr userDrawn="1"/>
        </p:nvSpPr>
        <p:spPr>
          <a:xfrm>
            <a:off x="187234" y="0"/>
            <a:ext cx="1181753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EDF2C31-4BE3-4BD4-9B15-D4BC301018ED}"/>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AC6F68EB-5B51-4295-9E44-EE73FCEC5BA8}"/>
              </a:ext>
            </a:extLst>
          </p:cNvPr>
          <p:cNvSpPr/>
          <p:nvPr userDrawn="1"/>
        </p:nvSpPr>
        <p:spPr>
          <a:xfrm>
            <a:off x="4548249" y="457199"/>
            <a:ext cx="3408219" cy="840561"/>
          </a:xfrm>
          <a:prstGeom prst="roundRect">
            <a:avLst/>
          </a:prstGeom>
          <a:solidFill>
            <a:schemeClr val="accent6">
              <a:lumMod val="50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الخلاصة/ النتيجة</a:t>
            </a:r>
            <a:endParaRPr lang="en-US" sz="2600" b="1"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D223A297-D6A7-4F3C-BF1E-5BDCF72F0C87}"/>
              </a:ext>
            </a:extLst>
          </p:cNvPr>
          <p:cNvSpPr/>
          <p:nvPr userDrawn="1"/>
        </p:nvSpPr>
        <p:spPr>
          <a:xfrm>
            <a:off x="714102" y="1589496"/>
            <a:ext cx="10763794" cy="4811303"/>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Lightbulb">
            <a:extLst>
              <a:ext uri="{FF2B5EF4-FFF2-40B4-BE49-F238E27FC236}">
                <a16:creationId xmlns:a16="http://schemas.microsoft.com/office/drawing/2014/main" id="{950D3080-3EE6-45B4-A72B-487D7A1AC4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0124472">
            <a:off x="4072267" y="392902"/>
            <a:ext cx="1032718" cy="1032718"/>
          </a:xfrm>
          <a:prstGeom prst="rect">
            <a:avLst/>
          </a:prstGeom>
        </p:spPr>
      </p:pic>
      <p:sp>
        <p:nvSpPr>
          <p:cNvPr id="15" name="Rectangle: Rounded Corners 14">
            <a:extLst>
              <a:ext uri="{FF2B5EF4-FFF2-40B4-BE49-F238E27FC236}">
                <a16:creationId xmlns:a16="http://schemas.microsoft.com/office/drawing/2014/main" id="{8C262CE1-6FCD-4084-AACE-6203F2808FAF}"/>
              </a:ext>
            </a:extLst>
          </p:cNvPr>
          <p:cNvSpPr/>
          <p:nvPr userDrawn="1"/>
        </p:nvSpPr>
        <p:spPr>
          <a:xfrm>
            <a:off x="712914" y="1593669"/>
            <a:ext cx="10763794" cy="4811302"/>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6ABA1BB8-A50B-4FD8-BE8D-16BE7C601067}"/>
              </a:ext>
            </a:extLst>
          </p:cNvPr>
          <p:cNvSpPr>
            <a:spLocks noGrp="1"/>
          </p:cNvSpPr>
          <p:nvPr>
            <p:ph sz="quarter" idx="11"/>
          </p:nvPr>
        </p:nvSpPr>
        <p:spPr>
          <a:xfrm>
            <a:off x="1163781" y="1821680"/>
            <a:ext cx="9856521" cy="4357512"/>
          </a:xfrm>
        </p:spPr>
        <p:txBody>
          <a:bodyPr>
            <a:normAutofit/>
          </a:bodyPr>
          <a:lstStyle>
            <a:lvl1pPr algn="just" rtl="1">
              <a:lnSpc>
                <a:spcPct val="150000"/>
              </a:lnSpc>
              <a:buNone/>
              <a:defRPr sz="2400">
                <a:solidFill>
                  <a:schemeClr val="tx1"/>
                </a:solidFill>
              </a:defRPr>
            </a:lvl1pPr>
          </a:lstStyle>
          <a:p>
            <a:pPr lvl="0"/>
            <a:endParaRPr lang="en-US" dirty="0"/>
          </a:p>
        </p:txBody>
      </p:sp>
      <p:sp>
        <p:nvSpPr>
          <p:cNvPr id="9" name="Rectangle 8">
            <a:extLst>
              <a:ext uri="{FF2B5EF4-FFF2-40B4-BE49-F238E27FC236}">
                <a16:creationId xmlns:a16="http://schemas.microsoft.com/office/drawing/2014/main" id="{B93FE745-BEB4-4D33-889B-49E341CD1DFF}"/>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D580923-EFCE-46C6-9290-D613F56F90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1" name="Picture 10">
            <a:extLst>
              <a:ext uri="{FF2B5EF4-FFF2-40B4-BE49-F238E27FC236}">
                <a16:creationId xmlns:a16="http://schemas.microsoft.com/office/drawing/2014/main" id="{50541DAA-0306-4ECF-9E2B-AAD2ED973A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3" name="Arrow: Pentagon 12">
            <a:extLst>
              <a:ext uri="{FF2B5EF4-FFF2-40B4-BE49-F238E27FC236}">
                <a16:creationId xmlns:a16="http://schemas.microsoft.com/office/drawing/2014/main" id="{7A0F17CD-1531-472D-ABB1-EF1D42456BE6}"/>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7F0A9D54-4404-4DEF-A972-9D78674BDE6A}"/>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118114788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استنتاج">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36B870-28E8-4EBC-8A33-04AAD5C4A7FB}"/>
              </a:ext>
            </a:extLst>
          </p:cNvPr>
          <p:cNvSpPr/>
          <p:nvPr userDrawn="1"/>
        </p:nvSpPr>
        <p:spPr>
          <a:xfrm>
            <a:off x="113211" y="60962"/>
            <a:ext cx="11817531" cy="67970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DFC53BA-C399-4FFD-BB2B-7642F88A8194}"/>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8315B3B-BB32-4D80-9528-6EB24C575650}"/>
              </a:ext>
            </a:extLst>
          </p:cNvPr>
          <p:cNvSpPr/>
          <p:nvPr userDrawn="1"/>
        </p:nvSpPr>
        <p:spPr>
          <a:xfrm>
            <a:off x="4453247" y="452369"/>
            <a:ext cx="3360717" cy="782719"/>
          </a:xfrm>
          <a:prstGeom prst="roundRect">
            <a:avLst/>
          </a:prstGeom>
          <a:solidFill>
            <a:schemeClr val="accent1">
              <a:lumMod val="75000"/>
            </a:schemeClr>
          </a:solidFill>
          <a:ln w="28575">
            <a:solidFill>
              <a:schemeClr val="tx2">
                <a:lumMod val="10000"/>
                <a:lumOff val="90000"/>
              </a:schemeClr>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600" b="1" dirty="0">
                <a:latin typeface="Calibri" panose="020F0502020204030204" pitchFamily="34" charset="0"/>
                <a:cs typeface="Calibri" panose="020F0502020204030204" pitchFamily="34" charset="0"/>
              </a:rPr>
              <a:t>أستنتج</a:t>
            </a:r>
            <a:endParaRPr lang="en-US" sz="2600" b="1"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1C5E2DE-D791-4941-AC35-78F4E1E23FFD}"/>
              </a:ext>
            </a:extLst>
          </p:cNvPr>
          <p:cNvSpPr/>
          <p:nvPr userDrawn="1"/>
        </p:nvSpPr>
        <p:spPr>
          <a:xfrm>
            <a:off x="689165" y="1520163"/>
            <a:ext cx="10763794" cy="4807131"/>
          </a:xfrm>
          <a:prstGeom prst="roundRect">
            <a:avLst/>
          </a:prstGeom>
          <a:solidFill>
            <a:srgbClr val="BCD1E6"/>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01804972-3373-433C-B6AF-91410C540704}"/>
              </a:ext>
            </a:extLst>
          </p:cNvPr>
          <p:cNvSpPr/>
          <p:nvPr userDrawn="1"/>
        </p:nvSpPr>
        <p:spPr>
          <a:xfrm>
            <a:off x="689165" y="1524994"/>
            <a:ext cx="10763794" cy="4807131"/>
          </a:xfrm>
          <a:prstGeom prst="roundRect">
            <a:avLst/>
          </a:prstGeom>
          <a:solidFill>
            <a:schemeClr val="accent4">
              <a:lumMod val="20000"/>
              <a:lumOff val="80000"/>
            </a:schemeClr>
          </a:solidFill>
          <a:ln w="76200">
            <a:solidFill>
              <a:srgbClr val="047397"/>
            </a:solid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6BC8C08D-6401-47C3-B28A-F2F88B437A86}"/>
              </a:ext>
            </a:extLst>
          </p:cNvPr>
          <p:cNvSpPr>
            <a:spLocks noGrp="1"/>
          </p:cNvSpPr>
          <p:nvPr>
            <p:ph sz="quarter" idx="11"/>
          </p:nvPr>
        </p:nvSpPr>
        <p:spPr>
          <a:xfrm>
            <a:off x="1046613" y="1805483"/>
            <a:ext cx="10006147" cy="4231906"/>
          </a:xfrm>
        </p:spPr>
        <p:txBody>
          <a:bodyPr>
            <a:normAutofit/>
          </a:bodyPr>
          <a:lstStyle>
            <a:lvl1pPr algn="just" rtl="1">
              <a:lnSpc>
                <a:spcPct val="150000"/>
              </a:lnSpc>
              <a:buNone/>
              <a:defRPr sz="2400">
                <a:solidFill>
                  <a:schemeClr val="tx1"/>
                </a:solidFill>
              </a:defRPr>
            </a:lvl1pPr>
          </a:lstStyle>
          <a:p>
            <a:pPr lvl="0"/>
            <a:endParaRPr lang="en-US" dirty="0"/>
          </a:p>
        </p:txBody>
      </p:sp>
      <p:pic>
        <p:nvPicPr>
          <p:cNvPr id="15" name="Graphic 14" descr="Bug under magnifying glass">
            <a:extLst>
              <a:ext uri="{FF2B5EF4-FFF2-40B4-BE49-F238E27FC236}">
                <a16:creationId xmlns:a16="http://schemas.microsoft.com/office/drawing/2014/main" id="{BAE8DA79-2FBD-4515-89DB-FAFD542288F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280264" y="457200"/>
            <a:ext cx="914400" cy="914400"/>
          </a:xfrm>
          <a:prstGeom prst="rect">
            <a:avLst/>
          </a:prstGeom>
        </p:spPr>
      </p:pic>
      <p:sp>
        <p:nvSpPr>
          <p:cNvPr id="9" name="Rectangle 8">
            <a:extLst>
              <a:ext uri="{FF2B5EF4-FFF2-40B4-BE49-F238E27FC236}">
                <a16:creationId xmlns:a16="http://schemas.microsoft.com/office/drawing/2014/main" id="{27ED3E67-CE01-4BD3-8F8D-56991D7B3BD3}"/>
              </a:ext>
            </a:extLst>
          </p:cNvPr>
          <p:cNvSpPr/>
          <p:nvPr userDrawn="1"/>
        </p:nvSpPr>
        <p:spPr>
          <a:xfrm>
            <a:off x="261258" y="287385"/>
            <a:ext cx="11643358" cy="6278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F03EC95-A5B9-4A5B-A843-C448B1D152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10024" y="341611"/>
            <a:ext cx="1454934" cy="954415"/>
          </a:xfrm>
          <a:prstGeom prst="rect">
            <a:avLst/>
          </a:prstGeom>
        </p:spPr>
      </p:pic>
      <p:pic>
        <p:nvPicPr>
          <p:cNvPr id="14" name="Picture 13">
            <a:extLst>
              <a:ext uri="{FF2B5EF4-FFF2-40B4-BE49-F238E27FC236}">
                <a16:creationId xmlns:a16="http://schemas.microsoft.com/office/drawing/2014/main" id="{44EA27BC-481F-47F9-8E5E-8AA0A0429DC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48515" y="344679"/>
            <a:ext cx="1454934" cy="677714"/>
          </a:xfrm>
          <a:prstGeom prst="rect">
            <a:avLst/>
          </a:prstGeom>
        </p:spPr>
      </p:pic>
      <p:sp>
        <p:nvSpPr>
          <p:cNvPr id="16" name="Arrow: Pentagon 15">
            <a:extLst>
              <a:ext uri="{FF2B5EF4-FFF2-40B4-BE49-F238E27FC236}">
                <a16:creationId xmlns:a16="http://schemas.microsoft.com/office/drawing/2014/main" id="{F3764827-866B-48AF-81F2-06F233DAFD94}"/>
              </a:ext>
            </a:extLst>
          </p:cNvPr>
          <p:cNvSpPr/>
          <p:nvPr userDrawn="1"/>
        </p:nvSpPr>
        <p:spPr>
          <a:xfrm>
            <a:off x="302231" y="6008809"/>
            <a:ext cx="631108" cy="51640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dirty="0"/>
          </a:p>
        </p:txBody>
      </p:sp>
      <p:sp>
        <p:nvSpPr>
          <p:cNvPr id="17" name="TextBox 16">
            <a:extLst>
              <a:ext uri="{FF2B5EF4-FFF2-40B4-BE49-F238E27FC236}">
                <a16:creationId xmlns:a16="http://schemas.microsoft.com/office/drawing/2014/main" id="{DA4C4ED0-5E7C-43FD-8730-72DE4A9259FC}"/>
              </a:ext>
            </a:extLst>
          </p:cNvPr>
          <p:cNvSpPr txBox="1"/>
          <p:nvPr userDrawn="1"/>
        </p:nvSpPr>
        <p:spPr>
          <a:xfrm>
            <a:off x="310718" y="6072326"/>
            <a:ext cx="550416" cy="381740"/>
          </a:xfrm>
          <a:prstGeom prst="rect">
            <a:avLst/>
          </a:prstGeom>
          <a:noFill/>
        </p:spPr>
        <p:txBody>
          <a:bodyPr wrap="square" rtlCol="0">
            <a:spAutoFit/>
          </a:bodyPr>
          <a:lstStyle/>
          <a:p>
            <a:fld id="{05A948E6-2D0A-482D-9CB5-728787E23BF8}" type="slidenum">
              <a:rPr lang="en-US" smtClean="0"/>
              <a:t>‹#›</a:t>
            </a:fld>
            <a:endParaRPr lang="en-US" dirty="0"/>
          </a:p>
        </p:txBody>
      </p:sp>
    </p:spTree>
    <p:extLst>
      <p:ext uri="{BB962C8B-B14F-4D97-AF65-F5344CB8AC3E}">
        <p14:creationId xmlns:p14="http://schemas.microsoft.com/office/powerpoint/2010/main" val="94330896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1DC7A5-7315-4967-9249-D76E7DA0EB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7B0D9-6226-44AE-B3D7-CF9C67BB7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9E307-6ED4-4302-A5AF-57869B69C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D8A81-26D6-4458-9E13-5D0F24CC2F7F}" type="datetimeFigureOut">
              <a:rPr lang="en-US" smtClean="0"/>
              <a:t>3/22/2023</a:t>
            </a:fld>
            <a:endParaRPr lang="en-US"/>
          </a:p>
        </p:txBody>
      </p:sp>
      <p:sp>
        <p:nvSpPr>
          <p:cNvPr id="5" name="Footer Placeholder 4">
            <a:extLst>
              <a:ext uri="{FF2B5EF4-FFF2-40B4-BE49-F238E27FC236}">
                <a16:creationId xmlns:a16="http://schemas.microsoft.com/office/drawing/2014/main" id="{16255821-4B92-482C-9EE5-7CC327B0B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4B481-11C2-4F7B-87F0-608ECBBAD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F01AF-6B8E-461F-A908-2022F97E2134}" type="slidenum">
              <a:rPr lang="en-US" smtClean="0"/>
              <a:t>‹#›</a:t>
            </a:fld>
            <a:endParaRPr lang="en-US"/>
          </a:p>
        </p:txBody>
      </p:sp>
    </p:spTree>
    <p:extLst>
      <p:ext uri="{BB962C8B-B14F-4D97-AF65-F5344CB8AC3E}">
        <p14:creationId xmlns:p14="http://schemas.microsoft.com/office/powerpoint/2010/main" val="2724972143"/>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3" r:id="rId4"/>
    <p:sldLayoutId id="2147483654" r:id="rId5"/>
    <p:sldLayoutId id="2147483657" r:id="rId6"/>
    <p:sldLayoutId id="2147483658" r:id="rId7"/>
    <p:sldLayoutId id="2147483662" r:id="rId8"/>
    <p:sldLayoutId id="2147483664" r:id="rId9"/>
  </p:sldLayoutIdLst>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9C1194-4640-4FFC-BBC4-CD933C854D07}"/>
              </a:ext>
            </a:extLst>
          </p:cNvPr>
          <p:cNvSpPr>
            <a:spLocks noGrp="1"/>
          </p:cNvSpPr>
          <p:nvPr>
            <p:ph sz="quarter" idx="11"/>
          </p:nvPr>
        </p:nvSpPr>
        <p:spPr/>
        <p:txBody>
          <a:bodyPr/>
          <a:lstStyle/>
          <a:p>
            <a:r>
              <a:rPr lang="ar-SY" dirty="0" smtClean="0"/>
              <a:t>عمليات مكاتب أمامية</a:t>
            </a:r>
            <a:endParaRPr lang="en-US" dirty="0" smtClean="0"/>
          </a:p>
          <a:p>
            <a:r>
              <a:rPr lang="en-US" dirty="0" smtClean="0">
                <a:latin typeface="Arial" panose="020B0604020202020204" pitchFamily="34" charset="0"/>
                <a:cs typeface="Arial" panose="020B0604020202020204" pitchFamily="34" charset="0"/>
              </a:rPr>
              <a:t>Front office operations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ACD0077-D4A9-42CB-B7F1-1B2E121ACB3E}"/>
              </a:ext>
            </a:extLst>
          </p:cNvPr>
          <p:cNvSpPr>
            <a:spLocks noGrp="1"/>
          </p:cNvSpPr>
          <p:nvPr>
            <p:ph sz="quarter" idx="12"/>
          </p:nvPr>
        </p:nvSpPr>
        <p:spPr/>
        <p:txBody>
          <a:bodyPr/>
          <a:lstStyle/>
          <a:p>
            <a:r>
              <a:rPr lang="ar-SY" smtClean="0"/>
              <a:t>اسمُ المؤلّف: أحمد عفيفه</a:t>
            </a:r>
            <a:endParaRPr lang="en-US" dirty="0"/>
          </a:p>
        </p:txBody>
      </p:sp>
      <p:sp>
        <p:nvSpPr>
          <p:cNvPr id="4" name="Content Placeholder 3">
            <a:extLst>
              <a:ext uri="{FF2B5EF4-FFF2-40B4-BE49-F238E27FC236}">
                <a16:creationId xmlns:a16="http://schemas.microsoft.com/office/drawing/2014/main" id="{BE79BFA8-353C-4A59-A253-772A4CABFD96}"/>
              </a:ext>
            </a:extLst>
          </p:cNvPr>
          <p:cNvSpPr>
            <a:spLocks noGrp="1"/>
          </p:cNvSpPr>
          <p:nvPr>
            <p:ph sz="quarter" idx="13"/>
          </p:nvPr>
        </p:nvSpPr>
        <p:spPr>
          <a:xfrm>
            <a:off x="3551905" y="4300974"/>
            <a:ext cx="3822003" cy="511628"/>
          </a:xfrm>
        </p:spPr>
        <p:txBody>
          <a:bodyPr/>
          <a:lstStyle/>
          <a:p>
            <a:r>
              <a:rPr lang="ar-SY" dirty="0" smtClean="0"/>
              <a:t> </a:t>
            </a:r>
            <a:r>
              <a:rPr lang="en-US" dirty="0" smtClean="0"/>
              <a:t>THM505</a:t>
            </a:r>
            <a:r>
              <a:rPr lang="ar-SY" dirty="0" smtClean="0"/>
              <a:t>  </a:t>
            </a:r>
            <a:endParaRPr lang="ar-SY" dirty="0"/>
          </a:p>
        </p:txBody>
      </p:sp>
    </p:spTree>
    <p:extLst>
      <p:ext uri="{BB962C8B-B14F-4D97-AF65-F5344CB8AC3E}">
        <p14:creationId xmlns:p14="http://schemas.microsoft.com/office/powerpoint/2010/main" val="136575460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254369" y="2508738"/>
            <a:ext cx="9272954" cy="3692770"/>
          </a:xfrm>
        </p:spPr>
      </p:pic>
      <p:sp>
        <p:nvSpPr>
          <p:cNvPr id="3" name="عنصر نائب للمحتوى 2"/>
          <p:cNvSpPr>
            <a:spLocks noGrp="1"/>
          </p:cNvSpPr>
          <p:nvPr>
            <p:ph sz="quarter" idx="11"/>
          </p:nvPr>
        </p:nvSpPr>
        <p:spPr/>
        <p:txBody>
          <a:bodyPr/>
          <a:lstStyle/>
          <a:p>
            <a:pPr lvl="0"/>
            <a:r>
              <a:rPr lang="ar-SY" dirty="0" smtClean="0"/>
              <a:t>بريد الضيف</a:t>
            </a:r>
            <a:endParaRPr lang="en-US" dirty="0"/>
          </a:p>
        </p:txBody>
      </p:sp>
      <p:sp>
        <p:nvSpPr>
          <p:cNvPr id="4" name="عنصر نائب للمحتوى 3"/>
          <p:cNvSpPr>
            <a:spLocks noGrp="1"/>
          </p:cNvSpPr>
          <p:nvPr>
            <p:ph sz="quarter" idx="12"/>
          </p:nvPr>
        </p:nvSpPr>
        <p:spPr>
          <a:xfrm>
            <a:off x="4994031" y="1459627"/>
            <a:ext cx="6870927" cy="698448"/>
          </a:xfrm>
        </p:spPr>
        <p:txBody>
          <a:bodyPr>
            <a:normAutofit/>
          </a:bodyPr>
          <a:lstStyle/>
          <a:p>
            <a:r>
              <a:rPr lang="ar-SY" dirty="0" smtClean="0"/>
              <a:t>ضيوف الوصول المتوقعون</a:t>
            </a:r>
            <a:endParaRPr lang="en-US" dirty="0"/>
          </a:p>
        </p:txBody>
      </p:sp>
    </p:spTree>
    <p:extLst>
      <p:ext uri="{BB962C8B-B14F-4D97-AF65-F5344CB8AC3E}">
        <p14:creationId xmlns:p14="http://schemas.microsoft.com/office/powerpoint/2010/main" val="148028080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lvl="0"/>
            <a:r>
              <a:rPr lang="ar-SY" dirty="0" smtClean="0"/>
              <a:t>بريد الضيف</a:t>
            </a:r>
            <a:endParaRPr lang="en-US" dirty="0"/>
          </a:p>
        </p:txBody>
      </p:sp>
      <p:sp>
        <p:nvSpPr>
          <p:cNvPr id="4" name="عنصر نائب للمحتوى 3"/>
          <p:cNvSpPr>
            <a:spLocks noGrp="1"/>
          </p:cNvSpPr>
          <p:nvPr>
            <p:ph sz="quarter" idx="12"/>
          </p:nvPr>
        </p:nvSpPr>
        <p:spPr>
          <a:xfrm>
            <a:off x="5017477" y="1459627"/>
            <a:ext cx="6847481" cy="698448"/>
          </a:xfrm>
        </p:spPr>
        <p:txBody>
          <a:bodyPr>
            <a:normAutofit/>
          </a:bodyPr>
          <a:lstStyle/>
          <a:p>
            <a:r>
              <a:rPr lang="ar-SY" dirty="0" smtClean="0"/>
              <a:t>ضيوف الوصول المتوقعون</a:t>
            </a:r>
            <a:endParaRPr lang="en-US" dirty="0"/>
          </a:p>
        </p:txBody>
      </p:sp>
      <p:graphicFrame>
        <p:nvGraphicFramePr>
          <p:cNvPr id="8" name="Diagram 7"/>
          <p:cNvGraphicFramePr/>
          <p:nvPr>
            <p:extLst>
              <p:ext uri="{D42A27DB-BD31-4B8C-83A1-F6EECF244321}">
                <p14:modId xmlns:p14="http://schemas.microsoft.com/office/powerpoint/2010/main" val="979941169"/>
              </p:ext>
            </p:extLst>
          </p:nvPr>
        </p:nvGraphicFramePr>
        <p:xfrm>
          <a:off x="1504461" y="2649415"/>
          <a:ext cx="9562124" cy="3465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59250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395046" y="2567353"/>
            <a:ext cx="9167446" cy="3836621"/>
          </a:xfrm>
        </p:spPr>
      </p:pic>
      <p:sp>
        <p:nvSpPr>
          <p:cNvPr id="3" name="عنصر نائب للمحتوى 2"/>
          <p:cNvSpPr>
            <a:spLocks noGrp="1"/>
          </p:cNvSpPr>
          <p:nvPr>
            <p:ph sz="quarter" idx="11"/>
          </p:nvPr>
        </p:nvSpPr>
        <p:spPr/>
        <p:txBody>
          <a:bodyPr/>
          <a:lstStyle/>
          <a:p>
            <a:r>
              <a:rPr lang="ar-SY" dirty="0" smtClean="0"/>
              <a:t>بريد الفندق</a:t>
            </a:r>
            <a:endParaRPr lang="en-US" dirty="0"/>
          </a:p>
        </p:txBody>
      </p:sp>
      <p:sp>
        <p:nvSpPr>
          <p:cNvPr id="4" name="عنصر نائب للمحتوى 3"/>
          <p:cNvSpPr>
            <a:spLocks noGrp="1"/>
          </p:cNvSpPr>
          <p:nvPr>
            <p:ph sz="quarter" idx="12"/>
          </p:nvPr>
        </p:nvSpPr>
        <p:spPr>
          <a:xfrm>
            <a:off x="4958863" y="1459627"/>
            <a:ext cx="6906096" cy="698448"/>
          </a:xfrm>
        </p:spPr>
        <p:txBody>
          <a:bodyPr/>
          <a:lstStyle/>
          <a:p>
            <a:r>
              <a:rPr lang="ar-SY" dirty="0" smtClean="0"/>
              <a:t>الرسائل الرسمية</a:t>
            </a:r>
            <a:endParaRPr lang="en-US" dirty="0"/>
          </a:p>
        </p:txBody>
      </p:sp>
    </p:spTree>
    <p:extLst>
      <p:ext uri="{BB962C8B-B14F-4D97-AF65-F5344CB8AC3E}">
        <p14:creationId xmlns:p14="http://schemas.microsoft.com/office/powerpoint/2010/main" val="398903694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a:blip r:embed="rId2"/>
          <a:stretch>
            <a:fillRect/>
          </a:stretch>
        </p:blipFill>
        <p:spPr>
          <a:xfrm>
            <a:off x="1160585" y="2602523"/>
            <a:ext cx="9612923" cy="3801452"/>
          </a:xfrm>
        </p:spPr>
      </p:pic>
      <p:sp>
        <p:nvSpPr>
          <p:cNvPr id="3" name="عنصر نائب للمحتوى 2"/>
          <p:cNvSpPr>
            <a:spLocks noGrp="1"/>
          </p:cNvSpPr>
          <p:nvPr>
            <p:ph sz="quarter" idx="11"/>
          </p:nvPr>
        </p:nvSpPr>
        <p:spPr/>
        <p:txBody>
          <a:bodyPr/>
          <a:lstStyle/>
          <a:p>
            <a:r>
              <a:rPr lang="ar-SY" dirty="0" smtClean="0"/>
              <a:t>بريد الفندق</a:t>
            </a:r>
            <a:endParaRPr lang="en-US" dirty="0"/>
          </a:p>
        </p:txBody>
      </p:sp>
      <p:sp>
        <p:nvSpPr>
          <p:cNvPr id="4" name="عنصر نائب للمحتوى 3"/>
          <p:cNvSpPr>
            <a:spLocks noGrp="1"/>
          </p:cNvSpPr>
          <p:nvPr>
            <p:ph sz="quarter" idx="12"/>
          </p:nvPr>
        </p:nvSpPr>
        <p:spPr>
          <a:xfrm>
            <a:off x="5052647" y="1459627"/>
            <a:ext cx="6812312" cy="698448"/>
          </a:xfrm>
        </p:spPr>
        <p:txBody>
          <a:bodyPr/>
          <a:lstStyle/>
          <a:p>
            <a:r>
              <a:rPr lang="ar-SY" dirty="0" smtClean="0"/>
              <a:t>رسائل الموظفين</a:t>
            </a:r>
            <a:endParaRPr lang="en-US" dirty="0"/>
          </a:p>
        </p:txBody>
      </p:sp>
    </p:spTree>
    <p:extLst>
      <p:ext uri="{BB962C8B-B14F-4D97-AF65-F5344CB8AC3E}">
        <p14:creationId xmlns:p14="http://schemas.microsoft.com/office/powerpoint/2010/main" val="197029484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Y" dirty="0" smtClean="0"/>
              <a:t>بريد الفندق</a:t>
            </a:r>
            <a:endParaRPr lang="en-US" dirty="0"/>
          </a:p>
        </p:txBody>
      </p:sp>
      <p:sp>
        <p:nvSpPr>
          <p:cNvPr id="4" name="عنصر نائب للمحتوى 3"/>
          <p:cNvSpPr>
            <a:spLocks noGrp="1"/>
          </p:cNvSpPr>
          <p:nvPr>
            <p:ph sz="quarter" idx="12"/>
          </p:nvPr>
        </p:nvSpPr>
        <p:spPr>
          <a:xfrm>
            <a:off x="5040923" y="1459627"/>
            <a:ext cx="6824035" cy="698448"/>
          </a:xfrm>
        </p:spPr>
        <p:txBody>
          <a:bodyPr/>
          <a:lstStyle/>
          <a:p>
            <a:r>
              <a:rPr lang="ar-SY" dirty="0" smtClean="0"/>
              <a:t>البريد الصادر</a:t>
            </a:r>
            <a:endParaRPr lang="en-US" dirty="0"/>
          </a:p>
        </p:txBody>
      </p:sp>
      <p:graphicFrame>
        <p:nvGraphicFramePr>
          <p:cNvPr id="8" name="Diagram 7"/>
          <p:cNvGraphicFramePr/>
          <p:nvPr>
            <p:extLst>
              <p:ext uri="{D42A27DB-BD31-4B8C-83A1-F6EECF244321}">
                <p14:modId xmlns:p14="http://schemas.microsoft.com/office/powerpoint/2010/main" val="1841828110"/>
              </p:ext>
            </p:extLst>
          </p:nvPr>
        </p:nvGraphicFramePr>
        <p:xfrm>
          <a:off x="1692030" y="2398557"/>
          <a:ext cx="9433169" cy="3980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220619"/>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875692" y="2649415"/>
            <a:ext cx="8651631" cy="3387969"/>
          </a:xfrm>
        </p:spPr>
      </p:pic>
      <p:sp>
        <p:nvSpPr>
          <p:cNvPr id="3" name="عنصر نائب للمحتوى 2"/>
          <p:cNvSpPr>
            <a:spLocks noGrp="1"/>
          </p:cNvSpPr>
          <p:nvPr>
            <p:ph sz="quarter" idx="11"/>
          </p:nvPr>
        </p:nvSpPr>
        <p:spPr/>
        <p:txBody>
          <a:bodyPr/>
          <a:lstStyle/>
          <a:p>
            <a:r>
              <a:rPr lang="ar-SY" dirty="0" smtClean="0"/>
              <a:t>بريد الفندق</a:t>
            </a:r>
            <a:endParaRPr lang="en-US" dirty="0"/>
          </a:p>
        </p:txBody>
      </p:sp>
      <p:sp>
        <p:nvSpPr>
          <p:cNvPr id="4" name="عنصر نائب للمحتوى 3"/>
          <p:cNvSpPr>
            <a:spLocks noGrp="1"/>
          </p:cNvSpPr>
          <p:nvPr>
            <p:ph sz="quarter" idx="12"/>
          </p:nvPr>
        </p:nvSpPr>
        <p:spPr>
          <a:xfrm>
            <a:off x="5029201" y="1459627"/>
            <a:ext cx="6835758" cy="698448"/>
          </a:xfrm>
        </p:spPr>
        <p:txBody>
          <a:bodyPr/>
          <a:lstStyle/>
          <a:p>
            <a:r>
              <a:rPr lang="ar-SY" dirty="0" smtClean="0"/>
              <a:t>معالجة الرسائل</a:t>
            </a:r>
            <a:endParaRPr lang="en-US" dirty="0"/>
          </a:p>
        </p:txBody>
      </p:sp>
    </p:spTree>
    <p:extLst>
      <p:ext uri="{BB962C8B-B14F-4D97-AF65-F5344CB8AC3E}">
        <p14:creationId xmlns:p14="http://schemas.microsoft.com/office/powerpoint/2010/main" val="58588103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Y" dirty="0" smtClean="0"/>
              <a:t>بريد الفندق</a:t>
            </a:r>
            <a:endParaRPr lang="en-US" dirty="0"/>
          </a:p>
        </p:txBody>
      </p:sp>
      <p:sp>
        <p:nvSpPr>
          <p:cNvPr id="4" name="عنصر نائب للمحتوى 3"/>
          <p:cNvSpPr>
            <a:spLocks noGrp="1"/>
          </p:cNvSpPr>
          <p:nvPr>
            <p:ph sz="quarter" idx="12"/>
          </p:nvPr>
        </p:nvSpPr>
        <p:spPr>
          <a:xfrm>
            <a:off x="4958863" y="1459627"/>
            <a:ext cx="6906096" cy="698448"/>
          </a:xfrm>
        </p:spPr>
        <p:txBody>
          <a:bodyPr/>
          <a:lstStyle/>
          <a:p>
            <a:r>
              <a:rPr lang="ar-SA" dirty="0" smtClean="0"/>
              <a:t>النداء</a:t>
            </a:r>
            <a:endParaRPr lang="en-US" dirty="0"/>
          </a:p>
        </p:txBody>
      </p:sp>
      <p:sp>
        <p:nvSpPr>
          <p:cNvPr id="8" name="Snip Diagonal Corner Rectangle 7"/>
          <p:cNvSpPr/>
          <p:nvPr/>
        </p:nvSpPr>
        <p:spPr>
          <a:xfrm>
            <a:off x="1128131" y="2614247"/>
            <a:ext cx="9835661" cy="3387969"/>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SA" sz="2200">
                <a:solidFill>
                  <a:schemeClr val="tx1"/>
                </a:solidFill>
              </a:rPr>
              <a:t>يستخدم الاستدعاء لتحديد موقع الضيف في الفندق، فقد يطلب الضيوف هذه الخدمة في أثناء إقامتهم في الفندق. في بعض الأحيان يتوقع الضيف زيارة له / لها أو إجراء مكالمة هاتفية، ولكن الضيف لا يريد الانتظار في الغرفة، فقد يكون في مكان ما في الفندق (مطعم، بار، حمام سباحة، إلخ)، في مثل هذه الحالات فإنه يترك رسالة مع الاستقبال على نفسه.</a:t>
            </a:r>
            <a:endParaRPr lang="en-US" sz="2200" dirty="0">
              <a:solidFill>
                <a:schemeClr val="tx1"/>
              </a:solidFill>
            </a:endParaRPr>
          </a:p>
        </p:txBody>
      </p:sp>
    </p:spTree>
    <p:extLst>
      <p:ext uri="{BB962C8B-B14F-4D97-AF65-F5344CB8AC3E}">
        <p14:creationId xmlns:p14="http://schemas.microsoft.com/office/powerpoint/2010/main" val="200920737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688124" y="2543908"/>
            <a:ext cx="8827476" cy="3824898"/>
          </a:xfrm>
        </p:spPr>
      </p:pic>
      <p:sp>
        <p:nvSpPr>
          <p:cNvPr id="3" name="عنصر نائب للمحتوى 2"/>
          <p:cNvSpPr>
            <a:spLocks noGrp="1"/>
          </p:cNvSpPr>
          <p:nvPr>
            <p:ph sz="quarter" idx="11"/>
          </p:nvPr>
        </p:nvSpPr>
        <p:spPr/>
        <p:txBody>
          <a:bodyPr/>
          <a:lstStyle/>
          <a:p>
            <a:r>
              <a:rPr lang="ar-SA" dirty="0" smtClean="0"/>
              <a:t>خدمات القيمة المضافة</a:t>
            </a:r>
            <a:endParaRPr lang="en-US" dirty="0"/>
          </a:p>
        </p:txBody>
      </p:sp>
      <p:sp>
        <p:nvSpPr>
          <p:cNvPr id="4" name="عنصر نائب للمحتوى 3"/>
          <p:cNvSpPr>
            <a:spLocks noGrp="1"/>
          </p:cNvSpPr>
          <p:nvPr>
            <p:ph sz="quarter" idx="12"/>
          </p:nvPr>
        </p:nvSpPr>
        <p:spPr>
          <a:xfrm>
            <a:off x="5029201" y="1459627"/>
            <a:ext cx="6835758" cy="698448"/>
          </a:xfrm>
        </p:spPr>
        <p:txBody>
          <a:bodyPr/>
          <a:lstStyle/>
          <a:p>
            <a:r>
              <a:rPr lang="ar-SY" dirty="0" smtClean="0"/>
              <a:t>صناديق الودائع الآمنة</a:t>
            </a:r>
            <a:endParaRPr lang="en-US" dirty="0"/>
          </a:p>
        </p:txBody>
      </p:sp>
    </p:spTree>
    <p:extLst>
      <p:ext uri="{BB962C8B-B14F-4D97-AF65-F5344CB8AC3E}">
        <p14:creationId xmlns:p14="http://schemas.microsoft.com/office/powerpoint/2010/main" val="148422182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r>
              <a:rPr lang="ar-SA" dirty="0" smtClean="0"/>
              <a:t>خدمات القيمة المضافة</a:t>
            </a:r>
            <a:endParaRPr lang="en-US" dirty="0"/>
          </a:p>
        </p:txBody>
      </p:sp>
      <p:sp>
        <p:nvSpPr>
          <p:cNvPr id="4" name="عنصر نائب للمحتوى 3"/>
          <p:cNvSpPr>
            <a:spLocks noGrp="1"/>
          </p:cNvSpPr>
          <p:nvPr>
            <p:ph sz="quarter" idx="12"/>
          </p:nvPr>
        </p:nvSpPr>
        <p:spPr>
          <a:xfrm>
            <a:off x="4982309" y="1459627"/>
            <a:ext cx="6882650" cy="698448"/>
          </a:xfrm>
        </p:spPr>
        <p:txBody>
          <a:bodyPr/>
          <a:lstStyle/>
          <a:p>
            <a:r>
              <a:rPr lang="ar-SY" dirty="0" smtClean="0"/>
              <a:t>ملخص</a:t>
            </a:r>
            <a:endParaRPr lang="en-US" dirty="0"/>
          </a:p>
        </p:txBody>
      </p:sp>
      <p:sp>
        <p:nvSpPr>
          <p:cNvPr id="8" name="Snip Diagonal Corner Rectangle 7"/>
          <p:cNvSpPr/>
          <p:nvPr/>
        </p:nvSpPr>
        <p:spPr>
          <a:xfrm>
            <a:off x="893670" y="2579077"/>
            <a:ext cx="10304584" cy="3540370"/>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SY" sz="2200" dirty="0">
                <a:solidFill>
                  <a:schemeClr val="tx1"/>
                </a:solidFill>
              </a:rPr>
              <a:t> يجب تسليم البريد إلى الضيف في أسرع وقت ممكن حتى لا يتضايق الضيف بسبب التأخير، وقد يؤدي أي تأخير أو إهمال يظهره الموظفون إلى عدم رضا كبير، كما يجب على الموظفين أيضاً إجراء فحص منتظم للبريد / الرسائل المعلقة التي لم تُسلم لضمان التسليم الفوري لها.</a:t>
            </a:r>
            <a:endParaRPr lang="en-US" sz="2200" dirty="0">
              <a:solidFill>
                <a:schemeClr val="tx1"/>
              </a:solidFill>
            </a:endParaRPr>
          </a:p>
          <a:p>
            <a:pPr algn="just" rtl="1">
              <a:lnSpc>
                <a:spcPct val="150000"/>
              </a:lnSpc>
            </a:pPr>
            <a:r>
              <a:rPr lang="ar-SY" sz="2200" dirty="0">
                <a:solidFill>
                  <a:schemeClr val="tx1"/>
                </a:solidFill>
              </a:rPr>
              <a:t> يعكس التسليم الفوري وفي الوقت المناسب لرسائل الضيوف درجة احترافية لموظفي مكتب الاستقبال. تضمن كل هذه الخدمات أن الضيف يتمتع بإقامة خالية من المتاعب، وسوف نجعل الضيف يعود إلى الفندق كعميل متكرر</a:t>
            </a:r>
            <a:r>
              <a:rPr lang="ar-SY" sz="2200" dirty="0" smtClean="0">
                <a:solidFill>
                  <a:schemeClr val="tx1"/>
                </a:solidFill>
              </a:rPr>
              <a:t>.</a:t>
            </a:r>
            <a:endParaRPr lang="en-US" sz="2200" dirty="0">
              <a:solidFill>
                <a:schemeClr val="tx1"/>
              </a:solidFill>
            </a:endParaRPr>
          </a:p>
        </p:txBody>
      </p:sp>
    </p:spTree>
    <p:extLst>
      <p:ext uri="{BB962C8B-B14F-4D97-AF65-F5344CB8AC3E}">
        <p14:creationId xmlns:p14="http://schemas.microsoft.com/office/powerpoint/2010/main" val="64859273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152058" y="2022764"/>
            <a:ext cx="9856521" cy="4396217"/>
          </a:xfrm>
        </p:spPr>
        <p:txBody>
          <a:bodyPr>
            <a:normAutofit/>
          </a:bodyPr>
          <a:lstStyle/>
          <a:p>
            <a:r>
              <a:rPr lang="ar-SY" b="1" smtClean="0"/>
              <a:t>تم </a:t>
            </a:r>
            <a:r>
              <a:rPr lang="ar-SY" b="1" smtClean="0"/>
              <a:t>التعرف في </a:t>
            </a:r>
            <a:r>
              <a:rPr lang="ar-SY" b="1" dirty="0" smtClean="0"/>
              <a:t>هذا </a:t>
            </a:r>
            <a:r>
              <a:rPr lang="ar-SY" b="1" smtClean="0"/>
              <a:t>الفصل </a:t>
            </a:r>
            <a:r>
              <a:rPr lang="ar-SY" b="1" smtClean="0"/>
              <a:t>على:</a:t>
            </a:r>
            <a:endParaRPr lang="ar-SY" b="1" dirty="0" smtClean="0"/>
          </a:p>
          <a:p>
            <a:endParaRPr lang="en-US" sz="300" dirty="0"/>
          </a:p>
          <a:p>
            <a:pPr marL="342900" lvl="0" indent="-342900">
              <a:spcAft>
                <a:spcPts val="1200"/>
              </a:spcAft>
              <a:buFont typeface="Wingdings" panose="05000000000000000000" pitchFamily="2" charset="2"/>
              <a:buChar char="ü"/>
            </a:pPr>
            <a:r>
              <a:rPr lang="ar-SY" dirty="0" smtClean="0"/>
              <a:t>التعرف </a:t>
            </a:r>
            <a:r>
              <a:rPr lang="ar-SY" dirty="0"/>
              <a:t>إلى واجبات موظفي المكاتب الأمامية في التعامل مع بريد الضيوف ورسائلهم.</a:t>
            </a:r>
          </a:p>
          <a:p>
            <a:pPr marL="342900" lvl="0" indent="-342900">
              <a:spcAft>
                <a:spcPts val="1200"/>
              </a:spcAft>
              <a:buFont typeface="Wingdings" panose="05000000000000000000" pitchFamily="2" charset="2"/>
              <a:buChar char="ü"/>
            </a:pPr>
            <a:r>
              <a:rPr lang="ar-SY" dirty="0" smtClean="0"/>
              <a:t>معرفة </a:t>
            </a:r>
            <a:r>
              <a:rPr lang="ar-SY" dirty="0"/>
              <a:t>المعايير المتبعة في فرز البريد وإعادة توجيهه.</a:t>
            </a:r>
          </a:p>
          <a:p>
            <a:pPr marL="342900" lvl="0" indent="-342900">
              <a:spcAft>
                <a:spcPts val="1200"/>
              </a:spcAft>
              <a:buFont typeface="Wingdings" panose="05000000000000000000" pitchFamily="2" charset="2"/>
              <a:buChar char="ü"/>
            </a:pPr>
            <a:r>
              <a:rPr lang="ar-SY" dirty="0" smtClean="0"/>
              <a:t>إدراك </a:t>
            </a:r>
            <a:r>
              <a:rPr lang="ar-SY" dirty="0"/>
              <a:t>مجموعة خدمات القيمة المضافة التي يقدمها الفندق للضيوف.</a:t>
            </a:r>
          </a:p>
          <a:p>
            <a:pPr marL="342900" lvl="0" indent="-342900">
              <a:spcAft>
                <a:spcPts val="1200"/>
              </a:spcAft>
              <a:buFont typeface="Wingdings" panose="05000000000000000000" pitchFamily="2" charset="2"/>
              <a:buChar char="ü"/>
            </a:pPr>
            <a:r>
              <a:rPr lang="ar-SY" dirty="0" smtClean="0"/>
              <a:t>التعرف </a:t>
            </a:r>
            <a:r>
              <a:rPr lang="ar-SY" dirty="0"/>
              <a:t>إلى آلية عمل صناديق الودائع الآمنة.</a:t>
            </a:r>
          </a:p>
          <a:p>
            <a:pPr marL="342900" lvl="0" indent="-342900">
              <a:spcAft>
                <a:spcPts val="1200"/>
              </a:spcAft>
              <a:buFont typeface="Wingdings" panose="05000000000000000000" pitchFamily="2" charset="2"/>
              <a:buChar char="ü"/>
            </a:pPr>
            <a:endParaRPr lang="ar-SY" dirty="0" smtClean="0"/>
          </a:p>
        </p:txBody>
      </p:sp>
    </p:spTree>
    <p:extLst>
      <p:ext uri="{BB962C8B-B14F-4D97-AF65-F5344CB8AC3E}">
        <p14:creationId xmlns:p14="http://schemas.microsoft.com/office/powerpoint/2010/main" val="267177346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ar-SA" sz="3200" dirty="0">
                <a:latin typeface="Calibri" panose="020F0502020204030204" pitchFamily="34" charset="0"/>
                <a:ea typeface="Times New Roman" panose="02020603050405020304" pitchFamily="18" charset="0"/>
              </a:rPr>
              <a:t>المكاتب الأمامية – أنشطة </a:t>
            </a:r>
            <a:r>
              <a:rPr lang="ar-SA" sz="3200" dirty="0" smtClean="0">
                <a:latin typeface="Calibri" panose="020F0502020204030204" pitchFamily="34" charset="0"/>
                <a:ea typeface="Times New Roman" panose="02020603050405020304" pitchFamily="18" charset="0"/>
              </a:rPr>
              <a:t>الإقامة</a:t>
            </a:r>
            <a:endParaRPr lang="ar-SA" sz="3200" cap="small" dirty="0"/>
          </a:p>
        </p:txBody>
      </p:sp>
      <p:sp>
        <p:nvSpPr>
          <p:cNvPr id="3" name="Text Placeholder 2"/>
          <p:cNvSpPr>
            <a:spLocks noGrp="1"/>
          </p:cNvSpPr>
          <p:nvPr>
            <p:ph type="body" sz="quarter" idx="11"/>
          </p:nvPr>
        </p:nvSpPr>
        <p:spPr>
          <a:xfrm>
            <a:off x="4353272" y="4451573"/>
            <a:ext cx="2578381" cy="676893"/>
          </a:xfrm>
        </p:spPr>
        <p:txBody>
          <a:bodyPr/>
          <a:lstStyle/>
          <a:p>
            <a:r>
              <a:rPr lang="ar-SA" cap="small" dirty="0" smtClean="0"/>
              <a:t>ال</a:t>
            </a:r>
            <a:r>
              <a:rPr lang="ar-SY" cap="small" dirty="0" smtClean="0"/>
              <a:t>حادية عشر</a:t>
            </a:r>
            <a:endParaRPr lang="en-US" dirty="0"/>
          </a:p>
        </p:txBody>
      </p:sp>
    </p:spTree>
    <p:extLst>
      <p:ext uri="{BB962C8B-B14F-4D97-AF65-F5344CB8AC3E}">
        <p14:creationId xmlns:p14="http://schemas.microsoft.com/office/powerpoint/2010/main" val="242187362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00070" y="2268338"/>
            <a:ext cx="9702140" cy="3651815"/>
          </a:xfrm>
        </p:spPr>
        <p:txBody>
          <a:bodyPr/>
          <a:lstStyle/>
          <a:p>
            <a:pPr marL="342900" lvl="0" indent="-342900">
              <a:lnSpc>
                <a:spcPct val="250000"/>
              </a:lnSpc>
              <a:buFont typeface="Wingdings" panose="05000000000000000000" pitchFamily="2" charset="2"/>
              <a:buChar char="v"/>
            </a:pPr>
            <a:r>
              <a:rPr lang="ar-SY" dirty="0" smtClean="0"/>
              <a:t>معالجة البريد والرسائل.</a:t>
            </a:r>
            <a:endParaRPr lang="en-US" dirty="0" smtClean="0"/>
          </a:p>
          <a:p>
            <a:pPr marL="342900" lvl="0" indent="-342900">
              <a:lnSpc>
                <a:spcPct val="250000"/>
              </a:lnSpc>
              <a:buFont typeface="Wingdings" panose="05000000000000000000" pitchFamily="2" charset="2"/>
              <a:buChar char="v"/>
            </a:pPr>
            <a:r>
              <a:rPr lang="ar-SY" dirty="0" smtClean="0"/>
              <a:t>خدمات القيمة المضافة.</a:t>
            </a:r>
            <a:endParaRPr lang="en-US" dirty="0" smtClean="0"/>
          </a:p>
          <a:p>
            <a:pPr marL="342900" lvl="0" indent="-342900">
              <a:lnSpc>
                <a:spcPct val="250000"/>
              </a:lnSpc>
              <a:buFont typeface="Wingdings" panose="05000000000000000000" pitchFamily="2" charset="2"/>
              <a:buChar char="v"/>
            </a:pPr>
            <a:r>
              <a:rPr lang="ar-SY" dirty="0" smtClean="0"/>
              <a:t>صناديق الودائع الآمنة.</a:t>
            </a:r>
            <a:endParaRPr lang="en-US" dirty="0"/>
          </a:p>
        </p:txBody>
      </p:sp>
    </p:spTree>
    <p:extLst>
      <p:ext uri="{BB962C8B-B14F-4D97-AF65-F5344CB8AC3E}">
        <p14:creationId xmlns:p14="http://schemas.microsoft.com/office/powerpoint/2010/main" val="34286161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0"/>
          </p:nvPr>
        </p:nvPicPr>
        <p:blipFill>
          <a:blip r:embed="rId2"/>
          <a:stretch>
            <a:fillRect/>
          </a:stretch>
        </p:blipFill>
        <p:spPr>
          <a:xfrm>
            <a:off x="1566706" y="2008677"/>
            <a:ext cx="9015046" cy="4052154"/>
          </a:xfrm>
        </p:spPr>
      </p:pic>
      <p:sp>
        <p:nvSpPr>
          <p:cNvPr id="3" name="عنصر نائب للمحتوى 2"/>
          <p:cNvSpPr>
            <a:spLocks noGrp="1"/>
          </p:cNvSpPr>
          <p:nvPr>
            <p:ph sz="quarter" idx="11"/>
          </p:nvPr>
        </p:nvSpPr>
        <p:spPr/>
        <p:txBody>
          <a:bodyPr/>
          <a:lstStyle/>
          <a:p>
            <a:r>
              <a:rPr lang="ar-SY" dirty="0" smtClean="0"/>
              <a:t>معالجة البريد والرسائل</a:t>
            </a:r>
            <a:endParaRPr lang="en-US" dirty="0"/>
          </a:p>
        </p:txBody>
      </p:sp>
    </p:spTree>
    <p:extLst>
      <p:ext uri="{BB962C8B-B14F-4D97-AF65-F5344CB8AC3E}">
        <p14:creationId xmlns:p14="http://schemas.microsoft.com/office/powerpoint/2010/main" val="6502673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sz="quarter" idx="10"/>
          </p:nvPr>
        </p:nvSpPr>
        <p:spPr>
          <a:xfrm>
            <a:off x="890649" y="1601386"/>
            <a:ext cx="10367159" cy="813568"/>
          </a:xfrm>
        </p:spPr>
        <p:txBody>
          <a:bodyPr/>
          <a:lstStyle/>
          <a:p>
            <a:r>
              <a:rPr lang="ar-SY" dirty="0" smtClean="0"/>
              <a:t> بعض مصادر البريد والرسائل:</a:t>
            </a:r>
            <a:endParaRPr lang="en-US" dirty="0" smtClean="0"/>
          </a:p>
        </p:txBody>
      </p:sp>
      <p:sp>
        <p:nvSpPr>
          <p:cNvPr id="3" name="عنصر نائب للمحتوى 2"/>
          <p:cNvSpPr>
            <a:spLocks noGrp="1"/>
          </p:cNvSpPr>
          <p:nvPr>
            <p:ph sz="quarter" idx="11"/>
          </p:nvPr>
        </p:nvSpPr>
        <p:spPr/>
        <p:txBody>
          <a:bodyPr/>
          <a:lstStyle/>
          <a:p>
            <a:r>
              <a:rPr lang="ar-SY" dirty="0" smtClean="0"/>
              <a:t>معالجة البريد والرسائل</a:t>
            </a:r>
            <a:endParaRPr lang="en-US" dirty="0"/>
          </a:p>
        </p:txBody>
      </p:sp>
      <p:graphicFrame>
        <p:nvGraphicFramePr>
          <p:cNvPr id="6" name="Diagram 5"/>
          <p:cNvGraphicFramePr/>
          <p:nvPr>
            <p:extLst>
              <p:ext uri="{D42A27DB-BD31-4B8C-83A1-F6EECF244321}">
                <p14:modId xmlns:p14="http://schemas.microsoft.com/office/powerpoint/2010/main" val="1811751090"/>
              </p:ext>
            </p:extLst>
          </p:nvPr>
        </p:nvGraphicFramePr>
        <p:xfrm>
          <a:off x="1270000" y="2414954"/>
          <a:ext cx="9987808" cy="372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4217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1"/>
          </p:nvPr>
        </p:nvSpPr>
        <p:spPr/>
        <p:txBody>
          <a:bodyPr/>
          <a:lstStyle/>
          <a:p>
            <a:pPr lvl="0"/>
            <a:r>
              <a:rPr lang="ar-SY" dirty="0" smtClean="0"/>
              <a:t>معالجة البريد</a:t>
            </a:r>
            <a:endParaRPr lang="en-US" dirty="0"/>
          </a:p>
        </p:txBody>
      </p:sp>
      <p:sp>
        <p:nvSpPr>
          <p:cNvPr id="4" name="عنصر نائب للمحتوى 3"/>
          <p:cNvSpPr>
            <a:spLocks noGrp="1"/>
          </p:cNvSpPr>
          <p:nvPr>
            <p:ph sz="quarter" idx="12"/>
          </p:nvPr>
        </p:nvSpPr>
        <p:spPr>
          <a:xfrm>
            <a:off x="5005755" y="1459627"/>
            <a:ext cx="6859204" cy="698448"/>
          </a:xfrm>
        </p:spPr>
        <p:txBody>
          <a:bodyPr/>
          <a:lstStyle/>
          <a:p>
            <a:r>
              <a:rPr lang="ar-SY" dirty="0" smtClean="0"/>
              <a:t>البريد الوارد والصادر</a:t>
            </a:r>
            <a:endParaRPr lang="en-US" dirty="0"/>
          </a:p>
        </p:txBody>
      </p:sp>
      <p:sp>
        <p:nvSpPr>
          <p:cNvPr id="8" name="Snip Diagonal Corner Rectangle 7"/>
          <p:cNvSpPr/>
          <p:nvPr/>
        </p:nvSpPr>
        <p:spPr>
          <a:xfrm>
            <a:off x="996463" y="2672861"/>
            <a:ext cx="10492154" cy="3270739"/>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SY" sz="2200">
                <a:solidFill>
                  <a:schemeClr val="tx1"/>
                </a:solidFill>
              </a:rPr>
              <a:t>يغطي مصطلح "معالجة البريد" البريد الوارد والصادر. تُختم الرسائل المستلمة في مكتب الجرس بختم التاريخ والوقت ثم تُفرز في القسم نفسه،  كما تُفرز رسائل البريد كرسائل بريد للضيوف أو رسائل للفندق، ثم تُرتّب بحسب الترتيب الأبجدي.</a:t>
            </a:r>
            <a:endParaRPr lang="en-US" sz="2200">
              <a:solidFill>
                <a:schemeClr val="tx1"/>
              </a:solidFill>
            </a:endParaRPr>
          </a:p>
          <a:p>
            <a:pPr algn="just" rtl="1">
              <a:lnSpc>
                <a:spcPct val="150000"/>
              </a:lnSpc>
            </a:pPr>
            <a:r>
              <a:rPr lang="ar-SY" sz="2200">
                <a:solidFill>
                  <a:schemeClr val="tx1"/>
                </a:solidFill>
              </a:rPr>
              <a:t> تنقسم أيضاً رسائل البريد الخاصة بالفندق إلى رسائل بريد رسمية وبريد للموظفين.</a:t>
            </a:r>
            <a:endParaRPr lang="en-US" sz="2200" dirty="0">
              <a:solidFill>
                <a:schemeClr val="tx1"/>
              </a:solidFill>
            </a:endParaRPr>
          </a:p>
        </p:txBody>
      </p:sp>
    </p:spTree>
    <p:extLst>
      <p:ext uri="{BB962C8B-B14F-4D97-AF65-F5344CB8AC3E}">
        <p14:creationId xmlns:p14="http://schemas.microsoft.com/office/powerpoint/2010/main" val="397247191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a:stretch>
            <a:fillRect/>
          </a:stretch>
        </p:blipFill>
        <p:spPr>
          <a:xfrm>
            <a:off x="1184031" y="2581935"/>
            <a:ext cx="9835662" cy="3631296"/>
          </a:xfrm>
        </p:spPr>
      </p:pic>
      <p:sp>
        <p:nvSpPr>
          <p:cNvPr id="3" name="عنصر نائب للمحتوى 2"/>
          <p:cNvSpPr>
            <a:spLocks noGrp="1"/>
          </p:cNvSpPr>
          <p:nvPr>
            <p:ph sz="quarter" idx="11"/>
          </p:nvPr>
        </p:nvSpPr>
        <p:spPr/>
        <p:txBody>
          <a:bodyPr/>
          <a:lstStyle/>
          <a:p>
            <a:pPr lvl="0"/>
            <a:r>
              <a:rPr lang="ar-SY" dirty="0" smtClean="0"/>
              <a:t>معالجة البريد</a:t>
            </a:r>
            <a:endParaRPr lang="en-US" dirty="0"/>
          </a:p>
        </p:txBody>
      </p:sp>
      <p:sp>
        <p:nvSpPr>
          <p:cNvPr id="4" name="عنصر نائب للمحتوى 3"/>
          <p:cNvSpPr>
            <a:spLocks noGrp="1"/>
          </p:cNvSpPr>
          <p:nvPr>
            <p:ph sz="quarter" idx="12"/>
          </p:nvPr>
        </p:nvSpPr>
        <p:spPr>
          <a:xfrm>
            <a:off x="4994031" y="1459627"/>
            <a:ext cx="6870927" cy="698448"/>
          </a:xfrm>
        </p:spPr>
        <p:txBody>
          <a:bodyPr/>
          <a:lstStyle/>
          <a:p>
            <a:r>
              <a:rPr lang="ar-SY" dirty="0" smtClean="0"/>
              <a:t>البريد الوارد</a:t>
            </a:r>
            <a:endParaRPr lang="en-US" dirty="0"/>
          </a:p>
        </p:txBody>
      </p:sp>
    </p:spTree>
    <p:extLst>
      <p:ext uri="{BB962C8B-B14F-4D97-AF65-F5344CB8AC3E}">
        <p14:creationId xmlns:p14="http://schemas.microsoft.com/office/powerpoint/2010/main" val="411209316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500555" y="2567354"/>
            <a:ext cx="8956430" cy="3727939"/>
          </a:xfrm>
        </p:spPr>
      </p:pic>
      <p:sp>
        <p:nvSpPr>
          <p:cNvPr id="3" name="عنصر نائب للمحتوى 2"/>
          <p:cNvSpPr>
            <a:spLocks noGrp="1"/>
          </p:cNvSpPr>
          <p:nvPr>
            <p:ph sz="quarter" idx="11"/>
          </p:nvPr>
        </p:nvSpPr>
        <p:spPr/>
        <p:txBody>
          <a:bodyPr/>
          <a:lstStyle/>
          <a:p>
            <a:pPr lvl="0"/>
            <a:r>
              <a:rPr lang="ar-SY" dirty="0" smtClean="0"/>
              <a:t>بريد الضيف</a:t>
            </a:r>
            <a:endParaRPr lang="en-US" dirty="0"/>
          </a:p>
        </p:txBody>
      </p:sp>
      <p:sp>
        <p:nvSpPr>
          <p:cNvPr id="4" name="عنصر نائب للمحتوى 3"/>
          <p:cNvSpPr>
            <a:spLocks noGrp="1"/>
          </p:cNvSpPr>
          <p:nvPr>
            <p:ph sz="quarter" idx="12"/>
          </p:nvPr>
        </p:nvSpPr>
        <p:spPr>
          <a:xfrm>
            <a:off x="4958863" y="1459627"/>
            <a:ext cx="6906096" cy="698448"/>
          </a:xfrm>
        </p:spPr>
        <p:txBody>
          <a:bodyPr/>
          <a:lstStyle/>
          <a:p>
            <a:pPr lvl="0"/>
            <a:r>
              <a:rPr lang="ar-SY" dirty="0" smtClean="0"/>
              <a:t>الضيوف الداخليون</a:t>
            </a:r>
            <a:endParaRPr lang="en-US" dirty="0"/>
          </a:p>
        </p:txBody>
      </p:sp>
    </p:spTree>
    <p:extLst>
      <p:ext uri="{BB962C8B-B14F-4D97-AF65-F5344CB8AC3E}">
        <p14:creationId xmlns:p14="http://schemas.microsoft.com/office/powerpoint/2010/main" val="139068570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301262" y="2555631"/>
            <a:ext cx="9507415" cy="3739661"/>
          </a:xfrm>
        </p:spPr>
      </p:pic>
      <p:sp>
        <p:nvSpPr>
          <p:cNvPr id="3" name="عنصر نائب للمحتوى 2"/>
          <p:cNvSpPr>
            <a:spLocks noGrp="1"/>
          </p:cNvSpPr>
          <p:nvPr>
            <p:ph sz="quarter" idx="11"/>
          </p:nvPr>
        </p:nvSpPr>
        <p:spPr/>
        <p:txBody>
          <a:bodyPr/>
          <a:lstStyle/>
          <a:p>
            <a:pPr lvl="0"/>
            <a:r>
              <a:rPr lang="ar-SY" dirty="0" smtClean="0"/>
              <a:t>بريد الضيف</a:t>
            </a:r>
            <a:endParaRPr lang="en-US" dirty="0"/>
          </a:p>
        </p:txBody>
      </p:sp>
      <p:sp>
        <p:nvSpPr>
          <p:cNvPr id="4" name="عنصر نائب للمحتوى 3"/>
          <p:cNvSpPr>
            <a:spLocks noGrp="1"/>
          </p:cNvSpPr>
          <p:nvPr>
            <p:ph sz="quarter" idx="12"/>
          </p:nvPr>
        </p:nvSpPr>
        <p:spPr>
          <a:xfrm>
            <a:off x="4923693" y="1459627"/>
            <a:ext cx="6941266" cy="698448"/>
          </a:xfrm>
        </p:spPr>
        <p:txBody>
          <a:bodyPr>
            <a:normAutofit/>
          </a:bodyPr>
          <a:lstStyle/>
          <a:p>
            <a:r>
              <a:rPr lang="ar-SY" dirty="0" smtClean="0"/>
              <a:t>الضيوف الذين سُجّل خروجهم</a:t>
            </a:r>
            <a:endParaRPr lang="en-US" dirty="0"/>
          </a:p>
        </p:txBody>
      </p:sp>
    </p:spTree>
    <p:extLst>
      <p:ext uri="{BB962C8B-B14F-4D97-AF65-F5344CB8AC3E}">
        <p14:creationId xmlns:p14="http://schemas.microsoft.com/office/powerpoint/2010/main" val="57733078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1045</TotalTime>
  <Words>389</Words>
  <Application>Microsoft Office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Roula Sulaiman</dc:creator>
  <cp:lastModifiedBy>UserHP8</cp:lastModifiedBy>
  <cp:revision>193</cp:revision>
  <dcterms:created xsi:type="dcterms:W3CDTF">2020-10-20T08:45:47Z</dcterms:created>
  <dcterms:modified xsi:type="dcterms:W3CDTF">2023-03-22T08:43:51Z</dcterms:modified>
</cp:coreProperties>
</file>