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0"/>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p:scale>
          <a:sx n="70" d="100"/>
          <a:sy n="70" d="100"/>
        </p:scale>
        <p:origin x="690" y="-1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CDF762-8EBF-4E43-AEE3-910BB6FE3300}"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27971249-83FA-45F0-8EB8-D8666E5ACAB1}">
      <dgm:prSet custT="1"/>
      <dgm:spPr>
        <a:ln>
          <a:solidFill>
            <a:schemeClr val="accent6">
              <a:lumMod val="50000"/>
            </a:schemeClr>
          </a:solidFill>
        </a:ln>
      </dgm:spPr>
      <dgm:t>
        <a:bodyPr/>
        <a:lstStyle/>
        <a:p>
          <a:pPr rtl="1"/>
          <a:r>
            <a:rPr lang="ar-SA" sz="2200" dirty="0">
              <a:solidFill>
                <a:schemeClr val="tx1"/>
              </a:solidFill>
            </a:rPr>
            <a:t>تزويدُ الجماهيرِ بفكرةٍ عنِ الأبعادِ الأساسيّةِ لقضايا المجتمعِ مثلَ قضايا السّكّانِ والبيئـة</a:t>
          </a:r>
          <a:r>
            <a:rPr lang="ar-SY" sz="2200" dirty="0">
              <a:solidFill>
                <a:schemeClr val="tx1"/>
              </a:solidFill>
            </a:rPr>
            <a:t>.</a:t>
          </a:r>
          <a:endParaRPr lang="en-US" sz="2200" dirty="0">
            <a:solidFill>
              <a:schemeClr val="tx1"/>
            </a:solidFill>
          </a:endParaRPr>
        </a:p>
      </dgm:t>
    </dgm:pt>
    <dgm:pt modelId="{73C9615A-2A29-4B80-BD7A-6608C28B4F18}" type="parTrans" cxnId="{1899FA76-4DD0-4F6E-B2D7-C34CE7D0BE16}">
      <dgm:prSet/>
      <dgm:spPr/>
      <dgm:t>
        <a:bodyPr/>
        <a:lstStyle/>
        <a:p>
          <a:endParaRPr lang="en-US" sz="2200">
            <a:solidFill>
              <a:schemeClr val="tx1"/>
            </a:solidFill>
          </a:endParaRPr>
        </a:p>
      </dgm:t>
    </dgm:pt>
    <dgm:pt modelId="{7EE7D777-14ED-4B58-89C7-B27471D33AEA}" type="sibTrans" cxnId="{1899FA76-4DD0-4F6E-B2D7-C34CE7D0BE16}">
      <dgm:prSet/>
      <dgm:spPr/>
      <dgm:t>
        <a:bodyPr/>
        <a:lstStyle/>
        <a:p>
          <a:endParaRPr lang="en-US" sz="2200">
            <a:solidFill>
              <a:schemeClr val="tx1"/>
            </a:solidFill>
          </a:endParaRPr>
        </a:p>
      </dgm:t>
    </dgm:pt>
    <dgm:pt modelId="{C5306AC0-50FE-471D-8B0C-53AC82019C97}">
      <dgm:prSet custT="1"/>
      <dgm:spPr>
        <a:ln>
          <a:solidFill>
            <a:schemeClr val="accent6">
              <a:lumMod val="50000"/>
            </a:schemeClr>
          </a:solidFill>
        </a:ln>
      </dgm:spPr>
      <dgm:t>
        <a:bodyPr/>
        <a:lstStyle/>
        <a:p>
          <a:pPr rtl="1">
            <a:buFont typeface="Simplified Arabic" panose="02020603050405020304" pitchFamily="18" charset="-78"/>
            <a:buChar char="-"/>
          </a:pPr>
          <a:r>
            <a:rPr lang="ar-SA" sz="2200" dirty="0">
              <a:solidFill>
                <a:schemeClr val="tx1"/>
              </a:solidFill>
            </a:rPr>
            <a:t>تدريبُ المجتمعِ داخلَ المنظّمةِ وخارجَها على الانخراطِ بصورةٍ فاعلةٍ في مجالِ صنعِ السّياسـاتِ العامّـةِ وإصـدارِ القراراتِ وإقامةِ العلاقاتِ مع وسائلِ الإعلامِ وتنميةِ القدراتِ الذّهنيّة.</a:t>
          </a:r>
          <a:endParaRPr lang="en-US" sz="2200" dirty="0">
            <a:solidFill>
              <a:schemeClr val="tx1"/>
            </a:solidFill>
          </a:endParaRPr>
        </a:p>
      </dgm:t>
    </dgm:pt>
    <dgm:pt modelId="{624B42EF-7F71-41C8-890A-8779FA50421D}" type="parTrans" cxnId="{4D922836-ED51-4AE5-94C9-8F3443A7AE20}">
      <dgm:prSet/>
      <dgm:spPr/>
      <dgm:t>
        <a:bodyPr/>
        <a:lstStyle/>
        <a:p>
          <a:endParaRPr lang="en-US" sz="2200">
            <a:solidFill>
              <a:schemeClr val="tx1"/>
            </a:solidFill>
          </a:endParaRPr>
        </a:p>
      </dgm:t>
    </dgm:pt>
    <dgm:pt modelId="{8D3A4492-9D8B-4D2A-8CF4-E8FDB203AA52}" type="sibTrans" cxnId="{4D922836-ED51-4AE5-94C9-8F3443A7AE20}">
      <dgm:prSet/>
      <dgm:spPr/>
      <dgm:t>
        <a:bodyPr/>
        <a:lstStyle/>
        <a:p>
          <a:endParaRPr lang="en-US" sz="2200">
            <a:solidFill>
              <a:schemeClr val="tx1"/>
            </a:solidFill>
          </a:endParaRPr>
        </a:p>
      </dgm:t>
    </dgm:pt>
    <dgm:pt modelId="{FBB6F0C7-F5A2-4CA0-B038-CDD9B937CB09}">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rPr>
            <a:t>التّوصّلُ إلى لغةٍ مشتركة، أو موقفٍ أو سلوكٍ مشتركٍ تجاهَ قضيّةٍ معيّنة، وتعزّزُ قنواتِ التّواصـلِ بينَ المهتمّينَ بقضيّةٍ ما، كما تتحسّنُ قدرتُهم على نقلِ الرّسالةِ إلى المجتمع.</a:t>
          </a:r>
          <a:endParaRPr lang="en-US" sz="2200">
            <a:solidFill>
              <a:schemeClr val="tx1"/>
            </a:solidFill>
          </a:endParaRPr>
        </a:p>
      </dgm:t>
    </dgm:pt>
    <dgm:pt modelId="{D0864BF1-D36F-44B5-8D52-FBDB3CA37576}" type="parTrans" cxnId="{072EF709-361E-4691-B7BA-724B1D1F53A4}">
      <dgm:prSet/>
      <dgm:spPr/>
      <dgm:t>
        <a:bodyPr/>
        <a:lstStyle/>
        <a:p>
          <a:endParaRPr lang="en-US" sz="2200">
            <a:solidFill>
              <a:schemeClr val="tx1"/>
            </a:solidFill>
          </a:endParaRPr>
        </a:p>
      </dgm:t>
    </dgm:pt>
    <dgm:pt modelId="{A3B3450E-8E5D-427A-A950-8654F6182362}" type="sibTrans" cxnId="{072EF709-361E-4691-B7BA-724B1D1F53A4}">
      <dgm:prSet/>
      <dgm:spPr/>
      <dgm:t>
        <a:bodyPr/>
        <a:lstStyle/>
        <a:p>
          <a:endParaRPr lang="en-US" sz="2200">
            <a:solidFill>
              <a:schemeClr val="tx1"/>
            </a:solidFill>
          </a:endParaRPr>
        </a:p>
      </dgm:t>
    </dgm:pt>
    <dgm:pt modelId="{053F9348-1674-40A2-8D3A-495F637CE026}">
      <dgm:prSet custT="1"/>
      <dgm:spPr>
        <a:ln>
          <a:solidFill>
            <a:schemeClr val="accent6">
              <a:lumMod val="50000"/>
            </a:schemeClr>
          </a:solidFill>
        </a:ln>
      </dgm:spPr>
      <dgm:t>
        <a:bodyPr/>
        <a:lstStyle/>
        <a:p>
          <a:pPr rtl="1"/>
          <a:r>
            <a:rPr lang="ar-SA" sz="2200">
              <a:solidFill>
                <a:schemeClr val="tx1"/>
              </a:solidFill>
            </a:rPr>
            <a:t>التّقريبُ بينَ مختلفِ وجهاتِ النّظرِ والآراءِ المتنوّعةِ وتوفيرُ الفرصِ للدّعمِ المتبادلِ والتّعلّم. </a:t>
          </a:r>
          <a:endParaRPr lang="en-US" sz="2200">
            <a:solidFill>
              <a:schemeClr val="tx1"/>
            </a:solidFill>
          </a:endParaRPr>
        </a:p>
      </dgm:t>
    </dgm:pt>
    <dgm:pt modelId="{68BCCFDE-50F4-4B92-AE09-3E4DEFD96BE9}" type="parTrans" cxnId="{C8556A5A-C557-47CA-A528-A9C0221F020C}">
      <dgm:prSet/>
      <dgm:spPr/>
      <dgm:t>
        <a:bodyPr/>
        <a:lstStyle/>
        <a:p>
          <a:endParaRPr lang="en-US" sz="2200">
            <a:solidFill>
              <a:schemeClr val="tx1"/>
            </a:solidFill>
          </a:endParaRPr>
        </a:p>
      </dgm:t>
    </dgm:pt>
    <dgm:pt modelId="{4F6C6053-C51D-4D8F-BDF3-E661927CE429}" type="sibTrans" cxnId="{C8556A5A-C557-47CA-A528-A9C0221F020C}">
      <dgm:prSet/>
      <dgm:spPr/>
      <dgm:t>
        <a:bodyPr/>
        <a:lstStyle/>
        <a:p>
          <a:endParaRPr lang="en-US" sz="2200">
            <a:solidFill>
              <a:schemeClr val="tx1"/>
            </a:solidFill>
          </a:endParaRPr>
        </a:p>
      </dgm:t>
    </dgm:pt>
    <dgm:pt modelId="{B2D9762D-AC3E-4ED2-B383-C15B9E5DD304}" type="pres">
      <dgm:prSet presAssocID="{E2CDF762-8EBF-4E43-AEE3-910BB6FE3300}" presName="Name0" presStyleCnt="0">
        <dgm:presLayoutVars>
          <dgm:resizeHandles/>
        </dgm:presLayoutVars>
      </dgm:prSet>
      <dgm:spPr/>
    </dgm:pt>
    <dgm:pt modelId="{9CED3DA1-36C6-4625-ABB3-1182B86C1E3C}" type="pres">
      <dgm:prSet presAssocID="{27971249-83FA-45F0-8EB8-D8666E5ACAB1}" presName="text" presStyleLbl="node1" presStyleIdx="0" presStyleCnt="4" custScaleX="197204" custLinFactNeighborX="-927" custLinFactNeighborY="-4156">
        <dgm:presLayoutVars>
          <dgm:bulletEnabled val="1"/>
        </dgm:presLayoutVars>
      </dgm:prSet>
      <dgm:spPr/>
    </dgm:pt>
    <dgm:pt modelId="{5F03EF5F-C972-4A79-A012-D77478C718F9}" type="pres">
      <dgm:prSet presAssocID="{7EE7D777-14ED-4B58-89C7-B27471D33AEA}" presName="space" presStyleCnt="0"/>
      <dgm:spPr/>
    </dgm:pt>
    <dgm:pt modelId="{6BA63E18-5E2B-418B-B151-26CA124CC0D1}" type="pres">
      <dgm:prSet presAssocID="{C5306AC0-50FE-471D-8B0C-53AC82019C97}" presName="text" presStyleLbl="node1" presStyleIdx="1" presStyleCnt="4" custScaleX="110043" custLinFactNeighborX="-424" custLinFactNeighborY="-4156">
        <dgm:presLayoutVars>
          <dgm:bulletEnabled val="1"/>
        </dgm:presLayoutVars>
      </dgm:prSet>
      <dgm:spPr/>
    </dgm:pt>
    <dgm:pt modelId="{BD63AACC-8778-4953-8572-69F49FC7A559}" type="pres">
      <dgm:prSet presAssocID="{8D3A4492-9D8B-4D2A-8CF4-E8FDB203AA52}" presName="space" presStyleCnt="0"/>
      <dgm:spPr/>
    </dgm:pt>
    <dgm:pt modelId="{C30F7697-5204-486A-AFC4-D48A1B956B13}" type="pres">
      <dgm:prSet presAssocID="{FBB6F0C7-F5A2-4CA0-B038-CDD9B937CB09}" presName="text" presStyleLbl="node1" presStyleIdx="2" presStyleCnt="4" custScaleX="121271" custLinFactNeighborX="-467" custLinFactNeighborY="-4156">
        <dgm:presLayoutVars>
          <dgm:bulletEnabled val="1"/>
        </dgm:presLayoutVars>
      </dgm:prSet>
      <dgm:spPr/>
    </dgm:pt>
    <dgm:pt modelId="{84539BAB-9E5E-4AA1-B9E5-A6639D947C8D}" type="pres">
      <dgm:prSet presAssocID="{A3B3450E-8E5D-427A-A950-8654F6182362}" presName="space" presStyleCnt="0"/>
      <dgm:spPr/>
    </dgm:pt>
    <dgm:pt modelId="{AC2BDD25-C1AF-41E8-9BDA-22CC100F145C}" type="pres">
      <dgm:prSet presAssocID="{053F9348-1674-40A2-8D3A-495F637CE026}" presName="text" presStyleLbl="node1" presStyleIdx="3" presStyleCnt="4" custScaleX="197204" custLinFactNeighborX="-848" custLinFactNeighborY="-4156">
        <dgm:presLayoutVars>
          <dgm:bulletEnabled val="1"/>
        </dgm:presLayoutVars>
      </dgm:prSet>
      <dgm:spPr/>
    </dgm:pt>
  </dgm:ptLst>
  <dgm:cxnLst>
    <dgm:cxn modelId="{072EF709-361E-4691-B7BA-724B1D1F53A4}" srcId="{E2CDF762-8EBF-4E43-AEE3-910BB6FE3300}" destId="{FBB6F0C7-F5A2-4CA0-B038-CDD9B937CB09}" srcOrd="2" destOrd="0" parTransId="{D0864BF1-D36F-44B5-8D52-FBDB3CA37576}" sibTransId="{A3B3450E-8E5D-427A-A950-8654F6182362}"/>
    <dgm:cxn modelId="{9CF45F0C-96B8-4275-A8DF-7C169C15CAAA}" type="presOf" srcId="{FBB6F0C7-F5A2-4CA0-B038-CDD9B937CB09}" destId="{C30F7697-5204-486A-AFC4-D48A1B956B13}" srcOrd="0" destOrd="0" presId="urn:diagrams.loki3.com/VaryingWidthList"/>
    <dgm:cxn modelId="{4D922836-ED51-4AE5-94C9-8F3443A7AE20}" srcId="{E2CDF762-8EBF-4E43-AEE3-910BB6FE3300}" destId="{C5306AC0-50FE-471D-8B0C-53AC82019C97}" srcOrd="1" destOrd="0" parTransId="{624B42EF-7F71-41C8-890A-8779FA50421D}" sibTransId="{8D3A4492-9D8B-4D2A-8CF4-E8FDB203AA52}"/>
    <dgm:cxn modelId="{8DF5393B-7CAC-44F5-AB19-462DE28230AC}" type="presOf" srcId="{27971249-83FA-45F0-8EB8-D8666E5ACAB1}" destId="{9CED3DA1-36C6-4625-ABB3-1182B86C1E3C}" srcOrd="0" destOrd="0" presId="urn:diagrams.loki3.com/VaryingWidthList"/>
    <dgm:cxn modelId="{4CCAD372-099B-4B35-807E-B123C03A4133}" type="presOf" srcId="{C5306AC0-50FE-471D-8B0C-53AC82019C97}" destId="{6BA63E18-5E2B-418B-B151-26CA124CC0D1}" srcOrd="0" destOrd="0" presId="urn:diagrams.loki3.com/VaryingWidthList"/>
    <dgm:cxn modelId="{1899FA76-4DD0-4F6E-B2D7-C34CE7D0BE16}" srcId="{E2CDF762-8EBF-4E43-AEE3-910BB6FE3300}" destId="{27971249-83FA-45F0-8EB8-D8666E5ACAB1}" srcOrd="0" destOrd="0" parTransId="{73C9615A-2A29-4B80-BD7A-6608C28B4F18}" sibTransId="{7EE7D777-14ED-4B58-89C7-B27471D33AEA}"/>
    <dgm:cxn modelId="{C8556A5A-C557-47CA-A528-A9C0221F020C}" srcId="{E2CDF762-8EBF-4E43-AEE3-910BB6FE3300}" destId="{053F9348-1674-40A2-8D3A-495F637CE026}" srcOrd="3" destOrd="0" parTransId="{68BCCFDE-50F4-4B92-AE09-3E4DEFD96BE9}" sibTransId="{4F6C6053-C51D-4D8F-BDF3-E661927CE429}"/>
    <dgm:cxn modelId="{F271897A-1543-4A59-9D7B-2FDE8D5F796F}" type="presOf" srcId="{E2CDF762-8EBF-4E43-AEE3-910BB6FE3300}" destId="{B2D9762D-AC3E-4ED2-B383-C15B9E5DD304}" srcOrd="0" destOrd="0" presId="urn:diagrams.loki3.com/VaryingWidthList"/>
    <dgm:cxn modelId="{0E694CC4-EBC1-4444-B816-5F6055757F6E}" type="presOf" srcId="{053F9348-1674-40A2-8D3A-495F637CE026}" destId="{AC2BDD25-C1AF-41E8-9BDA-22CC100F145C}" srcOrd="0" destOrd="0" presId="urn:diagrams.loki3.com/VaryingWidthList"/>
    <dgm:cxn modelId="{A79AD65B-CFF3-4A39-A83A-AD1FC34A7B07}" type="presParOf" srcId="{B2D9762D-AC3E-4ED2-B383-C15B9E5DD304}" destId="{9CED3DA1-36C6-4625-ABB3-1182B86C1E3C}" srcOrd="0" destOrd="0" presId="urn:diagrams.loki3.com/VaryingWidthList"/>
    <dgm:cxn modelId="{DFA849E1-920D-4CE0-8BE1-1A1FCA004A42}" type="presParOf" srcId="{B2D9762D-AC3E-4ED2-B383-C15B9E5DD304}" destId="{5F03EF5F-C972-4A79-A012-D77478C718F9}" srcOrd="1" destOrd="0" presId="urn:diagrams.loki3.com/VaryingWidthList"/>
    <dgm:cxn modelId="{C336ADC7-4A8D-4CCD-B348-32A767F5AE20}" type="presParOf" srcId="{B2D9762D-AC3E-4ED2-B383-C15B9E5DD304}" destId="{6BA63E18-5E2B-418B-B151-26CA124CC0D1}" srcOrd="2" destOrd="0" presId="urn:diagrams.loki3.com/VaryingWidthList"/>
    <dgm:cxn modelId="{2543CB0A-160F-4A29-B647-D7C0DCD69270}" type="presParOf" srcId="{B2D9762D-AC3E-4ED2-B383-C15B9E5DD304}" destId="{BD63AACC-8778-4953-8572-69F49FC7A559}" srcOrd="3" destOrd="0" presId="urn:diagrams.loki3.com/VaryingWidthList"/>
    <dgm:cxn modelId="{EFC2E2BB-1861-43D4-843D-2A55C7F96E5E}" type="presParOf" srcId="{B2D9762D-AC3E-4ED2-B383-C15B9E5DD304}" destId="{C30F7697-5204-486A-AFC4-D48A1B956B13}" srcOrd="4" destOrd="0" presId="urn:diagrams.loki3.com/VaryingWidthList"/>
    <dgm:cxn modelId="{9A9060A7-D87E-4EF1-808B-205504E49B27}" type="presParOf" srcId="{B2D9762D-AC3E-4ED2-B383-C15B9E5DD304}" destId="{84539BAB-9E5E-4AA1-B9E5-A6639D947C8D}" srcOrd="5" destOrd="0" presId="urn:diagrams.loki3.com/VaryingWidthList"/>
    <dgm:cxn modelId="{D93C1117-AC90-4C2F-88D1-E33662FE3BD0}" type="presParOf" srcId="{B2D9762D-AC3E-4ED2-B383-C15B9E5DD304}" destId="{AC2BDD25-C1AF-41E8-9BDA-22CC100F145C}" srcOrd="6"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B27728-01B1-41C2-859C-2C0B401FB45A}"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CCDF19E1-5A6F-4AF1-9066-F6B34213A6DA}">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cs typeface="+mn-cs"/>
            </a:rPr>
            <a:t>تجميعُ المعلوماتِ والقضايا المطروحةِ لمناقشتِها خلالَ المعرضِ أوِ المؤتمر.</a:t>
          </a:r>
          <a:endParaRPr lang="en-US" sz="2200">
            <a:solidFill>
              <a:schemeClr val="tx1"/>
            </a:solidFill>
            <a:cs typeface="+mn-cs"/>
          </a:endParaRPr>
        </a:p>
      </dgm:t>
    </dgm:pt>
    <dgm:pt modelId="{8C9FACBD-B726-412E-97EA-B318E6DFFC4E}" type="parTrans" cxnId="{CFBECD1E-98EA-4637-81E3-76EC87387BC0}">
      <dgm:prSet/>
      <dgm:spPr/>
      <dgm:t>
        <a:bodyPr/>
        <a:lstStyle/>
        <a:p>
          <a:pPr rtl="1"/>
          <a:endParaRPr lang="en-US" sz="2200">
            <a:solidFill>
              <a:schemeClr val="tx1"/>
            </a:solidFill>
            <a:cs typeface="+mn-cs"/>
          </a:endParaRPr>
        </a:p>
      </dgm:t>
    </dgm:pt>
    <dgm:pt modelId="{5563C7A7-7DE3-4721-9BDE-49CC5BA8E819}" type="sibTrans" cxnId="{CFBECD1E-98EA-4637-81E3-76EC87387BC0}">
      <dgm:prSet/>
      <dgm:spPr/>
      <dgm:t>
        <a:bodyPr/>
        <a:lstStyle/>
        <a:p>
          <a:pPr rtl="1"/>
          <a:endParaRPr lang="en-US" sz="2200">
            <a:solidFill>
              <a:schemeClr val="tx1"/>
            </a:solidFill>
            <a:cs typeface="+mn-cs"/>
          </a:endParaRPr>
        </a:p>
      </dgm:t>
    </dgm:pt>
    <dgm:pt modelId="{D40DE356-FE68-4E95-9D1E-DA521C744C18}">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cs typeface="+mn-cs"/>
            </a:rPr>
            <a:t>اختيارُ الموقعِ والمكانِ المناسب.</a:t>
          </a:r>
          <a:endParaRPr lang="en-US" sz="2200">
            <a:solidFill>
              <a:schemeClr val="tx1"/>
            </a:solidFill>
            <a:cs typeface="+mn-cs"/>
          </a:endParaRPr>
        </a:p>
      </dgm:t>
    </dgm:pt>
    <dgm:pt modelId="{53C5A10B-760B-474F-B3FA-8A41C0FE46A2}" type="parTrans" cxnId="{654082BA-633D-46E1-B08F-361D9281B336}">
      <dgm:prSet/>
      <dgm:spPr/>
      <dgm:t>
        <a:bodyPr/>
        <a:lstStyle/>
        <a:p>
          <a:pPr rtl="1"/>
          <a:endParaRPr lang="en-US" sz="2200">
            <a:solidFill>
              <a:schemeClr val="tx1"/>
            </a:solidFill>
            <a:cs typeface="+mn-cs"/>
          </a:endParaRPr>
        </a:p>
      </dgm:t>
    </dgm:pt>
    <dgm:pt modelId="{39F85F50-8D72-4CAC-86ED-E8C2712F7B60}" type="sibTrans" cxnId="{654082BA-633D-46E1-B08F-361D9281B336}">
      <dgm:prSet/>
      <dgm:spPr/>
      <dgm:t>
        <a:bodyPr/>
        <a:lstStyle/>
        <a:p>
          <a:pPr rtl="1"/>
          <a:endParaRPr lang="en-US" sz="2200">
            <a:solidFill>
              <a:schemeClr val="tx1"/>
            </a:solidFill>
            <a:cs typeface="+mn-cs"/>
          </a:endParaRPr>
        </a:p>
      </dgm:t>
    </dgm:pt>
    <dgm:pt modelId="{5EF09719-9C4F-4C37-8968-2A796D6A8EB1}">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cs typeface="+mn-cs"/>
            </a:rPr>
            <a:t>تحديدُ الهدفِ والجمهورِ المستهدَف.</a:t>
          </a:r>
          <a:endParaRPr lang="en-US" sz="2200">
            <a:solidFill>
              <a:schemeClr val="tx1"/>
            </a:solidFill>
            <a:cs typeface="+mn-cs"/>
          </a:endParaRPr>
        </a:p>
      </dgm:t>
    </dgm:pt>
    <dgm:pt modelId="{17506528-00C3-4BE0-9593-599666593152}" type="parTrans" cxnId="{DE873169-8F04-438C-A4B4-92C4AB7D6CEF}">
      <dgm:prSet/>
      <dgm:spPr/>
      <dgm:t>
        <a:bodyPr/>
        <a:lstStyle/>
        <a:p>
          <a:pPr rtl="1"/>
          <a:endParaRPr lang="en-US" sz="2200">
            <a:solidFill>
              <a:schemeClr val="tx1"/>
            </a:solidFill>
            <a:cs typeface="+mn-cs"/>
          </a:endParaRPr>
        </a:p>
      </dgm:t>
    </dgm:pt>
    <dgm:pt modelId="{7C1888D7-92C6-404D-BA89-4520ADE4E0EA}" type="sibTrans" cxnId="{DE873169-8F04-438C-A4B4-92C4AB7D6CEF}">
      <dgm:prSet/>
      <dgm:spPr/>
      <dgm:t>
        <a:bodyPr/>
        <a:lstStyle/>
        <a:p>
          <a:pPr rtl="1"/>
          <a:endParaRPr lang="en-US" sz="2200">
            <a:solidFill>
              <a:schemeClr val="tx1"/>
            </a:solidFill>
            <a:cs typeface="+mn-cs"/>
          </a:endParaRPr>
        </a:p>
      </dgm:t>
    </dgm:pt>
    <dgm:pt modelId="{84AA693A-F296-4974-9502-317155DFD2C9}">
      <dgm:prSet custT="1"/>
      <dgm:spPr>
        <a:ln>
          <a:solidFill>
            <a:schemeClr val="accent6">
              <a:lumMod val="50000"/>
            </a:schemeClr>
          </a:solidFill>
        </a:ln>
      </dgm:spPr>
      <dgm:t>
        <a:bodyPr/>
        <a:lstStyle/>
        <a:p>
          <a:pPr rtl="1">
            <a:buFont typeface="Simplified Arabic" panose="02020603050405020304" pitchFamily="18" charset="-78"/>
            <a:buChar char="-"/>
          </a:pPr>
          <a:r>
            <a:rPr lang="ar-SA" sz="2200" dirty="0">
              <a:solidFill>
                <a:schemeClr val="tx1"/>
              </a:solidFill>
              <a:cs typeface="+mn-cs"/>
            </a:rPr>
            <a:t>تنظيمٌ جيّدٌ للمشاركةِ خلالَ المعارضِ أوِ المؤتمرات.</a:t>
          </a:r>
          <a:endParaRPr lang="en-US" sz="2200" dirty="0">
            <a:solidFill>
              <a:schemeClr val="tx1"/>
            </a:solidFill>
            <a:cs typeface="+mn-cs"/>
          </a:endParaRPr>
        </a:p>
      </dgm:t>
    </dgm:pt>
    <dgm:pt modelId="{F57C4173-A8D9-46E4-B81E-6D21420768A5}" type="parTrans" cxnId="{C1F209F6-302A-42BF-9A3A-E88F6307EA32}">
      <dgm:prSet/>
      <dgm:spPr/>
      <dgm:t>
        <a:bodyPr/>
        <a:lstStyle/>
        <a:p>
          <a:pPr rtl="1"/>
          <a:endParaRPr lang="en-US" sz="2200">
            <a:solidFill>
              <a:schemeClr val="tx1"/>
            </a:solidFill>
            <a:cs typeface="+mn-cs"/>
          </a:endParaRPr>
        </a:p>
      </dgm:t>
    </dgm:pt>
    <dgm:pt modelId="{49594D4C-6FB4-4344-91AE-744F45F12239}" type="sibTrans" cxnId="{C1F209F6-302A-42BF-9A3A-E88F6307EA32}">
      <dgm:prSet/>
      <dgm:spPr/>
      <dgm:t>
        <a:bodyPr/>
        <a:lstStyle/>
        <a:p>
          <a:pPr rtl="1"/>
          <a:endParaRPr lang="en-US" sz="2200">
            <a:solidFill>
              <a:schemeClr val="tx1"/>
            </a:solidFill>
            <a:cs typeface="+mn-cs"/>
          </a:endParaRPr>
        </a:p>
      </dgm:t>
    </dgm:pt>
    <dgm:pt modelId="{8546823C-1D50-41A5-8271-3849952AE024}">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cs typeface="+mn-cs"/>
            </a:rPr>
            <a:t>مراعاةُ تنظيمِ الجدولِ الزّمنيِّ للمعرضِ أوِ المؤتمر.</a:t>
          </a:r>
          <a:endParaRPr lang="en-US" sz="2200">
            <a:solidFill>
              <a:schemeClr val="tx1"/>
            </a:solidFill>
            <a:cs typeface="+mn-cs"/>
          </a:endParaRPr>
        </a:p>
      </dgm:t>
    </dgm:pt>
    <dgm:pt modelId="{9CB1DE93-BBA0-413B-AAD5-9C75D79C79EE}" type="parTrans" cxnId="{219A8482-E192-4117-BCF8-E539542B4F62}">
      <dgm:prSet/>
      <dgm:spPr/>
      <dgm:t>
        <a:bodyPr/>
        <a:lstStyle/>
        <a:p>
          <a:pPr rtl="1"/>
          <a:endParaRPr lang="en-US" sz="2200">
            <a:solidFill>
              <a:schemeClr val="tx1"/>
            </a:solidFill>
            <a:cs typeface="+mn-cs"/>
          </a:endParaRPr>
        </a:p>
      </dgm:t>
    </dgm:pt>
    <dgm:pt modelId="{0F8107EC-86FD-41CD-8A1B-0BF84E3AA716}" type="sibTrans" cxnId="{219A8482-E192-4117-BCF8-E539542B4F62}">
      <dgm:prSet/>
      <dgm:spPr/>
      <dgm:t>
        <a:bodyPr/>
        <a:lstStyle/>
        <a:p>
          <a:pPr rtl="1"/>
          <a:endParaRPr lang="en-US" sz="2200">
            <a:solidFill>
              <a:schemeClr val="tx1"/>
            </a:solidFill>
            <a:cs typeface="+mn-cs"/>
          </a:endParaRPr>
        </a:p>
      </dgm:t>
    </dgm:pt>
    <dgm:pt modelId="{F5690D6D-5D59-43EC-9700-657E0B57B529}">
      <dgm:prSet custT="1"/>
      <dgm:spPr>
        <a:ln>
          <a:solidFill>
            <a:schemeClr val="accent6">
              <a:lumMod val="50000"/>
            </a:schemeClr>
          </a:solidFill>
        </a:ln>
      </dgm:spPr>
      <dgm:t>
        <a:bodyPr/>
        <a:lstStyle/>
        <a:p>
          <a:pPr rtl="1">
            <a:buFont typeface="Simplified Arabic" panose="02020603050405020304" pitchFamily="18" charset="-78"/>
            <a:buChar char="-"/>
          </a:pPr>
          <a:r>
            <a:rPr lang="ar-SA" sz="2200" dirty="0">
              <a:solidFill>
                <a:schemeClr val="tx1"/>
              </a:solidFill>
              <a:cs typeface="+mn-cs"/>
            </a:rPr>
            <a:t>التّواصلُ معَ الجهاتِ الإعلاميّةِ الّتي ستغطّي الحدث.</a:t>
          </a:r>
          <a:endParaRPr lang="en-US" sz="2200" dirty="0">
            <a:solidFill>
              <a:schemeClr val="tx1"/>
            </a:solidFill>
            <a:cs typeface="+mn-cs"/>
          </a:endParaRPr>
        </a:p>
      </dgm:t>
    </dgm:pt>
    <dgm:pt modelId="{D7E3E521-EA90-4504-BC46-5211E9ACF598}" type="parTrans" cxnId="{8027F755-E248-4960-83C6-38B3B9341940}">
      <dgm:prSet/>
      <dgm:spPr/>
      <dgm:t>
        <a:bodyPr/>
        <a:lstStyle/>
        <a:p>
          <a:pPr rtl="1"/>
          <a:endParaRPr lang="en-US" sz="2200">
            <a:solidFill>
              <a:schemeClr val="tx1"/>
            </a:solidFill>
            <a:cs typeface="+mn-cs"/>
          </a:endParaRPr>
        </a:p>
      </dgm:t>
    </dgm:pt>
    <dgm:pt modelId="{C2714E52-170F-46BB-8463-CC9C2EB3DE6E}" type="sibTrans" cxnId="{8027F755-E248-4960-83C6-38B3B9341940}">
      <dgm:prSet/>
      <dgm:spPr/>
      <dgm:t>
        <a:bodyPr/>
        <a:lstStyle/>
        <a:p>
          <a:pPr rtl="1"/>
          <a:endParaRPr lang="en-US" sz="2200">
            <a:solidFill>
              <a:schemeClr val="tx1"/>
            </a:solidFill>
            <a:cs typeface="+mn-cs"/>
          </a:endParaRPr>
        </a:p>
      </dgm:t>
    </dgm:pt>
    <dgm:pt modelId="{04ABC9DE-84C1-449B-A9C9-77DDB80811B2}">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cs typeface="+mn-cs"/>
            </a:rPr>
            <a:t>إقامةُ نشاطاتٍ ترفيهيّةٍ أوِ احتفاليّةٍ داخلَ المعرضِ أوِ المؤتمر.</a:t>
          </a:r>
          <a:endParaRPr lang="en-US" sz="2200">
            <a:solidFill>
              <a:schemeClr val="tx1"/>
            </a:solidFill>
            <a:cs typeface="+mn-cs"/>
          </a:endParaRPr>
        </a:p>
      </dgm:t>
    </dgm:pt>
    <dgm:pt modelId="{1AF46292-5AB9-439A-950A-241A3FE7B9D4}" type="parTrans" cxnId="{8225029D-D42A-4618-ABA5-28184602A4F9}">
      <dgm:prSet/>
      <dgm:spPr/>
      <dgm:t>
        <a:bodyPr/>
        <a:lstStyle/>
        <a:p>
          <a:pPr rtl="1"/>
          <a:endParaRPr lang="en-US" sz="2200">
            <a:solidFill>
              <a:schemeClr val="tx1"/>
            </a:solidFill>
            <a:cs typeface="+mn-cs"/>
          </a:endParaRPr>
        </a:p>
      </dgm:t>
    </dgm:pt>
    <dgm:pt modelId="{27E01889-A0F5-4E01-9666-0EEE38A67926}" type="sibTrans" cxnId="{8225029D-D42A-4618-ABA5-28184602A4F9}">
      <dgm:prSet/>
      <dgm:spPr/>
      <dgm:t>
        <a:bodyPr/>
        <a:lstStyle/>
        <a:p>
          <a:pPr rtl="1"/>
          <a:endParaRPr lang="en-US" sz="2200">
            <a:solidFill>
              <a:schemeClr val="tx1"/>
            </a:solidFill>
            <a:cs typeface="+mn-cs"/>
          </a:endParaRPr>
        </a:p>
      </dgm:t>
    </dgm:pt>
    <dgm:pt modelId="{B8E2C9B4-67AE-4FA7-A1CF-E8D179D640C7}">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cs typeface="+mn-cs"/>
            </a:rPr>
            <a:t>الحرصُ على توزيعِ عددٍ منَ الهدايا أوِ المطبوعاتِ التّذكاريّة.</a:t>
          </a:r>
          <a:endParaRPr lang="en-US" sz="2200">
            <a:solidFill>
              <a:schemeClr val="tx1"/>
            </a:solidFill>
            <a:cs typeface="+mn-cs"/>
          </a:endParaRPr>
        </a:p>
      </dgm:t>
    </dgm:pt>
    <dgm:pt modelId="{68DE45A6-9FF2-43B8-9AA7-DBD6A7AE6CFE}" type="parTrans" cxnId="{7C5378AC-0B73-4EBD-9D65-530E1F41BA03}">
      <dgm:prSet/>
      <dgm:spPr/>
      <dgm:t>
        <a:bodyPr/>
        <a:lstStyle/>
        <a:p>
          <a:pPr rtl="1"/>
          <a:endParaRPr lang="en-US" sz="2200">
            <a:solidFill>
              <a:schemeClr val="tx1"/>
            </a:solidFill>
            <a:cs typeface="+mn-cs"/>
          </a:endParaRPr>
        </a:p>
      </dgm:t>
    </dgm:pt>
    <dgm:pt modelId="{CEA1C20E-2172-464D-9F4D-B4E160245450}" type="sibTrans" cxnId="{7C5378AC-0B73-4EBD-9D65-530E1F41BA03}">
      <dgm:prSet/>
      <dgm:spPr/>
      <dgm:t>
        <a:bodyPr/>
        <a:lstStyle/>
        <a:p>
          <a:pPr rtl="1"/>
          <a:endParaRPr lang="en-US" sz="2200">
            <a:solidFill>
              <a:schemeClr val="tx1"/>
            </a:solidFill>
            <a:cs typeface="+mn-cs"/>
          </a:endParaRPr>
        </a:p>
      </dgm:t>
    </dgm:pt>
    <dgm:pt modelId="{02DDAE95-58E3-405C-9B36-1EE82A428C20}">
      <dgm:prSet custT="1"/>
      <dgm:spPr>
        <a:ln>
          <a:solidFill>
            <a:schemeClr val="accent6">
              <a:lumMod val="50000"/>
            </a:schemeClr>
          </a:solidFill>
        </a:ln>
      </dgm:spPr>
      <dgm:t>
        <a:bodyPr/>
        <a:lstStyle/>
        <a:p>
          <a:pPr rtl="1"/>
          <a:r>
            <a:rPr lang="ar-SA" sz="2200" dirty="0">
              <a:solidFill>
                <a:schemeClr val="tx1"/>
              </a:solidFill>
              <a:cs typeface="+mn-cs"/>
            </a:rPr>
            <a:t>عملُ استطلاعٍ للرّأيِ حتّى يتعرّفَ على أهمِّ الإيجابيّاتِ والسّلبيّاتِ حولَ المعرضِ أوِ المؤتمر. </a:t>
          </a:r>
          <a:endParaRPr lang="en-US" sz="2200" dirty="0">
            <a:solidFill>
              <a:schemeClr val="tx1"/>
            </a:solidFill>
            <a:cs typeface="+mn-cs"/>
          </a:endParaRPr>
        </a:p>
      </dgm:t>
    </dgm:pt>
    <dgm:pt modelId="{EB2333C1-E1D3-4268-A025-0D45CA6FE846}" type="parTrans" cxnId="{D0BBF88E-007E-415D-B766-58D8F852286A}">
      <dgm:prSet/>
      <dgm:spPr/>
      <dgm:t>
        <a:bodyPr/>
        <a:lstStyle/>
        <a:p>
          <a:pPr rtl="1"/>
          <a:endParaRPr lang="en-US" sz="2200">
            <a:solidFill>
              <a:schemeClr val="tx1"/>
            </a:solidFill>
            <a:cs typeface="+mn-cs"/>
          </a:endParaRPr>
        </a:p>
      </dgm:t>
    </dgm:pt>
    <dgm:pt modelId="{0CEF1D3B-95B8-4C75-827F-59AC88B9D8B0}" type="sibTrans" cxnId="{D0BBF88E-007E-415D-B766-58D8F852286A}">
      <dgm:prSet/>
      <dgm:spPr/>
      <dgm:t>
        <a:bodyPr/>
        <a:lstStyle/>
        <a:p>
          <a:pPr rtl="1"/>
          <a:endParaRPr lang="en-US" sz="2200">
            <a:solidFill>
              <a:schemeClr val="tx1"/>
            </a:solidFill>
            <a:cs typeface="+mn-cs"/>
          </a:endParaRPr>
        </a:p>
      </dgm:t>
    </dgm:pt>
    <dgm:pt modelId="{1B6A453B-DA39-452A-8451-43EE21AC6BE2}" type="pres">
      <dgm:prSet presAssocID="{B0B27728-01B1-41C2-859C-2C0B401FB45A}" presName="diagram" presStyleCnt="0">
        <dgm:presLayoutVars>
          <dgm:dir val="rev"/>
          <dgm:resizeHandles val="exact"/>
        </dgm:presLayoutVars>
      </dgm:prSet>
      <dgm:spPr/>
    </dgm:pt>
    <dgm:pt modelId="{A662A712-82D5-4749-A51B-A06A805F5464}" type="pres">
      <dgm:prSet presAssocID="{CCDF19E1-5A6F-4AF1-9066-F6B34213A6DA}" presName="node" presStyleLbl="node1" presStyleIdx="0" presStyleCnt="9" custScaleY="141598">
        <dgm:presLayoutVars>
          <dgm:bulletEnabled val="1"/>
        </dgm:presLayoutVars>
      </dgm:prSet>
      <dgm:spPr/>
    </dgm:pt>
    <dgm:pt modelId="{1344DB5B-62A0-4F4F-9344-B3A6B1D9129B}" type="pres">
      <dgm:prSet presAssocID="{5563C7A7-7DE3-4721-9BDE-49CC5BA8E819}" presName="sibTrans" presStyleCnt="0"/>
      <dgm:spPr/>
    </dgm:pt>
    <dgm:pt modelId="{D043F283-7DD2-485D-AC85-060EB9CDD939}" type="pres">
      <dgm:prSet presAssocID="{D40DE356-FE68-4E95-9D1E-DA521C744C18}" presName="node" presStyleLbl="node1" presStyleIdx="1" presStyleCnt="9" custScaleY="141598">
        <dgm:presLayoutVars>
          <dgm:bulletEnabled val="1"/>
        </dgm:presLayoutVars>
      </dgm:prSet>
      <dgm:spPr/>
    </dgm:pt>
    <dgm:pt modelId="{400A41AC-E229-4A0F-A495-3402A3A69F71}" type="pres">
      <dgm:prSet presAssocID="{39F85F50-8D72-4CAC-86ED-E8C2712F7B60}" presName="sibTrans" presStyleCnt="0"/>
      <dgm:spPr/>
    </dgm:pt>
    <dgm:pt modelId="{3584CF3B-8AA7-4570-B661-0A933127D909}" type="pres">
      <dgm:prSet presAssocID="{5EF09719-9C4F-4C37-8968-2A796D6A8EB1}" presName="node" presStyleLbl="node1" presStyleIdx="2" presStyleCnt="9" custScaleY="141598">
        <dgm:presLayoutVars>
          <dgm:bulletEnabled val="1"/>
        </dgm:presLayoutVars>
      </dgm:prSet>
      <dgm:spPr/>
    </dgm:pt>
    <dgm:pt modelId="{887047E2-7B79-4AE1-8CA7-B930F7F13439}" type="pres">
      <dgm:prSet presAssocID="{7C1888D7-92C6-404D-BA89-4520ADE4E0EA}" presName="sibTrans" presStyleCnt="0"/>
      <dgm:spPr/>
    </dgm:pt>
    <dgm:pt modelId="{FB3BE20B-F8A3-41B1-A0DE-2F80918ACA6C}" type="pres">
      <dgm:prSet presAssocID="{84AA693A-F296-4974-9502-317155DFD2C9}" presName="node" presStyleLbl="node1" presStyleIdx="3" presStyleCnt="9" custScaleY="141598">
        <dgm:presLayoutVars>
          <dgm:bulletEnabled val="1"/>
        </dgm:presLayoutVars>
      </dgm:prSet>
      <dgm:spPr/>
    </dgm:pt>
    <dgm:pt modelId="{EF935EAC-6063-4F00-8246-B31CC8BCCD52}" type="pres">
      <dgm:prSet presAssocID="{49594D4C-6FB4-4344-91AE-744F45F12239}" presName="sibTrans" presStyleCnt="0"/>
      <dgm:spPr/>
    </dgm:pt>
    <dgm:pt modelId="{90BE4D92-7E55-43AA-BB59-92140E2D7984}" type="pres">
      <dgm:prSet presAssocID="{8546823C-1D50-41A5-8271-3849952AE024}" presName="node" presStyleLbl="node1" presStyleIdx="4" presStyleCnt="9" custScaleY="141598">
        <dgm:presLayoutVars>
          <dgm:bulletEnabled val="1"/>
        </dgm:presLayoutVars>
      </dgm:prSet>
      <dgm:spPr/>
    </dgm:pt>
    <dgm:pt modelId="{0F3434A3-7AC6-4A7C-A366-CBDA62C5C0A3}" type="pres">
      <dgm:prSet presAssocID="{0F8107EC-86FD-41CD-8A1B-0BF84E3AA716}" presName="sibTrans" presStyleCnt="0"/>
      <dgm:spPr/>
    </dgm:pt>
    <dgm:pt modelId="{A206B0AD-C1F5-41E0-8B5D-07E78F7BED4B}" type="pres">
      <dgm:prSet presAssocID="{F5690D6D-5D59-43EC-9700-657E0B57B529}" presName="node" presStyleLbl="node1" presStyleIdx="5" presStyleCnt="9" custScaleY="141598">
        <dgm:presLayoutVars>
          <dgm:bulletEnabled val="1"/>
        </dgm:presLayoutVars>
      </dgm:prSet>
      <dgm:spPr/>
    </dgm:pt>
    <dgm:pt modelId="{2E52386C-E2B9-4C8F-93E7-A08169B6B2D4}" type="pres">
      <dgm:prSet presAssocID="{C2714E52-170F-46BB-8463-CC9C2EB3DE6E}" presName="sibTrans" presStyleCnt="0"/>
      <dgm:spPr/>
    </dgm:pt>
    <dgm:pt modelId="{9642B1CB-15BC-401D-B75B-4947A5A0EA84}" type="pres">
      <dgm:prSet presAssocID="{04ABC9DE-84C1-449B-A9C9-77DDB80811B2}" presName="node" presStyleLbl="node1" presStyleIdx="6" presStyleCnt="9" custScaleY="141598">
        <dgm:presLayoutVars>
          <dgm:bulletEnabled val="1"/>
        </dgm:presLayoutVars>
      </dgm:prSet>
      <dgm:spPr/>
    </dgm:pt>
    <dgm:pt modelId="{4191B4FB-0785-442A-BE31-888CAFBC4B7A}" type="pres">
      <dgm:prSet presAssocID="{27E01889-A0F5-4E01-9666-0EEE38A67926}" presName="sibTrans" presStyleCnt="0"/>
      <dgm:spPr/>
    </dgm:pt>
    <dgm:pt modelId="{FAEF42C3-6E61-4427-8205-0DA74DA923A2}" type="pres">
      <dgm:prSet presAssocID="{B8E2C9B4-67AE-4FA7-A1CF-E8D179D640C7}" presName="node" presStyleLbl="node1" presStyleIdx="7" presStyleCnt="9" custScaleY="141598">
        <dgm:presLayoutVars>
          <dgm:bulletEnabled val="1"/>
        </dgm:presLayoutVars>
      </dgm:prSet>
      <dgm:spPr/>
    </dgm:pt>
    <dgm:pt modelId="{DD68244F-79D3-44CC-9383-2055E2B76630}" type="pres">
      <dgm:prSet presAssocID="{CEA1C20E-2172-464D-9F4D-B4E160245450}" presName="sibTrans" presStyleCnt="0"/>
      <dgm:spPr/>
    </dgm:pt>
    <dgm:pt modelId="{D1A905DB-C3FA-4977-B5CD-013F5760BB9B}" type="pres">
      <dgm:prSet presAssocID="{02DDAE95-58E3-405C-9B36-1EE82A428C20}" presName="node" presStyleLbl="node1" presStyleIdx="8" presStyleCnt="9" custScaleX="111599" custScaleY="141598">
        <dgm:presLayoutVars>
          <dgm:bulletEnabled val="1"/>
        </dgm:presLayoutVars>
      </dgm:prSet>
      <dgm:spPr/>
    </dgm:pt>
  </dgm:ptLst>
  <dgm:cxnLst>
    <dgm:cxn modelId="{DFC60705-0999-45F5-8831-B740138D8C33}" type="presOf" srcId="{B0B27728-01B1-41C2-859C-2C0B401FB45A}" destId="{1B6A453B-DA39-452A-8451-43EE21AC6BE2}" srcOrd="0" destOrd="0" presId="urn:microsoft.com/office/officeart/2005/8/layout/default"/>
    <dgm:cxn modelId="{DDB62019-74ED-4490-A0C4-01A2370AA061}" type="presOf" srcId="{5EF09719-9C4F-4C37-8968-2A796D6A8EB1}" destId="{3584CF3B-8AA7-4570-B661-0A933127D909}" srcOrd="0" destOrd="0" presId="urn:microsoft.com/office/officeart/2005/8/layout/default"/>
    <dgm:cxn modelId="{CFBECD1E-98EA-4637-81E3-76EC87387BC0}" srcId="{B0B27728-01B1-41C2-859C-2C0B401FB45A}" destId="{CCDF19E1-5A6F-4AF1-9066-F6B34213A6DA}" srcOrd="0" destOrd="0" parTransId="{8C9FACBD-B726-412E-97EA-B318E6DFFC4E}" sibTransId="{5563C7A7-7DE3-4721-9BDE-49CC5BA8E819}"/>
    <dgm:cxn modelId="{84C4D845-FAC4-4527-BFB8-45CE76D41727}" type="presOf" srcId="{04ABC9DE-84C1-449B-A9C9-77DDB80811B2}" destId="{9642B1CB-15BC-401D-B75B-4947A5A0EA84}" srcOrd="0" destOrd="0" presId="urn:microsoft.com/office/officeart/2005/8/layout/default"/>
    <dgm:cxn modelId="{DE873169-8F04-438C-A4B4-92C4AB7D6CEF}" srcId="{B0B27728-01B1-41C2-859C-2C0B401FB45A}" destId="{5EF09719-9C4F-4C37-8968-2A796D6A8EB1}" srcOrd="2" destOrd="0" parTransId="{17506528-00C3-4BE0-9593-599666593152}" sibTransId="{7C1888D7-92C6-404D-BA89-4520ADE4E0EA}"/>
    <dgm:cxn modelId="{2198BB49-DEE7-449D-97F1-7923176509D6}" type="presOf" srcId="{B8E2C9B4-67AE-4FA7-A1CF-E8D179D640C7}" destId="{FAEF42C3-6E61-4427-8205-0DA74DA923A2}" srcOrd="0" destOrd="0" presId="urn:microsoft.com/office/officeart/2005/8/layout/default"/>
    <dgm:cxn modelId="{D603336A-4E63-4C6C-8122-4DE361968B95}" type="presOf" srcId="{02DDAE95-58E3-405C-9B36-1EE82A428C20}" destId="{D1A905DB-C3FA-4977-B5CD-013F5760BB9B}" srcOrd="0" destOrd="0" presId="urn:microsoft.com/office/officeart/2005/8/layout/default"/>
    <dgm:cxn modelId="{02DB9453-A6A6-4A9D-9B94-18FC28B2FDEC}" type="presOf" srcId="{84AA693A-F296-4974-9502-317155DFD2C9}" destId="{FB3BE20B-F8A3-41B1-A0DE-2F80918ACA6C}" srcOrd="0" destOrd="0" presId="urn:microsoft.com/office/officeart/2005/8/layout/default"/>
    <dgm:cxn modelId="{D14C6F55-5BD7-4355-974E-053B02BEED66}" type="presOf" srcId="{F5690D6D-5D59-43EC-9700-657E0B57B529}" destId="{A206B0AD-C1F5-41E0-8B5D-07E78F7BED4B}" srcOrd="0" destOrd="0" presId="urn:microsoft.com/office/officeart/2005/8/layout/default"/>
    <dgm:cxn modelId="{8027F755-E248-4960-83C6-38B3B9341940}" srcId="{B0B27728-01B1-41C2-859C-2C0B401FB45A}" destId="{F5690D6D-5D59-43EC-9700-657E0B57B529}" srcOrd="5" destOrd="0" parTransId="{D7E3E521-EA90-4504-BC46-5211E9ACF598}" sibTransId="{C2714E52-170F-46BB-8463-CC9C2EB3DE6E}"/>
    <dgm:cxn modelId="{362CD67C-A9D5-4972-8FC9-8DACF881E74A}" type="presOf" srcId="{D40DE356-FE68-4E95-9D1E-DA521C744C18}" destId="{D043F283-7DD2-485D-AC85-060EB9CDD939}" srcOrd="0" destOrd="0" presId="urn:microsoft.com/office/officeart/2005/8/layout/default"/>
    <dgm:cxn modelId="{219A8482-E192-4117-BCF8-E539542B4F62}" srcId="{B0B27728-01B1-41C2-859C-2C0B401FB45A}" destId="{8546823C-1D50-41A5-8271-3849952AE024}" srcOrd="4" destOrd="0" parTransId="{9CB1DE93-BBA0-413B-AAD5-9C75D79C79EE}" sibTransId="{0F8107EC-86FD-41CD-8A1B-0BF84E3AA716}"/>
    <dgm:cxn modelId="{D0BBF88E-007E-415D-B766-58D8F852286A}" srcId="{B0B27728-01B1-41C2-859C-2C0B401FB45A}" destId="{02DDAE95-58E3-405C-9B36-1EE82A428C20}" srcOrd="8" destOrd="0" parTransId="{EB2333C1-E1D3-4268-A025-0D45CA6FE846}" sibTransId="{0CEF1D3B-95B8-4C75-827F-59AC88B9D8B0}"/>
    <dgm:cxn modelId="{8225029D-D42A-4618-ABA5-28184602A4F9}" srcId="{B0B27728-01B1-41C2-859C-2C0B401FB45A}" destId="{04ABC9DE-84C1-449B-A9C9-77DDB80811B2}" srcOrd="6" destOrd="0" parTransId="{1AF46292-5AB9-439A-950A-241A3FE7B9D4}" sibTransId="{27E01889-A0F5-4E01-9666-0EEE38A67926}"/>
    <dgm:cxn modelId="{7C5378AC-0B73-4EBD-9D65-530E1F41BA03}" srcId="{B0B27728-01B1-41C2-859C-2C0B401FB45A}" destId="{B8E2C9B4-67AE-4FA7-A1CF-E8D179D640C7}" srcOrd="7" destOrd="0" parTransId="{68DE45A6-9FF2-43B8-9AA7-DBD6A7AE6CFE}" sibTransId="{CEA1C20E-2172-464D-9F4D-B4E160245450}"/>
    <dgm:cxn modelId="{654082BA-633D-46E1-B08F-361D9281B336}" srcId="{B0B27728-01B1-41C2-859C-2C0B401FB45A}" destId="{D40DE356-FE68-4E95-9D1E-DA521C744C18}" srcOrd="1" destOrd="0" parTransId="{53C5A10B-760B-474F-B3FA-8A41C0FE46A2}" sibTransId="{39F85F50-8D72-4CAC-86ED-E8C2712F7B60}"/>
    <dgm:cxn modelId="{6029F5DA-A2FF-4F76-AC59-44EBA9AD8BF9}" type="presOf" srcId="{8546823C-1D50-41A5-8271-3849952AE024}" destId="{90BE4D92-7E55-43AA-BB59-92140E2D7984}" srcOrd="0" destOrd="0" presId="urn:microsoft.com/office/officeart/2005/8/layout/default"/>
    <dgm:cxn modelId="{55531FEC-A715-4B64-9544-1FB82FE94DD0}" type="presOf" srcId="{CCDF19E1-5A6F-4AF1-9066-F6B34213A6DA}" destId="{A662A712-82D5-4749-A51B-A06A805F5464}" srcOrd="0" destOrd="0" presId="urn:microsoft.com/office/officeart/2005/8/layout/default"/>
    <dgm:cxn modelId="{C1F209F6-302A-42BF-9A3A-E88F6307EA32}" srcId="{B0B27728-01B1-41C2-859C-2C0B401FB45A}" destId="{84AA693A-F296-4974-9502-317155DFD2C9}" srcOrd="3" destOrd="0" parTransId="{F57C4173-A8D9-46E4-B81E-6D21420768A5}" sibTransId="{49594D4C-6FB4-4344-91AE-744F45F12239}"/>
    <dgm:cxn modelId="{0C01004A-4314-4A59-8FCF-F487ADD367F2}" type="presParOf" srcId="{1B6A453B-DA39-452A-8451-43EE21AC6BE2}" destId="{A662A712-82D5-4749-A51B-A06A805F5464}" srcOrd="0" destOrd="0" presId="urn:microsoft.com/office/officeart/2005/8/layout/default"/>
    <dgm:cxn modelId="{5B55EDFA-BF61-4B1B-8628-E5BB9CEA3045}" type="presParOf" srcId="{1B6A453B-DA39-452A-8451-43EE21AC6BE2}" destId="{1344DB5B-62A0-4F4F-9344-B3A6B1D9129B}" srcOrd="1" destOrd="0" presId="urn:microsoft.com/office/officeart/2005/8/layout/default"/>
    <dgm:cxn modelId="{EA0064D6-8982-45CF-960D-8C95669B2BC6}" type="presParOf" srcId="{1B6A453B-DA39-452A-8451-43EE21AC6BE2}" destId="{D043F283-7DD2-485D-AC85-060EB9CDD939}" srcOrd="2" destOrd="0" presId="urn:microsoft.com/office/officeart/2005/8/layout/default"/>
    <dgm:cxn modelId="{C0CCEFB5-A6C9-4BBD-A2B1-66FD360971CD}" type="presParOf" srcId="{1B6A453B-DA39-452A-8451-43EE21AC6BE2}" destId="{400A41AC-E229-4A0F-A495-3402A3A69F71}" srcOrd="3" destOrd="0" presId="urn:microsoft.com/office/officeart/2005/8/layout/default"/>
    <dgm:cxn modelId="{021B6C2A-9979-41F6-A442-2395A5ED0ABC}" type="presParOf" srcId="{1B6A453B-DA39-452A-8451-43EE21AC6BE2}" destId="{3584CF3B-8AA7-4570-B661-0A933127D909}" srcOrd="4" destOrd="0" presId="urn:microsoft.com/office/officeart/2005/8/layout/default"/>
    <dgm:cxn modelId="{45CF75D2-D7C7-499D-9288-A667C3D98AB6}" type="presParOf" srcId="{1B6A453B-DA39-452A-8451-43EE21AC6BE2}" destId="{887047E2-7B79-4AE1-8CA7-B930F7F13439}" srcOrd="5" destOrd="0" presId="urn:microsoft.com/office/officeart/2005/8/layout/default"/>
    <dgm:cxn modelId="{8FE770DF-B00E-47B3-A824-6A6FBDE53249}" type="presParOf" srcId="{1B6A453B-DA39-452A-8451-43EE21AC6BE2}" destId="{FB3BE20B-F8A3-41B1-A0DE-2F80918ACA6C}" srcOrd="6" destOrd="0" presId="urn:microsoft.com/office/officeart/2005/8/layout/default"/>
    <dgm:cxn modelId="{38327A7D-C1CD-4015-B2CE-F13164198F52}" type="presParOf" srcId="{1B6A453B-DA39-452A-8451-43EE21AC6BE2}" destId="{EF935EAC-6063-4F00-8246-B31CC8BCCD52}" srcOrd="7" destOrd="0" presId="urn:microsoft.com/office/officeart/2005/8/layout/default"/>
    <dgm:cxn modelId="{3358D634-604E-45DF-8065-28B5A1892B88}" type="presParOf" srcId="{1B6A453B-DA39-452A-8451-43EE21AC6BE2}" destId="{90BE4D92-7E55-43AA-BB59-92140E2D7984}" srcOrd="8" destOrd="0" presId="urn:microsoft.com/office/officeart/2005/8/layout/default"/>
    <dgm:cxn modelId="{C163656F-079A-4E36-9D45-9CCD32AE2532}" type="presParOf" srcId="{1B6A453B-DA39-452A-8451-43EE21AC6BE2}" destId="{0F3434A3-7AC6-4A7C-A366-CBDA62C5C0A3}" srcOrd="9" destOrd="0" presId="urn:microsoft.com/office/officeart/2005/8/layout/default"/>
    <dgm:cxn modelId="{8EABA833-4496-49CC-AD17-C684AA2663DB}" type="presParOf" srcId="{1B6A453B-DA39-452A-8451-43EE21AC6BE2}" destId="{A206B0AD-C1F5-41E0-8B5D-07E78F7BED4B}" srcOrd="10" destOrd="0" presId="urn:microsoft.com/office/officeart/2005/8/layout/default"/>
    <dgm:cxn modelId="{A26CF333-0A77-487E-B3E4-2987F157CDF2}" type="presParOf" srcId="{1B6A453B-DA39-452A-8451-43EE21AC6BE2}" destId="{2E52386C-E2B9-4C8F-93E7-A08169B6B2D4}" srcOrd="11" destOrd="0" presId="urn:microsoft.com/office/officeart/2005/8/layout/default"/>
    <dgm:cxn modelId="{C052FD59-C753-4839-BE29-6DB69BC06D35}" type="presParOf" srcId="{1B6A453B-DA39-452A-8451-43EE21AC6BE2}" destId="{9642B1CB-15BC-401D-B75B-4947A5A0EA84}" srcOrd="12" destOrd="0" presId="urn:microsoft.com/office/officeart/2005/8/layout/default"/>
    <dgm:cxn modelId="{DCCB024B-F033-49B9-A8EF-EF95FB7340BD}" type="presParOf" srcId="{1B6A453B-DA39-452A-8451-43EE21AC6BE2}" destId="{4191B4FB-0785-442A-BE31-888CAFBC4B7A}" srcOrd="13" destOrd="0" presId="urn:microsoft.com/office/officeart/2005/8/layout/default"/>
    <dgm:cxn modelId="{8E132A16-EAE3-40DF-B0E2-7DB84FA47F7D}" type="presParOf" srcId="{1B6A453B-DA39-452A-8451-43EE21AC6BE2}" destId="{FAEF42C3-6E61-4427-8205-0DA74DA923A2}" srcOrd="14" destOrd="0" presId="urn:microsoft.com/office/officeart/2005/8/layout/default"/>
    <dgm:cxn modelId="{976A0C1B-32CC-4064-AFF4-F904ADB3EE3A}" type="presParOf" srcId="{1B6A453B-DA39-452A-8451-43EE21AC6BE2}" destId="{DD68244F-79D3-44CC-9383-2055E2B76630}" srcOrd="15" destOrd="0" presId="urn:microsoft.com/office/officeart/2005/8/layout/default"/>
    <dgm:cxn modelId="{ACF406E1-0A78-4A15-9E5A-FEEEBCAAA32F}" type="presParOf" srcId="{1B6A453B-DA39-452A-8451-43EE21AC6BE2}" destId="{D1A905DB-C3FA-4977-B5CD-013F5760BB9B}"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03246D-AC54-459F-90C1-4E90CAAF752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7F7D053D-C8AF-47E6-9209-09093A45DC87}">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التّخطيطُ للمؤتمر</a:t>
          </a:r>
          <a:r>
            <a:rPr lang="ar-SY" sz="2200" b="0" dirty="0">
              <a:solidFill>
                <a:schemeClr val="tx1"/>
              </a:solidFill>
            </a:rPr>
            <a:t>.</a:t>
          </a:r>
          <a:endParaRPr lang="en-US" sz="2200" b="0" dirty="0">
            <a:solidFill>
              <a:schemeClr val="tx1"/>
            </a:solidFill>
          </a:endParaRPr>
        </a:p>
      </dgm:t>
    </dgm:pt>
    <dgm:pt modelId="{587C879A-C486-4FE3-BA56-20330D0C4DE6}" type="parTrans" cxnId="{0E0DF1A2-8B61-44B2-B8A7-D700D7A9E252}">
      <dgm:prSet/>
      <dgm:spPr/>
      <dgm:t>
        <a:bodyPr/>
        <a:lstStyle/>
        <a:p>
          <a:pPr rtl="1"/>
          <a:endParaRPr lang="en-US" sz="2200" b="0">
            <a:solidFill>
              <a:schemeClr val="tx1"/>
            </a:solidFill>
          </a:endParaRPr>
        </a:p>
      </dgm:t>
    </dgm:pt>
    <dgm:pt modelId="{39C330F0-38D3-465B-8A8C-47C39D6F8809}" type="sibTrans" cxnId="{0E0DF1A2-8B61-44B2-B8A7-D700D7A9E252}">
      <dgm:prSet/>
      <dgm:spPr/>
      <dgm:t>
        <a:bodyPr/>
        <a:lstStyle/>
        <a:p>
          <a:pPr rtl="1"/>
          <a:endParaRPr lang="en-US" sz="2200" b="0">
            <a:solidFill>
              <a:schemeClr val="tx1"/>
            </a:solidFill>
          </a:endParaRPr>
        </a:p>
      </dgm:t>
    </dgm:pt>
    <dgm:pt modelId="{84E0A538-F3E3-4BD1-878B-4A186CBFEFD4}">
      <dgm:prSet custT="1"/>
      <dgm:spPr>
        <a:ln>
          <a:solidFill>
            <a:schemeClr val="accent6">
              <a:lumMod val="50000"/>
            </a:schemeClr>
          </a:solidFill>
        </a:ln>
      </dgm:spPr>
      <dgm:t>
        <a:bodyPr/>
        <a:lstStyle/>
        <a:p>
          <a:pPr rtl="1">
            <a:buFont typeface="Symbol" panose="05050102010706020507" pitchFamily="18" charset="2"/>
            <a:buChar char=""/>
          </a:pPr>
          <a:r>
            <a:rPr lang="ar-JO" sz="2200" b="0" dirty="0">
              <a:solidFill>
                <a:schemeClr val="tx1"/>
              </a:solidFill>
            </a:rPr>
            <a:t>تصميمُ الهويّةِ البصريّةِ للمؤتمر</a:t>
          </a:r>
          <a:r>
            <a:rPr lang="ar-SY" sz="2200" b="0" dirty="0">
              <a:solidFill>
                <a:schemeClr val="tx1"/>
              </a:solidFill>
            </a:rPr>
            <a:t>.</a:t>
          </a:r>
          <a:endParaRPr lang="en-US" sz="2200" b="0" dirty="0">
            <a:solidFill>
              <a:schemeClr val="tx1"/>
            </a:solidFill>
          </a:endParaRPr>
        </a:p>
      </dgm:t>
    </dgm:pt>
    <dgm:pt modelId="{6343833D-3BEB-47B4-A375-D18C59CDF41E}" type="parTrans" cxnId="{FBD06BF8-3CA8-4A37-BEB0-05A6DB5E9903}">
      <dgm:prSet/>
      <dgm:spPr/>
      <dgm:t>
        <a:bodyPr/>
        <a:lstStyle/>
        <a:p>
          <a:pPr rtl="1"/>
          <a:endParaRPr lang="en-US" sz="2200" b="0">
            <a:solidFill>
              <a:schemeClr val="tx1"/>
            </a:solidFill>
          </a:endParaRPr>
        </a:p>
      </dgm:t>
    </dgm:pt>
    <dgm:pt modelId="{C4CEF91C-6459-4252-A530-93E9750B2D0A}" type="sibTrans" cxnId="{FBD06BF8-3CA8-4A37-BEB0-05A6DB5E9903}">
      <dgm:prSet/>
      <dgm:spPr/>
      <dgm:t>
        <a:bodyPr/>
        <a:lstStyle/>
        <a:p>
          <a:pPr rtl="1"/>
          <a:endParaRPr lang="en-US" sz="2200" b="0">
            <a:solidFill>
              <a:schemeClr val="tx1"/>
            </a:solidFill>
          </a:endParaRPr>
        </a:p>
      </dgm:t>
    </dgm:pt>
    <dgm:pt modelId="{DD3B1524-3DF3-4152-A3E3-5AA49809A421}">
      <dgm:prSet custT="1"/>
      <dgm:spPr>
        <a:ln>
          <a:solidFill>
            <a:schemeClr val="accent6">
              <a:lumMod val="50000"/>
            </a:schemeClr>
          </a:solidFill>
        </a:ln>
      </dgm:spPr>
      <dgm:t>
        <a:bodyPr/>
        <a:lstStyle/>
        <a:p>
          <a:pPr rtl="1">
            <a:buFont typeface="Symbol" panose="05050102010706020507" pitchFamily="18" charset="2"/>
            <a:buChar char=""/>
          </a:pPr>
          <a:r>
            <a:rPr lang="ar-JO" sz="2200" b="0" dirty="0">
              <a:solidFill>
                <a:schemeClr val="tx1"/>
              </a:solidFill>
            </a:rPr>
            <a:t>تأمينُ وتجهيزُ مكانِ عقدِ المؤتمر</a:t>
          </a:r>
          <a:r>
            <a:rPr lang="ar-SY" sz="2200" b="0" dirty="0">
              <a:solidFill>
                <a:schemeClr val="tx1"/>
              </a:solidFill>
            </a:rPr>
            <a:t>.</a:t>
          </a:r>
          <a:endParaRPr lang="en-US" sz="2200" b="0" dirty="0">
            <a:solidFill>
              <a:schemeClr val="tx1"/>
            </a:solidFill>
          </a:endParaRPr>
        </a:p>
      </dgm:t>
    </dgm:pt>
    <dgm:pt modelId="{158031ED-A00F-4080-8602-F626E530CE05}" type="parTrans" cxnId="{374CB9A9-00A2-4F6A-BA1F-2E762A935E4C}">
      <dgm:prSet/>
      <dgm:spPr/>
      <dgm:t>
        <a:bodyPr/>
        <a:lstStyle/>
        <a:p>
          <a:pPr rtl="1"/>
          <a:endParaRPr lang="en-US" sz="2200" b="0">
            <a:solidFill>
              <a:schemeClr val="tx1"/>
            </a:solidFill>
          </a:endParaRPr>
        </a:p>
      </dgm:t>
    </dgm:pt>
    <dgm:pt modelId="{E2B8714F-706F-4BFE-AAE2-C8FD0F65AC89}" type="sibTrans" cxnId="{374CB9A9-00A2-4F6A-BA1F-2E762A935E4C}">
      <dgm:prSet/>
      <dgm:spPr/>
      <dgm:t>
        <a:bodyPr/>
        <a:lstStyle/>
        <a:p>
          <a:pPr rtl="1"/>
          <a:endParaRPr lang="en-US" sz="2200" b="0">
            <a:solidFill>
              <a:schemeClr val="tx1"/>
            </a:solidFill>
          </a:endParaRPr>
        </a:p>
      </dgm:t>
    </dgm:pt>
    <dgm:pt modelId="{EE8777C4-3EC7-4C3B-81B6-1BC670394DD0}">
      <dgm:prSet custT="1"/>
      <dgm:spPr>
        <a:ln>
          <a:solidFill>
            <a:schemeClr val="accent6">
              <a:lumMod val="50000"/>
            </a:schemeClr>
          </a:solidFill>
        </a:ln>
      </dgm:spPr>
      <dgm:t>
        <a:bodyPr/>
        <a:lstStyle/>
        <a:p>
          <a:pPr rtl="1">
            <a:buFont typeface="Symbol" panose="05050102010706020507" pitchFamily="18" charset="2"/>
            <a:buChar char=""/>
          </a:pPr>
          <a:r>
            <a:rPr lang="ar-JO" sz="2200" b="0" dirty="0">
              <a:solidFill>
                <a:schemeClr val="tx1"/>
              </a:solidFill>
            </a:rPr>
            <a:t>تأمينُ معدّاتِ الصّورةِ والصّوت</a:t>
          </a:r>
          <a:r>
            <a:rPr lang="ar-SY" sz="2200" b="0" dirty="0">
              <a:solidFill>
                <a:schemeClr val="tx1"/>
              </a:solidFill>
            </a:rPr>
            <a:t>.</a:t>
          </a:r>
          <a:endParaRPr lang="en-US" sz="2200" b="0" dirty="0">
            <a:solidFill>
              <a:schemeClr val="tx1"/>
            </a:solidFill>
          </a:endParaRPr>
        </a:p>
      </dgm:t>
    </dgm:pt>
    <dgm:pt modelId="{CC106546-6546-4087-AC7E-13202F6971D3}" type="parTrans" cxnId="{1DDCCCD6-3814-4E9D-BA44-67E39A2C5D9F}">
      <dgm:prSet/>
      <dgm:spPr/>
      <dgm:t>
        <a:bodyPr/>
        <a:lstStyle/>
        <a:p>
          <a:pPr rtl="1"/>
          <a:endParaRPr lang="en-US" sz="2200" b="0">
            <a:solidFill>
              <a:schemeClr val="tx1"/>
            </a:solidFill>
          </a:endParaRPr>
        </a:p>
      </dgm:t>
    </dgm:pt>
    <dgm:pt modelId="{BADEEB21-EE2E-4397-A173-0C844D0B0DED}" type="sibTrans" cxnId="{1DDCCCD6-3814-4E9D-BA44-67E39A2C5D9F}">
      <dgm:prSet/>
      <dgm:spPr/>
      <dgm:t>
        <a:bodyPr/>
        <a:lstStyle/>
        <a:p>
          <a:pPr rtl="1"/>
          <a:endParaRPr lang="en-US" sz="2200" b="0">
            <a:solidFill>
              <a:schemeClr val="tx1"/>
            </a:solidFill>
          </a:endParaRPr>
        </a:p>
      </dgm:t>
    </dgm:pt>
    <dgm:pt modelId="{D2206993-96CD-42C8-974D-9AB1B719CB8F}">
      <dgm:prSet custT="1"/>
      <dgm:spPr>
        <a:ln>
          <a:solidFill>
            <a:schemeClr val="accent6">
              <a:lumMod val="50000"/>
            </a:schemeClr>
          </a:solidFill>
        </a:ln>
      </dgm:spPr>
      <dgm:t>
        <a:bodyPr/>
        <a:lstStyle/>
        <a:p>
          <a:pPr rtl="1">
            <a:buFont typeface="Symbol" panose="05050102010706020507" pitchFamily="18" charset="2"/>
            <a:buChar char=""/>
          </a:pPr>
          <a:r>
            <a:rPr lang="ar-JO" sz="2200" b="0" dirty="0">
              <a:solidFill>
                <a:schemeClr val="tx1"/>
              </a:solidFill>
            </a:rPr>
            <a:t>التّصويرُ والنّقلُ التّلفزيونيُّ الفضائيُّ وعلى الإنترنت</a:t>
          </a:r>
          <a:r>
            <a:rPr lang="ar-SY" sz="2200" b="0" dirty="0">
              <a:solidFill>
                <a:schemeClr val="tx1"/>
              </a:solidFill>
            </a:rPr>
            <a:t>.</a:t>
          </a:r>
          <a:endParaRPr lang="en-US" sz="2200" b="0" dirty="0">
            <a:solidFill>
              <a:schemeClr val="tx1"/>
            </a:solidFill>
          </a:endParaRPr>
        </a:p>
      </dgm:t>
    </dgm:pt>
    <dgm:pt modelId="{742CF6AA-D719-46C4-918C-B8C82E13A014}" type="parTrans" cxnId="{186E246E-DEB1-44E0-8911-B38F064FF7ED}">
      <dgm:prSet/>
      <dgm:spPr/>
      <dgm:t>
        <a:bodyPr/>
        <a:lstStyle/>
        <a:p>
          <a:pPr rtl="1"/>
          <a:endParaRPr lang="en-US" sz="2200" b="0">
            <a:solidFill>
              <a:schemeClr val="tx1"/>
            </a:solidFill>
          </a:endParaRPr>
        </a:p>
      </dgm:t>
    </dgm:pt>
    <dgm:pt modelId="{7F4ABF0D-189B-4773-BFA6-D744662EF69E}" type="sibTrans" cxnId="{186E246E-DEB1-44E0-8911-B38F064FF7ED}">
      <dgm:prSet/>
      <dgm:spPr/>
      <dgm:t>
        <a:bodyPr/>
        <a:lstStyle/>
        <a:p>
          <a:pPr rtl="1"/>
          <a:endParaRPr lang="en-US" sz="2200" b="0">
            <a:solidFill>
              <a:schemeClr val="tx1"/>
            </a:solidFill>
          </a:endParaRPr>
        </a:p>
      </dgm:t>
    </dgm:pt>
    <dgm:pt modelId="{C7BBFAA5-08F2-49A0-A248-0D02569A87B5}">
      <dgm:prSet custT="1"/>
      <dgm:spPr>
        <a:ln>
          <a:solidFill>
            <a:schemeClr val="accent6">
              <a:lumMod val="50000"/>
            </a:schemeClr>
          </a:solidFill>
        </a:ln>
      </dgm:spPr>
      <dgm:t>
        <a:bodyPr/>
        <a:lstStyle/>
        <a:p>
          <a:pPr rtl="1">
            <a:buFont typeface="Symbol" panose="05050102010706020507" pitchFamily="18" charset="2"/>
            <a:buChar char=""/>
          </a:pPr>
          <a:r>
            <a:rPr lang="ar-JO" sz="2200" b="0" dirty="0">
              <a:solidFill>
                <a:schemeClr val="tx1"/>
              </a:solidFill>
            </a:rPr>
            <a:t>التّرجمةُ الفوريّةُ للمؤتمر</a:t>
          </a:r>
          <a:r>
            <a:rPr lang="ar-SY" sz="2200" b="0" dirty="0">
              <a:solidFill>
                <a:schemeClr val="tx1"/>
              </a:solidFill>
            </a:rPr>
            <a:t>.</a:t>
          </a:r>
          <a:endParaRPr lang="en-US" sz="2200" b="0" dirty="0">
            <a:solidFill>
              <a:schemeClr val="tx1"/>
            </a:solidFill>
          </a:endParaRPr>
        </a:p>
      </dgm:t>
    </dgm:pt>
    <dgm:pt modelId="{42F2C73A-7B19-41B2-8811-539A461AF59C}" type="parTrans" cxnId="{1365B03D-1836-4036-8172-AAF1C11FC907}">
      <dgm:prSet/>
      <dgm:spPr/>
      <dgm:t>
        <a:bodyPr/>
        <a:lstStyle/>
        <a:p>
          <a:pPr rtl="1"/>
          <a:endParaRPr lang="en-US" sz="2200" b="0">
            <a:solidFill>
              <a:schemeClr val="tx1"/>
            </a:solidFill>
          </a:endParaRPr>
        </a:p>
      </dgm:t>
    </dgm:pt>
    <dgm:pt modelId="{F727431C-82F1-4AAE-974B-4BCD7CB87207}" type="sibTrans" cxnId="{1365B03D-1836-4036-8172-AAF1C11FC907}">
      <dgm:prSet/>
      <dgm:spPr/>
      <dgm:t>
        <a:bodyPr/>
        <a:lstStyle/>
        <a:p>
          <a:pPr rtl="1"/>
          <a:endParaRPr lang="en-US" sz="2200" b="0">
            <a:solidFill>
              <a:schemeClr val="tx1"/>
            </a:solidFill>
          </a:endParaRPr>
        </a:p>
      </dgm:t>
    </dgm:pt>
    <dgm:pt modelId="{74AAD0D9-A0BC-47E6-BF0F-81263E5C3051}">
      <dgm:prSet custT="1"/>
      <dgm:spPr>
        <a:ln>
          <a:solidFill>
            <a:schemeClr val="accent6">
              <a:lumMod val="50000"/>
            </a:schemeClr>
          </a:solidFill>
        </a:ln>
      </dgm:spPr>
      <dgm:t>
        <a:bodyPr/>
        <a:lstStyle/>
        <a:p>
          <a:pPr rtl="1">
            <a:buFont typeface="Symbol" panose="05050102010706020507" pitchFamily="18" charset="2"/>
            <a:buChar char=""/>
          </a:pPr>
          <a:r>
            <a:rPr lang="ar-JO" sz="2200" b="0" dirty="0">
              <a:solidFill>
                <a:schemeClr val="tx1"/>
              </a:solidFill>
            </a:rPr>
            <a:t>التّغطيةُ الإعلاميّةُ والتّوثيقُ للمؤتمر</a:t>
          </a:r>
          <a:r>
            <a:rPr lang="ar-SY" sz="2200" b="0" dirty="0">
              <a:solidFill>
                <a:schemeClr val="tx1"/>
              </a:solidFill>
            </a:rPr>
            <a:t>.</a:t>
          </a:r>
          <a:endParaRPr lang="en-US" sz="2200" b="0" dirty="0">
            <a:solidFill>
              <a:schemeClr val="tx1"/>
            </a:solidFill>
          </a:endParaRPr>
        </a:p>
      </dgm:t>
    </dgm:pt>
    <dgm:pt modelId="{10968BFF-A78F-436A-B450-68C287A16A6D}" type="parTrans" cxnId="{B7A372D1-BE65-4BB8-941D-8549EEA33642}">
      <dgm:prSet/>
      <dgm:spPr/>
      <dgm:t>
        <a:bodyPr/>
        <a:lstStyle/>
        <a:p>
          <a:pPr rtl="1"/>
          <a:endParaRPr lang="en-US" sz="2200" b="0">
            <a:solidFill>
              <a:schemeClr val="tx1"/>
            </a:solidFill>
          </a:endParaRPr>
        </a:p>
      </dgm:t>
    </dgm:pt>
    <dgm:pt modelId="{CA08ED3B-02B6-4A09-B1A2-7FEF0265323C}" type="sibTrans" cxnId="{B7A372D1-BE65-4BB8-941D-8549EEA33642}">
      <dgm:prSet/>
      <dgm:spPr/>
      <dgm:t>
        <a:bodyPr/>
        <a:lstStyle/>
        <a:p>
          <a:pPr rtl="1"/>
          <a:endParaRPr lang="en-US" sz="2200" b="0">
            <a:solidFill>
              <a:schemeClr val="tx1"/>
            </a:solidFill>
          </a:endParaRPr>
        </a:p>
      </dgm:t>
    </dgm:pt>
    <dgm:pt modelId="{C87028DC-E824-495E-AFC0-5D830626D689}">
      <dgm:prSet custT="1"/>
      <dgm:spPr>
        <a:ln>
          <a:solidFill>
            <a:schemeClr val="accent6">
              <a:lumMod val="50000"/>
            </a:schemeClr>
          </a:solidFill>
        </a:ln>
      </dgm:spPr>
      <dgm:t>
        <a:bodyPr/>
        <a:lstStyle/>
        <a:p>
          <a:pPr rtl="1">
            <a:buFont typeface="Symbol" panose="05050102010706020507" pitchFamily="18" charset="2"/>
            <a:buChar char=""/>
          </a:pPr>
          <a:r>
            <a:rPr lang="ar-JO" sz="2200" b="0" dirty="0">
              <a:solidFill>
                <a:schemeClr val="tx1"/>
              </a:solidFill>
            </a:rPr>
            <a:t>حسابُ ميزانيّةِ المعارضِ والمؤتمرات</a:t>
          </a:r>
          <a:r>
            <a:rPr lang="ar-SY" sz="2200" b="0" dirty="0">
              <a:solidFill>
                <a:schemeClr val="tx1"/>
              </a:solidFill>
            </a:rPr>
            <a:t>.</a:t>
          </a:r>
          <a:endParaRPr lang="en-US" sz="2200" b="0" dirty="0">
            <a:solidFill>
              <a:schemeClr val="tx1"/>
            </a:solidFill>
          </a:endParaRPr>
        </a:p>
      </dgm:t>
    </dgm:pt>
    <dgm:pt modelId="{D1340B7D-A16B-4766-B8E0-B3BAB4C97406}" type="parTrans" cxnId="{A57E7333-8CAE-41EA-BDF3-BDBD77DAF884}">
      <dgm:prSet/>
      <dgm:spPr/>
      <dgm:t>
        <a:bodyPr/>
        <a:lstStyle/>
        <a:p>
          <a:pPr rtl="1"/>
          <a:endParaRPr lang="en-US" sz="2200" b="0">
            <a:solidFill>
              <a:schemeClr val="tx1"/>
            </a:solidFill>
          </a:endParaRPr>
        </a:p>
      </dgm:t>
    </dgm:pt>
    <dgm:pt modelId="{E2C00D4D-D940-4CB9-8542-26C26431341B}" type="sibTrans" cxnId="{A57E7333-8CAE-41EA-BDF3-BDBD77DAF884}">
      <dgm:prSet/>
      <dgm:spPr/>
      <dgm:t>
        <a:bodyPr/>
        <a:lstStyle/>
        <a:p>
          <a:pPr rtl="1"/>
          <a:endParaRPr lang="en-US" sz="2200" b="0">
            <a:solidFill>
              <a:schemeClr val="tx1"/>
            </a:solidFill>
          </a:endParaRPr>
        </a:p>
      </dgm:t>
    </dgm:pt>
    <dgm:pt modelId="{35E7F68D-91C0-4DF4-8A78-27D169DAEF91}" type="pres">
      <dgm:prSet presAssocID="{9903246D-AC54-459F-90C1-4E90CAAF7524}" presName="diagram" presStyleCnt="0">
        <dgm:presLayoutVars>
          <dgm:dir val="rev"/>
          <dgm:resizeHandles val="exact"/>
        </dgm:presLayoutVars>
      </dgm:prSet>
      <dgm:spPr/>
    </dgm:pt>
    <dgm:pt modelId="{3E2652CB-C420-496B-939C-31FAC8D947E3}" type="pres">
      <dgm:prSet presAssocID="{7F7D053D-C8AF-47E6-9209-09093A45DC87}" presName="node" presStyleLbl="node1" presStyleIdx="0" presStyleCnt="8">
        <dgm:presLayoutVars>
          <dgm:bulletEnabled val="1"/>
        </dgm:presLayoutVars>
      </dgm:prSet>
      <dgm:spPr/>
    </dgm:pt>
    <dgm:pt modelId="{BBDE7454-9789-426D-BBBC-4E0AB52599C6}" type="pres">
      <dgm:prSet presAssocID="{39C330F0-38D3-465B-8A8C-47C39D6F8809}" presName="sibTrans" presStyleCnt="0"/>
      <dgm:spPr/>
    </dgm:pt>
    <dgm:pt modelId="{5568FBB3-692C-4F40-8BEE-AD49439E9AA3}" type="pres">
      <dgm:prSet presAssocID="{84E0A538-F3E3-4BD1-878B-4A186CBFEFD4}" presName="node" presStyleLbl="node1" presStyleIdx="1" presStyleCnt="8">
        <dgm:presLayoutVars>
          <dgm:bulletEnabled val="1"/>
        </dgm:presLayoutVars>
      </dgm:prSet>
      <dgm:spPr/>
    </dgm:pt>
    <dgm:pt modelId="{24102C1A-D135-447F-A585-88223C475342}" type="pres">
      <dgm:prSet presAssocID="{C4CEF91C-6459-4252-A530-93E9750B2D0A}" presName="sibTrans" presStyleCnt="0"/>
      <dgm:spPr/>
    </dgm:pt>
    <dgm:pt modelId="{83F3AF03-DBF9-4825-ADA7-DDEE3315B4C3}" type="pres">
      <dgm:prSet presAssocID="{DD3B1524-3DF3-4152-A3E3-5AA49809A421}" presName="node" presStyleLbl="node1" presStyleIdx="2" presStyleCnt="8">
        <dgm:presLayoutVars>
          <dgm:bulletEnabled val="1"/>
        </dgm:presLayoutVars>
      </dgm:prSet>
      <dgm:spPr/>
    </dgm:pt>
    <dgm:pt modelId="{5882E1A1-42D9-4577-A138-9EC357FBFF4D}" type="pres">
      <dgm:prSet presAssocID="{E2B8714F-706F-4BFE-AAE2-C8FD0F65AC89}" presName="sibTrans" presStyleCnt="0"/>
      <dgm:spPr/>
    </dgm:pt>
    <dgm:pt modelId="{84DD7388-28F8-4084-AF6C-A7E2A088D418}" type="pres">
      <dgm:prSet presAssocID="{EE8777C4-3EC7-4C3B-81B6-1BC670394DD0}" presName="node" presStyleLbl="node1" presStyleIdx="3" presStyleCnt="8">
        <dgm:presLayoutVars>
          <dgm:bulletEnabled val="1"/>
        </dgm:presLayoutVars>
      </dgm:prSet>
      <dgm:spPr/>
    </dgm:pt>
    <dgm:pt modelId="{ACDEAF2E-4002-4D66-94DA-31E7295057DB}" type="pres">
      <dgm:prSet presAssocID="{BADEEB21-EE2E-4397-A173-0C844D0B0DED}" presName="sibTrans" presStyleCnt="0"/>
      <dgm:spPr/>
    </dgm:pt>
    <dgm:pt modelId="{CDF4BED6-70D9-437B-A6B0-60B72C3ED5D6}" type="pres">
      <dgm:prSet presAssocID="{D2206993-96CD-42C8-974D-9AB1B719CB8F}" presName="node" presStyleLbl="node1" presStyleIdx="4" presStyleCnt="8">
        <dgm:presLayoutVars>
          <dgm:bulletEnabled val="1"/>
        </dgm:presLayoutVars>
      </dgm:prSet>
      <dgm:spPr/>
    </dgm:pt>
    <dgm:pt modelId="{09D8F608-B87B-414A-B612-2353CB48E067}" type="pres">
      <dgm:prSet presAssocID="{7F4ABF0D-189B-4773-BFA6-D744662EF69E}" presName="sibTrans" presStyleCnt="0"/>
      <dgm:spPr/>
    </dgm:pt>
    <dgm:pt modelId="{470597E6-2933-42F4-8062-F8AFFDDE07BE}" type="pres">
      <dgm:prSet presAssocID="{C7BBFAA5-08F2-49A0-A248-0D02569A87B5}" presName="node" presStyleLbl="node1" presStyleIdx="5" presStyleCnt="8">
        <dgm:presLayoutVars>
          <dgm:bulletEnabled val="1"/>
        </dgm:presLayoutVars>
      </dgm:prSet>
      <dgm:spPr/>
    </dgm:pt>
    <dgm:pt modelId="{AE09B086-81B0-4683-9B21-477F294DFBCB}" type="pres">
      <dgm:prSet presAssocID="{F727431C-82F1-4AAE-974B-4BCD7CB87207}" presName="sibTrans" presStyleCnt="0"/>
      <dgm:spPr/>
    </dgm:pt>
    <dgm:pt modelId="{33B8FEA7-2DBD-45E1-9899-26D4FFB8CCA8}" type="pres">
      <dgm:prSet presAssocID="{74AAD0D9-A0BC-47E6-BF0F-81263E5C3051}" presName="node" presStyleLbl="node1" presStyleIdx="6" presStyleCnt="8">
        <dgm:presLayoutVars>
          <dgm:bulletEnabled val="1"/>
        </dgm:presLayoutVars>
      </dgm:prSet>
      <dgm:spPr/>
    </dgm:pt>
    <dgm:pt modelId="{E71F08DC-3AC1-4D7A-9991-E2DBD4BF2E2B}" type="pres">
      <dgm:prSet presAssocID="{CA08ED3B-02B6-4A09-B1A2-7FEF0265323C}" presName="sibTrans" presStyleCnt="0"/>
      <dgm:spPr/>
    </dgm:pt>
    <dgm:pt modelId="{7A008FF2-51A9-4D0F-9DA6-30BA5AC9A7BC}" type="pres">
      <dgm:prSet presAssocID="{C87028DC-E824-495E-AFC0-5D830626D689}" presName="node" presStyleLbl="node1" presStyleIdx="7" presStyleCnt="8">
        <dgm:presLayoutVars>
          <dgm:bulletEnabled val="1"/>
        </dgm:presLayoutVars>
      </dgm:prSet>
      <dgm:spPr/>
    </dgm:pt>
  </dgm:ptLst>
  <dgm:cxnLst>
    <dgm:cxn modelId="{25F96625-DAD2-40B0-8FAD-E135EAA89D96}" type="presOf" srcId="{C87028DC-E824-495E-AFC0-5D830626D689}" destId="{7A008FF2-51A9-4D0F-9DA6-30BA5AC9A7BC}" srcOrd="0" destOrd="0" presId="urn:microsoft.com/office/officeart/2005/8/layout/default"/>
    <dgm:cxn modelId="{23FD0726-298C-4452-BA2E-BA22AD111A42}" type="presOf" srcId="{7F7D053D-C8AF-47E6-9209-09093A45DC87}" destId="{3E2652CB-C420-496B-939C-31FAC8D947E3}" srcOrd="0" destOrd="0" presId="urn:microsoft.com/office/officeart/2005/8/layout/default"/>
    <dgm:cxn modelId="{ADE9D52A-8617-4FED-8237-85C1EF10198B}" type="presOf" srcId="{74AAD0D9-A0BC-47E6-BF0F-81263E5C3051}" destId="{33B8FEA7-2DBD-45E1-9899-26D4FFB8CCA8}" srcOrd="0" destOrd="0" presId="urn:microsoft.com/office/officeart/2005/8/layout/default"/>
    <dgm:cxn modelId="{A57E7333-8CAE-41EA-BDF3-BDBD77DAF884}" srcId="{9903246D-AC54-459F-90C1-4E90CAAF7524}" destId="{C87028DC-E824-495E-AFC0-5D830626D689}" srcOrd="7" destOrd="0" parTransId="{D1340B7D-A16B-4766-B8E0-B3BAB4C97406}" sibTransId="{E2C00D4D-D940-4CB9-8542-26C26431341B}"/>
    <dgm:cxn modelId="{1365B03D-1836-4036-8172-AAF1C11FC907}" srcId="{9903246D-AC54-459F-90C1-4E90CAAF7524}" destId="{C7BBFAA5-08F2-49A0-A248-0D02569A87B5}" srcOrd="5" destOrd="0" parTransId="{42F2C73A-7B19-41B2-8811-539A461AF59C}" sibTransId="{F727431C-82F1-4AAE-974B-4BCD7CB87207}"/>
    <dgm:cxn modelId="{239ADA4C-59D8-4070-B195-059393312D86}" type="presOf" srcId="{9903246D-AC54-459F-90C1-4E90CAAF7524}" destId="{35E7F68D-91C0-4DF4-8A78-27D169DAEF91}" srcOrd="0" destOrd="0" presId="urn:microsoft.com/office/officeart/2005/8/layout/default"/>
    <dgm:cxn modelId="{186E246E-DEB1-44E0-8911-B38F064FF7ED}" srcId="{9903246D-AC54-459F-90C1-4E90CAAF7524}" destId="{D2206993-96CD-42C8-974D-9AB1B719CB8F}" srcOrd="4" destOrd="0" parTransId="{742CF6AA-D719-46C4-918C-B8C82E13A014}" sibTransId="{7F4ABF0D-189B-4773-BFA6-D744662EF69E}"/>
    <dgm:cxn modelId="{488E2152-FD4D-4A41-862C-DDA767CA1D2E}" type="presOf" srcId="{DD3B1524-3DF3-4152-A3E3-5AA49809A421}" destId="{83F3AF03-DBF9-4825-ADA7-DDEE3315B4C3}" srcOrd="0" destOrd="0" presId="urn:microsoft.com/office/officeart/2005/8/layout/default"/>
    <dgm:cxn modelId="{9EF6F955-A44A-44C8-8A1D-A2DDF9F122D2}" type="presOf" srcId="{D2206993-96CD-42C8-974D-9AB1B719CB8F}" destId="{CDF4BED6-70D9-437B-A6B0-60B72C3ED5D6}" srcOrd="0" destOrd="0" presId="urn:microsoft.com/office/officeart/2005/8/layout/default"/>
    <dgm:cxn modelId="{0E0DF1A2-8B61-44B2-B8A7-D700D7A9E252}" srcId="{9903246D-AC54-459F-90C1-4E90CAAF7524}" destId="{7F7D053D-C8AF-47E6-9209-09093A45DC87}" srcOrd="0" destOrd="0" parTransId="{587C879A-C486-4FE3-BA56-20330D0C4DE6}" sibTransId="{39C330F0-38D3-465B-8A8C-47C39D6F8809}"/>
    <dgm:cxn modelId="{374CB9A9-00A2-4F6A-BA1F-2E762A935E4C}" srcId="{9903246D-AC54-459F-90C1-4E90CAAF7524}" destId="{DD3B1524-3DF3-4152-A3E3-5AA49809A421}" srcOrd="2" destOrd="0" parTransId="{158031ED-A00F-4080-8602-F626E530CE05}" sibTransId="{E2B8714F-706F-4BFE-AAE2-C8FD0F65AC89}"/>
    <dgm:cxn modelId="{1CEB96AC-5D0C-411E-AD32-A550B9668D94}" type="presOf" srcId="{EE8777C4-3EC7-4C3B-81B6-1BC670394DD0}" destId="{84DD7388-28F8-4084-AF6C-A7E2A088D418}" srcOrd="0" destOrd="0" presId="urn:microsoft.com/office/officeart/2005/8/layout/default"/>
    <dgm:cxn modelId="{1872DDAF-FBBA-440E-9663-82D1DCD62CAC}" type="presOf" srcId="{C7BBFAA5-08F2-49A0-A248-0D02569A87B5}" destId="{470597E6-2933-42F4-8062-F8AFFDDE07BE}" srcOrd="0" destOrd="0" presId="urn:microsoft.com/office/officeart/2005/8/layout/default"/>
    <dgm:cxn modelId="{B7A372D1-BE65-4BB8-941D-8549EEA33642}" srcId="{9903246D-AC54-459F-90C1-4E90CAAF7524}" destId="{74AAD0D9-A0BC-47E6-BF0F-81263E5C3051}" srcOrd="6" destOrd="0" parTransId="{10968BFF-A78F-436A-B450-68C287A16A6D}" sibTransId="{CA08ED3B-02B6-4A09-B1A2-7FEF0265323C}"/>
    <dgm:cxn modelId="{1DDCCCD6-3814-4E9D-BA44-67E39A2C5D9F}" srcId="{9903246D-AC54-459F-90C1-4E90CAAF7524}" destId="{EE8777C4-3EC7-4C3B-81B6-1BC670394DD0}" srcOrd="3" destOrd="0" parTransId="{CC106546-6546-4087-AC7E-13202F6971D3}" sibTransId="{BADEEB21-EE2E-4397-A173-0C844D0B0DED}"/>
    <dgm:cxn modelId="{D153A4F4-B2D4-4D49-A29D-ACE3CAFC9DE8}" type="presOf" srcId="{84E0A538-F3E3-4BD1-878B-4A186CBFEFD4}" destId="{5568FBB3-692C-4F40-8BEE-AD49439E9AA3}" srcOrd="0" destOrd="0" presId="urn:microsoft.com/office/officeart/2005/8/layout/default"/>
    <dgm:cxn modelId="{FBD06BF8-3CA8-4A37-BEB0-05A6DB5E9903}" srcId="{9903246D-AC54-459F-90C1-4E90CAAF7524}" destId="{84E0A538-F3E3-4BD1-878B-4A186CBFEFD4}" srcOrd="1" destOrd="0" parTransId="{6343833D-3BEB-47B4-A375-D18C59CDF41E}" sibTransId="{C4CEF91C-6459-4252-A530-93E9750B2D0A}"/>
    <dgm:cxn modelId="{0AD0C301-C5E8-47DC-B9DE-D014E1D6F06A}" type="presParOf" srcId="{35E7F68D-91C0-4DF4-8A78-27D169DAEF91}" destId="{3E2652CB-C420-496B-939C-31FAC8D947E3}" srcOrd="0" destOrd="0" presId="urn:microsoft.com/office/officeart/2005/8/layout/default"/>
    <dgm:cxn modelId="{1C2F203D-2128-4A32-8C73-E627318EB3FA}" type="presParOf" srcId="{35E7F68D-91C0-4DF4-8A78-27D169DAEF91}" destId="{BBDE7454-9789-426D-BBBC-4E0AB52599C6}" srcOrd="1" destOrd="0" presId="urn:microsoft.com/office/officeart/2005/8/layout/default"/>
    <dgm:cxn modelId="{9C1734F6-228C-44A6-9E10-E9E07B62C1F3}" type="presParOf" srcId="{35E7F68D-91C0-4DF4-8A78-27D169DAEF91}" destId="{5568FBB3-692C-4F40-8BEE-AD49439E9AA3}" srcOrd="2" destOrd="0" presId="urn:microsoft.com/office/officeart/2005/8/layout/default"/>
    <dgm:cxn modelId="{D142316F-B0EC-42DA-95C6-76A2A3D63296}" type="presParOf" srcId="{35E7F68D-91C0-4DF4-8A78-27D169DAEF91}" destId="{24102C1A-D135-447F-A585-88223C475342}" srcOrd="3" destOrd="0" presId="urn:microsoft.com/office/officeart/2005/8/layout/default"/>
    <dgm:cxn modelId="{2A37C046-CCC6-4839-9B8D-03A095A873D8}" type="presParOf" srcId="{35E7F68D-91C0-4DF4-8A78-27D169DAEF91}" destId="{83F3AF03-DBF9-4825-ADA7-DDEE3315B4C3}" srcOrd="4" destOrd="0" presId="urn:microsoft.com/office/officeart/2005/8/layout/default"/>
    <dgm:cxn modelId="{929A8C06-89EF-4ED0-9A15-C0BF9FC468E9}" type="presParOf" srcId="{35E7F68D-91C0-4DF4-8A78-27D169DAEF91}" destId="{5882E1A1-42D9-4577-A138-9EC357FBFF4D}" srcOrd="5" destOrd="0" presId="urn:microsoft.com/office/officeart/2005/8/layout/default"/>
    <dgm:cxn modelId="{A5AEA857-564C-4C9E-BF0E-227EF788DA9D}" type="presParOf" srcId="{35E7F68D-91C0-4DF4-8A78-27D169DAEF91}" destId="{84DD7388-28F8-4084-AF6C-A7E2A088D418}" srcOrd="6" destOrd="0" presId="urn:microsoft.com/office/officeart/2005/8/layout/default"/>
    <dgm:cxn modelId="{B8544265-B038-4386-B5F6-F584D38D450B}" type="presParOf" srcId="{35E7F68D-91C0-4DF4-8A78-27D169DAEF91}" destId="{ACDEAF2E-4002-4D66-94DA-31E7295057DB}" srcOrd="7" destOrd="0" presId="urn:microsoft.com/office/officeart/2005/8/layout/default"/>
    <dgm:cxn modelId="{970B8CF8-ED0F-41E1-A0B9-1282BE7E79C4}" type="presParOf" srcId="{35E7F68D-91C0-4DF4-8A78-27D169DAEF91}" destId="{CDF4BED6-70D9-437B-A6B0-60B72C3ED5D6}" srcOrd="8" destOrd="0" presId="urn:microsoft.com/office/officeart/2005/8/layout/default"/>
    <dgm:cxn modelId="{F1388D8B-10B6-450E-8999-3B5B98B16ED9}" type="presParOf" srcId="{35E7F68D-91C0-4DF4-8A78-27D169DAEF91}" destId="{09D8F608-B87B-414A-B612-2353CB48E067}" srcOrd="9" destOrd="0" presId="urn:microsoft.com/office/officeart/2005/8/layout/default"/>
    <dgm:cxn modelId="{4A3ABC32-5A98-4B04-8EF9-D6AA18F2388D}" type="presParOf" srcId="{35E7F68D-91C0-4DF4-8A78-27D169DAEF91}" destId="{470597E6-2933-42F4-8062-F8AFFDDE07BE}" srcOrd="10" destOrd="0" presId="urn:microsoft.com/office/officeart/2005/8/layout/default"/>
    <dgm:cxn modelId="{25999D00-E073-4D63-81B3-156F04616B8A}" type="presParOf" srcId="{35E7F68D-91C0-4DF4-8A78-27D169DAEF91}" destId="{AE09B086-81B0-4683-9B21-477F294DFBCB}" srcOrd="11" destOrd="0" presId="urn:microsoft.com/office/officeart/2005/8/layout/default"/>
    <dgm:cxn modelId="{F80D58B5-FF40-4D76-B908-2D666F08EF0F}" type="presParOf" srcId="{35E7F68D-91C0-4DF4-8A78-27D169DAEF91}" destId="{33B8FEA7-2DBD-45E1-9899-26D4FFB8CCA8}" srcOrd="12" destOrd="0" presId="urn:microsoft.com/office/officeart/2005/8/layout/default"/>
    <dgm:cxn modelId="{FA35D239-2352-4083-B6AF-D351B509C45A}" type="presParOf" srcId="{35E7F68D-91C0-4DF4-8A78-27D169DAEF91}" destId="{E71F08DC-3AC1-4D7A-9991-E2DBD4BF2E2B}" srcOrd="13" destOrd="0" presId="urn:microsoft.com/office/officeart/2005/8/layout/default"/>
    <dgm:cxn modelId="{4995ABB1-1BC0-4A5B-B0A2-50B46CA241D6}" type="presParOf" srcId="{35E7F68D-91C0-4DF4-8A78-27D169DAEF91}" destId="{7A008FF2-51A9-4D0F-9DA6-30BA5AC9A7BC}"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EAD871-AA48-4046-A9A6-4DBA7D93C114}"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B490CD8F-8541-4AC8-A446-93D84ABECD22}">
      <dgm:prSet phldrT="[Text]" custT="1"/>
      <dgm:spPr>
        <a:ln>
          <a:solidFill>
            <a:schemeClr val="accent6">
              <a:lumMod val="50000"/>
            </a:schemeClr>
          </a:solidFill>
        </a:ln>
      </dgm:spPr>
      <dgm:t>
        <a:bodyPr/>
        <a:lstStyle/>
        <a:p>
          <a:pPr rtl="1"/>
          <a:r>
            <a:rPr lang="ar-SA" sz="2200" dirty="0">
              <a:solidFill>
                <a:schemeClr val="tx1"/>
              </a:solidFill>
            </a:rPr>
            <a:t>ويمكنُ تعريفُ المهرجانِ على أنّهُ: "احتفالٌ عامٌّ يكونُ عادةً في إطارٍ ثقافيٍّ أو دينيٍّ ويرجعُ أصلُ كلمةِ مهرجانَ حسبَ معجمِ الوسيطِ إلى الكلمةِ الفارسيّةِ المركَّبةِ (مهر-جان) الجزءُ الأوّلُ معناهُ الشّمسُ والجزءُ الثّاني الحياةُ أوِ الرّوحُ والمقصودُ باستخدامِ كلمةِ مهرجانَ هوَ احتفالٌ يُقامُ ابتهاجاً بحادثٍ سعيد. </a:t>
          </a:r>
          <a:endParaRPr lang="en-US" sz="2200" dirty="0">
            <a:solidFill>
              <a:schemeClr val="tx1"/>
            </a:solidFill>
          </a:endParaRPr>
        </a:p>
      </dgm:t>
    </dgm:pt>
    <dgm:pt modelId="{ECB61220-7FD7-4C8B-AA14-11EA46D7FB0A}" type="parTrans" cxnId="{B261B6EC-21FF-4401-AE42-52325932C99F}">
      <dgm:prSet/>
      <dgm:spPr/>
      <dgm:t>
        <a:bodyPr/>
        <a:lstStyle/>
        <a:p>
          <a:pPr rtl="1"/>
          <a:endParaRPr lang="en-US" sz="2200">
            <a:solidFill>
              <a:schemeClr val="tx1"/>
            </a:solidFill>
          </a:endParaRPr>
        </a:p>
      </dgm:t>
    </dgm:pt>
    <dgm:pt modelId="{2132E7A8-03FA-4073-AD17-1AEC16D472ED}" type="sibTrans" cxnId="{B261B6EC-21FF-4401-AE42-52325932C99F}">
      <dgm:prSet/>
      <dgm:spPr/>
      <dgm:t>
        <a:bodyPr/>
        <a:lstStyle/>
        <a:p>
          <a:pPr rtl="1"/>
          <a:endParaRPr lang="en-US" sz="2200">
            <a:solidFill>
              <a:schemeClr val="tx1"/>
            </a:solidFill>
          </a:endParaRPr>
        </a:p>
      </dgm:t>
    </dgm:pt>
    <dgm:pt modelId="{0D69F297-ECB7-4889-B8EB-21538AD126D5}">
      <dgm:prSet phldrT="[Text]" custT="1"/>
      <dgm:spPr>
        <a:ln>
          <a:solidFill>
            <a:schemeClr val="accent6">
              <a:lumMod val="50000"/>
            </a:schemeClr>
          </a:solidFill>
        </a:ln>
      </dgm:spPr>
      <dgm:t>
        <a:bodyPr/>
        <a:lstStyle/>
        <a:p>
          <a:pPr rtl="1"/>
          <a:r>
            <a:rPr lang="ar-SA" sz="2200" dirty="0">
              <a:solidFill>
                <a:schemeClr val="tx1"/>
              </a:solidFill>
            </a:rPr>
            <a:t>وقد عُرِّفَتْ كلمةُ المهرجانِ لدى الرّومانِ بأنّها تجلٍّ فنّيٌّ وفقَ جدولٍ زمنيٍّ متنوّعٍ أو هو تظاهرةٌ فنّيّةٌ احتفاليّةٌ تتألّفُ من سلسةٍ منَ الأحداثِ والفعاليّات</a:t>
          </a:r>
          <a:r>
            <a:rPr lang="ar-EG" sz="2200" dirty="0">
              <a:solidFill>
                <a:schemeClr val="tx1"/>
              </a:solidFill>
            </a:rPr>
            <a:t>.</a:t>
          </a:r>
          <a:endParaRPr lang="en-US" sz="2200" dirty="0">
            <a:solidFill>
              <a:schemeClr val="tx1"/>
            </a:solidFill>
          </a:endParaRPr>
        </a:p>
      </dgm:t>
    </dgm:pt>
    <dgm:pt modelId="{E9A65EB6-DE5C-4C42-B0CF-284C4FD8CC32}" type="parTrans" cxnId="{626EB69A-BAC7-4932-A240-761A7C62102F}">
      <dgm:prSet/>
      <dgm:spPr/>
      <dgm:t>
        <a:bodyPr/>
        <a:lstStyle/>
        <a:p>
          <a:pPr rtl="1"/>
          <a:endParaRPr lang="en-US" sz="2200">
            <a:solidFill>
              <a:schemeClr val="tx1"/>
            </a:solidFill>
          </a:endParaRPr>
        </a:p>
      </dgm:t>
    </dgm:pt>
    <dgm:pt modelId="{43ED202E-30F2-44A1-A396-BE9413C020DB}" type="sibTrans" cxnId="{626EB69A-BAC7-4932-A240-761A7C62102F}">
      <dgm:prSet/>
      <dgm:spPr/>
      <dgm:t>
        <a:bodyPr/>
        <a:lstStyle/>
        <a:p>
          <a:pPr rtl="1"/>
          <a:endParaRPr lang="en-US" sz="2200">
            <a:solidFill>
              <a:schemeClr val="tx1"/>
            </a:solidFill>
          </a:endParaRPr>
        </a:p>
      </dgm:t>
    </dgm:pt>
    <dgm:pt modelId="{680F3B32-121E-48D6-90FD-0ACA1EC8C2B6}">
      <dgm:prSet phldrT="[Text]" custT="1"/>
      <dgm:spPr>
        <a:ln>
          <a:solidFill>
            <a:schemeClr val="accent6">
              <a:lumMod val="50000"/>
            </a:schemeClr>
          </a:solidFill>
        </a:ln>
      </dgm:spPr>
      <dgm:t>
        <a:bodyPr/>
        <a:lstStyle/>
        <a:p>
          <a:pPr rtl="1"/>
          <a:r>
            <a:rPr lang="ar-SA" sz="2200" dirty="0">
              <a:solidFill>
                <a:schemeClr val="tx1"/>
              </a:solidFill>
            </a:rPr>
            <a:t>ويمكنُ إجمالُ ما ذُكِرَ حولَ تعريفِ المهرجاناتِ بأنّهُ تظاهرةٌ جماهيريّةٌ ترفيهيّةٌ يمكنُ أن تُقامَ فيهِ مختلفُ الفعاليّاتِ والأنشطةِ السّياحيّةِ والفنّيّةِ والرّياضيّةِ والثّقافيّةِ والتّسويقيّةِ خلالَ فترةٍ زمنيّةٍ محدَّدة، ويهدفُ إلى تحقيقِ فوائدَ اقتصاديّةٍ واجتماعيّةٍ وثقافيّةٍ وترويحيّةٍ على المستوى المحلّيِّ والوطنيّ.</a:t>
          </a:r>
          <a:endParaRPr lang="en-US" sz="2200" dirty="0">
            <a:solidFill>
              <a:schemeClr val="tx1"/>
            </a:solidFill>
          </a:endParaRPr>
        </a:p>
      </dgm:t>
    </dgm:pt>
    <dgm:pt modelId="{0441A98B-4151-4F09-93E8-FB299BDAE44C}" type="parTrans" cxnId="{5F930658-0C77-4577-AED0-4B20A39D8138}">
      <dgm:prSet/>
      <dgm:spPr/>
      <dgm:t>
        <a:bodyPr/>
        <a:lstStyle/>
        <a:p>
          <a:pPr rtl="1"/>
          <a:endParaRPr lang="en-US" sz="2200">
            <a:solidFill>
              <a:schemeClr val="tx1"/>
            </a:solidFill>
          </a:endParaRPr>
        </a:p>
      </dgm:t>
    </dgm:pt>
    <dgm:pt modelId="{7628C0E7-07AF-42F9-BEDB-51C1912E4924}" type="sibTrans" cxnId="{5F930658-0C77-4577-AED0-4B20A39D8138}">
      <dgm:prSet/>
      <dgm:spPr/>
      <dgm:t>
        <a:bodyPr/>
        <a:lstStyle/>
        <a:p>
          <a:pPr rtl="1"/>
          <a:endParaRPr lang="en-US" sz="2200">
            <a:solidFill>
              <a:schemeClr val="tx1"/>
            </a:solidFill>
          </a:endParaRPr>
        </a:p>
      </dgm:t>
    </dgm:pt>
    <dgm:pt modelId="{28C61066-466B-4820-BF0E-4E968C72B29D}" type="pres">
      <dgm:prSet presAssocID="{88EAD871-AA48-4046-A9A6-4DBA7D93C114}" presName="linear" presStyleCnt="0">
        <dgm:presLayoutVars>
          <dgm:dir val="rev"/>
          <dgm:animLvl val="lvl"/>
          <dgm:resizeHandles val="exact"/>
        </dgm:presLayoutVars>
      </dgm:prSet>
      <dgm:spPr/>
    </dgm:pt>
    <dgm:pt modelId="{5C6BAC1B-A586-4765-8FA2-FFFB97A4B8EA}" type="pres">
      <dgm:prSet presAssocID="{B490CD8F-8541-4AC8-A446-93D84ABECD22}" presName="parentLin" presStyleCnt="0"/>
      <dgm:spPr/>
    </dgm:pt>
    <dgm:pt modelId="{B27E579F-A34E-4FC5-9361-D9977A24AE49}" type="pres">
      <dgm:prSet presAssocID="{B490CD8F-8541-4AC8-A446-93D84ABECD22}" presName="parentLeftMargin" presStyleLbl="node1" presStyleIdx="0" presStyleCnt="3"/>
      <dgm:spPr/>
    </dgm:pt>
    <dgm:pt modelId="{D12047AD-8732-4692-A429-1AA7E3DA7066}" type="pres">
      <dgm:prSet presAssocID="{B490CD8F-8541-4AC8-A446-93D84ABECD22}" presName="parentText" presStyleLbl="node1" presStyleIdx="0" presStyleCnt="3" custScaleX="142857" custScaleY="130572">
        <dgm:presLayoutVars>
          <dgm:chMax val="0"/>
          <dgm:bulletEnabled val="1"/>
        </dgm:presLayoutVars>
      </dgm:prSet>
      <dgm:spPr/>
    </dgm:pt>
    <dgm:pt modelId="{D857ADAA-3F2E-4FDB-A09B-9CEFDC52B596}" type="pres">
      <dgm:prSet presAssocID="{B490CD8F-8541-4AC8-A446-93D84ABECD22}" presName="negativeSpace" presStyleCnt="0"/>
      <dgm:spPr/>
    </dgm:pt>
    <dgm:pt modelId="{10D02446-BC46-4E37-9D3D-47069E4D4D71}" type="pres">
      <dgm:prSet presAssocID="{B490CD8F-8541-4AC8-A446-93D84ABECD22}" presName="childText" presStyleLbl="conFgAcc1" presStyleIdx="0" presStyleCnt="3">
        <dgm:presLayoutVars>
          <dgm:bulletEnabled val="1"/>
        </dgm:presLayoutVars>
      </dgm:prSet>
      <dgm:spPr>
        <a:ln>
          <a:solidFill>
            <a:schemeClr val="accent6">
              <a:lumMod val="50000"/>
            </a:schemeClr>
          </a:solidFill>
        </a:ln>
      </dgm:spPr>
    </dgm:pt>
    <dgm:pt modelId="{29EE4DA3-B8FB-4913-B870-F5324D29B343}" type="pres">
      <dgm:prSet presAssocID="{2132E7A8-03FA-4073-AD17-1AEC16D472ED}" presName="spaceBetweenRectangles" presStyleCnt="0"/>
      <dgm:spPr/>
    </dgm:pt>
    <dgm:pt modelId="{44A3FE40-70FE-4419-B2DB-20F3ACD9734C}" type="pres">
      <dgm:prSet presAssocID="{0D69F297-ECB7-4889-B8EB-21538AD126D5}" presName="parentLin" presStyleCnt="0"/>
      <dgm:spPr/>
    </dgm:pt>
    <dgm:pt modelId="{0FE0FD99-B21F-4CF6-8E5B-A8A8E0C5880A}" type="pres">
      <dgm:prSet presAssocID="{0D69F297-ECB7-4889-B8EB-21538AD126D5}" presName="parentLeftMargin" presStyleLbl="node1" presStyleIdx="0" presStyleCnt="3"/>
      <dgm:spPr/>
    </dgm:pt>
    <dgm:pt modelId="{F5BEB55A-EF19-47B3-87E1-5960088C9901}" type="pres">
      <dgm:prSet presAssocID="{0D69F297-ECB7-4889-B8EB-21538AD126D5}" presName="parentText" presStyleLbl="node1" presStyleIdx="1" presStyleCnt="3" custScaleX="142857">
        <dgm:presLayoutVars>
          <dgm:chMax val="0"/>
          <dgm:bulletEnabled val="1"/>
        </dgm:presLayoutVars>
      </dgm:prSet>
      <dgm:spPr/>
    </dgm:pt>
    <dgm:pt modelId="{A6A82E88-3D8F-47AB-AD01-1BA74405E9B0}" type="pres">
      <dgm:prSet presAssocID="{0D69F297-ECB7-4889-B8EB-21538AD126D5}" presName="negativeSpace" presStyleCnt="0"/>
      <dgm:spPr/>
    </dgm:pt>
    <dgm:pt modelId="{A0B15945-4E8B-4DCD-88FE-6BD567E9A180}" type="pres">
      <dgm:prSet presAssocID="{0D69F297-ECB7-4889-B8EB-21538AD126D5}" presName="childText" presStyleLbl="conFgAcc1" presStyleIdx="1" presStyleCnt="3">
        <dgm:presLayoutVars>
          <dgm:bulletEnabled val="1"/>
        </dgm:presLayoutVars>
      </dgm:prSet>
      <dgm:spPr>
        <a:ln>
          <a:solidFill>
            <a:schemeClr val="accent6">
              <a:lumMod val="50000"/>
            </a:schemeClr>
          </a:solidFill>
        </a:ln>
      </dgm:spPr>
    </dgm:pt>
    <dgm:pt modelId="{DFE8E559-74F7-4CE0-962F-5F425BF14F76}" type="pres">
      <dgm:prSet presAssocID="{43ED202E-30F2-44A1-A396-BE9413C020DB}" presName="spaceBetweenRectangles" presStyleCnt="0"/>
      <dgm:spPr/>
    </dgm:pt>
    <dgm:pt modelId="{88FB94AC-F3D3-4027-BA1B-526517164E36}" type="pres">
      <dgm:prSet presAssocID="{680F3B32-121E-48D6-90FD-0ACA1EC8C2B6}" presName="parentLin" presStyleCnt="0"/>
      <dgm:spPr/>
    </dgm:pt>
    <dgm:pt modelId="{FE0B1EE4-858F-4DC2-9E8E-DE3F6A11F884}" type="pres">
      <dgm:prSet presAssocID="{680F3B32-121E-48D6-90FD-0ACA1EC8C2B6}" presName="parentLeftMargin" presStyleLbl="node1" presStyleIdx="1" presStyleCnt="3"/>
      <dgm:spPr/>
    </dgm:pt>
    <dgm:pt modelId="{5860D6C8-9752-4142-8E88-8E379C25BD52}" type="pres">
      <dgm:prSet presAssocID="{680F3B32-121E-48D6-90FD-0ACA1EC8C2B6}" presName="parentText" presStyleLbl="node1" presStyleIdx="2" presStyleCnt="3" custScaleX="142857" custScaleY="129641">
        <dgm:presLayoutVars>
          <dgm:chMax val="0"/>
          <dgm:bulletEnabled val="1"/>
        </dgm:presLayoutVars>
      </dgm:prSet>
      <dgm:spPr/>
    </dgm:pt>
    <dgm:pt modelId="{B7E43573-BCD7-45C3-B02D-C88E1B54D93A}" type="pres">
      <dgm:prSet presAssocID="{680F3B32-121E-48D6-90FD-0ACA1EC8C2B6}" presName="negativeSpace" presStyleCnt="0"/>
      <dgm:spPr/>
    </dgm:pt>
    <dgm:pt modelId="{4DD39E12-51E8-4CE5-9725-325CC8A71706}" type="pres">
      <dgm:prSet presAssocID="{680F3B32-121E-48D6-90FD-0ACA1EC8C2B6}" presName="childText" presStyleLbl="conFgAcc1" presStyleIdx="2" presStyleCnt="3">
        <dgm:presLayoutVars>
          <dgm:bulletEnabled val="1"/>
        </dgm:presLayoutVars>
      </dgm:prSet>
      <dgm:spPr>
        <a:ln>
          <a:solidFill>
            <a:schemeClr val="accent6">
              <a:lumMod val="50000"/>
            </a:schemeClr>
          </a:solidFill>
        </a:ln>
      </dgm:spPr>
    </dgm:pt>
  </dgm:ptLst>
  <dgm:cxnLst>
    <dgm:cxn modelId="{3429E116-3448-4793-9F2A-5D1FF6F3D333}" type="presOf" srcId="{B490CD8F-8541-4AC8-A446-93D84ABECD22}" destId="{D12047AD-8732-4692-A429-1AA7E3DA7066}" srcOrd="1" destOrd="0" presId="urn:microsoft.com/office/officeart/2005/8/layout/list1"/>
    <dgm:cxn modelId="{88429962-19D4-4AAB-8E26-20C9F1529C20}" type="presOf" srcId="{0D69F297-ECB7-4889-B8EB-21538AD126D5}" destId="{F5BEB55A-EF19-47B3-87E1-5960088C9901}" srcOrd="1" destOrd="0" presId="urn:microsoft.com/office/officeart/2005/8/layout/list1"/>
    <dgm:cxn modelId="{5F930658-0C77-4577-AED0-4B20A39D8138}" srcId="{88EAD871-AA48-4046-A9A6-4DBA7D93C114}" destId="{680F3B32-121E-48D6-90FD-0ACA1EC8C2B6}" srcOrd="2" destOrd="0" parTransId="{0441A98B-4151-4F09-93E8-FB299BDAE44C}" sibTransId="{7628C0E7-07AF-42F9-BEDB-51C1912E4924}"/>
    <dgm:cxn modelId="{CF26618B-BB2C-4313-A6B2-D46D9EC39B93}" type="presOf" srcId="{680F3B32-121E-48D6-90FD-0ACA1EC8C2B6}" destId="{5860D6C8-9752-4142-8E88-8E379C25BD52}" srcOrd="1" destOrd="0" presId="urn:microsoft.com/office/officeart/2005/8/layout/list1"/>
    <dgm:cxn modelId="{48A76090-B67E-4336-B9C7-34009AA2AAD8}" type="presOf" srcId="{0D69F297-ECB7-4889-B8EB-21538AD126D5}" destId="{0FE0FD99-B21F-4CF6-8E5B-A8A8E0C5880A}" srcOrd="0" destOrd="0" presId="urn:microsoft.com/office/officeart/2005/8/layout/list1"/>
    <dgm:cxn modelId="{626EB69A-BAC7-4932-A240-761A7C62102F}" srcId="{88EAD871-AA48-4046-A9A6-4DBA7D93C114}" destId="{0D69F297-ECB7-4889-B8EB-21538AD126D5}" srcOrd="1" destOrd="0" parTransId="{E9A65EB6-DE5C-4C42-B0CF-284C4FD8CC32}" sibTransId="{43ED202E-30F2-44A1-A396-BE9413C020DB}"/>
    <dgm:cxn modelId="{36DB35D3-72CF-424C-9CAC-0FBE01C55A0E}" type="presOf" srcId="{B490CD8F-8541-4AC8-A446-93D84ABECD22}" destId="{B27E579F-A34E-4FC5-9361-D9977A24AE49}" srcOrd="0" destOrd="0" presId="urn:microsoft.com/office/officeart/2005/8/layout/list1"/>
    <dgm:cxn modelId="{B261B6EC-21FF-4401-AE42-52325932C99F}" srcId="{88EAD871-AA48-4046-A9A6-4DBA7D93C114}" destId="{B490CD8F-8541-4AC8-A446-93D84ABECD22}" srcOrd="0" destOrd="0" parTransId="{ECB61220-7FD7-4C8B-AA14-11EA46D7FB0A}" sibTransId="{2132E7A8-03FA-4073-AD17-1AEC16D472ED}"/>
    <dgm:cxn modelId="{AB3949F5-0817-45EA-B875-A80E323329B7}" type="presOf" srcId="{88EAD871-AA48-4046-A9A6-4DBA7D93C114}" destId="{28C61066-466B-4820-BF0E-4E968C72B29D}" srcOrd="0" destOrd="0" presId="urn:microsoft.com/office/officeart/2005/8/layout/list1"/>
    <dgm:cxn modelId="{1EEB80F7-15F0-4371-97FD-4FA5BD276E00}" type="presOf" srcId="{680F3B32-121E-48D6-90FD-0ACA1EC8C2B6}" destId="{FE0B1EE4-858F-4DC2-9E8E-DE3F6A11F884}" srcOrd="0" destOrd="0" presId="urn:microsoft.com/office/officeart/2005/8/layout/list1"/>
    <dgm:cxn modelId="{0B2B3FAE-86DC-42ED-B3C6-19F7C78607DD}" type="presParOf" srcId="{28C61066-466B-4820-BF0E-4E968C72B29D}" destId="{5C6BAC1B-A586-4765-8FA2-FFFB97A4B8EA}" srcOrd="0" destOrd="0" presId="urn:microsoft.com/office/officeart/2005/8/layout/list1"/>
    <dgm:cxn modelId="{F042AE93-7024-49B2-98E9-1AF602EAC1F3}" type="presParOf" srcId="{5C6BAC1B-A586-4765-8FA2-FFFB97A4B8EA}" destId="{B27E579F-A34E-4FC5-9361-D9977A24AE49}" srcOrd="0" destOrd="0" presId="urn:microsoft.com/office/officeart/2005/8/layout/list1"/>
    <dgm:cxn modelId="{9F2578B5-540C-4C99-8939-66374C7152E0}" type="presParOf" srcId="{5C6BAC1B-A586-4765-8FA2-FFFB97A4B8EA}" destId="{D12047AD-8732-4692-A429-1AA7E3DA7066}" srcOrd="1" destOrd="0" presId="urn:microsoft.com/office/officeart/2005/8/layout/list1"/>
    <dgm:cxn modelId="{069A8D76-24FB-4FC3-97B0-531460BA738E}" type="presParOf" srcId="{28C61066-466B-4820-BF0E-4E968C72B29D}" destId="{D857ADAA-3F2E-4FDB-A09B-9CEFDC52B596}" srcOrd="1" destOrd="0" presId="urn:microsoft.com/office/officeart/2005/8/layout/list1"/>
    <dgm:cxn modelId="{2C86432C-D28A-432E-AA17-E7EF7064AC55}" type="presParOf" srcId="{28C61066-466B-4820-BF0E-4E968C72B29D}" destId="{10D02446-BC46-4E37-9D3D-47069E4D4D71}" srcOrd="2" destOrd="0" presId="urn:microsoft.com/office/officeart/2005/8/layout/list1"/>
    <dgm:cxn modelId="{8C64EB49-95A2-4595-85D5-B4836A8819A3}" type="presParOf" srcId="{28C61066-466B-4820-BF0E-4E968C72B29D}" destId="{29EE4DA3-B8FB-4913-B870-F5324D29B343}" srcOrd="3" destOrd="0" presId="urn:microsoft.com/office/officeart/2005/8/layout/list1"/>
    <dgm:cxn modelId="{B6DE28E5-B005-4C8A-AEF8-21DC13349120}" type="presParOf" srcId="{28C61066-466B-4820-BF0E-4E968C72B29D}" destId="{44A3FE40-70FE-4419-B2DB-20F3ACD9734C}" srcOrd="4" destOrd="0" presId="urn:microsoft.com/office/officeart/2005/8/layout/list1"/>
    <dgm:cxn modelId="{F22BC400-D26C-40DE-8AF2-ADAFA13349D6}" type="presParOf" srcId="{44A3FE40-70FE-4419-B2DB-20F3ACD9734C}" destId="{0FE0FD99-B21F-4CF6-8E5B-A8A8E0C5880A}" srcOrd="0" destOrd="0" presId="urn:microsoft.com/office/officeart/2005/8/layout/list1"/>
    <dgm:cxn modelId="{24986967-B222-470F-B0E4-960803D086D9}" type="presParOf" srcId="{44A3FE40-70FE-4419-B2DB-20F3ACD9734C}" destId="{F5BEB55A-EF19-47B3-87E1-5960088C9901}" srcOrd="1" destOrd="0" presId="urn:microsoft.com/office/officeart/2005/8/layout/list1"/>
    <dgm:cxn modelId="{ADE9363A-BB60-4D97-9C71-416B875DAEF2}" type="presParOf" srcId="{28C61066-466B-4820-BF0E-4E968C72B29D}" destId="{A6A82E88-3D8F-47AB-AD01-1BA74405E9B0}" srcOrd="5" destOrd="0" presId="urn:microsoft.com/office/officeart/2005/8/layout/list1"/>
    <dgm:cxn modelId="{65EDAC30-EE00-4C9E-926D-ECE6EE9FF5FF}" type="presParOf" srcId="{28C61066-466B-4820-BF0E-4E968C72B29D}" destId="{A0B15945-4E8B-4DCD-88FE-6BD567E9A180}" srcOrd="6" destOrd="0" presId="urn:microsoft.com/office/officeart/2005/8/layout/list1"/>
    <dgm:cxn modelId="{7FA31686-39C4-424E-B168-35EEE5C16E08}" type="presParOf" srcId="{28C61066-466B-4820-BF0E-4E968C72B29D}" destId="{DFE8E559-74F7-4CE0-962F-5F425BF14F76}" srcOrd="7" destOrd="0" presId="urn:microsoft.com/office/officeart/2005/8/layout/list1"/>
    <dgm:cxn modelId="{9DFBE7B5-9924-441C-ACE4-5220DCA5A1F1}" type="presParOf" srcId="{28C61066-466B-4820-BF0E-4E968C72B29D}" destId="{88FB94AC-F3D3-4027-BA1B-526517164E36}" srcOrd="8" destOrd="0" presId="urn:microsoft.com/office/officeart/2005/8/layout/list1"/>
    <dgm:cxn modelId="{EEB2AEA2-60AB-4DFB-9F96-25A92E6A330B}" type="presParOf" srcId="{88FB94AC-F3D3-4027-BA1B-526517164E36}" destId="{FE0B1EE4-858F-4DC2-9E8E-DE3F6A11F884}" srcOrd="0" destOrd="0" presId="urn:microsoft.com/office/officeart/2005/8/layout/list1"/>
    <dgm:cxn modelId="{B94FD087-DA4A-409C-AE8E-8C7CF7388CE4}" type="presParOf" srcId="{88FB94AC-F3D3-4027-BA1B-526517164E36}" destId="{5860D6C8-9752-4142-8E88-8E379C25BD52}" srcOrd="1" destOrd="0" presId="urn:microsoft.com/office/officeart/2005/8/layout/list1"/>
    <dgm:cxn modelId="{A66CD9D4-F11E-44A4-AE6B-5AFEFE2AF102}" type="presParOf" srcId="{28C61066-466B-4820-BF0E-4E968C72B29D}" destId="{B7E43573-BCD7-45C3-B02D-C88E1B54D93A}" srcOrd="9" destOrd="0" presId="urn:microsoft.com/office/officeart/2005/8/layout/list1"/>
    <dgm:cxn modelId="{A449CF75-A4AC-4D13-B0B7-401650100932}" type="presParOf" srcId="{28C61066-466B-4820-BF0E-4E968C72B29D}" destId="{4DD39E12-51E8-4CE5-9725-325CC8A7170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AACD8F-6855-4B67-9A62-41177452DFE3}"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0EC59388-F714-423A-BF23-31964E549D52}">
      <dgm:prSet custT="1"/>
      <dgm:spPr>
        <a:ln>
          <a:solidFill>
            <a:schemeClr val="accent6">
              <a:lumMod val="50000"/>
            </a:schemeClr>
          </a:solidFill>
        </a:ln>
      </dgm:spPr>
      <dgm:t>
        <a:bodyPr/>
        <a:lstStyle/>
        <a:p>
          <a:r>
            <a:rPr lang="ar-SY" sz="2200" b="0" dirty="0">
              <a:solidFill>
                <a:schemeClr val="tx1"/>
              </a:solidFill>
            </a:rPr>
            <a:t>مهرجانُ المحبّة (مهرجانُ الباسل).</a:t>
          </a:r>
          <a:endParaRPr lang="en-US" sz="2200" b="0" dirty="0">
            <a:solidFill>
              <a:schemeClr val="tx1"/>
            </a:solidFill>
          </a:endParaRPr>
        </a:p>
      </dgm:t>
    </dgm:pt>
    <dgm:pt modelId="{887501A3-F16B-4E94-8037-05162ADA0E01}" type="parTrans" cxnId="{F02204CE-880C-4A7E-A744-A9662F60984C}">
      <dgm:prSet/>
      <dgm:spPr/>
      <dgm:t>
        <a:bodyPr/>
        <a:lstStyle/>
        <a:p>
          <a:endParaRPr lang="en-US" sz="2200" b="0">
            <a:solidFill>
              <a:schemeClr val="tx1"/>
            </a:solidFill>
          </a:endParaRPr>
        </a:p>
      </dgm:t>
    </dgm:pt>
    <dgm:pt modelId="{F699EB2C-5F7A-4199-A56C-26A7D0704231}" type="sibTrans" cxnId="{F02204CE-880C-4A7E-A744-A9662F60984C}">
      <dgm:prSet/>
      <dgm:spPr/>
      <dgm:t>
        <a:bodyPr/>
        <a:lstStyle/>
        <a:p>
          <a:endParaRPr lang="en-US" sz="2200" b="0">
            <a:solidFill>
              <a:schemeClr val="tx1"/>
            </a:solidFill>
          </a:endParaRPr>
        </a:p>
      </dgm:t>
    </dgm:pt>
    <dgm:pt modelId="{16908114-E402-437F-89B2-8342BB425528}">
      <dgm:prSet custT="1"/>
      <dgm:spPr>
        <a:ln>
          <a:solidFill>
            <a:schemeClr val="accent6">
              <a:lumMod val="50000"/>
            </a:schemeClr>
          </a:solidFill>
        </a:ln>
      </dgm:spPr>
      <dgm:t>
        <a:bodyPr/>
        <a:lstStyle/>
        <a:p>
          <a:r>
            <a:rPr lang="ar-SY" sz="2200" b="0" dirty="0">
              <a:solidFill>
                <a:schemeClr val="tx1"/>
              </a:solidFill>
            </a:rPr>
            <a:t>مهرجانُ القلعةِ والوادي في حمص.</a:t>
          </a:r>
          <a:endParaRPr lang="en-US" sz="2200" b="0" dirty="0">
            <a:solidFill>
              <a:schemeClr val="tx1"/>
            </a:solidFill>
          </a:endParaRPr>
        </a:p>
      </dgm:t>
    </dgm:pt>
    <dgm:pt modelId="{7E521D0B-B6C2-48F8-8E1F-B77CADC30B8C}" type="parTrans" cxnId="{EAE1FA80-F4A4-4256-A2FA-891E080A8241}">
      <dgm:prSet/>
      <dgm:spPr/>
      <dgm:t>
        <a:bodyPr/>
        <a:lstStyle/>
        <a:p>
          <a:endParaRPr lang="en-US" sz="2200" b="0">
            <a:solidFill>
              <a:schemeClr val="tx1"/>
            </a:solidFill>
          </a:endParaRPr>
        </a:p>
      </dgm:t>
    </dgm:pt>
    <dgm:pt modelId="{98C91D05-FE73-4AB9-B168-D1D1CC7DA71D}" type="sibTrans" cxnId="{EAE1FA80-F4A4-4256-A2FA-891E080A8241}">
      <dgm:prSet/>
      <dgm:spPr/>
      <dgm:t>
        <a:bodyPr/>
        <a:lstStyle/>
        <a:p>
          <a:endParaRPr lang="en-US" sz="2200" b="0">
            <a:solidFill>
              <a:schemeClr val="tx1"/>
            </a:solidFill>
          </a:endParaRPr>
        </a:p>
      </dgm:t>
    </dgm:pt>
    <dgm:pt modelId="{81E9F6C5-F898-446D-8629-4557D56767C0}">
      <dgm:prSet custT="1"/>
      <dgm:spPr>
        <a:ln>
          <a:solidFill>
            <a:schemeClr val="accent6">
              <a:lumMod val="50000"/>
            </a:schemeClr>
          </a:solidFill>
        </a:ln>
      </dgm:spPr>
      <dgm:t>
        <a:bodyPr/>
        <a:lstStyle/>
        <a:p>
          <a:r>
            <a:rPr lang="ar-SY" sz="2200" b="0" dirty="0">
              <a:solidFill>
                <a:schemeClr val="tx1"/>
              </a:solidFill>
            </a:rPr>
            <a:t>سوارُ الشّام.</a:t>
          </a:r>
          <a:endParaRPr lang="en-US" sz="2200" b="0" dirty="0">
            <a:solidFill>
              <a:schemeClr val="tx1"/>
            </a:solidFill>
          </a:endParaRPr>
        </a:p>
      </dgm:t>
    </dgm:pt>
    <dgm:pt modelId="{59D14F53-5849-490E-9ED2-335F7B021707}" type="parTrans" cxnId="{FAEF3F10-19FF-4606-A83A-63966D09C307}">
      <dgm:prSet/>
      <dgm:spPr/>
      <dgm:t>
        <a:bodyPr/>
        <a:lstStyle/>
        <a:p>
          <a:endParaRPr lang="en-US" sz="2200" b="0">
            <a:solidFill>
              <a:schemeClr val="tx1"/>
            </a:solidFill>
          </a:endParaRPr>
        </a:p>
      </dgm:t>
    </dgm:pt>
    <dgm:pt modelId="{ED1FB54A-7D0A-47E6-A688-86E19949C61D}" type="sibTrans" cxnId="{FAEF3F10-19FF-4606-A83A-63966D09C307}">
      <dgm:prSet/>
      <dgm:spPr/>
      <dgm:t>
        <a:bodyPr/>
        <a:lstStyle/>
        <a:p>
          <a:endParaRPr lang="en-US" sz="2200" b="0">
            <a:solidFill>
              <a:schemeClr val="tx1"/>
            </a:solidFill>
          </a:endParaRPr>
        </a:p>
      </dgm:t>
    </dgm:pt>
    <dgm:pt modelId="{66135D7E-D35A-4A11-A4A4-0741469999BD}">
      <dgm:prSet custT="1"/>
      <dgm:spPr>
        <a:ln>
          <a:solidFill>
            <a:schemeClr val="accent6">
              <a:lumMod val="50000"/>
            </a:schemeClr>
          </a:solidFill>
        </a:ln>
      </dgm:spPr>
      <dgm:t>
        <a:bodyPr/>
        <a:lstStyle/>
        <a:p>
          <a:r>
            <a:rPr lang="ar-SY" sz="2200" b="0" dirty="0">
              <a:solidFill>
                <a:schemeClr val="tx1"/>
              </a:solidFill>
            </a:rPr>
            <a:t>صيفُ طرطوس.</a:t>
          </a:r>
          <a:endParaRPr lang="en-US" sz="2200" b="0" dirty="0">
            <a:solidFill>
              <a:schemeClr val="tx1"/>
            </a:solidFill>
          </a:endParaRPr>
        </a:p>
      </dgm:t>
    </dgm:pt>
    <dgm:pt modelId="{13D9F3E7-7EFE-41B6-9ACE-81551ABB923D}" type="parTrans" cxnId="{35E75C04-F418-4883-BD46-0254B6927CFD}">
      <dgm:prSet/>
      <dgm:spPr/>
      <dgm:t>
        <a:bodyPr/>
        <a:lstStyle/>
        <a:p>
          <a:endParaRPr lang="en-US" sz="2200" b="0">
            <a:solidFill>
              <a:schemeClr val="tx1"/>
            </a:solidFill>
          </a:endParaRPr>
        </a:p>
      </dgm:t>
    </dgm:pt>
    <dgm:pt modelId="{0D6E8D31-704D-41B6-9306-C2E2D482E26C}" type="sibTrans" cxnId="{35E75C04-F418-4883-BD46-0254B6927CFD}">
      <dgm:prSet/>
      <dgm:spPr/>
      <dgm:t>
        <a:bodyPr/>
        <a:lstStyle/>
        <a:p>
          <a:endParaRPr lang="en-US" sz="2200" b="0">
            <a:solidFill>
              <a:schemeClr val="tx1"/>
            </a:solidFill>
          </a:endParaRPr>
        </a:p>
      </dgm:t>
    </dgm:pt>
    <dgm:pt modelId="{EA984E67-5B83-4E34-A7E1-C0F9C75BCB1F}">
      <dgm:prSet custT="1"/>
      <dgm:spPr>
        <a:ln>
          <a:solidFill>
            <a:schemeClr val="accent6">
              <a:lumMod val="50000"/>
            </a:schemeClr>
          </a:solidFill>
        </a:ln>
      </dgm:spPr>
      <dgm:t>
        <a:bodyPr/>
        <a:lstStyle/>
        <a:p>
          <a:r>
            <a:rPr lang="ar-SY" sz="2200" b="0" dirty="0">
              <a:solidFill>
                <a:schemeClr val="tx1"/>
              </a:solidFill>
            </a:rPr>
            <a:t>مهرجانُ ربيعِ حماة.</a:t>
          </a:r>
          <a:endParaRPr lang="en-US" sz="2200" b="0" dirty="0">
            <a:solidFill>
              <a:schemeClr val="tx1"/>
            </a:solidFill>
          </a:endParaRPr>
        </a:p>
      </dgm:t>
    </dgm:pt>
    <dgm:pt modelId="{95913386-4B02-4448-A43A-46E27C3916A4}" type="parTrans" cxnId="{61501FF7-C30E-4E55-AFF4-AE527DDCD337}">
      <dgm:prSet/>
      <dgm:spPr/>
      <dgm:t>
        <a:bodyPr/>
        <a:lstStyle/>
        <a:p>
          <a:endParaRPr lang="en-US" sz="2200" b="0">
            <a:solidFill>
              <a:schemeClr val="tx1"/>
            </a:solidFill>
          </a:endParaRPr>
        </a:p>
      </dgm:t>
    </dgm:pt>
    <dgm:pt modelId="{83B41CE9-277C-4FA1-9660-BA398A6FCED8}" type="sibTrans" cxnId="{61501FF7-C30E-4E55-AFF4-AE527DDCD337}">
      <dgm:prSet/>
      <dgm:spPr/>
      <dgm:t>
        <a:bodyPr/>
        <a:lstStyle/>
        <a:p>
          <a:endParaRPr lang="en-US" sz="2200" b="0">
            <a:solidFill>
              <a:schemeClr val="tx1"/>
            </a:solidFill>
          </a:endParaRPr>
        </a:p>
      </dgm:t>
    </dgm:pt>
    <dgm:pt modelId="{F77A5230-59C7-4206-9504-4BA2A0B3AD47}">
      <dgm:prSet custT="1"/>
      <dgm:spPr>
        <a:ln>
          <a:solidFill>
            <a:schemeClr val="accent6">
              <a:lumMod val="50000"/>
            </a:schemeClr>
          </a:solidFill>
        </a:ln>
      </dgm:spPr>
      <dgm:t>
        <a:bodyPr/>
        <a:lstStyle/>
        <a:p>
          <a:r>
            <a:rPr lang="ar-SY" sz="2200" b="0" dirty="0">
              <a:solidFill>
                <a:schemeClr val="tx1"/>
              </a:solidFill>
            </a:rPr>
            <a:t>مهرجانُ تدمرَ السّياحيُّ (البادية).</a:t>
          </a:r>
          <a:endParaRPr lang="en-US" sz="2200" b="0" dirty="0">
            <a:solidFill>
              <a:schemeClr val="tx1"/>
            </a:solidFill>
          </a:endParaRPr>
        </a:p>
      </dgm:t>
    </dgm:pt>
    <dgm:pt modelId="{7B219EBB-B2CE-43D5-B385-A94EA301B8B4}" type="parTrans" cxnId="{AF6B2783-4393-4D3A-8104-6F1508E23202}">
      <dgm:prSet/>
      <dgm:spPr/>
      <dgm:t>
        <a:bodyPr/>
        <a:lstStyle/>
        <a:p>
          <a:endParaRPr lang="en-US" sz="2200" b="0">
            <a:solidFill>
              <a:schemeClr val="tx1"/>
            </a:solidFill>
          </a:endParaRPr>
        </a:p>
      </dgm:t>
    </dgm:pt>
    <dgm:pt modelId="{8E3963B7-60E0-402B-8824-6593B3C6FA74}" type="sibTrans" cxnId="{AF6B2783-4393-4D3A-8104-6F1508E23202}">
      <dgm:prSet/>
      <dgm:spPr/>
      <dgm:t>
        <a:bodyPr/>
        <a:lstStyle/>
        <a:p>
          <a:endParaRPr lang="en-US" sz="2200" b="0">
            <a:solidFill>
              <a:schemeClr val="tx1"/>
            </a:solidFill>
          </a:endParaRPr>
        </a:p>
      </dgm:t>
    </dgm:pt>
    <dgm:pt modelId="{311AB647-F27F-465D-98C0-B8ADEF68E437}">
      <dgm:prSet custT="1"/>
      <dgm:spPr>
        <a:ln>
          <a:solidFill>
            <a:schemeClr val="accent6">
              <a:lumMod val="50000"/>
            </a:schemeClr>
          </a:solidFill>
        </a:ln>
      </dgm:spPr>
      <dgm:t>
        <a:bodyPr/>
        <a:lstStyle/>
        <a:p>
          <a:r>
            <a:rPr lang="ar-SY" sz="2200" b="0" dirty="0">
              <a:solidFill>
                <a:schemeClr val="tx1"/>
              </a:solidFill>
            </a:rPr>
            <a:t>مهرجانُ جبلةَ السّياحيُّ في مدينةِ جبلةَ 20 أيلول.</a:t>
          </a:r>
          <a:endParaRPr lang="en-US" sz="2200" b="0" dirty="0">
            <a:solidFill>
              <a:schemeClr val="tx1"/>
            </a:solidFill>
          </a:endParaRPr>
        </a:p>
      </dgm:t>
    </dgm:pt>
    <dgm:pt modelId="{8D0D317C-8E00-499B-BDF6-7DE6008D6C23}" type="parTrans" cxnId="{34A1362C-1BBC-47F5-87B0-F6381914D18C}">
      <dgm:prSet/>
      <dgm:spPr/>
      <dgm:t>
        <a:bodyPr/>
        <a:lstStyle/>
        <a:p>
          <a:endParaRPr lang="en-US" sz="2200" b="0">
            <a:solidFill>
              <a:schemeClr val="tx1"/>
            </a:solidFill>
          </a:endParaRPr>
        </a:p>
      </dgm:t>
    </dgm:pt>
    <dgm:pt modelId="{807EF067-1BD1-4D7B-A0AD-5DD87EEA599E}" type="sibTrans" cxnId="{34A1362C-1BBC-47F5-87B0-F6381914D18C}">
      <dgm:prSet/>
      <dgm:spPr/>
      <dgm:t>
        <a:bodyPr/>
        <a:lstStyle/>
        <a:p>
          <a:endParaRPr lang="en-US" sz="2200" b="0">
            <a:solidFill>
              <a:schemeClr val="tx1"/>
            </a:solidFill>
          </a:endParaRPr>
        </a:p>
      </dgm:t>
    </dgm:pt>
    <dgm:pt modelId="{BC458294-77DB-44E8-906B-3C89B94372FA}">
      <dgm:prSet custT="1"/>
      <dgm:spPr>
        <a:ln>
          <a:solidFill>
            <a:schemeClr val="accent6">
              <a:lumMod val="50000"/>
            </a:schemeClr>
          </a:solidFill>
        </a:ln>
      </dgm:spPr>
      <dgm:t>
        <a:bodyPr/>
        <a:lstStyle/>
        <a:p>
          <a:r>
            <a:rPr lang="ar-SY" sz="2200" b="0" dirty="0">
              <a:solidFill>
                <a:schemeClr val="tx1"/>
              </a:solidFill>
            </a:rPr>
            <a:t>مهرجانُ صيدنايا السّياحيُّ من 22-24 آبَ.</a:t>
          </a:r>
          <a:endParaRPr lang="en-US" sz="2200" b="0" dirty="0">
            <a:solidFill>
              <a:schemeClr val="tx1"/>
            </a:solidFill>
          </a:endParaRPr>
        </a:p>
      </dgm:t>
    </dgm:pt>
    <dgm:pt modelId="{89E6A72E-063E-4544-81BB-F86BB08EA30F}" type="parTrans" cxnId="{E8AEAF08-DFEC-4B56-9CA3-5693EBEB7D4A}">
      <dgm:prSet/>
      <dgm:spPr/>
      <dgm:t>
        <a:bodyPr/>
        <a:lstStyle/>
        <a:p>
          <a:endParaRPr lang="en-US" sz="2200" b="0">
            <a:solidFill>
              <a:schemeClr val="tx1"/>
            </a:solidFill>
          </a:endParaRPr>
        </a:p>
      </dgm:t>
    </dgm:pt>
    <dgm:pt modelId="{066E5134-23E1-45DE-B44E-843ACB1B4F20}" type="sibTrans" cxnId="{E8AEAF08-DFEC-4B56-9CA3-5693EBEB7D4A}">
      <dgm:prSet/>
      <dgm:spPr/>
      <dgm:t>
        <a:bodyPr/>
        <a:lstStyle/>
        <a:p>
          <a:endParaRPr lang="en-US" sz="2200" b="0">
            <a:solidFill>
              <a:schemeClr val="tx1"/>
            </a:solidFill>
          </a:endParaRPr>
        </a:p>
      </dgm:t>
    </dgm:pt>
    <dgm:pt modelId="{0A2FF2C7-5C75-4BDA-9899-75A7C5EAEEE8}">
      <dgm:prSet custT="1"/>
      <dgm:spPr>
        <a:ln>
          <a:solidFill>
            <a:schemeClr val="accent6">
              <a:lumMod val="50000"/>
            </a:schemeClr>
          </a:solidFill>
        </a:ln>
      </dgm:spPr>
      <dgm:t>
        <a:bodyPr/>
        <a:lstStyle/>
        <a:p>
          <a:r>
            <a:rPr lang="ar-SY" sz="2200" b="0" dirty="0">
              <a:solidFill>
                <a:schemeClr val="tx1"/>
              </a:solidFill>
            </a:rPr>
            <a:t>مهرجانُ لؤلؤةِ الفرات.</a:t>
          </a:r>
          <a:endParaRPr lang="en-US" sz="2200" b="0" dirty="0">
            <a:solidFill>
              <a:schemeClr val="tx1"/>
            </a:solidFill>
          </a:endParaRPr>
        </a:p>
      </dgm:t>
    </dgm:pt>
    <dgm:pt modelId="{812E7249-C943-4026-B3CF-3ACD71A3AF4F}" type="parTrans" cxnId="{4E6E0CA1-103C-47C2-ABB0-17BA89AC4852}">
      <dgm:prSet/>
      <dgm:spPr/>
      <dgm:t>
        <a:bodyPr/>
        <a:lstStyle/>
        <a:p>
          <a:endParaRPr lang="en-US" sz="2200" b="0">
            <a:solidFill>
              <a:schemeClr val="tx1"/>
            </a:solidFill>
          </a:endParaRPr>
        </a:p>
      </dgm:t>
    </dgm:pt>
    <dgm:pt modelId="{660D03AF-1927-444C-8F76-334D91928C9F}" type="sibTrans" cxnId="{4E6E0CA1-103C-47C2-ABB0-17BA89AC4852}">
      <dgm:prSet/>
      <dgm:spPr/>
      <dgm:t>
        <a:bodyPr/>
        <a:lstStyle/>
        <a:p>
          <a:endParaRPr lang="en-US" sz="2200" b="0">
            <a:solidFill>
              <a:schemeClr val="tx1"/>
            </a:solidFill>
          </a:endParaRPr>
        </a:p>
      </dgm:t>
    </dgm:pt>
    <dgm:pt modelId="{72063A53-605B-4C1C-9CA0-D7FD756C9207}">
      <dgm:prSet custT="1"/>
      <dgm:spPr>
        <a:ln>
          <a:solidFill>
            <a:schemeClr val="accent6">
              <a:lumMod val="50000"/>
            </a:schemeClr>
          </a:solidFill>
        </a:ln>
      </dgm:spPr>
      <dgm:t>
        <a:bodyPr/>
        <a:lstStyle/>
        <a:p>
          <a:r>
            <a:rPr lang="ar-SY" sz="2200" b="0" dirty="0">
              <a:solidFill>
                <a:schemeClr val="tx1"/>
              </a:solidFill>
            </a:rPr>
            <a:t>مهرجانُ القطنِ كرنفال.</a:t>
          </a:r>
          <a:endParaRPr lang="en-US" sz="2200" b="0" dirty="0">
            <a:solidFill>
              <a:schemeClr val="tx1"/>
            </a:solidFill>
          </a:endParaRPr>
        </a:p>
      </dgm:t>
    </dgm:pt>
    <dgm:pt modelId="{8534D130-CC67-43FF-B272-26B4929BA891}" type="parTrans" cxnId="{E6CDDEA2-8997-4461-B549-3E64730BE5CC}">
      <dgm:prSet/>
      <dgm:spPr/>
      <dgm:t>
        <a:bodyPr/>
        <a:lstStyle/>
        <a:p>
          <a:endParaRPr lang="en-US" sz="2200" b="0">
            <a:solidFill>
              <a:schemeClr val="tx1"/>
            </a:solidFill>
          </a:endParaRPr>
        </a:p>
      </dgm:t>
    </dgm:pt>
    <dgm:pt modelId="{05540B38-E400-439C-9583-06A0C7046E78}" type="sibTrans" cxnId="{E6CDDEA2-8997-4461-B549-3E64730BE5CC}">
      <dgm:prSet/>
      <dgm:spPr/>
      <dgm:t>
        <a:bodyPr/>
        <a:lstStyle/>
        <a:p>
          <a:endParaRPr lang="en-US" sz="2200" b="0">
            <a:solidFill>
              <a:schemeClr val="tx1"/>
            </a:solidFill>
          </a:endParaRPr>
        </a:p>
      </dgm:t>
    </dgm:pt>
    <dgm:pt modelId="{1BEA9DA1-AAA7-4A8C-A046-EC49FA3A3799}">
      <dgm:prSet custT="1"/>
      <dgm:spPr>
        <a:ln>
          <a:solidFill>
            <a:schemeClr val="accent6">
              <a:lumMod val="50000"/>
            </a:schemeClr>
          </a:solidFill>
        </a:ln>
      </dgm:spPr>
      <dgm:t>
        <a:bodyPr/>
        <a:lstStyle/>
        <a:p>
          <a:r>
            <a:rPr lang="ar-SY" sz="2200" b="0" dirty="0">
              <a:solidFill>
                <a:schemeClr val="tx1"/>
              </a:solidFill>
            </a:rPr>
            <a:t>مهرجانُ دمشقَ السّينمائيّ.</a:t>
          </a:r>
          <a:endParaRPr lang="en-US" sz="2200" b="0" dirty="0">
            <a:solidFill>
              <a:schemeClr val="tx1"/>
            </a:solidFill>
          </a:endParaRPr>
        </a:p>
      </dgm:t>
    </dgm:pt>
    <dgm:pt modelId="{530F9EED-4FFE-4449-A1AB-9D7A84766707}" type="parTrans" cxnId="{86020BC0-EE2F-46E3-BD6D-5F05D8D50DAC}">
      <dgm:prSet/>
      <dgm:spPr/>
      <dgm:t>
        <a:bodyPr/>
        <a:lstStyle/>
        <a:p>
          <a:endParaRPr lang="en-US" sz="2200" b="0">
            <a:solidFill>
              <a:schemeClr val="tx1"/>
            </a:solidFill>
          </a:endParaRPr>
        </a:p>
      </dgm:t>
    </dgm:pt>
    <dgm:pt modelId="{3D979AF6-4A3C-4D13-A546-DCC17BEEA180}" type="sibTrans" cxnId="{86020BC0-EE2F-46E3-BD6D-5F05D8D50DAC}">
      <dgm:prSet/>
      <dgm:spPr/>
      <dgm:t>
        <a:bodyPr/>
        <a:lstStyle/>
        <a:p>
          <a:endParaRPr lang="en-US" sz="2200" b="0">
            <a:solidFill>
              <a:schemeClr val="tx1"/>
            </a:solidFill>
          </a:endParaRPr>
        </a:p>
      </dgm:t>
    </dgm:pt>
    <dgm:pt modelId="{9DED80BD-D1B3-4507-A28C-32D662E83062}">
      <dgm:prSet custT="1"/>
      <dgm:spPr>
        <a:ln>
          <a:solidFill>
            <a:schemeClr val="accent6">
              <a:lumMod val="50000"/>
            </a:schemeClr>
          </a:solidFill>
        </a:ln>
      </dgm:spPr>
      <dgm:t>
        <a:bodyPr/>
        <a:lstStyle/>
        <a:p>
          <a:r>
            <a:rPr lang="ar-SY" sz="2200" b="0" dirty="0">
              <a:solidFill>
                <a:schemeClr val="tx1"/>
              </a:solidFill>
            </a:rPr>
            <a:t>معرضُ الزّهورِ الدّوليّ.</a:t>
          </a:r>
          <a:endParaRPr lang="en-US" sz="2200" b="0" dirty="0">
            <a:solidFill>
              <a:schemeClr val="tx1"/>
            </a:solidFill>
          </a:endParaRPr>
        </a:p>
      </dgm:t>
    </dgm:pt>
    <dgm:pt modelId="{AE7FB415-864A-48B9-A960-27679D1E150B}" type="parTrans" cxnId="{7A79E210-7616-4CF9-8DB9-32B90A340A51}">
      <dgm:prSet/>
      <dgm:spPr/>
      <dgm:t>
        <a:bodyPr/>
        <a:lstStyle/>
        <a:p>
          <a:endParaRPr lang="en-US" sz="2200" b="0">
            <a:solidFill>
              <a:schemeClr val="tx1"/>
            </a:solidFill>
          </a:endParaRPr>
        </a:p>
      </dgm:t>
    </dgm:pt>
    <dgm:pt modelId="{E96A2F9F-3914-4871-9BF9-63ABD9280AFA}" type="sibTrans" cxnId="{7A79E210-7616-4CF9-8DB9-32B90A340A51}">
      <dgm:prSet/>
      <dgm:spPr/>
      <dgm:t>
        <a:bodyPr/>
        <a:lstStyle/>
        <a:p>
          <a:endParaRPr lang="en-US" sz="2200" b="0">
            <a:solidFill>
              <a:schemeClr val="tx1"/>
            </a:solidFill>
          </a:endParaRPr>
        </a:p>
      </dgm:t>
    </dgm:pt>
    <dgm:pt modelId="{5DE5E304-5C12-4B95-9B5E-44D6F1109EF6}">
      <dgm:prSet custT="1"/>
      <dgm:spPr>
        <a:ln>
          <a:solidFill>
            <a:schemeClr val="accent6">
              <a:lumMod val="50000"/>
            </a:schemeClr>
          </a:solidFill>
        </a:ln>
      </dgm:spPr>
      <dgm:t>
        <a:bodyPr/>
        <a:lstStyle/>
        <a:p>
          <a:r>
            <a:rPr lang="ar-SY" sz="2200" b="0" dirty="0">
              <a:solidFill>
                <a:schemeClr val="tx1"/>
              </a:solidFill>
            </a:rPr>
            <a:t>مهرجانُ التّراثِ السّوريّ (أوكيتو).</a:t>
          </a:r>
          <a:endParaRPr lang="en-US" sz="2200" b="0" dirty="0">
            <a:solidFill>
              <a:schemeClr val="tx1"/>
            </a:solidFill>
          </a:endParaRPr>
        </a:p>
      </dgm:t>
    </dgm:pt>
    <dgm:pt modelId="{A90F3B6C-FC43-4233-9939-5A41C96DC5F5}" type="parTrans" cxnId="{6826C142-8172-415B-9DE3-CE0C474E56B9}">
      <dgm:prSet/>
      <dgm:spPr/>
      <dgm:t>
        <a:bodyPr/>
        <a:lstStyle/>
        <a:p>
          <a:endParaRPr lang="en-US" sz="2200" b="0">
            <a:solidFill>
              <a:schemeClr val="tx1"/>
            </a:solidFill>
          </a:endParaRPr>
        </a:p>
      </dgm:t>
    </dgm:pt>
    <dgm:pt modelId="{D122E9CF-D778-4C19-9BDE-A12E346CC6BD}" type="sibTrans" cxnId="{6826C142-8172-415B-9DE3-CE0C474E56B9}">
      <dgm:prSet/>
      <dgm:spPr/>
      <dgm:t>
        <a:bodyPr/>
        <a:lstStyle/>
        <a:p>
          <a:endParaRPr lang="en-US" sz="2200" b="0">
            <a:solidFill>
              <a:schemeClr val="tx1"/>
            </a:solidFill>
          </a:endParaRPr>
        </a:p>
      </dgm:t>
    </dgm:pt>
    <dgm:pt modelId="{0F15AC37-2511-4D3E-B28B-1CE8E7741D54}" type="pres">
      <dgm:prSet presAssocID="{AEAACD8F-6855-4B67-9A62-41177452DFE3}" presName="diagram" presStyleCnt="0">
        <dgm:presLayoutVars>
          <dgm:dir val="rev"/>
          <dgm:resizeHandles val="exact"/>
        </dgm:presLayoutVars>
      </dgm:prSet>
      <dgm:spPr/>
    </dgm:pt>
    <dgm:pt modelId="{6B54D10D-4438-4B8E-9A70-B58DFC9EE5EB}" type="pres">
      <dgm:prSet presAssocID="{0EC59388-F714-423A-BF23-31964E549D52}" presName="node" presStyleLbl="node1" presStyleIdx="0" presStyleCnt="13">
        <dgm:presLayoutVars>
          <dgm:bulletEnabled val="1"/>
        </dgm:presLayoutVars>
      </dgm:prSet>
      <dgm:spPr/>
    </dgm:pt>
    <dgm:pt modelId="{665192C9-AFD5-4A70-AA6C-1EED52EA54D4}" type="pres">
      <dgm:prSet presAssocID="{F699EB2C-5F7A-4199-A56C-26A7D0704231}" presName="sibTrans" presStyleCnt="0"/>
      <dgm:spPr/>
    </dgm:pt>
    <dgm:pt modelId="{1D2FA8FA-B514-4EAF-81E4-1DFE78A3C6A0}" type="pres">
      <dgm:prSet presAssocID="{16908114-E402-437F-89B2-8342BB425528}" presName="node" presStyleLbl="node1" presStyleIdx="1" presStyleCnt="13">
        <dgm:presLayoutVars>
          <dgm:bulletEnabled val="1"/>
        </dgm:presLayoutVars>
      </dgm:prSet>
      <dgm:spPr/>
    </dgm:pt>
    <dgm:pt modelId="{453228C7-A07D-496D-BEE4-2E98C527295C}" type="pres">
      <dgm:prSet presAssocID="{98C91D05-FE73-4AB9-B168-D1D1CC7DA71D}" presName="sibTrans" presStyleCnt="0"/>
      <dgm:spPr/>
    </dgm:pt>
    <dgm:pt modelId="{B88F1518-10F2-4DA9-8BDD-73202755E190}" type="pres">
      <dgm:prSet presAssocID="{81E9F6C5-F898-446D-8629-4557D56767C0}" presName="node" presStyleLbl="node1" presStyleIdx="2" presStyleCnt="13">
        <dgm:presLayoutVars>
          <dgm:bulletEnabled val="1"/>
        </dgm:presLayoutVars>
      </dgm:prSet>
      <dgm:spPr/>
    </dgm:pt>
    <dgm:pt modelId="{E565BB1E-FE97-4709-8DD7-4928574B6791}" type="pres">
      <dgm:prSet presAssocID="{ED1FB54A-7D0A-47E6-A688-86E19949C61D}" presName="sibTrans" presStyleCnt="0"/>
      <dgm:spPr/>
    </dgm:pt>
    <dgm:pt modelId="{CF34EAA2-BE8E-4F68-AB7D-460B11A3D0A6}" type="pres">
      <dgm:prSet presAssocID="{66135D7E-D35A-4A11-A4A4-0741469999BD}" presName="node" presStyleLbl="node1" presStyleIdx="3" presStyleCnt="13">
        <dgm:presLayoutVars>
          <dgm:bulletEnabled val="1"/>
        </dgm:presLayoutVars>
      </dgm:prSet>
      <dgm:spPr/>
    </dgm:pt>
    <dgm:pt modelId="{9027FBA1-C7F5-4334-A692-AC2A871CA128}" type="pres">
      <dgm:prSet presAssocID="{0D6E8D31-704D-41B6-9306-C2E2D482E26C}" presName="sibTrans" presStyleCnt="0"/>
      <dgm:spPr/>
    </dgm:pt>
    <dgm:pt modelId="{3F4D4718-64A1-4E63-B10C-F42E85F05805}" type="pres">
      <dgm:prSet presAssocID="{EA984E67-5B83-4E34-A7E1-C0F9C75BCB1F}" presName="node" presStyleLbl="node1" presStyleIdx="4" presStyleCnt="13">
        <dgm:presLayoutVars>
          <dgm:bulletEnabled val="1"/>
        </dgm:presLayoutVars>
      </dgm:prSet>
      <dgm:spPr/>
    </dgm:pt>
    <dgm:pt modelId="{C52244E9-DB56-4202-ABF0-1B858C58EB2A}" type="pres">
      <dgm:prSet presAssocID="{83B41CE9-277C-4FA1-9660-BA398A6FCED8}" presName="sibTrans" presStyleCnt="0"/>
      <dgm:spPr/>
    </dgm:pt>
    <dgm:pt modelId="{2D4A39C7-5D46-4271-855C-7270F9C54960}" type="pres">
      <dgm:prSet presAssocID="{F77A5230-59C7-4206-9504-4BA2A0B3AD47}" presName="node" presStyleLbl="node1" presStyleIdx="5" presStyleCnt="13">
        <dgm:presLayoutVars>
          <dgm:bulletEnabled val="1"/>
        </dgm:presLayoutVars>
      </dgm:prSet>
      <dgm:spPr/>
    </dgm:pt>
    <dgm:pt modelId="{D2090B35-260B-485D-97E4-BEC7C5372E8E}" type="pres">
      <dgm:prSet presAssocID="{8E3963B7-60E0-402B-8824-6593B3C6FA74}" presName="sibTrans" presStyleCnt="0"/>
      <dgm:spPr/>
    </dgm:pt>
    <dgm:pt modelId="{B43F5D50-96D7-4AAF-B619-F75FB07FBD10}" type="pres">
      <dgm:prSet presAssocID="{311AB647-F27F-465D-98C0-B8ADEF68E437}" presName="node" presStyleLbl="node1" presStyleIdx="6" presStyleCnt="13">
        <dgm:presLayoutVars>
          <dgm:bulletEnabled val="1"/>
        </dgm:presLayoutVars>
      </dgm:prSet>
      <dgm:spPr/>
    </dgm:pt>
    <dgm:pt modelId="{52C4E0A5-6102-498C-A1EB-727C11E62E57}" type="pres">
      <dgm:prSet presAssocID="{807EF067-1BD1-4D7B-A0AD-5DD87EEA599E}" presName="sibTrans" presStyleCnt="0"/>
      <dgm:spPr/>
    </dgm:pt>
    <dgm:pt modelId="{5E360B7B-0297-4DC3-B191-1299A205C9C1}" type="pres">
      <dgm:prSet presAssocID="{BC458294-77DB-44E8-906B-3C89B94372FA}" presName="node" presStyleLbl="node1" presStyleIdx="7" presStyleCnt="13">
        <dgm:presLayoutVars>
          <dgm:bulletEnabled val="1"/>
        </dgm:presLayoutVars>
      </dgm:prSet>
      <dgm:spPr/>
    </dgm:pt>
    <dgm:pt modelId="{62EA143D-B5C6-47CC-AF26-C9C0812B2AE1}" type="pres">
      <dgm:prSet presAssocID="{066E5134-23E1-45DE-B44E-843ACB1B4F20}" presName="sibTrans" presStyleCnt="0"/>
      <dgm:spPr/>
    </dgm:pt>
    <dgm:pt modelId="{4CB0FE37-5B0D-4811-9E0C-F5A2DC9F04BF}" type="pres">
      <dgm:prSet presAssocID="{0A2FF2C7-5C75-4BDA-9899-75A7C5EAEEE8}" presName="node" presStyleLbl="node1" presStyleIdx="8" presStyleCnt="13">
        <dgm:presLayoutVars>
          <dgm:bulletEnabled val="1"/>
        </dgm:presLayoutVars>
      </dgm:prSet>
      <dgm:spPr/>
    </dgm:pt>
    <dgm:pt modelId="{3B4867B2-E347-4C9C-8A53-FD1E0D9A70E6}" type="pres">
      <dgm:prSet presAssocID="{660D03AF-1927-444C-8F76-334D91928C9F}" presName="sibTrans" presStyleCnt="0"/>
      <dgm:spPr/>
    </dgm:pt>
    <dgm:pt modelId="{3B3CD5E4-4F64-4552-8865-55375DEBC240}" type="pres">
      <dgm:prSet presAssocID="{72063A53-605B-4C1C-9CA0-D7FD756C9207}" presName="node" presStyleLbl="node1" presStyleIdx="9" presStyleCnt="13">
        <dgm:presLayoutVars>
          <dgm:bulletEnabled val="1"/>
        </dgm:presLayoutVars>
      </dgm:prSet>
      <dgm:spPr/>
    </dgm:pt>
    <dgm:pt modelId="{B995DDF5-6410-4A47-BF15-049B71193CB5}" type="pres">
      <dgm:prSet presAssocID="{05540B38-E400-439C-9583-06A0C7046E78}" presName="sibTrans" presStyleCnt="0"/>
      <dgm:spPr/>
    </dgm:pt>
    <dgm:pt modelId="{457B0556-074F-4619-B9D1-94CC95EA89D7}" type="pres">
      <dgm:prSet presAssocID="{1BEA9DA1-AAA7-4A8C-A046-EC49FA3A3799}" presName="node" presStyleLbl="node1" presStyleIdx="10" presStyleCnt="13">
        <dgm:presLayoutVars>
          <dgm:bulletEnabled val="1"/>
        </dgm:presLayoutVars>
      </dgm:prSet>
      <dgm:spPr/>
    </dgm:pt>
    <dgm:pt modelId="{C1975C32-DAFE-4A4E-8C48-98F8945AE55A}" type="pres">
      <dgm:prSet presAssocID="{3D979AF6-4A3C-4D13-A546-DCC17BEEA180}" presName="sibTrans" presStyleCnt="0"/>
      <dgm:spPr/>
    </dgm:pt>
    <dgm:pt modelId="{ADF59A4B-44E3-4406-B546-F8E07E1D5669}" type="pres">
      <dgm:prSet presAssocID="{9DED80BD-D1B3-4507-A28C-32D662E83062}" presName="node" presStyleLbl="node1" presStyleIdx="11" presStyleCnt="13">
        <dgm:presLayoutVars>
          <dgm:bulletEnabled val="1"/>
        </dgm:presLayoutVars>
      </dgm:prSet>
      <dgm:spPr/>
    </dgm:pt>
    <dgm:pt modelId="{9C2F9170-E5C8-41FD-93BA-B316C21326F3}" type="pres">
      <dgm:prSet presAssocID="{E96A2F9F-3914-4871-9BF9-63ABD9280AFA}" presName="sibTrans" presStyleCnt="0"/>
      <dgm:spPr/>
    </dgm:pt>
    <dgm:pt modelId="{44BB334E-CDC9-4567-994F-5C69028438C8}" type="pres">
      <dgm:prSet presAssocID="{5DE5E304-5C12-4B95-9B5E-44D6F1109EF6}" presName="node" presStyleLbl="node1" presStyleIdx="12" presStyleCnt="13">
        <dgm:presLayoutVars>
          <dgm:bulletEnabled val="1"/>
        </dgm:presLayoutVars>
      </dgm:prSet>
      <dgm:spPr/>
    </dgm:pt>
  </dgm:ptLst>
  <dgm:cxnLst>
    <dgm:cxn modelId="{35E75C04-F418-4883-BD46-0254B6927CFD}" srcId="{AEAACD8F-6855-4B67-9A62-41177452DFE3}" destId="{66135D7E-D35A-4A11-A4A4-0741469999BD}" srcOrd="3" destOrd="0" parTransId="{13D9F3E7-7EFE-41B6-9ACE-81551ABB923D}" sibTransId="{0D6E8D31-704D-41B6-9306-C2E2D482E26C}"/>
    <dgm:cxn modelId="{E8AEAF08-DFEC-4B56-9CA3-5693EBEB7D4A}" srcId="{AEAACD8F-6855-4B67-9A62-41177452DFE3}" destId="{BC458294-77DB-44E8-906B-3C89B94372FA}" srcOrd="7" destOrd="0" parTransId="{89E6A72E-063E-4544-81BB-F86BB08EA30F}" sibTransId="{066E5134-23E1-45DE-B44E-843ACB1B4F20}"/>
    <dgm:cxn modelId="{FAEF3F10-19FF-4606-A83A-63966D09C307}" srcId="{AEAACD8F-6855-4B67-9A62-41177452DFE3}" destId="{81E9F6C5-F898-446D-8629-4557D56767C0}" srcOrd="2" destOrd="0" parTransId="{59D14F53-5849-490E-9ED2-335F7B021707}" sibTransId="{ED1FB54A-7D0A-47E6-A688-86E19949C61D}"/>
    <dgm:cxn modelId="{7A79E210-7616-4CF9-8DB9-32B90A340A51}" srcId="{AEAACD8F-6855-4B67-9A62-41177452DFE3}" destId="{9DED80BD-D1B3-4507-A28C-32D662E83062}" srcOrd="11" destOrd="0" parTransId="{AE7FB415-864A-48B9-A960-27679D1E150B}" sibTransId="{E96A2F9F-3914-4871-9BF9-63ABD9280AFA}"/>
    <dgm:cxn modelId="{208D5326-3D7B-43F5-B091-21CCBD79B10C}" type="presOf" srcId="{66135D7E-D35A-4A11-A4A4-0741469999BD}" destId="{CF34EAA2-BE8E-4F68-AB7D-460B11A3D0A6}" srcOrd="0" destOrd="0" presId="urn:microsoft.com/office/officeart/2005/8/layout/default"/>
    <dgm:cxn modelId="{34A1362C-1BBC-47F5-87B0-F6381914D18C}" srcId="{AEAACD8F-6855-4B67-9A62-41177452DFE3}" destId="{311AB647-F27F-465D-98C0-B8ADEF68E437}" srcOrd="6" destOrd="0" parTransId="{8D0D317C-8E00-499B-BDF6-7DE6008D6C23}" sibTransId="{807EF067-1BD1-4D7B-A0AD-5DD87EEA599E}"/>
    <dgm:cxn modelId="{C4962834-5DF8-4E83-AED2-167B842AF27F}" type="presOf" srcId="{81E9F6C5-F898-446D-8629-4557D56767C0}" destId="{B88F1518-10F2-4DA9-8BDD-73202755E190}" srcOrd="0" destOrd="0" presId="urn:microsoft.com/office/officeart/2005/8/layout/default"/>
    <dgm:cxn modelId="{3919D83B-FFD8-4919-BD50-FB1B8B8BDCCC}" type="presOf" srcId="{AEAACD8F-6855-4B67-9A62-41177452DFE3}" destId="{0F15AC37-2511-4D3E-B28B-1CE8E7741D54}" srcOrd="0" destOrd="0" presId="urn:microsoft.com/office/officeart/2005/8/layout/default"/>
    <dgm:cxn modelId="{1244D35E-44A3-4BFE-8A87-3578CF6AD274}" type="presOf" srcId="{0A2FF2C7-5C75-4BDA-9899-75A7C5EAEEE8}" destId="{4CB0FE37-5B0D-4811-9E0C-F5A2DC9F04BF}" srcOrd="0" destOrd="0" presId="urn:microsoft.com/office/officeart/2005/8/layout/default"/>
    <dgm:cxn modelId="{853F2460-578A-41A0-A65E-49B7D84C471F}" type="presOf" srcId="{9DED80BD-D1B3-4507-A28C-32D662E83062}" destId="{ADF59A4B-44E3-4406-B546-F8E07E1D5669}" srcOrd="0" destOrd="0" presId="urn:microsoft.com/office/officeart/2005/8/layout/default"/>
    <dgm:cxn modelId="{6826C142-8172-415B-9DE3-CE0C474E56B9}" srcId="{AEAACD8F-6855-4B67-9A62-41177452DFE3}" destId="{5DE5E304-5C12-4B95-9B5E-44D6F1109EF6}" srcOrd="12" destOrd="0" parTransId="{A90F3B6C-FC43-4233-9939-5A41C96DC5F5}" sibTransId="{D122E9CF-D778-4C19-9BDE-A12E346CC6BD}"/>
    <dgm:cxn modelId="{74EE7D4B-BD2E-4C73-83E0-B8677EA1DB22}" type="presOf" srcId="{1BEA9DA1-AAA7-4A8C-A046-EC49FA3A3799}" destId="{457B0556-074F-4619-B9D1-94CC95EA89D7}" srcOrd="0" destOrd="0" presId="urn:microsoft.com/office/officeart/2005/8/layout/default"/>
    <dgm:cxn modelId="{FDEC416D-D16A-4464-99B8-3D614B50B495}" type="presOf" srcId="{5DE5E304-5C12-4B95-9B5E-44D6F1109EF6}" destId="{44BB334E-CDC9-4567-994F-5C69028438C8}" srcOrd="0" destOrd="0" presId="urn:microsoft.com/office/officeart/2005/8/layout/default"/>
    <dgm:cxn modelId="{BF319250-88AD-4CDD-B1FD-A3DD6C3995C9}" type="presOf" srcId="{0EC59388-F714-423A-BF23-31964E549D52}" destId="{6B54D10D-4438-4B8E-9A70-B58DFC9EE5EB}" srcOrd="0" destOrd="0" presId="urn:microsoft.com/office/officeart/2005/8/layout/default"/>
    <dgm:cxn modelId="{62C28C77-0516-4B1C-B8FF-3C846390A1B1}" type="presOf" srcId="{EA984E67-5B83-4E34-A7E1-C0F9C75BCB1F}" destId="{3F4D4718-64A1-4E63-B10C-F42E85F05805}" srcOrd="0" destOrd="0" presId="urn:microsoft.com/office/officeart/2005/8/layout/default"/>
    <dgm:cxn modelId="{EAE1FA80-F4A4-4256-A2FA-891E080A8241}" srcId="{AEAACD8F-6855-4B67-9A62-41177452DFE3}" destId="{16908114-E402-437F-89B2-8342BB425528}" srcOrd="1" destOrd="0" parTransId="{7E521D0B-B6C2-48F8-8E1F-B77CADC30B8C}" sibTransId="{98C91D05-FE73-4AB9-B168-D1D1CC7DA71D}"/>
    <dgm:cxn modelId="{AF6B2783-4393-4D3A-8104-6F1508E23202}" srcId="{AEAACD8F-6855-4B67-9A62-41177452DFE3}" destId="{F77A5230-59C7-4206-9504-4BA2A0B3AD47}" srcOrd="5" destOrd="0" parTransId="{7B219EBB-B2CE-43D5-B385-A94EA301B8B4}" sibTransId="{8E3963B7-60E0-402B-8824-6593B3C6FA74}"/>
    <dgm:cxn modelId="{4BEF2C83-C95E-44A6-A548-18EFA94704F4}" type="presOf" srcId="{311AB647-F27F-465D-98C0-B8ADEF68E437}" destId="{B43F5D50-96D7-4AAF-B619-F75FB07FBD10}" srcOrd="0" destOrd="0" presId="urn:microsoft.com/office/officeart/2005/8/layout/default"/>
    <dgm:cxn modelId="{4E6E0CA1-103C-47C2-ABB0-17BA89AC4852}" srcId="{AEAACD8F-6855-4B67-9A62-41177452DFE3}" destId="{0A2FF2C7-5C75-4BDA-9899-75A7C5EAEEE8}" srcOrd="8" destOrd="0" parTransId="{812E7249-C943-4026-B3CF-3ACD71A3AF4F}" sibTransId="{660D03AF-1927-444C-8F76-334D91928C9F}"/>
    <dgm:cxn modelId="{E6CDDEA2-8997-4461-B549-3E64730BE5CC}" srcId="{AEAACD8F-6855-4B67-9A62-41177452DFE3}" destId="{72063A53-605B-4C1C-9CA0-D7FD756C9207}" srcOrd="9" destOrd="0" parTransId="{8534D130-CC67-43FF-B272-26B4929BA891}" sibTransId="{05540B38-E400-439C-9583-06A0C7046E78}"/>
    <dgm:cxn modelId="{E86AFEB0-5788-4FBB-9BB4-0962F30EEE7C}" type="presOf" srcId="{BC458294-77DB-44E8-906B-3C89B94372FA}" destId="{5E360B7B-0297-4DC3-B191-1299A205C9C1}" srcOrd="0" destOrd="0" presId="urn:microsoft.com/office/officeart/2005/8/layout/default"/>
    <dgm:cxn modelId="{86020BC0-EE2F-46E3-BD6D-5F05D8D50DAC}" srcId="{AEAACD8F-6855-4B67-9A62-41177452DFE3}" destId="{1BEA9DA1-AAA7-4A8C-A046-EC49FA3A3799}" srcOrd="10" destOrd="0" parTransId="{530F9EED-4FFE-4449-A1AB-9D7A84766707}" sibTransId="{3D979AF6-4A3C-4D13-A546-DCC17BEEA180}"/>
    <dgm:cxn modelId="{8DC2AAC3-9597-4ACA-9D35-9256EC1DA112}" type="presOf" srcId="{F77A5230-59C7-4206-9504-4BA2A0B3AD47}" destId="{2D4A39C7-5D46-4271-855C-7270F9C54960}" srcOrd="0" destOrd="0" presId="urn:microsoft.com/office/officeart/2005/8/layout/default"/>
    <dgm:cxn modelId="{28C6A6C4-636E-4924-AFB4-A4D151BF5D26}" type="presOf" srcId="{72063A53-605B-4C1C-9CA0-D7FD756C9207}" destId="{3B3CD5E4-4F64-4552-8865-55375DEBC240}" srcOrd="0" destOrd="0" presId="urn:microsoft.com/office/officeart/2005/8/layout/default"/>
    <dgm:cxn modelId="{15FFA5C6-3846-4D07-B9C9-ED86296668F5}" type="presOf" srcId="{16908114-E402-437F-89B2-8342BB425528}" destId="{1D2FA8FA-B514-4EAF-81E4-1DFE78A3C6A0}" srcOrd="0" destOrd="0" presId="urn:microsoft.com/office/officeart/2005/8/layout/default"/>
    <dgm:cxn modelId="{F02204CE-880C-4A7E-A744-A9662F60984C}" srcId="{AEAACD8F-6855-4B67-9A62-41177452DFE3}" destId="{0EC59388-F714-423A-BF23-31964E549D52}" srcOrd="0" destOrd="0" parTransId="{887501A3-F16B-4E94-8037-05162ADA0E01}" sibTransId="{F699EB2C-5F7A-4199-A56C-26A7D0704231}"/>
    <dgm:cxn modelId="{61501FF7-C30E-4E55-AFF4-AE527DDCD337}" srcId="{AEAACD8F-6855-4B67-9A62-41177452DFE3}" destId="{EA984E67-5B83-4E34-A7E1-C0F9C75BCB1F}" srcOrd="4" destOrd="0" parTransId="{95913386-4B02-4448-A43A-46E27C3916A4}" sibTransId="{83B41CE9-277C-4FA1-9660-BA398A6FCED8}"/>
    <dgm:cxn modelId="{E726D2F2-5320-4E4C-9B00-7C1A93FA0480}" type="presParOf" srcId="{0F15AC37-2511-4D3E-B28B-1CE8E7741D54}" destId="{6B54D10D-4438-4B8E-9A70-B58DFC9EE5EB}" srcOrd="0" destOrd="0" presId="urn:microsoft.com/office/officeart/2005/8/layout/default"/>
    <dgm:cxn modelId="{4CE76BC2-DB85-4A32-B303-A35BCFA7DE1D}" type="presParOf" srcId="{0F15AC37-2511-4D3E-B28B-1CE8E7741D54}" destId="{665192C9-AFD5-4A70-AA6C-1EED52EA54D4}" srcOrd="1" destOrd="0" presId="urn:microsoft.com/office/officeart/2005/8/layout/default"/>
    <dgm:cxn modelId="{22AA63EA-F001-412B-BE11-DB71868E7078}" type="presParOf" srcId="{0F15AC37-2511-4D3E-B28B-1CE8E7741D54}" destId="{1D2FA8FA-B514-4EAF-81E4-1DFE78A3C6A0}" srcOrd="2" destOrd="0" presId="urn:microsoft.com/office/officeart/2005/8/layout/default"/>
    <dgm:cxn modelId="{A8C2AAC5-C921-47E6-8C44-B8E1665C5051}" type="presParOf" srcId="{0F15AC37-2511-4D3E-B28B-1CE8E7741D54}" destId="{453228C7-A07D-496D-BEE4-2E98C527295C}" srcOrd="3" destOrd="0" presId="urn:microsoft.com/office/officeart/2005/8/layout/default"/>
    <dgm:cxn modelId="{F84EB3ED-851C-45BB-8C29-43EE59E5070F}" type="presParOf" srcId="{0F15AC37-2511-4D3E-B28B-1CE8E7741D54}" destId="{B88F1518-10F2-4DA9-8BDD-73202755E190}" srcOrd="4" destOrd="0" presId="urn:microsoft.com/office/officeart/2005/8/layout/default"/>
    <dgm:cxn modelId="{5054C844-6460-4AE3-B5EE-3F8907E292D2}" type="presParOf" srcId="{0F15AC37-2511-4D3E-B28B-1CE8E7741D54}" destId="{E565BB1E-FE97-4709-8DD7-4928574B6791}" srcOrd="5" destOrd="0" presId="urn:microsoft.com/office/officeart/2005/8/layout/default"/>
    <dgm:cxn modelId="{E9D50AF4-3CB8-462C-82CF-B1EAEB9FB8B5}" type="presParOf" srcId="{0F15AC37-2511-4D3E-B28B-1CE8E7741D54}" destId="{CF34EAA2-BE8E-4F68-AB7D-460B11A3D0A6}" srcOrd="6" destOrd="0" presId="urn:microsoft.com/office/officeart/2005/8/layout/default"/>
    <dgm:cxn modelId="{4D9467F1-0DC5-4C6E-AE19-5E4AB426BDF9}" type="presParOf" srcId="{0F15AC37-2511-4D3E-B28B-1CE8E7741D54}" destId="{9027FBA1-C7F5-4334-A692-AC2A871CA128}" srcOrd="7" destOrd="0" presId="urn:microsoft.com/office/officeart/2005/8/layout/default"/>
    <dgm:cxn modelId="{5D4E9E7E-0190-4405-9401-4D42DCB9E1C1}" type="presParOf" srcId="{0F15AC37-2511-4D3E-B28B-1CE8E7741D54}" destId="{3F4D4718-64A1-4E63-B10C-F42E85F05805}" srcOrd="8" destOrd="0" presId="urn:microsoft.com/office/officeart/2005/8/layout/default"/>
    <dgm:cxn modelId="{8645757A-496E-41D4-82AF-DCFE902C8CD3}" type="presParOf" srcId="{0F15AC37-2511-4D3E-B28B-1CE8E7741D54}" destId="{C52244E9-DB56-4202-ABF0-1B858C58EB2A}" srcOrd="9" destOrd="0" presId="urn:microsoft.com/office/officeart/2005/8/layout/default"/>
    <dgm:cxn modelId="{5B523DF8-F810-43FF-AAE3-BC60ABD7C73B}" type="presParOf" srcId="{0F15AC37-2511-4D3E-B28B-1CE8E7741D54}" destId="{2D4A39C7-5D46-4271-855C-7270F9C54960}" srcOrd="10" destOrd="0" presId="urn:microsoft.com/office/officeart/2005/8/layout/default"/>
    <dgm:cxn modelId="{67D95722-A1FB-4B64-B9CB-7A59ED0A890D}" type="presParOf" srcId="{0F15AC37-2511-4D3E-B28B-1CE8E7741D54}" destId="{D2090B35-260B-485D-97E4-BEC7C5372E8E}" srcOrd="11" destOrd="0" presId="urn:microsoft.com/office/officeart/2005/8/layout/default"/>
    <dgm:cxn modelId="{7C982402-1F22-41CF-B7C6-F1EFE46067B4}" type="presParOf" srcId="{0F15AC37-2511-4D3E-B28B-1CE8E7741D54}" destId="{B43F5D50-96D7-4AAF-B619-F75FB07FBD10}" srcOrd="12" destOrd="0" presId="urn:microsoft.com/office/officeart/2005/8/layout/default"/>
    <dgm:cxn modelId="{24054669-E4B1-4187-BF13-1524FBCE2865}" type="presParOf" srcId="{0F15AC37-2511-4D3E-B28B-1CE8E7741D54}" destId="{52C4E0A5-6102-498C-A1EB-727C11E62E57}" srcOrd="13" destOrd="0" presId="urn:microsoft.com/office/officeart/2005/8/layout/default"/>
    <dgm:cxn modelId="{B2123BC6-F25A-4959-9FBF-62DB69E766C7}" type="presParOf" srcId="{0F15AC37-2511-4D3E-B28B-1CE8E7741D54}" destId="{5E360B7B-0297-4DC3-B191-1299A205C9C1}" srcOrd="14" destOrd="0" presId="urn:microsoft.com/office/officeart/2005/8/layout/default"/>
    <dgm:cxn modelId="{5A090205-FC3F-453F-BC26-B310F5051A86}" type="presParOf" srcId="{0F15AC37-2511-4D3E-B28B-1CE8E7741D54}" destId="{62EA143D-B5C6-47CC-AF26-C9C0812B2AE1}" srcOrd="15" destOrd="0" presId="urn:microsoft.com/office/officeart/2005/8/layout/default"/>
    <dgm:cxn modelId="{E26BEB3F-A9E0-4760-831B-3C4149EAA762}" type="presParOf" srcId="{0F15AC37-2511-4D3E-B28B-1CE8E7741D54}" destId="{4CB0FE37-5B0D-4811-9E0C-F5A2DC9F04BF}" srcOrd="16" destOrd="0" presId="urn:microsoft.com/office/officeart/2005/8/layout/default"/>
    <dgm:cxn modelId="{30316DE3-C531-4ED2-B249-411F31132562}" type="presParOf" srcId="{0F15AC37-2511-4D3E-B28B-1CE8E7741D54}" destId="{3B4867B2-E347-4C9C-8A53-FD1E0D9A70E6}" srcOrd="17" destOrd="0" presId="urn:microsoft.com/office/officeart/2005/8/layout/default"/>
    <dgm:cxn modelId="{E0B63CD8-B84F-489B-AAA8-B032F8B341F4}" type="presParOf" srcId="{0F15AC37-2511-4D3E-B28B-1CE8E7741D54}" destId="{3B3CD5E4-4F64-4552-8865-55375DEBC240}" srcOrd="18" destOrd="0" presId="urn:microsoft.com/office/officeart/2005/8/layout/default"/>
    <dgm:cxn modelId="{BE40ECF0-9993-492B-9895-E08865767FE8}" type="presParOf" srcId="{0F15AC37-2511-4D3E-B28B-1CE8E7741D54}" destId="{B995DDF5-6410-4A47-BF15-049B71193CB5}" srcOrd="19" destOrd="0" presId="urn:microsoft.com/office/officeart/2005/8/layout/default"/>
    <dgm:cxn modelId="{FFE14B48-9F50-4767-8360-68BBE87148A9}" type="presParOf" srcId="{0F15AC37-2511-4D3E-B28B-1CE8E7741D54}" destId="{457B0556-074F-4619-B9D1-94CC95EA89D7}" srcOrd="20" destOrd="0" presId="urn:microsoft.com/office/officeart/2005/8/layout/default"/>
    <dgm:cxn modelId="{11CA570A-6864-455D-BFC9-8AB5E2B53428}" type="presParOf" srcId="{0F15AC37-2511-4D3E-B28B-1CE8E7741D54}" destId="{C1975C32-DAFE-4A4E-8C48-98F8945AE55A}" srcOrd="21" destOrd="0" presId="urn:microsoft.com/office/officeart/2005/8/layout/default"/>
    <dgm:cxn modelId="{1FEFF3A4-A381-4DD0-B980-ED8990C1C4EB}" type="presParOf" srcId="{0F15AC37-2511-4D3E-B28B-1CE8E7741D54}" destId="{ADF59A4B-44E3-4406-B546-F8E07E1D5669}" srcOrd="22" destOrd="0" presId="urn:microsoft.com/office/officeart/2005/8/layout/default"/>
    <dgm:cxn modelId="{ED1C2078-CA33-44C4-BD0A-7ED3115AC20C}" type="presParOf" srcId="{0F15AC37-2511-4D3E-B28B-1CE8E7741D54}" destId="{9C2F9170-E5C8-41FD-93BA-B316C21326F3}" srcOrd="23" destOrd="0" presId="urn:microsoft.com/office/officeart/2005/8/layout/default"/>
    <dgm:cxn modelId="{7328A50F-5084-4DA8-8322-C7FA8BD2E0BA}" type="presParOf" srcId="{0F15AC37-2511-4D3E-B28B-1CE8E7741D54}" destId="{44BB334E-CDC9-4567-994F-5C69028438C8}" srcOrd="2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D3DA1-36C6-4625-ABB3-1182B86C1E3C}">
      <dsp:nvSpPr>
        <dsp:cNvPr id="0" name=""/>
        <dsp:cNvSpPr/>
      </dsp:nvSpPr>
      <dsp:spPr>
        <a:xfrm>
          <a:off x="803066" y="0"/>
          <a:ext cx="7631794" cy="74634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تزويدُ الجماهيرِ بفكرةٍ عنِ الأبعادِ الأساسيّةِ لقضايا المجتمعِ مثلَ قضايا السّكّانِ والبيئـة</a:t>
          </a:r>
          <a:r>
            <a:rPr lang="ar-SY" sz="2200" kern="1200" dirty="0">
              <a:solidFill>
                <a:schemeClr val="tx1"/>
              </a:solidFill>
            </a:rPr>
            <a:t>.</a:t>
          </a:r>
          <a:endParaRPr lang="en-US" sz="2200" kern="1200" dirty="0">
            <a:solidFill>
              <a:schemeClr val="tx1"/>
            </a:solidFill>
          </a:endParaRPr>
        </a:p>
      </dsp:txBody>
      <dsp:txXfrm>
        <a:off x="803066" y="0"/>
        <a:ext cx="7631794" cy="746340"/>
      </dsp:txXfrm>
    </dsp:sp>
    <dsp:sp modelId="{6BA63E18-5E2B-418B-B151-26CA124CC0D1}">
      <dsp:nvSpPr>
        <dsp:cNvPr id="0" name=""/>
        <dsp:cNvSpPr/>
      </dsp:nvSpPr>
      <dsp:spPr>
        <a:xfrm>
          <a:off x="0" y="783657"/>
          <a:ext cx="9309637" cy="746340"/>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dirty="0">
              <a:solidFill>
                <a:schemeClr val="tx1"/>
              </a:solidFill>
            </a:rPr>
            <a:t>تدريبُ المجتمعِ داخلَ المنظّمةِ وخارجَها على الانخراطِ بصورةٍ فاعلةٍ في مجالِ صنعِ السّياسـاتِ العامّـةِ وإصـدارِ القراراتِ وإقامةِ العلاقاتِ مع وسائلِ الإعلامِ وتنميةِ القدراتِ الذّهنيّة.</a:t>
          </a:r>
          <a:endParaRPr lang="en-US" sz="2200" kern="1200" dirty="0">
            <a:solidFill>
              <a:schemeClr val="tx1"/>
            </a:solidFill>
          </a:endParaRPr>
        </a:p>
      </dsp:txBody>
      <dsp:txXfrm>
        <a:off x="0" y="783657"/>
        <a:ext cx="9309637" cy="746340"/>
      </dsp:txXfrm>
    </dsp:sp>
    <dsp:sp modelId="{C30F7697-5204-486A-AFC4-D48A1B956B13}">
      <dsp:nvSpPr>
        <dsp:cNvPr id="0" name=""/>
        <dsp:cNvSpPr/>
      </dsp:nvSpPr>
      <dsp:spPr>
        <a:xfrm>
          <a:off x="0" y="1567315"/>
          <a:ext cx="9309677" cy="746340"/>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التّوصّلُ إلى لغةٍ مشتركة، أو موقفٍ أو سلوكٍ مشتركٍ تجاهَ قضيّةٍ معيّنة، وتعزّزُ قنواتِ التّواصـلِ بينَ المهتمّينَ بقضيّةٍ ما، كما تتحسّنُ قدرتُهم على نقلِ الرّسالةِ إلى المجتمع.</a:t>
          </a:r>
          <a:endParaRPr lang="en-US" sz="2200" kern="1200">
            <a:solidFill>
              <a:schemeClr val="tx1"/>
            </a:solidFill>
          </a:endParaRPr>
        </a:p>
      </dsp:txBody>
      <dsp:txXfrm>
        <a:off x="0" y="1567315"/>
        <a:ext cx="9309677" cy="746340"/>
      </dsp:txXfrm>
    </dsp:sp>
    <dsp:sp modelId="{AC2BDD25-C1AF-41E8-9BDA-22CC100F145C}">
      <dsp:nvSpPr>
        <dsp:cNvPr id="0" name=""/>
        <dsp:cNvSpPr/>
      </dsp:nvSpPr>
      <dsp:spPr>
        <a:xfrm>
          <a:off x="448103" y="2350972"/>
          <a:ext cx="8341729" cy="74634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a:solidFill>
                <a:schemeClr val="tx1"/>
              </a:solidFill>
            </a:rPr>
            <a:t>التّقريبُ بينَ مختلفِ وجهاتِ النّظرِ والآراءِ المتنوّعةِ وتوفيرُ الفرصِ للدّعمِ المتبادلِ والتّعلّم. </a:t>
          </a:r>
          <a:endParaRPr lang="en-US" sz="2200" kern="1200">
            <a:solidFill>
              <a:schemeClr val="tx1"/>
            </a:solidFill>
          </a:endParaRPr>
        </a:p>
      </dsp:txBody>
      <dsp:txXfrm>
        <a:off x="448103" y="2350972"/>
        <a:ext cx="8341729" cy="7463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62A712-82D5-4749-A51B-A06A805F5464}">
      <dsp:nvSpPr>
        <dsp:cNvPr id="0" name=""/>
        <dsp:cNvSpPr/>
      </dsp:nvSpPr>
      <dsp:spPr>
        <a:xfrm>
          <a:off x="8503124" y="55832"/>
          <a:ext cx="1931717" cy="1641163"/>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cs typeface="+mn-cs"/>
            </a:rPr>
            <a:t>تجميعُ المعلوماتِ والقضايا المطروحةِ لمناقشتِها خلالَ المعرضِ أوِ المؤتمر.</a:t>
          </a:r>
          <a:endParaRPr lang="en-US" sz="2200" kern="1200">
            <a:solidFill>
              <a:schemeClr val="tx1"/>
            </a:solidFill>
            <a:cs typeface="+mn-cs"/>
          </a:endParaRPr>
        </a:p>
      </dsp:txBody>
      <dsp:txXfrm>
        <a:off x="8503124" y="55832"/>
        <a:ext cx="1931717" cy="1641163"/>
      </dsp:txXfrm>
    </dsp:sp>
    <dsp:sp modelId="{D043F283-7DD2-485D-AC85-060EB9CDD939}">
      <dsp:nvSpPr>
        <dsp:cNvPr id="0" name=""/>
        <dsp:cNvSpPr/>
      </dsp:nvSpPr>
      <dsp:spPr>
        <a:xfrm>
          <a:off x="6378235" y="55832"/>
          <a:ext cx="1931717" cy="1641163"/>
        </a:xfrm>
        <a:prstGeom prst="rect">
          <a:avLst/>
        </a:prstGeom>
        <a:solidFill>
          <a:schemeClr val="accent2">
            <a:shade val="80000"/>
            <a:hueOff val="10576"/>
            <a:satOff val="17"/>
            <a:lumOff val="304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cs typeface="+mn-cs"/>
            </a:rPr>
            <a:t>اختيارُ الموقعِ والمكانِ المناسب.</a:t>
          </a:r>
          <a:endParaRPr lang="en-US" sz="2200" kern="1200">
            <a:solidFill>
              <a:schemeClr val="tx1"/>
            </a:solidFill>
            <a:cs typeface="+mn-cs"/>
          </a:endParaRPr>
        </a:p>
      </dsp:txBody>
      <dsp:txXfrm>
        <a:off x="6378235" y="55832"/>
        <a:ext cx="1931717" cy="1641163"/>
      </dsp:txXfrm>
    </dsp:sp>
    <dsp:sp modelId="{3584CF3B-8AA7-4570-B661-0A933127D909}">
      <dsp:nvSpPr>
        <dsp:cNvPr id="0" name=""/>
        <dsp:cNvSpPr/>
      </dsp:nvSpPr>
      <dsp:spPr>
        <a:xfrm>
          <a:off x="4253346" y="55832"/>
          <a:ext cx="1931717" cy="1641163"/>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cs typeface="+mn-cs"/>
            </a:rPr>
            <a:t>تحديدُ الهدفِ والجمهورِ المستهدَف.</a:t>
          </a:r>
          <a:endParaRPr lang="en-US" sz="2200" kern="1200">
            <a:solidFill>
              <a:schemeClr val="tx1"/>
            </a:solidFill>
            <a:cs typeface="+mn-cs"/>
          </a:endParaRPr>
        </a:p>
      </dsp:txBody>
      <dsp:txXfrm>
        <a:off x="4253346" y="55832"/>
        <a:ext cx="1931717" cy="1641163"/>
      </dsp:txXfrm>
    </dsp:sp>
    <dsp:sp modelId="{FB3BE20B-F8A3-41B1-A0DE-2F80918ACA6C}">
      <dsp:nvSpPr>
        <dsp:cNvPr id="0" name=""/>
        <dsp:cNvSpPr/>
      </dsp:nvSpPr>
      <dsp:spPr>
        <a:xfrm>
          <a:off x="2128457" y="55832"/>
          <a:ext cx="1931717" cy="1641163"/>
        </a:xfrm>
        <a:prstGeom prst="rect">
          <a:avLst/>
        </a:prstGeom>
        <a:solidFill>
          <a:schemeClr val="accent2">
            <a:shade val="80000"/>
            <a:hueOff val="31727"/>
            <a:satOff val="51"/>
            <a:lumOff val="913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dirty="0">
              <a:solidFill>
                <a:schemeClr val="tx1"/>
              </a:solidFill>
              <a:cs typeface="+mn-cs"/>
            </a:rPr>
            <a:t>تنظيمٌ جيّدٌ للمشاركةِ خلالَ المعارضِ أوِ المؤتمرات.</a:t>
          </a:r>
          <a:endParaRPr lang="en-US" sz="2200" kern="1200" dirty="0">
            <a:solidFill>
              <a:schemeClr val="tx1"/>
            </a:solidFill>
            <a:cs typeface="+mn-cs"/>
          </a:endParaRPr>
        </a:p>
      </dsp:txBody>
      <dsp:txXfrm>
        <a:off x="2128457" y="55832"/>
        <a:ext cx="1931717" cy="1641163"/>
      </dsp:txXfrm>
    </dsp:sp>
    <dsp:sp modelId="{90BE4D92-7E55-43AA-BB59-92140E2D7984}">
      <dsp:nvSpPr>
        <dsp:cNvPr id="0" name=""/>
        <dsp:cNvSpPr/>
      </dsp:nvSpPr>
      <dsp:spPr>
        <a:xfrm>
          <a:off x="3567" y="55832"/>
          <a:ext cx="1931717" cy="1641163"/>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cs typeface="+mn-cs"/>
            </a:rPr>
            <a:t>مراعاةُ تنظيمِ الجدولِ الزّمنيِّ للمعرضِ أوِ المؤتمر.</a:t>
          </a:r>
          <a:endParaRPr lang="en-US" sz="2200" kern="1200">
            <a:solidFill>
              <a:schemeClr val="tx1"/>
            </a:solidFill>
            <a:cs typeface="+mn-cs"/>
          </a:endParaRPr>
        </a:p>
      </dsp:txBody>
      <dsp:txXfrm>
        <a:off x="3567" y="55832"/>
        <a:ext cx="1931717" cy="1641163"/>
      </dsp:txXfrm>
    </dsp:sp>
    <dsp:sp modelId="{A206B0AD-C1F5-41E0-8B5D-07E78F7BED4B}">
      <dsp:nvSpPr>
        <dsp:cNvPr id="0" name=""/>
        <dsp:cNvSpPr/>
      </dsp:nvSpPr>
      <dsp:spPr>
        <a:xfrm>
          <a:off x="7552710" y="1890167"/>
          <a:ext cx="1931717" cy="1641163"/>
        </a:xfrm>
        <a:prstGeom prst="rect">
          <a:avLst/>
        </a:prstGeom>
        <a:solidFill>
          <a:schemeClr val="accent2">
            <a:shade val="80000"/>
            <a:hueOff val="52878"/>
            <a:satOff val="85"/>
            <a:lumOff val="1523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dirty="0">
              <a:solidFill>
                <a:schemeClr val="tx1"/>
              </a:solidFill>
              <a:cs typeface="+mn-cs"/>
            </a:rPr>
            <a:t>التّواصلُ معَ الجهاتِ الإعلاميّةِ الّتي ستغطّي الحدث.</a:t>
          </a:r>
          <a:endParaRPr lang="en-US" sz="2200" kern="1200" dirty="0">
            <a:solidFill>
              <a:schemeClr val="tx1"/>
            </a:solidFill>
            <a:cs typeface="+mn-cs"/>
          </a:endParaRPr>
        </a:p>
      </dsp:txBody>
      <dsp:txXfrm>
        <a:off x="7552710" y="1890167"/>
        <a:ext cx="1931717" cy="1641163"/>
      </dsp:txXfrm>
    </dsp:sp>
    <dsp:sp modelId="{9642B1CB-15BC-401D-B75B-4947A5A0EA84}">
      <dsp:nvSpPr>
        <dsp:cNvPr id="0" name=""/>
        <dsp:cNvSpPr/>
      </dsp:nvSpPr>
      <dsp:spPr>
        <a:xfrm>
          <a:off x="5427820" y="1890167"/>
          <a:ext cx="1931717" cy="1641163"/>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cs typeface="+mn-cs"/>
            </a:rPr>
            <a:t>إقامةُ نشاطاتٍ ترفيهيّةٍ أوِ احتفاليّةٍ داخلَ المعرضِ أوِ المؤتمر.</a:t>
          </a:r>
          <a:endParaRPr lang="en-US" sz="2200" kern="1200">
            <a:solidFill>
              <a:schemeClr val="tx1"/>
            </a:solidFill>
            <a:cs typeface="+mn-cs"/>
          </a:endParaRPr>
        </a:p>
      </dsp:txBody>
      <dsp:txXfrm>
        <a:off x="5427820" y="1890167"/>
        <a:ext cx="1931717" cy="1641163"/>
      </dsp:txXfrm>
    </dsp:sp>
    <dsp:sp modelId="{FAEF42C3-6E61-4427-8205-0DA74DA923A2}">
      <dsp:nvSpPr>
        <dsp:cNvPr id="0" name=""/>
        <dsp:cNvSpPr/>
      </dsp:nvSpPr>
      <dsp:spPr>
        <a:xfrm>
          <a:off x="3302931" y="1890167"/>
          <a:ext cx="1931717" cy="1641163"/>
        </a:xfrm>
        <a:prstGeom prst="rect">
          <a:avLst/>
        </a:prstGeom>
        <a:solidFill>
          <a:schemeClr val="accent2">
            <a:shade val="80000"/>
            <a:hueOff val="74029"/>
            <a:satOff val="119"/>
            <a:lumOff val="2132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cs typeface="+mn-cs"/>
            </a:rPr>
            <a:t>الحرصُ على توزيعِ عددٍ منَ الهدايا أوِ المطبوعاتِ التّذكاريّة.</a:t>
          </a:r>
          <a:endParaRPr lang="en-US" sz="2200" kern="1200">
            <a:solidFill>
              <a:schemeClr val="tx1"/>
            </a:solidFill>
            <a:cs typeface="+mn-cs"/>
          </a:endParaRPr>
        </a:p>
      </dsp:txBody>
      <dsp:txXfrm>
        <a:off x="3302931" y="1890167"/>
        <a:ext cx="1931717" cy="1641163"/>
      </dsp:txXfrm>
    </dsp:sp>
    <dsp:sp modelId="{D1A905DB-C3FA-4977-B5CD-013F5760BB9B}">
      <dsp:nvSpPr>
        <dsp:cNvPr id="0" name=""/>
        <dsp:cNvSpPr/>
      </dsp:nvSpPr>
      <dsp:spPr>
        <a:xfrm>
          <a:off x="953982" y="1890167"/>
          <a:ext cx="2155777" cy="1641163"/>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cs typeface="+mn-cs"/>
            </a:rPr>
            <a:t>عملُ استطلاعٍ للرّأيِ حتّى يتعرّفَ على أهمِّ الإيجابيّاتِ والسّلبيّاتِ حولَ المعرضِ أوِ المؤتمر. </a:t>
          </a:r>
          <a:endParaRPr lang="en-US" sz="2200" kern="1200" dirty="0">
            <a:solidFill>
              <a:schemeClr val="tx1"/>
            </a:solidFill>
            <a:cs typeface="+mn-cs"/>
          </a:endParaRPr>
        </a:p>
      </dsp:txBody>
      <dsp:txXfrm>
        <a:off x="953982" y="1890167"/>
        <a:ext cx="2155777" cy="16411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2652CB-C420-496B-939C-31FAC8D947E3}">
      <dsp:nvSpPr>
        <dsp:cNvPr id="0" name=""/>
        <dsp:cNvSpPr/>
      </dsp:nvSpPr>
      <dsp:spPr>
        <a:xfrm>
          <a:off x="7179054" y="456371"/>
          <a:ext cx="2174640" cy="130478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التّخطيطُ للمؤتمر</a:t>
          </a:r>
          <a:r>
            <a:rPr lang="ar-SY" sz="2200" b="0" kern="1200" dirty="0">
              <a:solidFill>
                <a:schemeClr val="tx1"/>
              </a:solidFill>
            </a:rPr>
            <a:t>.</a:t>
          </a:r>
          <a:endParaRPr lang="en-US" sz="2200" b="0" kern="1200" dirty="0">
            <a:solidFill>
              <a:schemeClr val="tx1"/>
            </a:solidFill>
          </a:endParaRPr>
        </a:p>
      </dsp:txBody>
      <dsp:txXfrm>
        <a:off x="7179054" y="456371"/>
        <a:ext cx="2174640" cy="1304784"/>
      </dsp:txXfrm>
    </dsp:sp>
    <dsp:sp modelId="{5568FBB3-692C-4F40-8BEE-AD49439E9AA3}">
      <dsp:nvSpPr>
        <dsp:cNvPr id="0" name=""/>
        <dsp:cNvSpPr/>
      </dsp:nvSpPr>
      <dsp:spPr>
        <a:xfrm>
          <a:off x="4786950" y="456371"/>
          <a:ext cx="2174640" cy="1304784"/>
        </a:xfrm>
        <a:prstGeom prst="rect">
          <a:avLst/>
        </a:prstGeom>
        <a:solidFill>
          <a:schemeClr val="accent2">
            <a:shade val="80000"/>
            <a:hueOff val="12086"/>
            <a:satOff val="19"/>
            <a:lumOff val="348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JO" sz="2200" b="0" kern="1200" dirty="0">
              <a:solidFill>
                <a:schemeClr val="tx1"/>
              </a:solidFill>
            </a:rPr>
            <a:t>تصميمُ الهويّةِ البصريّةِ للمؤتمر</a:t>
          </a:r>
          <a:r>
            <a:rPr lang="ar-SY" sz="2200" b="0" kern="1200" dirty="0">
              <a:solidFill>
                <a:schemeClr val="tx1"/>
              </a:solidFill>
            </a:rPr>
            <a:t>.</a:t>
          </a:r>
          <a:endParaRPr lang="en-US" sz="2200" b="0" kern="1200" dirty="0">
            <a:solidFill>
              <a:schemeClr val="tx1"/>
            </a:solidFill>
          </a:endParaRPr>
        </a:p>
      </dsp:txBody>
      <dsp:txXfrm>
        <a:off x="4786950" y="456371"/>
        <a:ext cx="2174640" cy="1304784"/>
      </dsp:txXfrm>
    </dsp:sp>
    <dsp:sp modelId="{83F3AF03-DBF9-4825-ADA7-DDEE3315B4C3}">
      <dsp:nvSpPr>
        <dsp:cNvPr id="0" name=""/>
        <dsp:cNvSpPr/>
      </dsp:nvSpPr>
      <dsp:spPr>
        <a:xfrm>
          <a:off x="2394845" y="456371"/>
          <a:ext cx="2174640" cy="1304784"/>
        </a:xfrm>
        <a:prstGeom prst="rect">
          <a:avLst/>
        </a:prstGeom>
        <a:solidFill>
          <a:schemeClr val="accent2">
            <a:shade val="80000"/>
            <a:hueOff val="24173"/>
            <a:satOff val="39"/>
            <a:lumOff val="696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JO" sz="2200" b="0" kern="1200" dirty="0">
              <a:solidFill>
                <a:schemeClr val="tx1"/>
              </a:solidFill>
            </a:rPr>
            <a:t>تأمينُ وتجهيزُ مكانِ عقدِ المؤتمر</a:t>
          </a:r>
          <a:r>
            <a:rPr lang="ar-SY" sz="2200" b="0" kern="1200" dirty="0">
              <a:solidFill>
                <a:schemeClr val="tx1"/>
              </a:solidFill>
            </a:rPr>
            <a:t>.</a:t>
          </a:r>
          <a:endParaRPr lang="en-US" sz="2200" b="0" kern="1200" dirty="0">
            <a:solidFill>
              <a:schemeClr val="tx1"/>
            </a:solidFill>
          </a:endParaRPr>
        </a:p>
      </dsp:txBody>
      <dsp:txXfrm>
        <a:off x="2394845" y="456371"/>
        <a:ext cx="2174640" cy="1304784"/>
      </dsp:txXfrm>
    </dsp:sp>
    <dsp:sp modelId="{84DD7388-28F8-4084-AF6C-A7E2A088D418}">
      <dsp:nvSpPr>
        <dsp:cNvPr id="0" name=""/>
        <dsp:cNvSpPr/>
      </dsp:nvSpPr>
      <dsp:spPr>
        <a:xfrm>
          <a:off x="2741" y="456371"/>
          <a:ext cx="2174640" cy="1304784"/>
        </a:xfrm>
        <a:prstGeom prst="rect">
          <a:avLst/>
        </a:prstGeom>
        <a:solidFill>
          <a:schemeClr val="accent2">
            <a:shade val="80000"/>
            <a:hueOff val="36259"/>
            <a:satOff val="58"/>
            <a:lumOff val="1044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JO" sz="2200" b="0" kern="1200" dirty="0">
              <a:solidFill>
                <a:schemeClr val="tx1"/>
              </a:solidFill>
            </a:rPr>
            <a:t>تأمينُ معدّاتِ الصّورةِ والصّوت</a:t>
          </a:r>
          <a:r>
            <a:rPr lang="ar-SY" sz="2200" b="0" kern="1200" dirty="0">
              <a:solidFill>
                <a:schemeClr val="tx1"/>
              </a:solidFill>
            </a:rPr>
            <a:t>.</a:t>
          </a:r>
          <a:endParaRPr lang="en-US" sz="2200" b="0" kern="1200" dirty="0">
            <a:solidFill>
              <a:schemeClr val="tx1"/>
            </a:solidFill>
          </a:endParaRPr>
        </a:p>
      </dsp:txBody>
      <dsp:txXfrm>
        <a:off x="2741" y="456371"/>
        <a:ext cx="2174640" cy="1304784"/>
      </dsp:txXfrm>
    </dsp:sp>
    <dsp:sp modelId="{CDF4BED6-70D9-437B-A6B0-60B72C3ED5D6}">
      <dsp:nvSpPr>
        <dsp:cNvPr id="0" name=""/>
        <dsp:cNvSpPr/>
      </dsp:nvSpPr>
      <dsp:spPr>
        <a:xfrm>
          <a:off x="7179054" y="1978620"/>
          <a:ext cx="2174640" cy="1304784"/>
        </a:xfrm>
        <a:prstGeom prst="rect">
          <a:avLst/>
        </a:prstGeom>
        <a:solidFill>
          <a:schemeClr val="accent2">
            <a:shade val="80000"/>
            <a:hueOff val="48346"/>
            <a:satOff val="78"/>
            <a:lumOff val="1392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JO" sz="2200" b="0" kern="1200" dirty="0">
              <a:solidFill>
                <a:schemeClr val="tx1"/>
              </a:solidFill>
            </a:rPr>
            <a:t>التّصويرُ والنّقلُ التّلفزيونيُّ الفضائيُّ وعلى الإنترنت</a:t>
          </a:r>
          <a:r>
            <a:rPr lang="ar-SY" sz="2200" b="0" kern="1200" dirty="0">
              <a:solidFill>
                <a:schemeClr val="tx1"/>
              </a:solidFill>
            </a:rPr>
            <a:t>.</a:t>
          </a:r>
          <a:endParaRPr lang="en-US" sz="2200" b="0" kern="1200" dirty="0">
            <a:solidFill>
              <a:schemeClr val="tx1"/>
            </a:solidFill>
          </a:endParaRPr>
        </a:p>
      </dsp:txBody>
      <dsp:txXfrm>
        <a:off x="7179054" y="1978620"/>
        <a:ext cx="2174640" cy="1304784"/>
      </dsp:txXfrm>
    </dsp:sp>
    <dsp:sp modelId="{470597E6-2933-42F4-8062-F8AFFDDE07BE}">
      <dsp:nvSpPr>
        <dsp:cNvPr id="0" name=""/>
        <dsp:cNvSpPr/>
      </dsp:nvSpPr>
      <dsp:spPr>
        <a:xfrm>
          <a:off x="4786950" y="1978620"/>
          <a:ext cx="2174640" cy="1304784"/>
        </a:xfrm>
        <a:prstGeom prst="rect">
          <a:avLst/>
        </a:prstGeom>
        <a:solidFill>
          <a:schemeClr val="accent2">
            <a:shade val="80000"/>
            <a:hueOff val="60432"/>
            <a:satOff val="97"/>
            <a:lumOff val="1740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JO" sz="2200" b="0" kern="1200" dirty="0">
              <a:solidFill>
                <a:schemeClr val="tx1"/>
              </a:solidFill>
            </a:rPr>
            <a:t>التّرجمةُ الفوريّةُ للمؤتمر</a:t>
          </a:r>
          <a:r>
            <a:rPr lang="ar-SY" sz="2200" b="0" kern="1200" dirty="0">
              <a:solidFill>
                <a:schemeClr val="tx1"/>
              </a:solidFill>
            </a:rPr>
            <a:t>.</a:t>
          </a:r>
          <a:endParaRPr lang="en-US" sz="2200" b="0" kern="1200" dirty="0">
            <a:solidFill>
              <a:schemeClr val="tx1"/>
            </a:solidFill>
          </a:endParaRPr>
        </a:p>
      </dsp:txBody>
      <dsp:txXfrm>
        <a:off x="4786950" y="1978620"/>
        <a:ext cx="2174640" cy="1304784"/>
      </dsp:txXfrm>
    </dsp:sp>
    <dsp:sp modelId="{33B8FEA7-2DBD-45E1-9899-26D4FFB8CCA8}">
      <dsp:nvSpPr>
        <dsp:cNvPr id="0" name=""/>
        <dsp:cNvSpPr/>
      </dsp:nvSpPr>
      <dsp:spPr>
        <a:xfrm>
          <a:off x="2394845" y="1978620"/>
          <a:ext cx="2174640" cy="1304784"/>
        </a:xfrm>
        <a:prstGeom prst="rect">
          <a:avLst/>
        </a:prstGeom>
        <a:solidFill>
          <a:schemeClr val="accent2">
            <a:shade val="80000"/>
            <a:hueOff val="72518"/>
            <a:satOff val="117"/>
            <a:lumOff val="2088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JO" sz="2200" b="0" kern="1200" dirty="0">
              <a:solidFill>
                <a:schemeClr val="tx1"/>
              </a:solidFill>
            </a:rPr>
            <a:t>التّغطيةُ الإعلاميّةُ والتّوثيقُ للمؤتمر</a:t>
          </a:r>
          <a:r>
            <a:rPr lang="ar-SY" sz="2200" b="0" kern="1200" dirty="0">
              <a:solidFill>
                <a:schemeClr val="tx1"/>
              </a:solidFill>
            </a:rPr>
            <a:t>.</a:t>
          </a:r>
          <a:endParaRPr lang="en-US" sz="2200" b="0" kern="1200" dirty="0">
            <a:solidFill>
              <a:schemeClr val="tx1"/>
            </a:solidFill>
          </a:endParaRPr>
        </a:p>
      </dsp:txBody>
      <dsp:txXfrm>
        <a:off x="2394845" y="1978620"/>
        <a:ext cx="2174640" cy="1304784"/>
      </dsp:txXfrm>
    </dsp:sp>
    <dsp:sp modelId="{7A008FF2-51A9-4D0F-9DA6-30BA5AC9A7BC}">
      <dsp:nvSpPr>
        <dsp:cNvPr id="0" name=""/>
        <dsp:cNvSpPr/>
      </dsp:nvSpPr>
      <dsp:spPr>
        <a:xfrm>
          <a:off x="2741" y="1978620"/>
          <a:ext cx="2174640" cy="130478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JO" sz="2200" b="0" kern="1200" dirty="0">
              <a:solidFill>
                <a:schemeClr val="tx1"/>
              </a:solidFill>
            </a:rPr>
            <a:t>حسابُ ميزانيّةِ المعارضِ والمؤتمرات</a:t>
          </a:r>
          <a:r>
            <a:rPr lang="ar-SY" sz="2200" b="0" kern="1200" dirty="0">
              <a:solidFill>
                <a:schemeClr val="tx1"/>
              </a:solidFill>
            </a:rPr>
            <a:t>.</a:t>
          </a:r>
          <a:endParaRPr lang="en-US" sz="2200" b="0" kern="1200" dirty="0">
            <a:solidFill>
              <a:schemeClr val="tx1"/>
            </a:solidFill>
          </a:endParaRPr>
        </a:p>
      </dsp:txBody>
      <dsp:txXfrm>
        <a:off x="2741" y="1978620"/>
        <a:ext cx="2174640" cy="13047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D02446-BC46-4E37-9D3D-47069E4D4D71}">
      <dsp:nvSpPr>
        <dsp:cNvPr id="0" name=""/>
        <dsp:cNvSpPr/>
      </dsp:nvSpPr>
      <dsp:spPr>
        <a:xfrm>
          <a:off x="0" y="841088"/>
          <a:ext cx="9795825" cy="831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D12047AD-8732-4692-A429-1AA7E3DA7066}">
      <dsp:nvSpPr>
        <dsp:cNvPr id="0" name=""/>
        <dsp:cNvSpPr/>
      </dsp:nvSpPr>
      <dsp:spPr>
        <a:xfrm>
          <a:off x="2400" y="56188"/>
          <a:ext cx="9327070" cy="127198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9181" tIns="0" rIns="259181" bIns="0" numCol="1" spcCol="1270" anchor="ctr" anchorCtr="0">
          <a:noAutofit/>
        </a:bodyPr>
        <a:lstStyle/>
        <a:p>
          <a:pPr marL="0" lvl="0" indent="0" algn="r" defTabSz="977900" rtl="1">
            <a:lnSpc>
              <a:spcPct val="90000"/>
            </a:lnSpc>
            <a:spcBef>
              <a:spcPct val="0"/>
            </a:spcBef>
            <a:spcAft>
              <a:spcPct val="35000"/>
            </a:spcAft>
            <a:buNone/>
          </a:pPr>
          <a:r>
            <a:rPr lang="ar-SA" sz="2200" kern="1200" dirty="0">
              <a:solidFill>
                <a:schemeClr val="tx1"/>
              </a:solidFill>
            </a:rPr>
            <a:t>ويمكنُ تعريفُ المهرجانِ على أنّهُ: "احتفالٌ عامٌّ يكونُ عادةً في إطارٍ ثقافيٍّ أو دينيٍّ ويرجعُ أصلُ كلمةِ مهرجانَ حسبَ معجمِ الوسيطِ إلى الكلمةِ الفارسيّةِ المركَّبةِ (مهر-جان) الجزءُ الأوّلُ معناهُ الشّمسُ والجزءُ الثّاني الحياةُ أوِ الرّوحُ والمقصودُ باستخدامِ كلمةِ مهرجانَ هوَ احتفالٌ يُقامُ ابتهاجاً بحادثٍ سعيد. </a:t>
          </a:r>
          <a:endParaRPr lang="en-US" sz="2200" kern="1200" dirty="0">
            <a:solidFill>
              <a:schemeClr val="tx1"/>
            </a:solidFill>
          </a:endParaRPr>
        </a:p>
      </dsp:txBody>
      <dsp:txXfrm>
        <a:off x="64493" y="118281"/>
        <a:ext cx="9202884" cy="1147794"/>
      </dsp:txXfrm>
    </dsp:sp>
    <dsp:sp modelId="{A0B15945-4E8B-4DCD-88FE-6BD567E9A180}">
      <dsp:nvSpPr>
        <dsp:cNvPr id="0" name=""/>
        <dsp:cNvSpPr/>
      </dsp:nvSpPr>
      <dsp:spPr>
        <a:xfrm>
          <a:off x="0" y="2337968"/>
          <a:ext cx="9795825" cy="831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F5BEB55A-EF19-47B3-87E1-5960088C9901}">
      <dsp:nvSpPr>
        <dsp:cNvPr id="0" name=""/>
        <dsp:cNvSpPr/>
      </dsp:nvSpPr>
      <dsp:spPr>
        <a:xfrm>
          <a:off x="2400" y="1850888"/>
          <a:ext cx="9327070" cy="97416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9181" tIns="0" rIns="259181" bIns="0" numCol="1" spcCol="1270" anchor="ctr" anchorCtr="0">
          <a:noAutofit/>
        </a:bodyPr>
        <a:lstStyle/>
        <a:p>
          <a:pPr marL="0" lvl="0" indent="0" algn="r" defTabSz="977900" rtl="1">
            <a:lnSpc>
              <a:spcPct val="90000"/>
            </a:lnSpc>
            <a:spcBef>
              <a:spcPct val="0"/>
            </a:spcBef>
            <a:spcAft>
              <a:spcPct val="35000"/>
            </a:spcAft>
            <a:buNone/>
          </a:pPr>
          <a:r>
            <a:rPr lang="ar-SA" sz="2200" kern="1200" dirty="0">
              <a:solidFill>
                <a:schemeClr val="tx1"/>
              </a:solidFill>
            </a:rPr>
            <a:t>وقد عُرِّفَتْ كلمةُ المهرجانِ لدى الرّومانِ بأنّها تجلٍّ فنّيٌّ وفقَ جدولٍ زمنيٍّ متنوّعٍ أو هو تظاهرةٌ فنّيّةٌ احتفاليّةٌ تتألّفُ من سلسةٍ منَ الأحداثِ والفعاليّات</a:t>
          </a:r>
          <a:r>
            <a:rPr lang="ar-EG" sz="2200" kern="1200" dirty="0">
              <a:solidFill>
                <a:schemeClr val="tx1"/>
              </a:solidFill>
            </a:rPr>
            <a:t>.</a:t>
          </a:r>
          <a:endParaRPr lang="en-US" sz="2200" kern="1200" dirty="0">
            <a:solidFill>
              <a:schemeClr val="tx1"/>
            </a:solidFill>
          </a:endParaRPr>
        </a:p>
      </dsp:txBody>
      <dsp:txXfrm>
        <a:off x="49955" y="1898443"/>
        <a:ext cx="9231960" cy="879050"/>
      </dsp:txXfrm>
    </dsp:sp>
    <dsp:sp modelId="{4DD39E12-51E8-4CE5-9725-325CC8A71706}">
      <dsp:nvSpPr>
        <dsp:cNvPr id="0" name=""/>
        <dsp:cNvSpPr/>
      </dsp:nvSpPr>
      <dsp:spPr>
        <a:xfrm>
          <a:off x="0" y="4123598"/>
          <a:ext cx="9795825" cy="831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5860D6C8-9752-4142-8E88-8E379C25BD52}">
      <dsp:nvSpPr>
        <dsp:cNvPr id="0" name=""/>
        <dsp:cNvSpPr/>
      </dsp:nvSpPr>
      <dsp:spPr>
        <a:xfrm>
          <a:off x="2400" y="3347768"/>
          <a:ext cx="9327070" cy="126291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9181" tIns="0" rIns="259181" bIns="0" numCol="1" spcCol="1270" anchor="ctr" anchorCtr="0">
          <a:noAutofit/>
        </a:bodyPr>
        <a:lstStyle/>
        <a:p>
          <a:pPr marL="0" lvl="0" indent="0" algn="r" defTabSz="977900" rtl="1">
            <a:lnSpc>
              <a:spcPct val="90000"/>
            </a:lnSpc>
            <a:spcBef>
              <a:spcPct val="0"/>
            </a:spcBef>
            <a:spcAft>
              <a:spcPct val="35000"/>
            </a:spcAft>
            <a:buNone/>
          </a:pPr>
          <a:r>
            <a:rPr lang="ar-SA" sz="2200" kern="1200" dirty="0">
              <a:solidFill>
                <a:schemeClr val="tx1"/>
              </a:solidFill>
            </a:rPr>
            <a:t>ويمكنُ إجمالُ ما ذُكِرَ حولَ تعريفِ المهرجاناتِ بأنّهُ تظاهرةٌ جماهيريّةٌ ترفيهيّةٌ يمكنُ أن تُقامَ فيهِ مختلفُ الفعاليّاتِ والأنشطةِ السّياحيّةِ والفنّيّةِ والرّياضيّةِ والثّقافيّةِ والتّسويقيّةِ خلالَ فترةٍ زمنيّةٍ محدَّدة، ويهدفُ إلى تحقيقِ فوائدَ اقتصاديّةٍ واجتماعيّةٍ وثقافيّةٍ وترويحيّةٍ على المستوى المحلّيِّ والوطنيّ.</a:t>
          </a:r>
          <a:endParaRPr lang="en-US" sz="2200" kern="1200" dirty="0">
            <a:solidFill>
              <a:schemeClr val="tx1"/>
            </a:solidFill>
          </a:endParaRPr>
        </a:p>
      </dsp:txBody>
      <dsp:txXfrm>
        <a:off x="64050" y="3409418"/>
        <a:ext cx="9203770" cy="11396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54D10D-4438-4B8E-9A70-B58DFC9EE5EB}">
      <dsp:nvSpPr>
        <dsp:cNvPr id="0" name=""/>
        <dsp:cNvSpPr/>
      </dsp:nvSpPr>
      <dsp:spPr>
        <a:xfrm>
          <a:off x="8385387" y="135629"/>
          <a:ext cx="1904970" cy="1142982"/>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المحبّة (مهرجانُ الباسل).</a:t>
          </a:r>
          <a:endParaRPr lang="en-US" sz="2200" b="0" kern="1200" dirty="0">
            <a:solidFill>
              <a:schemeClr val="tx1"/>
            </a:solidFill>
          </a:endParaRPr>
        </a:p>
      </dsp:txBody>
      <dsp:txXfrm>
        <a:off x="8385387" y="135629"/>
        <a:ext cx="1904970" cy="1142982"/>
      </dsp:txXfrm>
    </dsp:sp>
    <dsp:sp modelId="{1D2FA8FA-B514-4EAF-81E4-1DFE78A3C6A0}">
      <dsp:nvSpPr>
        <dsp:cNvPr id="0" name=""/>
        <dsp:cNvSpPr/>
      </dsp:nvSpPr>
      <dsp:spPr>
        <a:xfrm>
          <a:off x="6289920" y="135629"/>
          <a:ext cx="1904970" cy="1142982"/>
        </a:xfrm>
        <a:prstGeom prst="rect">
          <a:avLst/>
        </a:prstGeom>
        <a:solidFill>
          <a:schemeClr val="accent2">
            <a:shade val="80000"/>
            <a:hueOff val="7050"/>
            <a:satOff val="11"/>
            <a:lumOff val="203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القلعةِ والوادي في حمص.</a:t>
          </a:r>
          <a:endParaRPr lang="en-US" sz="2200" b="0" kern="1200" dirty="0">
            <a:solidFill>
              <a:schemeClr val="tx1"/>
            </a:solidFill>
          </a:endParaRPr>
        </a:p>
      </dsp:txBody>
      <dsp:txXfrm>
        <a:off x="6289920" y="135629"/>
        <a:ext cx="1904970" cy="1142982"/>
      </dsp:txXfrm>
    </dsp:sp>
    <dsp:sp modelId="{B88F1518-10F2-4DA9-8BDD-73202755E190}">
      <dsp:nvSpPr>
        <dsp:cNvPr id="0" name=""/>
        <dsp:cNvSpPr/>
      </dsp:nvSpPr>
      <dsp:spPr>
        <a:xfrm>
          <a:off x="4194452" y="135629"/>
          <a:ext cx="1904970" cy="1142982"/>
        </a:xfrm>
        <a:prstGeom prst="rect">
          <a:avLst/>
        </a:prstGeom>
        <a:solidFill>
          <a:schemeClr val="accent2">
            <a:shade val="80000"/>
            <a:hueOff val="14101"/>
            <a:satOff val="23"/>
            <a:lumOff val="406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سوارُ الشّام.</a:t>
          </a:r>
          <a:endParaRPr lang="en-US" sz="2200" b="0" kern="1200" dirty="0">
            <a:solidFill>
              <a:schemeClr val="tx1"/>
            </a:solidFill>
          </a:endParaRPr>
        </a:p>
      </dsp:txBody>
      <dsp:txXfrm>
        <a:off x="4194452" y="135629"/>
        <a:ext cx="1904970" cy="1142982"/>
      </dsp:txXfrm>
    </dsp:sp>
    <dsp:sp modelId="{CF34EAA2-BE8E-4F68-AB7D-460B11A3D0A6}">
      <dsp:nvSpPr>
        <dsp:cNvPr id="0" name=""/>
        <dsp:cNvSpPr/>
      </dsp:nvSpPr>
      <dsp:spPr>
        <a:xfrm>
          <a:off x="2098985" y="135629"/>
          <a:ext cx="1904970" cy="1142982"/>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صيفُ طرطوس.</a:t>
          </a:r>
          <a:endParaRPr lang="en-US" sz="2200" b="0" kern="1200" dirty="0">
            <a:solidFill>
              <a:schemeClr val="tx1"/>
            </a:solidFill>
          </a:endParaRPr>
        </a:p>
      </dsp:txBody>
      <dsp:txXfrm>
        <a:off x="2098985" y="135629"/>
        <a:ext cx="1904970" cy="1142982"/>
      </dsp:txXfrm>
    </dsp:sp>
    <dsp:sp modelId="{3F4D4718-64A1-4E63-B10C-F42E85F05805}">
      <dsp:nvSpPr>
        <dsp:cNvPr id="0" name=""/>
        <dsp:cNvSpPr/>
      </dsp:nvSpPr>
      <dsp:spPr>
        <a:xfrm>
          <a:off x="3518" y="135629"/>
          <a:ext cx="1904970" cy="1142982"/>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ربيعِ حماة.</a:t>
          </a:r>
          <a:endParaRPr lang="en-US" sz="2200" b="0" kern="1200" dirty="0">
            <a:solidFill>
              <a:schemeClr val="tx1"/>
            </a:solidFill>
          </a:endParaRPr>
        </a:p>
      </dsp:txBody>
      <dsp:txXfrm>
        <a:off x="3518" y="135629"/>
        <a:ext cx="1904970" cy="1142982"/>
      </dsp:txXfrm>
    </dsp:sp>
    <dsp:sp modelId="{2D4A39C7-5D46-4271-855C-7270F9C54960}">
      <dsp:nvSpPr>
        <dsp:cNvPr id="0" name=""/>
        <dsp:cNvSpPr/>
      </dsp:nvSpPr>
      <dsp:spPr>
        <a:xfrm>
          <a:off x="8385387" y="1469108"/>
          <a:ext cx="1904970" cy="1142982"/>
        </a:xfrm>
        <a:prstGeom prst="rect">
          <a:avLst/>
        </a:prstGeom>
        <a:solidFill>
          <a:schemeClr val="accent2">
            <a:shade val="80000"/>
            <a:hueOff val="35252"/>
            <a:satOff val="57"/>
            <a:lumOff val="1015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تدمرَ السّياحيُّ (البادية).</a:t>
          </a:r>
          <a:endParaRPr lang="en-US" sz="2200" b="0" kern="1200" dirty="0">
            <a:solidFill>
              <a:schemeClr val="tx1"/>
            </a:solidFill>
          </a:endParaRPr>
        </a:p>
      </dsp:txBody>
      <dsp:txXfrm>
        <a:off x="8385387" y="1469108"/>
        <a:ext cx="1904970" cy="1142982"/>
      </dsp:txXfrm>
    </dsp:sp>
    <dsp:sp modelId="{B43F5D50-96D7-4AAF-B619-F75FB07FBD10}">
      <dsp:nvSpPr>
        <dsp:cNvPr id="0" name=""/>
        <dsp:cNvSpPr/>
      </dsp:nvSpPr>
      <dsp:spPr>
        <a:xfrm>
          <a:off x="6289920" y="1469108"/>
          <a:ext cx="1904970" cy="1142982"/>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جبلةَ السّياحيُّ في مدينةِ جبلةَ 20 أيلول.</a:t>
          </a:r>
          <a:endParaRPr lang="en-US" sz="2200" b="0" kern="1200" dirty="0">
            <a:solidFill>
              <a:schemeClr val="tx1"/>
            </a:solidFill>
          </a:endParaRPr>
        </a:p>
      </dsp:txBody>
      <dsp:txXfrm>
        <a:off x="6289920" y="1469108"/>
        <a:ext cx="1904970" cy="1142982"/>
      </dsp:txXfrm>
    </dsp:sp>
    <dsp:sp modelId="{5E360B7B-0297-4DC3-B191-1299A205C9C1}">
      <dsp:nvSpPr>
        <dsp:cNvPr id="0" name=""/>
        <dsp:cNvSpPr/>
      </dsp:nvSpPr>
      <dsp:spPr>
        <a:xfrm>
          <a:off x="4194452" y="1469108"/>
          <a:ext cx="1904970" cy="1142982"/>
        </a:xfrm>
        <a:prstGeom prst="rect">
          <a:avLst/>
        </a:prstGeom>
        <a:solidFill>
          <a:schemeClr val="accent2">
            <a:shade val="80000"/>
            <a:hueOff val="49353"/>
            <a:satOff val="79"/>
            <a:lumOff val="1421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صيدنايا السّياحيُّ من 22-24 آبَ.</a:t>
          </a:r>
          <a:endParaRPr lang="en-US" sz="2200" b="0" kern="1200" dirty="0">
            <a:solidFill>
              <a:schemeClr val="tx1"/>
            </a:solidFill>
          </a:endParaRPr>
        </a:p>
      </dsp:txBody>
      <dsp:txXfrm>
        <a:off x="4194452" y="1469108"/>
        <a:ext cx="1904970" cy="1142982"/>
      </dsp:txXfrm>
    </dsp:sp>
    <dsp:sp modelId="{4CB0FE37-5B0D-4811-9E0C-F5A2DC9F04BF}">
      <dsp:nvSpPr>
        <dsp:cNvPr id="0" name=""/>
        <dsp:cNvSpPr/>
      </dsp:nvSpPr>
      <dsp:spPr>
        <a:xfrm>
          <a:off x="2098985" y="1469108"/>
          <a:ext cx="1904970" cy="1142982"/>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لؤلؤةِ الفرات.</a:t>
          </a:r>
          <a:endParaRPr lang="en-US" sz="2200" b="0" kern="1200" dirty="0">
            <a:solidFill>
              <a:schemeClr val="tx1"/>
            </a:solidFill>
          </a:endParaRPr>
        </a:p>
      </dsp:txBody>
      <dsp:txXfrm>
        <a:off x="2098985" y="1469108"/>
        <a:ext cx="1904970" cy="1142982"/>
      </dsp:txXfrm>
    </dsp:sp>
    <dsp:sp modelId="{3B3CD5E4-4F64-4552-8865-55375DEBC240}">
      <dsp:nvSpPr>
        <dsp:cNvPr id="0" name=""/>
        <dsp:cNvSpPr/>
      </dsp:nvSpPr>
      <dsp:spPr>
        <a:xfrm>
          <a:off x="3518" y="1469108"/>
          <a:ext cx="1904970" cy="1142982"/>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القطنِ كرنفال.</a:t>
          </a:r>
          <a:endParaRPr lang="en-US" sz="2200" b="0" kern="1200" dirty="0">
            <a:solidFill>
              <a:schemeClr val="tx1"/>
            </a:solidFill>
          </a:endParaRPr>
        </a:p>
      </dsp:txBody>
      <dsp:txXfrm>
        <a:off x="3518" y="1469108"/>
        <a:ext cx="1904970" cy="1142982"/>
      </dsp:txXfrm>
    </dsp:sp>
    <dsp:sp modelId="{457B0556-074F-4619-B9D1-94CC95EA89D7}">
      <dsp:nvSpPr>
        <dsp:cNvPr id="0" name=""/>
        <dsp:cNvSpPr/>
      </dsp:nvSpPr>
      <dsp:spPr>
        <a:xfrm>
          <a:off x="6289920" y="2802587"/>
          <a:ext cx="1904970" cy="1142982"/>
        </a:xfrm>
        <a:prstGeom prst="rect">
          <a:avLst/>
        </a:prstGeom>
        <a:solidFill>
          <a:schemeClr val="accent2">
            <a:shade val="80000"/>
            <a:hueOff val="70504"/>
            <a:satOff val="113"/>
            <a:lumOff val="2030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دمشقَ السّينمائيّ.</a:t>
          </a:r>
          <a:endParaRPr lang="en-US" sz="2200" b="0" kern="1200" dirty="0">
            <a:solidFill>
              <a:schemeClr val="tx1"/>
            </a:solidFill>
          </a:endParaRPr>
        </a:p>
      </dsp:txBody>
      <dsp:txXfrm>
        <a:off x="6289920" y="2802587"/>
        <a:ext cx="1904970" cy="1142982"/>
      </dsp:txXfrm>
    </dsp:sp>
    <dsp:sp modelId="{ADF59A4B-44E3-4406-B546-F8E07E1D5669}">
      <dsp:nvSpPr>
        <dsp:cNvPr id="0" name=""/>
        <dsp:cNvSpPr/>
      </dsp:nvSpPr>
      <dsp:spPr>
        <a:xfrm>
          <a:off x="4194452" y="2802587"/>
          <a:ext cx="1904970" cy="1142982"/>
        </a:xfrm>
        <a:prstGeom prst="rect">
          <a:avLst/>
        </a:prstGeom>
        <a:solidFill>
          <a:schemeClr val="accent2">
            <a:shade val="80000"/>
            <a:hueOff val="77554"/>
            <a:satOff val="125"/>
            <a:lumOff val="2233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معرضُ الزّهورِ الدّوليّ.</a:t>
          </a:r>
          <a:endParaRPr lang="en-US" sz="2200" b="0" kern="1200" dirty="0">
            <a:solidFill>
              <a:schemeClr val="tx1"/>
            </a:solidFill>
          </a:endParaRPr>
        </a:p>
      </dsp:txBody>
      <dsp:txXfrm>
        <a:off x="4194452" y="2802587"/>
        <a:ext cx="1904970" cy="1142982"/>
      </dsp:txXfrm>
    </dsp:sp>
    <dsp:sp modelId="{44BB334E-CDC9-4567-994F-5C69028438C8}">
      <dsp:nvSpPr>
        <dsp:cNvPr id="0" name=""/>
        <dsp:cNvSpPr/>
      </dsp:nvSpPr>
      <dsp:spPr>
        <a:xfrm>
          <a:off x="2098985" y="2802587"/>
          <a:ext cx="1904970" cy="1142982"/>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مهرجانُ التّراثِ السّوريّ (أوكيتو).</a:t>
          </a:r>
          <a:endParaRPr lang="en-US" sz="2200" b="0" kern="1200" dirty="0">
            <a:solidFill>
              <a:schemeClr val="tx1"/>
            </a:solidFill>
          </a:endParaRPr>
        </a:p>
      </dsp:txBody>
      <dsp:txXfrm>
        <a:off x="2098985" y="2802587"/>
        <a:ext cx="1904970" cy="1142982"/>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30818" y="4162648"/>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9/12/2022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2756418" y="4090830"/>
            <a:ext cx="3251200"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E0DF3D-E4E8-4545-82A4-529EFF8C307C}"/>
              </a:ext>
            </a:extLst>
          </p:cNvPr>
          <p:cNvSpPr>
            <a:spLocks noGrp="1"/>
          </p:cNvSpPr>
          <p:nvPr>
            <p:ph sz="quarter" idx="11"/>
          </p:nvPr>
        </p:nvSpPr>
        <p:spPr/>
        <p:txBody>
          <a:bodyPr/>
          <a:lstStyle/>
          <a:p>
            <a:r>
              <a:rPr lang="ar-EG" dirty="0"/>
              <a:t>تنظيمُ المؤتمراتِ والفعاليّات</a:t>
            </a:r>
          </a:p>
        </p:txBody>
      </p:sp>
      <p:sp>
        <p:nvSpPr>
          <p:cNvPr id="7" name="Content Placeholder 6">
            <a:extLst>
              <a:ext uri="{FF2B5EF4-FFF2-40B4-BE49-F238E27FC236}">
                <a16:creationId xmlns:a16="http://schemas.microsoft.com/office/drawing/2014/main" id="{7F61E3C2-9512-444D-A874-3BD8E74C6FA9}"/>
              </a:ext>
            </a:extLst>
          </p:cNvPr>
          <p:cNvSpPr>
            <a:spLocks noGrp="1"/>
          </p:cNvSpPr>
          <p:nvPr>
            <p:ph sz="quarter" idx="12"/>
          </p:nvPr>
        </p:nvSpPr>
        <p:spPr/>
        <p:txBody>
          <a:bodyPr/>
          <a:lstStyle/>
          <a:p>
            <a:r>
              <a:rPr lang="ar-EG" dirty="0"/>
              <a:t>الخدماتُ الأساسيّةُ لتنظيمِ المؤتمرات</a:t>
            </a:r>
            <a:endParaRPr lang="en-US" dirty="0"/>
          </a:p>
        </p:txBody>
      </p:sp>
      <p:graphicFrame>
        <p:nvGraphicFramePr>
          <p:cNvPr id="9" name="Diagram 8">
            <a:extLst>
              <a:ext uri="{FF2B5EF4-FFF2-40B4-BE49-F238E27FC236}">
                <a16:creationId xmlns:a16="http://schemas.microsoft.com/office/drawing/2014/main" id="{F17F1380-9FA4-49EB-BE21-2AA2AC3C11E0}"/>
              </a:ext>
            </a:extLst>
          </p:cNvPr>
          <p:cNvGraphicFramePr/>
          <p:nvPr>
            <p:extLst>
              <p:ext uri="{D42A27DB-BD31-4B8C-83A1-F6EECF244321}">
                <p14:modId xmlns:p14="http://schemas.microsoft.com/office/powerpoint/2010/main" val="2777338531"/>
              </p:ext>
            </p:extLst>
          </p:nvPr>
        </p:nvGraphicFramePr>
        <p:xfrm>
          <a:off x="1417782" y="2398557"/>
          <a:ext cx="9356436" cy="373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11760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F61E3C2-9512-444D-A874-3BD8E74C6FA9}"/>
              </a:ext>
            </a:extLst>
          </p:cNvPr>
          <p:cNvSpPr>
            <a:spLocks noGrp="1"/>
          </p:cNvSpPr>
          <p:nvPr>
            <p:ph sz="quarter" idx="11"/>
          </p:nvPr>
        </p:nvSpPr>
        <p:spPr/>
        <p:txBody>
          <a:bodyPr/>
          <a:lstStyle/>
          <a:p>
            <a:r>
              <a:rPr lang="ar-EG" dirty="0"/>
              <a:t>أهمُ المعارضِ السّياحيّةِ في العالمِ ومواعيدُها</a:t>
            </a:r>
          </a:p>
        </p:txBody>
      </p:sp>
      <p:graphicFrame>
        <p:nvGraphicFramePr>
          <p:cNvPr id="5" name="Table 4">
            <a:extLst>
              <a:ext uri="{FF2B5EF4-FFF2-40B4-BE49-F238E27FC236}">
                <a16:creationId xmlns:a16="http://schemas.microsoft.com/office/drawing/2014/main" id="{264ADA93-EAE7-456F-9283-6DCF044A2840}"/>
              </a:ext>
            </a:extLst>
          </p:cNvPr>
          <p:cNvGraphicFramePr>
            <a:graphicFrameLocks noGrp="1"/>
          </p:cNvGraphicFramePr>
          <p:nvPr>
            <p:extLst>
              <p:ext uri="{D42A27DB-BD31-4B8C-83A1-F6EECF244321}">
                <p14:modId xmlns:p14="http://schemas.microsoft.com/office/powerpoint/2010/main" val="1921285819"/>
              </p:ext>
            </p:extLst>
          </p:nvPr>
        </p:nvGraphicFramePr>
        <p:xfrm>
          <a:off x="1438725" y="1543792"/>
          <a:ext cx="9314550" cy="4886697"/>
        </p:xfrm>
        <a:graphic>
          <a:graphicData uri="http://schemas.openxmlformats.org/drawingml/2006/table">
            <a:tbl>
              <a:tblPr rtl="1" firstRow="1" firstCol="1" bandRow="1"/>
              <a:tblGrid>
                <a:gridCol w="901922">
                  <a:extLst>
                    <a:ext uri="{9D8B030D-6E8A-4147-A177-3AD203B41FA5}">
                      <a16:colId xmlns:a16="http://schemas.microsoft.com/office/drawing/2014/main" val="3307644577"/>
                    </a:ext>
                  </a:extLst>
                </a:gridCol>
                <a:gridCol w="1142566">
                  <a:extLst>
                    <a:ext uri="{9D8B030D-6E8A-4147-A177-3AD203B41FA5}">
                      <a16:colId xmlns:a16="http://schemas.microsoft.com/office/drawing/2014/main" val="2058099074"/>
                    </a:ext>
                  </a:extLst>
                </a:gridCol>
                <a:gridCol w="1256923">
                  <a:extLst>
                    <a:ext uri="{9D8B030D-6E8A-4147-A177-3AD203B41FA5}">
                      <a16:colId xmlns:a16="http://schemas.microsoft.com/office/drawing/2014/main" val="1647655599"/>
                    </a:ext>
                  </a:extLst>
                </a:gridCol>
                <a:gridCol w="1149527">
                  <a:extLst>
                    <a:ext uri="{9D8B030D-6E8A-4147-A177-3AD203B41FA5}">
                      <a16:colId xmlns:a16="http://schemas.microsoft.com/office/drawing/2014/main" val="3191785342"/>
                    </a:ext>
                  </a:extLst>
                </a:gridCol>
                <a:gridCol w="1400116">
                  <a:extLst>
                    <a:ext uri="{9D8B030D-6E8A-4147-A177-3AD203B41FA5}">
                      <a16:colId xmlns:a16="http://schemas.microsoft.com/office/drawing/2014/main" val="2177821883"/>
                    </a:ext>
                  </a:extLst>
                </a:gridCol>
                <a:gridCol w="1121683">
                  <a:extLst>
                    <a:ext uri="{9D8B030D-6E8A-4147-A177-3AD203B41FA5}">
                      <a16:colId xmlns:a16="http://schemas.microsoft.com/office/drawing/2014/main" val="2973861642"/>
                    </a:ext>
                  </a:extLst>
                </a:gridCol>
                <a:gridCol w="981473">
                  <a:extLst>
                    <a:ext uri="{9D8B030D-6E8A-4147-A177-3AD203B41FA5}">
                      <a16:colId xmlns:a16="http://schemas.microsoft.com/office/drawing/2014/main" val="2491272472"/>
                    </a:ext>
                  </a:extLst>
                </a:gridCol>
                <a:gridCol w="1360340">
                  <a:extLst>
                    <a:ext uri="{9D8B030D-6E8A-4147-A177-3AD203B41FA5}">
                      <a16:colId xmlns:a16="http://schemas.microsoft.com/office/drawing/2014/main" val="2078471283"/>
                    </a:ext>
                  </a:extLst>
                </a:gridCol>
              </a:tblGrid>
              <a:tr h="1728606">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كانون 2</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هولندا</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رحلات الرّوح </a:t>
                      </a:r>
                      <a:r>
                        <a:rPr lang="en-US" sz="1400" b="1">
                          <a:effectLst/>
                          <a:latin typeface="Simplified Arabic" panose="02020603050405020304" pitchFamily="18" charset="-78"/>
                          <a:ea typeface="Calibri" panose="020F0502020204030204" pitchFamily="34" charset="0"/>
                          <a:cs typeface="Arial" panose="020B0604020202020204" pitchFamily="34" charset="0"/>
                        </a:rPr>
                        <a:t>JOSP</a:t>
                      </a:r>
                      <a:r>
                        <a:rPr lang="ar-SA" sz="1400" b="1">
                          <a:effectLst/>
                          <a:latin typeface="Calibri" panose="020F0502020204030204" pitchFamily="34" charset="0"/>
                          <a:ea typeface="Calibri" panose="020F0502020204030204" pitchFamily="34" charset="0"/>
                          <a:cs typeface="Simplified Arabic" panose="02020603050405020304" pitchFamily="18" charset="-78"/>
                        </a:rPr>
                        <a:t> روما / إيطاليا</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شتوتغارت/ ألمانيا</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Ferien - Messe Wien</a:t>
                      </a:r>
                      <a:r>
                        <a:rPr lang="ar-SA" sz="1400" b="1">
                          <a:effectLst/>
                          <a:latin typeface="Calibri" panose="020F0502020204030204" pitchFamily="34" charset="0"/>
                          <a:ea typeface="Calibri" panose="020F0502020204030204" pitchFamily="34" charset="0"/>
                          <a:cs typeface="Simplified Arabic" panose="02020603050405020304" pitchFamily="18" charset="-78"/>
                        </a:rPr>
                        <a:t> الدّوليّ / فيينا</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Fiture</a:t>
                      </a:r>
                      <a:r>
                        <a:rPr lang="ar-SA" sz="1400" b="1">
                          <a:effectLst/>
                          <a:latin typeface="Calibri" panose="020F0502020204030204" pitchFamily="34" charset="0"/>
                          <a:ea typeface="Calibri" panose="020F0502020204030204" pitchFamily="34" charset="0"/>
                          <a:cs typeface="Simplified Arabic" panose="02020603050405020304" pitchFamily="18" charset="-78"/>
                        </a:rPr>
                        <a:t>/ مدريد</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8168143"/>
                  </a:ext>
                </a:extLst>
              </a:tr>
              <a:tr h="1438930">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شباط</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بروكسل/ بلجيكا</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بلغراد / صربيا</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معرض ميلانو/ إيطاليا</a:t>
                      </a:r>
                      <a:endParaRPr lang="en-US" sz="11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EMITT</a:t>
                      </a:r>
                      <a:r>
                        <a:rPr lang="ar-SA" sz="1400" b="1">
                          <a:effectLst/>
                          <a:latin typeface="Calibri" panose="020F0502020204030204" pitchFamily="34" charset="0"/>
                          <a:ea typeface="Calibri" panose="020F0502020204030204" pitchFamily="34" charset="0"/>
                          <a:cs typeface="Simplified Arabic" panose="02020603050405020304" pitchFamily="18" charset="-78"/>
                        </a:rPr>
                        <a:t>/ تركيا</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براغ/ التّشيك</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OTM</a:t>
                      </a:r>
                      <a:r>
                        <a:rPr lang="ar-SA" sz="1400" b="1">
                          <a:effectLst/>
                          <a:latin typeface="Calibri" panose="020F0502020204030204" pitchFamily="34" charset="0"/>
                          <a:ea typeface="Calibri" panose="020F0502020204030204" pitchFamily="34" charset="0"/>
                          <a:cs typeface="Simplified Arabic" panose="02020603050405020304" pitchFamily="18" charset="-78"/>
                        </a:rPr>
                        <a:t> / الهند</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معرض العطلات    والسّفر/ أبو ظبي</a:t>
                      </a: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6382959"/>
                  </a:ext>
                </a:extLst>
              </a:tr>
              <a:tr h="1149256">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آذار</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ITB</a:t>
                      </a:r>
                      <a:r>
                        <a:rPr lang="ar-SA" sz="1400" b="1">
                          <a:effectLst/>
                          <a:latin typeface="Calibri" panose="020F0502020204030204" pitchFamily="34" charset="0"/>
                          <a:ea typeface="Calibri" panose="020F0502020204030204" pitchFamily="34" charset="0"/>
                          <a:cs typeface="Simplified Arabic" panose="02020603050405020304" pitchFamily="18" charset="-78"/>
                        </a:rPr>
                        <a:t>/ برلين- ألمانيا</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Mitt</a:t>
                      </a:r>
                      <a:r>
                        <a:rPr lang="ar-SA" sz="1400" b="1">
                          <a:effectLst/>
                          <a:latin typeface="Calibri" panose="020F0502020204030204" pitchFamily="34" charset="0"/>
                          <a:ea typeface="Calibri" panose="020F0502020204030204" pitchFamily="34" charset="0"/>
                          <a:cs typeface="Simplified Arabic" panose="02020603050405020304" pitchFamily="18" charset="-78"/>
                        </a:rPr>
                        <a:t>/ موسكو</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dirty="0">
                          <a:effectLst/>
                          <a:latin typeface="Simplified Arabic" panose="02020603050405020304" pitchFamily="18" charset="-78"/>
                          <a:ea typeface="Calibri" panose="020F0502020204030204" pitchFamily="34" charset="0"/>
                          <a:cs typeface="Arial" panose="020B0604020202020204" pitchFamily="34" charset="0"/>
                        </a:rPr>
                        <a:t>ITM</a:t>
                      </a:r>
                      <a:r>
                        <a:rPr lang="ar-SA" sz="1400" b="1" dirty="0">
                          <a:effectLst/>
                          <a:latin typeface="Calibri" panose="020F0502020204030204" pitchFamily="34" charset="0"/>
                          <a:ea typeface="Calibri" panose="020F0502020204030204" pitchFamily="34" charset="0"/>
                          <a:cs typeface="Simplified Arabic" panose="02020603050405020304" pitchFamily="18" charset="-78"/>
                        </a:rPr>
                        <a:t> موسكو</a:t>
                      </a:r>
                      <a:endParaRPr lang="en-US" sz="11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MAP</a:t>
                      </a:r>
                      <a:r>
                        <a:rPr lang="ar-SA" sz="1400" b="1">
                          <a:effectLst/>
                          <a:latin typeface="Calibri" panose="020F0502020204030204" pitchFamily="34" charset="0"/>
                          <a:ea typeface="Calibri" panose="020F0502020204030204" pitchFamily="34" charset="0"/>
                          <a:cs typeface="Simplified Arabic" panose="02020603050405020304" pitchFamily="18" charset="-78"/>
                        </a:rPr>
                        <a:t>/ باريس</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TUR</a:t>
                      </a:r>
                      <a:r>
                        <a:rPr lang="ar-SA" sz="1400" b="1">
                          <a:effectLst/>
                          <a:latin typeface="Calibri" panose="020F0502020204030204" pitchFamily="34" charset="0"/>
                          <a:ea typeface="Calibri" panose="020F0502020204030204" pitchFamily="34" charset="0"/>
                          <a:cs typeface="Simplified Arabic" panose="02020603050405020304" pitchFamily="18" charset="-78"/>
                        </a:rPr>
                        <a:t>/ السّويد</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6246517"/>
                  </a:ext>
                </a:extLst>
              </a:tr>
              <a:tr h="569905">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نيسان</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قبرص</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 </a:t>
                      </a:r>
                      <a:endParaRPr lang="en-US" sz="11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5889911"/>
                  </a:ext>
                </a:extLst>
              </a:tr>
            </a:tbl>
          </a:graphicData>
        </a:graphic>
      </p:graphicFrame>
    </p:spTree>
    <p:extLst>
      <p:ext uri="{BB962C8B-B14F-4D97-AF65-F5344CB8AC3E}">
        <p14:creationId xmlns:p14="http://schemas.microsoft.com/office/powerpoint/2010/main" val="93961569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F61E3C2-9512-444D-A874-3BD8E74C6FA9}"/>
              </a:ext>
            </a:extLst>
          </p:cNvPr>
          <p:cNvSpPr>
            <a:spLocks noGrp="1"/>
          </p:cNvSpPr>
          <p:nvPr>
            <p:ph sz="quarter" idx="11"/>
          </p:nvPr>
        </p:nvSpPr>
        <p:spPr/>
        <p:txBody>
          <a:bodyPr/>
          <a:lstStyle/>
          <a:p>
            <a:r>
              <a:rPr lang="ar-EG" dirty="0"/>
              <a:t>أهمُ المعارضِ السّياحيّةِ في العالمِ ومواعيدُها</a:t>
            </a:r>
          </a:p>
        </p:txBody>
      </p:sp>
      <p:graphicFrame>
        <p:nvGraphicFramePr>
          <p:cNvPr id="2" name="Table 1">
            <a:extLst>
              <a:ext uri="{FF2B5EF4-FFF2-40B4-BE49-F238E27FC236}">
                <a16:creationId xmlns:a16="http://schemas.microsoft.com/office/drawing/2014/main" id="{41229841-4A7C-4E09-B81A-0C48C2FD3602}"/>
              </a:ext>
            </a:extLst>
          </p:cNvPr>
          <p:cNvGraphicFramePr>
            <a:graphicFrameLocks noGrp="1"/>
          </p:cNvGraphicFramePr>
          <p:nvPr>
            <p:extLst>
              <p:ext uri="{D42A27DB-BD31-4B8C-83A1-F6EECF244321}">
                <p14:modId xmlns:p14="http://schemas.microsoft.com/office/powerpoint/2010/main" val="2275617633"/>
              </p:ext>
            </p:extLst>
          </p:nvPr>
        </p:nvGraphicFramePr>
        <p:xfrm>
          <a:off x="1260761" y="1567543"/>
          <a:ext cx="9670477" cy="4862946"/>
        </p:xfrm>
        <a:graphic>
          <a:graphicData uri="http://schemas.openxmlformats.org/drawingml/2006/table">
            <a:tbl>
              <a:tblPr rtl="1" firstRow="1" firstCol="1" bandRow="1"/>
              <a:tblGrid>
                <a:gridCol w="1490673">
                  <a:extLst>
                    <a:ext uri="{9D8B030D-6E8A-4147-A177-3AD203B41FA5}">
                      <a16:colId xmlns:a16="http://schemas.microsoft.com/office/drawing/2014/main" val="3993061721"/>
                    </a:ext>
                  </a:extLst>
                </a:gridCol>
                <a:gridCol w="1888407">
                  <a:extLst>
                    <a:ext uri="{9D8B030D-6E8A-4147-A177-3AD203B41FA5}">
                      <a16:colId xmlns:a16="http://schemas.microsoft.com/office/drawing/2014/main" val="1683575274"/>
                    </a:ext>
                  </a:extLst>
                </a:gridCol>
                <a:gridCol w="2077409">
                  <a:extLst>
                    <a:ext uri="{9D8B030D-6E8A-4147-A177-3AD203B41FA5}">
                      <a16:colId xmlns:a16="http://schemas.microsoft.com/office/drawing/2014/main" val="2038925634"/>
                    </a:ext>
                  </a:extLst>
                </a:gridCol>
                <a:gridCol w="1899910">
                  <a:extLst>
                    <a:ext uri="{9D8B030D-6E8A-4147-A177-3AD203B41FA5}">
                      <a16:colId xmlns:a16="http://schemas.microsoft.com/office/drawing/2014/main" val="1748092389"/>
                    </a:ext>
                  </a:extLst>
                </a:gridCol>
                <a:gridCol w="2314078">
                  <a:extLst>
                    <a:ext uri="{9D8B030D-6E8A-4147-A177-3AD203B41FA5}">
                      <a16:colId xmlns:a16="http://schemas.microsoft.com/office/drawing/2014/main" val="3825895653"/>
                    </a:ext>
                  </a:extLst>
                </a:gridCol>
              </a:tblGrid>
              <a:tr h="1059279">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أيّار</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الملتقى</a:t>
                      </a:r>
                      <a:endParaRPr lang="en-US" sz="1400" b="1">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en-US" sz="1400" b="1">
                          <a:effectLst/>
                          <a:latin typeface="Simplified Arabic" panose="02020603050405020304" pitchFamily="18" charset="-78"/>
                          <a:ea typeface="Calibri" panose="020F0502020204030204" pitchFamily="34" charset="0"/>
                          <a:cs typeface="Arial" panose="020B0604020202020204" pitchFamily="34" charset="0"/>
                        </a:rPr>
                        <a:t>ATM</a:t>
                      </a:r>
                      <a:r>
                        <a:rPr lang="ar-SA" sz="1400" b="1">
                          <a:effectLst/>
                          <a:latin typeface="Calibri" panose="020F0502020204030204" pitchFamily="34" charset="0"/>
                          <a:ea typeface="Calibri" panose="020F0502020204030204" pitchFamily="34" charset="0"/>
                          <a:cs typeface="Simplified Arabic" panose="02020603050405020304" pitchFamily="18" charset="-78"/>
                        </a:rPr>
                        <a:t> / دبيّ</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BITE</a:t>
                      </a:r>
                      <a:endParaRPr lang="en-US" sz="1400" b="1">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البحرين</a:t>
                      </a:r>
                      <a:endParaRPr lang="en-US" sz="1400" b="1">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KIF</a:t>
                      </a:r>
                      <a:br>
                        <a:rPr lang="ar-SA" sz="1400" b="1">
                          <a:effectLst/>
                          <a:latin typeface="Calibri" panose="020F0502020204030204" pitchFamily="34" charset="0"/>
                          <a:ea typeface="Calibri" panose="020F0502020204030204" pitchFamily="34" charset="0"/>
                          <a:cs typeface="Simplified Arabic" panose="02020603050405020304" pitchFamily="18" charset="-78"/>
                        </a:rPr>
                      </a:br>
                      <a:r>
                        <a:rPr lang="ar-SA" sz="1400" b="1">
                          <a:effectLst/>
                          <a:latin typeface="Calibri" panose="020F0502020204030204" pitchFamily="34" charset="0"/>
                          <a:ea typeface="Calibri" panose="020F0502020204030204" pitchFamily="34" charset="0"/>
                          <a:cs typeface="Simplified Arabic" panose="02020603050405020304" pitchFamily="18" charset="-78"/>
                        </a:rPr>
                        <a:t>الكويت</a:t>
                      </a:r>
                      <a:endParaRPr lang="en-US" sz="1400" b="1">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سوق السّياحة الدّوليّة المتوسّطيّة</a:t>
                      </a:r>
                      <a:endParaRPr lang="en-US" sz="1400" b="1">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تونس</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5230337"/>
                  </a:ext>
                </a:extLst>
              </a:tr>
              <a:tr h="846033">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حزيران</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dirty="0">
                          <a:effectLst/>
                          <a:latin typeface="Simplified Arabic" panose="02020603050405020304" pitchFamily="18" charset="-78"/>
                          <a:ea typeface="Calibri" panose="020F0502020204030204" pitchFamily="34" charset="0"/>
                          <a:cs typeface="Arial" panose="020B0604020202020204" pitchFamily="34" charset="0"/>
                        </a:rPr>
                        <a:t>BITE</a:t>
                      </a:r>
                      <a:r>
                        <a:rPr lang="ar-SA" sz="1400" b="1" dirty="0">
                          <a:effectLst/>
                          <a:latin typeface="Calibri" panose="020F0502020204030204" pitchFamily="34" charset="0"/>
                          <a:ea typeface="Calibri" panose="020F0502020204030204" pitchFamily="34" charset="0"/>
                          <a:cs typeface="Simplified Arabic" panose="02020603050405020304" pitchFamily="18" charset="-78"/>
                        </a:rPr>
                        <a:t> بكّين / الصّين</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الرّياض للسّفر والسّياحة</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4575214"/>
                  </a:ext>
                </a:extLst>
              </a:tr>
              <a:tr h="1059279">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أيلول</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Top Resa</a:t>
                      </a:r>
                      <a:r>
                        <a:rPr lang="ar-SA" sz="1400" b="1">
                          <a:effectLst/>
                          <a:latin typeface="Calibri" panose="020F0502020204030204" pitchFamily="34" charset="0"/>
                          <a:ea typeface="Calibri" panose="020F0502020204030204" pitchFamily="34" charset="0"/>
                          <a:cs typeface="Simplified Arabic" panose="02020603050405020304" pitchFamily="18" charset="-78"/>
                        </a:rPr>
                        <a:t>/ باريس</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وارسو/ بولونيا</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JATA WTF</a:t>
                      </a:r>
                      <a:r>
                        <a:rPr lang="ar-SA" sz="1400" b="1">
                          <a:effectLst/>
                          <a:latin typeface="Calibri" panose="020F0502020204030204" pitchFamily="34" charset="0"/>
                          <a:ea typeface="Calibri" panose="020F0502020204030204" pitchFamily="34" charset="0"/>
                          <a:cs typeface="Simplified Arabic" panose="02020603050405020304" pitchFamily="18" charset="-78"/>
                        </a:rPr>
                        <a:t> </a:t>
                      </a:r>
                      <a:br>
                        <a:rPr lang="ar-SA" sz="1400" b="1">
                          <a:effectLst/>
                          <a:latin typeface="Calibri" panose="020F0502020204030204" pitchFamily="34" charset="0"/>
                          <a:ea typeface="Calibri" panose="020F0502020204030204" pitchFamily="34" charset="0"/>
                          <a:cs typeface="Simplified Arabic" panose="02020603050405020304" pitchFamily="18" charset="-78"/>
                        </a:rPr>
                      </a:br>
                      <a:r>
                        <a:rPr lang="ar-SA" sz="1400" b="1">
                          <a:effectLst/>
                          <a:latin typeface="Calibri" panose="020F0502020204030204" pitchFamily="34" charset="0"/>
                          <a:ea typeface="Calibri" panose="020F0502020204030204" pitchFamily="34" charset="0"/>
                          <a:cs typeface="Simplified Arabic" panose="02020603050405020304" pitchFamily="18" charset="-78"/>
                        </a:rPr>
                        <a:t>  طوكيو/ اليابان</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9573911"/>
                  </a:ext>
                </a:extLst>
              </a:tr>
              <a:tr h="632785">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تشرين 1</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رومانيا</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سالونيك / اليونان</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7756257"/>
                  </a:ext>
                </a:extLst>
              </a:tr>
              <a:tr h="632785">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تشرين 2</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سالونيك / اليونان</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a:t>
                      </a:r>
                      <a:r>
                        <a:rPr lang="en-US" sz="1400" b="1">
                          <a:effectLst/>
                          <a:latin typeface="Simplified Arabic" panose="02020603050405020304" pitchFamily="18" charset="-78"/>
                          <a:ea typeface="Calibri" panose="020F0502020204030204" pitchFamily="34" charset="0"/>
                          <a:cs typeface="Arial" panose="020B0604020202020204" pitchFamily="34" charset="0"/>
                        </a:rPr>
                        <a:t>WTM</a:t>
                      </a:r>
                      <a:r>
                        <a:rPr lang="ar-SA" sz="1400" b="1">
                          <a:effectLst/>
                          <a:latin typeface="Calibri" panose="020F0502020204030204" pitchFamily="34" charset="0"/>
                          <a:ea typeface="Calibri" panose="020F0502020204030204" pitchFamily="34" charset="0"/>
                          <a:cs typeface="Simplified Arabic" panose="02020603050405020304" pitchFamily="18" charset="-78"/>
                        </a:rPr>
                        <a:t>/ لندن</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ساليرنو/ إيطاليا</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معرض أسيزي / إيطاليا</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228767"/>
                  </a:ext>
                </a:extLst>
              </a:tr>
              <a:tr h="632785">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كانون 1</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معرض أزمير/ تركيا</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400" b="1" dirty="0">
                          <a:effectLst/>
                          <a:latin typeface="Calibri" panose="020F0502020204030204" pitchFamily="34" charset="0"/>
                          <a:ea typeface="Calibri" panose="020F0502020204030204" pitchFamily="34" charset="0"/>
                          <a:cs typeface="Simplified Arabic" panose="02020603050405020304" pitchFamily="18" charset="-78"/>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9161" marR="491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203224"/>
                  </a:ext>
                </a:extLst>
              </a:tr>
            </a:tbl>
          </a:graphicData>
        </a:graphic>
      </p:graphicFrame>
    </p:spTree>
    <p:extLst>
      <p:ext uri="{BB962C8B-B14F-4D97-AF65-F5344CB8AC3E}">
        <p14:creationId xmlns:p14="http://schemas.microsoft.com/office/powerpoint/2010/main" val="33421691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F61E3C2-9512-444D-A874-3BD8E74C6FA9}"/>
              </a:ext>
            </a:extLst>
          </p:cNvPr>
          <p:cNvSpPr>
            <a:spLocks noGrp="1"/>
          </p:cNvSpPr>
          <p:nvPr>
            <p:ph sz="quarter" idx="11"/>
          </p:nvPr>
        </p:nvSpPr>
        <p:spPr/>
        <p:txBody>
          <a:bodyPr/>
          <a:lstStyle/>
          <a:p>
            <a:r>
              <a:rPr lang="ar-EG" dirty="0"/>
              <a:t>مفهومُ المهرجاناتِ وتعريفُها </a:t>
            </a:r>
          </a:p>
        </p:txBody>
      </p:sp>
      <p:graphicFrame>
        <p:nvGraphicFramePr>
          <p:cNvPr id="4" name="Diagram 3">
            <a:extLst>
              <a:ext uri="{FF2B5EF4-FFF2-40B4-BE49-F238E27FC236}">
                <a16:creationId xmlns:a16="http://schemas.microsoft.com/office/drawing/2014/main" id="{E286CFCD-D1A7-4A59-9109-4458FD3FF8D0}"/>
              </a:ext>
            </a:extLst>
          </p:cNvPr>
          <p:cNvGraphicFramePr/>
          <p:nvPr>
            <p:extLst>
              <p:ext uri="{D42A27DB-BD31-4B8C-83A1-F6EECF244321}">
                <p14:modId xmlns:p14="http://schemas.microsoft.com/office/powerpoint/2010/main" val="3581781525"/>
              </p:ext>
            </p:extLst>
          </p:nvPr>
        </p:nvGraphicFramePr>
        <p:xfrm>
          <a:off x="1545110" y="1520042"/>
          <a:ext cx="9795825" cy="5011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36747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F61E3C2-9512-444D-A874-3BD8E74C6FA9}"/>
              </a:ext>
            </a:extLst>
          </p:cNvPr>
          <p:cNvSpPr>
            <a:spLocks noGrp="1"/>
          </p:cNvSpPr>
          <p:nvPr>
            <p:ph sz="quarter" idx="11"/>
          </p:nvPr>
        </p:nvSpPr>
        <p:spPr/>
        <p:txBody>
          <a:bodyPr/>
          <a:lstStyle/>
          <a:p>
            <a:r>
              <a:rPr lang="ar-EG" dirty="0"/>
              <a:t>مفهومُ المهرجاناتِ وتعريفُها </a:t>
            </a:r>
          </a:p>
        </p:txBody>
      </p:sp>
      <p:sp>
        <p:nvSpPr>
          <p:cNvPr id="2" name="Frame 1">
            <a:extLst>
              <a:ext uri="{FF2B5EF4-FFF2-40B4-BE49-F238E27FC236}">
                <a16:creationId xmlns:a16="http://schemas.microsoft.com/office/drawing/2014/main" id="{3AC6B307-C9AE-46BB-ACB5-95116AA979CC}"/>
              </a:ext>
            </a:extLst>
          </p:cNvPr>
          <p:cNvSpPr/>
          <p:nvPr/>
        </p:nvSpPr>
        <p:spPr>
          <a:xfrm>
            <a:off x="1322119" y="2328069"/>
            <a:ext cx="9547761" cy="3336461"/>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chemeClr val="tx1"/>
                </a:solidFill>
                <a:latin typeface="Calibri" panose="020F0502020204030204" pitchFamily="34" charset="0"/>
              </a:rPr>
              <a:t>وتُعرَّفُ المهرجاناتُ السّياحيّةُ بأنّها</a:t>
            </a:r>
            <a:r>
              <a:rPr lang="ar-SY" sz="2200" dirty="0">
                <a:solidFill>
                  <a:schemeClr val="tx1"/>
                </a:solidFill>
                <a:latin typeface="Calibri" panose="020F0502020204030204" pitchFamily="34" charset="0"/>
              </a:rPr>
              <a:t>: مهرجاناتٌ تركّزُ على السّفرِ بشكلٍ خاصٍّ سواءٌ محلّيّاً أو دوليّاً وهذا الحدثُ يجذبُ الزّوّارَ والسّيّاحَ عن طريقِ إشراكِهم في نشاطاتٍ وخبراتٍ متنوّعةٍ قد تشملُ الطّعامَ والشّرابَ والفنَّ والموسيقا والثّقافةَ والتّاريخ.</a:t>
            </a:r>
            <a:endParaRPr lang="en-US" sz="2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5742962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462891-3421-4731-B540-A2EF44F3B588}"/>
              </a:ext>
            </a:extLst>
          </p:cNvPr>
          <p:cNvSpPr>
            <a:spLocks noGrp="1"/>
          </p:cNvSpPr>
          <p:nvPr>
            <p:ph sz="quarter" idx="11"/>
          </p:nvPr>
        </p:nvSpPr>
        <p:spPr/>
        <p:txBody>
          <a:bodyPr/>
          <a:lstStyle/>
          <a:p>
            <a:r>
              <a:rPr lang="ar-EG" dirty="0"/>
              <a:t>مفهومُ المهرجاناتِ وتعريفُها </a:t>
            </a:r>
          </a:p>
        </p:txBody>
      </p:sp>
      <p:sp>
        <p:nvSpPr>
          <p:cNvPr id="4" name="Content Placeholder 3">
            <a:extLst>
              <a:ext uri="{FF2B5EF4-FFF2-40B4-BE49-F238E27FC236}">
                <a16:creationId xmlns:a16="http://schemas.microsoft.com/office/drawing/2014/main" id="{84030838-E62D-4128-9ED6-607564A5E3D1}"/>
              </a:ext>
            </a:extLst>
          </p:cNvPr>
          <p:cNvSpPr>
            <a:spLocks noGrp="1"/>
          </p:cNvSpPr>
          <p:nvPr>
            <p:ph sz="quarter" idx="12"/>
          </p:nvPr>
        </p:nvSpPr>
        <p:spPr/>
        <p:txBody>
          <a:bodyPr/>
          <a:lstStyle/>
          <a:p>
            <a:r>
              <a:rPr lang="ar-EG" dirty="0"/>
              <a:t>أنواعُ المهرجانات </a:t>
            </a:r>
            <a:endParaRPr lang="en-US" dirty="0"/>
          </a:p>
        </p:txBody>
      </p:sp>
      <p:sp>
        <p:nvSpPr>
          <p:cNvPr id="5" name="Frame 4">
            <a:extLst>
              <a:ext uri="{FF2B5EF4-FFF2-40B4-BE49-F238E27FC236}">
                <a16:creationId xmlns:a16="http://schemas.microsoft.com/office/drawing/2014/main" id="{27435754-D8F7-4A86-B6EC-6628A460AC99}"/>
              </a:ext>
            </a:extLst>
          </p:cNvPr>
          <p:cNvSpPr/>
          <p:nvPr/>
        </p:nvSpPr>
        <p:spPr>
          <a:xfrm>
            <a:off x="1130234" y="2398556"/>
            <a:ext cx="10341330" cy="4067557"/>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40000"/>
              </a:lnSpc>
            </a:pPr>
            <a:r>
              <a:rPr lang="ar-SY" sz="2100" dirty="0">
                <a:solidFill>
                  <a:schemeClr val="tx1"/>
                </a:solidFill>
                <a:latin typeface="Calibri" panose="020F0502020204030204" pitchFamily="34" charset="0"/>
              </a:rPr>
              <a:t>ظهرتْ</a:t>
            </a:r>
            <a:r>
              <a:rPr lang="ar-SA" sz="2100" dirty="0">
                <a:solidFill>
                  <a:schemeClr val="tx1"/>
                </a:solidFill>
                <a:latin typeface="Calibri" panose="020F0502020204030204" pitchFamily="34" charset="0"/>
              </a:rPr>
              <a:t> أنواعٌ عديدةٌ للمهرجاناتِ في العالمِ وبتصنيفاتٍ مختلفةٍ منها حسبَ عددِ الزّوّارِ كالمهرجاناتِ الصّغيرةِ الّتي تضمُّ أقلَّ من </a:t>
            </a:r>
            <a:r>
              <a:rPr lang="en-US" sz="2100" dirty="0">
                <a:solidFill>
                  <a:schemeClr val="tx1"/>
                </a:solidFill>
                <a:latin typeface="Calibri" panose="020F0502020204030204" pitchFamily="34" charset="0"/>
              </a:rPr>
              <a:t>500</a:t>
            </a:r>
            <a:r>
              <a:rPr lang="ar-SY" sz="2100" dirty="0">
                <a:solidFill>
                  <a:schemeClr val="tx1"/>
                </a:solidFill>
                <a:latin typeface="Calibri" panose="020F0502020204030204" pitchFamily="34" charset="0"/>
              </a:rPr>
              <a:t> زائرٍ أوِ المهرجاناتِ متوسّطةِ الحجمِ أوِ الكبيرةِ والّتي تتجاوزُ </a:t>
            </a:r>
            <a:r>
              <a:rPr lang="en-US" sz="2100" dirty="0">
                <a:solidFill>
                  <a:schemeClr val="tx1"/>
                </a:solidFill>
                <a:latin typeface="Calibri" panose="020F0502020204030204" pitchFamily="34" charset="0"/>
              </a:rPr>
              <a:t>5000</a:t>
            </a:r>
            <a:r>
              <a:rPr lang="ar-SY" sz="2100" dirty="0">
                <a:solidFill>
                  <a:schemeClr val="tx1"/>
                </a:solidFill>
                <a:latin typeface="Calibri" panose="020F0502020204030204" pitchFamily="34" charset="0"/>
              </a:rPr>
              <a:t> زائر، ومنها حسبَ الهدفِ كالمهرجاناتِ الّتي تهدفُ إلى تبادلِ المعارفِ والخبراتِ أو إلى تنظيمِ ونشرِ المعلوماتِ أوِ المهرجاناتِ التّعريفيّةِ للتّعريفِ بسياسةِ منظّمةٍ مثلاً</a:t>
            </a:r>
            <a:r>
              <a:rPr lang="ar-SA" sz="2100" dirty="0">
                <a:solidFill>
                  <a:schemeClr val="tx1"/>
                </a:solidFill>
                <a:latin typeface="Calibri" panose="020F0502020204030204" pitchFamily="34" charset="0"/>
              </a:rPr>
              <a:t>،</a:t>
            </a:r>
            <a:r>
              <a:rPr lang="ar-SY" sz="2100" dirty="0">
                <a:solidFill>
                  <a:schemeClr val="tx1"/>
                </a:solidFill>
                <a:latin typeface="Calibri" panose="020F0502020204030204" pitchFamily="34" charset="0"/>
              </a:rPr>
              <a:t> أوِ المهرجاناتِ الّتي تهدفُ إلى تحسينِ صورةِ شركةٍ </a:t>
            </a:r>
            <a:r>
              <a:rPr lang="ar-SA" sz="2100" dirty="0">
                <a:solidFill>
                  <a:schemeClr val="tx1"/>
                </a:solidFill>
                <a:latin typeface="Calibri" panose="020F0502020204030204" pitchFamily="34" charset="0"/>
              </a:rPr>
              <a:t>أوِ التّعرّفِ على الجمهورِ المستهدَفِ واهتماماتِه، </a:t>
            </a:r>
            <a:r>
              <a:rPr lang="ar-SY" sz="2100" dirty="0">
                <a:solidFill>
                  <a:schemeClr val="tx1"/>
                </a:solidFill>
                <a:latin typeface="Calibri" panose="020F0502020204030204" pitchFamily="34" charset="0"/>
              </a:rPr>
              <a:t>كما وصُنِّفَتْ أيضاً</a:t>
            </a:r>
            <a:r>
              <a:rPr lang="ar-SA" sz="2100" dirty="0">
                <a:solidFill>
                  <a:schemeClr val="tx1"/>
                </a:solidFill>
                <a:latin typeface="Calibri" panose="020F0502020204030204" pitchFamily="34" charset="0"/>
              </a:rPr>
              <a:t> على أساسٍ ربحيٍّ وغيرِ ربحيّ</a:t>
            </a:r>
            <a:r>
              <a:rPr lang="ar-EG" sz="2100" dirty="0">
                <a:solidFill>
                  <a:schemeClr val="tx1"/>
                </a:solidFill>
                <a:latin typeface="Calibri" panose="020F0502020204030204" pitchFamily="34" charset="0"/>
              </a:rPr>
              <a:t> </a:t>
            </a:r>
            <a:r>
              <a:rPr lang="ar-SA" sz="2100" dirty="0">
                <a:solidFill>
                  <a:schemeClr val="tx1"/>
                </a:solidFill>
                <a:latin typeface="Calibri" panose="020F0502020204030204" pitchFamily="34" charset="0"/>
              </a:rPr>
              <a:t>وهناكَ تصنيفاتٌ أخرى من خلالِ شكلِها أو محتواها مثلَ مهرجاناتٍ تراثيّة، سياحيّة، ثقافيّة، فنّيّة، رياضيّة، جماهيريّة، أو فلكلوريّة</a:t>
            </a:r>
            <a:r>
              <a:rPr lang="ar-EG" sz="2100" dirty="0">
                <a:solidFill>
                  <a:schemeClr val="tx1"/>
                </a:solidFill>
                <a:latin typeface="Calibri" panose="020F0502020204030204" pitchFamily="34" charset="0"/>
              </a:rPr>
              <a:t>.</a:t>
            </a:r>
            <a:endParaRPr lang="en-US" sz="21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51643785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34DBD-431A-40A2-9595-D4E13D3F3430}"/>
              </a:ext>
            </a:extLst>
          </p:cNvPr>
          <p:cNvSpPr>
            <a:spLocks noGrp="1"/>
          </p:cNvSpPr>
          <p:nvPr>
            <p:ph sz="quarter" idx="11"/>
          </p:nvPr>
        </p:nvSpPr>
        <p:spPr/>
        <p:txBody>
          <a:bodyPr/>
          <a:lstStyle/>
          <a:p>
            <a:r>
              <a:rPr lang="ar-EG" dirty="0"/>
              <a:t>المهرجاناتُ في سورية</a:t>
            </a:r>
          </a:p>
        </p:txBody>
      </p:sp>
      <p:sp>
        <p:nvSpPr>
          <p:cNvPr id="6" name="Content Placeholder 5">
            <a:extLst>
              <a:ext uri="{FF2B5EF4-FFF2-40B4-BE49-F238E27FC236}">
                <a16:creationId xmlns:a16="http://schemas.microsoft.com/office/drawing/2014/main" id="{7AAD38B1-2531-427D-BC45-545666954A3E}"/>
              </a:ext>
            </a:extLst>
          </p:cNvPr>
          <p:cNvSpPr>
            <a:spLocks noGrp="1"/>
          </p:cNvSpPr>
          <p:nvPr>
            <p:ph sz="quarter" idx="12"/>
          </p:nvPr>
        </p:nvSpPr>
        <p:spPr/>
        <p:txBody>
          <a:bodyPr/>
          <a:lstStyle/>
          <a:p>
            <a:r>
              <a:rPr lang="ar-EG" dirty="0"/>
              <a:t>أهمُّ المهرجاناتِ في سورية</a:t>
            </a:r>
            <a:endParaRPr lang="en-US" dirty="0"/>
          </a:p>
        </p:txBody>
      </p:sp>
      <p:graphicFrame>
        <p:nvGraphicFramePr>
          <p:cNvPr id="7" name="Diagram 6">
            <a:extLst>
              <a:ext uri="{FF2B5EF4-FFF2-40B4-BE49-F238E27FC236}">
                <a16:creationId xmlns:a16="http://schemas.microsoft.com/office/drawing/2014/main" id="{C5C544E4-7B9A-40AD-B2D8-E963D47AFF70}"/>
              </a:ext>
            </a:extLst>
          </p:cNvPr>
          <p:cNvGraphicFramePr/>
          <p:nvPr>
            <p:extLst>
              <p:ext uri="{D42A27DB-BD31-4B8C-83A1-F6EECF244321}">
                <p14:modId xmlns:p14="http://schemas.microsoft.com/office/powerpoint/2010/main" val="453597499"/>
              </p:ext>
            </p:extLst>
          </p:nvPr>
        </p:nvGraphicFramePr>
        <p:xfrm>
          <a:off x="949062" y="2398557"/>
          <a:ext cx="10293876" cy="4081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613317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34DBD-431A-40A2-9595-D4E13D3F3430}"/>
              </a:ext>
            </a:extLst>
          </p:cNvPr>
          <p:cNvSpPr>
            <a:spLocks noGrp="1"/>
          </p:cNvSpPr>
          <p:nvPr>
            <p:ph sz="quarter" idx="11"/>
          </p:nvPr>
        </p:nvSpPr>
        <p:spPr/>
        <p:txBody>
          <a:bodyPr/>
          <a:lstStyle/>
          <a:p>
            <a:r>
              <a:rPr lang="ar-EG" dirty="0"/>
              <a:t>المهرجاناتُ في سورية</a:t>
            </a:r>
          </a:p>
        </p:txBody>
      </p:sp>
      <p:sp>
        <p:nvSpPr>
          <p:cNvPr id="6" name="Content Placeholder 5">
            <a:extLst>
              <a:ext uri="{FF2B5EF4-FFF2-40B4-BE49-F238E27FC236}">
                <a16:creationId xmlns:a16="http://schemas.microsoft.com/office/drawing/2014/main" id="{7AAD38B1-2531-427D-BC45-545666954A3E}"/>
              </a:ext>
            </a:extLst>
          </p:cNvPr>
          <p:cNvSpPr>
            <a:spLocks noGrp="1"/>
          </p:cNvSpPr>
          <p:nvPr>
            <p:ph sz="quarter" idx="12"/>
          </p:nvPr>
        </p:nvSpPr>
        <p:spPr/>
        <p:txBody>
          <a:bodyPr/>
          <a:lstStyle/>
          <a:p>
            <a:r>
              <a:rPr lang="ar-EG" dirty="0"/>
              <a:t>أهمُّ المهرجاناتِ في سورية</a:t>
            </a:r>
            <a:endParaRPr lang="en-US" dirty="0"/>
          </a:p>
        </p:txBody>
      </p:sp>
      <p:sp>
        <p:nvSpPr>
          <p:cNvPr id="3" name="Frame 2">
            <a:extLst>
              <a:ext uri="{FF2B5EF4-FFF2-40B4-BE49-F238E27FC236}">
                <a16:creationId xmlns:a16="http://schemas.microsoft.com/office/drawing/2014/main" id="{93D66B25-81AB-45E1-A55D-72BF797124A9}"/>
              </a:ext>
            </a:extLst>
          </p:cNvPr>
          <p:cNvSpPr/>
          <p:nvPr/>
        </p:nvSpPr>
        <p:spPr>
          <a:xfrm>
            <a:off x="1252214" y="2398557"/>
            <a:ext cx="9886840" cy="3800362"/>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Y" sz="2200" dirty="0">
                <a:solidFill>
                  <a:schemeClr val="tx1"/>
                </a:solidFill>
                <a:latin typeface="Calibri" panose="020F0502020204030204" pitchFamily="34" charset="0"/>
              </a:rPr>
              <a:t>بعدَ الاطّلاعِ على قائمةِ المهرجاناتِ السّياحيّةِ في سوريةَ قبلَ الأزمةِ وخلالَها نجدُ أنّ أغلبَ المهرجاناتِ كانتْ تقومُ على فعاليّاتٍ غنائيّةٍ وفنّيّةٍ وعروضٍ مسرحيّةٍ وأمسياتٍ شعريّةٍ ولوحاتٍ استعراضيّةٍ تحاكي التّراثَ والفلكلور</a:t>
            </a:r>
            <a:r>
              <a:rPr lang="ar-SA" sz="2200" dirty="0">
                <a:solidFill>
                  <a:schemeClr val="tx1"/>
                </a:solidFill>
                <a:latin typeface="Calibri" panose="020F0502020204030204" pitchFamily="34" charset="0"/>
              </a:rPr>
              <a:t>،</a:t>
            </a:r>
            <a:r>
              <a:rPr lang="ar-SY" sz="2200" dirty="0">
                <a:solidFill>
                  <a:schemeClr val="tx1"/>
                </a:solidFill>
                <a:latin typeface="Calibri" panose="020F0502020204030204" pitchFamily="34" charset="0"/>
              </a:rPr>
              <a:t> إضافةً إلى المسابقاتِ الرّياضيّةِ وعروضِ الأطفالِ ومعارضِ الحرفِ التّقليديّةِ والمأكولاتِ التّراثيّةِ والجولاتِ السّياحيّة</a:t>
            </a:r>
            <a:r>
              <a:rPr lang="ar-SA" sz="2200" dirty="0">
                <a:solidFill>
                  <a:schemeClr val="tx1"/>
                </a:solidFill>
                <a:latin typeface="Calibri" panose="020F0502020204030204" pitchFamily="34" charset="0"/>
              </a:rPr>
              <a:t>،</a:t>
            </a:r>
            <a:r>
              <a:rPr lang="ar-SY" sz="2200" dirty="0">
                <a:solidFill>
                  <a:schemeClr val="tx1"/>
                </a:solidFill>
                <a:latin typeface="Calibri" panose="020F0502020204030204" pitchFamily="34" charset="0"/>
              </a:rPr>
              <a:t> كلُّ ذلكَ بهدفِ إحياءِ التّراثِ والثّقافةِ السّوريّةِ ونشرِ الفرحِ والتّرويجِ للمناطقِ والمحافظاتِ السّوريّةِ وتشجيعِ السّياحةِ الدّاخليّة.</a:t>
            </a:r>
            <a:endParaRPr lang="en-US" sz="2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50046206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F003A4-BC15-4DAD-8196-115181C3C6B5}"/>
              </a:ext>
            </a:extLst>
          </p:cNvPr>
          <p:cNvSpPr>
            <a:spLocks noGrp="1"/>
          </p:cNvSpPr>
          <p:nvPr>
            <p:ph sz="quarter" idx="11"/>
          </p:nvPr>
        </p:nvSpPr>
        <p:spPr>
          <a:xfrm>
            <a:off x="1167739" y="2011686"/>
            <a:ext cx="9856521" cy="4357512"/>
          </a:xfrm>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مفهومُ صناعةِ الفعاليّات</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تنظيمُ المؤتمراتِ والفعاليّات</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ar-EG"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مفهومُ المهرجاناتِ وأهمُّها في سورية</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ar-SA" sz="2400"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668650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إدارةُ الفعاليّاتِ والمناسباتِ في مواقعِ السّياحةِ الثّقافيّة</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342043" y="4500411"/>
            <a:ext cx="980744" cy="403760"/>
          </a:xfrm>
        </p:spPr>
        <p:txBody>
          <a:bodyPr>
            <a:normAutofit/>
          </a:bodyPr>
          <a:lstStyle/>
          <a:p>
            <a:r>
              <a:rPr lang="ar-EG" dirty="0"/>
              <a:t>الخامسة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مفهومُ صناعةِ الفعاليّات</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en-US"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تنظيمُ المؤتمراتِ والفعاليّات</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ar-EG"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مفهومُ المهرجاناتِ وأهمُّها في سورية</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ar-SA" sz="24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98A6C2-413A-4D85-B903-1E65747428D5}"/>
              </a:ext>
            </a:extLst>
          </p:cNvPr>
          <p:cNvSpPr>
            <a:spLocks noGrp="1"/>
          </p:cNvSpPr>
          <p:nvPr>
            <p:ph sz="quarter" idx="11"/>
          </p:nvPr>
        </p:nvSpPr>
        <p:spPr/>
        <p:txBody>
          <a:bodyPr/>
          <a:lstStyle/>
          <a:p>
            <a:r>
              <a:rPr lang="ar-EG" dirty="0"/>
              <a:t>صناعةُ الفعاليّات</a:t>
            </a:r>
          </a:p>
        </p:txBody>
      </p:sp>
      <p:sp>
        <p:nvSpPr>
          <p:cNvPr id="4" name="Frame 3">
            <a:extLst>
              <a:ext uri="{FF2B5EF4-FFF2-40B4-BE49-F238E27FC236}">
                <a16:creationId xmlns:a16="http://schemas.microsoft.com/office/drawing/2014/main" id="{10020782-CDD2-4AAD-974E-5D0D7CA694D1}"/>
              </a:ext>
            </a:extLst>
          </p:cNvPr>
          <p:cNvSpPr/>
          <p:nvPr/>
        </p:nvSpPr>
        <p:spPr>
          <a:xfrm>
            <a:off x="1021278" y="1662545"/>
            <a:ext cx="10236530" cy="4655128"/>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pPr>
            <a:r>
              <a:rPr lang="ar-SA" sz="2200" dirty="0">
                <a:solidFill>
                  <a:schemeClr val="tx1"/>
                </a:solidFill>
                <a:effectLst/>
                <a:latin typeface="Calibri" panose="020F0502020204030204" pitchFamily="34" charset="0"/>
                <a:ea typeface="Calibri" panose="020F0502020204030204" pitchFamily="34" charset="0"/>
              </a:rPr>
              <a:t>تحتاجُ المنظّماتُ دائماً إلى أنشطةٍ وفعاليّاتٍ حتّى تصلَ إلى القطاعِ العريضِ مـن جمهورِها المستهدَفِ بخدماتِها. </a:t>
            </a:r>
            <a:endParaRPr lang="en-US" sz="2200" dirty="0">
              <a:solidFill>
                <a:schemeClr val="tx1"/>
              </a:solidFill>
              <a:effectLst/>
              <a:latin typeface="Calibri" panose="020F0502020204030204" pitchFamily="34" charset="0"/>
              <a:ea typeface="Calibri" panose="020F0502020204030204" pitchFamily="34" charset="0"/>
            </a:endParaRPr>
          </a:p>
          <a:p>
            <a:pPr marL="0" marR="0" algn="just" rtl="1">
              <a:lnSpc>
                <a:spcPct val="150000"/>
              </a:lnSpc>
              <a:spcBef>
                <a:spcPts val="0"/>
              </a:spcBef>
            </a:pPr>
            <a:r>
              <a:rPr lang="ar-SA" sz="2200" dirty="0">
                <a:solidFill>
                  <a:schemeClr val="tx1"/>
                </a:solidFill>
                <a:effectLst/>
                <a:latin typeface="Calibri" panose="020F0502020204030204" pitchFamily="34" charset="0"/>
                <a:ea typeface="Calibri" panose="020F0502020204030204" pitchFamily="34" charset="0"/>
              </a:rPr>
              <a:t>لهذا أصبحتِ الأحداثُ الخاصّةُ كالمؤتمراتِ والمعارضِ والمهرجاناتِ</a:t>
            </a:r>
            <a:r>
              <a:rPr lang="ar-EG" sz="2200" dirty="0">
                <a:solidFill>
                  <a:schemeClr val="tx1"/>
                </a:solidFill>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تمثّلُ واحدةً من أهمِّ الأعمالِ الّتي تشغلُ أنشطةَ جهاتٍ عدّةٍ ما بينَ وزاراتٍ</a:t>
            </a:r>
            <a:r>
              <a:rPr lang="ar-EG" sz="2200" dirty="0">
                <a:solidFill>
                  <a:schemeClr val="tx1"/>
                </a:solidFill>
                <a:effectLst/>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ومؤسّساتٍ وكياناتٍ مستقلّة.</a:t>
            </a:r>
            <a:endParaRPr lang="en-US" sz="2200" dirty="0">
              <a:solidFill>
                <a:schemeClr val="tx1"/>
              </a:solidFill>
              <a:effectLst/>
              <a:latin typeface="Calibri" panose="020F0502020204030204" pitchFamily="34" charset="0"/>
              <a:ea typeface="Calibri" panose="020F0502020204030204" pitchFamily="34" charset="0"/>
            </a:endParaRPr>
          </a:p>
          <a:p>
            <a:pPr marL="0" marR="0" algn="just" rtl="1">
              <a:lnSpc>
                <a:spcPct val="150000"/>
              </a:lnSpc>
              <a:spcBef>
                <a:spcPts val="0"/>
              </a:spcBef>
            </a:pPr>
            <a:r>
              <a:rPr lang="ar-SA" sz="2200" dirty="0">
                <a:solidFill>
                  <a:schemeClr val="tx1"/>
                </a:solidFill>
                <a:effectLst/>
                <a:latin typeface="Calibri" panose="020F0502020204030204" pitchFamily="34" charset="0"/>
                <a:ea typeface="Calibri" panose="020F0502020204030204" pitchFamily="34" charset="0"/>
              </a:rPr>
              <a:t>فمن ناحيةٍ نجدُ أنّ العديدَ منَ الدّولِ ومنها سوريةُ أصبحتْ تولي اهتماماً متزايداً لاستضافةِ وتنظيمِ الأحداثِ الخاصّةِ سواءً التّراثيّةُ أوِ الرّياضيّة</a:t>
            </a:r>
            <a:r>
              <a:rPr lang="ar-EG" sz="2200" dirty="0">
                <a:solidFill>
                  <a:schemeClr val="tx1"/>
                </a:solidFill>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أو غيرُها وذلكَ سعياً وراءَ تحقيقِ عدّةِ أهدافٍ منها الاقتصاديُّ والحضاريُّ والاجتماعيُّ</a:t>
            </a:r>
            <a:r>
              <a:rPr lang="ar-EG" sz="2200" dirty="0">
                <a:solidFill>
                  <a:schemeClr val="tx1"/>
                </a:solidFill>
                <a:effectLst/>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والخيريُّ والتّربويُّ والإعلاميُّ </a:t>
            </a:r>
            <a:r>
              <a:rPr lang="ar-EG" sz="2200" dirty="0">
                <a:solidFill>
                  <a:schemeClr val="tx1"/>
                </a:solidFill>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والأمنيّ.</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98A6C2-413A-4D85-B903-1E65747428D5}"/>
              </a:ext>
            </a:extLst>
          </p:cNvPr>
          <p:cNvSpPr>
            <a:spLocks noGrp="1"/>
          </p:cNvSpPr>
          <p:nvPr>
            <p:ph sz="quarter" idx="11"/>
          </p:nvPr>
        </p:nvSpPr>
        <p:spPr/>
        <p:txBody>
          <a:bodyPr/>
          <a:lstStyle/>
          <a:p>
            <a:r>
              <a:rPr lang="ar-EG" dirty="0"/>
              <a:t>صناعةُ الفعاليّات</a:t>
            </a:r>
          </a:p>
        </p:txBody>
      </p:sp>
      <p:sp>
        <p:nvSpPr>
          <p:cNvPr id="2" name="Frame 1">
            <a:extLst>
              <a:ext uri="{FF2B5EF4-FFF2-40B4-BE49-F238E27FC236}">
                <a16:creationId xmlns:a16="http://schemas.microsoft.com/office/drawing/2014/main" id="{C7446CD5-FF74-47F9-8D7E-2C5DE8D03CAE}"/>
              </a:ext>
            </a:extLst>
          </p:cNvPr>
          <p:cNvSpPr/>
          <p:nvPr/>
        </p:nvSpPr>
        <p:spPr>
          <a:xfrm>
            <a:off x="1138608" y="1739738"/>
            <a:ext cx="10271043" cy="4607626"/>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SA" sz="2200" dirty="0">
                <a:solidFill>
                  <a:schemeClr val="tx1"/>
                </a:solidFill>
                <a:latin typeface="Calibri" panose="020F0502020204030204" pitchFamily="34" charset="0"/>
              </a:rPr>
              <a:t>واليومَ تُعتبَرُ خدماتُ تنظيمِ المعارضِ والمؤتمراتِ الاحترافيّةِ منَ الأنشطةِ الّتي تزايدَ عليها الطّلبُ في العصرِ الحديثِ وذلكَ تلبيةً لكثرةِ الفعاليّاتِ الّتي تقومُ بها مختلفُ الشّركاتِ والمؤسّساتِ بل والمنظّمات، ولمختلفِ الأهدافِ كذلك، وقد أدّى ذلكَ لتخصّصِ بعضِ الشّركاتِ في هذا النّشاطِ تحديداً تلبيةً للطّلبِ المتزايدِ عليه.</a:t>
            </a:r>
            <a:endParaRPr lang="en-US" sz="2200" dirty="0">
              <a:solidFill>
                <a:schemeClr val="tx1"/>
              </a:solidFill>
              <a:latin typeface="Calibri" panose="020F0502020204030204" pitchFamily="34" charset="0"/>
            </a:endParaRPr>
          </a:p>
          <a:p>
            <a:pPr algn="just" rtl="1"/>
            <a:r>
              <a:rPr lang="ar-SA" sz="2200" dirty="0">
                <a:solidFill>
                  <a:schemeClr val="tx1"/>
                </a:solidFill>
                <a:latin typeface="Calibri" panose="020F0502020204030204" pitchFamily="34" charset="0"/>
              </a:rPr>
              <a:t>لهذا فقد بدأتِ المنظّماتُ في البحثِ في علومِ ونظمِ الإدارةِ الحديثةِ خاصّةً فيما يتعلّقُ بالتّسويقِ وإدارةِ القوى العاملةِ عنِ المعارفِ والخبراتِ الّتي تنمّي معارفَ وقدراتِ ومهاراتِ أفرادِها المكلّفينَ بعقدِ المعارضِ والمؤتمراتِ والاحتفالاتِ والفعاليّاتِ والنّدواتِ والاجتماعات، وتزوّدُهم بأحدثِ المعارفِ والخبراتِ والتّقنياتِ في هذا المجالِ من خلالِ برامجَ تدريبيّةٍ من قِبَلِ خبراءَ في مجالِ تخطيطِ وتنظيمِ وإدارةِ الفعاليّاتِ والمؤتمرات، وذلكَ توفيراً للمالِ والجهدِ والوقتِ ورفعاً لكفاءةِ وفعاليّةِ العاملينَ في هذا المجالِ بما يحقّقُ أهدافَ المنظّماتِ من تنظيمِ هذهِ الفعاليّاتِ والمؤتمرات. </a:t>
            </a:r>
            <a:endParaRPr lang="en-US" sz="2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5133317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98A6C2-413A-4D85-B903-1E65747428D5}"/>
              </a:ext>
            </a:extLst>
          </p:cNvPr>
          <p:cNvSpPr>
            <a:spLocks noGrp="1"/>
          </p:cNvSpPr>
          <p:nvPr>
            <p:ph sz="quarter" idx="10"/>
          </p:nvPr>
        </p:nvSpPr>
        <p:spPr>
          <a:xfrm>
            <a:off x="831273" y="2313853"/>
            <a:ext cx="10889672" cy="1115148"/>
          </a:xfrm>
        </p:spPr>
        <p:txBody>
          <a:bodyPr/>
          <a:lstStyle/>
          <a:p>
            <a:pPr marL="0" indent="0"/>
            <a:r>
              <a:rPr lang="ar-SA" dirty="0">
                <a:effectLst/>
                <a:latin typeface="Calibri" panose="020F0502020204030204" pitchFamily="34" charset="0"/>
                <a:ea typeface="Calibri" panose="020F0502020204030204" pitchFamily="34" charset="0"/>
              </a:rPr>
              <a:t>تُعَدُّ الفعاليّاتُ والمؤتمراتُ والنّدواتُ منَ الأساليبِ الفعّالةِ في التّرويجِ لقضايا المنظّمةِ والمجتمـعِ وتوعيـةِ منسـوبيَّ المنظّمةِ وعملائِها والمجتمع، حيثُ تسهمُ فيما يلي:</a:t>
            </a:r>
            <a:endParaRPr lang="en-US" dirty="0">
              <a:effectLst/>
              <a:latin typeface="Calibri" panose="020F0502020204030204" pitchFamily="34" charset="0"/>
              <a:ea typeface="Calibri" panose="020F0502020204030204" pitchFamily="34" charset="0"/>
            </a:endParaRPr>
          </a:p>
          <a:p>
            <a:endParaRPr lang="ar-EG" dirty="0"/>
          </a:p>
        </p:txBody>
      </p:sp>
      <p:sp>
        <p:nvSpPr>
          <p:cNvPr id="4" name="Content Placeholder 3">
            <a:extLst>
              <a:ext uri="{FF2B5EF4-FFF2-40B4-BE49-F238E27FC236}">
                <a16:creationId xmlns:a16="http://schemas.microsoft.com/office/drawing/2014/main" id="{B4B02A84-756A-4E27-8D89-113C0F2E69D7}"/>
              </a:ext>
            </a:extLst>
          </p:cNvPr>
          <p:cNvSpPr>
            <a:spLocks noGrp="1"/>
          </p:cNvSpPr>
          <p:nvPr>
            <p:ph sz="quarter" idx="11"/>
          </p:nvPr>
        </p:nvSpPr>
        <p:spPr/>
        <p:txBody>
          <a:bodyPr/>
          <a:lstStyle/>
          <a:p>
            <a:r>
              <a:rPr lang="ar-EG" dirty="0"/>
              <a:t>صناعةُ الفعاليّات</a:t>
            </a:r>
          </a:p>
        </p:txBody>
      </p:sp>
      <p:sp>
        <p:nvSpPr>
          <p:cNvPr id="5" name="Content Placeholder 4">
            <a:extLst>
              <a:ext uri="{FF2B5EF4-FFF2-40B4-BE49-F238E27FC236}">
                <a16:creationId xmlns:a16="http://schemas.microsoft.com/office/drawing/2014/main" id="{CD1D3923-CFD5-4221-A54D-36C2CAE05EB7}"/>
              </a:ext>
            </a:extLst>
          </p:cNvPr>
          <p:cNvSpPr>
            <a:spLocks noGrp="1"/>
          </p:cNvSpPr>
          <p:nvPr>
            <p:ph sz="quarter" idx="12"/>
          </p:nvPr>
        </p:nvSpPr>
        <p:spPr>
          <a:xfrm>
            <a:off x="6189055" y="1281662"/>
            <a:ext cx="5848272" cy="969674"/>
          </a:xfrm>
        </p:spPr>
        <p:txBody>
          <a:bodyPr>
            <a:normAutofit/>
          </a:bodyPr>
          <a:lstStyle/>
          <a:p>
            <a:r>
              <a:rPr lang="ar-EG" dirty="0"/>
              <a:t>دورُ المؤتمراتِ والنّدواتِ والمعارضِ في تحقيقِ أهدافِ المنظّمةِ والمجتمع</a:t>
            </a:r>
            <a:endParaRPr lang="en-US" dirty="0"/>
          </a:p>
        </p:txBody>
      </p:sp>
      <p:graphicFrame>
        <p:nvGraphicFramePr>
          <p:cNvPr id="6" name="Diagram 5">
            <a:extLst>
              <a:ext uri="{FF2B5EF4-FFF2-40B4-BE49-F238E27FC236}">
                <a16:creationId xmlns:a16="http://schemas.microsoft.com/office/drawing/2014/main" id="{9D156094-059F-45E0-B586-02209492262F}"/>
              </a:ext>
            </a:extLst>
          </p:cNvPr>
          <p:cNvGraphicFramePr/>
          <p:nvPr>
            <p:extLst>
              <p:ext uri="{D42A27DB-BD31-4B8C-83A1-F6EECF244321}">
                <p14:modId xmlns:p14="http://schemas.microsoft.com/office/powerpoint/2010/main" val="642105340"/>
              </p:ext>
            </p:extLst>
          </p:nvPr>
        </p:nvGraphicFramePr>
        <p:xfrm>
          <a:off x="1528534" y="3429000"/>
          <a:ext cx="9309677" cy="31004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699567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4B02A84-756A-4E27-8D89-113C0F2E69D7}"/>
              </a:ext>
            </a:extLst>
          </p:cNvPr>
          <p:cNvSpPr>
            <a:spLocks noGrp="1"/>
          </p:cNvSpPr>
          <p:nvPr>
            <p:ph sz="quarter" idx="11"/>
          </p:nvPr>
        </p:nvSpPr>
        <p:spPr/>
        <p:txBody>
          <a:bodyPr/>
          <a:lstStyle/>
          <a:p>
            <a:r>
              <a:rPr lang="ar-EG" dirty="0"/>
              <a:t>صناعةُ الفعاليّات</a:t>
            </a:r>
          </a:p>
        </p:txBody>
      </p:sp>
      <p:sp>
        <p:nvSpPr>
          <p:cNvPr id="5" name="Content Placeholder 4">
            <a:extLst>
              <a:ext uri="{FF2B5EF4-FFF2-40B4-BE49-F238E27FC236}">
                <a16:creationId xmlns:a16="http://schemas.microsoft.com/office/drawing/2014/main" id="{CD1D3923-CFD5-4221-A54D-36C2CAE05EB7}"/>
              </a:ext>
            </a:extLst>
          </p:cNvPr>
          <p:cNvSpPr>
            <a:spLocks noGrp="1"/>
          </p:cNvSpPr>
          <p:nvPr>
            <p:ph sz="quarter" idx="12"/>
          </p:nvPr>
        </p:nvSpPr>
        <p:spPr>
          <a:xfrm>
            <a:off x="6523629" y="1405034"/>
            <a:ext cx="5382273" cy="843927"/>
          </a:xfrm>
        </p:spPr>
        <p:txBody>
          <a:bodyPr>
            <a:normAutofit/>
          </a:bodyPr>
          <a:lstStyle/>
          <a:p>
            <a:r>
              <a:rPr lang="ar-EG" dirty="0"/>
              <a:t>أهمّيّةُ المعارضِ والفعاليّاتِ والمؤتمراتِ في تحقيقِ أهدافِ المنظّمات</a:t>
            </a:r>
            <a:endParaRPr lang="en-US" dirty="0"/>
          </a:p>
        </p:txBody>
      </p:sp>
      <p:sp>
        <p:nvSpPr>
          <p:cNvPr id="2" name="Frame 1">
            <a:extLst>
              <a:ext uri="{FF2B5EF4-FFF2-40B4-BE49-F238E27FC236}">
                <a16:creationId xmlns:a16="http://schemas.microsoft.com/office/drawing/2014/main" id="{497B3087-02BA-40CA-BF8F-AA897AE2387C}"/>
              </a:ext>
            </a:extLst>
          </p:cNvPr>
          <p:cNvSpPr/>
          <p:nvPr/>
        </p:nvSpPr>
        <p:spPr>
          <a:xfrm>
            <a:off x="1092530" y="2303554"/>
            <a:ext cx="10497788" cy="4192248"/>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30000"/>
              </a:lnSpc>
            </a:pPr>
            <a:r>
              <a:rPr lang="ar-SA" sz="2200" dirty="0">
                <a:solidFill>
                  <a:schemeClr val="tx1"/>
                </a:solidFill>
                <a:latin typeface="Calibri" panose="020F0502020204030204" pitchFamily="34" charset="0"/>
              </a:rPr>
              <a:t>تبرزُ أهمّيّةُ الفعاليّاتِ والمعارضِ والمؤتمراتِ بشكلٍ عامٍّ من خلالِ كونِها تقدّمُ للمنظّمةِ فرصاً متميّزةً للتّفاعلِ المباشرِ معَ الجمهورِ المستهدَفِ وطرحِ الرّؤى والأفكارِ وتقديمِ المعلوماتِ الكاملةِ بصورةٍ واضحة، ما يساعدُ في التّسويقِ المباشرِ وزيادةِ حجمِ المبيعاتِ في حالِ كونِهِ معرضاً استهلاكيّاً، كما يساعدُ في زيادةِ التّسويقِ وجذبِ الأنظارِ في حالِ كونِهِ مؤتمراً جماهيريّاً ولكنّ السّلعةَ في هذهِ المرّةِ تكونُ المعلومةَ وقيمتَها.</a:t>
            </a:r>
            <a:endParaRPr lang="en-US" sz="2200" dirty="0">
              <a:solidFill>
                <a:schemeClr val="tx1"/>
              </a:solidFill>
              <a:latin typeface="Calibri" panose="020F0502020204030204" pitchFamily="34" charset="0"/>
            </a:endParaRPr>
          </a:p>
          <a:p>
            <a:pPr algn="just" rtl="1">
              <a:lnSpc>
                <a:spcPct val="130000"/>
              </a:lnSpc>
            </a:pPr>
            <a:r>
              <a:rPr lang="ar-SA" sz="2200" dirty="0">
                <a:solidFill>
                  <a:schemeClr val="tx1"/>
                </a:solidFill>
                <a:latin typeface="Calibri" panose="020F0502020204030204" pitchFamily="34" charset="0"/>
              </a:rPr>
              <a:t>كما قد تساعدُ المؤتمراتُ والمعارضُ في تعريفِ الرّاغبينَ بالعملِ على أصحابِ الأعمالِ وتوفيرِ فرصةٍ مناسبةٍ للتّعريفِ بالكوادرِ من كلِّ جانبٍ ومجال</a:t>
            </a:r>
            <a:r>
              <a:rPr lang="ar-EG" sz="2200" dirty="0">
                <a:solidFill>
                  <a:schemeClr val="tx1"/>
                </a:solidFill>
                <a:latin typeface="Calibri" panose="020F0502020204030204" pitchFamily="34" charset="0"/>
              </a:rPr>
              <a:t> </a:t>
            </a:r>
            <a:r>
              <a:rPr lang="ar-SA" sz="2200" dirty="0">
                <a:solidFill>
                  <a:schemeClr val="tx1"/>
                </a:solidFill>
                <a:latin typeface="Calibri" panose="020F0502020204030204" pitchFamily="34" charset="0"/>
              </a:rPr>
              <a:t>وتُعتبَرُ</a:t>
            </a:r>
            <a:r>
              <a:rPr lang="ar-EG" sz="2200" dirty="0">
                <a:solidFill>
                  <a:schemeClr val="tx1"/>
                </a:solidFill>
                <a:latin typeface="Calibri" panose="020F0502020204030204" pitchFamily="34" charset="0"/>
              </a:rPr>
              <a:t> </a:t>
            </a:r>
            <a:r>
              <a:rPr lang="ar-SA" sz="2200" dirty="0">
                <a:solidFill>
                  <a:schemeClr val="tx1"/>
                </a:solidFill>
                <a:latin typeface="Calibri" panose="020F0502020204030204" pitchFamily="34" charset="0"/>
              </a:rPr>
              <a:t>من أهمِّ أدواتِ التّسويقِ والّتي تحتملُ الابتكارَ والتّطويرَ المستمرّينِ بما يحقّقُ الأهدافَ التّسويقيّةَ المطلوبةَ منهما على الوجهِ المناسب. </a:t>
            </a:r>
            <a:endParaRPr lang="en-US" sz="2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14384388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4B02A84-756A-4E27-8D89-113C0F2E69D7}"/>
              </a:ext>
            </a:extLst>
          </p:cNvPr>
          <p:cNvSpPr>
            <a:spLocks noGrp="1"/>
          </p:cNvSpPr>
          <p:nvPr>
            <p:ph sz="quarter" idx="11"/>
          </p:nvPr>
        </p:nvSpPr>
        <p:spPr/>
        <p:txBody>
          <a:bodyPr/>
          <a:lstStyle/>
          <a:p>
            <a:r>
              <a:rPr lang="ar-EG" dirty="0"/>
              <a:t>صناعةُ الفعاليّات</a:t>
            </a:r>
          </a:p>
        </p:txBody>
      </p:sp>
      <p:sp>
        <p:nvSpPr>
          <p:cNvPr id="5" name="Content Placeholder 4">
            <a:extLst>
              <a:ext uri="{FF2B5EF4-FFF2-40B4-BE49-F238E27FC236}">
                <a16:creationId xmlns:a16="http://schemas.microsoft.com/office/drawing/2014/main" id="{CD1D3923-CFD5-4221-A54D-36C2CAE05EB7}"/>
              </a:ext>
            </a:extLst>
          </p:cNvPr>
          <p:cNvSpPr>
            <a:spLocks noGrp="1"/>
          </p:cNvSpPr>
          <p:nvPr>
            <p:ph sz="quarter" idx="12"/>
          </p:nvPr>
        </p:nvSpPr>
        <p:spPr>
          <a:xfrm>
            <a:off x="6869107" y="1368512"/>
            <a:ext cx="5069403" cy="938930"/>
          </a:xfrm>
        </p:spPr>
        <p:txBody>
          <a:bodyPr>
            <a:normAutofit/>
          </a:bodyPr>
          <a:lstStyle/>
          <a:p>
            <a:r>
              <a:rPr lang="ar-EG" dirty="0"/>
              <a:t>أهمّيّةُ صناعةِ إدارةِ الفعاليّاتِ والمؤتمراتِ والمعارض</a:t>
            </a:r>
            <a:endParaRPr lang="en-US" dirty="0"/>
          </a:p>
        </p:txBody>
      </p:sp>
      <p:sp>
        <p:nvSpPr>
          <p:cNvPr id="3" name="Frame 2">
            <a:extLst>
              <a:ext uri="{FF2B5EF4-FFF2-40B4-BE49-F238E27FC236}">
                <a16:creationId xmlns:a16="http://schemas.microsoft.com/office/drawing/2014/main" id="{3C8915CF-86ED-4182-BBCD-8F72126192DF}"/>
              </a:ext>
            </a:extLst>
          </p:cNvPr>
          <p:cNvSpPr/>
          <p:nvPr/>
        </p:nvSpPr>
        <p:spPr>
          <a:xfrm>
            <a:off x="1307955" y="2398557"/>
            <a:ext cx="9908599" cy="4067557"/>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chemeClr val="tx1"/>
                </a:solidFill>
                <a:latin typeface="Calibri" panose="020F0502020204030204" pitchFamily="34" charset="0"/>
              </a:rPr>
              <a:t>تُشكّلُ صناعةُ المؤتمراتِ والمعارضِ والفعاليّاتِ المختلفةِ عنصراً رئيساً منَ الاقتصادِ القائمِ على المعرفة، بوصفِها وسيلةً لتطويرِ وتنشيطِ العديدِ منَ القطاعاتِ التّجاريّةِ والسّياحيّةِ والاقتصاديّةِ والمجتمعاتِ المهنيّةِ والأكاديميّة.</a:t>
            </a:r>
            <a:endParaRPr lang="en-US" sz="2200" dirty="0">
              <a:solidFill>
                <a:schemeClr val="tx1"/>
              </a:solidFill>
              <a:latin typeface="Calibri" panose="020F0502020204030204" pitchFamily="34" charset="0"/>
            </a:endParaRPr>
          </a:p>
          <a:p>
            <a:pPr algn="just" rtl="1">
              <a:lnSpc>
                <a:spcPct val="150000"/>
              </a:lnSpc>
            </a:pPr>
            <a:r>
              <a:rPr lang="ar-SA" sz="2200" dirty="0">
                <a:solidFill>
                  <a:schemeClr val="tx1"/>
                </a:solidFill>
                <a:latin typeface="Calibri" panose="020F0502020204030204" pitchFamily="34" charset="0"/>
              </a:rPr>
              <a:t>ويمثّلُ نشاطُ المؤتمراتِ بصفةٍ عامّةٍ أحدَ أهمِّ وسائلِ الاتّصالِ الفاعلةِ وذاتِ التّأثيرِ في حركةِ المنظّمةِ والمجتمع، ويُعتبَرُ هذا النّشاطُ الاتّصاليُّ من أهمِّ الأنشطةِ الّتي تقومُ بها الجهاتُ المختلفةُ لتحقيقِ أهدافِها ونشرِ رسالتِها والأهدافِ المرجوَّةِ منها. </a:t>
            </a:r>
            <a:endParaRPr lang="en-US" sz="2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7780744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334A4D40-1A39-44AD-AEAD-C11C85897916}"/>
              </a:ext>
            </a:extLst>
          </p:cNvPr>
          <p:cNvSpPr>
            <a:spLocks noGrp="1"/>
          </p:cNvSpPr>
          <p:nvPr>
            <p:ph sz="quarter" idx="10"/>
          </p:nvPr>
        </p:nvSpPr>
        <p:spPr>
          <a:xfrm>
            <a:off x="831273" y="2230728"/>
            <a:ext cx="10438410" cy="698448"/>
          </a:xfrm>
        </p:spPr>
        <p:txBody>
          <a:bodyPr/>
          <a:lstStyle/>
          <a:p>
            <a:r>
              <a:rPr lang="ar-SA" b="1" dirty="0">
                <a:effectLst/>
                <a:latin typeface="Calibri" panose="020F0502020204030204" pitchFamily="34" charset="0"/>
                <a:ea typeface="Calibri" panose="020F0502020204030204" pitchFamily="34" charset="0"/>
              </a:rPr>
              <a:t>ومن أهمِّ هذهِ الاستراتيجيّات:</a:t>
            </a:r>
            <a:endParaRPr lang="en-US" b="1" dirty="0">
              <a:effectLst/>
              <a:latin typeface="Calibri" panose="020F0502020204030204" pitchFamily="34" charset="0"/>
              <a:ea typeface="Calibri" panose="020F0502020204030204" pitchFamily="34" charset="0"/>
            </a:endParaRPr>
          </a:p>
          <a:p>
            <a:endParaRPr lang="en-US" dirty="0"/>
          </a:p>
        </p:txBody>
      </p:sp>
      <p:sp>
        <p:nvSpPr>
          <p:cNvPr id="2" name="Content Placeholder 1">
            <a:extLst>
              <a:ext uri="{FF2B5EF4-FFF2-40B4-BE49-F238E27FC236}">
                <a16:creationId xmlns:a16="http://schemas.microsoft.com/office/drawing/2014/main" id="{EFE0DF3D-E4E8-4545-82A4-529EFF8C307C}"/>
              </a:ext>
            </a:extLst>
          </p:cNvPr>
          <p:cNvSpPr>
            <a:spLocks noGrp="1"/>
          </p:cNvSpPr>
          <p:nvPr>
            <p:ph sz="quarter" idx="11"/>
          </p:nvPr>
        </p:nvSpPr>
        <p:spPr/>
        <p:txBody>
          <a:bodyPr/>
          <a:lstStyle/>
          <a:p>
            <a:r>
              <a:rPr lang="ar-EG" dirty="0"/>
              <a:t>تنظيمُ المؤتمراتِ والفعاليّات</a:t>
            </a:r>
          </a:p>
        </p:txBody>
      </p:sp>
      <p:sp>
        <p:nvSpPr>
          <p:cNvPr id="7" name="Content Placeholder 6">
            <a:extLst>
              <a:ext uri="{FF2B5EF4-FFF2-40B4-BE49-F238E27FC236}">
                <a16:creationId xmlns:a16="http://schemas.microsoft.com/office/drawing/2014/main" id="{7F61E3C2-9512-444D-A874-3BD8E74C6FA9}"/>
              </a:ext>
            </a:extLst>
          </p:cNvPr>
          <p:cNvSpPr>
            <a:spLocks noGrp="1"/>
          </p:cNvSpPr>
          <p:nvPr>
            <p:ph sz="quarter" idx="12"/>
          </p:nvPr>
        </p:nvSpPr>
        <p:spPr/>
        <p:txBody>
          <a:bodyPr/>
          <a:lstStyle/>
          <a:p>
            <a:r>
              <a:rPr lang="ar-EG" dirty="0"/>
              <a:t>استراتيجيّةُ تنظيمِ المعارضِ والمؤتمرات</a:t>
            </a:r>
            <a:endParaRPr lang="en-US" dirty="0"/>
          </a:p>
        </p:txBody>
      </p:sp>
      <p:graphicFrame>
        <p:nvGraphicFramePr>
          <p:cNvPr id="8" name="Diagram 7">
            <a:extLst>
              <a:ext uri="{FF2B5EF4-FFF2-40B4-BE49-F238E27FC236}">
                <a16:creationId xmlns:a16="http://schemas.microsoft.com/office/drawing/2014/main" id="{FE6EF85D-52AD-4B47-8ABE-0415C0BF7783}"/>
              </a:ext>
            </a:extLst>
          </p:cNvPr>
          <p:cNvGraphicFramePr/>
          <p:nvPr>
            <p:extLst>
              <p:ext uri="{D42A27DB-BD31-4B8C-83A1-F6EECF244321}">
                <p14:modId xmlns:p14="http://schemas.microsoft.com/office/powerpoint/2010/main" val="2069260905"/>
              </p:ext>
            </p:extLst>
          </p:nvPr>
        </p:nvGraphicFramePr>
        <p:xfrm>
          <a:off x="922317" y="2878950"/>
          <a:ext cx="10438410" cy="3587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411687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782</TotalTime>
  <Words>1315</Words>
  <Application>Microsoft Office PowerPoint</Application>
  <PresentationFormat>Widescreen</PresentationFormat>
  <Paragraphs>154</Paragraphs>
  <Slides>18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Calibri Light</vt:lpstr>
      <vt:lpstr>inherit</vt:lpstr>
      <vt:lpstr>Simplified Arabic</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101</cp:revision>
  <dcterms:created xsi:type="dcterms:W3CDTF">2020-10-20T08:45:47Z</dcterms:created>
  <dcterms:modified xsi:type="dcterms:W3CDTF">2022-09-12T13:00:11Z</dcterms:modified>
</cp:coreProperties>
</file>