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3AB"/>
    <a:srgbClr val="F59DBF"/>
    <a:srgbClr val="840E3B"/>
    <a:srgbClr val="166861"/>
    <a:srgbClr val="4C7242"/>
    <a:srgbClr val="57998C"/>
    <a:srgbClr val="78A98E"/>
    <a:srgbClr val="E6E6E3"/>
    <a:srgbClr val="679D86"/>
    <a:srgbClr val="5585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189" autoAdjust="0"/>
    <p:restoredTop sz="94293" autoAdjust="0"/>
  </p:normalViewPr>
  <p:slideViewPr>
    <p:cSldViewPr snapToGrid="0">
      <p:cViewPr varScale="1">
        <p:scale>
          <a:sx n="82" d="100"/>
          <a:sy n="82" d="100"/>
        </p:scale>
        <p:origin x="708" y="9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604" y="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E48EC7-7F89-434A-A4CB-7076BB8BE83F}" type="doc">
      <dgm:prSet loTypeId="urn:microsoft.com/office/officeart/2005/8/layout/vList2" loCatId="list" qsTypeId="urn:microsoft.com/office/officeart/2005/8/quickstyle/simple1" qsCatId="simple" csTypeId="urn:microsoft.com/office/officeart/2005/8/colors/accent1_5" csCatId="accent1" phldr="1"/>
      <dgm:spPr/>
      <dgm:t>
        <a:bodyPr/>
        <a:lstStyle/>
        <a:p>
          <a:endParaRPr lang="en-US"/>
        </a:p>
      </dgm:t>
    </dgm:pt>
    <dgm:pt modelId="{E8CA6515-961F-42F6-856A-932832C1004B}">
      <dgm:prSet phldrT="[Text]" custT="1"/>
      <dgm:spPr/>
      <dgm:t>
        <a:bodyPr/>
        <a:lstStyle/>
        <a:p>
          <a:pPr algn="just" rtl="1">
            <a:lnSpc>
              <a:spcPct val="150000"/>
            </a:lnSpc>
          </a:pPr>
          <a:r>
            <a:rPr lang="ar-SY" sz="2200" smtClean="0">
              <a:solidFill>
                <a:schemeClr val="tx1"/>
              </a:solidFill>
            </a:rPr>
            <a:t>إذا كان هناك سعر واحد فقط للتطبيق لخط سير الرحلة، فإن النظام يعرض صورة شبيهة للتذكرة ويحفظ السعر في مخزن التذاكر </a:t>
          </a:r>
          <a:r>
            <a:rPr lang="en-US" sz="2200" smtClean="0">
              <a:solidFill>
                <a:schemeClr val="tx1"/>
              </a:solidFill>
            </a:rPr>
            <a:t>(TST)</a:t>
          </a:r>
          <a:r>
            <a:rPr lang="ar-SY" sz="2200" smtClean="0">
              <a:solidFill>
                <a:schemeClr val="tx1"/>
              </a:solidFill>
            </a:rPr>
            <a:t>.</a:t>
          </a:r>
          <a:endParaRPr lang="en-US" sz="2200">
            <a:solidFill>
              <a:schemeClr val="tx1"/>
            </a:solidFill>
          </a:endParaRPr>
        </a:p>
      </dgm:t>
    </dgm:pt>
    <dgm:pt modelId="{F949A638-DC92-4964-A699-E67E41C4389C}" type="parTrans" cxnId="{9D649011-2C80-4ACF-B681-FDEBCD626ED2}">
      <dgm:prSet/>
      <dgm:spPr/>
      <dgm:t>
        <a:bodyPr/>
        <a:lstStyle/>
        <a:p>
          <a:pPr algn="just" rtl="1">
            <a:lnSpc>
              <a:spcPct val="150000"/>
            </a:lnSpc>
          </a:pPr>
          <a:endParaRPr lang="en-US" sz="2200">
            <a:solidFill>
              <a:schemeClr val="tx1"/>
            </a:solidFill>
          </a:endParaRPr>
        </a:p>
      </dgm:t>
    </dgm:pt>
    <dgm:pt modelId="{E5116982-921E-4F80-BDE0-A65FD506F074}" type="sibTrans" cxnId="{9D649011-2C80-4ACF-B681-FDEBCD626ED2}">
      <dgm:prSet/>
      <dgm:spPr/>
      <dgm:t>
        <a:bodyPr/>
        <a:lstStyle/>
        <a:p>
          <a:pPr algn="just" rtl="1">
            <a:lnSpc>
              <a:spcPct val="150000"/>
            </a:lnSpc>
          </a:pPr>
          <a:endParaRPr lang="en-US" sz="2200">
            <a:solidFill>
              <a:schemeClr val="tx1"/>
            </a:solidFill>
          </a:endParaRPr>
        </a:p>
      </dgm:t>
    </dgm:pt>
    <dgm:pt modelId="{6C270530-CEE1-4D42-9C04-26E850A3DA43}">
      <dgm:prSet custT="1"/>
      <dgm:spPr/>
      <dgm:t>
        <a:bodyPr/>
        <a:lstStyle/>
        <a:p>
          <a:pPr algn="just" rtl="1">
            <a:lnSpc>
              <a:spcPct val="150000"/>
            </a:lnSpc>
          </a:pPr>
          <a:r>
            <a:rPr lang="ar-SY" sz="2200" smtClean="0">
              <a:solidFill>
                <a:schemeClr val="tx1"/>
              </a:solidFill>
            </a:rPr>
            <a:t>إذا كانت هناك أسعار عدة فإن النظام يعرض قائمة بالأسعار ليتم الاختيار منها.</a:t>
          </a:r>
          <a:endParaRPr lang="en-US" sz="2200">
            <a:solidFill>
              <a:schemeClr val="tx1"/>
            </a:solidFill>
          </a:endParaRPr>
        </a:p>
      </dgm:t>
    </dgm:pt>
    <dgm:pt modelId="{329FAD42-2622-4270-99C6-B685FF4DFC17}" type="parTrans" cxnId="{CFAA8B67-D966-4C60-ADE8-11FAFFF5A2B5}">
      <dgm:prSet/>
      <dgm:spPr/>
      <dgm:t>
        <a:bodyPr/>
        <a:lstStyle/>
        <a:p>
          <a:pPr algn="just" rtl="1">
            <a:lnSpc>
              <a:spcPct val="150000"/>
            </a:lnSpc>
          </a:pPr>
          <a:endParaRPr lang="en-US" sz="2200">
            <a:solidFill>
              <a:schemeClr val="tx1"/>
            </a:solidFill>
          </a:endParaRPr>
        </a:p>
      </dgm:t>
    </dgm:pt>
    <dgm:pt modelId="{71F255E8-5984-441F-AF7B-41C7D1D6B630}" type="sibTrans" cxnId="{CFAA8B67-D966-4C60-ADE8-11FAFFF5A2B5}">
      <dgm:prSet/>
      <dgm:spPr/>
      <dgm:t>
        <a:bodyPr/>
        <a:lstStyle/>
        <a:p>
          <a:pPr algn="just" rtl="1">
            <a:lnSpc>
              <a:spcPct val="150000"/>
            </a:lnSpc>
          </a:pPr>
          <a:endParaRPr lang="en-US" sz="2200">
            <a:solidFill>
              <a:schemeClr val="tx1"/>
            </a:solidFill>
          </a:endParaRPr>
        </a:p>
      </dgm:t>
    </dgm:pt>
    <dgm:pt modelId="{D4C27052-492F-4A74-96AE-69B5128034FD}">
      <dgm:prSet custT="1"/>
      <dgm:spPr/>
      <dgm:t>
        <a:bodyPr/>
        <a:lstStyle/>
        <a:p>
          <a:pPr algn="just" rtl="1">
            <a:lnSpc>
              <a:spcPct val="150000"/>
            </a:lnSpc>
          </a:pPr>
          <a:r>
            <a:rPr lang="ar-SY" sz="2200" smtClean="0">
              <a:solidFill>
                <a:schemeClr val="tx1"/>
              </a:solidFill>
            </a:rPr>
            <a:t>إذا كان هناك مسافر واحد في سجل الحجز وسعر واحد فقط فإن النظام يعرض صورة شبيهة للتذكرة.</a:t>
          </a:r>
          <a:endParaRPr lang="en-US" sz="2200">
            <a:solidFill>
              <a:schemeClr val="tx1"/>
            </a:solidFill>
          </a:endParaRPr>
        </a:p>
      </dgm:t>
    </dgm:pt>
    <dgm:pt modelId="{4C16CB1D-8E5B-4875-AAA5-EDBDD69ABCAE}" type="parTrans" cxnId="{F16C55BA-A128-47EB-A893-158625FF8193}">
      <dgm:prSet/>
      <dgm:spPr/>
      <dgm:t>
        <a:bodyPr/>
        <a:lstStyle/>
        <a:p>
          <a:pPr algn="just" rtl="1">
            <a:lnSpc>
              <a:spcPct val="150000"/>
            </a:lnSpc>
          </a:pPr>
          <a:endParaRPr lang="en-US" sz="2200">
            <a:solidFill>
              <a:schemeClr val="tx1"/>
            </a:solidFill>
          </a:endParaRPr>
        </a:p>
      </dgm:t>
    </dgm:pt>
    <dgm:pt modelId="{1A02C081-A1A0-4C0E-919D-931E47CEC4BA}" type="sibTrans" cxnId="{F16C55BA-A128-47EB-A893-158625FF8193}">
      <dgm:prSet/>
      <dgm:spPr/>
      <dgm:t>
        <a:bodyPr/>
        <a:lstStyle/>
        <a:p>
          <a:pPr algn="just" rtl="1">
            <a:lnSpc>
              <a:spcPct val="150000"/>
            </a:lnSpc>
          </a:pPr>
          <a:endParaRPr lang="en-US" sz="2200">
            <a:solidFill>
              <a:schemeClr val="tx1"/>
            </a:solidFill>
          </a:endParaRPr>
        </a:p>
      </dgm:t>
    </dgm:pt>
    <dgm:pt modelId="{58177006-9CBB-4266-946F-769D465E37CF}">
      <dgm:prSet custT="1"/>
      <dgm:spPr/>
      <dgm:t>
        <a:bodyPr/>
        <a:lstStyle/>
        <a:p>
          <a:pPr algn="just" rtl="1">
            <a:lnSpc>
              <a:spcPct val="150000"/>
            </a:lnSpc>
          </a:pPr>
          <a:r>
            <a:rPr lang="ar-SY" sz="2200" smtClean="0">
              <a:solidFill>
                <a:schemeClr val="tx1"/>
              </a:solidFill>
            </a:rPr>
            <a:t>إذا كان هناك مسافرون عدة، فإن النظام يعرض قائمة بأسماء المسافرين وتفاصيل الأسعار. </a:t>
          </a:r>
          <a:endParaRPr lang="en-US" sz="2200">
            <a:solidFill>
              <a:schemeClr val="tx1"/>
            </a:solidFill>
          </a:endParaRPr>
        </a:p>
      </dgm:t>
    </dgm:pt>
    <dgm:pt modelId="{8B39B63F-AD4E-4A04-88EE-B7AF1AAF5EF1}" type="parTrans" cxnId="{2E43B87C-6704-403B-AA8B-54C4DF99E07B}">
      <dgm:prSet/>
      <dgm:spPr/>
      <dgm:t>
        <a:bodyPr/>
        <a:lstStyle/>
        <a:p>
          <a:pPr algn="just" rtl="1">
            <a:lnSpc>
              <a:spcPct val="150000"/>
            </a:lnSpc>
          </a:pPr>
          <a:endParaRPr lang="en-US" sz="2200">
            <a:solidFill>
              <a:schemeClr val="tx1"/>
            </a:solidFill>
          </a:endParaRPr>
        </a:p>
      </dgm:t>
    </dgm:pt>
    <dgm:pt modelId="{E0648665-9423-4DD2-B133-DC170EAA4BE1}" type="sibTrans" cxnId="{2E43B87C-6704-403B-AA8B-54C4DF99E07B}">
      <dgm:prSet/>
      <dgm:spPr/>
      <dgm:t>
        <a:bodyPr/>
        <a:lstStyle/>
        <a:p>
          <a:pPr algn="just" rtl="1">
            <a:lnSpc>
              <a:spcPct val="150000"/>
            </a:lnSpc>
          </a:pPr>
          <a:endParaRPr lang="en-US" sz="2200">
            <a:solidFill>
              <a:schemeClr val="tx1"/>
            </a:solidFill>
          </a:endParaRPr>
        </a:p>
      </dgm:t>
    </dgm:pt>
    <dgm:pt modelId="{F7F53A46-A0CC-41CB-BAC0-E8F69841B8C1}" type="pres">
      <dgm:prSet presAssocID="{D1E48EC7-7F89-434A-A4CB-7076BB8BE83F}" presName="linear" presStyleCnt="0">
        <dgm:presLayoutVars>
          <dgm:animLvl val="lvl"/>
          <dgm:resizeHandles val="exact"/>
        </dgm:presLayoutVars>
      </dgm:prSet>
      <dgm:spPr/>
    </dgm:pt>
    <dgm:pt modelId="{728AB9AD-56D1-44D7-BFEE-AAF9775C638D}" type="pres">
      <dgm:prSet presAssocID="{E8CA6515-961F-42F6-856A-932832C1004B}" presName="parentText" presStyleLbl="node1" presStyleIdx="0" presStyleCnt="4">
        <dgm:presLayoutVars>
          <dgm:chMax val="0"/>
          <dgm:bulletEnabled val="1"/>
        </dgm:presLayoutVars>
      </dgm:prSet>
      <dgm:spPr/>
      <dgm:t>
        <a:bodyPr/>
        <a:lstStyle/>
        <a:p>
          <a:endParaRPr lang="en-US"/>
        </a:p>
      </dgm:t>
    </dgm:pt>
    <dgm:pt modelId="{DAF8674B-C7A7-402B-A53B-4160ACF918DA}" type="pres">
      <dgm:prSet presAssocID="{E5116982-921E-4F80-BDE0-A65FD506F074}" presName="spacer" presStyleCnt="0"/>
      <dgm:spPr/>
    </dgm:pt>
    <dgm:pt modelId="{74FB2CFD-C593-4BFE-9DF1-04C64011DC11}" type="pres">
      <dgm:prSet presAssocID="{6C270530-CEE1-4D42-9C04-26E850A3DA43}" presName="parentText" presStyleLbl="node1" presStyleIdx="1" presStyleCnt="4">
        <dgm:presLayoutVars>
          <dgm:chMax val="0"/>
          <dgm:bulletEnabled val="1"/>
        </dgm:presLayoutVars>
      </dgm:prSet>
      <dgm:spPr/>
    </dgm:pt>
    <dgm:pt modelId="{75690715-6DFB-4580-AEFA-14D40107E5A3}" type="pres">
      <dgm:prSet presAssocID="{71F255E8-5984-441F-AF7B-41C7D1D6B630}" presName="spacer" presStyleCnt="0"/>
      <dgm:spPr/>
    </dgm:pt>
    <dgm:pt modelId="{CCF8EA55-805B-487E-924D-A60D316B1E77}" type="pres">
      <dgm:prSet presAssocID="{D4C27052-492F-4A74-96AE-69B5128034FD}" presName="parentText" presStyleLbl="node1" presStyleIdx="2" presStyleCnt="4">
        <dgm:presLayoutVars>
          <dgm:chMax val="0"/>
          <dgm:bulletEnabled val="1"/>
        </dgm:presLayoutVars>
      </dgm:prSet>
      <dgm:spPr/>
    </dgm:pt>
    <dgm:pt modelId="{142A552C-6DA6-4C63-A4FE-D069E6CAC94E}" type="pres">
      <dgm:prSet presAssocID="{1A02C081-A1A0-4C0E-919D-931E47CEC4BA}" presName="spacer" presStyleCnt="0"/>
      <dgm:spPr/>
    </dgm:pt>
    <dgm:pt modelId="{F021D1EC-E619-4A1B-86DB-C4FC89EC5C5D}" type="pres">
      <dgm:prSet presAssocID="{58177006-9CBB-4266-946F-769D465E37CF}" presName="parentText" presStyleLbl="node1" presStyleIdx="3" presStyleCnt="4">
        <dgm:presLayoutVars>
          <dgm:chMax val="0"/>
          <dgm:bulletEnabled val="1"/>
        </dgm:presLayoutVars>
      </dgm:prSet>
      <dgm:spPr/>
    </dgm:pt>
  </dgm:ptLst>
  <dgm:cxnLst>
    <dgm:cxn modelId="{2E43B87C-6704-403B-AA8B-54C4DF99E07B}" srcId="{D1E48EC7-7F89-434A-A4CB-7076BB8BE83F}" destId="{58177006-9CBB-4266-946F-769D465E37CF}" srcOrd="3" destOrd="0" parTransId="{8B39B63F-AD4E-4A04-88EE-B7AF1AAF5EF1}" sibTransId="{E0648665-9423-4DD2-B133-DC170EAA4BE1}"/>
    <dgm:cxn modelId="{F16C55BA-A128-47EB-A893-158625FF8193}" srcId="{D1E48EC7-7F89-434A-A4CB-7076BB8BE83F}" destId="{D4C27052-492F-4A74-96AE-69B5128034FD}" srcOrd="2" destOrd="0" parTransId="{4C16CB1D-8E5B-4875-AAA5-EDBDD69ABCAE}" sibTransId="{1A02C081-A1A0-4C0E-919D-931E47CEC4BA}"/>
    <dgm:cxn modelId="{2CA52D42-DF16-4FB3-9462-FB6C446CA565}" type="presOf" srcId="{D4C27052-492F-4A74-96AE-69B5128034FD}" destId="{CCF8EA55-805B-487E-924D-A60D316B1E77}" srcOrd="0" destOrd="0" presId="urn:microsoft.com/office/officeart/2005/8/layout/vList2"/>
    <dgm:cxn modelId="{9D649011-2C80-4ACF-B681-FDEBCD626ED2}" srcId="{D1E48EC7-7F89-434A-A4CB-7076BB8BE83F}" destId="{E8CA6515-961F-42F6-856A-932832C1004B}" srcOrd="0" destOrd="0" parTransId="{F949A638-DC92-4964-A699-E67E41C4389C}" sibTransId="{E5116982-921E-4F80-BDE0-A65FD506F074}"/>
    <dgm:cxn modelId="{5957BE16-D2B9-4931-8426-E25A3646BA34}" type="presOf" srcId="{E8CA6515-961F-42F6-856A-932832C1004B}" destId="{728AB9AD-56D1-44D7-BFEE-AAF9775C638D}" srcOrd="0" destOrd="0" presId="urn:microsoft.com/office/officeart/2005/8/layout/vList2"/>
    <dgm:cxn modelId="{6CC46564-7599-4E56-A787-50AFCF95B4FB}" type="presOf" srcId="{6C270530-CEE1-4D42-9C04-26E850A3DA43}" destId="{74FB2CFD-C593-4BFE-9DF1-04C64011DC11}" srcOrd="0" destOrd="0" presId="urn:microsoft.com/office/officeart/2005/8/layout/vList2"/>
    <dgm:cxn modelId="{6B59E499-EF58-433E-804A-7C667A75BFDB}" type="presOf" srcId="{D1E48EC7-7F89-434A-A4CB-7076BB8BE83F}" destId="{F7F53A46-A0CC-41CB-BAC0-E8F69841B8C1}" srcOrd="0" destOrd="0" presId="urn:microsoft.com/office/officeart/2005/8/layout/vList2"/>
    <dgm:cxn modelId="{92D58EE5-C169-4EFC-BBC3-0E8C6C6481D2}" type="presOf" srcId="{58177006-9CBB-4266-946F-769D465E37CF}" destId="{F021D1EC-E619-4A1B-86DB-C4FC89EC5C5D}" srcOrd="0" destOrd="0" presId="urn:microsoft.com/office/officeart/2005/8/layout/vList2"/>
    <dgm:cxn modelId="{CFAA8B67-D966-4C60-ADE8-11FAFFF5A2B5}" srcId="{D1E48EC7-7F89-434A-A4CB-7076BB8BE83F}" destId="{6C270530-CEE1-4D42-9C04-26E850A3DA43}" srcOrd="1" destOrd="0" parTransId="{329FAD42-2622-4270-99C6-B685FF4DFC17}" sibTransId="{71F255E8-5984-441F-AF7B-41C7D1D6B630}"/>
    <dgm:cxn modelId="{96770D62-D7CA-4B2D-BC43-9187D19D6D28}" type="presParOf" srcId="{F7F53A46-A0CC-41CB-BAC0-E8F69841B8C1}" destId="{728AB9AD-56D1-44D7-BFEE-AAF9775C638D}" srcOrd="0" destOrd="0" presId="urn:microsoft.com/office/officeart/2005/8/layout/vList2"/>
    <dgm:cxn modelId="{4824F11F-D912-4FFF-BF93-1974FA1A0816}" type="presParOf" srcId="{F7F53A46-A0CC-41CB-BAC0-E8F69841B8C1}" destId="{DAF8674B-C7A7-402B-A53B-4160ACF918DA}" srcOrd="1" destOrd="0" presId="urn:microsoft.com/office/officeart/2005/8/layout/vList2"/>
    <dgm:cxn modelId="{1CEB2B11-9329-47DA-AD01-AAFE0CE3B4D2}" type="presParOf" srcId="{F7F53A46-A0CC-41CB-BAC0-E8F69841B8C1}" destId="{74FB2CFD-C593-4BFE-9DF1-04C64011DC11}" srcOrd="2" destOrd="0" presId="urn:microsoft.com/office/officeart/2005/8/layout/vList2"/>
    <dgm:cxn modelId="{196B37A2-62C2-4AE3-91AB-C96582A5D6DA}" type="presParOf" srcId="{F7F53A46-A0CC-41CB-BAC0-E8F69841B8C1}" destId="{75690715-6DFB-4580-AEFA-14D40107E5A3}" srcOrd="3" destOrd="0" presId="urn:microsoft.com/office/officeart/2005/8/layout/vList2"/>
    <dgm:cxn modelId="{22EAC08A-8D46-4608-958A-1C9AC14B13C3}" type="presParOf" srcId="{F7F53A46-A0CC-41CB-BAC0-E8F69841B8C1}" destId="{CCF8EA55-805B-487E-924D-A60D316B1E77}" srcOrd="4" destOrd="0" presId="urn:microsoft.com/office/officeart/2005/8/layout/vList2"/>
    <dgm:cxn modelId="{4F1F0994-175D-4DA7-A6D4-0E2688E95F53}" type="presParOf" srcId="{F7F53A46-A0CC-41CB-BAC0-E8F69841B8C1}" destId="{142A552C-6DA6-4C63-A4FE-D069E6CAC94E}" srcOrd="5" destOrd="0" presId="urn:microsoft.com/office/officeart/2005/8/layout/vList2"/>
    <dgm:cxn modelId="{8EFC5704-E679-4921-AF60-688C9E09D277}" type="presParOf" srcId="{F7F53A46-A0CC-41CB-BAC0-E8F69841B8C1}" destId="{F021D1EC-E619-4A1B-86DB-C4FC89EC5C5D}"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B1FB602-041D-4C20-9387-B62B3CFF1E9E}" type="doc">
      <dgm:prSet loTypeId="urn:microsoft.com/office/officeart/2005/8/layout/vList2" loCatId="list" qsTypeId="urn:microsoft.com/office/officeart/2005/8/quickstyle/simple1" qsCatId="simple" csTypeId="urn:microsoft.com/office/officeart/2005/8/colors/accent1_5" csCatId="accent1" phldr="1"/>
      <dgm:spPr/>
      <dgm:t>
        <a:bodyPr/>
        <a:lstStyle/>
        <a:p>
          <a:endParaRPr lang="en-US"/>
        </a:p>
      </dgm:t>
    </dgm:pt>
    <dgm:pt modelId="{E20D090E-2A5E-4333-AB06-F9AEED3381B7}">
      <dgm:prSet phldrT="[Text]" custT="1"/>
      <dgm:spPr/>
      <dgm:t>
        <a:bodyPr/>
        <a:lstStyle/>
        <a:p>
          <a:pPr algn="just" rtl="1">
            <a:lnSpc>
              <a:spcPct val="100000"/>
            </a:lnSpc>
          </a:pPr>
          <a:r>
            <a:rPr lang="ar-SY" sz="2200" dirty="0" smtClean="0">
              <a:solidFill>
                <a:schemeClr val="tx1"/>
              </a:solidFill>
            </a:rPr>
            <a:t>لاستعراض ملف جميع ملفات التسعير المخزنة والمحفوظة في الحجز </a:t>
          </a:r>
          <a:r>
            <a:rPr lang="en-US" sz="2200" b="1" dirty="0" smtClean="0">
              <a:solidFill>
                <a:schemeClr val="tx1"/>
              </a:solidFill>
            </a:rPr>
            <a:t>Display TST</a:t>
          </a:r>
          <a:r>
            <a:rPr lang="ar-SY" sz="2200" b="1" dirty="0" smtClean="0">
              <a:solidFill>
                <a:schemeClr val="tx1"/>
              </a:solidFill>
            </a:rPr>
            <a:t>.</a:t>
          </a:r>
          <a:endParaRPr lang="en-US" sz="2200" dirty="0">
            <a:solidFill>
              <a:schemeClr val="tx1"/>
            </a:solidFill>
          </a:endParaRPr>
        </a:p>
      </dgm:t>
    </dgm:pt>
    <dgm:pt modelId="{BB1C6B32-F987-4774-ACF2-5DA643B1C249}" type="parTrans" cxnId="{2FB0314D-D87D-4446-8894-82BC90E1A24D}">
      <dgm:prSet/>
      <dgm:spPr/>
      <dgm:t>
        <a:bodyPr/>
        <a:lstStyle/>
        <a:p>
          <a:pPr algn="just" rtl="1">
            <a:lnSpc>
              <a:spcPct val="100000"/>
            </a:lnSpc>
          </a:pPr>
          <a:endParaRPr lang="en-US" sz="2200">
            <a:solidFill>
              <a:schemeClr val="tx1"/>
            </a:solidFill>
          </a:endParaRPr>
        </a:p>
      </dgm:t>
    </dgm:pt>
    <dgm:pt modelId="{D51164BA-F7E5-49D7-AF4D-91FB2003F0B0}" type="sibTrans" cxnId="{2FB0314D-D87D-4446-8894-82BC90E1A24D}">
      <dgm:prSet/>
      <dgm:spPr/>
      <dgm:t>
        <a:bodyPr/>
        <a:lstStyle/>
        <a:p>
          <a:pPr algn="just" rtl="1">
            <a:lnSpc>
              <a:spcPct val="100000"/>
            </a:lnSpc>
          </a:pPr>
          <a:endParaRPr lang="en-US" sz="2200">
            <a:solidFill>
              <a:schemeClr val="tx1"/>
            </a:solidFill>
          </a:endParaRPr>
        </a:p>
      </dgm:t>
    </dgm:pt>
    <dgm:pt modelId="{216FCDC0-DEB7-4ED5-9A36-64F7460097F3}">
      <dgm:prSet custT="1"/>
      <dgm:spPr/>
      <dgm:t>
        <a:bodyPr/>
        <a:lstStyle/>
        <a:p>
          <a:pPr algn="just" rtl="1">
            <a:lnSpc>
              <a:spcPct val="100000"/>
            </a:lnSpc>
          </a:pPr>
          <a:r>
            <a:rPr lang="ar-SY" sz="2200" dirty="0" smtClean="0">
              <a:solidFill>
                <a:schemeClr val="tx1"/>
              </a:solidFill>
            </a:rPr>
            <a:t>لاستعراض ملف السعر</a:t>
          </a:r>
          <a:r>
            <a:rPr lang="ar-LB" sz="2200" dirty="0" smtClean="0">
              <a:solidFill>
                <a:schemeClr val="tx1"/>
              </a:solidFill>
            </a:rPr>
            <a:t> </a:t>
          </a:r>
          <a:r>
            <a:rPr lang="en-US" sz="2200" b="1" dirty="0" smtClean="0">
              <a:solidFill>
                <a:schemeClr val="tx1"/>
              </a:solidFill>
            </a:rPr>
            <a:t>TQT</a:t>
          </a:r>
          <a:r>
            <a:rPr lang="ar-SY" sz="2200" b="1" dirty="0" smtClean="0">
              <a:solidFill>
                <a:schemeClr val="tx1"/>
              </a:solidFill>
            </a:rPr>
            <a:t>.</a:t>
          </a:r>
          <a:endParaRPr lang="en-US" sz="2200" dirty="0">
            <a:solidFill>
              <a:schemeClr val="tx1"/>
            </a:solidFill>
          </a:endParaRPr>
        </a:p>
      </dgm:t>
    </dgm:pt>
    <dgm:pt modelId="{F8C9E9C3-8C47-4F56-AD02-1DE4DD66B45D}" type="parTrans" cxnId="{3070185B-4F4D-4666-BB1C-443A37BC2082}">
      <dgm:prSet/>
      <dgm:spPr/>
      <dgm:t>
        <a:bodyPr/>
        <a:lstStyle/>
        <a:p>
          <a:pPr algn="just" rtl="1">
            <a:lnSpc>
              <a:spcPct val="100000"/>
            </a:lnSpc>
          </a:pPr>
          <a:endParaRPr lang="en-US" sz="2200">
            <a:solidFill>
              <a:schemeClr val="tx1"/>
            </a:solidFill>
          </a:endParaRPr>
        </a:p>
      </dgm:t>
    </dgm:pt>
    <dgm:pt modelId="{2C3E3AF9-BD0D-43D7-8AA4-44AF7D9389AB}" type="sibTrans" cxnId="{3070185B-4F4D-4666-BB1C-443A37BC2082}">
      <dgm:prSet/>
      <dgm:spPr/>
      <dgm:t>
        <a:bodyPr/>
        <a:lstStyle/>
        <a:p>
          <a:pPr algn="just" rtl="1">
            <a:lnSpc>
              <a:spcPct val="100000"/>
            </a:lnSpc>
          </a:pPr>
          <a:endParaRPr lang="en-US" sz="2200">
            <a:solidFill>
              <a:schemeClr val="tx1"/>
            </a:solidFill>
          </a:endParaRPr>
        </a:p>
      </dgm:t>
    </dgm:pt>
    <dgm:pt modelId="{42F6D3AA-2D4D-49F4-A38B-FE5A58DE423B}">
      <dgm:prSet custT="1"/>
      <dgm:spPr/>
      <dgm:t>
        <a:bodyPr/>
        <a:lstStyle/>
        <a:p>
          <a:pPr algn="just" rtl="1">
            <a:lnSpc>
              <a:spcPct val="100000"/>
            </a:lnSpc>
          </a:pPr>
          <a:r>
            <a:rPr lang="ar-SY" sz="2200" dirty="0" smtClean="0">
              <a:solidFill>
                <a:schemeClr val="tx1"/>
              </a:solidFill>
            </a:rPr>
            <a:t>لاستعراض ملف السعر الأول فقط  </a:t>
          </a:r>
          <a:r>
            <a:rPr lang="en-US" sz="2200" b="1" dirty="0" smtClean="0">
              <a:solidFill>
                <a:schemeClr val="tx1"/>
              </a:solidFill>
            </a:rPr>
            <a:t>TQT</a:t>
          </a:r>
          <a:r>
            <a:rPr lang="en-US" sz="2200" dirty="0" smtClean="0">
              <a:solidFill>
                <a:schemeClr val="tx1"/>
              </a:solidFill>
            </a:rPr>
            <a:t>/</a:t>
          </a:r>
          <a:r>
            <a:rPr lang="en-US" sz="2200" b="1" dirty="0" smtClean="0">
              <a:solidFill>
                <a:schemeClr val="tx1"/>
              </a:solidFill>
            </a:rPr>
            <a:t>T1</a:t>
          </a:r>
          <a:r>
            <a:rPr lang="ar-SY" sz="2200" b="1" dirty="0" smtClean="0">
              <a:solidFill>
                <a:schemeClr val="tx1"/>
              </a:solidFill>
            </a:rPr>
            <a:t>.</a:t>
          </a:r>
          <a:endParaRPr lang="en-US" sz="2200" dirty="0">
            <a:solidFill>
              <a:schemeClr val="tx1"/>
            </a:solidFill>
          </a:endParaRPr>
        </a:p>
      </dgm:t>
    </dgm:pt>
    <dgm:pt modelId="{9E489F3C-51AF-4981-9F68-D12F03FEA2BB}" type="parTrans" cxnId="{1B35090B-7FFF-4CFA-BA41-28E9E3FB69C8}">
      <dgm:prSet/>
      <dgm:spPr/>
      <dgm:t>
        <a:bodyPr/>
        <a:lstStyle/>
        <a:p>
          <a:pPr algn="just" rtl="1">
            <a:lnSpc>
              <a:spcPct val="100000"/>
            </a:lnSpc>
          </a:pPr>
          <a:endParaRPr lang="en-US" sz="2200">
            <a:solidFill>
              <a:schemeClr val="tx1"/>
            </a:solidFill>
          </a:endParaRPr>
        </a:p>
      </dgm:t>
    </dgm:pt>
    <dgm:pt modelId="{91264940-A79C-486F-A01A-9FB8E0AC05CD}" type="sibTrans" cxnId="{1B35090B-7FFF-4CFA-BA41-28E9E3FB69C8}">
      <dgm:prSet/>
      <dgm:spPr/>
      <dgm:t>
        <a:bodyPr/>
        <a:lstStyle/>
        <a:p>
          <a:pPr algn="just" rtl="1">
            <a:lnSpc>
              <a:spcPct val="100000"/>
            </a:lnSpc>
          </a:pPr>
          <a:endParaRPr lang="en-US" sz="2200">
            <a:solidFill>
              <a:schemeClr val="tx1"/>
            </a:solidFill>
          </a:endParaRPr>
        </a:p>
      </dgm:t>
    </dgm:pt>
    <dgm:pt modelId="{1E55185D-4C3B-421F-8282-B387CF426661}" type="pres">
      <dgm:prSet presAssocID="{6B1FB602-041D-4C20-9387-B62B3CFF1E9E}" presName="linear" presStyleCnt="0">
        <dgm:presLayoutVars>
          <dgm:animLvl val="lvl"/>
          <dgm:resizeHandles val="exact"/>
        </dgm:presLayoutVars>
      </dgm:prSet>
      <dgm:spPr/>
    </dgm:pt>
    <dgm:pt modelId="{A2FB5936-EADB-48B3-8AD5-9023C3F6C47D}" type="pres">
      <dgm:prSet presAssocID="{E20D090E-2A5E-4333-AB06-F9AEED3381B7}" presName="parentText" presStyleLbl="node1" presStyleIdx="0" presStyleCnt="3">
        <dgm:presLayoutVars>
          <dgm:chMax val="0"/>
          <dgm:bulletEnabled val="1"/>
        </dgm:presLayoutVars>
      </dgm:prSet>
      <dgm:spPr/>
      <dgm:t>
        <a:bodyPr/>
        <a:lstStyle/>
        <a:p>
          <a:endParaRPr lang="en-US"/>
        </a:p>
      </dgm:t>
    </dgm:pt>
    <dgm:pt modelId="{2049D8EC-BE23-40BB-8A8A-A3779771BAB0}" type="pres">
      <dgm:prSet presAssocID="{D51164BA-F7E5-49D7-AF4D-91FB2003F0B0}" presName="spacer" presStyleCnt="0"/>
      <dgm:spPr/>
    </dgm:pt>
    <dgm:pt modelId="{48DB6D8C-13C4-4C57-B2A7-D6A9816479E7}" type="pres">
      <dgm:prSet presAssocID="{216FCDC0-DEB7-4ED5-9A36-64F7460097F3}" presName="parentText" presStyleLbl="node1" presStyleIdx="1" presStyleCnt="3">
        <dgm:presLayoutVars>
          <dgm:chMax val="0"/>
          <dgm:bulletEnabled val="1"/>
        </dgm:presLayoutVars>
      </dgm:prSet>
      <dgm:spPr/>
      <dgm:t>
        <a:bodyPr/>
        <a:lstStyle/>
        <a:p>
          <a:endParaRPr lang="en-US"/>
        </a:p>
      </dgm:t>
    </dgm:pt>
    <dgm:pt modelId="{661F4219-0BF3-4EE2-B640-22D96449D826}" type="pres">
      <dgm:prSet presAssocID="{2C3E3AF9-BD0D-43D7-8AA4-44AF7D9389AB}" presName="spacer" presStyleCnt="0"/>
      <dgm:spPr/>
    </dgm:pt>
    <dgm:pt modelId="{AA8D8386-2907-48C3-B0D9-7D0323071EB1}" type="pres">
      <dgm:prSet presAssocID="{42F6D3AA-2D4D-49F4-A38B-FE5A58DE423B}" presName="parentText" presStyleLbl="node1" presStyleIdx="2" presStyleCnt="3">
        <dgm:presLayoutVars>
          <dgm:chMax val="0"/>
          <dgm:bulletEnabled val="1"/>
        </dgm:presLayoutVars>
      </dgm:prSet>
      <dgm:spPr/>
      <dgm:t>
        <a:bodyPr/>
        <a:lstStyle/>
        <a:p>
          <a:endParaRPr lang="en-US"/>
        </a:p>
      </dgm:t>
    </dgm:pt>
  </dgm:ptLst>
  <dgm:cxnLst>
    <dgm:cxn modelId="{1B35090B-7FFF-4CFA-BA41-28E9E3FB69C8}" srcId="{6B1FB602-041D-4C20-9387-B62B3CFF1E9E}" destId="{42F6D3AA-2D4D-49F4-A38B-FE5A58DE423B}" srcOrd="2" destOrd="0" parTransId="{9E489F3C-51AF-4981-9F68-D12F03FEA2BB}" sibTransId="{91264940-A79C-486F-A01A-9FB8E0AC05CD}"/>
    <dgm:cxn modelId="{2FB0314D-D87D-4446-8894-82BC90E1A24D}" srcId="{6B1FB602-041D-4C20-9387-B62B3CFF1E9E}" destId="{E20D090E-2A5E-4333-AB06-F9AEED3381B7}" srcOrd="0" destOrd="0" parTransId="{BB1C6B32-F987-4774-ACF2-5DA643B1C249}" sibTransId="{D51164BA-F7E5-49D7-AF4D-91FB2003F0B0}"/>
    <dgm:cxn modelId="{C1EDE255-4B50-4B8E-86EC-FBE8C6513CD7}" type="presOf" srcId="{42F6D3AA-2D4D-49F4-A38B-FE5A58DE423B}" destId="{AA8D8386-2907-48C3-B0D9-7D0323071EB1}" srcOrd="0" destOrd="0" presId="urn:microsoft.com/office/officeart/2005/8/layout/vList2"/>
    <dgm:cxn modelId="{3070185B-4F4D-4666-BB1C-443A37BC2082}" srcId="{6B1FB602-041D-4C20-9387-B62B3CFF1E9E}" destId="{216FCDC0-DEB7-4ED5-9A36-64F7460097F3}" srcOrd="1" destOrd="0" parTransId="{F8C9E9C3-8C47-4F56-AD02-1DE4DD66B45D}" sibTransId="{2C3E3AF9-BD0D-43D7-8AA4-44AF7D9389AB}"/>
    <dgm:cxn modelId="{5A0B0E83-F77A-46DF-8358-C27DCB406037}" type="presOf" srcId="{6B1FB602-041D-4C20-9387-B62B3CFF1E9E}" destId="{1E55185D-4C3B-421F-8282-B387CF426661}" srcOrd="0" destOrd="0" presId="urn:microsoft.com/office/officeart/2005/8/layout/vList2"/>
    <dgm:cxn modelId="{E0A82FA2-B562-4C0F-AB29-4F442B771026}" type="presOf" srcId="{216FCDC0-DEB7-4ED5-9A36-64F7460097F3}" destId="{48DB6D8C-13C4-4C57-B2A7-D6A9816479E7}" srcOrd="0" destOrd="0" presId="urn:microsoft.com/office/officeart/2005/8/layout/vList2"/>
    <dgm:cxn modelId="{C4D53D86-AF0A-47E6-AA82-131E8FE57C73}" type="presOf" srcId="{E20D090E-2A5E-4333-AB06-F9AEED3381B7}" destId="{A2FB5936-EADB-48B3-8AD5-9023C3F6C47D}" srcOrd="0" destOrd="0" presId="urn:microsoft.com/office/officeart/2005/8/layout/vList2"/>
    <dgm:cxn modelId="{1540DF68-DB3A-436A-B6F9-D65F9BE05F39}" type="presParOf" srcId="{1E55185D-4C3B-421F-8282-B387CF426661}" destId="{A2FB5936-EADB-48B3-8AD5-9023C3F6C47D}" srcOrd="0" destOrd="0" presId="urn:microsoft.com/office/officeart/2005/8/layout/vList2"/>
    <dgm:cxn modelId="{DC1BB5DA-5310-4408-8C35-7AB723AC94C0}" type="presParOf" srcId="{1E55185D-4C3B-421F-8282-B387CF426661}" destId="{2049D8EC-BE23-40BB-8A8A-A3779771BAB0}" srcOrd="1" destOrd="0" presId="urn:microsoft.com/office/officeart/2005/8/layout/vList2"/>
    <dgm:cxn modelId="{2EF0CE1C-E685-4D76-BE09-9946BF4DD7E8}" type="presParOf" srcId="{1E55185D-4C3B-421F-8282-B387CF426661}" destId="{48DB6D8C-13C4-4C57-B2A7-D6A9816479E7}" srcOrd="2" destOrd="0" presId="urn:microsoft.com/office/officeart/2005/8/layout/vList2"/>
    <dgm:cxn modelId="{5A6163E2-8E20-4B77-981C-A489B4B167E5}" type="presParOf" srcId="{1E55185D-4C3B-421F-8282-B387CF426661}" destId="{661F4219-0BF3-4EE2-B640-22D96449D826}" srcOrd="3" destOrd="0" presId="urn:microsoft.com/office/officeart/2005/8/layout/vList2"/>
    <dgm:cxn modelId="{F1B01ECC-D012-4F51-A3EC-6D22A31508C7}" type="presParOf" srcId="{1E55185D-4C3B-421F-8282-B387CF426661}" destId="{AA8D8386-2907-48C3-B0D9-7D0323071EB1}"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E62CBEC-F336-4733-A6B4-6753EF69D4EB}" type="doc">
      <dgm:prSet loTypeId="urn:microsoft.com/office/officeart/2008/layout/VerticalCurvedList" loCatId="list" qsTypeId="urn:microsoft.com/office/officeart/2005/8/quickstyle/simple1" qsCatId="simple" csTypeId="urn:microsoft.com/office/officeart/2005/8/colors/accent1_5" csCatId="accent1" phldr="1"/>
      <dgm:spPr/>
      <dgm:t>
        <a:bodyPr/>
        <a:lstStyle/>
        <a:p>
          <a:endParaRPr lang="en-US"/>
        </a:p>
      </dgm:t>
    </dgm:pt>
    <dgm:pt modelId="{BCDECC72-2E05-44EB-A4A1-B77A4FAC6270}">
      <dgm:prSet phldrT="[Text]"/>
      <dgm:spPr/>
      <dgm:t>
        <a:bodyPr/>
        <a:lstStyle/>
        <a:p>
          <a:pPr algn="just" rtl="0">
            <a:lnSpc>
              <a:spcPct val="100000"/>
            </a:lnSpc>
          </a:pPr>
          <a:r>
            <a:rPr lang="en-US" b="0" smtClean="0">
              <a:solidFill>
                <a:schemeClr val="tx1"/>
              </a:solidFill>
              <a:latin typeface="Arial" panose="020B0604020202020204" pitchFamily="34" charset="0"/>
              <a:cs typeface="Arial" panose="020B0604020202020204" pitchFamily="34" charset="0"/>
            </a:rPr>
            <a:t>FXB</a:t>
          </a:r>
          <a:endParaRPr lang="en-US" b="0">
            <a:solidFill>
              <a:schemeClr val="tx1"/>
            </a:solidFill>
            <a:latin typeface="Arial" panose="020B0604020202020204" pitchFamily="34" charset="0"/>
            <a:cs typeface="Arial" panose="020B0604020202020204" pitchFamily="34" charset="0"/>
          </a:endParaRPr>
        </a:p>
      </dgm:t>
    </dgm:pt>
    <dgm:pt modelId="{9D8B24E6-236E-4F0A-8D96-8062A7955418}" type="parTrans" cxnId="{EF8AE3D2-E5F9-4D25-81F2-6F178AD05E3E}">
      <dgm:prSet/>
      <dgm:spPr/>
      <dgm:t>
        <a:bodyPr/>
        <a:lstStyle/>
        <a:p>
          <a:pPr algn="just" rtl="0">
            <a:lnSpc>
              <a:spcPct val="100000"/>
            </a:lnSpc>
          </a:pPr>
          <a:endParaRPr lang="en-US" b="0">
            <a:solidFill>
              <a:schemeClr val="tx1"/>
            </a:solidFill>
            <a:latin typeface="Arial" panose="020B0604020202020204" pitchFamily="34" charset="0"/>
            <a:cs typeface="Arial" panose="020B0604020202020204" pitchFamily="34" charset="0"/>
          </a:endParaRPr>
        </a:p>
      </dgm:t>
    </dgm:pt>
    <dgm:pt modelId="{EC5C1544-94DA-47D5-932B-062CA2E6D0D7}" type="sibTrans" cxnId="{EF8AE3D2-E5F9-4D25-81F2-6F178AD05E3E}">
      <dgm:prSet/>
      <dgm:spPr/>
      <dgm:t>
        <a:bodyPr/>
        <a:lstStyle/>
        <a:p>
          <a:pPr algn="just" rtl="0">
            <a:lnSpc>
              <a:spcPct val="100000"/>
            </a:lnSpc>
          </a:pPr>
          <a:endParaRPr lang="en-US" b="0">
            <a:solidFill>
              <a:schemeClr val="tx1"/>
            </a:solidFill>
            <a:latin typeface="Arial" panose="020B0604020202020204" pitchFamily="34" charset="0"/>
            <a:cs typeface="Arial" panose="020B0604020202020204" pitchFamily="34" charset="0"/>
          </a:endParaRPr>
        </a:p>
      </dgm:t>
    </dgm:pt>
    <dgm:pt modelId="{B320E4B5-3C44-40DD-9E0A-B0AC7CEBB1AF}">
      <dgm:prSet/>
      <dgm:spPr/>
      <dgm:t>
        <a:bodyPr/>
        <a:lstStyle/>
        <a:p>
          <a:pPr algn="just" rtl="0">
            <a:lnSpc>
              <a:spcPct val="100000"/>
            </a:lnSpc>
          </a:pPr>
          <a:r>
            <a:rPr lang="en-US" b="0" smtClean="0">
              <a:solidFill>
                <a:schemeClr val="tx1"/>
              </a:solidFill>
              <a:latin typeface="Arial" panose="020B0604020202020204" pitchFamily="34" charset="0"/>
              <a:cs typeface="Arial" panose="020B0604020202020204" pitchFamily="34" charset="0"/>
            </a:rPr>
            <a:t>FQN1</a:t>
          </a:r>
          <a:endParaRPr lang="en-US" b="0">
            <a:solidFill>
              <a:schemeClr val="tx1"/>
            </a:solidFill>
            <a:latin typeface="Arial" panose="020B0604020202020204" pitchFamily="34" charset="0"/>
            <a:cs typeface="Arial" panose="020B0604020202020204" pitchFamily="34" charset="0"/>
          </a:endParaRPr>
        </a:p>
      </dgm:t>
    </dgm:pt>
    <dgm:pt modelId="{4B18D355-77ED-4293-8839-52D9A3B1B027}" type="parTrans" cxnId="{3197DECE-E06D-41C0-879D-6025EC0AC273}">
      <dgm:prSet/>
      <dgm:spPr/>
      <dgm:t>
        <a:bodyPr/>
        <a:lstStyle/>
        <a:p>
          <a:pPr algn="just" rtl="0">
            <a:lnSpc>
              <a:spcPct val="100000"/>
            </a:lnSpc>
          </a:pPr>
          <a:endParaRPr lang="en-US" b="0">
            <a:solidFill>
              <a:schemeClr val="tx1"/>
            </a:solidFill>
            <a:latin typeface="Arial" panose="020B0604020202020204" pitchFamily="34" charset="0"/>
            <a:cs typeface="Arial" panose="020B0604020202020204" pitchFamily="34" charset="0"/>
          </a:endParaRPr>
        </a:p>
      </dgm:t>
    </dgm:pt>
    <dgm:pt modelId="{9D4608C2-6F34-4A6F-904E-BD4EDBFAA09C}" type="sibTrans" cxnId="{3197DECE-E06D-41C0-879D-6025EC0AC273}">
      <dgm:prSet/>
      <dgm:spPr/>
      <dgm:t>
        <a:bodyPr/>
        <a:lstStyle/>
        <a:p>
          <a:pPr algn="just" rtl="0">
            <a:lnSpc>
              <a:spcPct val="100000"/>
            </a:lnSpc>
          </a:pPr>
          <a:endParaRPr lang="en-US" b="0">
            <a:solidFill>
              <a:schemeClr val="tx1"/>
            </a:solidFill>
            <a:latin typeface="Arial" panose="020B0604020202020204" pitchFamily="34" charset="0"/>
            <a:cs typeface="Arial" panose="020B0604020202020204" pitchFamily="34" charset="0"/>
          </a:endParaRPr>
        </a:p>
      </dgm:t>
    </dgm:pt>
    <dgm:pt modelId="{BE067EA1-3D2F-40E2-946E-DDC1E0E0B2C7}" type="pres">
      <dgm:prSet presAssocID="{3E62CBEC-F336-4733-A6B4-6753EF69D4EB}" presName="Name0" presStyleCnt="0">
        <dgm:presLayoutVars>
          <dgm:chMax val="7"/>
          <dgm:chPref val="7"/>
          <dgm:dir/>
        </dgm:presLayoutVars>
      </dgm:prSet>
      <dgm:spPr/>
    </dgm:pt>
    <dgm:pt modelId="{56AD74C2-B172-462C-B531-FC2383BF8445}" type="pres">
      <dgm:prSet presAssocID="{3E62CBEC-F336-4733-A6B4-6753EF69D4EB}" presName="Name1" presStyleCnt="0"/>
      <dgm:spPr/>
    </dgm:pt>
    <dgm:pt modelId="{AB130CA1-9554-4694-8E1F-979DD6A40895}" type="pres">
      <dgm:prSet presAssocID="{3E62CBEC-F336-4733-A6B4-6753EF69D4EB}" presName="cycle" presStyleCnt="0"/>
      <dgm:spPr/>
    </dgm:pt>
    <dgm:pt modelId="{A9B9D89A-1ABF-42D9-A7F7-22D33133880E}" type="pres">
      <dgm:prSet presAssocID="{3E62CBEC-F336-4733-A6B4-6753EF69D4EB}" presName="srcNode" presStyleLbl="node1" presStyleIdx="0" presStyleCnt="2"/>
      <dgm:spPr/>
    </dgm:pt>
    <dgm:pt modelId="{C3A3832A-3C09-4DF4-B28F-86C8393C8B8D}" type="pres">
      <dgm:prSet presAssocID="{3E62CBEC-F336-4733-A6B4-6753EF69D4EB}" presName="conn" presStyleLbl="parChTrans1D2" presStyleIdx="0" presStyleCnt="1"/>
      <dgm:spPr/>
    </dgm:pt>
    <dgm:pt modelId="{258519DD-7308-4AAD-9C11-1F8A9A937588}" type="pres">
      <dgm:prSet presAssocID="{3E62CBEC-F336-4733-A6B4-6753EF69D4EB}" presName="extraNode" presStyleLbl="node1" presStyleIdx="0" presStyleCnt="2"/>
      <dgm:spPr/>
    </dgm:pt>
    <dgm:pt modelId="{292B41DD-C7E5-4257-9BD0-F8B3D4EDBE60}" type="pres">
      <dgm:prSet presAssocID="{3E62CBEC-F336-4733-A6B4-6753EF69D4EB}" presName="dstNode" presStyleLbl="node1" presStyleIdx="0" presStyleCnt="2"/>
      <dgm:spPr/>
    </dgm:pt>
    <dgm:pt modelId="{CEB1C52D-6E3C-45E8-A92B-107E698B8571}" type="pres">
      <dgm:prSet presAssocID="{BCDECC72-2E05-44EB-A4A1-B77A4FAC6270}" presName="text_1" presStyleLbl="node1" presStyleIdx="0" presStyleCnt="2">
        <dgm:presLayoutVars>
          <dgm:bulletEnabled val="1"/>
        </dgm:presLayoutVars>
      </dgm:prSet>
      <dgm:spPr/>
      <dgm:t>
        <a:bodyPr/>
        <a:lstStyle/>
        <a:p>
          <a:endParaRPr lang="en-US"/>
        </a:p>
      </dgm:t>
    </dgm:pt>
    <dgm:pt modelId="{C4869180-CBD6-4A0F-BB00-21DAFD4F887A}" type="pres">
      <dgm:prSet presAssocID="{BCDECC72-2E05-44EB-A4A1-B77A4FAC6270}" presName="accent_1" presStyleCnt="0"/>
      <dgm:spPr/>
    </dgm:pt>
    <dgm:pt modelId="{79A8168E-2DF6-463F-B140-B3D69623CDFD}" type="pres">
      <dgm:prSet presAssocID="{BCDECC72-2E05-44EB-A4A1-B77A4FAC6270}" presName="accentRepeatNode" presStyleLbl="solidFgAcc1" presStyleIdx="0" presStyleCnt="2"/>
      <dgm:spPr/>
    </dgm:pt>
    <dgm:pt modelId="{62904FD0-87FD-4461-B02E-167774B8D27B}" type="pres">
      <dgm:prSet presAssocID="{B320E4B5-3C44-40DD-9E0A-B0AC7CEBB1AF}" presName="text_2" presStyleLbl="node1" presStyleIdx="1" presStyleCnt="2">
        <dgm:presLayoutVars>
          <dgm:bulletEnabled val="1"/>
        </dgm:presLayoutVars>
      </dgm:prSet>
      <dgm:spPr/>
    </dgm:pt>
    <dgm:pt modelId="{B36EA8C0-2710-4C26-8939-50DCF3D174E5}" type="pres">
      <dgm:prSet presAssocID="{B320E4B5-3C44-40DD-9E0A-B0AC7CEBB1AF}" presName="accent_2" presStyleCnt="0"/>
      <dgm:spPr/>
    </dgm:pt>
    <dgm:pt modelId="{378E04E0-B1E2-47EC-8274-2DE516084052}" type="pres">
      <dgm:prSet presAssocID="{B320E4B5-3C44-40DD-9E0A-B0AC7CEBB1AF}" presName="accentRepeatNode" presStyleLbl="solidFgAcc1" presStyleIdx="1" presStyleCnt="2"/>
      <dgm:spPr/>
    </dgm:pt>
  </dgm:ptLst>
  <dgm:cxnLst>
    <dgm:cxn modelId="{9C96D6A7-18ED-4A34-A179-8B73A1954912}" type="presOf" srcId="{EC5C1544-94DA-47D5-932B-062CA2E6D0D7}" destId="{C3A3832A-3C09-4DF4-B28F-86C8393C8B8D}" srcOrd="0" destOrd="0" presId="urn:microsoft.com/office/officeart/2008/layout/VerticalCurvedList"/>
    <dgm:cxn modelId="{D7434143-235B-4CD5-91FA-6A5AD0587748}" type="presOf" srcId="{BCDECC72-2E05-44EB-A4A1-B77A4FAC6270}" destId="{CEB1C52D-6E3C-45E8-A92B-107E698B8571}" srcOrd="0" destOrd="0" presId="urn:microsoft.com/office/officeart/2008/layout/VerticalCurvedList"/>
    <dgm:cxn modelId="{EF8AE3D2-E5F9-4D25-81F2-6F178AD05E3E}" srcId="{3E62CBEC-F336-4733-A6B4-6753EF69D4EB}" destId="{BCDECC72-2E05-44EB-A4A1-B77A4FAC6270}" srcOrd="0" destOrd="0" parTransId="{9D8B24E6-236E-4F0A-8D96-8062A7955418}" sibTransId="{EC5C1544-94DA-47D5-932B-062CA2E6D0D7}"/>
    <dgm:cxn modelId="{3197DECE-E06D-41C0-879D-6025EC0AC273}" srcId="{3E62CBEC-F336-4733-A6B4-6753EF69D4EB}" destId="{B320E4B5-3C44-40DD-9E0A-B0AC7CEBB1AF}" srcOrd="1" destOrd="0" parTransId="{4B18D355-77ED-4293-8839-52D9A3B1B027}" sibTransId="{9D4608C2-6F34-4A6F-904E-BD4EDBFAA09C}"/>
    <dgm:cxn modelId="{184B1677-2170-4F10-86A4-67B550D45DC6}" type="presOf" srcId="{3E62CBEC-F336-4733-A6B4-6753EF69D4EB}" destId="{BE067EA1-3D2F-40E2-946E-DDC1E0E0B2C7}" srcOrd="0" destOrd="0" presId="urn:microsoft.com/office/officeart/2008/layout/VerticalCurvedList"/>
    <dgm:cxn modelId="{06903451-2C03-4ACE-A0C8-0743B9560A66}" type="presOf" srcId="{B320E4B5-3C44-40DD-9E0A-B0AC7CEBB1AF}" destId="{62904FD0-87FD-4461-B02E-167774B8D27B}" srcOrd="0" destOrd="0" presId="urn:microsoft.com/office/officeart/2008/layout/VerticalCurvedList"/>
    <dgm:cxn modelId="{D558DEBC-A9D0-4AC8-972A-34B424385172}" type="presParOf" srcId="{BE067EA1-3D2F-40E2-946E-DDC1E0E0B2C7}" destId="{56AD74C2-B172-462C-B531-FC2383BF8445}" srcOrd="0" destOrd="0" presId="urn:microsoft.com/office/officeart/2008/layout/VerticalCurvedList"/>
    <dgm:cxn modelId="{8347329F-2BFE-4323-A151-51361B8A0F18}" type="presParOf" srcId="{56AD74C2-B172-462C-B531-FC2383BF8445}" destId="{AB130CA1-9554-4694-8E1F-979DD6A40895}" srcOrd="0" destOrd="0" presId="urn:microsoft.com/office/officeart/2008/layout/VerticalCurvedList"/>
    <dgm:cxn modelId="{CF1B2B49-A615-4D8B-9D92-288686C8B9F6}" type="presParOf" srcId="{AB130CA1-9554-4694-8E1F-979DD6A40895}" destId="{A9B9D89A-1ABF-42D9-A7F7-22D33133880E}" srcOrd="0" destOrd="0" presId="urn:microsoft.com/office/officeart/2008/layout/VerticalCurvedList"/>
    <dgm:cxn modelId="{03E4442C-90B3-48A2-8A7E-557FB22BB5F0}" type="presParOf" srcId="{AB130CA1-9554-4694-8E1F-979DD6A40895}" destId="{C3A3832A-3C09-4DF4-B28F-86C8393C8B8D}" srcOrd="1" destOrd="0" presId="urn:microsoft.com/office/officeart/2008/layout/VerticalCurvedList"/>
    <dgm:cxn modelId="{B69E4BCE-70FA-42CB-97FE-F55ADAB609E4}" type="presParOf" srcId="{AB130CA1-9554-4694-8E1F-979DD6A40895}" destId="{258519DD-7308-4AAD-9C11-1F8A9A937588}" srcOrd="2" destOrd="0" presId="urn:microsoft.com/office/officeart/2008/layout/VerticalCurvedList"/>
    <dgm:cxn modelId="{FD1B7A0C-E56E-42BE-A3FC-E2D4AE9D3E50}" type="presParOf" srcId="{AB130CA1-9554-4694-8E1F-979DD6A40895}" destId="{292B41DD-C7E5-4257-9BD0-F8B3D4EDBE60}" srcOrd="3" destOrd="0" presId="urn:microsoft.com/office/officeart/2008/layout/VerticalCurvedList"/>
    <dgm:cxn modelId="{407FB503-08E6-4666-804A-428282A59BA3}" type="presParOf" srcId="{56AD74C2-B172-462C-B531-FC2383BF8445}" destId="{CEB1C52D-6E3C-45E8-A92B-107E698B8571}" srcOrd="1" destOrd="0" presId="urn:microsoft.com/office/officeart/2008/layout/VerticalCurvedList"/>
    <dgm:cxn modelId="{73D8475F-183B-487F-B99B-33A513DE2D87}" type="presParOf" srcId="{56AD74C2-B172-462C-B531-FC2383BF8445}" destId="{C4869180-CBD6-4A0F-BB00-21DAFD4F887A}" srcOrd="2" destOrd="0" presId="urn:microsoft.com/office/officeart/2008/layout/VerticalCurvedList"/>
    <dgm:cxn modelId="{16A3F608-3D70-4BA0-90F8-DEC7774D52C6}" type="presParOf" srcId="{C4869180-CBD6-4A0F-BB00-21DAFD4F887A}" destId="{79A8168E-2DF6-463F-B140-B3D69623CDFD}" srcOrd="0" destOrd="0" presId="urn:microsoft.com/office/officeart/2008/layout/VerticalCurvedList"/>
    <dgm:cxn modelId="{A4D86ECB-8D3B-471A-B4A6-8FC0181818EE}" type="presParOf" srcId="{56AD74C2-B172-462C-B531-FC2383BF8445}" destId="{62904FD0-87FD-4461-B02E-167774B8D27B}" srcOrd="3" destOrd="0" presId="urn:microsoft.com/office/officeart/2008/layout/VerticalCurvedList"/>
    <dgm:cxn modelId="{160BBBB5-AFEA-4E1D-8FFC-DE1A07295FF8}" type="presParOf" srcId="{56AD74C2-B172-462C-B531-FC2383BF8445}" destId="{B36EA8C0-2710-4C26-8939-50DCF3D174E5}" srcOrd="4" destOrd="0" presId="urn:microsoft.com/office/officeart/2008/layout/VerticalCurvedList"/>
    <dgm:cxn modelId="{564FE19D-02DC-478C-9871-1C94FE708F33}" type="presParOf" srcId="{B36EA8C0-2710-4C26-8939-50DCF3D174E5}" destId="{378E04E0-B1E2-47EC-8274-2DE516084052}"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172358C-38CD-46F1-9919-B2C8C52D5130}" type="doc">
      <dgm:prSet loTypeId="urn:microsoft.com/office/officeart/2005/8/layout/vList2" loCatId="list" qsTypeId="urn:microsoft.com/office/officeart/2005/8/quickstyle/simple1" qsCatId="simple" csTypeId="urn:microsoft.com/office/officeart/2005/8/colors/accent1_5" csCatId="accent1" phldr="1"/>
      <dgm:spPr/>
      <dgm:t>
        <a:bodyPr/>
        <a:lstStyle/>
        <a:p>
          <a:endParaRPr lang="en-US"/>
        </a:p>
      </dgm:t>
    </dgm:pt>
    <dgm:pt modelId="{D635DF74-D44F-418E-A74F-118B837B449D}">
      <dgm:prSet phldrT="[Text]" custT="1"/>
      <dgm:spPr/>
      <dgm:t>
        <a:bodyPr/>
        <a:lstStyle/>
        <a:p>
          <a:pPr algn="just" rtl="1">
            <a:lnSpc>
              <a:spcPct val="100000"/>
            </a:lnSpc>
          </a:pPr>
          <a:r>
            <a:rPr lang="ar-SY" sz="2200" smtClean="0">
              <a:solidFill>
                <a:schemeClr val="tx1"/>
              </a:solidFill>
            </a:rPr>
            <a:t>حذف الملفات كافة (إذا كان الحجز يحتوي على أكثر من مسافر) </a:t>
          </a:r>
          <a:r>
            <a:rPr lang="en-US" sz="2200" smtClean="0">
              <a:solidFill>
                <a:schemeClr val="tx1"/>
              </a:solidFill>
            </a:rPr>
            <a:t>TTE</a:t>
          </a:r>
          <a:r>
            <a:rPr lang="en-US" sz="2200" b="1" smtClean="0">
              <a:solidFill>
                <a:schemeClr val="tx1"/>
              </a:solidFill>
            </a:rPr>
            <a:t>/</a:t>
          </a:r>
          <a:r>
            <a:rPr lang="en-US" sz="2200" smtClean="0">
              <a:solidFill>
                <a:schemeClr val="tx1"/>
              </a:solidFill>
            </a:rPr>
            <a:t>ALL.</a:t>
          </a:r>
          <a:endParaRPr lang="en-US" sz="2200">
            <a:solidFill>
              <a:schemeClr val="tx1"/>
            </a:solidFill>
          </a:endParaRPr>
        </a:p>
      </dgm:t>
    </dgm:pt>
    <dgm:pt modelId="{2F1930EE-D98B-43F2-A47B-2FA949E58884}" type="parTrans" cxnId="{D1863B13-483B-40E0-9431-EB6933405859}">
      <dgm:prSet/>
      <dgm:spPr/>
      <dgm:t>
        <a:bodyPr/>
        <a:lstStyle/>
        <a:p>
          <a:pPr algn="just" rtl="1">
            <a:lnSpc>
              <a:spcPct val="100000"/>
            </a:lnSpc>
          </a:pPr>
          <a:endParaRPr lang="en-US" sz="2200">
            <a:solidFill>
              <a:schemeClr val="tx1"/>
            </a:solidFill>
          </a:endParaRPr>
        </a:p>
      </dgm:t>
    </dgm:pt>
    <dgm:pt modelId="{A04FA51F-2BDA-45A1-B6AA-403457351C4E}" type="sibTrans" cxnId="{D1863B13-483B-40E0-9431-EB6933405859}">
      <dgm:prSet/>
      <dgm:spPr/>
      <dgm:t>
        <a:bodyPr/>
        <a:lstStyle/>
        <a:p>
          <a:pPr algn="just" rtl="1">
            <a:lnSpc>
              <a:spcPct val="100000"/>
            </a:lnSpc>
          </a:pPr>
          <a:endParaRPr lang="en-US" sz="2200">
            <a:solidFill>
              <a:schemeClr val="tx1"/>
            </a:solidFill>
          </a:endParaRPr>
        </a:p>
      </dgm:t>
    </dgm:pt>
    <dgm:pt modelId="{10FDAA25-DF85-452B-8ABC-EECE93A837A2}">
      <dgm:prSet custT="1"/>
      <dgm:spPr/>
      <dgm:t>
        <a:bodyPr/>
        <a:lstStyle/>
        <a:p>
          <a:pPr algn="just" rtl="1">
            <a:lnSpc>
              <a:spcPct val="100000"/>
            </a:lnSpc>
          </a:pPr>
          <a:r>
            <a:rPr lang="ar-SY" sz="2200" smtClean="0">
              <a:solidFill>
                <a:schemeClr val="tx1"/>
              </a:solidFill>
            </a:rPr>
            <a:t>حذف الملف الثاني فقط مع إبقاء تسعير باقي المخزون </a:t>
          </a:r>
          <a:r>
            <a:rPr lang="en-US" sz="2200" smtClean="0">
              <a:solidFill>
                <a:schemeClr val="tx1"/>
              </a:solidFill>
            </a:rPr>
            <a:t>TTE/T2 </a:t>
          </a:r>
          <a:endParaRPr lang="ar-SY" sz="2200">
            <a:solidFill>
              <a:schemeClr val="tx1"/>
            </a:solidFill>
          </a:endParaRPr>
        </a:p>
      </dgm:t>
    </dgm:pt>
    <dgm:pt modelId="{78EF9C36-40B4-4E29-A827-990ECC4CBFDD}" type="parTrans" cxnId="{7AA3AD7A-30F7-420F-BD9F-EACC6E76EB36}">
      <dgm:prSet/>
      <dgm:spPr/>
      <dgm:t>
        <a:bodyPr/>
        <a:lstStyle/>
        <a:p>
          <a:pPr algn="just" rtl="1">
            <a:lnSpc>
              <a:spcPct val="100000"/>
            </a:lnSpc>
          </a:pPr>
          <a:endParaRPr lang="en-US" sz="2200">
            <a:solidFill>
              <a:schemeClr val="tx1"/>
            </a:solidFill>
          </a:endParaRPr>
        </a:p>
      </dgm:t>
    </dgm:pt>
    <dgm:pt modelId="{39EA9181-409B-45AC-807C-6CC20781A896}" type="sibTrans" cxnId="{7AA3AD7A-30F7-420F-BD9F-EACC6E76EB36}">
      <dgm:prSet/>
      <dgm:spPr/>
      <dgm:t>
        <a:bodyPr/>
        <a:lstStyle/>
        <a:p>
          <a:pPr algn="just" rtl="1">
            <a:lnSpc>
              <a:spcPct val="100000"/>
            </a:lnSpc>
          </a:pPr>
          <a:endParaRPr lang="en-US" sz="2200">
            <a:solidFill>
              <a:schemeClr val="tx1"/>
            </a:solidFill>
          </a:endParaRPr>
        </a:p>
      </dgm:t>
    </dgm:pt>
    <dgm:pt modelId="{AE20868C-FF41-4DB0-836A-B75826FC46DB}" type="pres">
      <dgm:prSet presAssocID="{2172358C-38CD-46F1-9919-B2C8C52D5130}" presName="linear" presStyleCnt="0">
        <dgm:presLayoutVars>
          <dgm:animLvl val="lvl"/>
          <dgm:resizeHandles val="exact"/>
        </dgm:presLayoutVars>
      </dgm:prSet>
      <dgm:spPr/>
    </dgm:pt>
    <dgm:pt modelId="{8052E7E8-25D6-483C-9D7A-DB7ACFB14F36}" type="pres">
      <dgm:prSet presAssocID="{D635DF74-D44F-418E-A74F-118B837B449D}" presName="parentText" presStyleLbl="node1" presStyleIdx="0" presStyleCnt="2">
        <dgm:presLayoutVars>
          <dgm:chMax val="0"/>
          <dgm:bulletEnabled val="1"/>
        </dgm:presLayoutVars>
      </dgm:prSet>
      <dgm:spPr/>
      <dgm:t>
        <a:bodyPr/>
        <a:lstStyle/>
        <a:p>
          <a:endParaRPr lang="en-US"/>
        </a:p>
      </dgm:t>
    </dgm:pt>
    <dgm:pt modelId="{785FEB39-7FD4-4CEA-86BD-4C61A0BDA20D}" type="pres">
      <dgm:prSet presAssocID="{A04FA51F-2BDA-45A1-B6AA-403457351C4E}" presName="spacer" presStyleCnt="0"/>
      <dgm:spPr/>
    </dgm:pt>
    <dgm:pt modelId="{5C78C155-D795-4D43-8CFA-B82FC527E639}" type="pres">
      <dgm:prSet presAssocID="{10FDAA25-DF85-452B-8ABC-EECE93A837A2}" presName="parentText" presStyleLbl="node1" presStyleIdx="1" presStyleCnt="2">
        <dgm:presLayoutVars>
          <dgm:chMax val="0"/>
          <dgm:bulletEnabled val="1"/>
        </dgm:presLayoutVars>
      </dgm:prSet>
      <dgm:spPr/>
    </dgm:pt>
  </dgm:ptLst>
  <dgm:cxnLst>
    <dgm:cxn modelId="{7AA3AD7A-30F7-420F-BD9F-EACC6E76EB36}" srcId="{2172358C-38CD-46F1-9919-B2C8C52D5130}" destId="{10FDAA25-DF85-452B-8ABC-EECE93A837A2}" srcOrd="1" destOrd="0" parTransId="{78EF9C36-40B4-4E29-A827-990ECC4CBFDD}" sibTransId="{39EA9181-409B-45AC-807C-6CC20781A896}"/>
    <dgm:cxn modelId="{98430973-4116-4F40-A9F2-0F1FAFEBDD6A}" type="presOf" srcId="{2172358C-38CD-46F1-9919-B2C8C52D5130}" destId="{AE20868C-FF41-4DB0-836A-B75826FC46DB}" srcOrd="0" destOrd="0" presId="urn:microsoft.com/office/officeart/2005/8/layout/vList2"/>
    <dgm:cxn modelId="{803293B3-A9DC-4736-9924-E7C1FA050F87}" type="presOf" srcId="{D635DF74-D44F-418E-A74F-118B837B449D}" destId="{8052E7E8-25D6-483C-9D7A-DB7ACFB14F36}" srcOrd="0" destOrd="0" presId="urn:microsoft.com/office/officeart/2005/8/layout/vList2"/>
    <dgm:cxn modelId="{D1863B13-483B-40E0-9431-EB6933405859}" srcId="{2172358C-38CD-46F1-9919-B2C8C52D5130}" destId="{D635DF74-D44F-418E-A74F-118B837B449D}" srcOrd="0" destOrd="0" parTransId="{2F1930EE-D98B-43F2-A47B-2FA949E58884}" sibTransId="{A04FA51F-2BDA-45A1-B6AA-403457351C4E}"/>
    <dgm:cxn modelId="{697CD4FF-E6E6-4114-A519-0AB3C638EEE8}" type="presOf" srcId="{10FDAA25-DF85-452B-8ABC-EECE93A837A2}" destId="{5C78C155-D795-4D43-8CFA-B82FC527E639}" srcOrd="0" destOrd="0" presId="urn:microsoft.com/office/officeart/2005/8/layout/vList2"/>
    <dgm:cxn modelId="{9CA429C0-EABD-49D1-820A-31534022DADA}" type="presParOf" srcId="{AE20868C-FF41-4DB0-836A-B75826FC46DB}" destId="{8052E7E8-25D6-483C-9D7A-DB7ACFB14F36}" srcOrd="0" destOrd="0" presId="urn:microsoft.com/office/officeart/2005/8/layout/vList2"/>
    <dgm:cxn modelId="{4B700300-8E9C-45B4-9550-D87AD858681C}" type="presParOf" srcId="{AE20868C-FF41-4DB0-836A-B75826FC46DB}" destId="{785FEB39-7FD4-4CEA-86BD-4C61A0BDA20D}" srcOrd="1" destOrd="0" presId="urn:microsoft.com/office/officeart/2005/8/layout/vList2"/>
    <dgm:cxn modelId="{1981C659-7D1F-493A-B479-21970CF551DB}" type="presParOf" srcId="{AE20868C-FF41-4DB0-836A-B75826FC46DB}" destId="{5C78C155-D795-4D43-8CFA-B82FC527E639}"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E56FB12-4C9B-464F-88A6-D4B1495102D9}" type="doc">
      <dgm:prSet loTypeId="urn:microsoft.com/office/officeart/2005/8/layout/vList2" loCatId="list" qsTypeId="urn:microsoft.com/office/officeart/2005/8/quickstyle/simple1" qsCatId="simple" csTypeId="urn:microsoft.com/office/officeart/2005/8/colors/accent1_5" csCatId="accent1" phldr="1"/>
      <dgm:spPr/>
      <dgm:t>
        <a:bodyPr/>
        <a:lstStyle/>
        <a:p>
          <a:endParaRPr lang="en-US"/>
        </a:p>
      </dgm:t>
    </dgm:pt>
    <dgm:pt modelId="{DB71DEA5-C423-4876-87A1-06B787586FCF}">
      <dgm:prSet phldrT="[Text]" custT="1"/>
      <dgm:spPr/>
      <dgm:t>
        <a:bodyPr/>
        <a:lstStyle/>
        <a:p>
          <a:pPr algn="just" rtl="1">
            <a:lnSpc>
              <a:spcPct val="100000"/>
            </a:lnSpc>
          </a:pPr>
          <a:r>
            <a:rPr lang="ar-SY" sz="2200" smtClean="0">
              <a:solidFill>
                <a:schemeClr val="tx1"/>
              </a:solidFill>
            </a:rPr>
            <a:t>رقم التسعير </a:t>
          </a:r>
          <a:r>
            <a:rPr lang="en-US" sz="2200" smtClean="0">
              <a:solidFill>
                <a:schemeClr val="tx1"/>
              </a:solidFill>
            </a:rPr>
            <a:t>T – TST Number</a:t>
          </a:r>
          <a:r>
            <a:rPr lang="ar-SY" sz="2200" smtClean="0">
              <a:solidFill>
                <a:schemeClr val="tx1"/>
              </a:solidFill>
            </a:rPr>
            <a:t> </a:t>
          </a:r>
          <a:endParaRPr lang="en-US" sz="2200">
            <a:solidFill>
              <a:schemeClr val="tx1"/>
            </a:solidFill>
          </a:endParaRPr>
        </a:p>
      </dgm:t>
    </dgm:pt>
    <dgm:pt modelId="{C06425F5-4CD3-48A4-BE54-350C3BEA6C29}" type="parTrans" cxnId="{F698AB81-C74D-4D46-8282-229D03B01CBE}">
      <dgm:prSet/>
      <dgm:spPr/>
      <dgm:t>
        <a:bodyPr/>
        <a:lstStyle/>
        <a:p>
          <a:pPr algn="just" rtl="1">
            <a:lnSpc>
              <a:spcPct val="100000"/>
            </a:lnSpc>
          </a:pPr>
          <a:endParaRPr lang="en-US" sz="2200">
            <a:solidFill>
              <a:schemeClr val="tx1"/>
            </a:solidFill>
          </a:endParaRPr>
        </a:p>
      </dgm:t>
    </dgm:pt>
    <dgm:pt modelId="{33F21001-92FD-4779-9D52-5696CF8AE9F8}" type="sibTrans" cxnId="{F698AB81-C74D-4D46-8282-229D03B01CBE}">
      <dgm:prSet/>
      <dgm:spPr/>
      <dgm:t>
        <a:bodyPr/>
        <a:lstStyle/>
        <a:p>
          <a:pPr algn="just" rtl="1">
            <a:lnSpc>
              <a:spcPct val="100000"/>
            </a:lnSpc>
          </a:pPr>
          <a:endParaRPr lang="en-US" sz="2200">
            <a:solidFill>
              <a:schemeClr val="tx1"/>
            </a:solidFill>
          </a:endParaRPr>
        </a:p>
      </dgm:t>
    </dgm:pt>
    <dgm:pt modelId="{4516BB5E-1BE3-48C8-866B-F1616F6C8BDC}">
      <dgm:prSet custT="1"/>
      <dgm:spPr/>
      <dgm:t>
        <a:bodyPr/>
        <a:lstStyle/>
        <a:p>
          <a:pPr algn="just" rtl="1">
            <a:lnSpc>
              <a:spcPct val="100000"/>
            </a:lnSpc>
          </a:pPr>
          <a:r>
            <a:rPr lang="ar-SY" sz="2200" smtClean="0">
              <a:solidFill>
                <a:schemeClr val="tx1"/>
              </a:solidFill>
            </a:rPr>
            <a:t>رقم الراكب    </a:t>
          </a:r>
          <a:r>
            <a:rPr lang="en-US" sz="2200" smtClean="0">
              <a:solidFill>
                <a:schemeClr val="tx1"/>
              </a:solidFill>
            </a:rPr>
            <a:t>P/S – Passenger Number </a:t>
          </a:r>
          <a:endParaRPr lang="en-US" sz="2200">
            <a:solidFill>
              <a:schemeClr val="tx1"/>
            </a:solidFill>
          </a:endParaRPr>
        </a:p>
      </dgm:t>
    </dgm:pt>
    <dgm:pt modelId="{A2912BCD-85D9-459C-8F9F-3277897A87BB}" type="parTrans" cxnId="{D5A26287-1CFD-4838-A23E-4E3C41722737}">
      <dgm:prSet/>
      <dgm:spPr/>
      <dgm:t>
        <a:bodyPr/>
        <a:lstStyle/>
        <a:p>
          <a:pPr algn="just" rtl="1">
            <a:lnSpc>
              <a:spcPct val="100000"/>
            </a:lnSpc>
          </a:pPr>
          <a:endParaRPr lang="en-US" sz="2200">
            <a:solidFill>
              <a:schemeClr val="tx1"/>
            </a:solidFill>
          </a:endParaRPr>
        </a:p>
      </dgm:t>
    </dgm:pt>
    <dgm:pt modelId="{0C2D8AC3-1874-42A7-80E4-3D018AA9E272}" type="sibTrans" cxnId="{D5A26287-1CFD-4838-A23E-4E3C41722737}">
      <dgm:prSet/>
      <dgm:spPr/>
      <dgm:t>
        <a:bodyPr/>
        <a:lstStyle/>
        <a:p>
          <a:pPr algn="just" rtl="1">
            <a:lnSpc>
              <a:spcPct val="100000"/>
            </a:lnSpc>
          </a:pPr>
          <a:endParaRPr lang="en-US" sz="2200">
            <a:solidFill>
              <a:schemeClr val="tx1"/>
            </a:solidFill>
          </a:endParaRPr>
        </a:p>
      </dgm:t>
    </dgm:pt>
    <dgm:pt modelId="{38AF569F-6DB8-4CD8-9BB0-909D9E2F6EEC}" type="pres">
      <dgm:prSet presAssocID="{8E56FB12-4C9B-464F-88A6-D4B1495102D9}" presName="linear" presStyleCnt="0">
        <dgm:presLayoutVars>
          <dgm:animLvl val="lvl"/>
          <dgm:resizeHandles val="exact"/>
        </dgm:presLayoutVars>
      </dgm:prSet>
      <dgm:spPr/>
    </dgm:pt>
    <dgm:pt modelId="{93F6DABB-3E8F-4670-AB48-0B9A632A5DD2}" type="pres">
      <dgm:prSet presAssocID="{DB71DEA5-C423-4876-87A1-06B787586FCF}" presName="parentText" presStyleLbl="node1" presStyleIdx="0" presStyleCnt="2">
        <dgm:presLayoutVars>
          <dgm:chMax val="0"/>
          <dgm:bulletEnabled val="1"/>
        </dgm:presLayoutVars>
      </dgm:prSet>
      <dgm:spPr/>
      <dgm:t>
        <a:bodyPr/>
        <a:lstStyle/>
        <a:p>
          <a:endParaRPr lang="en-US"/>
        </a:p>
      </dgm:t>
    </dgm:pt>
    <dgm:pt modelId="{E849191E-29B3-46A1-9251-3192A7665CB0}" type="pres">
      <dgm:prSet presAssocID="{33F21001-92FD-4779-9D52-5696CF8AE9F8}" presName="spacer" presStyleCnt="0"/>
      <dgm:spPr/>
    </dgm:pt>
    <dgm:pt modelId="{C9A2779A-451E-414E-9B97-8A6BB27706FF}" type="pres">
      <dgm:prSet presAssocID="{4516BB5E-1BE3-48C8-866B-F1616F6C8BDC}" presName="parentText" presStyleLbl="node1" presStyleIdx="1" presStyleCnt="2">
        <dgm:presLayoutVars>
          <dgm:chMax val="0"/>
          <dgm:bulletEnabled val="1"/>
        </dgm:presLayoutVars>
      </dgm:prSet>
      <dgm:spPr/>
    </dgm:pt>
  </dgm:ptLst>
  <dgm:cxnLst>
    <dgm:cxn modelId="{08E7035F-F5D2-4D34-8E35-E0E8B6096BB4}" type="presOf" srcId="{8E56FB12-4C9B-464F-88A6-D4B1495102D9}" destId="{38AF569F-6DB8-4CD8-9BB0-909D9E2F6EEC}" srcOrd="0" destOrd="0" presId="urn:microsoft.com/office/officeart/2005/8/layout/vList2"/>
    <dgm:cxn modelId="{019852D1-10F6-43F1-9212-FFB16E98617F}" type="presOf" srcId="{4516BB5E-1BE3-48C8-866B-F1616F6C8BDC}" destId="{C9A2779A-451E-414E-9B97-8A6BB27706FF}" srcOrd="0" destOrd="0" presId="urn:microsoft.com/office/officeart/2005/8/layout/vList2"/>
    <dgm:cxn modelId="{7ABBBC27-826E-42C4-9332-FE1FF6271CCE}" type="presOf" srcId="{DB71DEA5-C423-4876-87A1-06B787586FCF}" destId="{93F6DABB-3E8F-4670-AB48-0B9A632A5DD2}" srcOrd="0" destOrd="0" presId="urn:microsoft.com/office/officeart/2005/8/layout/vList2"/>
    <dgm:cxn modelId="{D5A26287-1CFD-4838-A23E-4E3C41722737}" srcId="{8E56FB12-4C9B-464F-88A6-D4B1495102D9}" destId="{4516BB5E-1BE3-48C8-866B-F1616F6C8BDC}" srcOrd="1" destOrd="0" parTransId="{A2912BCD-85D9-459C-8F9F-3277897A87BB}" sibTransId="{0C2D8AC3-1874-42A7-80E4-3D018AA9E272}"/>
    <dgm:cxn modelId="{F698AB81-C74D-4D46-8282-229D03B01CBE}" srcId="{8E56FB12-4C9B-464F-88A6-D4B1495102D9}" destId="{DB71DEA5-C423-4876-87A1-06B787586FCF}" srcOrd="0" destOrd="0" parTransId="{C06425F5-4CD3-48A4-BE54-350C3BEA6C29}" sibTransId="{33F21001-92FD-4779-9D52-5696CF8AE9F8}"/>
    <dgm:cxn modelId="{8161664A-6C34-4DC5-B121-20DC98755D82}" type="presParOf" srcId="{38AF569F-6DB8-4CD8-9BB0-909D9E2F6EEC}" destId="{93F6DABB-3E8F-4670-AB48-0B9A632A5DD2}" srcOrd="0" destOrd="0" presId="urn:microsoft.com/office/officeart/2005/8/layout/vList2"/>
    <dgm:cxn modelId="{601EEEEB-D27D-4B0D-9A60-AA274909F839}" type="presParOf" srcId="{38AF569F-6DB8-4CD8-9BB0-909D9E2F6EEC}" destId="{E849191E-29B3-46A1-9251-3192A7665CB0}" srcOrd="1" destOrd="0" presId="urn:microsoft.com/office/officeart/2005/8/layout/vList2"/>
    <dgm:cxn modelId="{21D736C4-AE1D-420C-A652-74BFD7130AE6}" type="presParOf" srcId="{38AF569F-6DB8-4CD8-9BB0-909D9E2F6EEC}" destId="{C9A2779A-451E-414E-9B97-8A6BB27706FF}" srcOrd="2"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8AB9AD-56D1-44D7-BFEE-AAF9775C638D}">
      <dsp:nvSpPr>
        <dsp:cNvPr id="0" name=""/>
        <dsp:cNvSpPr/>
      </dsp:nvSpPr>
      <dsp:spPr>
        <a:xfrm>
          <a:off x="0" y="2447"/>
          <a:ext cx="10136555" cy="1031862"/>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rPr>
            <a:t>إذا كان هناك سعر واحد فقط للتطبيق لخط سير الرحلة، فإن النظام يعرض صورة شبيهة للتذكرة ويحفظ السعر في مخزن التذاكر </a:t>
          </a:r>
          <a:r>
            <a:rPr lang="en-US" sz="2200" kern="1200" smtClean="0">
              <a:solidFill>
                <a:schemeClr val="tx1"/>
              </a:solidFill>
            </a:rPr>
            <a:t>(TST)</a:t>
          </a:r>
          <a:r>
            <a:rPr lang="ar-SY" sz="2200" kern="1200" smtClean="0">
              <a:solidFill>
                <a:schemeClr val="tx1"/>
              </a:solidFill>
            </a:rPr>
            <a:t>.</a:t>
          </a:r>
          <a:endParaRPr lang="en-US" sz="2200" kern="1200">
            <a:solidFill>
              <a:schemeClr val="tx1"/>
            </a:solidFill>
          </a:endParaRPr>
        </a:p>
      </dsp:txBody>
      <dsp:txXfrm>
        <a:off x="50371" y="52818"/>
        <a:ext cx="10035813" cy="931120"/>
      </dsp:txXfrm>
    </dsp:sp>
    <dsp:sp modelId="{74FB2CFD-C593-4BFE-9DF1-04C64011DC11}">
      <dsp:nvSpPr>
        <dsp:cNvPr id="0" name=""/>
        <dsp:cNvSpPr/>
      </dsp:nvSpPr>
      <dsp:spPr>
        <a:xfrm>
          <a:off x="0" y="1045855"/>
          <a:ext cx="10136555" cy="1031862"/>
        </a:xfrm>
        <a:prstGeom prst="roundRect">
          <a:avLst/>
        </a:prstGeom>
        <a:solidFill>
          <a:schemeClr val="accent1">
            <a:alpha val="90000"/>
            <a:hueOff val="0"/>
            <a:satOff val="0"/>
            <a:lumOff val="0"/>
            <a:alphaOff val="-13333"/>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rPr>
            <a:t>إذا كانت هناك أسعار عدة فإن النظام يعرض قائمة بالأسعار ليتم الاختيار منها.</a:t>
          </a:r>
          <a:endParaRPr lang="en-US" sz="2200" kern="1200">
            <a:solidFill>
              <a:schemeClr val="tx1"/>
            </a:solidFill>
          </a:endParaRPr>
        </a:p>
      </dsp:txBody>
      <dsp:txXfrm>
        <a:off x="50371" y="1096226"/>
        <a:ext cx="10035813" cy="931120"/>
      </dsp:txXfrm>
    </dsp:sp>
    <dsp:sp modelId="{CCF8EA55-805B-487E-924D-A60D316B1E77}">
      <dsp:nvSpPr>
        <dsp:cNvPr id="0" name=""/>
        <dsp:cNvSpPr/>
      </dsp:nvSpPr>
      <dsp:spPr>
        <a:xfrm>
          <a:off x="0" y="2089263"/>
          <a:ext cx="10136555" cy="1031862"/>
        </a:xfrm>
        <a:prstGeom prst="roundRect">
          <a:avLst/>
        </a:prstGeom>
        <a:solidFill>
          <a:schemeClr val="accent1">
            <a:alpha val="90000"/>
            <a:hueOff val="0"/>
            <a:satOff val="0"/>
            <a:lumOff val="0"/>
            <a:alphaOff val="-26667"/>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rPr>
            <a:t>إذا كان هناك مسافر واحد في سجل الحجز وسعر واحد فقط فإن النظام يعرض صورة شبيهة للتذكرة.</a:t>
          </a:r>
          <a:endParaRPr lang="en-US" sz="2200" kern="1200">
            <a:solidFill>
              <a:schemeClr val="tx1"/>
            </a:solidFill>
          </a:endParaRPr>
        </a:p>
      </dsp:txBody>
      <dsp:txXfrm>
        <a:off x="50371" y="2139634"/>
        <a:ext cx="10035813" cy="931120"/>
      </dsp:txXfrm>
    </dsp:sp>
    <dsp:sp modelId="{F021D1EC-E619-4A1B-86DB-C4FC89EC5C5D}">
      <dsp:nvSpPr>
        <dsp:cNvPr id="0" name=""/>
        <dsp:cNvSpPr/>
      </dsp:nvSpPr>
      <dsp:spPr>
        <a:xfrm>
          <a:off x="0" y="3132670"/>
          <a:ext cx="10136555" cy="1031862"/>
        </a:xfrm>
        <a:prstGeom prst="round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rPr>
            <a:t>إذا كان هناك مسافرون عدة، فإن النظام يعرض قائمة بأسماء المسافرين وتفاصيل الأسعار. </a:t>
          </a:r>
          <a:endParaRPr lang="en-US" sz="2200" kern="1200">
            <a:solidFill>
              <a:schemeClr val="tx1"/>
            </a:solidFill>
          </a:endParaRPr>
        </a:p>
      </dsp:txBody>
      <dsp:txXfrm>
        <a:off x="50371" y="3183041"/>
        <a:ext cx="10035813" cy="9311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FB5936-EADB-48B3-8AD5-9023C3F6C47D}">
      <dsp:nvSpPr>
        <dsp:cNvPr id="0" name=""/>
        <dsp:cNvSpPr/>
      </dsp:nvSpPr>
      <dsp:spPr>
        <a:xfrm>
          <a:off x="0" y="3618"/>
          <a:ext cx="9011138" cy="730080"/>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00000"/>
            </a:lnSpc>
            <a:spcBef>
              <a:spcPct val="0"/>
            </a:spcBef>
            <a:spcAft>
              <a:spcPct val="35000"/>
            </a:spcAft>
          </a:pPr>
          <a:r>
            <a:rPr lang="ar-SY" sz="2200" kern="1200" dirty="0" smtClean="0">
              <a:solidFill>
                <a:schemeClr val="tx1"/>
              </a:solidFill>
            </a:rPr>
            <a:t>لاستعراض ملف جميع ملفات التسعير المخزنة والمحفوظة في الحجز </a:t>
          </a:r>
          <a:r>
            <a:rPr lang="en-US" sz="2200" b="1" kern="1200" dirty="0" smtClean="0">
              <a:solidFill>
                <a:schemeClr val="tx1"/>
              </a:solidFill>
            </a:rPr>
            <a:t>Display TST</a:t>
          </a:r>
          <a:r>
            <a:rPr lang="ar-SY" sz="2200" b="1" kern="1200" dirty="0" smtClean="0">
              <a:solidFill>
                <a:schemeClr val="tx1"/>
              </a:solidFill>
            </a:rPr>
            <a:t>.</a:t>
          </a:r>
          <a:endParaRPr lang="en-US" sz="2200" kern="1200" dirty="0">
            <a:solidFill>
              <a:schemeClr val="tx1"/>
            </a:solidFill>
          </a:endParaRPr>
        </a:p>
      </dsp:txBody>
      <dsp:txXfrm>
        <a:off x="35640" y="39258"/>
        <a:ext cx="8939858" cy="658800"/>
      </dsp:txXfrm>
    </dsp:sp>
    <dsp:sp modelId="{48DB6D8C-13C4-4C57-B2A7-D6A9816479E7}">
      <dsp:nvSpPr>
        <dsp:cNvPr id="0" name=""/>
        <dsp:cNvSpPr/>
      </dsp:nvSpPr>
      <dsp:spPr>
        <a:xfrm>
          <a:off x="0" y="846018"/>
          <a:ext cx="9011138" cy="730080"/>
        </a:xfrm>
        <a:prstGeom prst="roundRect">
          <a:avLst/>
        </a:prstGeom>
        <a:solidFill>
          <a:schemeClr val="accent1">
            <a:alpha val="90000"/>
            <a:hueOff val="0"/>
            <a:satOff val="0"/>
            <a:lumOff val="0"/>
            <a:alphaOff val="-2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00000"/>
            </a:lnSpc>
            <a:spcBef>
              <a:spcPct val="0"/>
            </a:spcBef>
            <a:spcAft>
              <a:spcPct val="35000"/>
            </a:spcAft>
          </a:pPr>
          <a:r>
            <a:rPr lang="ar-SY" sz="2200" kern="1200" dirty="0" smtClean="0">
              <a:solidFill>
                <a:schemeClr val="tx1"/>
              </a:solidFill>
            </a:rPr>
            <a:t>لاستعراض ملف السعر</a:t>
          </a:r>
          <a:r>
            <a:rPr lang="ar-LB" sz="2200" kern="1200" dirty="0" smtClean="0">
              <a:solidFill>
                <a:schemeClr val="tx1"/>
              </a:solidFill>
            </a:rPr>
            <a:t> </a:t>
          </a:r>
          <a:r>
            <a:rPr lang="en-US" sz="2200" b="1" kern="1200" dirty="0" smtClean="0">
              <a:solidFill>
                <a:schemeClr val="tx1"/>
              </a:solidFill>
            </a:rPr>
            <a:t>TQT</a:t>
          </a:r>
          <a:r>
            <a:rPr lang="ar-SY" sz="2200" b="1" kern="1200" dirty="0" smtClean="0">
              <a:solidFill>
                <a:schemeClr val="tx1"/>
              </a:solidFill>
            </a:rPr>
            <a:t>.</a:t>
          </a:r>
          <a:endParaRPr lang="en-US" sz="2200" kern="1200" dirty="0">
            <a:solidFill>
              <a:schemeClr val="tx1"/>
            </a:solidFill>
          </a:endParaRPr>
        </a:p>
      </dsp:txBody>
      <dsp:txXfrm>
        <a:off x="35640" y="881658"/>
        <a:ext cx="8939858" cy="658800"/>
      </dsp:txXfrm>
    </dsp:sp>
    <dsp:sp modelId="{AA8D8386-2907-48C3-B0D9-7D0323071EB1}">
      <dsp:nvSpPr>
        <dsp:cNvPr id="0" name=""/>
        <dsp:cNvSpPr/>
      </dsp:nvSpPr>
      <dsp:spPr>
        <a:xfrm>
          <a:off x="0" y="1688419"/>
          <a:ext cx="9011138" cy="730080"/>
        </a:xfrm>
        <a:prstGeom prst="round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00000"/>
            </a:lnSpc>
            <a:spcBef>
              <a:spcPct val="0"/>
            </a:spcBef>
            <a:spcAft>
              <a:spcPct val="35000"/>
            </a:spcAft>
          </a:pPr>
          <a:r>
            <a:rPr lang="ar-SY" sz="2200" kern="1200" dirty="0" smtClean="0">
              <a:solidFill>
                <a:schemeClr val="tx1"/>
              </a:solidFill>
            </a:rPr>
            <a:t>لاستعراض ملف السعر الأول فقط  </a:t>
          </a:r>
          <a:r>
            <a:rPr lang="en-US" sz="2200" b="1" kern="1200" dirty="0" smtClean="0">
              <a:solidFill>
                <a:schemeClr val="tx1"/>
              </a:solidFill>
            </a:rPr>
            <a:t>TQT</a:t>
          </a:r>
          <a:r>
            <a:rPr lang="en-US" sz="2200" kern="1200" dirty="0" smtClean="0">
              <a:solidFill>
                <a:schemeClr val="tx1"/>
              </a:solidFill>
            </a:rPr>
            <a:t>/</a:t>
          </a:r>
          <a:r>
            <a:rPr lang="en-US" sz="2200" b="1" kern="1200" dirty="0" smtClean="0">
              <a:solidFill>
                <a:schemeClr val="tx1"/>
              </a:solidFill>
            </a:rPr>
            <a:t>T1</a:t>
          </a:r>
          <a:r>
            <a:rPr lang="ar-SY" sz="2200" b="1" kern="1200" dirty="0" smtClean="0">
              <a:solidFill>
                <a:schemeClr val="tx1"/>
              </a:solidFill>
            </a:rPr>
            <a:t>.</a:t>
          </a:r>
          <a:endParaRPr lang="en-US" sz="2200" kern="1200" dirty="0">
            <a:solidFill>
              <a:schemeClr val="tx1"/>
            </a:solidFill>
          </a:endParaRPr>
        </a:p>
      </dsp:txBody>
      <dsp:txXfrm>
        <a:off x="35640" y="1724059"/>
        <a:ext cx="8939858" cy="6588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A3832A-3C09-4DF4-B28F-86C8393C8B8D}">
      <dsp:nvSpPr>
        <dsp:cNvPr id="0" name=""/>
        <dsp:cNvSpPr/>
      </dsp:nvSpPr>
      <dsp:spPr>
        <a:xfrm>
          <a:off x="-1683710" y="-262942"/>
          <a:ext cx="2023222" cy="2023222"/>
        </a:xfrm>
        <a:prstGeom prst="blockArc">
          <a:avLst>
            <a:gd name="adj1" fmla="val 18900000"/>
            <a:gd name="adj2" fmla="val 2700000"/>
            <a:gd name="adj3" fmla="val 1068"/>
          </a:avLst>
        </a:pr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EB1C52D-6E3C-45E8-A92B-107E698B8571}">
      <dsp:nvSpPr>
        <dsp:cNvPr id="0" name=""/>
        <dsp:cNvSpPr/>
      </dsp:nvSpPr>
      <dsp:spPr>
        <a:xfrm>
          <a:off x="275248" y="213909"/>
          <a:ext cx="4772340" cy="427759"/>
        </a:xfrm>
        <a:prstGeom prst="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9534" tIns="53340" rIns="53340" bIns="53340" numCol="1" spcCol="1270" anchor="ctr" anchorCtr="0">
          <a:noAutofit/>
        </a:bodyPr>
        <a:lstStyle/>
        <a:p>
          <a:pPr lvl="0" algn="just" defTabSz="933450" rtl="0">
            <a:lnSpc>
              <a:spcPct val="100000"/>
            </a:lnSpc>
            <a:spcBef>
              <a:spcPct val="0"/>
            </a:spcBef>
            <a:spcAft>
              <a:spcPct val="35000"/>
            </a:spcAft>
          </a:pPr>
          <a:r>
            <a:rPr lang="en-US" sz="2100" b="0" kern="1200" smtClean="0">
              <a:solidFill>
                <a:schemeClr val="tx1"/>
              </a:solidFill>
              <a:latin typeface="Arial" panose="020B0604020202020204" pitchFamily="34" charset="0"/>
              <a:cs typeface="Arial" panose="020B0604020202020204" pitchFamily="34" charset="0"/>
            </a:rPr>
            <a:t>FXB</a:t>
          </a:r>
          <a:endParaRPr lang="en-US" sz="2100" b="0" kern="1200">
            <a:solidFill>
              <a:schemeClr val="tx1"/>
            </a:solidFill>
            <a:latin typeface="Arial" panose="020B0604020202020204" pitchFamily="34" charset="0"/>
            <a:cs typeface="Arial" panose="020B0604020202020204" pitchFamily="34" charset="0"/>
          </a:endParaRPr>
        </a:p>
      </dsp:txBody>
      <dsp:txXfrm>
        <a:off x="275248" y="213909"/>
        <a:ext cx="4772340" cy="427759"/>
      </dsp:txXfrm>
    </dsp:sp>
    <dsp:sp modelId="{79A8168E-2DF6-463F-B140-B3D69623CDFD}">
      <dsp:nvSpPr>
        <dsp:cNvPr id="0" name=""/>
        <dsp:cNvSpPr/>
      </dsp:nvSpPr>
      <dsp:spPr>
        <a:xfrm>
          <a:off x="7898" y="160439"/>
          <a:ext cx="534699" cy="534699"/>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2904FD0-87FD-4461-B02E-167774B8D27B}">
      <dsp:nvSpPr>
        <dsp:cNvPr id="0" name=""/>
        <dsp:cNvSpPr/>
      </dsp:nvSpPr>
      <dsp:spPr>
        <a:xfrm>
          <a:off x="275248" y="855668"/>
          <a:ext cx="4772340" cy="427759"/>
        </a:xfrm>
        <a:prstGeom prst="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9534" tIns="53340" rIns="53340" bIns="53340" numCol="1" spcCol="1270" anchor="ctr" anchorCtr="0">
          <a:noAutofit/>
        </a:bodyPr>
        <a:lstStyle/>
        <a:p>
          <a:pPr lvl="0" algn="just" defTabSz="933450" rtl="0">
            <a:lnSpc>
              <a:spcPct val="100000"/>
            </a:lnSpc>
            <a:spcBef>
              <a:spcPct val="0"/>
            </a:spcBef>
            <a:spcAft>
              <a:spcPct val="35000"/>
            </a:spcAft>
          </a:pPr>
          <a:r>
            <a:rPr lang="en-US" sz="2100" b="0" kern="1200" smtClean="0">
              <a:solidFill>
                <a:schemeClr val="tx1"/>
              </a:solidFill>
              <a:latin typeface="Arial" panose="020B0604020202020204" pitchFamily="34" charset="0"/>
              <a:cs typeface="Arial" panose="020B0604020202020204" pitchFamily="34" charset="0"/>
            </a:rPr>
            <a:t>FQN1</a:t>
          </a:r>
          <a:endParaRPr lang="en-US" sz="2100" b="0" kern="1200">
            <a:solidFill>
              <a:schemeClr val="tx1"/>
            </a:solidFill>
            <a:latin typeface="Arial" panose="020B0604020202020204" pitchFamily="34" charset="0"/>
            <a:cs typeface="Arial" panose="020B0604020202020204" pitchFamily="34" charset="0"/>
          </a:endParaRPr>
        </a:p>
      </dsp:txBody>
      <dsp:txXfrm>
        <a:off x="275248" y="855668"/>
        <a:ext cx="4772340" cy="427759"/>
      </dsp:txXfrm>
    </dsp:sp>
    <dsp:sp modelId="{378E04E0-B1E2-47EC-8274-2DE516084052}">
      <dsp:nvSpPr>
        <dsp:cNvPr id="0" name=""/>
        <dsp:cNvSpPr/>
      </dsp:nvSpPr>
      <dsp:spPr>
        <a:xfrm>
          <a:off x="7898" y="802198"/>
          <a:ext cx="534699" cy="534699"/>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52E7E8-25D6-483C-9D7A-DB7ACFB14F36}">
      <dsp:nvSpPr>
        <dsp:cNvPr id="0" name=""/>
        <dsp:cNvSpPr/>
      </dsp:nvSpPr>
      <dsp:spPr>
        <a:xfrm>
          <a:off x="0" y="1634"/>
          <a:ext cx="8128000" cy="823680"/>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00000"/>
            </a:lnSpc>
            <a:spcBef>
              <a:spcPct val="0"/>
            </a:spcBef>
            <a:spcAft>
              <a:spcPct val="35000"/>
            </a:spcAft>
          </a:pPr>
          <a:r>
            <a:rPr lang="ar-SY" sz="2200" kern="1200" smtClean="0">
              <a:solidFill>
                <a:schemeClr val="tx1"/>
              </a:solidFill>
            </a:rPr>
            <a:t>حذف الملفات كافة (إذا كان الحجز يحتوي على أكثر من مسافر) </a:t>
          </a:r>
          <a:r>
            <a:rPr lang="en-US" sz="2200" kern="1200" smtClean="0">
              <a:solidFill>
                <a:schemeClr val="tx1"/>
              </a:solidFill>
            </a:rPr>
            <a:t>TTE</a:t>
          </a:r>
          <a:r>
            <a:rPr lang="en-US" sz="2200" b="1" kern="1200" smtClean="0">
              <a:solidFill>
                <a:schemeClr val="tx1"/>
              </a:solidFill>
            </a:rPr>
            <a:t>/</a:t>
          </a:r>
          <a:r>
            <a:rPr lang="en-US" sz="2200" kern="1200" smtClean="0">
              <a:solidFill>
                <a:schemeClr val="tx1"/>
              </a:solidFill>
            </a:rPr>
            <a:t>ALL.</a:t>
          </a:r>
          <a:endParaRPr lang="en-US" sz="2200" kern="1200">
            <a:solidFill>
              <a:schemeClr val="tx1"/>
            </a:solidFill>
          </a:endParaRPr>
        </a:p>
      </dsp:txBody>
      <dsp:txXfrm>
        <a:off x="40209" y="41843"/>
        <a:ext cx="8047582" cy="743262"/>
      </dsp:txXfrm>
    </dsp:sp>
    <dsp:sp modelId="{5C78C155-D795-4D43-8CFA-B82FC527E639}">
      <dsp:nvSpPr>
        <dsp:cNvPr id="0" name=""/>
        <dsp:cNvSpPr/>
      </dsp:nvSpPr>
      <dsp:spPr>
        <a:xfrm>
          <a:off x="0" y="952034"/>
          <a:ext cx="8128000" cy="823680"/>
        </a:xfrm>
        <a:prstGeom prst="round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00000"/>
            </a:lnSpc>
            <a:spcBef>
              <a:spcPct val="0"/>
            </a:spcBef>
            <a:spcAft>
              <a:spcPct val="35000"/>
            </a:spcAft>
          </a:pPr>
          <a:r>
            <a:rPr lang="ar-SY" sz="2200" kern="1200" smtClean="0">
              <a:solidFill>
                <a:schemeClr val="tx1"/>
              </a:solidFill>
            </a:rPr>
            <a:t>حذف الملف الثاني فقط مع إبقاء تسعير باقي المخزون </a:t>
          </a:r>
          <a:r>
            <a:rPr lang="en-US" sz="2200" kern="1200" smtClean="0">
              <a:solidFill>
                <a:schemeClr val="tx1"/>
              </a:solidFill>
            </a:rPr>
            <a:t>TTE/T2 </a:t>
          </a:r>
          <a:endParaRPr lang="ar-SY" sz="2200" kern="1200">
            <a:solidFill>
              <a:schemeClr val="tx1"/>
            </a:solidFill>
          </a:endParaRPr>
        </a:p>
      </dsp:txBody>
      <dsp:txXfrm>
        <a:off x="40209" y="992243"/>
        <a:ext cx="8047582" cy="74326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F6DABB-3E8F-4670-AB48-0B9A632A5DD2}">
      <dsp:nvSpPr>
        <dsp:cNvPr id="0" name=""/>
        <dsp:cNvSpPr/>
      </dsp:nvSpPr>
      <dsp:spPr>
        <a:xfrm>
          <a:off x="0" y="7615"/>
          <a:ext cx="8128000" cy="566280"/>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00000"/>
            </a:lnSpc>
            <a:spcBef>
              <a:spcPct val="0"/>
            </a:spcBef>
            <a:spcAft>
              <a:spcPct val="35000"/>
            </a:spcAft>
          </a:pPr>
          <a:r>
            <a:rPr lang="ar-SY" sz="2200" kern="1200" smtClean="0">
              <a:solidFill>
                <a:schemeClr val="tx1"/>
              </a:solidFill>
            </a:rPr>
            <a:t>رقم التسعير </a:t>
          </a:r>
          <a:r>
            <a:rPr lang="en-US" sz="2200" kern="1200" smtClean="0">
              <a:solidFill>
                <a:schemeClr val="tx1"/>
              </a:solidFill>
            </a:rPr>
            <a:t>T – TST Number</a:t>
          </a:r>
          <a:r>
            <a:rPr lang="ar-SY" sz="2200" kern="1200" smtClean="0">
              <a:solidFill>
                <a:schemeClr val="tx1"/>
              </a:solidFill>
            </a:rPr>
            <a:t> </a:t>
          </a:r>
          <a:endParaRPr lang="en-US" sz="2200" kern="1200">
            <a:solidFill>
              <a:schemeClr val="tx1"/>
            </a:solidFill>
          </a:endParaRPr>
        </a:p>
      </dsp:txBody>
      <dsp:txXfrm>
        <a:off x="27644" y="35259"/>
        <a:ext cx="8072712" cy="510992"/>
      </dsp:txXfrm>
    </dsp:sp>
    <dsp:sp modelId="{C9A2779A-451E-414E-9B97-8A6BB27706FF}">
      <dsp:nvSpPr>
        <dsp:cNvPr id="0" name=""/>
        <dsp:cNvSpPr/>
      </dsp:nvSpPr>
      <dsp:spPr>
        <a:xfrm>
          <a:off x="0" y="605575"/>
          <a:ext cx="8128000" cy="566280"/>
        </a:xfrm>
        <a:prstGeom prst="round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00000"/>
            </a:lnSpc>
            <a:spcBef>
              <a:spcPct val="0"/>
            </a:spcBef>
            <a:spcAft>
              <a:spcPct val="35000"/>
            </a:spcAft>
          </a:pPr>
          <a:r>
            <a:rPr lang="ar-SY" sz="2200" kern="1200" smtClean="0">
              <a:solidFill>
                <a:schemeClr val="tx1"/>
              </a:solidFill>
            </a:rPr>
            <a:t>رقم الراكب    </a:t>
          </a:r>
          <a:r>
            <a:rPr lang="en-US" sz="2200" kern="1200" smtClean="0">
              <a:solidFill>
                <a:schemeClr val="tx1"/>
              </a:solidFill>
            </a:rPr>
            <a:t>P/S – Passenger Number </a:t>
          </a:r>
          <a:endParaRPr lang="en-US" sz="2200" kern="1200">
            <a:solidFill>
              <a:schemeClr val="tx1"/>
            </a:solidFill>
          </a:endParaRPr>
        </a:p>
      </dsp:txBody>
      <dsp:txXfrm>
        <a:off x="27644" y="633219"/>
        <a:ext cx="8072712" cy="51099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706142-0378-4788-A3ED-0E04B276DD02}" type="datetimeFigureOut">
              <a:rPr lang="en-US" smtClean="0"/>
              <a:t>3/27/2023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6CAD34-0B39-4CD1-9779-352EE9DF55A2}" type="slidenum">
              <a:rPr lang="en-US" smtClean="0"/>
              <a:t>‹#›</a:t>
            </a:fld>
            <a:endParaRPr lang="en-US"/>
          </a:p>
        </p:txBody>
      </p:sp>
    </p:spTree>
    <p:extLst>
      <p:ext uri="{BB962C8B-B14F-4D97-AF65-F5344CB8AC3E}">
        <p14:creationId xmlns:p14="http://schemas.microsoft.com/office/powerpoint/2010/main" val="1637445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microsoft.com/office/2007/relationships/hdphoto" Target="../media/hdphoto1.wdp"/></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0.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74E83D2-CAAA-4911-A412-D1515149C9E7}"/>
              </a:ext>
            </a:extLst>
          </p:cNvPr>
          <p:cNvPicPr>
            <a:picLocks noChangeAspect="1"/>
          </p:cNvPicPr>
          <p:nvPr userDrawn="1"/>
        </p:nvPicPr>
        <p:blipFill>
          <a:blip r:embed="rId2"/>
          <a:stretch>
            <a:fillRect/>
          </a:stretch>
        </p:blipFill>
        <p:spPr>
          <a:xfrm>
            <a:off x="-9167" y="-66013"/>
            <a:ext cx="12192001" cy="6924012"/>
          </a:xfrm>
          <a:prstGeom prst="rect">
            <a:avLst/>
          </a:prstGeom>
        </p:spPr>
      </p:pic>
      <p:sp useBgFill="1">
        <p:nvSpPr>
          <p:cNvPr id="8" name="Rectangle 7">
            <a:extLst>
              <a:ext uri="{FF2B5EF4-FFF2-40B4-BE49-F238E27FC236}">
                <a16:creationId xmlns:a16="http://schemas.microsoft.com/office/drawing/2014/main" id="{5E9D7826-F10E-499E-9AFE-2493E5D073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9" name="Rectangle 8">
            <a:extLst>
              <a:ext uri="{FF2B5EF4-FFF2-40B4-BE49-F238E27FC236}">
                <a16:creationId xmlns:a16="http://schemas.microsoft.com/office/drawing/2014/main" id="{1CF972BE-D4BD-4FA1-9D3B-7AB35C75AE9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2" name="Rectangle 11">
            <a:extLst>
              <a:ext uri="{FF2B5EF4-FFF2-40B4-BE49-F238E27FC236}">
                <a16:creationId xmlns:a16="http://schemas.microsoft.com/office/drawing/2014/main" id="{ADD71D7D-B357-479A-A71B-B2FF8192F0C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a:extLst>
              <a:ext uri="{FF2B5EF4-FFF2-40B4-BE49-F238E27FC236}">
                <a16:creationId xmlns:a16="http://schemas.microsoft.com/office/drawing/2014/main" id="{923B625A-83D7-4CBF-8E6F-A492DA759A5D}"/>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ABCA719-0EAE-4091-A88F-EC4093F341C1}"/>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36C378E-F37E-476B-9579-1B19A147595F}"/>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D09C87EE-E31E-48A9-9BB9-A5EE8F13EA14}"/>
              </a:ext>
            </a:extLst>
          </p:cNvPr>
          <p:cNvSpPr/>
          <p:nvPr userDrawn="1"/>
        </p:nvSpPr>
        <p:spPr>
          <a:xfrm>
            <a:off x="-9167" y="-66012"/>
            <a:ext cx="12201167" cy="9544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520639C1-AB1B-4174-81BB-C9447C8F26A7}"/>
              </a:ext>
            </a:extLst>
          </p:cNvPr>
          <p:cNvSpPr>
            <a:spLocks noGrp="1"/>
          </p:cNvSpPr>
          <p:nvPr>
            <p:ph sz="quarter" idx="11"/>
          </p:nvPr>
        </p:nvSpPr>
        <p:spPr>
          <a:xfrm>
            <a:off x="2468880" y="2500660"/>
            <a:ext cx="7254240" cy="1430072"/>
          </a:xfrm>
        </p:spPr>
        <p:txBody>
          <a:bodyPr anchor="ctr">
            <a:normAutofit/>
          </a:bodyPr>
          <a:lstStyle>
            <a:lvl1pPr algn="ctr" rtl="1">
              <a:lnSpc>
                <a:spcPct val="100000"/>
              </a:lnSpc>
              <a:buNone/>
              <a:defRPr sz="3600" b="1">
                <a:solidFill>
                  <a:schemeClr val="accent6">
                    <a:lumMod val="50000"/>
                  </a:schemeClr>
                </a:solidFill>
              </a:defRPr>
            </a:lvl1pPr>
          </a:lstStyle>
          <a:p>
            <a:pPr lvl="0"/>
            <a:endParaRPr lang="en-US" dirty="0"/>
          </a:p>
        </p:txBody>
      </p:sp>
      <p:sp>
        <p:nvSpPr>
          <p:cNvPr id="18" name="Content Placeholder 2">
            <a:extLst>
              <a:ext uri="{FF2B5EF4-FFF2-40B4-BE49-F238E27FC236}">
                <a16:creationId xmlns:a16="http://schemas.microsoft.com/office/drawing/2014/main" id="{F6A7A5C1-F184-4768-A47F-F85247E046B3}"/>
              </a:ext>
            </a:extLst>
          </p:cNvPr>
          <p:cNvSpPr>
            <a:spLocks noGrp="1"/>
          </p:cNvSpPr>
          <p:nvPr>
            <p:ph sz="quarter" idx="12"/>
          </p:nvPr>
        </p:nvSpPr>
        <p:spPr>
          <a:xfrm>
            <a:off x="3121793" y="4886975"/>
            <a:ext cx="5950955"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sp>
        <p:nvSpPr>
          <p:cNvPr id="19" name="TextBox 18">
            <a:extLst>
              <a:ext uri="{FF2B5EF4-FFF2-40B4-BE49-F238E27FC236}">
                <a16:creationId xmlns:a16="http://schemas.microsoft.com/office/drawing/2014/main" id="{3A46A69B-38B3-4BC2-BEB9-F24DDA97D870}"/>
              </a:ext>
            </a:extLst>
          </p:cNvPr>
          <p:cNvSpPr txBox="1"/>
          <p:nvPr userDrawn="1"/>
        </p:nvSpPr>
        <p:spPr>
          <a:xfrm>
            <a:off x="5027992" y="4393608"/>
            <a:ext cx="2943498" cy="400110"/>
          </a:xfrm>
          <a:prstGeom prst="rect">
            <a:avLst/>
          </a:prstGeom>
          <a:noFill/>
        </p:spPr>
        <p:txBody>
          <a:bodyPr wrap="square" rtlCol="0">
            <a:spAutoFit/>
          </a:bodyPr>
          <a:lstStyle/>
          <a:p>
            <a:pPr algn="ctr" rtl="1"/>
            <a:r>
              <a:rPr lang="ar-SA" sz="2000" b="1" dirty="0">
                <a:solidFill>
                  <a:schemeClr val="accent6">
                    <a:lumMod val="50000"/>
                  </a:schemeClr>
                </a:solidFill>
                <a:latin typeface="+mn-lt"/>
              </a:rPr>
              <a:t>رمز </a:t>
            </a:r>
            <a:r>
              <a:rPr lang="ar-SA" sz="2000" b="1" dirty="0" smtClean="0">
                <a:solidFill>
                  <a:schemeClr val="accent6">
                    <a:lumMod val="50000"/>
                  </a:schemeClr>
                </a:solidFill>
                <a:latin typeface="+mn-lt"/>
              </a:rPr>
              <a:t>المقرر</a:t>
            </a:r>
            <a:r>
              <a:rPr lang="en-US" sz="2000" b="1" dirty="0" smtClean="0">
                <a:solidFill>
                  <a:schemeClr val="accent6">
                    <a:lumMod val="50000"/>
                  </a:schemeClr>
                </a:solidFill>
                <a:latin typeface="+mn-lt"/>
              </a:rPr>
              <a:t> </a:t>
            </a:r>
            <a:r>
              <a:rPr lang="ar-SY" sz="2000" b="1" dirty="0" smtClean="0">
                <a:solidFill>
                  <a:schemeClr val="accent6">
                    <a:lumMod val="50000"/>
                  </a:schemeClr>
                </a:solidFill>
                <a:latin typeface="+mn-lt"/>
              </a:rPr>
              <a:t>التطبيقي: </a:t>
            </a:r>
            <a:endParaRPr lang="en-US" sz="2000" b="1" dirty="0">
              <a:solidFill>
                <a:schemeClr val="accent6">
                  <a:lumMod val="50000"/>
                </a:schemeClr>
              </a:solidFill>
              <a:latin typeface="+mn-lt"/>
            </a:endParaRPr>
          </a:p>
        </p:txBody>
      </p:sp>
      <p:sp>
        <p:nvSpPr>
          <p:cNvPr id="22" name="Content Placeholder 2">
            <a:extLst>
              <a:ext uri="{FF2B5EF4-FFF2-40B4-BE49-F238E27FC236}">
                <a16:creationId xmlns:a16="http://schemas.microsoft.com/office/drawing/2014/main" id="{E971D08C-7BAC-4743-B139-764ECFA0EC59}"/>
              </a:ext>
            </a:extLst>
          </p:cNvPr>
          <p:cNvSpPr>
            <a:spLocks noGrp="1"/>
          </p:cNvSpPr>
          <p:nvPr>
            <p:ph sz="quarter" idx="13"/>
          </p:nvPr>
        </p:nvSpPr>
        <p:spPr>
          <a:xfrm>
            <a:off x="3012647" y="4277528"/>
            <a:ext cx="3822003"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pic>
        <p:nvPicPr>
          <p:cNvPr id="21" name="Picture 20">
            <a:extLst>
              <a:ext uri="{FF2B5EF4-FFF2-40B4-BE49-F238E27FC236}">
                <a16:creationId xmlns:a16="http://schemas.microsoft.com/office/drawing/2014/main" id="{A1499344-B84B-4179-9D79-4C353829E94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42228" y="-66013"/>
            <a:ext cx="1454934" cy="954415"/>
          </a:xfrm>
          <a:prstGeom prst="rect">
            <a:avLst/>
          </a:prstGeom>
        </p:spPr>
      </p:pic>
      <p:pic>
        <p:nvPicPr>
          <p:cNvPr id="23" name="Picture 22">
            <a:extLst>
              <a:ext uri="{FF2B5EF4-FFF2-40B4-BE49-F238E27FC236}">
                <a16:creationId xmlns:a16="http://schemas.microsoft.com/office/drawing/2014/main" id="{C7146BC3-3485-4255-9643-25D2D4D2EAE6}"/>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183263" y="102309"/>
            <a:ext cx="1454934" cy="677714"/>
          </a:xfrm>
          <a:prstGeom prst="rect">
            <a:avLst/>
          </a:prstGeom>
        </p:spPr>
      </p:pic>
      <p:sp>
        <p:nvSpPr>
          <p:cNvPr id="24" name="Arrow: Pentagon 23">
            <a:extLst>
              <a:ext uri="{FF2B5EF4-FFF2-40B4-BE49-F238E27FC236}">
                <a16:creationId xmlns:a16="http://schemas.microsoft.com/office/drawing/2014/main" id="{7C441932-A219-45CE-9E6E-BC59F0ED27AE}"/>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25" name="TextBox 24">
            <a:extLst>
              <a:ext uri="{FF2B5EF4-FFF2-40B4-BE49-F238E27FC236}">
                <a16:creationId xmlns:a16="http://schemas.microsoft.com/office/drawing/2014/main" id="{5A178754-038A-47A0-BC17-6DD174ECA33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7293464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0A983B-2795-43A5-B2E6-681F55746DD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CAA961B-14BA-497E-8EFB-575A1E13A07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08817029-EE2D-458F-91FF-B864691803F3}"/>
              </a:ext>
            </a:extLst>
          </p:cNvPr>
          <p:cNvSpPr/>
          <p:nvPr userDrawn="1"/>
        </p:nvSpPr>
        <p:spPr>
          <a:xfrm>
            <a:off x="4754880" y="524692"/>
            <a:ext cx="2682240" cy="699616"/>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800" b="1" dirty="0">
                <a:latin typeface="Calibri" panose="020F0502020204030204" pitchFamily="34" charset="0"/>
                <a:cs typeface="Calibri" panose="020F0502020204030204" pitchFamily="34" charset="0"/>
              </a:rPr>
              <a:t>حالة عملية</a:t>
            </a:r>
            <a:endParaRPr lang="en-US" sz="2800" b="1" dirty="0">
              <a:latin typeface="Calibri" panose="020F0502020204030204" pitchFamily="34" charset="0"/>
              <a:cs typeface="Calibri" panose="020F0502020204030204" pitchFamily="34" charset="0"/>
            </a:endParaRPr>
          </a:p>
        </p:txBody>
      </p:sp>
      <p:pic>
        <p:nvPicPr>
          <p:cNvPr id="18" name="Graphic 17" descr="Beaker">
            <a:extLst>
              <a:ext uri="{FF2B5EF4-FFF2-40B4-BE49-F238E27FC236}">
                <a16:creationId xmlns:a16="http://schemas.microsoft.com/office/drawing/2014/main" id="{937D5BC4-71FC-4686-9657-43CB13AB5B4A}"/>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rot="20578625">
            <a:off x="4402183" y="481148"/>
            <a:ext cx="914400" cy="914400"/>
          </a:xfrm>
          <a:prstGeom prst="rect">
            <a:avLst/>
          </a:prstGeom>
        </p:spPr>
      </p:pic>
      <p:sp>
        <p:nvSpPr>
          <p:cNvPr id="9" name="Content Placeholder 2">
            <a:extLst>
              <a:ext uri="{FF2B5EF4-FFF2-40B4-BE49-F238E27FC236}">
                <a16:creationId xmlns:a16="http://schemas.microsoft.com/office/drawing/2014/main" id="{86286DE9-638B-4112-B1D1-109F7B95AE20}"/>
              </a:ext>
            </a:extLst>
          </p:cNvPr>
          <p:cNvSpPr>
            <a:spLocks noGrp="1"/>
          </p:cNvSpPr>
          <p:nvPr>
            <p:ph sz="quarter" idx="10"/>
          </p:nvPr>
        </p:nvSpPr>
        <p:spPr>
          <a:xfrm>
            <a:off x="531222" y="1461615"/>
            <a:ext cx="11129555" cy="4871693"/>
          </a:xfrm>
        </p:spPr>
        <p:txBody>
          <a:bodyPr>
            <a:normAutofit/>
          </a:bodyPr>
          <a:lstStyle>
            <a:lvl1pPr algn="just" rtl="1">
              <a:lnSpc>
                <a:spcPct val="150000"/>
              </a:lnSpc>
              <a:buNone/>
              <a:defRPr sz="2200"/>
            </a:lvl1pPr>
          </a:lstStyle>
          <a:p>
            <a:pPr lvl="0"/>
            <a:endParaRPr lang="en-US" dirty="0"/>
          </a:p>
        </p:txBody>
      </p:sp>
      <p:pic>
        <p:nvPicPr>
          <p:cNvPr id="7" name="Picture 6">
            <a:extLst>
              <a:ext uri="{FF2B5EF4-FFF2-40B4-BE49-F238E27FC236}">
                <a16:creationId xmlns:a16="http://schemas.microsoft.com/office/drawing/2014/main" id="{302AFADB-CC00-416A-9CEA-69C22B56F33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CB2B753C-9900-4A25-BA1F-18F2445AE5B3}"/>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2" name="Arrow: Pentagon 11">
            <a:extLst>
              <a:ext uri="{FF2B5EF4-FFF2-40B4-BE49-F238E27FC236}">
                <a16:creationId xmlns:a16="http://schemas.microsoft.com/office/drawing/2014/main" id="{FAADE3FD-9AFC-433B-BDBF-66CBC1A0756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3" name="TextBox 12">
            <a:extLst>
              <a:ext uri="{FF2B5EF4-FFF2-40B4-BE49-F238E27FC236}">
                <a16:creationId xmlns:a16="http://schemas.microsoft.com/office/drawing/2014/main" id="{BE27B584-3C19-4D5F-9870-6FB8693847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0499574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فيديو">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7B197FF-AC5F-45A8-B9FE-E4E228D3B8C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44FC121-EEB2-41D7-8655-64BFB4E1D7C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a:extLst>
              <a:ext uri="{FF2B5EF4-FFF2-40B4-BE49-F238E27FC236}">
                <a16:creationId xmlns:a16="http://schemas.microsoft.com/office/drawing/2014/main" id="{64A2E362-39A2-4B95-99E4-57D71AE8658F}"/>
              </a:ext>
            </a:extLst>
          </p:cNvPr>
          <p:cNvPicPr>
            <a:picLocks noChangeAspect="1"/>
          </p:cNvPicPr>
          <p:nvPr userDrawn="1"/>
        </p:nvPicPr>
        <p:blipFill>
          <a:blip r:embed="rId2"/>
          <a:stretch>
            <a:fillRect/>
          </a:stretch>
        </p:blipFill>
        <p:spPr>
          <a:xfrm>
            <a:off x="974311" y="1219200"/>
            <a:ext cx="10250737" cy="5181600"/>
          </a:xfrm>
          <a:prstGeom prst="rect">
            <a:avLst/>
          </a:prstGeom>
        </p:spPr>
      </p:pic>
      <p:sp>
        <p:nvSpPr>
          <p:cNvPr id="5" name="Content Placeholder 2">
            <a:extLst>
              <a:ext uri="{FF2B5EF4-FFF2-40B4-BE49-F238E27FC236}">
                <a16:creationId xmlns:a16="http://schemas.microsoft.com/office/drawing/2014/main" id="{4C07AEAB-7CB1-4658-A0A1-FF85B3312DC2}"/>
              </a:ext>
            </a:extLst>
          </p:cNvPr>
          <p:cNvSpPr>
            <a:spLocks noGrp="1"/>
          </p:cNvSpPr>
          <p:nvPr>
            <p:ph sz="quarter" idx="10"/>
          </p:nvPr>
        </p:nvSpPr>
        <p:spPr>
          <a:xfrm>
            <a:off x="1706581" y="1653510"/>
            <a:ext cx="8647611" cy="4179841"/>
          </a:xfrm>
        </p:spPr>
        <p:txBody>
          <a:bodyPr>
            <a:normAutofit/>
          </a:bodyPr>
          <a:lstStyle>
            <a:lvl1pPr>
              <a:buNone/>
              <a:defRPr sz="2200"/>
            </a:lvl1pPr>
          </a:lstStyle>
          <a:p>
            <a:pPr lvl="0"/>
            <a:endParaRPr lang="en-US" dirty="0"/>
          </a:p>
        </p:txBody>
      </p:sp>
      <p:sp>
        <p:nvSpPr>
          <p:cNvPr id="6" name="Rectangle 5">
            <a:extLst>
              <a:ext uri="{FF2B5EF4-FFF2-40B4-BE49-F238E27FC236}">
                <a16:creationId xmlns:a16="http://schemas.microsoft.com/office/drawing/2014/main" id="{2E7C17D3-08C1-4799-B12A-609C6B914A3A}"/>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D676FC10-C32B-45D3-8C58-1DC527F1E74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15774" y="310081"/>
            <a:ext cx="1349184" cy="885045"/>
          </a:xfrm>
          <a:prstGeom prst="rect">
            <a:avLst/>
          </a:prstGeom>
        </p:spPr>
      </p:pic>
      <p:pic>
        <p:nvPicPr>
          <p:cNvPr id="9" name="Picture 8">
            <a:extLst>
              <a:ext uri="{FF2B5EF4-FFF2-40B4-BE49-F238E27FC236}">
                <a16:creationId xmlns:a16="http://schemas.microsoft.com/office/drawing/2014/main" id="{08BC2504-2A50-4671-84C8-A3023627003B}"/>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367907" y="377196"/>
            <a:ext cx="1108628" cy="516403"/>
          </a:xfrm>
          <a:prstGeom prst="rect">
            <a:avLst/>
          </a:prstGeom>
        </p:spPr>
      </p:pic>
      <p:sp>
        <p:nvSpPr>
          <p:cNvPr id="11" name="Arrow: Pentagon 10">
            <a:extLst>
              <a:ext uri="{FF2B5EF4-FFF2-40B4-BE49-F238E27FC236}">
                <a16:creationId xmlns:a16="http://schemas.microsoft.com/office/drawing/2014/main" id="{C568C709-DC20-4FDF-A7A9-0170DAA1397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2" name="TextBox 11">
            <a:extLst>
              <a:ext uri="{FF2B5EF4-FFF2-40B4-BE49-F238E27FC236}">
                <a16:creationId xmlns:a16="http://schemas.microsoft.com/office/drawing/2014/main" id="{C916737D-5C5D-4F50-9E0A-5301653D5D02}"/>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366429631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والرئيسي">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64FE12A-7A0D-4956-B522-F2373579711C}"/>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29AD6525-0033-44D1-A3C9-C5D8226CC492}"/>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92EF3C47-42AF-4D88-9D80-AE4B9E942A86}"/>
              </a:ext>
            </a:extLst>
          </p:cNvPr>
          <p:cNvPicPr>
            <a:picLocks noChangeAspect="1"/>
          </p:cNvPicPr>
          <p:nvPr userDrawn="1"/>
        </p:nvPicPr>
        <p:blipFill>
          <a:blip r:embed="rId2"/>
          <a:stretch>
            <a:fillRect/>
          </a:stretch>
        </p:blipFill>
        <p:spPr>
          <a:xfrm>
            <a:off x="1355075" y="-130628"/>
            <a:ext cx="9353320" cy="1795348"/>
          </a:xfrm>
          <a:prstGeom prst="rect">
            <a:avLst/>
          </a:prstGeom>
        </p:spPr>
      </p:pic>
      <p:pic>
        <p:nvPicPr>
          <p:cNvPr id="23" name="Picture 22">
            <a:extLst>
              <a:ext uri="{FF2B5EF4-FFF2-40B4-BE49-F238E27FC236}">
                <a16:creationId xmlns:a16="http://schemas.microsoft.com/office/drawing/2014/main" id="{4BF3866B-CD5E-44F4-9F5C-46DA8A786744}"/>
              </a:ext>
            </a:extLst>
          </p:cNvPr>
          <p:cNvPicPr>
            <a:picLocks noChangeAspect="1"/>
          </p:cNvPicPr>
          <p:nvPr userDrawn="1"/>
        </p:nvPicPr>
        <p:blipFill>
          <a:blip r:embed="rId3">
            <a:duotone>
              <a:prstClr val="black"/>
              <a:schemeClr val="accent2">
                <a:tint val="45000"/>
                <a:satMod val="400000"/>
              </a:schemeClr>
            </a:duotone>
            <a:extLst>
              <a:ext uri="{BEBA8EAE-BF5A-486C-A8C5-ECC9F3942E4B}">
                <a14:imgProps xmlns:a14="http://schemas.microsoft.com/office/drawing/2010/main">
                  <a14:imgLayer r:embed="rId4">
                    <a14:imgEffect>
                      <a14:saturation sat="0"/>
                    </a14:imgEffect>
                  </a14:imgLayer>
                </a14:imgProps>
              </a:ext>
            </a:extLst>
          </a:blip>
          <a:stretch>
            <a:fillRect/>
          </a:stretch>
        </p:blipFill>
        <p:spPr>
          <a:xfrm flipH="1">
            <a:off x="3915179" y="1027177"/>
            <a:ext cx="8916320" cy="1189891"/>
          </a:xfrm>
          <a:prstGeom prst="rect">
            <a:avLst/>
          </a:prstGeom>
          <a:effectLst>
            <a:outerShdw blurRad="50800" dist="38100" dir="8100000" algn="tr" rotWithShape="0">
              <a:prstClr val="black">
                <a:alpha val="40000"/>
              </a:prstClr>
            </a:outerShdw>
          </a:effectLst>
        </p:spPr>
      </p:pic>
      <p:sp>
        <p:nvSpPr>
          <p:cNvPr id="7" name="Content Placeholder 2">
            <a:extLst>
              <a:ext uri="{FF2B5EF4-FFF2-40B4-BE49-F238E27FC236}">
                <a16:creationId xmlns:a16="http://schemas.microsoft.com/office/drawing/2014/main" id="{C10174F3-90DF-421C-98B4-B6FC3C635DE2}"/>
              </a:ext>
            </a:extLst>
          </p:cNvPr>
          <p:cNvSpPr>
            <a:spLocks noGrp="1"/>
          </p:cNvSpPr>
          <p:nvPr>
            <p:ph sz="quarter" idx="10"/>
          </p:nvPr>
        </p:nvSpPr>
        <p:spPr>
          <a:xfrm>
            <a:off x="831273" y="2313852"/>
            <a:ext cx="10438410" cy="4090705"/>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7D39ACF-EA77-42C6-8BA7-FA9159DAC71C}"/>
              </a:ext>
            </a:extLst>
          </p:cNvPr>
          <p:cNvSpPr>
            <a:spLocks noGrp="1"/>
          </p:cNvSpPr>
          <p:nvPr>
            <p:ph sz="quarter" idx="11"/>
          </p:nvPr>
        </p:nvSpPr>
        <p:spPr>
          <a:xfrm>
            <a:off x="2688116" y="391886"/>
            <a:ext cx="6715693" cy="827259"/>
          </a:xfrm>
        </p:spPr>
        <p:txBody>
          <a:bodyPr anchor="ctr">
            <a:noAutofit/>
          </a:bodyPr>
          <a:lstStyle>
            <a:lvl1pPr algn="ctr" rtl="1">
              <a:lnSpc>
                <a:spcPct val="100000"/>
              </a:lnSpc>
              <a:buNone/>
              <a:defRPr sz="2800" b="1">
                <a:solidFill>
                  <a:srgbClr val="0070C0"/>
                </a:solidFill>
              </a:defRPr>
            </a:lvl1pPr>
          </a:lstStyle>
          <a:p>
            <a:pPr lvl="0"/>
            <a:endParaRPr lang="en-US" dirty="0"/>
          </a:p>
        </p:txBody>
      </p:sp>
      <p:sp>
        <p:nvSpPr>
          <p:cNvPr id="9" name="Content Placeholder 2">
            <a:extLst>
              <a:ext uri="{FF2B5EF4-FFF2-40B4-BE49-F238E27FC236}">
                <a16:creationId xmlns:a16="http://schemas.microsoft.com/office/drawing/2014/main" id="{44EC8A08-49F0-4119-87A9-ECADCC41446E}"/>
              </a:ext>
            </a:extLst>
          </p:cNvPr>
          <p:cNvSpPr>
            <a:spLocks noGrp="1"/>
          </p:cNvSpPr>
          <p:nvPr>
            <p:ph sz="quarter" idx="12"/>
          </p:nvPr>
        </p:nvSpPr>
        <p:spPr>
          <a:xfrm>
            <a:off x="6940627" y="1459627"/>
            <a:ext cx="4924331" cy="698448"/>
          </a:xfrm>
        </p:spPr>
        <p:txBody>
          <a:bodyPr anchor="ctr">
            <a:normAutofit/>
          </a:bodyPr>
          <a:lstStyle>
            <a:lvl1pPr algn="ctr" rtl="1">
              <a:lnSpc>
                <a:spcPct val="100000"/>
              </a:lnSpc>
              <a:buNone/>
              <a:defRPr sz="2400" b="1">
                <a:solidFill>
                  <a:schemeClr val="bg1"/>
                </a:solidFill>
              </a:defRPr>
            </a:lvl1pPr>
          </a:lstStyle>
          <a:p>
            <a:pPr lvl="0"/>
            <a:endParaRPr lang="en-US" dirty="0"/>
          </a:p>
        </p:txBody>
      </p:sp>
      <p:sp>
        <p:nvSpPr>
          <p:cNvPr id="10" name="Rectangle 9">
            <a:extLst>
              <a:ext uri="{FF2B5EF4-FFF2-40B4-BE49-F238E27FC236}">
                <a16:creationId xmlns:a16="http://schemas.microsoft.com/office/drawing/2014/main" id="{CCAB3EF5-D0D6-4F91-A9FB-BE3E3C3A1E38}"/>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983CBBAF-B3E0-44D5-944D-C6AB98F8624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2" name="Picture 11">
            <a:extLst>
              <a:ext uri="{FF2B5EF4-FFF2-40B4-BE49-F238E27FC236}">
                <a16:creationId xmlns:a16="http://schemas.microsoft.com/office/drawing/2014/main" id="{88CB799D-9490-45BA-AEF3-EECCFDCA983D}"/>
              </a:ext>
            </a:extLst>
          </p:cNvPr>
          <p:cNvPicPr>
            <a:picLocks noChangeAspect="1"/>
          </p:cNvPicPr>
          <p:nvPr userDrawn="1"/>
        </p:nvPicPr>
        <p:blipFill>
          <a:blip r:embed="rId6"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B0D43EA0-12FE-4AAC-A01B-499B7DC12CFC}"/>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4" name="TextBox 13">
            <a:extLst>
              <a:ext uri="{FF2B5EF4-FFF2-40B4-BE49-F238E27FC236}">
                <a16:creationId xmlns:a16="http://schemas.microsoft.com/office/drawing/2014/main" id="{639F7059-ED75-4D49-8BEB-84172441D82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00257556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BF5D942-BC07-4338-BE52-AEB603D412AD}"/>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FD14D41-D6CD-48AD-AD6C-06D70BCEBB7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127C57D8-C128-4DAA-B9B1-35CE45279DCE}"/>
              </a:ext>
            </a:extLst>
          </p:cNvPr>
          <p:cNvPicPr>
            <a:picLocks noChangeAspect="1"/>
          </p:cNvPicPr>
          <p:nvPr userDrawn="1"/>
        </p:nvPicPr>
        <p:blipFill>
          <a:blip r:embed="rId2"/>
          <a:stretch>
            <a:fillRect/>
          </a:stretch>
        </p:blipFill>
        <p:spPr>
          <a:xfrm>
            <a:off x="1498294" y="-106878"/>
            <a:ext cx="9221117" cy="1880460"/>
          </a:xfrm>
          <a:prstGeom prst="rect">
            <a:avLst/>
          </a:prstGeom>
        </p:spPr>
      </p:pic>
      <p:sp>
        <p:nvSpPr>
          <p:cNvPr id="6" name="Content Placeholder 2">
            <a:extLst>
              <a:ext uri="{FF2B5EF4-FFF2-40B4-BE49-F238E27FC236}">
                <a16:creationId xmlns:a16="http://schemas.microsoft.com/office/drawing/2014/main" id="{E95B7A67-25B8-4FD1-A6FC-E45C8DBEDA62}"/>
              </a:ext>
            </a:extLst>
          </p:cNvPr>
          <p:cNvSpPr>
            <a:spLocks noGrp="1"/>
          </p:cNvSpPr>
          <p:nvPr>
            <p:ph sz="quarter" idx="10"/>
          </p:nvPr>
        </p:nvSpPr>
        <p:spPr>
          <a:xfrm>
            <a:off x="890649" y="1601386"/>
            <a:ext cx="10367159" cy="4731922"/>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25B55EA-3A63-40D4-97E3-4F5A12EE2B4A}"/>
              </a:ext>
            </a:extLst>
          </p:cNvPr>
          <p:cNvSpPr>
            <a:spLocks noGrp="1"/>
          </p:cNvSpPr>
          <p:nvPr>
            <p:ph sz="quarter" idx="11"/>
          </p:nvPr>
        </p:nvSpPr>
        <p:spPr>
          <a:xfrm>
            <a:off x="2006930" y="427511"/>
            <a:ext cx="8134598" cy="890649"/>
          </a:xfrm>
        </p:spPr>
        <p:txBody>
          <a:bodyPr anchor="ctr">
            <a:normAutofit/>
          </a:bodyPr>
          <a:lstStyle>
            <a:lvl1pPr algn="ctr" rtl="1">
              <a:lnSpc>
                <a:spcPct val="100000"/>
              </a:lnSpc>
              <a:buNone/>
              <a:defRPr sz="2800" b="1">
                <a:solidFill>
                  <a:srgbClr val="0070C0"/>
                </a:solidFill>
              </a:defRPr>
            </a:lvl1pPr>
          </a:lstStyle>
          <a:p>
            <a:pPr lvl="0"/>
            <a:endParaRPr lang="en-US" dirty="0"/>
          </a:p>
        </p:txBody>
      </p:sp>
      <p:sp>
        <p:nvSpPr>
          <p:cNvPr id="10" name="Rectangle 9">
            <a:extLst>
              <a:ext uri="{FF2B5EF4-FFF2-40B4-BE49-F238E27FC236}">
                <a16:creationId xmlns:a16="http://schemas.microsoft.com/office/drawing/2014/main" id="{20E7EB31-5FBF-44ED-A3E3-B1EA4AA36E4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1630DEEA-C5A8-4D18-B763-9656FD17503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21041" y="319577"/>
            <a:ext cx="1454934" cy="954415"/>
          </a:xfrm>
          <a:prstGeom prst="rect">
            <a:avLst/>
          </a:prstGeom>
        </p:spPr>
      </p:pic>
      <p:pic>
        <p:nvPicPr>
          <p:cNvPr id="13" name="Picture 12">
            <a:extLst>
              <a:ext uri="{FF2B5EF4-FFF2-40B4-BE49-F238E27FC236}">
                <a16:creationId xmlns:a16="http://schemas.microsoft.com/office/drawing/2014/main" id="{BAC958B2-5430-4F1B-9718-CCC8FE8451FB}"/>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293430" y="344679"/>
            <a:ext cx="1454934" cy="677714"/>
          </a:xfrm>
          <a:prstGeom prst="rect">
            <a:avLst/>
          </a:prstGeom>
        </p:spPr>
      </p:pic>
      <p:sp>
        <p:nvSpPr>
          <p:cNvPr id="14" name="Arrow: Pentagon 13">
            <a:extLst>
              <a:ext uri="{FF2B5EF4-FFF2-40B4-BE49-F238E27FC236}">
                <a16:creationId xmlns:a16="http://schemas.microsoft.com/office/drawing/2014/main" id="{720DDE05-CFC3-465A-AFEA-F2290C174DCA}"/>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C33CF470-E957-40B7-B9B1-39434486818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62231761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محتويات الوحدة التعليمية">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7298D80-76AE-49FA-8581-442DB39EF9B8}"/>
              </a:ext>
            </a:extLst>
          </p:cNvPr>
          <p:cNvSpPr/>
          <p:nvPr userDrawn="1"/>
        </p:nvSpPr>
        <p:spPr>
          <a:xfrm>
            <a:off x="187231" y="174173"/>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2EBB07C-D2FA-4D06-B138-83781515215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8FB89DBC-DF7D-4A31-BD7F-512EDEB82B51}"/>
              </a:ext>
            </a:extLst>
          </p:cNvPr>
          <p:cNvSpPr/>
          <p:nvPr userDrawn="1"/>
        </p:nvSpPr>
        <p:spPr>
          <a:xfrm>
            <a:off x="795646" y="1518765"/>
            <a:ext cx="10735293" cy="4913326"/>
          </a:xfrm>
          <a:prstGeom prst="roundRect">
            <a:avLst/>
          </a:prstGeom>
          <a:solidFill>
            <a:schemeClr val="tx2">
              <a:lumMod val="10000"/>
              <a:lumOff val="90000"/>
            </a:schemeClr>
          </a:solidFill>
          <a:ln w="76200">
            <a:solidFill>
              <a:schemeClr val="accent3">
                <a:lumMod val="40000"/>
                <a:lumOff val="6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 name="Group 18">
            <a:extLst>
              <a:ext uri="{FF2B5EF4-FFF2-40B4-BE49-F238E27FC236}">
                <a16:creationId xmlns:a16="http://schemas.microsoft.com/office/drawing/2014/main" id="{78C6F712-83D1-4E53-A80D-036F468DA0FE}"/>
              </a:ext>
            </a:extLst>
          </p:cNvPr>
          <p:cNvGrpSpPr/>
          <p:nvPr userDrawn="1"/>
        </p:nvGrpSpPr>
        <p:grpSpPr>
          <a:xfrm>
            <a:off x="3915684" y="342207"/>
            <a:ext cx="4223764" cy="973063"/>
            <a:chOff x="3922649" y="345744"/>
            <a:chExt cx="3248668" cy="999307"/>
          </a:xfrm>
          <a:solidFill>
            <a:schemeClr val="accent6">
              <a:lumMod val="75000"/>
            </a:schemeClr>
          </a:solidFill>
        </p:grpSpPr>
        <p:grpSp>
          <p:nvGrpSpPr>
            <p:cNvPr id="20" name="Group 19">
              <a:extLst>
                <a:ext uri="{FF2B5EF4-FFF2-40B4-BE49-F238E27FC236}">
                  <a16:creationId xmlns:a16="http://schemas.microsoft.com/office/drawing/2014/main" id="{C1AD04F4-190B-41C3-9248-48C67E4D5CA7}"/>
                </a:ext>
              </a:extLst>
            </p:cNvPr>
            <p:cNvGrpSpPr/>
            <p:nvPr/>
          </p:nvGrpSpPr>
          <p:grpSpPr>
            <a:xfrm>
              <a:off x="4031224" y="504241"/>
              <a:ext cx="3140093" cy="682913"/>
              <a:chOff x="8007304" y="513364"/>
              <a:chExt cx="2827919" cy="948088"/>
            </a:xfrm>
            <a:grpFill/>
          </p:grpSpPr>
          <p:sp>
            <p:nvSpPr>
              <p:cNvPr id="22" name="Rectangle: Rounded Corners 21">
                <a:extLst>
                  <a:ext uri="{FF2B5EF4-FFF2-40B4-BE49-F238E27FC236}">
                    <a16:creationId xmlns:a16="http://schemas.microsoft.com/office/drawing/2014/main" id="{62E86948-9BA3-4DC5-84AA-43666B2598DB}"/>
                  </a:ext>
                </a:extLst>
              </p:cNvPr>
              <p:cNvSpPr/>
              <p:nvPr/>
            </p:nvSpPr>
            <p:spPr>
              <a:xfrm>
                <a:off x="8007304" y="513364"/>
                <a:ext cx="2827919" cy="948088"/>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Box 22">
                <a:extLst>
                  <a:ext uri="{FF2B5EF4-FFF2-40B4-BE49-F238E27FC236}">
                    <a16:creationId xmlns:a16="http://schemas.microsoft.com/office/drawing/2014/main" id="{41BF5D0C-4F7F-4DCC-8C9D-7F8243E5E8F1}"/>
                  </a:ext>
                </a:extLst>
              </p:cNvPr>
              <p:cNvSpPr txBox="1"/>
              <p:nvPr/>
            </p:nvSpPr>
            <p:spPr>
              <a:xfrm>
                <a:off x="8550654" y="674399"/>
                <a:ext cx="2213783" cy="658216"/>
              </a:xfrm>
              <a:prstGeom prst="rect">
                <a:avLst/>
              </a:prstGeom>
              <a:noFill/>
            </p:spPr>
            <p:txBody>
              <a:bodyPr wrap="square" rtlCol="0">
                <a:spAutoFit/>
              </a:bodyPr>
              <a:lstStyle/>
              <a:p>
                <a:pPr algn="r"/>
                <a:r>
                  <a:rPr lang="ar-SY" sz="2400" b="1" dirty="0">
                    <a:solidFill>
                      <a:schemeClr val="bg1"/>
                    </a:solidFill>
                    <a:latin typeface="Calibri" panose="020F0502020204030204" pitchFamily="34" charset="0"/>
                    <a:cs typeface="Calibri" panose="020F0502020204030204" pitchFamily="34" charset="0"/>
                  </a:rPr>
                  <a:t>محتويات </a:t>
                </a:r>
                <a:r>
                  <a:rPr lang="ar-SY" sz="2400" b="1" dirty="0" smtClean="0">
                    <a:solidFill>
                      <a:schemeClr val="bg1"/>
                    </a:solidFill>
                    <a:latin typeface="Calibri" panose="020F0502020204030204" pitchFamily="34" charset="0"/>
                    <a:cs typeface="Calibri" panose="020F0502020204030204" pitchFamily="34" charset="0"/>
                  </a:rPr>
                  <a:t>الجلسة التدريبية</a:t>
                </a:r>
                <a:endParaRPr lang="en-US" sz="2400" b="1" dirty="0">
                  <a:solidFill>
                    <a:schemeClr val="bg1"/>
                  </a:solidFill>
                  <a:latin typeface="Calibri" panose="020F0502020204030204" pitchFamily="34" charset="0"/>
                  <a:cs typeface="Calibri" panose="020F0502020204030204" pitchFamily="34" charset="0"/>
                </a:endParaRPr>
              </a:p>
            </p:txBody>
          </p:sp>
        </p:grpSp>
        <p:pic>
          <p:nvPicPr>
            <p:cNvPr id="21" name="Graphic 20" descr="Document">
              <a:extLst>
                <a:ext uri="{FF2B5EF4-FFF2-40B4-BE49-F238E27FC236}">
                  <a16:creationId xmlns:a16="http://schemas.microsoft.com/office/drawing/2014/main" id="{FBF7F661-2621-4ADD-8CFC-79F0BCEED381}"/>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rot="20697119">
              <a:off x="3922649" y="345744"/>
              <a:ext cx="999307" cy="999307"/>
            </a:xfrm>
            <a:prstGeom prst="rect">
              <a:avLst/>
            </a:prstGeom>
          </p:spPr>
        </p:pic>
      </p:grpSp>
      <p:sp>
        <p:nvSpPr>
          <p:cNvPr id="10" name="Content Placeholder 2">
            <a:extLst>
              <a:ext uri="{FF2B5EF4-FFF2-40B4-BE49-F238E27FC236}">
                <a16:creationId xmlns:a16="http://schemas.microsoft.com/office/drawing/2014/main" id="{75C675A3-611B-4751-BA18-97DB1B0BFFF5}"/>
              </a:ext>
            </a:extLst>
          </p:cNvPr>
          <p:cNvSpPr>
            <a:spLocks noGrp="1"/>
          </p:cNvSpPr>
          <p:nvPr>
            <p:ph sz="quarter" idx="10"/>
          </p:nvPr>
        </p:nvSpPr>
        <p:spPr>
          <a:xfrm>
            <a:off x="1306286" y="1740800"/>
            <a:ext cx="9702140" cy="4472083"/>
          </a:xfrm>
        </p:spPr>
        <p:txBody>
          <a:bodyPr>
            <a:normAutofit/>
          </a:bodyPr>
          <a:lstStyle>
            <a:lvl1pPr algn="just" rtl="1">
              <a:lnSpc>
                <a:spcPct val="150000"/>
              </a:lnSpc>
              <a:buNone/>
              <a:defRPr sz="2200"/>
            </a:lvl1pPr>
          </a:lstStyle>
          <a:p>
            <a:pPr lvl="0"/>
            <a:endParaRPr lang="en-US" dirty="0"/>
          </a:p>
        </p:txBody>
      </p:sp>
      <p:sp>
        <p:nvSpPr>
          <p:cNvPr id="12" name="Rectangle 11">
            <a:extLst>
              <a:ext uri="{FF2B5EF4-FFF2-40B4-BE49-F238E27FC236}">
                <a16:creationId xmlns:a16="http://schemas.microsoft.com/office/drawing/2014/main" id="{18A82A51-FE33-47CE-92BB-859C00FDFD57}"/>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02DAD53D-56ED-4C53-8DEC-7707787FF87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5" name="Picture 14">
            <a:extLst>
              <a:ext uri="{FF2B5EF4-FFF2-40B4-BE49-F238E27FC236}">
                <a16:creationId xmlns:a16="http://schemas.microsoft.com/office/drawing/2014/main" id="{9562F5A7-3B20-4BD4-A7FB-77AEB4DD2556}"/>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7" name="Arrow: Pentagon 16">
            <a:extLst>
              <a:ext uri="{FF2B5EF4-FFF2-40B4-BE49-F238E27FC236}">
                <a16:creationId xmlns:a16="http://schemas.microsoft.com/office/drawing/2014/main" id="{6D7404D2-4AC9-4A38-B2AE-D349187D5D31}"/>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8" name="TextBox 17">
            <a:extLst>
              <a:ext uri="{FF2B5EF4-FFF2-40B4-BE49-F238E27FC236}">
                <a16:creationId xmlns:a16="http://schemas.microsoft.com/office/drawing/2014/main" id="{A229BA59-6E24-4E34-B5B7-CAEF5C1E14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24364851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ورقمها">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62760D-CD8F-4524-AFDE-6E65F19730B1}"/>
              </a:ext>
            </a:extLst>
          </p:cNvPr>
          <p:cNvSpPr/>
          <p:nvPr userDrawn="1"/>
        </p:nvSpPr>
        <p:spPr>
          <a:xfrm>
            <a:off x="161476"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819C9370-E4A2-410B-86F6-1862DCC2C3D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9D9B0DA1-4EF8-49FE-8E7A-D98E9B3FFFAA}"/>
              </a:ext>
            </a:extLst>
          </p:cNvPr>
          <p:cNvPicPr>
            <a:picLocks noChangeAspect="1"/>
          </p:cNvPicPr>
          <p:nvPr userDrawn="1"/>
        </p:nvPicPr>
        <p:blipFill>
          <a:blip r:embed="rId2"/>
          <a:stretch>
            <a:fillRect/>
          </a:stretch>
        </p:blipFill>
        <p:spPr>
          <a:xfrm>
            <a:off x="700644" y="2172497"/>
            <a:ext cx="11203972" cy="2272762"/>
          </a:xfrm>
          <a:prstGeom prst="rect">
            <a:avLst/>
          </a:prstGeom>
        </p:spPr>
      </p:pic>
      <p:sp>
        <p:nvSpPr>
          <p:cNvPr id="5" name="Content Placeholder 2">
            <a:extLst>
              <a:ext uri="{FF2B5EF4-FFF2-40B4-BE49-F238E27FC236}">
                <a16:creationId xmlns:a16="http://schemas.microsoft.com/office/drawing/2014/main" id="{1AE7F77D-165B-4946-8673-C317A2D00C14}"/>
              </a:ext>
            </a:extLst>
          </p:cNvPr>
          <p:cNvSpPr>
            <a:spLocks noGrp="1"/>
          </p:cNvSpPr>
          <p:nvPr>
            <p:ph sz="quarter" idx="10"/>
          </p:nvPr>
        </p:nvSpPr>
        <p:spPr>
          <a:xfrm>
            <a:off x="2220686" y="2861953"/>
            <a:ext cx="8087096" cy="1033154"/>
          </a:xfrm>
        </p:spPr>
        <p:txBody>
          <a:bodyPr anchor="ctr">
            <a:normAutofit/>
          </a:bodyPr>
          <a:lstStyle>
            <a:lvl1pPr algn="ctr" rtl="1">
              <a:lnSpc>
                <a:spcPct val="100000"/>
              </a:lnSpc>
              <a:buNone/>
              <a:defRPr sz="3000" b="1">
                <a:solidFill>
                  <a:schemeClr val="accent6">
                    <a:lumMod val="50000"/>
                  </a:schemeClr>
                </a:solidFill>
                <a:latin typeface="+mn-lt"/>
              </a:defRPr>
            </a:lvl1pPr>
          </a:lstStyle>
          <a:p>
            <a:pPr lvl="0"/>
            <a:endParaRPr lang="ar-SY" dirty="0"/>
          </a:p>
        </p:txBody>
      </p:sp>
      <p:sp>
        <p:nvSpPr>
          <p:cNvPr id="2" name="TextBox 1">
            <a:extLst>
              <a:ext uri="{FF2B5EF4-FFF2-40B4-BE49-F238E27FC236}">
                <a16:creationId xmlns:a16="http://schemas.microsoft.com/office/drawing/2014/main" id="{D7DFB498-42F3-46A4-B731-FD401618AEE3}"/>
              </a:ext>
            </a:extLst>
          </p:cNvPr>
          <p:cNvSpPr txBox="1"/>
          <p:nvPr userDrawn="1"/>
        </p:nvSpPr>
        <p:spPr>
          <a:xfrm>
            <a:off x="5161319" y="4355106"/>
            <a:ext cx="2943498" cy="400110"/>
          </a:xfrm>
          <a:prstGeom prst="rect">
            <a:avLst/>
          </a:prstGeom>
          <a:noFill/>
        </p:spPr>
        <p:txBody>
          <a:bodyPr wrap="square" rtlCol="0">
            <a:spAutoFit/>
          </a:bodyPr>
          <a:lstStyle/>
          <a:p>
            <a:pPr algn="ctr" rtl="1"/>
            <a:r>
              <a:rPr lang="ar-SY" sz="2000" b="1" dirty="0">
                <a:solidFill>
                  <a:schemeClr val="accent6">
                    <a:lumMod val="50000"/>
                  </a:schemeClr>
                </a:solidFill>
                <a:latin typeface="+mn-lt"/>
              </a:rPr>
              <a:t>رقم </a:t>
            </a:r>
            <a:r>
              <a:rPr lang="ar-SY" sz="2000" b="1" dirty="0" smtClean="0">
                <a:solidFill>
                  <a:schemeClr val="accent6">
                    <a:lumMod val="50000"/>
                  </a:schemeClr>
                </a:solidFill>
                <a:latin typeface="+mn-lt"/>
              </a:rPr>
              <a:t>الجلسة التدريبية: </a:t>
            </a:r>
            <a:endParaRPr lang="en-US" sz="2000" b="1" dirty="0">
              <a:solidFill>
                <a:schemeClr val="accent6">
                  <a:lumMod val="50000"/>
                </a:schemeClr>
              </a:solidFill>
              <a:latin typeface="+mn-lt"/>
            </a:endParaRPr>
          </a:p>
        </p:txBody>
      </p:sp>
      <p:sp>
        <p:nvSpPr>
          <p:cNvPr id="10" name="Text Placeholder 9">
            <a:extLst>
              <a:ext uri="{FF2B5EF4-FFF2-40B4-BE49-F238E27FC236}">
                <a16:creationId xmlns:a16="http://schemas.microsoft.com/office/drawing/2014/main" id="{B15ADAEF-87FE-4155-AC55-56E2D4B1D6A2}"/>
              </a:ext>
            </a:extLst>
          </p:cNvPr>
          <p:cNvSpPr>
            <a:spLocks noGrp="1"/>
          </p:cNvSpPr>
          <p:nvPr>
            <p:ph type="body" sz="quarter" idx="11"/>
          </p:nvPr>
        </p:nvSpPr>
        <p:spPr>
          <a:xfrm>
            <a:off x="4056845" y="4322619"/>
            <a:ext cx="2143190" cy="676893"/>
          </a:xfrm>
        </p:spPr>
        <p:txBody>
          <a:bodyPr>
            <a:normAutofit/>
          </a:bodyPr>
          <a:lstStyle>
            <a:lvl1pPr algn="ctr">
              <a:buNone/>
              <a:defRPr sz="2000" b="1">
                <a:solidFill>
                  <a:schemeClr val="accent6">
                    <a:lumMod val="50000"/>
                  </a:schemeClr>
                </a:solidFill>
              </a:defRPr>
            </a:lvl1pPr>
          </a:lstStyle>
          <a:p>
            <a:pPr lvl="0"/>
            <a:endParaRPr lang="en-US" dirty="0"/>
          </a:p>
        </p:txBody>
      </p:sp>
      <p:sp>
        <p:nvSpPr>
          <p:cNvPr id="11" name="Rectangle 10">
            <a:extLst>
              <a:ext uri="{FF2B5EF4-FFF2-40B4-BE49-F238E27FC236}">
                <a16:creationId xmlns:a16="http://schemas.microsoft.com/office/drawing/2014/main" id="{AB0F2E58-CE35-42D1-A7FC-F7B43672448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0C3E9455-0A77-44D6-BCA1-A32A1127C3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3" name="Picture 12">
            <a:extLst>
              <a:ext uri="{FF2B5EF4-FFF2-40B4-BE49-F238E27FC236}">
                <a16:creationId xmlns:a16="http://schemas.microsoft.com/office/drawing/2014/main" id="{808C0444-004F-4D25-8436-7AE4EC3AD994}"/>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4" name="Arrow: Pentagon 13">
            <a:extLst>
              <a:ext uri="{FF2B5EF4-FFF2-40B4-BE49-F238E27FC236}">
                <a16:creationId xmlns:a16="http://schemas.microsoft.com/office/drawing/2014/main" id="{F69D7D65-2A06-4ED3-8A09-E39A72017B43}"/>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1630A972-5930-4CA4-BCFD-F096BF6672EE}"/>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46918938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لخلاصة/ النتيجة">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BBEC635-D085-4F81-8EAB-4E93B776C4BE}"/>
              </a:ext>
            </a:extLst>
          </p:cNvPr>
          <p:cNvSpPr/>
          <p:nvPr userDrawn="1"/>
        </p:nvSpPr>
        <p:spPr>
          <a:xfrm>
            <a:off x="187234" y="0"/>
            <a:ext cx="1181753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8EDF2C31-4BE3-4BD4-9B15-D4BC301018E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AC6F68EB-5B51-4295-9E44-EE73FCEC5BA8}"/>
              </a:ext>
            </a:extLst>
          </p:cNvPr>
          <p:cNvSpPr/>
          <p:nvPr userDrawn="1"/>
        </p:nvSpPr>
        <p:spPr>
          <a:xfrm>
            <a:off x="4548249" y="457199"/>
            <a:ext cx="3408219" cy="840561"/>
          </a:xfrm>
          <a:prstGeom prst="roundRect">
            <a:avLst/>
          </a:prstGeom>
          <a:solidFill>
            <a:schemeClr val="accent6">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الخلاصة/ النتيجة</a:t>
            </a:r>
            <a:endParaRPr lang="en-US" sz="2600" b="1" dirty="0">
              <a:latin typeface="Calibri" panose="020F0502020204030204" pitchFamily="34" charset="0"/>
              <a:cs typeface="Calibri" panose="020F0502020204030204" pitchFamily="34" charset="0"/>
            </a:endParaRPr>
          </a:p>
        </p:txBody>
      </p:sp>
      <p:sp>
        <p:nvSpPr>
          <p:cNvPr id="14" name="Rectangle: Rounded Corners 13">
            <a:extLst>
              <a:ext uri="{FF2B5EF4-FFF2-40B4-BE49-F238E27FC236}">
                <a16:creationId xmlns:a16="http://schemas.microsoft.com/office/drawing/2014/main" id="{D223A297-D6A7-4F3C-BF1E-5BDCF72F0C87}"/>
              </a:ext>
            </a:extLst>
          </p:cNvPr>
          <p:cNvSpPr/>
          <p:nvPr userDrawn="1"/>
        </p:nvSpPr>
        <p:spPr>
          <a:xfrm>
            <a:off x="714102" y="1589496"/>
            <a:ext cx="10763794" cy="4811303"/>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descr="Lightbulb">
            <a:extLst>
              <a:ext uri="{FF2B5EF4-FFF2-40B4-BE49-F238E27FC236}">
                <a16:creationId xmlns:a16="http://schemas.microsoft.com/office/drawing/2014/main" id="{950D3080-3EE6-45B4-A72B-487D7A1AC460}"/>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rot="20124472">
            <a:off x="4072267" y="392902"/>
            <a:ext cx="1032718" cy="1032718"/>
          </a:xfrm>
          <a:prstGeom prst="rect">
            <a:avLst/>
          </a:prstGeom>
        </p:spPr>
      </p:pic>
      <p:sp>
        <p:nvSpPr>
          <p:cNvPr id="15" name="Rectangle: Rounded Corners 14">
            <a:extLst>
              <a:ext uri="{FF2B5EF4-FFF2-40B4-BE49-F238E27FC236}">
                <a16:creationId xmlns:a16="http://schemas.microsoft.com/office/drawing/2014/main" id="{8C262CE1-6FCD-4084-AACE-6203F2808FAF}"/>
              </a:ext>
            </a:extLst>
          </p:cNvPr>
          <p:cNvSpPr/>
          <p:nvPr userDrawn="1"/>
        </p:nvSpPr>
        <p:spPr>
          <a:xfrm>
            <a:off x="712914" y="1593669"/>
            <a:ext cx="10763794" cy="4811302"/>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6ABA1BB8-A50B-4FD8-BE8D-16BE7C601067}"/>
              </a:ext>
            </a:extLst>
          </p:cNvPr>
          <p:cNvSpPr>
            <a:spLocks noGrp="1"/>
          </p:cNvSpPr>
          <p:nvPr>
            <p:ph sz="quarter" idx="11"/>
          </p:nvPr>
        </p:nvSpPr>
        <p:spPr>
          <a:xfrm>
            <a:off x="1163781" y="1821680"/>
            <a:ext cx="9856521" cy="4357512"/>
          </a:xfrm>
        </p:spPr>
        <p:txBody>
          <a:bodyPr>
            <a:normAutofit/>
          </a:bodyPr>
          <a:lstStyle>
            <a:lvl1pPr algn="just" rtl="1">
              <a:lnSpc>
                <a:spcPct val="150000"/>
              </a:lnSpc>
              <a:buNone/>
              <a:defRPr sz="2400">
                <a:solidFill>
                  <a:schemeClr val="tx1"/>
                </a:solidFill>
              </a:defRPr>
            </a:lvl1pPr>
          </a:lstStyle>
          <a:p>
            <a:pPr lvl="0"/>
            <a:endParaRPr lang="en-US" dirty="0"/>
          </a:p>
        </p:txBody>
      </p:sp>
      <p:sp>
        <p:nvSpPr>
          <p:cNvPr id="9" name="Rectangle 8">
            <a:extLst>
              <a:ext uri="{FF2B5EF4-FFF2-40B4-BE49-F238E27FC236}">
                <a16:creationId xmlns:a16="http://schemas.microsoft.com/office/drawing/2014/main" id="{B93FE745-BEB4-4D33-889B-49E341CD1DFF}"/>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BD580923-EFCE-46C6-9290-D613F56F909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50541DAA-0306-4ECF-9E2B-AAD2ED973A85}"/>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7A0F17CD-1531-472D-ABB1-EF1D42456BE6}"/>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7F0A9D54-4404-4DEF-A972-9D78674BDE6A}"/>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18114788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ستنتاج">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036B870-28E8-4EBC-8A33-04AAD5C4A7FB}"/>
              </a:ext>
            </a:extLst>
          </p:cNvPr>
          <p:cNvSpPr/>
          <p:nvPr userDrawn="1"/>
        </p:nvSpPr>
        <p:spPr>
          <a:xfrm>
            <a:off x="113211" y="60962"/>
            <a:ext cx="11817531" cy="679703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1DFC53BA-C399-4FFD-BB2B-7642F88A819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08315B3B-BB32-4D80-9528-6EB24C575650}"/>
              </a:ext>
            </a:extLst>
          </p:cNvPr>
          <p:cNvSpPr/>
          <p:nvPr userDrawn="1"/>
        </p:nvSpPr>
        <p:spPr>
          <a:xfrm>
            <a:off x="4453247" y="452369"/>
            <a:ext cx="3360717" cy="782719"/>
          </a:xfrm>
          <a:prstGeom prst="roundRect">
            <a:avLst/>
          </a:prstGeom>
          <a:solidFill>
            <a:schemeClr val="accent1">
              <a:lumMod val="75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أستنتج</a:t>
            </a:r>
            <a:endParaRPr lang="en-US" sz="2600" b="1" dirty="0">
              <a:latin typeface="Calibri" panose="020F0502020204030204" pitchFamily="34" charset="0"/>
              <a:cs typeface="Calibri" panose="020F0502020204030204" pitchFamily="34" charset="0"/>
            </a:endParaRPr>
          </a:p>
        </p:txBody>
      </p:sp>
      <p:sp>
        <p:nvSpPr>
          <p:cNvPr id="10" name="Rectangle: Rounded Corners 9">
            <a:extLst>
              <a:ext uri="{FF2B5EF4-FFF2-40B4-BE49-F238E27FC236}">
                <a16:creationId xmlns:a16="http://schemas.microsoft.com/office/drawing/2014/main" id="{51C5E2DE-D791-4941-AC35-78F4E1E23FFD}"/>
              </a:ext>
            </a:extLst>
          </p:cNvPr>
          <p:cNvSpPr/>
          <p:nvPr userDrawn="1"/>
        </p:nvSpPr>
        <p:spPr>
          <a:xfrm>
            <a:off x="689165" y="1520163"/>
            <a:ext cx="10763794" cy="4807131"/>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Rounded Corners 11">
            <a:extLst>
              <a:ext uri="{FF2B5EF4-FFF2-40B4-BE49-F238E27FC236}">
                <a16:creationId xmlns:a16="http://schemas.microsoft.com/office/drawing/2014/main" id="{01804972-3373-433C-B6AF-91410C540704}"/>
              </a:ext>
            </a:extLst>
          </p:cNvPr>
          <p:cNvSpPr/>
          <p:nvPr userDrawn="1"/>
        </p:nvSpPr>
        <p:spPr>
          <a:xfrm>
            <a:off x="689165" y="1524994"/>
            <a:ext cx="10763794" cy="4807131"/>
          </a:xfrm>
          <a:prstGeom prst="roundRect">
            <a:avLst/>
          </a:prstGeom>
          <a:solidFill>
            <a:schemeClr val="accent4">
              <a:lumMod val="20000"/>
              <a:lumOff val="80000"/>
            </a:schemeClr>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ontent Placeholder 2">
            <a:extLst>
              <a:ext uri="{FF2B5EF4-FFF2-40B4-BE49-F238E27FC236}">
                <a16:creationId xmlns:a16="http://schemas.microsoft.com/office/drawing/2014/main" id="{6BC8C08D-6401-47C3-B28A-F2F88B437A86}"/>
              </a:ext>
            </a:extLst>
          </p:cNvPr>
          <p:cNvSpPr>
            <a:spLocks noGrp="1"/>
          </p:cNvSpPr>
          <p:nvPr>
            <p:ph sz="quarter" idx="11"/>
          </p:nvPr>
        </p:nvSpPr>
        <p:spPr>
          <a:xfrm>
            <a:off x="1046613" y="1805483"/>
            <a:ext cx="10006147" cy="4231906"/>
          </a:xfrm>
        </p:spPr>
        <p:txBody>
          <a:bodyPr>
            <a:normAutofit/>
          </a:bodyPr>
          <a:lstStyle>
            <a:lvl1pPr algn="just" rtl="1">
              <a:lnSpc>
                <a:spcPct val="150000"/>
              </a:lnSpc>
              <a:buNone/>
              <a:defRPr sz="2400">
                <a:solidFill>
                  <a:schemeClr val="tx1"/>
                </a:solidFill>
              </a:defRPr>
            </a:lvl1pPr>
          </a:lstStyle>
          <a:p>
            <a:pPr lvl="0"/>
            <a:endParaRPr lang="en-US" dirty="0"/>
          </a:p>
        </p:txBody>
      </p:sp>
      <p:pic>
        <p:nvPicPr>
          <p:cNvPr id="15" name="Graphic 14" descr="Bug under magnifying glass">
            <a:extLst>
              <a:ext uri="{FF2B5EF4-FFF2-40B4-BE49-F238E27FC236}">
                <a16:creationId xmlns:a16="http://schemas.microsoft.com/office/drawing/2014/main" id="{BAE8DA79-2FBD-4515-89DB-FAFD542288FD}"/>
              </a:ext>
            </a:extLst>
          </p:cNvPr>
          <p:cNvPicPr>
            <a:picLocks noChangeAspect="1"/>
          </p:cNvPicPr>
          <p:nvPr userDrawn="1"/>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4280264" y="457200"/>
            <a:ext cx="914400" cy="914400"/>
          </a:xfrm>
          <a:prstGeom prst="rect">
            <a:avLst/>
          </a:prstGeom>
        </p:spPr>
      </p:pic>
      <p:sp>
        <p:nvSpPr>
          <p:cNvPr id="9" name="Rectangle 8">
            <a:extLst>
              <a:ext uri="{FF2B5EF4-FFF2-40B4-BE49-F238E27FC236}">
                <a16:creationId xmlns:a16="http://schemas.microsoft.com/office/drawing/2014/main" id="{27ED3E67-CE01-4BD3-8F8D-56991D7B3BD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BF03EC95-A5B9-4A5B-A843-C448B1D1526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4" name="Picture 13">
            <a:extLst>
              <a:ext uri="{FF2B5EF4-FFF2-40B4-BE49-F238E27FC236}">
                <a16:creationId xmlns:a16="http://schemas.microsoft.com/office/drawing/2014/main" id="{44EA27BC-481F-47F9-8E5E-8AA0A0429DC3}"/>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6" name="Arrow: Pentagon 15">
            <a:extLst>
              <a:ext uri="{FF2B5EF4-FFF2-40B4-BE49-F238E27FC236}">
                <a16:creationId xmlns:a16="http://schemas.microsoft.com/office/drawing/2014/main" id="{F3764827-866B-48AF-81F2-06F233DAFD94}"/>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DA4C4ED0-5E7C-43FD-8730-72DE4A9259F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4330896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1DC7A5-7315-4967-9249-D76E7DA0EB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3B7B0D9-6226-44AE-B3D7-CF9C67BB79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A9E307-6ED4-4302-A5AF-57869B69CC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5D8A81-26D6-4458-9E13-5D0F24CC2F7F}" type="datetimeFigureOut">
              <a:rPr lang="en-US" smtClean="0"/>
              <a:t>3/27/2023</a:t>
            </a:fld>
            <a:endParaRPr lang="en-US"/>
          </a:p>
        </p:txBody>
      </p:sp>
      <p:sp>
        <p:nvSpPr>
          <p:cNvPr id="5" name="Footer Placeholder 4">
            <a:extLst>
              <a:ext uri="{FF2B5EF4-FFF2-40B4-BE49-F238E27FC236}">
                <a16:creationId xmlns:a16="http://schemas.microsoft.com/office/drawing/2014/main" id="{16255821-4B92-482C-9EE5-7CC327B0B1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E64B481-11C2-4F7B-87F0-608ECBBADF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2F01AF-6B8E-461F-A908-2022F97E2134}" type="slidenum">
              <a:rPr lang="en-US" smtClean="0"/>
              <a:t>‹#›</a:t>
            </a:fld>
            <a:endParaRPr lang="en-US"/>
          </a:p>
        </p:txBody>
      </p:sp>
    </p:spTree>
    <p:extLst>
      <p:ext uri="{BB962C8B-B14F-4D97-AF65-F5344CB8AC3E}">
        <p14:creationId xmlns:p14="http://schemas.microsoft.com/office/powerpoint/2010/main" val="2724972143"/>
      </p:ext>
    </p:extLst>
  </p:cSld>
  <p:clrMap bg1="lt1" tx1="dk1" bg2="lt2" tx2="dk2" accent1="accent1" accent2="accent2" accent3="accent3" accent4="accent4" accent5="accent5" accent6="accent6" hlink="hlink" folHlink="folHlink"/>
  <p:sldLayoutIdLst>
    <p:sldLayoutId id="2147483659" r:id="rId1"/>
    <p:sldLayoutId id="2147483650" r:id="rId2"/>
    <p:sldLayoutId id="2147483651" r:id="rId3"/>
    <p:sldLayoutId id="2147483653" r:id="rId4"/>
    <p:sldLayoutId id="2147483654" r:id="rId5"/>
    <p:sldLayoutId id="2147483657" r:id="rId6"/>
    <p:sldLayoutId id="2147483658" r:id="rId7"/>
    <p:sldLayoutId id="2147483662" r:id="rId8"/>
    <p:sldLayoutId id="2147483664"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5.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1500553" y="2348261"/>
            <a:ext cx="9202615" cy="1430072"/>
          </a:xfrm>
        </p:spPr>
        <p:txBody>
          <a:bodyPr>
            <a:noAutofit/>
          </a:bodyPr>
          <a:lstStyle/>
          <a:p>
            <a:pPr>
              <a:spcBef>
                <a:spcPts val="0"/>
              </a:spcBef>
            </a:pPr>
            <a:r>
              <a:rPr lang="ar-SA" dirty="0"/>
              <a:t>تطبيقات حاسوبية في شركات السياحة ومكاتب السفر (أماديوس)</a:t>
            </a:r>
            <a:endParaRPr lang="en-US" dirty="0"/>
          </a:p>
          <a:p>
            <a:pPr>
              <a:spcBef>
                <a:spcPts val="0"/>
              </a:spcBef>
            </a:pPr>
            <a:r>
              <a:rPr lang="en-US" dirty="0"/>
              <a:t>Computer applications in tourism companies and travel offices (Amadeus</a:t>
            </a:r>
            <a:r>
              <a:rPr lang="en-US" dirty="0" smtClean="0"/>
              <a:t>)</a:t>
            </a:r>
            <a:endParaRPr lang="ar-SY" dirty="0"/>
          </a:p>
        </p:txBody>
      </p:sp>
      <p:sp>
        <p:nvSpPr>
          <p:cNvPr id="3" name="Content Placeholder 2"/>
          <p:cNvSpPr>
            <a:spLocks noGrp="1"/>
          </p:cNvSpPr>
          <p:nvPr>
            <p:ph sz="quarter" idx="12"/>
          </p:nvPr>
        </p:nvSpPr>
        <p:spPr/>
        <p:txBody>
          <a:bodyPr/>
          <a:lstStyle/>
          <a:p>
            <a:r>
              <a:rPr lang="ar-LB" dirty="0"/>
              <a:t>اسم المؤلف: لبنى إبراهيم فرح </a:t>
            </a:r>
            <a:endParaRPr lang="en-US" dirty="0"/>
          </a:p>
        </p:txBody>
      </p:sp>
      <p:sp>
        <p:nvSpPr>
          <p:cNvPr id="4" name="Content Placeholder 3"/>
          <p:cNvSpPr>
            <a:spLocks noGrp="1"/>
          </p:cNvSpPr>
          <p:nvPr>
            <p:ph sz="quarter" idx="13"/>
          </p:nvPr>
        </p:nvSpPr>
        <p:spPr>
          <a:xfrm>
            <a:off x="3247107" y="4336143"/>
            <a:ext cx="3822003" cy="511628"/>
          </a:xfrm>
        </p:spPr>
        <p:txBody>
          <a:bodyPr/>
          <a:lstStyle/>
          <a:p>
            <a:r>
              <a:rPr lang="af-ZA" dirty="0" smtClean="0"/>
              <a:t>TTM606</a:t>
            </a:r>
            <a:endParaRPr lang="ar-SY" dirty="0"/>
          </a:p>
        </p:txBody>
      </p:sp>
    </p:spTree>
    <p:extLst>
      <p:ext uri="{BB962C8B-B14F-4D97-AF65-F5344CB8AC3E}">
        <p14:creationId xmlns:p14="http://schemas.microsoft.com/office/powerpoint/2010/main" val="211833963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890649" y="1425540"/>
            <a:ext cx="10367159" cy="1763137"/>
          </a:xfrm>
        </p:spPr>
        <p:txBody>
          <a:bodyPr/>
          <a:lstStyle/>
          <a:p>
            <a:pPr marL="0" indent="0"/>
            <a:r>
              <a:rPr lang="ar-SY" dirty="0"/>
              <a:t>يسمح بحذف مخزن أسعار التذاكر بإلغاء تسعير محفوظ سابقاً، ويمكن أيضاً حذف سعر مخزن واحد أو مخازن عدة، أو كل مخازن الأسعار (أي الأسعار المحفوظة).</a:t>
            </a:r>
            <a:endParaRPr lang="en-US" dirty="0"/>
          </a:p>
          <a:p>
            <a:pPr marL="0" indent="0"/>
            <a:r>
              <a:rPr lang="ar-SY" dirty="0"/>
              <a:t>وفي حال:</a:t>
            </a:r>
            <a:endParaRPr lang="ar-SY" dirty="0"/>
          </a:p>
        </p:txBody>
      </p:sp>
      <p:sp>
        <p:nvSpPr>
          <p:cNvPr id="3" name="Content Placeholder 2"/>
          <p:cNvSpPr>
            <a:spLocks noGrp="1"/>
          </p:cNvSpPr>
          <p:nvPr>
            <p:ph sz="quarter" idx="11"/>
          </p:nvPr>
        </p:nvSpPr>
        <p:spPr/>
        <p:txBody>
          <a:bodyPr/>
          <a:lstStyle/>
          <a:p>
            <a:r>
              <a:rPr lang="ar-SY" dirty="0" smtClean="0"/>
              <a:t>رابعاً - </a:t>
            </a:r>
            <a:r>
              <a:rPr lang="ar-SY" dirty="0"/>
              <a:t>حذف مخزن الأسعار</a:t>
            </a:r>
            <a:endParaRPr lang="ar-SY" dirty="0"/>
          </a:p>
        </p:txBody>
      </p:sp>
      <p:graphicFrame>
        <p:nvGraphicFramePr>
          <p:cNvPr id="4" name="Diagram 3"/>
          <p:cNvGraphicFramePr/>
          <p:nvPr>
            <p:extLst>
              <p:ext uri="{D42A27DB-BD31-4B8C-83A1-F6EECF244321}">
                <p14:modId xmlns:p14="http://schemas.microsoft.com/office/powerpoint/2010/main" val="3875489348"/>
              </p:ext>
            </p:extLst>
          </p:nvPr>
        </p:nvGraphicFramePr>
        <p:xfrm>
          <a:off x="2006930" y="2567354"/>
          <a:ext cx="8128000" cy="17773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1078523" y="4441294"/>
            <a:ext cx="10179285" cy="600164"/>
          </a:xfrm>
          <a:prstGeom prst="rect">
            <a:avLst/>
          </a:prstGeom>
        </p:spPr>
        <p:txBody>
          <a:bodyPr wrap="square">
            <a:spAutoFit/>
          </a:bodyPr>
          <a:lstStyle/>
          <a:p>
            <a:pPr algn="just" rtl="1">
              <a:lnSpc>
                <a:spcPct val="150000"/>
              </a:lnSpc>
            </a:pPr>
            <a:r>
              <a:rPr lang="ar-SY" sz="2200" dirty="0">
                <a:latin typeface="Arial" panose="020B0604020202020204" pitchFamily="34" charset="0"/>
                <a:ea typeface="Calibri" panose="020F0502020204030204" pitchFamily="34" charset="0"/>
                <a:cs typeface="Arial" panose="020B0604020202020204" pitchFamily="34" charset="0"/>
              </a:rPr>
              <a:t>ويظهر مخزن أسعار التذاكر التي تم حذفها في فهرس تحت قسم مخزن أسعار التذاكر المحذوفة </a:t>
            </a:r>
            <a:r>
              <a:rPr lang="en-US" sz="2200" dirty="0">
                <a:latin typeface="Arial" panose="020B0604020202020204" pitchFamily="34" charset="0"/>
                <a:ea typeface="Times New Roman" panose="02020603050405020304" pitchFamily="18" charset="0"/>
                <a:cs typeface="Arial" panose="020B0604020202020204" pitchFamily="34" charset="0"/>
              </a:rPr>
              <a:t>Deleted</a:t>
            </a:r>
            <a:r>
              <a:rPr lang="en-US" sz="2200" b="1" dirty="0">
                <a:latin typeface="Arial" panose="020B0604020202020204" pitchFamily="34" charset="0"/>
                <a:ea typeface="Calibri" panose="020F0502020204030204" pitchFamily="34" charset="0"/>
                <a:cs typeface="Arial" panose="020B0604020202020204" pitchFamily="34" charset="0"/>
              </a:rPr>
              <a:t> </a:t>
            </a:r>
            <a:r>
              <a:rPr lang="en-US" sz="2200" dirty="0">
                <a:latin typeface="Arial" panose="020B0604020202020204" pitchFamily="34" charset="0"/>
                <a:ea typeface="Times New Roman" panose="02020603050405020304" pitchFamily="18" charset="0"/>
                <a:cs typeface="Arial" panose="020B0604020202020204" pitchFamily="34" charset="0"/>
              </a:rPr>
              <a:t>TST</a:t>
            </a:r>
            <a:endParaRPr lang="ar-SY" sz="2200" dirty="0">
              <a:latin typeface="Arial" panose="020B0604020202020204" pitchFamily="34" charset="0"/>
              <a:cs typeface="Arial" panose="020B0604020202020204" pitchFamily="34" charset="0"/>
            </a:endParaRPr>
          </a:p>
        </p:txBody>
      </p:sp>
      <p:graphicFrame>
        <p:nvGraphicFramePr>
          <p:cNvPr id="6" name="Diagram 5"/>
          <p:cNvGraphicFramePr/>
          <p:nvPr>
            <p:extLst>
              <p:ext uri="{D42A27DB-BD31-4B8C-83A1-F6EECF244321}">
                <p14:modId xmlns:p14="http://schemas.microsoft.com/office/powerpoint/2010/main" val="1327709111"/>
              </p:ext>
            </p:extLst>
          </p:nvPr>
        </p:nvGraphicFramePr>
        <p:xfrm>
          <a:off x="2006930" y="5138049"/>
          <a:ext cx="8128000" cy="117947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32709923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r>
              <a:rPr lang="ar-SY" b="1" dirty="0" smtClean="0"/>
              <a:t>تم التعرف في هذه الجلسة التدريبية على :</a:t>
            </a:r>
          </a:p>
          <a:p>
            <a:pPr marL="342900" indent="-342900">
              <a:lnSpc>
                <a:spcPct val="200000"/>
              </a:lnSpc>
              <a:buFont typeface="Wingdings" panose="05000000000000000000" pitchFamily="2" charset="2"/>
              <a:buChar char="ü"/>
            </a:pPr>
            <a:r>
              <a:rPr lang="ar-SY" dirty="0"/>
              <a:t>تسعير خط الرحلة.</a:t>
            </a:r>
            <a:endParaRPr lang="en-US" dirty="0"/>
          </a:p>
          <a:p>
            <a:pPr marL="342900" indent="-342900">
              <a:lnSpc>
                <a:spcPct val="200000"/>
              </a:lnSpc>
              <a:buFont typeface="Wingdings" panose="05000000000000000000" pitchFamily="2" charset="2"/>
              <a:buChar char="ü"/>
            </a:pPr>
            <a:r>
              <a:rPr lang="ar-SY" dirty="0"/>
              <a:t>مخزن أسعار التذاكر.</a:t>
            </a:r>
            <a:endParaRPr lang="en-US" dirty="0"/>
          </a:p>
          <a:p>
            <a:pPr marL="342900" indent="-342900">
              <a:lnSpc>
                <a:spcPct val="200000"/>
              </a:lnSpc>
              <a:buFont typeface="Wingdings" panose="05000000000000000000" pitchFamily="2" charset="2"/>
              <a:buChar char="ü"/>
            </a:pPr>
            <a:r>
              <a:rPr lang="ar-SY" dirty="0"/>
              <a:t>شروط الحجز.</a:t>
            </a:r>
            <a:endParaRPr lang="en-US" dirty="0"/>
          </a:p>
          <a:p>
            <a:pPr marL="342900" indent="-342900">
              <a:lnSpc>
                <a:spcPct val="200000"/>
              </a:lnSpc>
              <a:buFont typeface="Wingdings" panose="05000000000000000000" pitchFamily="2" charset="2"/>
              <a:buChar char="ü"/>
            </a:pPr>
            <a:r>
              <a:rPr lang="ar-SY" dirty="0"/>
              <a:t>حذف مخزن الأسعار</a:t>
            </a:r>
            <a:r>
              <a:rPr lang="ar-SY" dirty="0" smtClean="0"/>
              <a:t>.</a:t>
            </a:r>
            <a:endParaRPr lang="en-US" dirty="0"/>
          </a:p>
        </p:txBody>
      </p:sp>
    </p:spTree>
    <p:extLst>
      <p:ext uri="{BB962C8B-B14F-4D97-AF65-F5344CB8AC3E}">
        <p14:creationId xmlns:p14="http://schemas.microsoft.com/office/powerpoint/2010/main" val="187737134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normAutofit/>
          </a:bodyPr>
          <a:lstStyle/>
          <a:p>
            <a:r>
              <a:rPr lang="ar-SY" sz="3200" cap="small" dirty="0"/>
              <a:t>تسعير خط </a:t>
            </a:r>
            <a:r>
              <a:rPr lang="ar-SY" sz="3200" cap="small" dirty="0" smtClean="0"/>
              <a:t>الرحلة</a:t>
            </a:r>
            <a:endParaRPr lang="en-US" sz="3200" dirty="0"/>
          </a:p>
        </p:txBody>
      </p:sp>
      <p:sp>
        <p:nvSpPr>
          <p:cNvPr id="3" name="Text Placeholder 2"/>
          <p:cNvSpPr>
            <a:spLocks noGrp="1"/>
          </p:cNvSpPr>
          <p:nvPr>
            <p:ph type="body" sz="quarter" idx="11"/>
          </p:nvPr>
        </p:nvSpPr>
        <p:spPr>
          <a:xfrm>
            <a:off x="4373366" y="4381234"/>
            <a:ext cx="2143190" cy="676893"/>
          </a:xfrm>
        </p:spPr>
        <p:txBody>
          <a:bodyPr/>
          <a:lstStyle/>
          <a:p>
            <a:r>
              <a:rPr lang="ar-SY" dirty="0" smtClean="0"/>
              <a:t>الرابعة</a:t>
            </a:r>
            <a:endParaRPr lang="ar-SY" dirty="0"/>
          </a:p>
        </p:txBody>
      </p:sp>
    </p:spTree>
    <p:extLst>
      <p:ext uri="{BB962C8B-B14F-4D97-AF65-F5344CB8AC3E}">
        <p14:creationId xmlns:p14="http://schemas.microsoft.com/office/powerpoint/2010/main" val="90579949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normAutofit/>
          </a:bodyPr>
          <a:lstStyle/>
          <a:p>
            <a:pPr marL="342900" indent="-342900">
              <a:lnSpc>
                <a:spcPct val="200000"/>
              </a:lnSpc>
              <a:buFont typeface="Wingdings" panose="05000000000000000000" pitchFamily="2" charset="2"/>
              <a:buChar char="v"/>
            </a:pPr>
            <a:r>
              <a:rPr lang="ar-SY" sz="2400" dirty="0"/>
              <a:t>تسعير خط الرحلة.</a:t>
            </a:r>
            <a:endParaRPr lang="en-US" sz="2400" dirty="0"/>
          </a:p>
          <a:p>
            <a:pPr marL="342900" indent="-342900">
              <a:lnSpc>
                <a:spcPct val="200000"/>
              </a:lnSpc>
              <a:buFont typeface="Wingdings" panose="05000000000000000000" pitchFamily="2" charset="2"/>
              <a:buChar char="v"/>
            </a:pPr>
            <a:r>
              <a:rPr lang="ar-SY" sz="2400" dirty="0"/>
              <a:t>مخزن أسعار </a:t>
            </a:r>
            <a:r>
              <a:rPr lang="ar-SY" sz="2400" dirty="0" smtClean="0"/>
              <a:t>التذاكر.</a:t>
            </a:r>
            <a:endParaRPr lang="en-US" sz="2400" dirty="0"/>
          </a:p>
          <a:p>
            <a:pPr marL="342900" indent="-342900">
              <a:lnSpc>
                <a:spcPct val="200000"/>
              </a:lnSpc>
              <a:buFont typeface="Wingdings" panose="05000000000000000000" pitchFamily="2" charset="2"/>
              <a:buChar char="v"/>
            </a:pPr>
            <a:r>
              <a:rPr lang="ar-SY" sz="2400" dirty="0"/>
              <a:t>شروط </a:t>
            </a:r>
            <a:r>
              <a:rPr lang="ar-SY" sz="2400" dirty="0" smtClean="0"/>
              <a:t>الحجز.</a:t>
            </a:r>
            <a:endParaRPr lang="en-US" sz="2400" dirty="0"/>
          </a:p>
          <a:p>
            <a:pPr marL="342900" indent="-342900">
              <a:lnSpc>
                <a:spcPct val="200000"/>
              </a:lnSpc>
              <a:buFont typeface="Wingdings" panose="05000000000000000000" pitchFamily="2" charset="2"/>
              <a:buChar char="v"/>
            </a:pPr>
            <a:r>
              <a:rPr lang="ar-SY" sz="2400" dirty="0"/>
              <a:t>حذف مخزن </a:t>
            </a:r>
            <a:r>
              <a:rPr lang="ar-SY" sz="2400" dirty="0" smtClean="0"/>
              <a:t>الأسعار.</a:t>
            </a:r>
            <a:endParaRPr lang="en-US" sz="2400" dirty="0"/>
          </a:p>
        </p:txBody>
      </p:sp>
    </p:spTree>
    <p:extLst>
      <p:ext uri="{BB962C8B-B14F-4D97-AF65-F5344CB8AC3E}">
        <p14:creationId xmlns:p14="http://schemas.microsoft.com/office/powerpoint/2010/main" val="112384516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p:txBody>
          <a:bodyPr/>
          <a:lstStyle/>
          <a:p>
            <a:r>
              <a:rPr lang="ar-SA" dirty="0" smtClean="0"/>
              <a:t>أولاً</a:t>
            </a:r>
            <a:r>
              <a:rPr lang="ar-SY" dirty="0" smtClean="0"/>
              <a:t> </a:t>
            </a:r>
            <a:r>
              <a:rPr lang="ar-SA" dirty="0" smtClean="0"/>
              <a:t>- </a:t>
            </a:r>
            <a:r>
              <a:rPr lang="ar-SY" dirty="0"/>
              <a:t>تسعير خط الرحلة</a:t>
            </a:r>
            <a:endParaRPr lang="ar-SY" dirty="0"/>
          </a:p>
        </p:txBody>
      </p:sp>
      <p:sp>
        <p:nvSpPr>
          <p:cNvPr id="4" name="Snip Diagonal Corner Rectangle 3"/>
          <p:cNvSpPr/>
          <p:nvPr/>
        </p:nvSpPr>
        <p:spPr>
          <a:xfrm>
            <a:off x="587829" y="1828800"/>
            <a:ext cx="10972800" cy="4103077"/>
          </a:xfrm>
          <a:prstGeom prst="snip2Diag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rtl="1">
              <a:lnSpc>
                <a:spcPct val="130000"/>
              </a:lnSpc>
            </a:pPr>
            <a:r>
              <a:rPr lang="ar-SY" sz="2200" dirty="0">
                <a:solidFill>
                  <a:schemeClr val="tx1"/>
                </a:solidFill>
                <a:latin typeface="Arial" panose="020B0604020202020204" pitchFamily="34" charset="0"/>
                <a:cs typeface="Arial" panose="020B0604020202020204" pitchFamily="34" charset="0"/>
              </a:rPr>
              <a:t>يعتمد تسعير خط سير الرحلة في سجل حجز المسافر على إدخالات عدة يمكن من خلالها اختيار أو حفظ أو عدم حفظ السعر (فقط استعراض للسعر).</a:t>
            </a:r>
            <a:endParaRPr lang="en-US" sz="2200" dirty="0">
              <a:solidFill>
                <a:schemeClr val="tx1"/>
              </a:solidFill>
              <a:latin typeface="Arial" panose="020B0604020202020204" pitchFamily="34" charset="0"/>
              <a:cs typeface="Arial" panose="020B0604020202020204" pitchFamily="34" charset="0"/>
            </a:endParaRPr>
          </a:p>
          <a:p>
            <a:pPr algn="just" rtl="1">
              <a:lnSpc>
                <a:spcPct val="130000"/>
              </a:lnSpc>
            </a:pPr>
            <a:r>
              <a:rPr lang="ar-SY" sz="2200" dirty="0">
                <a:solidFill>
                  <a:schemeClr val="tx1"/>
                </a:solidFill>
                <a:latin typeface="Arial" panose="020B0604020202020204" pitchFamily="34" charset="0"/>
                <a:cs typeface="Arial" panose="020B0604020202020204" pitchFamily="34" charset="0"/>
              </a:rPr>
              <a:t> لتسعير خط الرحلة مع إمكانية حفظ السعر:   </a:t>
            </a:r>
            <a:endParaRPr lang="en-US" sz="2200" dirty="0">
              <a:solidFill>
                <a:schemeClr val="tx1"/>
              </a:solidFill>
              <a:latin typeface="Arial" panose="020B0604020202020204" pitchFamily="34" charset="0"/>
              <a:cs typeface="Arial" panose="020B0604020202020204" pitchFamily="34" charset="0"/>
            </a:endParaRPr>
          </a:p>
          <a:p>
            <a:pPr algn="just">
              <a:lnSpc>
                <a:spcPct val="130000"/>
              </a:lnSpc>
            </a:pPr>
            <a:r>
              <a:rPr lang="en-US" sz="2200" dirty="0">
                <a:solidFill>
                  <a:schemeClr val="tx1"/>
                </a:solidFill>
                <a:latin typeface="Arial" panose="020B0604020202020204" pitchFamily="34" charset="0"/>
                <a:cs typeface="Arial" panose="020B0604020202020204" pitchFamily="34" charset="0"/>
              </a:rPr>
              <a:t>FXB – FXP: (TST)</a:t>
            </a:r>
          </a:p>
          <a:p>
            <a:pPr algn="just" rtl="1">
              <a:lnSpc>
                <a:spcPct val="130000"/>
              </a:lnSpc>
            </a:pPr>
            <a:r>
              <a:rPr lang="ar-SY" sz="2200" dirty="0">
                <a:solidFill>
                  <a:schemeClr val="tx1"/>
                </a:solidFill>
                <a:latin typeface="Arial" panose="020B0604020202020204" pitchFamily="34" charset="0"/>
                <a:cs typeface="Arial" panose="020B0604020202020204" pitchFamily="34" charset="0"/>
              </a:rPr>
              <a:t>تسعير خط الرحلة وعدم حفظ السعر: </a:t>
            </a:r>
            <a:endParaRPr lang="en-US" sz="2200" dirty="0">
              <a:solidFill>
                <a:schemeClr val="tx1"/>
              </a:solidFill>
              <a:latin typeface="Arial" panose="020B0604020202020204" pitchFamily="34" charset="0"/>
              <a:cs typeface="Arial" panose="020B0604020202020204" pitchFamily="34" charset="0"/>
            </a:endParaRPr>
          </a:p>
          <a:p>
            <a:pPr algn="just">
              <a:lnSpc>
                <a:spcPct val="130000"/>
              </a:lnSpc>
            </a:pPr>
            <a:r>
              <a:rPr lang="en-US" sz="2200" dirty="0">
                <a:solidFill>
                  <a:schemeClr val="tx1"/>
                </a:solidFill>
                <a:latin typeface="Arial" panose="020B0604020202020204" pitchFamily="34" charset="0"/>
                <a:cs typeface="Arial" panose="020B0604020202020204" pitchFamily="34" charset="0"/>
              </a:rPr>
              <a:t>FXR-FXX-FXL: (TST)</a:t>
            </a:r>
          </a:p>
          <a:p>
            <a:pPr algn="just" rtl="1">
              <a:lnSpc>
                <a:spcPct val="130000"/>
              </a:lnSpc>
            </a:pPr>
            <a:r>
              <a:rPr lang="ar-SY" sz="2200" dirty="0">
                <a:solidFill>
                  <a:schemeClr val="tx1"/>
                </a:solidFill>
                <a:latin typeface="Arial" panose="020B0604020202020204" pitchFamily="34" charset="0"/>
                <a:cs typeface="Arial" panose="020B0604020202020204" pitchFamily="34" charset="0"/>
              </a:rPr>
              <a:t>إن مدة حفظ السعر في الحجز تختلف بحسب إعدادات شركة الطيران. </a:t>
            </a:r>
            <a:endParaRPr lang="en-US" sz="2200" dirty="0">
              <a:solidFill>
                <a:schemeClr val="tx1"/>
              </a:solidFill>
              <a:latin typeface="Arial" panose="020B0604020202020204" pitchFamily="34" charset="0"/>
              <a:cs typeface="Arial" panose="020B0604020202020204" pitchFamily="34" charset="0"/>
            </a:endParaRPr>
          </a:p>
          <a:p>
            <a:pPr algn="just" rtl="1">
              <a:lnSpc>
                <a:spcPct val="130000"/>
              </a:lnSpc>
            </a:pPr>
            <a:r>
              <a:rPr lang="ar-SY" sz="2200" dirty="0">
                <a:solidFill>
                  <a:schemeClr val="tx1"/>
                </a:solidFill>
                <a:latin typeface="Arial" panose="020B0604020202020204" pitchFamily="34" charset="0"/>
                <a:cs typeface="Arial" panose="020B0604020202020204" pitchFamily="34" charset="0"/>
              </a:rPr>
              <a:t>يعرض نظام أماديوس السعر مدة ثلاث دقائق، وإذا لم يُستخدم السعر خلال تلك المدة، يجب إعادة التسعير مرة أخرى، لأن الأسعار المقترحة من جانب نظام أماديوس تكون صالحة حتى إنهاء سجل الحجز وإغلاقه.</a:t>
            </a:r>
            <a:endParaRPr lang="ar-SY" sz="2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855524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890649" y="1413818"/>
            <a:ext cx="10367159" cy="825291"/>
          </a:xfrm>
        </p:spPr>
        <p:txBody>
          <a:bodyPr/>
          <a:lstStyle/>
          <a:p>
            <a:r>
              <a:rPr lang="ar-SY" dirty="0"/>
              <a:t>وسوف نستعرض بعض الحالات:</a:t>
            </a:r>
            <a:endParaRPr lang="ar-SY" dirty="0"/>
          </a:p>
        </p:txBody>
      </p:sp>
      <p:sp>
        <p:nvSpPr>
          <p:cNvPr id="3" name="Content Placeholder 2"/>
          <p:cNvSpPr>
            <a:spLocks noGrp="1"/>
          </p:cNvSpPr>
          <p:nvPr>
            <p:ph sz="quarter" idx="11"/>
          </p:nvPr>
        </p:nvSpPr>
        <p:spPr/>
        <p:txBody>
          <a:bodyPr/>
          <a:lstStyle/>
          <a:p>
            <a:r>
              <a:rPr lang="ar-SA" dirty="0"/>
              <a:t>أولاً</a:t>
            </a:r>
            <a:r>
              <a:rPr lang="ar-SY" dirty="0"/>
              <a:t> </a:t>
            </a:r>
            <a:r>
              <a:rPr lang="ar-SA" dirty="0"/>
              <a:t>- </a:t>
            </a:r>
            <a:r>
              <a:rPr lang="ar-SY" dirty="0"/>
              <a:t>تسعير خط </a:t>
            </a:r>
            <a:r>
              <a:rPr lang="ar-SY" dirty="0" smtClean="0"/>
              <a:t>الرحلة</a:t>
            </a:r>
            <a:endParaRPr lang="ar-SY" dirty="0"/>
          </a:p>
        </p:txBody>
      </p:sp>
      <p:graphicFrame>
        <p:nvGraphicFramePr>
          <p:cNvPr id="4" name="Diagram 3"/>
          <p:cNvGraphicFramePr/>
          <p:nvPr>
            <p:extLst>
              <p:ext uri="{D42A27DB-BD31-4B8C-83A1-F6EECF244321}">
                <p14:modId xmlns:p14="http://schemas.microsoft.com/office/powerpoint/2010/main" val="3736658976"/>
              </p:ext>
            </p:extLst>
          </p:nvPr>
        </p:nvGraphicFramePr>
        <p:xfrm>
          <a:off x="1005950" y="2088582"/>
          <a:ext cx="10136555" cy="41669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32347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0"/>
            <p:extLst>
              <p:ext uri="{D42A27DB-BD31-4B8C-83A1-F6EECF244321}">
                <p14:modId xmlns:p14="http://schemas.microsoft.com/office/powerpoint/2010/main" val="2491659934"/>
              </p:ext>
            </p:extLst>
          </p:nvPr>
        </p:nvGraphicFramePr>
        <p:xfrm>
          <a:off x="628859" y="1542760"/>
          <a:ext cx="11031415" cy="4446044"/>
        </p:xfrm>
        <a:graphic>
          <a:graphicData uri="http://schemas.openxmlformats.org/drawingml/2006/table">
            <a:tbl>
              <a:tblPr firstRow="1" bandRow="1">
                <a:tableStyleId>{5C22544A-7EE6-4342-B048-85BDC9FD1C3A}</a:tableStyleId>
              </a:tblPr>
              <a:tblGrid>
                <a:gridCol w="1648854">
                  <a:extLst>
                    <a:ext uri="{9D8B030D-6E8A-4147-A177-3AD203B41FA5}">
                      <a16:colId xmlns:a16="http://schemas.microsoft.com/office/drawing/2014/main" val="2563062565"/>
                    </a:ext>
                  </a:extLst>
                </a:gridCol>
                <a:gridCol w="3044659">
                  <a:extLst>
                    <a:ext uri="{9D8B030D-6E8A-4147-A177-3AD203B41FA5}">
                      <a16:colId xmlns:a16="http://schemas.microsoft.com/office/drawing/2014/main" val="998351836"/>
                    </a:ext>
                  </a:extLst>
                </a:gridCol>
                <a:gridCol w="3168951">
                  <a:extLst>
                    <a:ext uri="{9D8B030D-6E8A-4147-A177-3AD203B41FA5}">
                      <a16:colId xmlns:a16="http://schemas.microsoft.com/office/drawing/2014/main" val="868890639"/>
                    </a:ext>
                  </a:extLst>
                </a:gridCol>
                <a:gridCol w="3168951">
                  <a:extLst>
                    <a:ext uri="{9D8B030D-6E8A-4147-A177-3AD203B41FA5}">
                      <a16:colId xmlns:a16="http://schemas.microsoft.com/office/drawing/2014/main" val="3964247832"/>
                    </a:ext>
                  </a:extLst>
                </a:gridCol>
              </a:tblGrid>
              <a:tr h="330760">
                <a:tc gridSpan="2">
                  <a:txBody>
                    <a:bodyPr/>
                    <a:lstStyle/>
                    <a:p>
                      <a:pPr algn="ctr" rtl="1">
                        <a:lnSpc>
                          <a:spcPct val="100000"/>
                        </a:lnSpc>
                        <a:spcAft>
                          <a:spcPts val="0"/>
                        </a:spcAft>
                      </a:pPr>
                      <a:r>
                        <a:rPr lang="en-US" sz="2200">
                          <a:solidFill>
                            <a:schemeClr val="tx1"/>
                          </a:solidFill>
                          <a:effectLst/>
                        </a:rPr>
                        <a:t>PNR</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rtl="1"/>
                      <a:endParaRPr lang="ar-SY"/>
                    </a:p>
                  </a:txBody>
                  <a:tcPr/>
                </a:tc>
                <a:tc gridSpan="2">
                  <a:txBody>
                    <a:bodyPr/>
                    <a:lstStyle/>
                    <a:p>
                      <a:pPr algn="ctr" rtl="1">
                        <a:lnSpc>
                          <a:spcPct val="100000"/>
                        </a:lnSpc>
                        <a:spcAft>
                          <a:spcPts val="0"/>
                        </a:spcAft>
                      </a:pPr>
                      <a:r>
                        <a:rPr lang="en-US" sz="2200">
                          <a:solidFill>
                            <a:schemeClr val="tx1"/>
                          </a:solidFill>
                          <a:effectLst/>
                        </a:rPr>
                        <a:t>No PNR</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rtl="1"/>
                      <a:endParaRPr lang="ar-SY"/>
                    </a:p>
                  </a:txBody>
                  <a:tcPr/>
                </a:tc>
                <a:extLst>
                  <a:ext uri="{0D108BD9-81ED-4DB2-BD59-A6C34878D82A}">
                    <a16:rowId xmlns:a16="http://schemas.microsoft.com/office/drawing/2014/main" val="1468799117"/>
                  </a:ext>
                </a:extLst>
              </a:tr>
              <a:tr h="1984557">
                <a:tc>
                  <a:txBody>
                    <a:bodyPr/>
                    <a:lstStyle/>
                    <a:p>
                      <a:pPr algn="ctr" rtl="1">
                        <a:lnSpc>
                          <a:spcPct val="100000"/>
                        </a:lnSpc>
                        <a:spcAft>
                          <a:spcPts val="0"/>
                        </a:spcAft>
                      </a:pPr>
                      <a:r>
                        <a:rPr lang="en-US" sz="2200">
                          <a:solidFill>
                            <a:schemeClr val="tx1"/>
                          </a:solidFill>
                          <a:effectLst/>
                        </a:rPr>
                        <a:t>FXP</a:t>
                      </a:r>
                      <a:r>
                        <a:rPr lang="ar-SY" sz="2200">
                          <a:solidFill>
                            <a:schemeClr val="tx1"/>
                          </a:solidFill>
                          <a:effectLst/>
                        </a:rPr>
                        <a:t/>
                      </a:r>
                      <a:br>
                        <a:rPr lang="ar-SY" sz="2200">
                          <a:solidFill>
                            <a:schemeClr val="tx1"/>
                          </a:solidFill>
                          <a:effectLst/>
                        </a:rPr>
                      </a:br>
                      <a:r>
                        <a:rPr lang="en-US" sz="2200">
                          <a:solidFill>
                            <a:schemeClr val="tx1"/>
                          </a:solidFill>
                          <a:effectLst/>
                        </a:rPr>
                        <a:t/>
                      </a:r>
                      <a:br>
                        <a:rPr lang="en-US" sz="2200">
                          <a:solidFill>
                            <a:schemeClr val="tx1"/>
                          </a:solidFill>
                          <a:effectLst/>
                        </a:rPr>
                      </a:br>
                      <a:r>
                        <a:rPr lang="en-US" sz="2200">
                          <a:solidFill>
                            <a:schemeClr val="tx1"/>
                          </a:solidFill>
                          <a:effectLst/>
                        </a:rPr>
                        <a:t>(HE FXP)</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lnSpc>
                          <a:spcPct val="100000"/>
                        </a:lnSpc>
                        <a:spcAft>
                          <a:spcPts val="0"/>
                        </a:spcAft>
                      </a:pPr>
                      <a:r>
                        <a:rPr lang="ar-SA" sz="2200">
                          <a:solidFill>
                            <a:schemeClr val="tx1"/>
                          </a:solidFill>
                          <a:effectLst/>
                        </a:rPr>
                        <a:t>تسعير الدرجة الحالية للحجز كما هو دون تغيير في درجات الحجز. وتقوم بحفظ السعر ضمن الحجز، وتعطي درجات حجز بديلة فقط في حال عدم توافر الدرجة الحالية.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lnSpc>
                          <a:spcPct val="100000"/>
                        </a:lnSpc>
                        <a:spcAft>
                          <a:spcPts val="0"/>
                        </a:spcAft>
                        <a:tabLst>
                          <a:tab pos="160020" algn="l"/>
                          <a:tab pos="288290" algn="ctr"/>
                        </a:tabLst>
                      </a:pPr>
                      <a:r>
                        <a:rPr lang="en-US" sz="2200" dirty="0">
                          <a:solidFill>
                            <a:schemeClr val="tx1"/>
                          </a:solidFill>
                          <a:effectLst/>
                        </a:rPr>
                        <a:t>FXX</a:t>
                      </a:r>
                      <a:br>
                        <a:rPr lang="en-US" sz="2200" dirty="0">
                          <a:solidFill>
                            <a:schemeClr val="tx1"/>
                          </a:solidFill>
                          <a:effectLst/>
                        </a:rPr>
                      </a:br>
                      <a:r>
                        <a:rPr lang="en-US" sz="2200" dirty="0">
                          <a:solidFill>
                            <a:schemeClr val="tx1"/>
                          </a:solidFill>
                          <a:effectLst/>
                        </a:rPr>
                        <a:t/>
                      </a:r>
                      <a:br>
                        <a:rPr lang="en-US" sz="2200" dirty="0">
                          <a:solidFill>
                            <a:schemeClr val="tx1"/>
                          </a:solidFill>
                          <a:effectLst/>
                        </a:rPr>
                      </a:br>
                      <a:r>
                        <a:rPr lang="en-US" sz="2200" dirty="0">
                          <a:solidFill>
                            <a:schemeClr val="tx1"/>
                          </a:solidFill>
                          <a:effectLst/>
                        </a:rPr>
                        <a:t/>
                      </a:r>
                      <a:br>
                        <a:rPr lang="en-US" sz="2200" dirty="0">
                          <a:solidFill>
                            <a:schemeClr val="tx1"/>
                          </a:solidFill>
                          <a:effectLst/>
                        </a:rPr>
                      </a:br>
                      <a:r>
                        <a:rPr lang="en-US" sz="2200" dirty="0">
                          <a:solidFill>
                            <a:schemeClr val="tx1"/>
                          </a:solidFill>
                          <a:effectLst/>
                        </a:rPr>
                        <a:t>(HE FXX)</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lnSpc>
                          <a:spcPct val="100000"/>
                        </a:lnSpc>
                        <a:spcAft>
                          <a:spcPts val="0"/>
                        </a:spcAft>
                      </a:pPr>
                      <a:r>
                        <a:rPr lang="ar-SA" sz="2200">
                          <a:solidFill>
                            <a:schemeClr val="tx1"/>
                          </a:solidFill>
                          <a:effectLst/>
                        </a:rPr>
                        <a:t>تسعير الدرجة الحالية للحجز كما هو ولا تقوم بحفظ السعر ضمن الحجز، تعطي درجات حجز بديلة فقط في حال عدم توافر الدرجة الحالية.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52916401"/>
                  </a:ext>
                </a:extLst>
              </a:tr>
              <a:tr h="992279">
                <a:tc rowSpan="2">
                  <a:txBody>
                    <a:bodyPr/>
                    <a:lstStyle/>
                    <a:p>
                      <a:pPr algn="ctr" rtl="1">
                        <a:lnSpc>
                          <a:spcPct val="100000"/>
                        </a:lnSpc>
                        <a:spcAft>
                          <a:spcPts val="0"/>
                        </a:spcAft>
                      </a:pPr>
                      <a:r>
                        <a:rPr lang="en-US" sz="2200">
                          <a:solidFill>
                            <a:schemeClr val="tx1"/>
                          </a:solidFill>
                          <a:effectLst/>
                        </a:rPr>
                        <a:t>FXB</a:t>
                      </a:r>
                      <a:br>
                        <a:rPr lang="en-US" sz="2200">
                          <a:solidFill>
                            <a:schemeClr val="tx1"/>
                          </a:solidFill>
                          <a:effectLst/>
                        </a:rPr>
                      </a:br>
                      <a:r>
                        <a:rPr lang="en-US" sz="2200">
                          <a:solidFill>
                            <a:schemeClr val="tx1"/>
                          </a:solidFill>
                          <a:effectLst/>
                        </a:rPr>
                        <a:t/>
                      </a:r>
                      <a:br>
                        <a:rPr lang="en-US" sz="2200">
                          <a:solidFill>
                            <a:schemeClr val="tx1"/>
                          </a:solidFill>
                          <a:effectLst/>
                        </a:rPr>
                      </a:br>
                      <a:r>
                        <a:rPr lang="en-US" sz="2200">
                          <a:solidFill>
                            <a:schemeClr val="tx1"/>
                          </a:solidFill>
                          <a:effectLst/>
                        </a:rPr>
                        <a:t>(HE FXB)</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rtl="1">
                        <a:lnSpc>
                          <a:spcPct val="100000"/>
                        </a:lnSpc>
                        <a:spcAft>
                          <a:spcPts val="0"/>
                        </a:spcAft>
                      </a:pPr>
                      <a:r>
                        <a:rPr lang="ar-SA" sz="2200" dirty="0">
                          <a:solidFill>
                            <a:schemeClr val="tx1"/>
                          </a:solidFill>
                          <a:effectLst/>
                        </a:rPr>
                        <a:t>تغير درجة الحجز لأرخص سعر يتوافر عليه مقاعد وتقوم بحفظ السعر ضمن الحجز.</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lnSpc>
                          <a:spcPct val="100000"/>
                        </a:lnSpc>
                        <a:spcAft>
                          <a:spcPts val="0"/>
                        </a:spcAft>
                        <a:tabLst>
                          <a:tab pos="160020" algn="l"/>
                          <a:tab pos="288290" algn="ctr"/>
                        </a:tabLst>
                      </a:pPr>
                      <a:r>
                        <a:rPr lang="en-US" sz="2200" dirty="0">
                          <a:solidFill>
                            <a:schemeClr val="tx1"/>
                          </a:solidFill>
                          <a:effectLst/>
                        </a:rPr>
                        <a:t>FXR</a:t>
                      </a:r>
                      <a:br>
                        <a:rPr lang="en-US" sz="2200" dirty="0">
                          <a:solidFill>
                            <a:schemeClr val="tx1"/>
                          </a:solidFill>
                          <a:effectLst/>
                        </a:rPr>
                      </a:br>
                      <a:r>
                        <a:rPr lang="en-US" sz="2200" dirty="0">
                          <a:solidFill>
                            <a:schemeClr val="tx1"/>
                          </a:solidFill>
                          <a:effectLst/>
                        </a:rPr>
                        <a:t/>
                      </a:r>
                      <a:br>
                        <a:rPr lang="en-US" sz="2200" dirty="0">
                          <a:solidFill>
                            <a:schemeClr val="tx1"/>
                          </a:solidFill>
                          <a:effectLst/>
                        </a:rPr>
                      </a:br>
                      <a:r>
                        <a:rPr lang="en-US" sz="2200" dirty="0">
                          <a:solidFill>
                            <a:schemeClr val="tx1"/>
                          </a:solidFill>
                          <a:effectLst/>
                        </a:rPr>
                        <a:t>(HE FXR)</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lnSpc>
                          <a:spcPct val="100000"/>
                        </a:lnSpc>
                        <a:spcAft>
                          <a:spcPts val="0"/>
                        </a:spcAft>
                      </a:pPr>
                      <a:r>
                        <a:rPr lang="ar-SA" sz="2200">
                          <a:solidFill>
                            <a:schemeClr val="tx1"/>
                          </a:solidFill>
                          <a:effectLst/>
                        </a:rPr>
                        <a:t>تغير درجة الحجز لأرخص سعر يتوافر عليه مقاعد ولا تقوم بحفظ السعر ضمن الحجز.</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8826255"/>
                  </a:ext>
                </a:extLst>
              </a:tr>
              <a:tr h="1093244">
                <a:tc vMerge="1">
                  <a:txBody>
                    <a:bodyPr/>
                    <a:lstStyle/>
                    <a:p>
                      <a:pPr rtl="1"/>
                      <a:endParaRPr lang="ar-SY"/>
                    </a:p>
                  </a:txBody>
                  <a:tcPr/>
                </a:tc>
                <a:tc vMerge="1">
                  <a:txBody>
                    <a:bodyPr/>
                    <a:lstStyle/>
                    <a:p>
                      <a:pPr rtl="1"/>
                      <a:endParaRPr lang="ar-SY"/>
                    </a:p>
                  </a:txBody>
                  <a:tcPr/>
                </a:tc>
                <a:tc>
                  <a:txBody>
                    <a:bodyPr/>
                    <a:lstStyle/>
                    <a:p>
                      <a:pPr algn="ctr" rtl="1">
                        <a:lnSpc>
                          <a:spcPct val="100000"/>
                        </a:lnSpc>
                        <a:spcAft>
                          <a:spcPts val="0"/>
                        </a:spcAft>
                        <a:tabLst>
                          <a:tab pos="160020" algn="l"/>
                          <a:tab pos="288290" algn="ctr"/>
                        </a:tabLst>
                      </a:pPr>
                      <a:r>
                        <a:rPr lang="en-US" sz="2200" dirty="0" smtClean="0">
                          <a:solidFill>
                            <a:schemeClr val="tx1"/>
                          </a:solidFill>
                          <a:effectLst/>
                        </a:rPr>
                        <a:t>FXL</a:t>
                      </a:r>
                      <a:r>
                        <a:rPr lang="en-US" sz="2200" dirty="0">
                          <a:solidFill>
                            <a:schemeClr val="tx1"/>
                          </a:solidFill>
                          <a:effectLst/>
                        </a:rPr>
                        <a:t/>
                      </a:r>
                      <a:br>
                        <a:rPr lang="en-US" sz="2200" dirty="0">
                          <a:solidFill>
                            <a:schemeClr val="tx1"/>
                          </a:solidFill>
                          <a:effectLst/>
                        </a:rPr>
                      </a:br>
                      <a:r>
                        <a:rPr lang="en-US" sz="2200" dirty="0">
                          <a:solidFill>
                            <a:schemeClr val="tx1"/>
                          </a:solidFill>
                          <a:effectLst/>
                        </a:rPr>
                        <a:t>(HE FXL)</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lnSpc>
                          <a:spcPct val="100000"/>
                        </a:lnSpc>
                        <a:spcAft>
                          <a:spcPts val="0"/>
                        </a:spcAft>
                      </a:pPr>
                      <a:r>
                        <a:rPr lang="ar-SA" sz="2200" dirty="0">
                          <a:solidFill>
                            <a:schemeClr val="tx1"/>
                          </a:solidFill>
                          <a:effectLst/>
                        </a:rPr>
                        <a:t>تقوم بعرض أرخص سعر مطبق لهذه الرحلة بغض النظر عن توافر الأماكن أو عدمها. فقط استعراض</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58423407"/>
                  </a:ext>
                </a:extLst>
              </a:tr>
            </a:tbl>
          </a:graphicData>
        </a:graphic>
      </p:graphicFrame>
      <p:sp>
        <p:nvSpPr>
          <p:cNvPr id="3" name="Content Placeholder 2"/>
          <p:cNvSpPr>
            <a:spLocks noGrp="1"/>
          </p:cNvSpPr>
          <p:nvPr>
            <p:ph sz="quarter" idx="11"/>
          </p:nvPr>
        </p:nvSpPr>
        <p:spPr/>
        <p:txBody>
          <a:bodyPr/>
          <a:lstStyle/>
          <a:p>
            <a:r>
              <a:rPr lang="ar-SA" dirty="0"/>
              <a:t>أولاً</a:t>
            </a:r>
            <a:r>
              <a:rPr lang="ar-SY" dirty="0"/>
              <a:t> </a:t>
            </a:r>
            <a:r>
              <a:rPr lang="ar-SA" dirty="0"/>
              <a:t>- </a:t>
            </a:r>
            <a:r>
              <a:rPr lang="ar-SY" dirty="0"/>
              <a:t>تسعير خط الرحلة</a:t>
            </a:r>
            <a:endParaRPr lang="ar-SY" dirty="0"/>
          </a:p>
        </p:txBody>
      </p:sp>
    </p:spTree>
    <p:extLst>
      <p:ext uri="{BB962C8B-B14F-4D97-AF65-F5344CB8AC3E}">
        <p14:creationId xmlns:p14="http://schemas.microsoft.com/office/powerpoint/2010/main" val="428275542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6893168" y="1425539"/>
            <a:ext cx="4853353" cy="4986984"/>
          </a:xfrm>
        </p:spPr>
        <p:txBody>
          <a:bodyPr>
            <a:noAutofit/>
          </a:bodyPr>
          <a:lstStyle/>
          <a:p>
            <a:pPr marL="0" indent="0">
              <a:lnSpc>
                <a:spcPct val="130000"/>
              </a:lnSpc>
              <a:spcBef>
                <a:spcPts val="0"/>
              </a:spcBef>
            </a:pPr>
            <a:r>
              <a:rPr lang="ar-SY" dirty="0">
                <a:latin typeface="Arial" panose="020B0604020202020204" pitchFamily="34" charset="0"/>
                <a:cs typeface="Arial" panose="020B0604020202020204" pitchFamily="34" charset="0"/>
              </a:rPr>
              <a:t>في حال طلب الأسعار وعرض أكثر من سعر أو أسعار لعدد من الركاب ورغبنا بالتحقق من تفاصيل السعر، نضع الإدخال مع رقم السطر المراد استعراضه. مثال:</a:t>
            </a:r>
            <a:endParaRPr lang="en-US" dirty="0">
              <a:latin typeface="Arial" panose="020B0604020202020204" pitchFamily="34" charset="0"/>
              <a:cs typeface="Arial" panose="020B0604020202020204" pitchFamily="34" charset="0"/>
            </a:endParaRPr>
          </a:p>
          <a:p>
            <a:pPr marL="0" indent="0">
              <a:lnSpc>
                <a:spcPct val="130000"/>
              </a:lnSpc>
              <a:spcBef>
                <a:spcPts val="0"/>
              </a:spcBef>
            </a:pPr>
            <a:r>
              <a:rPr lang="ar-SY" dirty="0">
                <a:latin typeface="Arial" panose="020B0604020202020204" pitchFamily="34" charset="0"/>
                <a:cs typeface="Arial" panose="020B0604020202020204" pitchFamily="34" charset="0"/>
              </a:rPr>
              <a:t>لعرض تفاصيل السعر نستخدم الرقم ثلاثة </a:t>
            </a:r>
            <a:r>
              <a:rPr lang="en-US" dirty="0" smtClean="0">
                <a:latin typeface="Arial" panose="020B0604020202020204" pitchFamily="34" charset="0"/>
                <a:cs typeface="Arial" panose="020B0604020202020204" pitchFamily="34" charset="0"/>
              </a:rPr>
              <a:t>FQQ3</a:t>
            </a:r>
            <a:r>
              <a:rPr lang="ar-SY" dirty="0" smtClean="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pPr marL="0" indent="0">
              <a:lnSpc>
                <a:spcPct val="130000"/>
              </a:lnSpc>
              <a:spcBef>
                <a:spcPts val="0"/>
              </a:spcBef>
            </a:pPr>
            <a:r>
              <a:rPr lang="ar-SY" dirty="0">
                <a:latin typeface="Arial" panose="020B0604020202020204" pitchFamily="34" charset="0"/>
                <a:cs typeface="Arial" panose="020B0604020202020204" pitchFamily="34" charset="0"/>
              </a:rPr>
              <a:t>دائماً بعد كل إدخال ليقوم النظام بحفظ السعر، ولإنشاء ملف السعر يجب إضافة: </a:t>
            </a:r>
            <a:endParaRPr lang="en-US" dirty="0">
              <a:latin typeface="Arial" panose="020B0604020202020204" pitchFamily="34" charset="0"/>
              <a:cs typeface="Arial" panose="020B0604020202020204" pitchFamily="34" charset="0"/>
            </a:endParaRPr>
          </a:p>
          <a:p>
            <a:pPr marL="0" indent="0">
              <a:lnSpc>
                <a:spcPct val="130000"/>
              </a:lnSpc>
              <a:spcBef>
                <a:spcPts val="0"/>
              </a:spcBef>
            </a:pPr>
            <a:r>
              <a:rPr lang="en-US" dirty="0">
                <a:latin typeface="Arial" panose="020B0604020202020204" pitchFamily="34" charset="0"/>
                <a:cs typeface="Arial" panose="020B0604020202020204" pitchFamily="34" charset="0"/>
              </a:rPr>
              <a:t>RF A / AHMAD + </a:t>
            </a:r>
            <a:r>
              <a:rPr lang="en-US" dirty="0" smtClean="0">
                <a:latin typeface="Arial" panose="020B0604020202020204" pitchFamily="34" charset="0"/>
                <a:cs typeface="Arial" panose="020B0604020202020204" pitchFamily="34" charset="0"/>
              </a:rPr>
              <a:t>ER</a:t>
            </a:r>
          </a:p>
          <a:p>
            <a:pPr marL="0" indent="0">
              <a:lnSpc>
                <a:spcPct val="130000"/>
              </a:lnSpc>
              <a:spcBef>
                <a:spcPts val="0"/>
              </a:spcBef>
            </a:pPr>
            <a:r>
              <a:rPr lang="ar-SY" dirty="0"/>
              <a:t>بعض خيارات التسعير الممكن استخدامها بحسب الحالة والحاجة:</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sz="quarter" idx="11"/>
          </p:nvPr>
        </p:nvSpPr>
        <p:spPr/>
        <p:txBody>
          <a:bodyPr/>
          <a:lstStyle/>
          <a:p>
            <a:r>
              <a:rPr lang="ar-SA" dirty="0"/>
              <a:t>أولاً</a:t>
            </a:r>
            <a:r>
              <a:rPr lang="ar-SY" dirty="0"/>
              <a:t> </a:t>
            </a:r>
            <a:r>
              <a:rPr lang="ar-SA" dirty="0"/>
              <a:t>- </a:t>
            </a:r>
            <a:r>
              <a:rPr lang="ar-SY" dirty="0"/>
              <a:t>تسعير خط </a:t>
            </a:r>
            <a:r>
              <a:rPr lang="ar-SY" dirty="0" smtClean="0"/>
              <a:t>الرحلة</a:t>
            </a:r>
            <a:endParaRPr lang="ar-SY" dirty="0"/>
          </a:p>
        </p:txBody>
      </p:sp>
      <p:graphicFrame>
        <p:nvGraphicFramePr>
          <p:cNvPr id="4" name="Table 3"/>
          <p:cNvGraphicFramePr>
            <a:graphicFrameLocks noGrp="1"/>
          </p:cNvGraphicFramePr>
          <p:nvPr>
            <p:extLst>
              <p:ext uri="{D42A27DB-BD31-4B8C-83A1-F6EECF244321}">
                <p14:modId xmlns:p14="http://schemas.microsoft.com/office/powerpoint/2010/main" val="4024359363"/>
              </p:ext>
            </p:extLst>
          </p:nvPr>
        </p:nvGraphicFramePr>
        <p:xfrm>
          <a:off x="386862" y="1855771"/>
          <a:ext cx="6400799" cy="4126520"/>
        </p:xfrm>
        <a:graphic>
          <a:graphicData uri="http://schemas.openxmlformats.org/drawingml/2006/table">
            <a:tbl>
              <a:tblPr firstRow="1" bandRow="1">
                <a:tableStyleId>{5C22544A-7EE6-4342-B048-85BDC9FD1C3A}</a:tableStyleId>
              </a:tblPr>
              <a:tblGrid>
                <a:gridCol w="1805354">
                  <a:extLst>
                    <a:ext uri="{9D8B030D-6E8A-4147-A177-3AD203B41FA5}">
                      <a16:colId xmlns:a16="http://schemas.microsoft.com/office/drawing/2014/main" val="443463714"/>
                    </a:ext>
                  </a:extLst>
                </a:gridCol>
                <a:gridCol w="4595445">
                  <a:extLst>
                    <a:ext uri="{9D8B030D-6E8A-4147-A177-3AD203B41FA5}">
                      <a16:colId xmlns:a16="http://schemas.microsoft.com/office/drawing/2014/main" val="71475600"/>
                    </a:ext>
                  </a:extLst>
                </a:gridCol>
              </a:tblGrid>
              <a:tr h="412652">
                <a:tc>
                  <a:txBody>
                    <a:bodyPr/>
                    <a:lstStyle/>
                    <a:p>
                      <a:pPr algn="just" rtl="1">
                        <a:lnSpc>
                          <a:spcPct val="100000"/>
                        </a:lnSpc>
                        <a:spcAft>
                          <a:spcPts val="0"/>
                        </a:spcAft>
                      </a:pPr>
                      <a:r>
                        <a:rPr lang="en-US" sz="2200">
                          <a:solidFill>
                            <a:schemeClr val="tx1"/>
                          </a:solidFill>
                          <a:effectLst/>
                        </a:rPr>
                        <a:t>Entry </a:t>
                      </a:r>
                      <a:r>
                        <a:rPr lang="ar-LB" sz="2200">
                          <a:solidFill>
                            <a:schemeClr val="tx1"/>
                          </a:solidFill>
                          <a:effectLst/>
                        </a:rPr>
                        <a:t>الإدخال</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216" marR="522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100000"/>
                        </a:lnSpc>
                        <a:spcAft>
                          <a:spcPts val="0"/>
                        </a:spcAft>
                      </a:pPr>
                      <a:r>
                        <a:rPr lang="en-US" sz="2200">
                          <a:solidFill>
                            <a:schemeClr val="tx1"/>
                          </a:solidFill>
                          <a:effectLst/>
                        </a:rPr>
                        <a:t> Description </a:t>
                      </a:r>
                      <a:r>
                        <a:rPr lang="ar-SA" sz="2200">
                          <a:solidFill>
                            <a:schemeClr val="tx1"/>
                          </a:solidFill>
                          <a:effectLst/>
                        </a:rPr>
                        <a:t>الوصف</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216" marR="522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02673592"/>
                  </a:ext>
                </a:extLst>
              </a:tr>
              <a:tr h="412652">
                <a:tc>
                  <a:txBody>
                    <a:bodyPr/>
                    <a:lstStyle/>
                    <a:p>
                      <a:pPr algn="just" rtl="1">
                        <a:lnSpc>
                          <a:spcPct val="100000"/>
                        </a:lnSpc>
                        <a:spcAft>
                          <a:spcPts val="0"/>
                        </a:spcAft>
                      </a:pPr>
                      <a:r>
                        <a:rPr lang="en-US" sz="2200">
                          <a:solidFill>
                            <a:schemeClr val="tx1"/>
                          </a:solidFill>
                          <a:effectLst/>
                        </a:rPr>
                        <a:t>FXX/P1,3</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216" marR="522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100000"/>
                        </a:lnSpc>
                        <a:spcAft>
                          <a:spcPts val="0"/>
                        </a:spcAft>
                      </a:pPr>
                      <a:r>
                        <a:rPr lang="ar-SA" sz="2200">
                          <a:solidFill>
                            <a:schemeClr val="tx1"/>
                          </a:solidFill>
                          <a:effectLst/>
                        </a:rPr>
                        <a:t>تسعير الراكب الأول والثالث</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216" marR="522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38575015"/>
                  </a:ext>
                </a:extLst>
              </a:tr>
              <a:tr h="412652">
                <a:tc>
                  <a:txBody>
                    <a:bodyPr/>
                    <a:lstStyle/>
                    <a:p>
                      <a:pPr algn="just" rtl="1">
                        <a:lnSpc>
                          <a:spcPct val="100000"/>
                        </a:lnSpc>
                        <a:spcAft>
                          <a:spcPts val="0"/>
                        </a:spcAft>
                      </a:pPr>
                      <a:r>
                        <a:rPr lang="en-US" sz="2200">
                          <a:solidFill>
                            <a:schemeClr val="tx1"/>
                          </a:solidFill>
                          <a:effectLst/>
                        </a:rPr>
                        <a:t>FXX/S2-4</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216" marR="522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100000"/>
                        </a:lnSpc>
                        <a:spcAft>
                          <a:spcPts val="0"/>
                        </a:spcAft>
                      </a:pPr>
                      <a:r>
                        <a:rPr lang="ar-SA" sz="2200">
                          <a:solidFill>
                            <a:schemeClr val="tx1"/>
                          </a:solidFill>
                          <a:effectLst/>
                        </a:rPr>
                        <a:t>تسعير من السطر رقم 2 إلى 4</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216" marR="522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66001378"/>
                  </a:ext>
                </a:extLst>
              </a:tr>
              <a:tr h="412652">
                <a:tc>
                  <a:txBody>
                    <a:bodyPr/>
                    <a:lstStyle/>
                    <a:p>
                      <a:pPr algn="just" rtl="1">
                        <a:lnSpc>
                          <a:spcPct val="100000"/>
                        </a:lnSpc>
                        <a:spcAft>
                          <a:spcPts val="0"/>
                        </a:spcAft>
                      </a:pPr>
                      <a:r>
                        <a:rPr lang="en-US" sz="2200">
                          <a:solidFill>
                            <a:schemeClr val="tx1"/>
                          </a:solidFill>
                          <a:effectLst/>
                        </a:rPr>
                        <a:t>FXX/R,21jan22</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216" marR="522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100000"/>
                        </a:lnSpc>
                        <a:spcAft>
                          <a:spcPts val="0"/>
                        </a:spcAft>
                      </a:pPr>
                      <a:r>
                        <a:rPr lang="ar-SA" sz="2200">
                          <a:solidFill>
                            <a:schemeClr val="tx1"/>
                          </a:solidFill>
                          <a:effectLst/>
                        </a:rPr>
                        <a:t>تسعير بتاريخ قديم</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216" marR="522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2430974"/>
                  </a:ext>
                </a:extLst>
              </a:tr>
              <a:tr h="412652">
                <a:tc>
                  <a:txBody>
                    <a:bodyPr/>
                    <a:lstStyle/>
                    <a:p>
                      <a:pPr algn="just" rtl="1">
                        <a:lnSpc>
                          <a:spcPct val="100000"/>
                        </a:lnSpc>
                        <a:spcAft>
                          <a:spcPts val="0"/>
                        </a:spcAft>
                      </a:pPr>
                      <a:r>
                        <a:rPr lang="en-US" sz="2200">
                          <a:solidFill>
                            <a:schemeClr val="tx1"/>
                          </a:solidFill>
                          <a:effectLst/>
                        </a:rPr>
                        <a:t>FXX/R, FC-USD</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216" marR="522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100000"/>
                        </a:lnSpc>
                        <a:spcAft>
                          <a:spcPts val="0"/>
                        </a:spcAft>
                      </a:pPr>
                      <a:r>
                        <a:rPr lang="ar-SA" sz="2200">
                          <a:solidFill>
                            <a:schemeClr val="tx1"/>
                          </a:solidFill>
                          <a:effectLst/>
                        </a:rPr>
                        <a:t>تسعير بعملة معينة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216" marR="522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00255219"/>
                  </a:ext>
                </a:extLst>
              </a:tr>
              <a:tr h="412652">
                <a:tc>
                  <a:txBody>
                    <a:bodyPr/>
                    <a:lstStyle/>
                    <a:p>
                      <a:pPr algn="just" rtl="1">
                        <a:lnSpc>
                          <a:spcPct val="100000"/>
                        </a:lnSpc>
                        <a:spcAft>
                          <a:spcPts val="0"/>
                        </a:spcAft>
                      </a:pPr>
                      <a:r>
                        <a:rPr lang="en-US" sz="2200">
                          <a:solidFill>
                            <a:schemeClr val="tx1"/>
                          </a:solidFill>
                          <a:effectLst/>
                        </a:rPr>
                        <a:t>FXX/R, BEY</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216" marR="522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100000"/>
                        </a:lnSpc>
                        <a:spcAft>
                          <a:spcPts val="0"/>
                        </a:spcAft>
                      </a:pPr>
                      <a:r>
                        <a:rPr lang="ar-SA" sz="2200">
                          <a:solidFill>
                            <a:schemeClr val="tx1"/>
                          </a:solidFill>
                          <a:effectLst/>
                        </a:rPr>
                        <a:t>تسعير من بلد معينة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216" marR="522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85417691"/>
                  </a:ext>
                </a:extLst>
              </a:tr>
              <a:tr h="412652">
                <a:tc>
                  <a:txBody>
                    <a:bodyPr/>
                    <a:lstStyle/>
                    <a:p>
                      <a:pPr algn="just" rtl="1">
                        <a:lnSpc>
                          <a:spcPct val="100000"/>
                        </a:lnSpc>
                        <a:spcAft>
                          <a:spcPts val="0"/>
                        </a:spcAft>
                      </a:pPr>
                      <a:r>
                        <a:rPr lang="en-US" sz="2200">
                          <a:solidFill>
                            <a:schemeClr val="tx1"/>
                          </a:solidFill>
                          <a:effectLst/>
                        </a:rPr>
                        <a:t>FXX/R, VC-ME</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216" marR="522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100000"/>
                        </a:lnSpc>
                        <a:spcAft>
                          <a:spcPts val="0"/>
                        </a:spcAft>
                      </a:pPr>
                      <a:r>
                        <a:rPr lang="ar-SA" sz="2200">
                          <a:solidFill>
                            <a:schemeClr val="tx1"/>
                          </a:solidFill>
                          <a:effectLst/>
                        </a:rPr>
                        <a:t>تسعير بسعر شركة معينة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216" marR="522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78882941"/>
                  </a:ext>
                </a:extLst>
              </a:tr>
              <a:tr h="412652">
                <a:tc>
                  <a:txBody>
                    <a:bodyPr/>
                    <a:lstStyle/>
                    <a:p>
                      <a:pPr algn="just" rtl="1">
                        <a:lnSpc>
                          <a:spcPct val="100000"/>
                        </a:lnSpc>
                        <a:spcAft>
                          <a:spcPts val="0"/>
                        </a:spcAft>
                      </a:pPr>
                      <a:r>
                        <a:rPr lang="en-US" sz="2200">
                          <a:solidFill>
                            <a:schemeClr val="tx1"/>
                          </a:solidFill>
                          <a:effectLst/>
                        </a:rPr>
                        <a:t>FXX/RCH</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216" marR="522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100000"/>
                        </a:lnSpc>
                        <a:spcAft>
                          <a:spcPts val="0"/>
                        </a:spcAft>
                      </a:pPr>
                      <a:r>
                        <a:rPr lang="ar-SA" sz="2200">
                          <a:solidFill>
                            <a:schemeClr val="tx1"/>
                          </a:solidFill>
                          <a:effectLst/>
                        </a:rPr>
                        <a:t>تسعير الطفل</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216" marR="522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83082066"/>
                  </a:ext>
                </a:extLst>
              </a:tr>
              <a:tr h="412652">
                <a:tc>
                  <a:txBody>
                    <a:bodyPr/>
                    <a:lstStyle/>
                    <a:p>
                      <a:pPr algn="just" rtl="1">
                        <a:lnSpc>
                          <a:spcPct val="100000"/>
                        </a:lnSpc>
                        <a:spcAft>
                          <a:spcPts val="0"/>
                        </a:spcAft>
                      </a:pPr>
                      <a:r>
                        <a:rPr lang="en-US" sz="2200">
                          <a:solidFill>
                            <a:schemeClr val="tx1"/>
                          </a:solidFill>
                          <a:effectLst/>
                        </a:rPr>
                        <a:t>FXX/INF</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216" marR="522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100000"/>
                        </a:lnSpc>
                        <a:spcAft>
                          <a:spcPts val="0"/>
                        </a:spcAft>
                      </a:pPr>
                      <a:r>
                        <a:rPr lang="ar-SA" sz="2200" dirty="0">
                          <a:solidFill>
                            <a:schemeClr val="tx1"/>
                          </a:solidFill>
                          <a:effectLst/>
                        </a:rPr>
                        <a:t>تسعير الرضيع فقط</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216" marR="522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77842940"/>
                  </a:ext>
                </a:extLst>
              </a:tr>
              <a:tr h="412652">
                <a:tc>
                  <a:txBody>
                    <a:bodyPr/>
                    <a:lstStyle/>
                    <a:p>
                      <a:pPr algn="just" rtl="1">
                        <a:lnSpc>
                          <a:spcPct val="100000"/>
                        </a:lnSpc>
                        <a:spcAft>
                          <a:spcPts val="0"/>
                        </a:spcAft>
                      </a:pPr>
                      <a:r>
                        <a:rPr lang="en-US" sz="2200">
                          <a:solidFill>
                            <a:schemeClr val="tx1"/>
                          </a:solidFill>
                          <a:effectLst/>
                        </a:rPr>
                        <a:t>FXX/PAX</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216" marR="522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100000"/>
                        </a:lnSpc>
                        <a:spcAft>
                          <a:spcPts val="0"/>
                        </a:spcAft>
                      </a:pPr>
                      <a:r>
                        <a:rPr lang="ar-SA" sz="2200" dirty="0">
                          <a:solidFill>
                            <a:schemeClr val="tx1"/>
                          </a:solidFill>
                          <a:effectLst/>
                        </a:rPr>
                        <a:t>تسعير كل الركاب عدا الرضيع (كل من لديه مقعد)</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216" marR="522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56153728"/>
                  </a:ext>
                </a:extLst>
              </a:tr>
            </a:tbl>
          </a:graphicData>
        </a:graphic>
      </p:graphicFrame>
    </p:spTree>
    <p:extLst>
      <p:ext uri="{BB962C8B-B14F-4D97-AF65-F5344CB8AC3E}">
        <p14:creationId xmlns:p14="http://schemas.microsoft.com/office/powerpoint/2010/main" val="27026569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890649" y="1601386"/>
            <a:ext cx="10367159" cy="2278952"/>
          </a:xfrm>
        </p:spPr>
        <p:txBody>
          <a:bodyPr/>
          <a:lstStyle/>
          <a:p>
            <a:pPr marL="0" indent="0"/>
            <a:r>
              <a:rPr lang="ar-SY" dirty="0"/>
              <a:t>إذا كان هناك سعر تم تخزينه في سجل المسافر فإن النظام يعرض شعار (</a:t>
            </a:r>
            <a:r>
              <a:rPr lang="es-ES" dirty="0"/>
              <a:t>TST</a:t>
            </a:r>
            <a:r>
              <a:rPr lang="ar-SY" dirty="0"/>
              <a:t>) في الجزء العلوي من شاشة سجل حجز المسافر بعد إنهاء سجل الحجز، وينشأ ذلك تلقائياً بعد إدخال تسعير حجز المسافر، ويُعدّ ملف سعر التذاكر سجلاً يحتوي على معلومات أسعار التذاكر المرفقة في سجل حجز المسافر.</a:t>
            </a:r>
            <a:endParaRPr lang="en-US" dirty="0"/>
          </a:p>
          <a:p>
            <a:pPr marL="0" indent="0"/>
            <a:r>
              <a:rPr lang="ar-SY" dirty="0"/>
              <a:t>يخزن النظام هذه المعلومات آلياً من مزود الأسعار </a:t>
            </a:r>
            <a:r>
              <a:rPr lang="en-US" dirty="0"/>
              <a:t>(Fare Service)</a:t>
            </a:r>
            <a:r>
              <a:rPr lang="ar-SY" dirty="0"/>
              <a:t> في </a:t>
            </a:r>
            <a:r>
              <a:rPr lang="en-US" dirty="0"/>
              <a:t>(TST)</a:t>
            </a:r>
            <a:r>
              <a:rPr lang="ar-SY" dirty="0" smtClean="0"/>
              <a:t>.</a:t>
            </a:r>
            <a:endParaRPr lang="en-US" dirty="0"/>
          </a:p>
        </p:txBody>
      </p:sp>
      <p:sp>
        <p:nvSpPr>
          <p:cNvPr id="3" name="Content Placeholder 2"/>
          <p:cNvSpPr>
            <a:spLocks noGrp="1"/>
          </p:cNvSpPr>
          <p:nvPr>
            <p:ph sz="quarter" idx="11"/>
          </p:nvPr>
        </p:nvSpPr>
        <p:spPr/>
        <p:txBody>
          <a:bodyPr/>
          <a:lstStyle/>
          <a:p>
            <a:r>
              <a:rPr lang="ar-SY" dirty="0" smtClean="0"/>
              <a:t>ثانياً - </a:t>
            </a:r>
            <a:r>
              <a:rPr lang="ar-SY" dirty="0"/>
              <a:t>مخزن أسعار التذاكر </a:t>
            </a:r>
            <a:endParaRPr lang="ar-SY" dirty="0"/>
          </a:p>
        </p:txBody>
      </p:sp>
      <p:graphicFrame>
        <p:nvGraphicFramePr>
          <p:cNvPr id="4" name="Diagram 3"/>
          <p:cNvGraphicFramePr/>
          <p:nvPr>
            <p:extLst>
              <p:ext uri="{D42A27DB-BD31-4B8C-83A1-F6EECF244321}">
                <p14:modId xmlns:p14="http://schemas.microsoft.com/office/powerpoint/2010/main" val="2644820200"/>
              </p:ext>
            </p:extLst>
          </p:nvPr>
        </p:nvGraphicFramePr>
        <p:xfrm>
          <a:off x="1820985" y="3985845"/>
          <a:ext cx="9011138" cy="24221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1141133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890649" y="1601386"/>
            <a:ext cx="10367159" cy="2361014"/>
          </a:xfrm>
        </p:spPr>
        <p:txBody>
          <a:bodyPr/>
          <a:lstStyle/>
          <a:p>
            <a:pPr marL="0" indent="0"/>
            <a:r>
              <a:rPr lang="ar-SY" dirty="0"/>
              <a:t>عند إعطاء أمر تسعير خط الرحلة وقبل إصدار التذكرة، على موظف الطيران قراءة شروط التذكرة وتزويد المسافر بهذه الشروط، مثل غرامات أو تغيير الحجز أو إلغائه أو مدة الحجز (الحد الأدنى والأقصى للتذكرة) وجميع الشروط الأخرى، علماً أن هذه الشروط تختلف من درجة إلى أخرى.</a:t>
            </a:r>
            <a:endParaRPr lang="en-US" dirty="0"/>
          </a:p>
          <a:p>
            <a:pPr marL="0" indent="0"/>
            <a:r>
              <a:rPr lang="ar-SY" dirty="0"/>
              <a:t>خطوات معرفة شروط تذكرة ما: </a:t>
            </a:r>
            <a:endParaRPr lang="ar-SY" dirty="0"/>
          </a:p>
        </p:txBody>
      </p:sp>
      <p:sp>
        <p:nvSpPr>
          <p:cNvPr id="3" name="Content Placeholder 2"/>
          <p:cNvSpPr>
            <a:spLocks noGrp="1"/>
          </p:cNvSpPr>
          <p:nvPr>
            <p:ph sz="quarter" idx="11"/>
          </p:nvPr>
        </p:nvSpPr>
        <p:spPr/>
        <p:txBody>
          <a:bodyPr/>
          <a:lstStyle/>
          <a:p>
            <a:r>
              <a:rPr lang="ar-SY" dirty="0" smtClean="0"/>
              <a:t>ثالثاً - </a:t>
            </a:r>
            <a:r>
              <a:rPr lang="ar-SY" dirty="0"/>
              <a:t>شروط الحجز</a:t>
            </a:r>
            <a:endParaRPr lang="ar-SY" dirty="0"/>
          </a:p>
        </p:txBody>
      </p:sp>
      <p:graphicFrame>
        <p:nvGraphicFramePr>
          <p:cNvPr id="4" name="Diagram 3"/>
          <p:cNvGraphicFramePr/>
          <p:nvPr>
            <p:extLst>
              <p:ext uri="{D42A27DB-BD31-4B8C-83A1-F6EECF244321}">
                <p14:modId xmlns:p14="http://schemas.microsoft.com/office/powerpoint/2010/main" val="3604080679"/>
              </p:ext>
            </p:extLst>
          </p:nvPr>
        </p:nvGraphicFramePr>
        <p:xfrm>
          <a:off x="3138943" y="3590635"/>
          <a:ext cx="5055487" cy="1497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2798972" y="5087973"/>
            <a:ext cx="8458835" cy="1147815"/>
          </a:xfrm>
          <a:prstGeom prst="rect">
            <a:avLst/>
          </a:prstGeom>
        </p:spPr>
        <p:txBody>
          <a:bodyPr wrap="square">
            <a:spAutoFit/>
          </a:bodyPr>
          <a:lstStyle/>
          <a:p>
            <a:pPr algn="just" rtl="1">
              <a:lnSpc>
                <a:spcPct val="150000"/>
              </a:lnSpc>
              <a:spcAft>
                <a:spcPts val="800"/>
              </a:spcAft>
            </a:pPr>
            <a:r>
              <a:rPr lang="ar-SY" sz="2200" dirty="0">
                <a:latin typeface="Arial" panose="020B0604020202020204" pitchFamily="34" charset="0"/>
                <a:ea typeface="Calibri" panose="020F0502020204030204" pitchFamily="34" charset="0"/>
                <a:cs typeface="Arial" panose="020B0604020202020204" pitchFamily="34" charset="0"/>
              </a:rPr>
              <a:t>أي إدخال من عناصر التسعير يمكننا البدء به قبل إدخال شروط السعر. </a:t>
            </a:r>
            <a:endParaRPr lang="en-US" sz="2200" dirty="0">
              <a:latin typeface="Arial" panose="020B0604020202020204" pitchFamily="34" charset="0"/>
              <a:ea typeface="Calibri" panose="020F0502020204030204" pitchFamily="34" charset="0"/>
              <a:cs typeface="Arial" panose="020B0604020202020204" pitchFamily="34" charset="0"/>
            </a:endParaRPr>
          </a:p>
          <a:p>
            <a:pPr algn="just" rtl="1">
              <a:lnSpc>
                <a:spcPct val="150000"/>
              </a:lnSpc>
              <a:spcAft>
                <a:spcPts val="800"/>
              </a:spcAft>
            </a:pPr>
            <a:r>
              <a:rPr lang="en-US" sz="2200" dirty="0">
                <a:latin typeface="Arial" panose="020B0604020202020204" pitchFamily="34" charset="0"/>
                <a:ea typeface="Calibri" panose="020F0502020204030204" pitchFamily="34" charset="0"/>
                <a:cs typeface="Arial" panose="020B0604020202020204" pitchFamily="34" charset="0"/>
              </a:rPr>
              <a:t>FXX – FXR – FXP –FXB –FXL</a:t>
            </a:r>
            <a:endParaRPr lang="en-US" sz="22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6239555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1068</TotalTime>
  <Words>814</Words>
  <Application>Microsoft Office PowerPoint</Application>
  <PresentationFormat>Widescreen</PresentationFormat>
  <Paragraphs>89</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Roula Sulaiman</dc:creator>
  <cp:lastModifiedBy>UserHP8</cp:lastModifiedBy>
  <cp:revision>226</cp:revision>
  <dcterms:created xsi:type="dcterms:W3CDTF">2020-10-20T08:45:47Z</dcterms:created>
  <dcterms:modified xsi:type="dcterms:W3CDTF">2023-03-27T08:30:40Z</dcterms:modified>
</cp:coreProperties>
</file>