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8"/>
  </p:notesMasterIdLst>
  <p:handoutMasterIdLst>
    <p:handoutMasterId r:id="rId19"/>
  </p:handoutMasterIdLst>
  <p:sldIdLst>
    <p:sldId id="293" r:id="rId5"/>
    <p:sldId id="257" r:id="rId6"/>
    <p:sldId id="258" r:id="rId7"/>
    <p:sldId id="280" r:id="rId8"/>
    <p:sldId id="287" r:id="rId9"/>
    <p:sldId id="296" r:id="rId10"/>
    <p:sldId id="288" r:id="rId11"/>
    <p:sldId id="289" r:id="rId12"/>
    <p:sldId id="290" r:id="rId13"/>
    <p:sldId id="291" r:id="rId14"/>
    <p:sldId id="292" r:id="rId15"/>
    <p:sldId id="278" r:id="rId16"/>
    <p:sldId id="29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62207"/>
    <a:srgbClr val="414A4D"/>
    <a:srgbClr val="576368"/>
    <a:srgbClr val="D23000"/>
    <a:srgbClr val="F5C000"/>
    <a:srgbClr val="D5E1E3"/>
    <a:srgbClr val="1E2C2E"/>
    <a:srgbClr val="95B6BB"/>
    <a:srgbClr val="E6EDEE"/>
    <a:srgbClr val="EAE6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9818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52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205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386445-1023-4DBB-BBD5-6CAABD188E95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Y"/>
        </a:p>
      </dgm:t>
    </dgm:pt>
    <dgm:pt modelId="{CCD6A40D-5061-4F8A-9A4B-C3A0A3CEE41F}">
      <dgm:prSet phldrT="[Text]" custT="1"/>
      <dgm:spPr/>
      <dgm:t>
        <a:bodyPr/>
        <a:lstStyle/>
        <a:p>
          <a:pPr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3- جهة الأخوة</a:t>
          </a:r>
        </a:p>
      </dgm:t>
    </dgm:pt>
    <dgm:pt modelId="{9740703B-6F30-4030-81FA-A5DD7FBE3A15}" type="sibTrans" cxnId="{4E0B04E7-DE65-4D20-ACCD-1ADA45CBDDAF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4ABB35-5D44-44F2-975B-0885AEBDFD9F}" type="parTrans" cxnId="{4E0B04E7-DE65-4D20-ACCD-1ADA45CBDDAF}">
      <dgm:prSet custT="1"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582AA7-60B1-4C35-9540-EC6E0E850433}">
      <dgm:prSet phldrT="[Text]" custT="1"/>
      <dgm:spPr/>
      <dgm:t>
        <a:bodyPr/>
        <a:lstStyle/>
        <a:p>
          <a:pPr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2- جهة الأبوة</a:t>
          </a:r>
        </a:p>
      </dgm:t>
    </dgm:pt>
    <dgm:pt modelId="{2A30691B-2A8D-4679-83EC-749C61B717A9}" type="sibTrans" cxnId="{A069222A-1692-4285-9018-ECD1D7F85282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C89096-999D-40C5-A25A-9976B377B662}" type="parTrans" cxnId="{A069222A-1692-4285-9018-ECD1D7F85282}">
      <dgm:prSet custT="1"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E6BC37-FAF2-41FA-9353-CFE55EFABFFB}">
      <dgm:prSet phldrT="[Text]" custT="1"/>
      <dgm:spPr/>
      <dgm:t>
        <a:bodyPr/>
        <a:lstStyle/>
        <a:p>
          <a:pPr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1- جهة البنوة</a:t>
          </a:r>
        </a:p>
      </dgm:t>
    </dgm:pt>
    <dgm:pt modelId="{C6C413BA-E484-459C-BCE1-F1019A664981}" type="sibTrans" cxnId="{075145C5-7529-4ABA-96D2-FAEE8AE73D87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CAAA42-AD0D-4099-B20E-0D3377C05320}" type="parTrans" cxnId="{075145C5-7529-4ABA-96D2-FAEE8AE73D87}">
      <dgm:prSet custT="1"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7AE7BF-1B5B-47CB-B8C1-3891432CE715}">
      <dgm:prSet phldrT="[Text]" custT="1"/>
      <dgm:spPr/>
      <dgm:t>
        <a:bodyPr/>
        <a:lstStyle/>
        <a:p>
          <a:pPr rtl="1"/>
          <a:r>
            <a:rPr lang="ar-SY" sz="2200" b="1" u="none" dirty="0">
              <a:latin typeface="Arial" panose="020B0604020202020204" pitchFamily="34" charset="0"/>
              <a:cs typeface="Arial" panose="020B0604020202020204" pitchFamily="34" charset="0"/>
            </a:rPr>
            <a:t>عند الإمام أبي حنيفة </a:t>
          </a:r>
        </a:p>
      </dgm:t>
    </dgm:pt>
    <dgm:pt modelId="{69BB6A08-FEE5-429D-AAE4-63851E5E44DD}" type="sibTrans" cxnId="{EC38D191-863E-4768-9F50-4F52DED5AD3A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9CE7F0-BFC1-4255-BBA6-F31DE090C46D}" type="parTrans" cxnId="{EC38D191-863E-4768-9F50-4F52DED5AD3A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6C0DD4-38B8-44EA-B6A2-E41EEFC64395}">
      <dgm:prSet phldrT="[Text]" custT="1"/>
      <dgm:spPr/>
      <dgm:t>
        <a:bodyPr/>
        <a:lstStyle/>
        <a:p>
          <a:pPr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4- جهة العمومة</a:t>
          </a:r>
        </a:p>
      </dgm:t>
    </dgm:pt>
    <dgm:pt modelId="{BDF6C8FC-42E8-4DFC-B0FC-0F81D61F93D9}" type="parTrans" cxnId="{50AA80AD-229C-4209-A688-F3FA547F13D4}">
      <dgm:prSet custT="1"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30ACFF-651D-46DD-AB70-BCCC7532D210}" type="sibTrans" cxnId="{50AA80AD-229C-4209-A688-F3FA547F13D4}">
      <dgm:prSet/>
      <dgm:spPr/>
      <dgm:t>
        <a:bodyPr/>
        <a:lstStyle/>
        <a:p>
          <a:pPr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95DCE0-FEDE-4BC0-909C-AE3C405874F7}" type="pres">
      <dgm:prSet presAssocID="{EA386445-1023-4DBB-BBD5-6CAABD188E95}" presName="Name0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08705FA1-D3A2-4241-8063-05A608FDBB18}" type="pres">
      <dgm:prSet presAssocID="{5A7AE7BF-1B5B-47CB-B8C1-3891432CE715}" presName="root1" presStyleCnt="0"/>
      <dgm:spPr/>
    </dgm:pt>
    <dgm:pt modelId="{97B18143-F4C2-47BA-B331-634C02BAB3AE}" type="pres">
      <dgm:prSet presAssocID="{5A7AE7BF-1B5B-47CB-B8C1-3891432CE715}" presName="LevelOneTextNode" presStyleLbl="node0" presStyleIdx="0" presStyleCnt="1" custAng="16200000" custLinFactX="100000" custLinFactNeighborX="106579" custLinFactNeighborY="-903">
        <dgm:presLayoutVars>
          <dgm:chPref val="3"/>
        </dgm:presLayoutVars>
      </dgm:prSet>
      <dgm:spPr/>
    </dgm:pt>
    <dgm:pt modelId="{042B510F-E084-49D3-8A24-3CCAE41B2644}" type="pres">
      <dgm:prSet presAssocID="{5A7AE7BF-1B5B-47CB-B8C1-3891432CE715}" presName="level2hierChild" presStyleCnt="0"/>
      <dgm:spPr/>
    </dgm:pt>
    <dgm:pt modelId="{962D4970-45D9-4FF3-9FB1-6C740C6F8426}" type="pres">
      <dgm:prSet presAssocID="{69CAAA42-AD0D-4099-B20E-0D3377C05320}" presName="conn2-1" presStyleLbl="parChTrans1D2" presStyleIdx="0" presStyleCnt="4"/>
      <dgm:spPr/>
    </dgm:pt>
    <dgm:pt modelId="{108DA34B-0F0F-4B58-83C9-A3BEB9E8B585}" type="pres">
      <dgm:prSet presAssocID="{69CAAA42-AD0D-4099-B20E-0D3377C05320}" presName="connTx" presStyleLbl="parChTrans1D2" presStyleIdx="0" presStyleCnt="4"/>
      <dgm:spPr/>
    </dgm:pt>
    <dgm:pt modelId="{198622EB-4197-4352-9C46-48BEECFD5230}" type="pres">
      <dgm:prSet presAssocID="{01E6BC37-FAF2-41FA-9353-CFE55EFABFFB}" presName="root2" presStyleCnt="0"/>
      <dgm:spPr/>
    </dgm:pt>
    <dgm:pt modelId="{B9927281-19F7-46A7-B59A-5BEBA1279EA6}" type="pres">
      <dgm:prSet presAssocID="{01E6BC37-FAF2-41FA-9353-CFE55EFABFFB}" presName="LevelTwoTextNode" presStyleLbl="node2" presStyleIdx="0" presStyleCnt="4" custScaleX="330376" custLinFactX="-3840" custLinFactNeighborX="-100000">
        <dgm:presLayoutVars>
          <dgm:chPref val="3"/>
        </dgm:presLayoutVars>
      </dgm:prSet>
      <dgm:spPr/>
    </dgm:pt>
    <dgm:pt modelId="{60FFE431-3D53-4CE1-A784-C49C6BE98AF6}" type="pres">
      <dgm:prSet presAssocID="{01E6BC37-FAF2-41FA-9353-CFE55EFABFFB}" presName="level3hierChild" presStyleCnt="0"/>
      <dgm:spPr/>
    </dgm:pt>
    <dgm:pt modelId="{01DAFF0D-FC7D-43A9-9BF8-D5C87333AF4B}" type="pres">
      <dgm:prSet presAssocID="{E7C89096-999D-40C5-A25A-9976B377B662}" presName="conn2-1" presStyleLbl="parChTrans1D2" presStyleIdx="1" presStyleCnt="4"/>
      <dgm:spPr/>
    </dgm:pt>
    <dgm:pt modelId="{7DBE88EC-08FC-477B-BCF9-A18073728241}" type="pres">
      <dgm:prSet presAssocID="{E7C89096-999D-40C5-A25A-9976B377B662}" presName="connTx" presStyleLbl="parChTrans1D2" presStyleIdx="1" presStyleCnt="4"/>
      <dgm:spPr/>
    </dgm:pt>
    <dgm:pt modelId="{798F429D-4C3A-4739-BC9A-91F3C2642AF8}" type="pres">
      <dgm:prSet presAssocID="{5E582AA7-60B1-4C35-9540-EC6E0E850433}" presName="root2" presStyleCnt="0"/>
      <dgm:spPr/>
    </dgm:pt>
    <dgm:pt modelId="{9783C709-2E91-4BF5-A4D9-B35B86579BB4}" type="pres">
      <dgm:prSet presAssocID="{5E582AA7-60B1-4C35-9540-EC6E0E850433}" presName="LevelTwoTextNode" presStyleLbl="node2" presStyleIdx="1" presStyleCnt="4" custScaleX="330376" custLinFactX="-3840" custLinFactNeighborX="-100000">
        <dgm:presLayoutVars>
          <dgm:chPref val="3"/>
        </dgm:presLayoutVars>
      </dgm:prSet>
      <dgm:spPr/>
    </dgm:pt>
    <dgm:pt modelId="{65823A0F-80F8-4C54-918B-FEB49E42A04F}" type="pres">
      <dgm:prSet presAssocID="{5E582AA7-60B1-4C35-9540-EC6E0E850433}" presName="level3hierChild" presStyleCnt="0"/>
      <dgm:spPr/>
    </dgm:pt>
    <dgm:pt modelId="{35363482-AF07-49C7-A3B2-F7677E13CA60}" type="pres">
      <dgm:prSet presAssocID="{DC4ABB35-5D44-44F2-975B-0885AEBDFD9F}" presName="conn2-1" presStyleLbl="parChTrans1D2" presStyleIdx="2" presStyleCnt="4"/>
      <dgm:spPr/>
    </dgm:pt>
    <dgm:pt modelId="{8264DF33-55CD-4129-AC68-D63F2BEF24F0}" type="pres">
      <dgm:prSet presAssocID="{DC4ABB35-5D44-44F2-975B-0885AEBDFD9F}" presName="connTx" presStyleLbl="parChTrans1D2" presStyleIdx="2" presStyleCnt="4"/>
      <dgm:spPr/>
    </dgm:pt>
    <dgm:pt modelId="{E35AC67F-96D4-4F77-9AE5-CD6747F8980A}" type="pres">
      <dgm:prSet presAssocID="{CCD6A40D-5061-4F8A-9A4B-C3A0A3CEE41F}" presName="root2" presStyleCnt="0"/>
      <dgm:spPr/>
    </dgm:pt>
    <dgm:pt modelId="{7123DE68-B798-4B14-9C69-1FD4808B946E}" type="pres">
      <dgm:prSet presAssocID="{CCD6A40D-5061-4F8A-9A4B-C3A0A3CEE41F}" presName="LevelTwoTextNode" presStyleLbl="node2" presStyleIdx="2" presStyleCnt="4" custScaleX="330376" custLinFactX="-3840" custLinFactNeighborX="-100000">
        <dgm:presLayoutVars>
          <dgm:chPref val="3"/>
        </dgm:presLayoutVars>
      </dgm:prSet>
      <dgm:spPr/>
    </dgm:pt>
    <dgm:pt modelId="{FAF454E6-CE77-429E-9A62-0C594DE0233C}" type="pres">
      <dgm:prSet presAssocID="{CCD6A40D-5061-4F8A-9A4B-C3A0A3CEE41F}" presName="level3hierChild" presStyleCnt="0"/>
      <dgm:spPr/>
    </dgm:pt>
    <dgm:pt modelId="{9FB07137-777B-4BE0-A635-D94160A0F697}" type="pres">
      <dgm:prSet presAssocID="{BDF6C8FC-42E8-4DFC-B0FC-0F81D61F93D9}" presName="conn2-1" presStyleLbl="parChTrans1D2" presStyleIdx="3" presStyleCnt="4"/>
      <dgm:spPr/>
    </dgm:pt>
    <dgm:pt modelId="{A20DE771-9723-4871-9FE3-04A7CD3ECEFA}" type="pres">
      <dgm:prSet presAssocID="{BDF6C8FC-42E8-4DFC-B0FC-0F81D61F93D9}" presName="connTx" presStyleLbl="parChTrans1D2" presStyleIdx="3" presStyleCnt="4"/>
      <dgm:spPr/>
    </dgm:pt>
    <dgm:pt modelId="{8B4051D5-EEA6-4FD6-B7C8-CE94B7A78BDB}" type="pres">
      <dgm:prSet presAssocID="{026C0DD4-38B8-44EA-B6A2-E41EEFC64395}" presName="root2" presStyleCnt="0"/>
      <dgm:spPr/>
    </dgm:pt>
    <dgm:pt modelId="{F51355DA-379D-4628-9EE7-83E230E90E54}" type="pres">
      <dgm:prSet presAssocID="{026C0DD4-38B8-44EA-B6A2-E41EEFC64395}" presName="LevelTwoTextNode" presStyleLbl="node2" presStyleIdx="3" presStyleCnt="4" custScaleX="330376" custLinFactX="-3840" custLinFactNeighborX="-100000">
        <dgm:presLayoutVars>
          <dgm:chPref val="3"/>
        </dgm:presLayoutVars>
      </dgm:prSet>
      <dgm:spPr/>
    </dgm:pt>
    <dgm:pt modelId="{74038F6B-2F6D-481D-A8BD-5E0B3641D7D2}" type="pres">
      <dgm:prSet presAssocID="{026C0DD4-38B8-44EA-B6A2-E41EEFC64395}" presName="level3hierChild" presStyleCnt="0"/>
      <dgm:spPr/>
    </dgm:pt>
  </dgm:ptLst>
  <dgm:cxnLst>
    <dgm:cxn modelId="{F9906D0B-DB99-408E-9FE0-2BBAEFBECF81}" type="presOf" srcId="{5A7AE7BF-1B5B-47CB-B8C1-3891432CE715}" destId="{97B18143-F4C2-47BA-B331-634C02BAB3AE}" srcOrd="0" destOrd="0" presId="urn:microsoft.com/office/officeart/2008/layout/HorizontalMultiLevelHierarchy"/>
    <dgm:cxn modelId="{A069222A-1692-4285-9018-ECD1D7F85282}" srcId="{5A7AE7BF-1B5B-47CB-B8C1-3891432CE715}" destId="{5E582AA7-60B1-4C35-9540-EC6E0E850433}" srcOrd="1" destOrd="0" parTransId="{E7C89096-999D-40C5-A25A-9976B377B662}" sibTransId="{2A30691B-2A8D-4679-83EC-749C61B717A9}"/>
    <dgm:cxn modelId="{1F2DDA3F-F41A-47EB-9595-05B7FAE24662}" type="presOf" srcId="{EA386445-1023-4DBB-BBD5-6CAABD188E95}" destId="{7495DCE0-FEDE-4BC0-909C-AE3C405874F7}" srcOrd="0" destOrd="0" presId="urn:microsoft.com/office/officeart/2008/layout/HorizontalMultiLevelHierarchy"/>
    <dgm:cxn modelId="{B547FC4D-4EDD-4A2D-A133-200225871CA9}" type="presOf" srcId="{CCD6A40D-5061-4F8A-9A4B-C3A0A3CEE41F}" destId="{7123DE68-B798-4B14-9C69-1FD4808B946E}" srcOrd="0" destOrd="0" presId="urn:microsoft.com/office/officeart/2008/layout/HorizontalMultiLevelHierarchy"/>
    <dgm:cxn modelId="{1E43BB56-38EF-471B-AB26-0D28245C6E28}" type="presOf" srcId="{BDF6C8FC-42E8-4DFC-B0FC-0F81D61F93D9}" destId="{9FB07137-777B-4BE0-A635-D94160A0F697}" srcOrd="0" destOrd="0" presId="urn:microsoft.com/office/officeart/2008/layout/HorizontalMultiLevelHierarchy"/>
    <dgm:cxn modelId="{EC8EBF77-8AF5-44F8-A652-72601BA2CE9B}" type="presOf" srcId="{01E6BC37-FAF2-41FA-9353-CFE55EFABFFB}" destId="{B9927281-19F7-46A7-B59A-5BEBA1279EA6}" srcOrd="0" destOrd="0" presId="urn:microsoft.com/office/officeart/2008/layout/HorizontalMultiLevelHierarchy"/>
    <dgm:cxn modelId="{2FE2657D-8AC0-47CE-B1DB-1631A7BF54E5}" type="presOf" srcId="{69CAAA42-AD0D-4099-B20E-0D3377C05320}" destId="{962D4970-45D9-4FF3-9FB1-6C740C6F8426}" srcOrd="0" destOrd="0" presId="urn:microsoft.com/office/officeart/2008/layout/HorizontalMultiLevelHierarchy"/>
    <dgm:cxn modelId="{7BABC47F-540C-4BB6-AD99-855B8EEB1451}" type="presOf" srcId="{5E582AA7-60B1-4C35-9540-EC6E0E850433}" destId="{9783C709-2E91-4BF5-A4D9-B35B86579BB4}" srcOrd="0" destOrd="0" presId="urn:microsoft.com/office/officeart/2008/layout/HorizontalMultiLevelHierarchy"/>
    <dgm:cxn modelId="{3A54FE89-19EC-4859-A77F-1F727DDD5DC4}" type="presOf" srcId="{DC4ABB35-5D44-44F2-975B-0885AEBDFD9F}" destId="{35363482-AF07-49C7-A3B2-F7677E13CA60}" srcOrd="0" destOrd="0" presId="urn:microsoft.com/office/officeart/2008/layout/HorizontalMultiLevelHierarchy"/>
    <dgm:cxn modelId="{EC38D191-863E-4768-9F50-4F52DED5AD3A}" srcId="{EA386445-1023-4DBB-BBD5-6CAABD188E95}" destId="{5A7AE7BF-1B5B-47CB-B8C1-3891432CE715}" srcOrd="0" destOrd="0" parTransId="{309CE7F0-BFC1-4255-BBA6-F31DE090C46D}" sibTransId="{69BB6A08-FEE5-429D-AAE4-63851E5E44DD}"/>
    <dgm:cxn modelId="{EAE4B89D-A821-4C41-BDB9-8DF5FF0132E6}" type="presOf" srcId="{DC4ABB35-5D44-44F2-975B-0885AEBDFD9F}" destId="{8264DF33-55CD-4129-AC68-D63F2BEF24F0}" srcOrd="1" destOrd="0" presId="urn:microsoft.com/office/officeart/2008/layout/HorizontalMultiLevelHierarchy"/>
    <dgm:cxn modelId="{50AA80AD-229C-4209-A688-F3FA547F13D4}" srcId="{5A7AE7BF-1B5B-47CB-B8C1-3891432CE715}" destId="{026C0DD4-38B8-44EA-B6A2-E41EEFC64395}" srcOrd="3" destOrd="0" parTransId="{BDF6C8FC-42E8-4DFC-B0FC-0F81D61F93D9}" sibTransId="{D730ACFF-651D-46DD-AB70-BCCC7532D210}"/>
    <dgm:cxn modelId="{C0B4C0B6-0BA4-4BEE-BC20-637E01D36389}" type="presOf" srcId="{026C0DD4-38B8-44EA-B6A2-E41EEFC64395}" destId="{F51355DA-379D-4628-9EE7-83E230E90E54}" srcOrd="0" destOrd="0" presId="urn:microsoft.com/office/officeart/2008/layout/HorizontalMultiLevelHierarchy"/>
    <dgm:cxn modelId="{AB715FC0-CC1F-4ABE-8CFE-8102410D642F}" type="presOf" srcId="{BDF6C8FC-42E8-4DFC-B0FC-0F81D61F93D9}" destId="{A20DE771-9723-4871-9FE3-04A7CD3ECEFA}" srcOrd="1" destOrd="0" presId="urn:microsoft.com/office/officeart/2008/layout/HorizontalMultiLevelHierarchy"/>
    <dgm:cxn modelId="{075145C5-7529-4ABA-96D2-FAEE8AE73D87}" srcId="{5A7AE7BF-1B5B-47CB-B8C1-3891432CE715}" destId="{01E6BC37-FAF2-41FA-9353-CFE55EFABFFB}" srcOrd="0" destOrd="0" parTransId="{69CAAA42-AD0D-4099-B20E-0D3377C05320}" sibTransId="{C6C413BA-E484-459C-BCE1-F1019A664981}"/>
    <dgm:cxn modelId="{720E60D3-2160-4B66-9760-26F59A467A9A}" type="presOf" srcId="{E7C89096-999D-40C5-A25A-9976B377B662}" destId="{7DBE88EC-08FC-477B-BCF9-A18073728241}" srcOrd="1" destOrd="0" presId="urn:microsoft.com/office/officeart/2008/layout/HorizontalMultiLevelHierarchy"/>
    <dgm:cxn modelId="{BD1686DE-EA19-46EF-949D-2B1CA00E159C}" type="presOf" srcId="{E7C89096-999D-40C5-A25A-9976B377B662}" destId="{01DAFF0D-FC7D-43A9-9BF8-D5C87333AF4B}" srcOrd="0" destOrd="0" presId="urn:microsoft.com/office/officeart/2008/layout/HorizontalMultiLevelHierarchy"/>
    <dgm:cxn modelId="{4E0B04E7-DE65-4D20-ACCD-1ADA45CBDDAF}" srcId="{5A7AE7BF-1B5B-47CB-B8C1-3891432CE715}" destId="{CCD6A40D-5061-4F8A-9A4B-C3A0A3CEE41F}" srcOrd="2" destOrd="0" parTransId="{DC4ABB35-5D44-44F2-975B-0885AEBDFD9F}" sibTransId="{9740703B-6F30-4030-81FA-A5DD7FBE3A15}"/>
    <dgm:cxn modelId="{16C1FAF2-5F56-47D4-ADF7-38EE71BB161E}" type="presOf" srcId="{69CAAA42-AD0D-4099-B20E-0D3377C05320}" destId="{108DA34B-0F0F-4B58-83C9-A3BEB9E8B585}" srcOrd="1" destOrd="0" presId="urn:microsoft.com/office/officeart/2008/layout/HorizontalMultiLevelHierarchy"/>
    <dgm:cxn modelId="{9F258FCD-E0EE-47CB-ABFD-9A761398785F}" type="presParOf" srcId="{7495DCE0-FEDE-4BC0-909C-AE3C405874F7}" destId="{08705FA1-D3A2-4241-8063-05A608FDBB18}" srcOrd="0" destOrd="0" presId="urn:microsoft.com/office/officeart/2008/layout/HorizontalMultiLevelHierarchy"/>
    <dgm:cxn modelId="{DB845B56-B974-4696-BAC9-92EC15E3FDD7}" type="presParOf" srcId="{08705FA1-D3A2-4241-8063-05A608FDBB18}" destId="{97B18143-F4C2-47BA-B331-634C02BAB3AE}" srcOrd="0" destOrd="0" presId="urn:microsoft.com/office/officeart/2008/layout/HorizontalMultiLevelHierarchy"/>
    <dgm:cxn modelId="{C08611DD-5BC2-4CF1-A672-87EF25DAB6CE}" type="presParOf" srcId="{08705FA1-D3A2-4241-8063-05A608FDBB18}" destId="{042B510F-E084-49D3-8A24-3CCAE41B2644}" srcOrd="1" destOrd="0" presId="urn:microsoft.com/office/officeart/2008/layout/HorizontalMultiLevelHierarchy"/>
    <dgm:cxn modelId="{E71E68D1-F6C0-4619-AB69-07AD761036FC}" type="presParOf" srcId="{042B510F-E084-49D3-8A24-3CCAE41B2644}" destId="{962D4970-45D9-4FF3-9FB1-6C740C6F8426}" srcOrd="0" destOrd="0" presId="urn:microsoft.com/office/officeart/2008/layout/HorizontalMultiLevelHierarchy"/>
    <dgm:cxn modelId="{B06C0318-8AE3-4643-B80C-DA5CE26C74D4}" type="presParOf" srcId="{962D4970-45D9-4FF3-9FB1-6C740C6F8426}" destId="{108DA34B-0F0F-4B58-83C9-A3BEB9E8B585}" srcOrd="0" destOrd="0" presId="urn:microsoft.com/office/officeart/2008/layout/HorizontalMultiLevelHierarchy"/>
    <dgm:cxn modelId="{ECD4134D-DAB7-4EB4-9051-BB92862B7964}" type="presParOf" srcId="{042B510F-E084-49D3-8A24-3CCAE41B2644}" destId="{198622EB-4197-4352-9C46-48BEECFD5230}" srcOrd="1" destOrd="0" presId="urn:microsoft.com/office/officeart/2008/layout/HorizontalMultiLevelHierarchy"/>
    <dgm:cxn modelId="{1ED73817-E9BC-4177-B794-A47A0D386C8B}" type="presParOf" srcId="{198622EB-4197-4352-9C46-48BEECFD5230}" destId="{B9927281-19F7-46A7-B59A-5BEBA1279EA6}" srcOrd="0" destOrd="0" presId="urn:microsoft.com/office/officeart/2008/layout/HorizontalMultiLevelHierarchy"/>
    <dgm:cxn modelId="{F3E30298-586B-471A-BF14-3B39A0A7FBEF}" type="presParOf" srcId="{198622EB-4197-4352-9C46-48BEECFD5230}" destId="{60FFE431-3D53-4CE1-A784-C49C6BE98AF6}" srcOrd="1" destOrd="0" presId="urn:microsoft.com/office/officeart/2008/layout/HorizontalMultiLevelHierarchy"/>
    <dgm:cxn modelId="{6FB4B65D-9978-4961-B1C0-6794084E6CFD}" type="presParOf" srcId="{042B510F-E084-49D3-8A24-3CCAE41B2644}" destId="{01DAFF0D-FC7D-43A9-9BF8-D5C87333AF4B}" srcOrd="2" destOrd="0" presId="urn:microsoft.com/office/officeart/2008/layout/HorizontalMultiLevelHierarchy"/>
    <dgm:cxn modelId="{1DA3604C-6A52-4257-B4CB-B5E9AE2FC459}" type="presParOf" srcId="{01DAFF0D-FC7D-43A9-9BF8-D5C87333AF4B}" destId="{7DBE88EC-08FC-477B-BCF9-A18073728241}" srcOrd="0" destOrd="0" presId="urn:microsoft.com/office/officeart/2008/layout/HorizontalMultiLevelHierarchy"/>
    <dgm:cxn modelId="{DCF31F62-E22D-4776-BCC0-E68383F3BF12}" type="presParOf" srcId="{042B510F-E084-49D3-8A24-3CCAE41B2644}" destId="{798F429D-4C3A-4739-BC9A-91F3C2642AF8}" srcOrd="3" destOrd="0" presId="urn:microsoft.com/office/officeart/2008/layout/HorizontalMultiLevelHierarchy"/>
    <dgm:cxn modelId="{438A9A60-7842-413D-8570-06655B601797}" type="presParOf" srcId="{798F429D-4C3A-4739-BC9A-91F3C2642AF8}" destId="{9783C709-2E91-4BF5-A4D9-B35B86579BB4}" srcOrd="0" destOrd="0" presId="urn:microsoft.com/office/officeart/2008/layout/HorizontalMultiLevelHierarchy"/>
    <dgm:cxn modelId="{D6895EFF-96F0-4CCF-9BDA-FA4506AB5989}" type="presParOf" srcId="{798F429D-4C3A-4739-BC9A-91F3C2642AF8}" destId="{65823A0F-80F8-4C54-918B-FEB49E42A04F}" srcOrd="1" destOrd="0" presId="urn:microsoft.com/office/officeart/2008/layout/HorizontalMultiLevelHierarchy"/>
    <dgm:cxn modelId="{BB988BF9-4E94-45E6-989B-5D428F2A863B}" type="presParOf" srcId="{042B510F-E084-49D3-8A24-3CCAE41B2644}" destId="{35363482-AF07-49C7-A3B2-F7677E13CA60}" srcOrd="4" destOrd="0" presId="urn:microsoft.com/office/officeart/2008/layout/HorizontalMultiLevelHierarchy"/>
    <dgm:cxn modelId="{67346344-1461-4BFA-9E92-CC6ABCCB7600}" type="presParOf" srcId="{35363482-AF07-49C7-A3B2-F7677E13CA60}" destId="{8264DF33-55CD-4129-AC68-D63F2BEF24F0}" srcOrd="0" destOrd="0" presId="urn:microsoft.com/office/officeart/2008/layout/HorizontalMultiLevelHierarchy"/>
    <dgm:cxn modelId="{C244AF21-6A4B-4268-BFED-FCB63EC6A4EB}" type="presParOf" srcId="{042B510F-E084-49D3-8A24-3CCAE41B2644}" destId="{E35AC67F-96D4-4F77-9AE5-CD6747F8980A}" srcOrd="5" destOrd="0" presId="urn:microsoft.com/office/officeart/2008/layout/HorizontalMultiLevelHierarchy"/>
    <dgm:cxn modelId="{84782425-0E9D-4D2E-AEFF-D7FA86C1A95C}" type="presParOf" srcId="{E35AC67F-96D4-4F77-9AE5-CD6747F8980A}" destId="{7123DE68-B798-4B14-9C69-1FD4808B946E}" srcOrd="0" destOrd="0" presId="urn:microsoft.com/office/officeart/2008/layout/HorizontalMultiLevelHierarchy"/>
    <dgm:cxn modelId="{C83B4C8F-DC51-4935-A431-1B97B9EA209D}" type="presParOf" srcId="{E35AC67F-96D4-4F77-9AE5-CD6747F8980A}" destId="{FAF454E6-CE77-429E-9A62-0C594DE0233C}" srcOrd="1" destOrd="0" presId="urn:microsoft.com/office/officeart/2008/layout/HorizontalMultiLevelHierarchy"/>
    <dgm:cxn modelId="{0C0C664B-6F01-4EE8-81E7-E8D4E8DA90DD}" type="presParOf" srcId="{042B510F-E084-49D3-8A24-3CCAE41B2644}" destId="{9FB07137-777B-4BE0-A635-D94160A0F697}" srcOrd="6" destOrd="0" presId="urn:microsoft.com/office/officeart/2008/layout/HorizontalMultiLevelHierarchy"/>
    <dgm:cxn modelId="{4B388614-2484-48DA-8A15-17C87FF0EA15}" type="presParOf" srcId="{9FB07137-777B-4BE0-A635-D94160A0F697}" destId="{A20DE771-9723-4871-9FE3-04A7CD3ECEFA}" srcOrd="0" destOrd="0" presId="urn:microsoft.com/office/officeart/2008/layout/HorizontalMultiLevelHierarchy"/>
    <dgm:cxn modelId="{00D29262-6471-416A-A6EF-B43027BDA72B}" type="presParOf" srcId="{042B510F-E084-49D3-8A24-3CCAE41B2644}" destId="{8B4051D5-EEA6-4FD6-B7C8-CE94B7A78BDB}" srcOrd="7" destOrd="0" presId="urn:microsoft.com/office/officeart/2008/layout/HorizontalMultiLevelHierarchy"/>
    <dgm:cxn modelId="{24503749-52FB-48D3-A115-79D8182154E0}" type="presParOf" srcId="{8B4051D5-EEA6-4FD6-B7C8-CE94B7A78BDB}" destId="{F51355DA-379D-4628-9EE7-83E230E90E54}" srcOrd="0" destOrd="0" presId="urn:microsoft.com/office/officeart/2008/layout/HorizontalMultiLevelHierarchy"/>
    <dgm:cxn modelId="{8387AEA9-6093-4AF3-A936-766FFC93992B}" type="presParOf" srcId="{8B4051D5-EEA6-4FD6-B7C8-CE94B7A78BDB}" destId="{74038F6B-2F6D-481D-A8BD-5E0B3641D7D2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386445-1023-4DBB-BBD5-6CAABD188E95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pPr rtl="1"/>
          <a:endParaRPr lang="ar-SY"/>
        </a:p>
      </dgm:t>
    </dgm:pt>
    <dgm:pt modelId="{CCD6A40D-5061-4F8A-9A4B-C3A0A3CEE41F}">
      <dgm:prSet phldrT="[Text]" custT="1"/>
      <dgm:spPr/>
      <dgm:t>
        <a:bodyPr/>
        <a:lstStyle/>
        <a:p>
          <a:pPr algn="justLow"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u="none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الجد مع الإخوة الأشقاء أو لأب دون أبنائهم،</a:t>
          </a:r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  وهذه نقطة الخلاف مع الإمام أبي حنيفة.</a:t>
          </a:r>
        </a:p>
      </dgm:t>
    </dgm:pt>
    <dgm:pt modelId="{9740703B-6F30-4030-81FA-A5DD7FBE3A15}" type="sibTrans" cxnId="{4E0B04E7-DE65-4D20-ACCD-1ADA45CBDDAF}">
      <dgm:prSet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4ABB35-5D44-44F2-975B-0885AEBDFD9F}" type="parTrans" cxnId="{4E0B04E7-DE65-4D20-ACCD-1ADA45CBDDAF}">
      <dgm:prSet custT="1"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582AA7-60B1-4C35-9540-EC6E0E850433}">
      <dgm:prSet phldrT="[Text]" custT="1"/>
      <dgm:spPr/>
      <dgm:t>
        <a:bodyPr/>
        <a:lstStyle/>
        <a:p>
          <a:pPr algn="justLow"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2- جهة الأبوة، </a:t>
          </a:r>
          <a:r>
            <a:rPr lang="ar-SY" sz="2200" dirty="0">
              <a:latin typeface="Arial" panose="020B0604020202020204" pitchFamily="34" charset="0"/>
              <a:ea typeface="Calibri"/>
              <a:cs typeface="Arial" panose="020B0604020202020204" pitchFamily="34" charset="0"/>
            </a:rPr>
            <a:t>وتقتصر على الأب فقط.</a:t>
          </a:r>
          <a:endParaRPr lang="ar-SY" sz="2200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30691B-2A8D-4679-83EC-749C61B717A9}" type="sibTrans" cxnId="{A069222A-1692-4285-9018-ECD1D7F85282}">
      <dgm:prSet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C89096-999D-40C5-A25A-9976B377B662}" type="parTrans" cxnId="{A069222A-1692-4285-9018-ECD1D7F85282}">
      <dgm:prSet custT="1"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E6BC37-FAF2-41FA-9353-CFE55EFABFFB}">
      <dgm:prSet phldrT="[Text]" custT="1"/>
      <dgm:spPr/>
      <dgm:t>
        <a:bodyPr/>
        <a:lstStyle/>
        <a:p>
          <a:pPr algn="justLow"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1- جهة البنوة</a:t>
          </a:r>
        </a:p>
      </dgm:t>
    </dgm:pt>
    <dgm:pt modelId="{C6C413BA-E484-459C-BCE1-F1019A664981}" type="sibTrans" cxnId="{075145C5-7529-4ABA-96D2-FAEE8AE73D87}">
      <dgm:prSet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CAAA42-AD0D-4099-B20E-0D3377C05320}" type="parTrans" cxnId="{075145C5-7529-4ABA-96D2-FAEE8AE73D87}">
      <dgm:prSet custT="1"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A7AE7BF-1B5B-47CB-B8C1-3891432CE715}">
      <dgm:prSet phldrT="[Text]" custT="1"/>
      <dgm:spPr/>
      <dgm:t>
        <a:bodyPr/>
        <a:lstStyle/>
        <a:p>
          <a:pPr algn="ctr" rtl="1"/>
          <a:r>
            <a:rPr lang="ar-SY" sz="2200" b="1" u="none" dirty="0">
              <a:latin typeface="Arial" panose="020B0604020202020204" pitchFamily="34" charset="0"/>
              <a:cs typeface="Arial" panose="020B0604020202020204" pitchFamily="34" charset="0"/>
            </a:rPr>
            <a:t>عند الجمهور، وبه أخذ القانون السوري: </a:t>
          </a:r>
        </a:p>
      </dgm:t>
    </dgm:pt>
    <dgm:pt modelId="{69BB6A08-FEE5-429D-AAE4-63851E5E44DD}" type="sibTrans" cxnId="{EC38D191-863E-4768-9F50-4F52DED5AD3A}">
      <dgm:prSet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9CE7F0-BFC1-4255-BBA6-F31DE090C46D}" type="parTrans" cxnId="{EC38D191-863E-4768-9F50-4F52DED5AD3A}">
      <dgm:prSet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6C0DD4-38B8-44EA-B6A2-E41EEFC64395}">
      <dgm:prSet phldrT="[Text]" custT="1"/>
      <dgm:spPr/>
      <dgm:t>
        <a:bodyPr/>
        <a:lstStyle/>
        <a:p>
          <a:pPr algn="justLow"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4- أبناء الإخوة الذكور الأشقاء أو لأب، مهما نزلوا.</a:t>
          </a:r>
        </a:p>
      </dgm:t>
    </dgm:pt>
    <dgm:pt modelId="{BDF6C8FC-42E8-4DFC-B0FC-0F81D61F93D9}" type="parTrans" cxnId="{50AA80AD-229C-4209-A688-F3FA547F13D4}">
      <dgm:prSet custT="1"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30ACFF-651D-46DD-AB70-BCCC7532D210}" type="sibTrans" cxnId="{50AA80AD-229C-4209-A688-F3FA547F13D4}">
      <dgm:prSet/>
      <dgm:spPr/>
      <dgm:t>
        <a:bodyPr/>
        <a:lstStyle/>
        <a:p>
          <a:pPr algn="justLow" rtl="1"/>
          <a:endParaRPr lang="ar-SY" sz="2200" u="none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9A164F-2C10-43C4-AC9E-3A6BA255B094}">
      <dgm:prSet phldrT="[Text]" custT="1"/>
      <dgm:spPr/>
      <dgm:t>
        <a:bodyPr/>
        <a:lstStyle/>
        <a:p>
          <a:pPr algn="justLow" rtl="1"/>
          <a:r>
            <a:rPr lang="ar-SY" sz="2200" u="none" dirty="0">
              <a:latin typeface="Arial" panose="020B0604020202020204" pitchFamily="34" charset="0"/>
              <a:cs typeface="Arial" panose="020B0604020202020204" pitchFamily="34" charset="0"/>
            </a:rPr>
            <a:t>5- جهة العمومة.</a:t>
          </a:r>
        </a:p>
      </dgm:t>
    </dgm:pt>
    <dgm:pt modelId="{338E85D0-A8FC-4EBD-AD89-314AD1D6139E}" type="parTrans" cxnId="{ED5BBC58-C83D-4317-9E42-1757E740506F}">
      <dgm:prSet custT="1"/>
      <dgm:spPr/>
      <dgm:t>
        <a:bodyPr/>
        <a:lstStyle/>
        <a:p>
          <a:pPr algn="justLow"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EBF72E-A9CD-4179-86E7-6A418FBFA544}" type="sibTrans" cxnId="{ED5BBC58-C83D-4317-9E42-1757E740506F}">
      <dgm:prSet/>
      <dgm:spPr/>
      <dgm:t>
        <a:bodyPr/>
        <a:lstStyle/>
        <a:p>
          <a:pPr algn="justLow"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95DCE0-FEDE-4BC0-909C-AE3C405874F7}" type="pres">
      <dgm:prSet presAssocID="{EA386445-1023-4DBB-BBD5-6CAABD188E95}" presName="Name0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</dgm:pt>
    <dgm:pt modelId="{08705FA1-D3A2-4241-8063-05A608FDBB18}" type="pres">
      <dgm:prSet presAssocID="{5A7AE7BF-1B5B-47CB-B8C1-3891432CE715}" presName="root1" presStyleCnt="0"/>
      <dgm:spPr/>
    </dgm:pt>
    <dgm:pt modelId="{97B18143-F4C2-47BA-B331-634C02BAB3AE}" type="pres">
      <dgm:prSet presAssocID="{5A7AE7BF-1B5B-47CB-B8C1-3891432CE715}" presName="LevelOneTextNode" presStyleLbl="node0" presStyleIdx="0" presStyleCnt="1" custAng="16200000" custScaleX="206567" custScaleY="114143" custLinFactNeighborX="-42694" custLinFactNeighborY="-1175">
        <dgm:presLayoutVars>
          <dgm:chPref val="3"/>
        </dgm:presLayoutVars>
      </dgm:prSet>
      <dgm:spPr/>
    </dgm:pt>
    <dgm:pt modelId="{042B510F-E084-49D3-8A24-3CCAE41B2644}" type="pres">
      <dgm:prSet presAssocID="{5A7AE7BF-1B5B-47CB-B8C1-3891432CE715}" presName="level2hierChild" presStyleCnt="0"/>
      <dgm:spPr/>
    </dgm:pt>
    <dgm:pt modelId="{962D4970-45D9-4FF3-9FB1-6C740C6F8426}" type="pres">
      <dgm:prSet presAssocID="{69CAAA42-AD0D-4099-B20E-0D3377C05320}" presName="conn2-1" presStyleLbl="parChTrans1D2" presStyleIdx="0" presStyleCnt="5"/>
      <dgm:spPr/>
    </dgm:pt>
    <dgm:pt modelId="{108DA34B-0F0F-4B58-83C9-A3BEB9E8B585}" type="pres">
      <dgm:prSet presAssocID="{69CAAA42-AD0D-4099-B20E-0D3377C05320}" presName="connTx" presStyleLbl="parChTrans1D2" presStyleIdx="0" presStyleCnt="5"/>
      <dgm:spPr/>
    </dgm:pt>
    <dgm:pt modelId="{198622EB-4197-4352-9C46-48BEECFD5230}" type="pres">
      <dgm:prSet presAssocID="{01E6BC37-FAF2-41FA-9353-CFE55EFABFFB}" presName="root2" presStyleCnt="0"/>
      <dgm:spPr/>
    </dgm:pt>
    <dgm:pt modelId="{B9927281-19F7-46A7-B59A-5BEBA1279EA6}" type="pres">
      <dgm:prSet presAssocID="{01E6BC37-FAF2-41FA-9353-CFE55EFABFFB}" presName="LevelTwoTextNode" presStyleLbl="node2" presStyleIdx="0" presStyleCnt="5" custScaleX="467811" custLinFactNeighborX="-79717">
        <dgm:presLayoutVars>
          <dgm:chPref val="3"/>
        </dgm:presLayoutVars>
      </dgm:prSet>
      <dgm:spPr/>
    </dgm:pt>
    <dgm:pt modelId="{60FFE431-3D53-4CE1-A784-C49C6BE98AF6}" type="pres">
      <dgm:prSet presAssocID="{01E6BC37-FAF2-41FA-9353-CFE55EFABFFB}" presName="level3hierChild" presStyleCnt="0"/>
      <dgm:spPr/>
    </dgm:pt>
    <dgm:pt modelId="{01DAFF0D-FC7D-43A9-9BF8-D5C87333AF4B}" type="pres">
      <dgm:prSet presAssocID="{E7C89096-999D-40C5-A25A-9976B377B662}" presName="conn2-1" presStyleLbl="parChTrans1D2" presStyleIdx="1" presStyleCnt="5"/>
      <dgm:spPr/>
    </dgm:pt>
    <dgm:pt modelId="{7DBE88EC-08FC-477B-BCF9-A18073728241}" type="pres">
      <dgm:prSet presAssocID="{E7C89096-999D-40C5-A25A-9976B377B662}" presName="connTx" presStyleLbl="parChTrans1D2" presStyleIdx="1" presStyleCnt="5"/>
      <dgm:spPr/>
    </dgm:pt>
    <dgm:pt modelId="{798F429D-4C3A-4739-BC9A-91F3C2642AF8}" type="pres">
      <dgm:prSet presAssocID="{5E582AA7-60B1-4C35-9540-EC6E0E850433}" presName="root2" presStyleCnt="0"/>
      <dgm:spPr/>
    </dgm:pt>
    <dgm:pt modelId="{9783C709-2E91-4BF5-A4D9-B35B86579BB4}" type="pres">
      <dgm:prSet presAssocID="{5E582AA7-60B1-4C35-9540-EC6E0E850433}" presName="LevelTwoTextNode" presStyleLbl="node2" presStyleIdx="1" presStyleCnt="5" custScaleX="467811" custLinFactNeighborX="-79717">
        <dgm:presLayoutVars>
          <dgm:chPref val="3"/>
        </dgm:presLayoutVars>
      </dgm:prSet>
      <dgm:spPr/>
    </dgm:pt>
    <dgm:pt modelId="{65823A0F-80F8-4C54-918B-FEB49E42A04F}" type="pres">
      <dgm:prSet presAssocID="{5E582AA7-60B1-4C35-9540-EC6E0E850433}" presName="level3hierChild" presStyleCnt="0"/>
      <dgm:spPr/>
    </dgm:pt>
    <dgm:pt modelId="{35363482-AF07-49C7-A3B2-F7677E13CA60}" type="pres">
      <dgm:prSet presAssocID="{DC4ABB35-5D44-44F2-975B-0885AEBDFD9F}" presName="conn2-1" presStyleLbl="parChTrans1D2" presStyleIdx="2" presStyleCnt="5"/>
      <dgm:spPr/>
    </dgm:pt>
    <dgm:pt modelId="{8264DF33-55CD-4129-AC68-D63F2BEF24F0}" type="pres">
      <dgm:prSet presAssocID="{DC4ABB35-5D44-44F2-975B-0885AEBDFD9F}" presName="connTx" presStyleLbl="parChTrans1D2" presStyleIdx="2" presStyleCnt="5"/>
      <dgm:spPr/>
    </dgm:pt>
    <dgm:pt modelId="{E35AC67F-96D4-4F77-9AE5-CD6747F8980A}" type="pres">
      <dgm:prSet presAssocID="{CCD6A40D-5061-4F8A-9A4B-C3A0A3CEE41F}" presName="root2" presStyleCnt="0"/>
      <dgm:spPr/>
    </dgm:pt>
    <dgm:pt modelId="{7123DE68-B798-4B14-9C69-1FD4808B946E}" type="pres">
      <dgm:prSet presAssocID="{CCD6A40D-5061-4F8A-9A4B-C3A0A3CEE41F}" presName="LevelTwoTextNode" presStyleLbl="node2" presStyleIdx="2" presStyleCnt="5" custScaleX="467811" custLinFactNeighborX="-79717">
        <dgm:presLayoutVars>
          <dgm:chPref val="3"/>
        </dgm:presLayoutVars>
      </dgm:prSet>
      <dgm:spPr/>
    </dgm:pt>
    <dgm:pt modelId="{FAF454E6-CE77-429E-9A62-0C594DE0233C}" type="pres">
      <dgm:prSet presAssocID="{CCD6A40D-5061-4F8A-9A4B-C3A0A3CEE41F}" presName="level3hierChild" presStyleCnt="0"/>
      <dgm:spPr/>
    </dgm:pt>
    <dgm:pt modelId="{9FB07137-777B-4BE0-A635-D94160A0F697}" type="pres">
      <dgm:prSet presAssocID="{BDF6C8FC-42E8-4DFC-B0FC-0F81D61F93D9}" presName="conn2-1" presStyleLbl="parChTrans1D2" presStyleIdx="3" presStyleCnt="5"/>
      <dgm:spPr/>
    </dgm:pt>
    <dgm:pt modelId="{A20DE771-9723-4871-9FE3-04A7CD3ECEFA}" type="pres">
      <dgm:prSet presAssocID="{BDF6C8FC-42E8-4DFC-B0FC-0F81D61F93D9}" presName="connTx" presStyleLbl="parChTrans1D2" presStyleIdx="3" presStyleCnt="5"/>
      <dgm:spPr/>
    </dgm:pt>
    <dgm:pt modelId="{8B4051D5-EEA6-4FD6-B7C8-CE94B7A78BDB}" type="pres">
      <dgm:prSet presAssocID="{026C0DD4-38B8-44EA-B6A2-E41EEFC64395}" presName="root2" presStyleCnt="0"/>
      <dgm:spPr/>
    </dgm:pt>
    <dgm:pt modelId="{F51355DA-379D-4628-9EE7-83E230E90E54}" type="pres">
      <dgm:prSet presAssocID="{026C0DD4-38B8-44EA-B6A2-E41EEFC64395}" presName="LevelTwoTextNode" presStyleLbl="node2" presStyleIdx="3" presStyleCnt="5" custScaleX="467811" custLinFactNeighborX="-79717" custLinFactNeighborY="473">
        <dgm:presLayoutVars>
          <dgm:chPref val="3"/>
        </dgm:presLayoutVars>
      </dgm:prSet>
      <dgm:spPr/>
    </dgm:pt>
    <dgm:pt modelId="{74038F6B-2F6D-481D-A8BD-5E0B3641D7D2}" type="pres">
      <dgm:prSet presAssocID="{026C0DD4-38B8-44EA-B6A2-E41EEFC64395}" presName="level3hierChild" presStyleCnt="0"/>
      <dgm:spPr/>
    </dgm:pt>
    <dgm:pt modelId="{6B6D37A2-51DE-4A57-8060-1D7FB4A14845}" type="pres">
      <dgm:prSet presAssocID="{338E85D0-A8FC-4EBD-AD89-314AD1D6139E}" presName="conn2-1" presStyleLbl="parChTrans1D2" presStyleIdx="4" presStyleCnt="5"/>
      <dgm:spPr/>
    </dgm:pt>
    <dgm:pt modelId="{0C67689E-2DD6-4BB3-AF93-747517739488}" type="pres">
      <dgm:prSet presAssocID="{338E85D0-A8FC-4EBD-AD89-314AD1D6139E}" presName="connTx" presStyleLbl="parChTrans1D2" presStyleIdx="4" presStyleCnt="5"/>
      <dgm:spPr/>
    </dgm:pt>
    <dgm:pt modelId="{1B4082A1-C997-4768-9D5D-F15196BAA646}" type="pres">
      <dgm:prSet presAssocID="{7C9A164F-2C10-43C4-AC9E-3A6BA255B094}" presName="root2" presStyleCnt="0"/>
      <dgm:spPr/>
    </dgm:pt>
    <dgm:pt modelId="{8A688331-1EED-42FC-A4AB-9F1D6449AB71}" type="pres">
      <dgm:prSet presAssocID="{7C9A164F-2C10-43C4-AC9E-3A6BA255B094}" presName="LevelTwoTextNode" presStyleLbl="node2" presStyleIdx="4" presStyleCnt="5" custScaleX="467811" custLinFactNeighborX="-79717" custLinFactNeighborY="375">
        <dgm:presLayoutVars>
          <dgm:chPref val="3"/>
        </dgm:presLayoutVars>
      </dgm:prSet>
      <dgm:spPr/>
    </dgm:pt>
    <dgm:pt modelId="{0B1A1F10-E277-4E85-950F-22AC7251592B}" type="pres">
      <dgm:prSet presAssocID="{7C9A164F-2C10-43C4-AC9E-3A6BA255B094}" presName="level3hierChild" presStyleCnt="0"/>
      <dgm:spPr/>
    </dgm:pt>
  </dgm:ptLst>
  <dgm:cxnLst>
    <dgm:cxn modelId="{F9906D0B-DB99-408E-9FE0-2BBAEFBECF81}" type="presOf" srcId="{5A7AE7BF-1B5B-47CB-B8C1-3891432CE715}" destId="{97B18143-F4C2-47BA-B331-634C02BAB3AE}" srcOrd="0" destOrd="0" presId="urn:microsoft.com/office/officeart/2008/layout/HorizontalMultiLevelHierarchy"/>
    <dgm:cxn modelId="{A069222A-1692-4285-9018-ECD1D7F85282}" srcId="{5A7AE7BF-1B5B-47CB-B8C1-3891432CE715}" destId="{5E582AA7-60B1-4C35-9540-EC6E0E850433}" srcOrd="1" destOrd="0" parTransId="{E7C89096-999D-40C5-A25A-9976B377B662}" sibTransId="{2A30691B-2A8D-4679-83EC-749C61B717A9}"/>
    <dgm:cxn modelId="{1F2DDA3F-F41A-47EB-9595-05B7FAE24662}" type="presOf" srcId="{EA386445-1023-4DBB-BBD5-6CAABD188E95}" destId="{7495DCE0-FEDE-4BC0-909C-AE3C405874F7}" srcOrd="0" destOrd="0" presId="urn:microsoft.com/office/officeart/2008/layout/HorizontalMultiLevelHierarchy"/>
    <dgm:cxn modelId="{5340EC5F-65DB-45CC-9D1D-66839718B65D}" type="presOf" srcId="{338E85D0-A8FC-4EBD-AD89-314AD1D6139E}" destId="{0C67689E-2DD6-4BB3-AF93-747517739488}" srcOrd="1" destOrd="0" presId="urn:microsoft.com/office/officeart/2008/layout/HorizontalMultiLevelHierarchy"/>
    <dgm:cxn modelId="{B547FC4D-4EDD-4A2D-A133-200225871CA9}" type="presOf" srcId="{CCD6A40D-5061-4F8A-9A4B-C3A0A3CEE41F}" destId="{7123DE68-B798-4B14-9C69-1FD4808B946E}" srcOrd="0" destOrd="0" presId="urn:microsoft.com/office/officeart/2008/layout/HorizontalMultiLevelHierarchy"/>
    <dgm:cxn modelId="{2D0A4856-5501-4413-8417-95BF5B4892C1}" type="presOf" srcId="{7C9A164F-2C10-43C4-AC9E-3A6BA255B094}" destId="{8A688331-1EED-42FC-A4AB-9F1D6449AB71}" srcOrd="0" destOrd="0" presId="urn:microsoft.com/office/officeart/2008/layout/HorizontalMultiLevelHierarchy"/>
    <dgm:cxn modelId="{1E43BB56-38EF-471B-AB26-0D28245C6E28}" type="presOf" srcId="{BDF6C8FC-42E8-4DFC-B0FC-0F81D61F93D9}" destId="{9FB07137-777B-4BE0-A635-D94160A0F697}" srcOrd="0" destOrd="0" presId="urn:microsoft.com/office/officeart/2008/layout/HorizontalMultiLevelHierarchy"/>
    <dgm:cxn modelId="{EC8EBF77-8AF5-44F8-A652-72601BA2CE9B}" type="presOf" srcId="{01E6BC37-FAF2-41FA-9353-CFE55EFABFFB}" destId="{B9927281-19F7-46A7-B59A-5BEBA1279EA6}" srcOrd="0" destOrd="0" presId="urn:microsoft.com/office/officeart/2008/layout/HorizontalMultiLevelHierarchy"/>
    <dgm:cxn modelId="{ED5BBC58-C83D-4317-9E42-1757E740506F}" srcId="{5A7AE7BF-1B5B-47CB-B8C1-3891432CE715}" destId="{7C9A164F-2C10-43C4-AC9E-3A6BA255B094}" srcOrd="4" destOrd="0" parTransId="{338E85D0-A8FC-4EBD-AD89-314AD1D6139E}" sibTransId="{9AEBF72E-A9CD-4179-86E7-6A418FBFA544}"/>
    <dgm:cxn modelId="{2FE2657D-8AC0-47CE-B1DB-1631A7BF54E5}" type="presOf" srcId="{69CAAA42-AD0D-4099-B20E-0D3377C05320}" destId="{962D4970-45D9-4FF3-9FB1-6C740C6F8426}" srcOrd="0" destOrd="0" presId="urn:microsoft.com/office/officeart/2008/layout/HorizontalMultiLevelHierarchy"/>
    <dgm:cxn modelId="{7BABC47F-540C-4BB6-AD99-855B8EEB1451}" type="presOf" srcId="{5E582AA7-60B1-4C35-9540-EC6E0E850433}" destId="{9783C709-2E91-4BF5-A4D9-B35B86579BB4}" srcOrd="0" destOrd="0" presId="urn:microsoft.com/office/officeart/2008/layout/HorizontalMultiLevelHierarchy"/>
    <dgm:cxn modelId="{3A54FE89-19EC-4859-A77F-1F727DDD5DC4}" type="presOf" srcId="{DC4ABB35-5D44-44F2-975B-0885AEBDFD9F}" destId="{35363482-AF07-49C7-A3B2-F7677E13CA60}" srcOrd="0" destOrd="0" presId="urn:microsoft.com/office/officeart/2008/layout/HorizontalMultiLevelHierarchy"/>
    <dgm:cxn modelId="{EC38D191-863E-4768-9F50-4F52DED5AD3A}" srcId="{EA386445-1023-4DBB-BBD5-6CAABD188E95}" destId="{5A7AE7BF-1B5B-47CB-B8C1-3891432CE715}" srcOrd="0" destOrd="0" parTransId="{309CE7F0-BFC1-4255-BBA6-F31DE090C46D}" sibTransId="{69BB6A08-FEE5-429D-AAE4-63851E5E44DD}"/>
    <dgm:cxn modelId="{EAE4B89D-A821-4C41-BDB9-8DF5FF0132E6}" type="presOf" srcId="{DC4ABB35-5D44-44F2-975B-0885AEBDFD9F}" destId="{8264DF33-55CD-4129-AC68-D63F2BEF24F0}" srcOrd="1" destOrd="0" presId="urn:microsoft.com/office/officeart/2008/layout/HorizontalMultiLevelHierarchy"/>
    <dgm:cxn modelId="{50AA80AD-229C-4209-A688-F3FA547F13D4}" srcId="{5A7AE7BF-1B5B-47CB-B8C1-3891432CE715}" destId="{026C0DD4-38B8-44EA-B6A2-E41EEFC64395}" srcOrd="3" destOrd="0" parTransId="{BDF6C8FC-42E8-4DFC-B0FC-0F81D61F93D9}" sibTransId="{D730ACFF-651D-46DD-AB70-BCCC7532D210}"/>
    <dgm:cxn modelId="{C0B4C0B6-0BA4-4BEE-BC20-637E01D36389}" type="presOf" srcId="{026C0DD4-38B8-44EA-B6A2-E41EEFC64395}" destId="{F51355DA-379D-4628-9EE7-83E230E90E54}" srcOrd="0" destOrd="0" presId="urn:microsoft.com/office/officeart/2008/layout/HorizontalMultiLevelHierarchy"/>
    <dgm:cxn modelId="{AB715FC0-CC1F-4ABE-8CFE-8102410D642F}" type="presOf" srcId="{BDF6C8FC-42E8-4DFC-B0FC-0F81D61F93D9}" destId="{A20DE771-9723-4871-9FE3-04A7CD3ECEFA}" srcOrd="1" destOrd="0" presId="urn:microsoft.com/office/officeart/2008/layout/HorizontalMultiLevelHierarchy"/>
    <dgm:cxn modelId="{075145C5-7529-4ABA-96D2-FAEE8AE73D87}" srcId="{5A7AE7BF-1B5B-47CB-B8C1-3891432CE715}" destId="{01E6BC37-FAF2-41FA-9353-CFE55EFABFFB}" srcOrd="0" destOrd="0" parTransId="{69CAAA42-AD0D-4099-B20E-0D3377C05320}" sibTransId="{C6C413BA-E484-459C-BCE1-F1019A664981}"/>
    <dgm:cxn modelId="{150EB2CB-E10A-43F5-9C8D-1CAC3B6F87E8}" type="presOf" srcId="{338E85D0-A8FC-4EBD-AD89-314AD1D6139E}" destId="{6B6D37A2-51DE-4A57-8060-1D7FB4A14845}" srcOrd="0" destOrd="0" presId="urn:microsoft.com/office/officeart/2008/layout/HorizontalMultiLevelHierarchy"/>
    <dgm:cxn modelId="{720E60D3-2160-4B66-9760-26F59A467A9A}" type="presOf" srcId="{E7C89096-999D-40C5-A25A-9976B377B662}" destId="{7DBE88EC-08FC-477B-BCF9-A18073728241}" srcOrd="1" destOrd="0" presId="urn:microsoft.com/office/officeart/2008/layout/HorizontalMultiLevelHierarchy"/>
    <dgm:cxn modelId="{BD1686DE-EA19-46EF-949D-2B1CA00E159C}" type="presOf" srcId="{E7C89096-999D-40C5-A25A-9976B377B662}" destId="{01DAFF0D-FC7D-43A9-9BF8-D5C87333AF4B}" srcOrd="0" destOrd="0" presId="urn:microsoft.com/office/officeart/2008/layout/HorizontalMultiLevelHierarchy"/>
    <dgm:cxn modelId="{4E0B04E7-DE65-4D20-ACCD-1ADA45CBDDAF}" srcId="{5A7AE7BF-1B5B-47CB-B8C1-3891432CE715}" destId="{CCD6A40D-5061-4F8A-9A4B-C3A0A3CEE41F}" srcOrd="2" destOrd="0" parTransId="{DC4ABB35-5D44-44F2-975B-0885AEBDFD9F}" sibTransId="{9740703B-6F30-4030-81FA-A5DD7FBE3A15}"/>
    <dgm:cxn modelId="{16C1FAF2-5F56-47D4-ADF7-38EE71BB161E}" type="presOf" srcId="{69CAAA42-AD0D-4099-B20E-0D3377C05320}" destId="{108DA34B-0F0F-4B58-83C9-A3BEB9E8B585}" srcOrd="1" destOrd="0" presId="urn:microsoft.com/office/officeart/2008/layout/HorizontalMultiLevelHierarchy"/>
    <dgm:cxn modelId="{9F258FCD-E0EE-47CB-ABFD-9A761398785F}" type="presParOf" srcId="{7495DCE0-FEDE-4BC0-909C-AE3C405874F7}" destId="{08705FA1-D3A2-4241-8063-05A608FDBB18}" srcOrd="0" destOrd="0" presId="urn:microsoft.com/office/officeart/2008/layout/HorizontalMultiLevelHierarchy"/>
    <dgm:cxn modelId="{DB845B56-B974-4696-BAC9-92EC15E3FDD7}" type="presParOf" srcId="{08705FA1-D3A2-4241-8063-05A608FDBB18}" destId="{97B18143-F4C2-47BA-B331-634C02BAB3AE}" srcOrd="0" destOrd="0" presId="urn:microsoft.com/office/officeart/2008/layout/HorizontalMultiLevelHierarchy"/>
    <dgm:cxn modelId="{C08611DD-5BC2-4CF1-A672-87EF25DAB6CE}" type="presParOf" srcId="{08705FA1-D3A2-4241-8063-05A608FDBB18}" destId="{042B510F-E084-49D3-8A24-3CCAE41B2644}" srcOrd="1" destOrd="0" presId="urn:microsoft.com/office/officeart/2008/layout/HorizontalMultiLevelHierarchy"/>
    <dgm:cxn modelId="{E71E68D1-F6C0-4619-AB69-07AD761036FC}" type="presParOf" srcId="{042B510F-E084-49D3-8A24-3CCAE41B2644}" destId="{962D4970-45D9-4FF3-9FB1-6C740C6F8426}" srcOrd="0" destOrd="0" presId="urn:microsoft.com/office/officeart/2008/layout/HorizontalMultiLevelHierarchy"/>
    <dgm:cxn modelId="{B06C0318-8AE3-4643-B80C-DA5CE26C74D4}" type="presParOf" srcId="{962D4970-45D9-4FF3-9FB1-6C740C6F8426}" destId="{108DA34B-0F0F-4B58-83C9-A3BEB9E8B585}" srcOrd="0" destOrd="0" presId="urn:microsoft.com/office/officeart/2008/layout/HorizontalMultiLevelHierarchy"/>
    <dgm:cxn modelId="{ECD4134D-DAB7-4EB4-9051-BB92862B7964}" type="presParOf" srcId="{042B510F-E084-49D3-8A24-3CCAE41B2644}" destId="{198622EB-4197-4352-9C46-48BEECFD5230}" srcOrd="1" destOrd="0" presId="urn:microsoft.com/office/officeart/2008/layout/HorizontalMultiLevelHierarchy"/>
    <dgm:cxn modelId="{1ED73817-E9BC-4177-B794-A47A0D386C8B}" type="presParOf" srcId="{198622EB-4197-4352-9C46-48BEECFD5230}" destId="{B9927281-19F7-46A7-B59A-5BEBA1279EA6}" srcOrd="0" destOrd="0" presId="urn:microsoft.com/office/officeart/2008/layout/HorizontalMultiLevelHierarchy"/>
    <dgm:cxn modelId="{F3E30298-586B-471A-BF14-3B39A0A7FBEF}" type="presParOf" srcId="{198622EB-4197-4352-9C46-48BEECFD5230}" destId="{60FFE431-3D53-4CE1-A784-C49C6BE98AF6}" srcOrd="1" destOrd="0" presId="urn:microsoft.com/office/officeart/2008/layout/HorizontalMultiLevelHierarchy"/>
    <dgm:cxn modelId="{6FB4B65D-9978-4961-B1C0-6794084E6CFD}" type="presParOf" srcId="{042B510F-E084-49D3-8A24-3CCAE41B2644}" destId="{01DAFF0D-FC7D-43A9-9BF8-D5C87333AF4B}" srcOrd="2" destOrd="0" presId="urn:microsoft.com/office/officeart/2008/layout/HorizontalMultiLevelHierarchy"/>
    <dgm:cxn modelId="{1DA3604C-6A52-4257-B4CB-B5E9AE2FC459}" type="presParOf" srcId="{01DAFF0D-FC7D-43A9-9BF8-D5C87333AF4B}" destId="{7DBE88EC-08FC-477B-BCF9-A18073728241}" srcOrd="0" destOrd="0" presId="urn:microsoft.com/office/officeart/2008/layout/HorizontalMultiLevelHierarchy"/>
    <dgm:cxn modelId="{DCF31F62-E22D-4776-BCC0-E68383F3BF12}" type="presParOf" srcId="{042B510F-E084-49D3-8A24-3CCAE41B2644}" destId="{798F429D-4C3A-4739-BC9A-91F3C2642AF8}" srcOrd="3" destOrd="0" presId="urn:microsoft.com/office/officeart/2008/layout/HorizontalMultiLevelHierarchy"/>
    <dgm:cxn modelId="{438A9A60-7842-413D-8570-06655B601797}" type="presParOf" srcId="{798F429D-4C3A-4739-BC9A-91F3C2642AF8}" destId="{9783C709-2E91-4BF5-A4D9-B35B86579BB4}" srcOrd="0" destOrd="0" presId="urn:microsoft.com/office/officeart/2008/layout/HorizontalMultiLevelHierarchy"/>
    <dgm:cxn modelId="{D6895EFF-96F0-4CCF-9BDA-FA4506AB5989}" type="presParOf" srcId="{798F429D-4C3A-4739-BC9A-91F3C2642AF8}" destId="{65823A0F-80F8-4C54-918B-FEB49E42A04F}" srcOrd="1" destOrd="0" presId="urn:microsoft.com/office/officeart/2008/layout/HorizontalMultiLevelHierarchy"/>
    <dgm:cxn modelId="{BB988BF9-4E94-45E6-989B-5D428F2A863B}" type="presParOf" srcId="{042B510F-E084-49D3-8A24-3CCAE41B2644}" destId="{35363482-AF07-49C7-A3B2-F7677E13CA60}" srcOrd="4" destOrd="0" presId="urn:microsoft.com/office/officeart/2008/layout/HorizontalMultiLevelHierarchy"/>
    <dgm:cxn modelId="{67346344-1461-4BFA-9E92-CC6ABCCB7600}" type="presParOf" srcId="{35363482-AF07-49C7-A3B2-F7677E13CA60}" destId="{8264DF33-55CD-4129-AC68-D63F2BEF24F0}" srcOrd="0" destOrd="0" presId="urn:microsoft.com/office/officeart/2008/layout/HorizontalMultiLevelHierarchy"/>
    <dgm:cxn modelId="{C244AF21-6A4B-4268-BFED-FCB63EC6A4EB}" type="presParOf" srcId="{042B510F-E084-49D3-8A24-3CCAE41B2644}" destId="{E35AC67F-96D4-4F77-9AE5-CD6747F8980A}" srcOrd="5" destOrd="0" presId="urn:microsoft.com/office/officeart/2008/layout/HorizontalMultiLevelHierarchy"/>
    <dgm:cxn modelId="{84782425-0E9D-4D2E-AEFF-D7FA86C1A95C}" type="presParOf" srcId="{E35AC67F-96D4-4F77-9AE5-CD6747F8980A}" destId="{7123DE68-B798-4B14-9C69-1FD4808B946E}" srcOrd="0" destOrd="0" presId="urn:microsoft.com/office/officeart/2008/layout/HorizontalMultiLevelHierarchy"/>
    <dgm:cxn modelId="{C83B4C8F-DC51-4935-A431-1B97B9EA209D}" type="presParOf" srcId="{E35AC67F-96D4-4F77-9AE5-CD6747F8980A}" destId="{FAF454E6-CE77-429E-9A62-0C594DE0233C}" srcOrd="1" destOrd="0" presId="urn:microsoft.com/office/officeart/2008/layout/HorizontalMultiLevelHierarchy"/>
    <dgm:cxn modelId="{0C0C664B-6F01-4EE8-81E7-E8D4E8DA90DD}" type="presParOf" srcId="{042B510F-E084-49D3-8A24-3CCAE41B2644}" destId="{9FB07137-777B-4BE0-A635-D94160A0F697}" srcOrd="6" destOrd="0" presId="urn:microsoft.com/office/officeart/2008/layout/HorizontalMultiLevelHierarchy"/>
    <dgm:cxn modelId="{4B388614-2484-48DA-8A15-17C87FF0EA15}" type="presParOf" srcId="{9FB07137-777B-4BE0-A635-D94160A0F697}" destId="{A20DE771-9723-4871-9FE3-04A7CD3ECEFA}" srcOrd="0" destOrd="0" presId="urn:microsoft.com/office/officeart/2008/layout/HorizontalMultiLevelHierarchy"/>
    <dgm:cxn modelId="{00D29262-6471-416A-A6EF-B43027BDA72B}" type="presParOf" srcId="{042B510F-E084-49D3-8A24-3CCAE41B2644}" destId="{8B4051D5-EEA6-4FD6-B7C8-CE94B7A78BDB}" srcOrd="7" destOrd="0" presId="urn:microsoft.com/office/officeart/2008/layout/HorizontalMultiLevelHierarchy"/>
    <dgm:cxn modelId="{24503749-52FB-48D3-A115-79D8182154E0}" type="presParOf" srcId="{8B4051D5-EEA6-4FD6-B7C8-CE94B7A78BDB}" destId="{F51355DA-379D-4628-9EE7-83E230E90E54}" srcOrd="0" destOrd="0" presId="urn:microsoft.com/office/officeart/2008/layout/HorizontalMultiLevelHierarchy"/>
    <dgm:cxn modelId="{8387AEA9-6093-4AF3-A936-766FFC93992B}" type="presParOf" srcId="{8B4051D5-EEA6-4FD6-B7C8-CE94B7A78BDB}" destId="{74038F6B-2F6D-481D-A8BD-5E0B3641D7D2}" srcOrd="1" destOrd="0" presId="urn:microsoft.com/office/officeart/2008/layout/HorizontalMultiLevelHierarchy"/>
    <dgm:cxn modelId="{AA3D873F-B02B-43C0-8B5F-0E80611CD4C1}" type="presParOf" srcId="{042B510F-E084-49D3-8A24-3CCAE41B2644}" destId="{6B6D37A2-51DE-4A57-8060-1D7FB4A14845}" srcOrd="8" destOrd="0" presId="urn:microsoft.com/office/officeart/2008/layout/HorizontalMultiLevelHierarchy"/>
    <dgm:cxn modelId="{C9A7EB69-CDEC-46A9-A48E-533005A5CAF1}" type="presParOf" srcId="{6B6D37A2-51DE-4A57-8060-1D7FB4A14845}" destId="{0C67689E-2DD6-4BB3-AF93-747517739488}" srcOrd="0" destOrd="0" presId="urn:microsoft.com/office/officeart/2008/layout/HorizontalMultiLevelHierarchy"/>
    <dgm:cxn modelId="{8501E5AA-5505-4FC1-9AE0-27084301E09A}" type="presParOf" srcId="{042B510F-E084-49D3-8A24-3CCAE41B2644}" destId="{1B4082A1-C997-4768-9D5D-F15196BAA646}" srcOrd="9" destOrd="0" presId="urn:microsoft.com/office/officeart/2008/layout/HorizontalMultiLevelHierarchy"/>
    <dgm:cxn modelId="{AA4FC4CC-E8F9-4172-8513-B0CD387B49C1}" type="presParOf" srcId="{1B4082A1-C997-4768-9D5D-F15196BAA646}" destId="{8A688331-1EED-42FC-A4AB-9F1D6449AB71}" srcOrd="0" destOrd="0" presId="urn:microsoft.com/office/officeart/2008/layout/HorizontalMultiLevelHierarchy"/>
    <dgm:cxn modelId="{BFC2CACB-002B-4757-A179-1EBE547AA03F}" type="presParOf" srcId="{1B4082A1-C997-4768-9D5D-F15196BAA646}" destId="{0B1A1F10-E277-4E85-950F-22AC7251592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84759C-99E8-4CC6-9F7F-C723E291AA34}" type="doc">
      <dgm:prSet loTypeId="urn:microsoft.com/office/officeart/2008/layout/VerticalCurvedList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rtl="1"/>
          <a:endParaRPr lang="ar-SY"/>
        </a:p>
      </dgm:t>
    </dgm:pt>
    <dgm:pt modelId="{0B904B2D-D7EB-4D32-8667-3013EBB94FCD}">
      <dgm:prSet custT="1"/>
      <dgm:spPr/>
      <dgm:t>
        <a:bodyPr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1- </a:t>
          </a: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البنت 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الواحدة فأكثر مع الابن من درجتها، أما مع ابن الابن فتكون ذات فرض.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42641E-06A2-4AC2-8FFA-A03817060F20}" type="parTrans" cxnId="{CE817B3B-0A08-4938-BFD6-4BA89CF594D5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487CBB-03F7-49F2-AB32-9F980ADF0DDC}" type="sibTrans" cxnId="{CE817B3B-0A08-4938-BFD6-4BA89CF594D5}">
      <dgm:prSet/>
      <dgm:spPr/>
      <dgm:t>
        <a:bodyPr/>
        <a:lstStyle/>
        <a:p>
          <a:pPr algn="justLow"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601088-67B9-434E-A9D5-342AC2F72D7E}">
      <dgm:prSet custT="1"/>
      <dgm:spPr/>
      <dgm:t>
        <a:bodyPr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2- </a:t>
          </a: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بنت الابن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الواحدة فأكثر مع ابن الابن من درجتها سواء أكان أخاً لها أم ابن عم.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6F12EB-BA91-421A-A6EB-88FD060372F2}" type="parTrans" cxnId="{0F29545F-43C5-40E4-88CE-059D78879DF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4A4CA5-1B18-4BE4-8D44-429CEC6DC209}" type="sibTrans" cxnId="{0F29545F-43C5-40E4-88CE-059D78879DF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1BCB8F-0136-4672-98E8-19DBD7541291}">
      <dgm:prSet custT="1"/>
      <dgm:spPr/>
      <dgm:t>
        <a:bodyPr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بنت الابن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مع ابن الابن الأدنى منها أخاً كان أم ابن عم، إذا احتاجت إليه، شريطة أنْ لا تكون وارثة بالفرض.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B52E81D-533F-4596-8261-BBF70DDE4853}" type="parTrans" cxnId="{C9DCBAFF-9DE2-43D4-A6CA-A0F2252FA54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EBC37E-3F2F-4E54-9385-96420B0535D7}" type="sibTrans" cxnId="{C9DCBAFF-9DE2-43D4-A6CA-A0F2252FA54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F1A7EB-B849-4B0B-970D-76E9E9F013B3}">
      <dgm:prSet custT="1"/>
      <dgm:spPr/>
      <dgm:t>
        <a:bodyPr/>
        <a:lstStyle/>
        <a:p>
          <a:pPr algn="justLow"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4-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الأخت الشقيقة</a:t>
          </a:r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 واحدة فأكثر بالأخ الشقيق، فإن كان معها أخ لأب فهي صابة فرض.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B04E29-9DCC-4937-B8A9-E4B9FD77FD5C}" type="parTrans" cxnId="{76687077-B870-4330-93AC-823BDC9F81D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1462B6-2B96-45C8-90AC-813EF2F9F104}" type="sibTrans" cxnId="{76687077-B870-4330-93AC-823BDC9F81D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0A6725-B114-49C7-8A88-45CE3F1E4C28}">
      <dgm:prSet custT="1"/>
      <dgm:spPr/>
      <dgm:t>
        <a:bodyPr/>
        <a:lstStyle/>
        <a:p>
          <a:pPr algn="justLow" rtl="1"/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5- </a:t>
          </a:r>
          <a:r>
            <a:rPr lang="ar-SY" sz="2200" b="1">
              <a:latin typeface="Arial" panose="020B0604020202020204" pitchFamily="34" charset="0"/>
              <a:cs typeface="Arial" panose="020B0604020202020204" pitchFamily="34" charset="0"/>
            </a:rPr>
            <a:t>الأخت لأب</a:t>
          </a:r>
          <a:r>
            <a:rPr lang="ar-SY" sz="2200">
              <a:latin typeface="Arial" panose="020B0604020202020204" pitchFamily="34" charset="0"/>
              <a:cs typeface="Arial" panose="020B0604020202020204" pitchFamily="34" charset="0"/>
            </a:rPr>
            <a:t> واحدة فأكثر بالأخ لأب.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7AD4F4A-C898-4009-99BC-9F1B37596A96}" type="parTrans" cxnId="{4DAEE5C0-B477-4364-BC69-34776D985B3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AF9246-1F73-45D8-B01F-3A640F463A62}" type="sibTrans" cxnId="{4DAEE5C0-B477-4364-BC69-34776D985B30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60C761-96E3-4767-A671-9C457E760462}" type="pres">
      <dgm:prSet presAssocID="{D384759C-99E8-4CC6-9F7F-C723E291AA34}" presName="Name0" presStyleCnt="0">
        <dgm:presLayoutVars>
          <dgm:chMax val="7"/>
          <dgm:chPref val="7"/>
          <dgm:dir val="rev"/>
        </dgm:presLayoutVars>
      </dgm:prSet>
      <dgm:spPr/>
    </dgm:pt>
    <dgm:pt modelId="{2A9F3836-F992-4663-B766-F9B168447D84}" type="pres">
      <dgm:prSet presAssocID="{D384759C-99E8-4CC6-9F7F-C723E291AA34}" presName="Name1" presStyleCnt="0"/>
      <dgm:spPr/>
    </dgm:pt>
    <dgm:pt modelId="{C7D230C5-034F-4EA8-B42F-110CCC88D2F5}" type="pres">
      <dgm:prSet presAssocID="{D384759C-99E8-4CC6-9F7F-C723E291AA34}" presName="cycle" presStyleCnt="0"/>
      <dgm:spPr/>
    </dgm:pt>
    <dgm:pt modelId="{F4AEFE24-7D97-4DF6-A11F-BC04A810C25A}" type="pres">
      <dgm:prSet presAssocID="{D384759C-99E8-4CC6-9F7F-C723E291AA34}" presName="srcNode" presStyleLbl="node1" presStyleIdx="0" presStyleCnt="5"/>
      <dgm:spPr/>
    </dgm:pt>
    <dgm:pt modelId="{56428741-BE0B-4AFF-B7A4-5CFE63B1CC11}" type="pres">
      <dgm:prSet presAssocID="{D384759C-99E8-4CC6-9F7F-C723E291AA34}" presName="conn" presStyleLbl="parChTrans1D2" presStyleIdx="0" presStyleCnt="1"/>
      <dgm:spPr/>
    </dgm:pt>
    <dgm:pt modelId="{04C5212A-0D2B-47EA-B513-EA39655A6702}" type="pres">
      <dgm:prSet presAssocID="{D384759C-99E8-4CC6-9F7F-C723E291AA34}" presName="extraNode" presStyleLbl="node1" presStyleIdx="0" presStyleCnt="5"/>
      <dgm:spPr/>
    </dgm:pt>
    <dgm:pt modelId="{487099F4-2F2D-4DA9-8FDA-69AA79542086}" type="pres">
      <dgm:prSet presAssocID="{D384759C-99E8-4CC6-9F7F-C723E291AA34}" presName="dstNode" presStyleLbl="node1" presStyleIdx="0" presStyleCnt="5"/>
      <dgm:spPr/>
    </dgm:pt>
    <dgm:pt modelId="{DBDF4785-ADEF-446A-9DC7-FEE8C57B71E5}" type="pres">
      <dgm:prSet presAssocID="{0B904B2D-D7EB-4D32-8667-3013EBB94FCD}" presName="text_1" presStyleLbl="node1" presStyleIdx="0" presStyleCnt="5">
        <dgm:presLayoutVars>
          <dgm:bulletEnabled val="1"/>
        </dgm:presLayoutVars>
      </dgm:prSet>
      <dgm:spPr/>
    </dgm:pt>
    <dgm:pt modelId="{CDBEC5FD-4533-4721-8DF9-C0173C240D90}" type="pres">
      <dgm:prSet presAssocID="{0B904B2D-D7EB-4D32-8667-3013EBB94FCD}" presName="accent_1" presStyleCnt="0"/>
      <dgm:spPr/>
    </dgm:pt>
    <dgm:pt modelId="{20836C2A-7132-4138-BA25-075F99A8546F}" type="pres">
      <dgm:prSet presAssocID="{0B904B2D-D7EB-4D32-8667-3013EBB94FCD}" presName="accentRepeatNode" presStyleLbl="solidFgAcc1" presStyleIdx="0" presStyleCnt="5"/>
      <dgm:spPr/>
    </dgm:pt>
    <dgm:pt modelId="{E53D7026-382A-4993-AF8E-A25D29B4A901}" type="pres">
      <dgm:prSet presAssocID="{EB601088-67B9-434E-A9D5-342AC2F72D7E}" presName="text_2" presStyleLbl="node1" presStyleIdx="1" presStyleCnt="5">
        <dgm:presLayoutVars>
          <dgm:bulletEnabled val="1"/>
        </dgm:presLayoutVars>
      </dgm:prSet>
      <dgm:spPr/>
    </dgm:pt>
    <dgm:pt modelId="{41119FB4-A102-4293-B048-2EE07244EF26}" type="pres">
      <dgm:prSet presAssocID="{EB601088-67B9-434E-A9D5-342AC2F72D7E}" presName="accent_2" presStyleCnt="0"/>
      <dgm:spPr/>
    </dgm:pt>
    <dgm:pt modelId="{8F0BBA66-CCFB-4A1D-AAFC-4F1533A601C8}" type="pres">
      <dgm:prSet presAssocID="{EB601088-67B9-434E-A9D5-342AC2F72D7E}" presName="accentRepeatNode" presStyleLbl="solidFgAcc1" presStyleIdx="1" presStyleCnt="5"/>
      <dgm:spPr/>
    </dgm:pt>
    <dgm:pt modelId="{105DCA30-99FD-4327-A36B-B6864A8CC0BC}" type="pres">
      <dgm:prSet presAssocID="{C41BCB8F-0136-4672-98E8-19DBD7541291}" presName="text_3" presStyleLbl="node1" presStyleIdx="2" presStyleCnt="5" custScaleX="101578">
        <dgm:presLayoutVars>
          <dgm:bulletEnabled val="1"/>
        </dgm:presLayoutVars>
      </dgm:prSet>
      <dgm:spPr/>
    </dgm:pt>
    <dgm:pt modelId="{9D48F28A-47BD-42C2-9F96-123C34C125D9}" type="pres">
      <dgm:prSet presAssocID="{C41BCB8F-0136-4672-98E8-19DBD7541291}" presName="accent_3" presStyleCnt="0"/>
      <dgm:spPr/>
    </dgm:pt>
    <dgm:pt modelId="{8F59B958-1AC7-4D07-B907-133B5DBB6B49}" type="pres">
      <dgm:prSet presAssocID="{C41BCB8F-0136-4672-98E8-19DBD7541291}" presName="accentRepeatNode" presStyleLbl="solidFgAcc1" presStyleIdx="2" presStyleCnt="5"/>
      <dgm:spPr/>
    </dgm:pt>
    <dgm:pt modelId="{10C1DC44-ADF6-4520-BFDF-B1F66BFFDFB6}" type="pres">
      <dgm:prSet presAssocID="{65F1A7EB-B849-4B0B-970D-76E9E9F013B3}" presName="text_4" presStyleLbl="node1" presStyleIdx="3" presStyleCnt="5">
        <dgm:presLayoutVars>
          <dgm:bulletEnabled val="1"/>
        </dgm:presLayoutVars>
      </dgm:prSet>
      <dgm:spPr/>
    </dgm:pt>
    <dgm:pt modelId="{6FF38C64-2216-40DD-9FA2-CA2598EAE675}" type="pres">
      <dgm:prSet presAssocID="{65F1A7EB-B849-4B0B-970D-76E9E9F013B3}" presName="accent_4" presStyleCnt="0"/>
      <dgm:spPr/>
    </dgm:pt>
    <dgm:pt modelId="{1B399511-A149-44FC-9920-BCC38AC64A77}" type="pres">
      <dgm:prSet presAssocID="{65F1A7EB-B849-4B0B-970D-76E9E9F013B3}" presName="accentRepeatNode" presStyleLbl="solidFgAcc1" presStyleIdx="3" presStyleCnt="5"/>
      <dgm:spPr/>
    </dgm:pt>
    <dgm:pt modelId="{F71A5AFC-0ABF-40E8-90F9-AF5656BA1855}" type="pres">
      <dgm:prSet presAssocID="{850A6725-B114-49C7-8A88-45CE3F1E4C28}" presName="text_5" presStyleLbl="node1" presStyleIdx="4" presStyleCnt="5">
        <dgm:presLayoutVars>
          <dgm:bulletEnabled val="1"/>
        </dgm:presLayoutVars>
      </dgm:prSet>
      <dgm:spPr/>
    </dgm:pt>
    <dgm:pt modelId="{A81C7A98-30AD-41AA-A6A1-E8401130228B}" type="pres">
      <dgm:prSet presAssocID="{850A6725-B114-49C7-8A88-45CE3F1E4C28}" presName="accent_5" presStyleCnt="0"/>
      <dgm:spPr/>
    </dgm:pt>
    <dgm:pt modelId="{ABB4AFAF-495E-4AB8-95A3-C0657D05C827}" type="pres">
      <dgm:prSet presAssocID="{850A6725-B114-49C7-8A88-45CE3F1E4C28}" presName="accentRepeatNode" presStyleLbl="solidFgAcc1" presStyleIdx="4" presStyleCnt="5"/>
      <dgm:spPr/>
    </dgm:pt>
  </dgm:ptLst>
  <dgm:cxnLst>
    <dgm:cxn modelId="{0767930B-4499-4D31-BBD6-C0F1057E44F6}" type="presOf" srcId="{0B904B2D-D7EB-4D32-8667-3013EBB94FCD}" destId="{DBDF4785-ADEF-446A-9DC7-FEE8C57B71E5}" srcOrd="0" destOrd="0" presId="urn:microsoft.com/office/officeart/2008/layout/VerticalCurvedList"/>
    <dgm:cxn modelId="{494CE40D-D14A-4FB1-92C9-7EDEDF6EDA72}" type="presOf" srcId="{850A6725-B114-49C7-8A88-45CE3F1E4C28}" destId="{F71A5AFC-0ABF-40E8-90F9-AF5656BA1855}" srcOrd="0" destOrd="0" presId="urn:microsoft.com/office/officeart/2008/layout/VerticalCurvedList"/>
    <dgm:cxn modelId="{40863220-CD5F-4260-AF0F-A87EEEC1F5FC}" type="presOf" srcId="{65F1A7EB-B849-4B0B-970D-76E9E9F013B3}" destId="{10C1DC44-ADF6-4520-BFDF-B1F66BFFDFB6}" srcOrd="0" destOrd="0" presId="urn:microsoft.com/office/officeart/2008/layout/VerticalCurvedList"/>
    <dgm:cxn modelId="{CA02B836-4CEC-4B52-845A-1E291FF76051}" type="presOf" srcId="{EB601088-67B9-434E-A9D5-342AC2F72D7E}" destId="{E53D7026-382A-4993-AF8E-A25D29B4A901}" srcOrd="0" destOrd="0" presId="urn:microsoft.com/office/officeart/2008/layout/VerticalCurvedList"/>
    <dgm:cxn modelId="{CE817B3B-0A08-4938-BFD6-4BA89CF594D5}" srcId="{D384759C-99E8-4CC6-9F7F-C723E291AA34}" destId="{0B904B2D-D7EB-4D32-8667-3013EBB94FCD}" srcOrd="0" destOrd="0" parTransId="{6742641E-06A2-4AC2-8FFA-A03817060F20}" sibTransId="{C4487CBB-03F7-49F2-AB32-9F980ADF0DDC}"/>
    <dgm:cxn modelId="{0F29545F-43C5-40E4-88CE-059D78879DF0}" srcId="{D384759C-99E8-4CC6-9F7F-C723E291AA34}" destId="{EB601088-67B9-434E-A9D5-342AC2F72D7E}" srcOrd="1" destOrd="0" parTransId="{FF6F12EB-BA91-421A-A6EB-88FD060372F2}" sibTransId="{F34A4CA5-1B18-4BE4-8D44-429CEC6DC209}"/>
    <dgm:cxn modelId="{76687077-B870-4330-93AC-823BDC9F81D1}" srcId="{D384759C-99E8-4CC6-9F7F-C723E291AA34}" destId="{65F1A7EB-B849-4B0B-970D-76E9E9F013B3}" srcOrd="3" destOrd="0" parTransId="{80B04E29-9DCC-4937-B8A9-E4B9FD77FD5C}" sibTransId="{D01462B6-2B96-45C8-90AC-813EF2F9F104}"/>
    <dgm:cxn modelId="{BC3BB3B0-1DF8-46F3-829C-AEE504F3D4A1}" type="presOf" srcId="{C41BCB8F-0136-4672-98E8-19DBD7541291}" destId="{105DCA30-99FD-4327-A36B-B6864A8CC0BC}" srcOrd="0" destOrd="0" presId="urn:microsoft.com/office/officeart/2008/layout/VerticalCurvedList"/>
    <dgm:cxn modelId="{4DAEE5C0-B477-4364-BC69-34776D985B30}" srcId="{D384759C-99E8-4CC6-9F7F-C723E291AA34}" destId="{850A6725-B114-49C7-8A88-45CE3F1E4C28}" srcOrd="4" destOrd="0" parTransId="{77AD4F4A-C898-4009-99BC-9F1B37596A96}" sibTransId="{D0AF9246-1F73-45D8-B01F-3A640F463A62}"/>
    <dgm:cxn modelId="{48928BD5-2922-4C19-BADA-5343FAFC27AA}" type="presOf" srcId="{D384759C-99E8-4CC6-9F7F-C723E291AA34}" destId="{FD60C761-96E3-4767-A671-9C457E760462}" srcOrd="0" destOrd="0" presId="urn:microsoft.com/office/officeart/2008/layout/VerticalCurvedList"/>
    <dgm:cxn modelId="{A6AD4BEA-12FD-475A-9798-C1482BA57516}" type="presOf" srcId="{C4487CBB-03F7-49F2-AB32-9F980ADF0DDC}" destId="{56428741-BE0B-4AFF-B7A4-5CFE63B1CC11}" srcOrd="0" destOrd="0" presId="urn:microsoft.com/office/officeart/2008/layout/VerticalCurvedList"/>
    <dgm:cxn modelId="{C9DCBAFF-9DE2-43D4-A6CA-A0F2252FA54C}" srcId="{D384759C-99E8-4CC6-9F7F-C723E291AA34}" destId="{C41BCB8F-0136-4672-98E8-19DBD7541291}" srcOrd="2" destOrd="0" parTransId="{BB52E81D-533F-4596-8261-BBF70DDE4853}" sibTransId="{9AEBC37E-3F2F-4E54-9385-96420B0535D7}"/>
    <dgm:cxn modelId="{DC6F6BB1-026F-4AEC-A6AC-50765E7108BB}" type="presParOf" srcId="{FD60C761-96E3-4767-A671-9C457E760462}" destId="{2A9F3836-F992-4663-B766-F9B168447D84}" srcOrd="0" destOrd="0" presId="urn:microsoft.com/office/officeart/2008/layout/VerticalCurvedList"/>
    <dgm:cxn modelId="{5BC6E37E-A8E3-4281-963F-2A28A3618D4D}" type="presParOf" srcId="{2A9F3836-F992-4663-B766-F9B168447D84}" destId="{C7D230C5-034F-4EA8-B42F-110CCC88D2F5}" srcOrd="0" destOrd="0" presId="urn:microsoft.com/office/officeart/2008/layout/VerticalCurvedList"/>
    <dgm:cxn modelId="{EBAD43E7-EE0B-4F4F-AF89-39F60968F5C1}" type="presParOf" srcId="{C7D230C5-034F-4EA8-B42F-110CCC88D2F5}" destId="{F4AEFE24-7D97-4DF6-A11F-BC04A810C25A}" srcOrd="0" destOrd="0" presId="urn:microsoft.com/office/officeart/2008/layout/VerticalCurvedList"/>
    <dgm:cxn modelId="{65FF8873-31B3-4707-A682-15E2649C1974}" type="presParOf" srcId="{C7D230C5-034F-4EA8-B42F-110CCC88D2F5}" destId="{56428741-BE0B-4AFF-B7A4-5CFE63B1CC11}" srcOrd="1" destOrd="0" presId="urn:microsoft.com/office/officeart/2008/layout/VerticalCurvedList"/>
    <dgm:cxn modelId="{F7952565-2DD8-4798-84CC-BFF25966760C}" type="presParOf" srcId="{C7D230C5-034F-4EA8-B42F-110CCC88D2F5}" destId="{04C5212A-0D2B-47EA-B513-EA39655A6702}" srcOrd="2" destOrd="0" presId="urn:microsoft.com/office/officeart/2008/layout/VerticalCurvedList"/>
    <dgm:cxn modelId="{9533A3E8-DF49-4ADE-A1D1-F66BD5FC0F11}" type="presParOf" srcId="{C7D230C5-034F-4EA8-B42F-110CCC88D2F5}" destId="{487099F4-2F2D-4DA9-8FDA-69AA79542086}" srcOrd="3" destOrd="0" presId="urn:microsoft.com/office/officeart/2008/layout/VerticalCurvedList"/>
    <dgm:cxn modelId="{9049F971-2818-4815-927F-9E15D97F0800}" type="presParOf" srcId="{2A9F3836-F992-4663-B766-F9B168447D84}" destId="{DBDF4785-ADEF-446A-9DC7-FEE8C57B71E5}" srcOrd="1" destOrd="0" presId="urn:microsoft.com/office/officeart/2008/layout/VerticalCurvedList"/>
    <dgm:cxn modelId="{92243EF8-3D58-4197-A26F-F5D287A9384C}" type="presParOf" srcId="{2A9F3836-F992-4663-B766-F9B168447D84}" destId="{CDBEC5FD-4533-4721-8DF9-C0173C240D90}" srcOrd="2" destOrd="0" presId="urn:microsoft.com/office/officeart/2008/layout/VerticalCurvedList"/>
    <dgm:cxn modelId="{891DEC44-67CA-4CBC-97EE-4B87D4F4DBF9}" type="presParOf" srcId="{CDBEC5FD-4533-4721-8DF9-C0173C240D90}" destId="{20836C2A-7132-4138-BA25-075F99A8546F}" srcOrd="0" destOrd="0" presId="urn:microsoft.com/office/officeart/2008/layout/VerticalCurvedList"/>
    <dgm:cxn modelId="{BB171D8F-141C-4F9B-95DC-EA3EF8196C93}" type="presParOf" srcId="{2A9F3836-F992-4663-B766-F9B168447D84}" destId="{E53D7026-382A-4993-AF8E-A25D29B4A901}" srcOrd="3" destOrd="0" presId="urn:microsoft.com/office/officeart/2008/layout/VerticalCurvedList"/>
    <dgm:cxn modelId="{EFED0C1D-28A7-4C99-89A1-E6373703F96A}" type="presParOf" srcId="{2A9F3836-F992-4663-B766-F9B168447D84}" destId="{41119FB4-A102-4293-B048-2EE07244EF26}" srcOrd="4" destOrd="0" presId="urn:microsoft.com/office/officeart/2008/layout/VerticalCurvedList"/>
    <dgm:cxn modelId="{2B54A866-14EA-42B5-A812-70A246311CCF}" type="presParOf" srcId="{41119FB4-A102-4293-B048-2EE07244EF26}" destId="{8F0BBA66-CCFB-4A1D-AAFC-4F1533A601C8}" srcOrd="0" destOrd="0" presId="urn:microsoft.com/office/officeart/2008/layout/VerticalCurvedList"/>
    <dgm:cxn modelId="{BF0A16D5-C195-4D55-8589-53A6D787B82C}" type="presParOf" srcId="{2A9F3836-F992-4663-B766-F9B168447D84}" destId="{105DCA30-99FD-4327-A36B-B6864A8CC0BC}" srcOrd="5" destOrd="0" presId="urn:microsoft.com/office/officeart/2008/layout/VerticalCurvedList"/>
    <dgm:cxn modelId="{009C44B7-46B7-44AB-A83E-E792BFD29A6D}" type="presParOf" srcId="{2A9F3836-F992-4663-B766-F9B168447D84}" destId="{9D48F28A-47BD-42C2-9F96-123C34C125D9}" srcOrd="6" destOrd="0" presId="urn:microsoft.com/office/officeart/2008/layout/VerticalCurvedList"/>
    <dgm:cxn modelId="{D24F7385-4DF1-4272-9AA3-990A6ADE6A73}" type="presParOf" srcId="{9D48F28A-47BD-42C2-9F96-123C34C125D9}" destId="{8F59B958-1AC7-4D07-B907-133B5DBB6B49}" srcOrd="0" destOrd="0" presId="urn:microsoft.com/office/officeart/2008/layout/VerticalCurvedList"/>
    <dgm:cxn modelId="{616B74DC-E8B1-49D4-ADAB-339B9AA4107A}" type="presParOf" srcId="{2A9F3836-F992-4663-B766-F9B168447D84}" destId="{10C1DC44-ADF6-4520-BFDF-B1F66BFFDFB6}" srcOrd="7" destOrd="0" presId="urn:microsoft.com/office/officeart/2008/layout/VerticalCurvedList"/>
    <dgm:cxn modelId="{546CA434-891D-4C59-8AAF-A76F32662210}" type="presParOf" srcId="{2A9F3836-F992-4663-B766-F9B168447D84}" destId="{6FF38C64-2216-40DD-9FA2-CA2598EAE675}" srcOrd="8" destOrd="0" presId="urn:microsoft.com/office/officeart/2008/layout/VerticalCurvedList"/>
    <dgm:cxn modelId="{E8B378CE-94A0-4B39-8CD3-7F451E229E02}" type="presParOf" srcId="{6FF38C64-2216-40DD-9FA2-CA2598EAE675}" destId="{1B399511-A149-44FC-9920-BCC38AC64A77}" srcOrd="0" destOrd="0" presId="urn:microsoft.com/office/officeart/2008/layout/VerticalCurvedList"/>
    <dgm:cxn modelId="{EBEA4472-CC27-478D-B1EA-9CB53E16BE5A}" type="presParOf" srcId="{2A9F3836-F992-4663-B766-F9B168447D84}" destId="{F71A5AFC-0ABF-40E8-90F9-AF5656BA1855}" srcOrd="9" destOrd="0" presId="urn:microsoft.com/office/officeart/2008/layout/VerticalCurvedList"/>
    <dgm:cxn modelId="{CC0AB6FB-5AA2-4DF0-9290-387BC4FE26A3}" type="presParOf" srcId="{2A9F3836-F992-4663-B766-F9B168447D84}" destId="{A81C7A98-30AD-41AA-A6A1-E8401130228B}" srcOrd="10" destOrd="0" presId="urn:microsoft.com/office/officeart/2008/layout/VerticalCurvedList"/>
    <dgm:cxn modelId="{008300C2-3548-4E3F-9EDE-0A6DBF63C0E3}" type="presParOf" srcId="{A81C7A98-30AD-41AA-A6A1-E8401130228B}" destId="{ABB4AFAF-495E-4AB8-95A3-C0657D05C82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84759C-99E8-4CC6-9F7F-C723E291AA34}" type="doc">
      <dgm:prSet loTypeId="urn:microsoft.com/office/officeart/2005/8/layout/hList6" loCatId="list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rtl="1"/>
          <a:endParaRPr lang="ar-SY"/>
        </a:p>
      </dgm:t>
    </dgm:pt>
    <dgm:pt modelId="{D043C246-9A29-418A-A3A9-CAB35F76A141}">
      <dgm:prSet custT="1"/>
      <dgm:spPr/>
      <dgm:t>
        <a:bodyPr/>
        <a:lstStyle/>
        <a:p>
          <a:pPr algn="justLow" rtl="1">
            <a:lnSpc>
              <a:spcPct val="150000"/>
            </a:lnSpc>
          </a:pP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ب- </a:t>
          </a: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الأخت لأب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واحدة فأكثر، مع الفرع المؤنث الوارث بالفرض. وتصبح الأخت لأب التي تصير عصبة مع الغير، كأخ لأب فتحجب أبناء الإخوة مطلقاً فمن بعدهم.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C232A2-0020-42ED-BD13-AC5C691DED7F}" type="parTrans" cxnId="{F10A2230-D9D4-4D30-828A-7505EBD0DC0C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8763A4-BB7E-4152-96BB-F0E2B690EB73}" type="sibTrans" cxnId="{F10A2230-D9D4-4D30-828A-7505EBD0DC0C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BB1A07-B408-4CF1-8784-9064D9108FC6}">
      <dgm:prSet custT="1"/>
      <dgm:spPr/>
      <dgm:t>
        <a:bodyPr/>
        <a:lstStyle/>
        <a:p>
          <a:pPr algn="justLow" rtl="1">
            <a:lnSpc>
              <a:spcPct val="150000"/>
            </a:lnSpc>
          </a:pP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آ- </a:t>
          </a:r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الأخت الشقيقة</a:t>
          </a:r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 واحدة فأكثر مع الفرع المؤنث الوارث بالفرض.[مع بنت أو بنات، أو مع بنت ابن أو بنات ابن، أو معهما معاً] تصبح الشقيقة التي تصير عصبة مع الغير، كأخ شقيق فتحجب الإخوة لأب مطلقاً فمن بعدهم.</a:t>
          </a:r>
          <a:endParaRPr lang="en-US" sz="2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3F3307-0153-42FC-90E0-33FD78841E70}" type="sibTrans" cxnId="{1548837A-3511-4E95-9797-4B87994280CE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54D83E-1883-4198-84B6-005E40769485}" type="parTrans" cxnId="{1548837A-3511-4E95-9797-4B87994280CE}">
      <dgm:prSet/>
      <dgm:spPr/>
      <dgm:t>
        <a:bodyPr/>
        <a:lstStyle/>
        <a:p>
          <a:pPr rtl="1">
            <a:lnSpc>
              <a:spcPct val="150000"/>
            </a:lnSpc>
          </a:pPr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6A6F9D-9F64-416D-B28A-2E13433861E0}" type="pres">
      <dgm:prSet presAssocID="{D384759C-99E8-4CC6-9F7F-C723E291AA34}" presName="Name0" presStyleCnt="0">
        <dgm:presLayoutVars>
          <dgm:dir val="rev"/>
          <dgm:resizeHandles val="exact"/>
        </dgm:presLayoutVars>
      </dgm:prSet>
      <dgm:spPr/>
    </dgm:pt>
    <dgm:pt modelId="{17E9F06F-1253-4E9F-B37A-48933465FA97}" type="pres">
      <dgm:prSet presAssocID="{E7BB1A07-B408-4CF1-8784-9064D9108FC6}" presName="node" presStyleLbl="node1" presStyleIdx="0" presStyleCnt="2">
        <dgm:presLayoutVars>
          <dgm:bulletEnabled val="1"/>
        </dgm:presLayoutVars>
      </dgm:prSet>
      <dgm:spPr/>
    </dgm:pt>
    <dgm:pt modelId="{6884BFFD-E05E-4F40-AB1F-EC368B7FCD9D}" type="pres">
      <dgm:prSet presAssocID="{C03F3307-0153-42FC-90E0-33FD78841E70}" presName="sibTrans" presStyleCnt="0"/>
      <dgm:spPr/>
    </dgm:pt>
    <dgm:pt modelId="{DDF5D192-6433-43EC-B7B4-CF5A1F6CD113}" type="pres">
      <dgm:prSet presAssocID="{D043C246-9A29-418A-A3A9-CAB35F76A141}" presName="node" presStyleLbl="node1" presStyleIdx="1" presStyleCnt="2">
        <dgm:presLayoutVars>
          <dgm:bulletEnabled val="1"/>
        </dgm:presLayoutVars>
      </dgm:prSet>
      <dgm:spPr/>
    </dgm:pt>
  </dgm:ptLst>
  <dgm:cxnLst>
    <dgm:cxn modelId="{F10A2230-D9D4-4D30-828A-7505EBD0DC0C}" srcId="{D384759C-99E8-4CC6-9F7F-C723E291AA34}" destId="{D043C246-9A29-418A-A3A9-CAB35F76A141}" srcOrd="1" destOrd="0" parTransId="{B7C232A2-0020-42ED-BD13-AC5C691DED7F}" sibTransId="{B38763A4-BB7E-4152-96BB-F0E2B690EB73}"/>
    <dgm:cxn modelId="{C9A50274-2784-4926-AD3E-17FB7E8D2D27}" type="presOf" srcId="{D384759C-99E8-4CC6-9F7F-C723E291AA34}" destId="{CE6A6F9D-9F64-416D-B28A-2E13433861E0}" srcOrd="0" destOrd="0" presId="urn:microsoft.com/office/officeart/2005/8/layout/hList6"/>
    <dgm:cxn modelId="{1548837A-3511-4E95-9797-4B87994280CE}" srcId="{D384759C-99E8-4CC6-9F7F-C723E291AA34}" destId="{E7BB1A07-B408-4CF1-8784-9064D9108FC6}" srcOrd="0" destOrd="0" parTransId="{8154D83E-1883-4198-84B6-005E40769485}" sibTransId="{C03F3307-0153-42FC-90E0-33FD78841E70}"/>
    <dgm:cxn modelId="{7F9BA794-EFC3-4991-9FF6-44E30188A93A}" type="presOf" srcId="{E7BB1A07-B408-4CF1-8784-9064D9108FC6}" destId="{17E9F06F-1253-4E9F-B37A-48933465FA97}" srcOrd="0" destOrd="0" presId="urn:microsoft.com/office/officeart/2005/8/layout/hList6"/>
    <dgm:cxn modelId="{167D7DFE-CA15-4C61-9A29-D822C723C4A9}" type="presOf" srcId="{D043C246-9A29-418A-A3A9-CAB35F76A141}" destId="{DDF5D192-6433-43EC-B7B4-CF5A1F6CD113}" srcOrd="0" destOrd="0" presId="urn:microsoft.com/office/officeart/2005/8/layout/hList6"/>
    <dgm:cxn modelId="{352C4DAD-1E60-444F-A6ED-935D95ADADBB}" type="presParOf" srcId="{CE6A6F9D-9F64-416D-B28A-2E13433861E0}" destId="{17E9F06F-1253-4E9F-B37A-48933465FA97}" srcOrd="0" destOrd="0" presId="urn:microsoft.com/office/officeart/2005/8/layout/hList6"/>
    <dgm:cxn modelId="{2907C1EB-39A2-4AFC-BD58-B44D30DE0176}" type="presParOf" srcId="{CE6A6F9D-9F64-416D-B28A-2E13433861E0}" destId="{6884BFFD-E05E-4F40-AB1F-EC368B7FCD9D}" srcOrd="1" destOrd="0" presId="urn:microsoft.com/office/officeart/2005/8/layout/hList6"/>
    <dgm:cxn modelId="{050416D3-0A28-4839-BC8B-4444416DBDF6}" type="presParOf" srcId="{CE6A6F9D-9F64-416D-B28A-2E13433861E0}" destId="{DDF5D192-6433-43EC-B7B4-CF5A1F6CD113}" srcOrd="2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B92BA5-7A32-4B23-B197-CDE580F96D4B}" type="doc">
      <dgm:prSet loTypeId="urn:diagrams.loki3.com/BracketList" loCatId="list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pPr rtl="1"/>
          <a:endParaRPr lang="ar-SY"/>
        </a:p>
      </dgm:t>
    </dgm:pt>
    <dgm:pt modelId="{24EACD05-C50B-4CF6-AB80-C4B9D2560AD6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1- حجب النقصان: </a:t>
          </a:r>
        </a:p>
      </dgm:t>
    </dgm:pt>
    <dgm:pt modelId="{41286029-AAD5-4770-9EB2-78B77B539727}" type="parTrans" cxnId="{8E45CEFA-9F2F-4E2B-BB40-D0AF242490BF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A4A1CE-70FC-4D26-B129-D466195996DA}" type="sibTrans" cxnId="{8E45CEFA-9F2F-4E2B-BB40-D0AF242490BF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8B00D4-3921-4772-85DC-A335FC756924}">
      <dgm:prSet custT="1"/>
      <dgm:spPr/>
      <dgm:t>
        <a:bodyPr/>
        <a:lstStyle/>
        <a:p>
          <a:pPr rtl="1"/>
          <a:r>
            <a:rPr lang="ar-SY" sz="2200" b="1" dirty="0">
              <a:latin typeface="Arial" panose="020B0604020202020204" pitchFamily="34" charset="0"/>
              <a:cs typeface="Arial" panose="020B0604020202020204" pitchFamily="34" charset="0"/>
            </a:rPr>
            <a:t>2- حجب الحرمان: </a:t>
          </a:r>
        </a:p>
      </dgm:t>
    </dgm:pt>
    <dgm:pt modelId="{FC4D9C09-A32D-4A23-94E1-6F4A57183971}" type="parTrans" cxnId="{B5FE54D1-854B-41D4-919B-B5DAD577E57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744450-F633-4E68-8561-AB0306A8E254}" type="sibTrans" cxnId="{B5FE54D1-854B-41D4-919B-B5DAD577E571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7A186B-4012-48B7-96A3-4B26BE864809}">
      <dgm:prSet custT="1"/>
      <dgm:spPr/>
      <dgm:t>
        <a:bodyPr/>
        <a:lstStyle/>
        <a:p>
          <a:pPr algn="justLow"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أن ينقص فرض وارث من سهم أعلى إلى سهم أدنى لوجود شخص آخر، كالزوج ينتقل من النصف إلى الربع بالولد، والأم تنتقل من الثلث إلى السدس، لوجود الفرع الوارث.</a:t>
          </a:r>
        </a:p>
      </dgm:t>
    </dgm:pt>
    <dgm:pt modelId="{CDF6EA27-71D0-4069-A535-73A4E3314F2F}" type="parTrans" cxnId="{8543A43F-D2A9-4E80-9E33-003DAA391819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F38426-6D5D-4968-81E3-025707F9E149}" type="sibTrans" cxnId="{8543A43F-D2A9-4E80-9E33-003DAA391819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4647CE-8FF5-4315-8D47-48D2638075C0}">
      <dgm:prSet custT="1"/>
      <dgm:spPr/>
      <dgm:t>
        <a:bodyPr/>
        <a:lstStyle/>
        <a:p>
          <a:pPr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أن يُمنع وارث من الإرث أصلاً، كالجد بالأب، وابن الابن يُحجب بالابن.</a:t>
          </a:r>
        </a:p>
      </dgm:t>
    </dgm:pt>
    <dgm:pt modelId="{E467B7A4-8B9A-4EDA-BF40-DC798FFAA0BF}" type="parTrans" cxnId="{B43C87A3-0C4A-452E-89E9-D461CA582D36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3C46E3-4DEE-4448-8F41-857C9B58EE90}" type="sibTrans" cxnId="{B43C87A3-0C4A-452E-89E9-D461CA582D36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75E10E-203F-4C2E-98AA-946865DD5268}" type="pres">
      <dgm:prSet presAssocID="{CBB92BA5-7A32-4B23-B197-CDE580F96D4B}" presName="Name0" presStyleCnt="0">
        <dgm:presLayoutVars>
          <dgm:dir val="rev"/>
          <dgm:animLvl val="lvl"/>
          <dgm:resizeHandles val="exact"/>
        </dgm:presLayoutVars>
      </dgm:prSet>
      <dgm:spPr/>
    </dgm:pt>
    <dgm:pt modelId="{1EAFD6E1-F2D9-4FF1-BB7A-4A6D65A187B0}" type="pres">
      <dgm:prSet presAssocID="{24EACD05-C50B-4CF6-AB80-C4B9D2560AD6}" presName="linNode" presStyleCnt="0"/>
      <dgm:spPr/>
    </dgm:pt>
    <dgm:pt modelId="{E4AC5448-F5ED-4B41-99E0-29CC366617E9}" type="pres">
      <dgm:prSet presAssocID="{24EACD05-C50B-4CF6-AB80-C4B9D2560AD6}" presName="parTx" presStyleLbl="revTx" presStyleIdx="0" presStyleCnt="2">
        <dgm:presLayoutVars>
          <dgm:chMax val="1"/>
          <dgm:bulletEnabled val="1"/>
        </dgm:presLayoutVars>
      </dgm:prSet>
      <dgm:spPr/>
    </dgm:pt>
    <dgm:pt modelId="{CB7625C0-396D-4939-83CD-F53BC3983A2E}" type="pres">
      <dgm:prSet presAssocID="{24EACD05-C50B-4CF6-AB80-C4B9D2560AD6}" presName="bracket" presStyleLbl="parChTrans1D1" presStyleIdx="0" presStyleCnt="2"/>
      <dgm:spPr/>
    </dgm:pt>
    <dgm:pt modelId="{F545B02D-BA89-47DA-8534-C6D4643DBADF}" type="pres">
      <dgm:prSet presAssocID="{24EACD05-C50B-4CF6-AB80-C4B9D2560AD6}" presName="spH" presStyleCnt="0"/>
      <dgm:spPr/>
    </dgm:pt>
    <dgm:pt modelId="{AA002DCC-C3AD-4848-B7FE-A649CB77DB2E}" type="pres">
      <dgm:prSet presAssocID="{24EACD05-C50B-4CF6-AB80-C4B9D2560AD6}" presName="desTx" presStyleLbl="node1" presStyleIdx="0" presStyleCnt="2">
        <dgm:presLayoutVars>
          <dgm:bulletEnabled val="1"/>
        </dgm:presLayoutVars>
      </dgm:prSet>
      <dgm:spPr/>
    </dgm:pt>
    <dgm:pt modelId="{7D53AC14-C320-40C0-B652-144492CB13F9}" type="pres">
      <dgm:prSet presAssocID="{92A4A1CE-70FC-4D26-B129-D466195996DA}" presName="spV" presStyleCnt="0"/>
      <dgm:spPr/>
    </dgm:pt>
    <dgm:pt modelId="{C488C82F-9A5C-409B-81AB-05B605C435A0}" type="pres">
      <dgm:prSet presAssocID="{388B00D4-3921-4772-85DC-A335FC756924}" presName="linNode" presStyleCnt="0"/>
      <dgm:spPr/>
    </dgm:pt>
    <dgm:pt modelId="{B449BF8D-2DAA-41A9-BEE2-E6CB339C67A5}" type="pres">
      <dgm:prSet presAssocID="{388B00D4-3921-4772-85DC-A335FC756924}" presName="parTx" presStyleLbl="revTx" presStyleIdx="1" presStyleCnt="2">
        <dgm:presLayoutVars>
          <dgm:chMax val="1"/>
          <dgm:bulletEnabled val="1"/>
        </dgm:presLayoutVars>
      </dgm:prSet>
      <dgm:spPr/>
    </dgm:pt>
    <dgm:pt modelId="{339899A7-DBFF-40F4-90EC-2BF796493265}" type="pres">
      <dgm:prSet presAssocID="{388B00D4-3921-4772-85DC-A335FC756924}" presName="bracket" presStyleLbl="parChTrans1D1" presStyleIdx="1" presStyleCnt="2"/>
      <dgm:spPr/>
    </dgm:pt>
    <dgm:pt modelId="{D7172612-CD6E-45F3-AFCF-BE3E6BA34518}" type="pres">
      <dgm:prSet presAssocID="{388B00D4-3921-4772-85DC-A335FC756924}" presName="spH" presStyleCnt="0"/>
      <dgm:spPr/>
    </dgm:pt>
    <dgm:pt modelId="{91146E10-F5A3-4898-B3BA-9CF49D79F3BD}" type="pres">
      <dgm:prSet presAssocID="{388B00D4-3921-4772-85DC-A335FC756924}" presName="desTx" presStyleLbl="node1" presStyleIdx="1" presStyleCnt="2">
        <dgm:presLayoutVars>
          <dgm:bulletEnabled val="1"/>
        </dgm:presLayoutVars>
      </dgm:prSet>
      <dgm:spPr/>
    </dgm:pt>
  </dgm:ptLst>
  <dgm:cxnLst>
    <dgm:cxn modelId="{A7E11409-F804-4199-842E-ACBECF7C7B01}" type="presOf" srcId="{CBB92BA5-7A32-4B23-B197-CDE580F96D4B}" destId="{BF75E10E-203F-4C2E-98AA-946865DD5268}" srcOrd="0" destOrd="0" presId="urn:diagrams.loki3.com/BracketList"/>
    <dgm:cxn modelId="{DA95F036-3BD7-446E-95F3-2BBC9532DA79}" type="presOf" srcId="{EF7A186B-4012-48B7-96A3-4B26BE864809}" destId="{AA002DCC-C3AD-4848-B7FE-A649CB77DB2E}" srcOrd="0" destOrd="0" presId="urn:diagrams.loki3.com/BracketList"/>
    <dgm:cxn modelId="{820D4B38-5005-437C-BE68-F52672545930}" type="presOf" srcId="{24EACD05-C50B-4CF6-AB80-C4B9D2560AD6}" destId="{E4AC5448-F5ED-4B41-99E0-29CC366617E9}" srcOrd="0" destOrd="0" presId="urn:diagrams.loki3.com/BracketList"/>
    <dgm:cxn modelId="{8543A43F-D2A9-4E80-9E33-003DAA391819}" srcId="{24EACD05-C50B-4CF6-AB80-C4B9D2560AD6}" destId="{EF7A186B-4012-48B7-96A3-4B26BE864809}" srcOrd="0" destOrd="0" parTransId="{CDF6EA27-71D0-4069-A535-73A4E3314F2F}" sibTransId="{3DF38426-6D5D-4968-81E3-025707F9E149}"/>
    <dgm:cxn modelId="{047F6B60-7518-4631-839C-43C951D29013}" type="presOf" srcId="{388B00D4-3921-4772-85DC-A335FC756924}" destId="{B449BF8D-2DAA-41A9-BEE2-E6CB339C67A5}" srcOrd="0" destOrd="0" presId="urn:diagrams.loki3.com/BracketList"/>
    <dgm:cxn modelId="{E473358B-BCF0-47A9-A5F8-0C1E1B880A28}" type="presOf" srcId="{0B4647CE-8FF5-4315-8D47-48D2638075C0}" destId="{91146E10-F5A3-4898-B3BA-9CF49D79F3BD}" srcOrd="0" destOrd="0" presId="urn:diagrams.loki3.com/BracketList"/>
    <dgm:cxn modelId="{B43C87A3-0C4A-452E-89E9-D461CA582D36}" srcId="{388B00D4-3921-4772-85DC-A335FC756924}" destId="{0B4647CE-8FF5-4315-8D47-48D2638075C0}" srcOrd="0" destOrd="0" parTransId="{E467B7A4-8B9A-4EDA-BF40-DC798FFAA0BF}" sibTransId="{313C46E3-4DEE-4448-8F41-857C9B58EE90}"/>
    <dgm:cxn modelId="{B5FE54D1-854B-41D4-919B-B5DAD577E571}" srcId="{CBB92BA5-7A32-4B23-B197-CDE580F96D4B}" destId="{388B00D4-3921-4772-85DC-A335FC756924}" srcOrd="1" destOrd="0" parTransId="{FC4D9C09-A32D-4A23-94E1-6F4A57183971}" sibTransId="{85744450-F633-4E68-8561-AB0306A8E254}"/>
    <dgm:cxn modelId="{8E45CEFA-9F2F-4E2B-BB40-D0AF242490BF}" srcId="{CBB92BA5-7A32-4B23-B197-CDE580F96D4B}" destId="{24EACD05-C50B-4CF6-AB80-C4B9D2560AD6}" srcOrd="0" destOrd="0" parTransId="{41286029-AAD5-4770-9EB2-78B77B539727}" sibTransId="{92A4A1CE-70FC-4D26-B129-D466195996DA}"/>
    <dgm:cxn modelId="{EA629DDD-4ED0-4111-A569-AEAE90DBD988}" type="presParOf" srcId="{BF75E10E-203F-4C2E-98AA-946865DD5268}" destId="{1EAFD6E1-F2D9-4FF1-BB7A-4A6D65A187B0}" srcOrd="0" destOrd="0" presId="urn:diagrams.loki3.com/BracketList"/>
    <dgm:cxn modelId="{714FEAA3-945F-4A13-9C95-919E34E38418}" type="presParOf" srcId="{1EAFD6E1-F2D9-4FF1-BB7A-4A6D65A187B0}" destId="{E4AC5448-F5ED-4B41-99E0-29CC366617E9}" srcOrd="0" destOrd="0" presId="urn:diagrams.loki3.com/BracketList"/>
    <dgm:cxn modelId="{23B05BBE-4310-4B84-828E-7E4B9A6EA87D}" type="presParOf" srcId="{1EAFD6E1-F2D9-4FF1-BB7A-4A6D65A187B0}" destId="{CB7625C0-396D-4939-83CD-F53BC3983A2E}" srcOrd="1" destOrd="0" presId="urn:diagrams.loki3.com/BracketList"/>
    <dgm:cxn modelId="{29D87A41-D03D-40CE-B222-FDF3A772F7BC}" type="presParOf" srcId="{1EAFD6E1-F2D9-4FF1-BB7A-4A6D65A187B0}" destId="{F545B02D-BA89-47DA-8534-C6D4643DBADF}" srcOrd="2" destOrd="0" presId="urn:diagrams.loki3.com/BracketList"/>
    <dgm:cxn modelId="{ACC8AB8A-D105-41F7-A53E-7440341A2437}" type="presParOf" srcId="{1EAFD6E1-F2D9-4FF1-BB7A-4A6D65A187B0}" destId="{AA002DCC-C3AD-4848-B7FE-A649CB77DB2E}" srcOrd="3" destOrd="0" presId="urn:diagrams.loki3.com/BracketList"/>
    <dgm:cxn modelId="{4DF9F9C8-56F4-4E61-B149-9C43615309D4}" type="presParOf" srcId="{BF75E10E-203F-4C2E-98AA-946865DD5268}" destId="{7D53AC14-C320-40C0-B652-144492CB13F9}" srcOrd="1" destOrd="0" presId="urn:diagrams.loki3.com/BracketList"/>
    <dgm:cxn modelId="{5D1A3C52-5ED5-43C7-926E-42D6BCFCE724}" type="presParOf" srcId="{BF75E10E-203F-4C2E-98AA-946865DD5268}" destId="{C488C82F-9A5C-409B-81AB-05B605C435A0}" srcOrd="2" destOrd="0" presId="urn:diagrams.loki3.com/BracketList"/>
    <dgm:cxn modelId="{81809759-BF16-4DDE-BD4D-237688284DF4}" type="presParOf" srcId="{C488C82F-9A5C-409B-81AB-05B605C435A0}" destId="{B449BF8D-2DAA-41A9-BEE2-E6CB339C67A5}" srcOrd="0" destOrd="0" presId="urn:diagrams.loki3.com/BracketList"/>
    <dgm:cxn modelId="{3B7FC406-472C-4F38-8AB1-6783AE4F09A5}" type="presParOf" srcId="{C488C82F-9A5C-409B-81AB-05B605C435A0}" destId="{339899A7-DBFF-40F4-90EC-2BF796493265}" srcOrd="1" destOrd="0" presId="urn:diagrams.loki3.com/BracketList"/>
    <dgm:cxn modelId="{5AEC4331-9E50-4BFB-A0EF-EB014EFD6F14}" type="presParOf" srcId="{C488C82F-9A5C-409B-81AB-05B605C435A0}" destId="{D7172612-CD6E-45F3-AFCF-BE3E6BA34518}" srcOrd="2" destOrd="0" presId="urn:diagrams.loki3.com/BracketList"/>
    <dgm:cxn modelId="{A5BEEF44-7092-4AF5-99E8-53C1AF257471}" type="presParOf" srcId="{C488C82F-9A5C-409B-81AB-05B605C435A0}" destId="{91146E10-F5A3-4898-B3BA-9CF49D79F3BD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2790D64-0AD2-4B6C-A877-7F0065D31775}" type="doc">
      <dgm:prSet loTypeId="urn:microsoft.com/office/officeart/2005/8/layout/chevron1" loCatId="process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pPr rtl="1"/>
          <a:endParaRPr lang="ar-SY"/>
        </a:p>
      </dgm:t>
    </dgm:pt>
    <dgm:pt modelId="{E2A25509-1636-417D-A16C-615E2C8116E3}">
      <dgm:prSet custT="1"/>
      <dgm:spPr/>
      <dgm:t>
        <a:bodyPr/>
        <a:lstStyle/>
        <a:p>
          <a:pPr rtl="1"/>
          <a:r>
            <a:rPr lang="ar-SY" sz="2100" dirty="0">
              <a:latin typeface="Arial" panose="020B0604020202020204" pitchFamily="34" charset="0"/>
              <a:cs typeface="Arial" panose="020B0604020202020204" pitchFamily="34" charset="0"/>
            </a:rPr>
            <a:t>1- الجد. </a:t>
          </a:r>
        </a:p>
      </dgm:t>
    </dgm:pt>
    <dgm:pt modelId="{B3A1AA67-3247-4DDC-9789-8E998BA65D9F}" type="parTrans" cxnId="{8545B9A3-9084-465E-9ED6-C65B42CBF131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ABE591-83EB-4DF9-B41E-3ADB542BA9E0}" type="sibTrans" cxnId="{8545B9A3-9084-465E-9ED6-C65B42CBF131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40F67F3-3983-4BA8-89A8-09E1652DBF27}">
      <dgm:prSet custT="1"/>
      <dgm:spPr/>
      <dgm:t>
        <a:bodyPr/>
        <a:lstStyle/>
        <a:p>
          <a:pPr rtl="1"/>
          <a:r>
            <a:rPr lang="ar-SY" sz="2100" dirty="0">
              <a:latin typeface="Arial" panose="020B0604020202020204" pitchFamily="34" charset="0"/>
              <a:cs typeface="Arial" panose="020B0604020202020204" pitchFamily="34" charset="0"/>
            </a:rPr>
            <a:t>3- الأخوات لأب. </a:t>
          </a:r>
        </a:p>
      </dgm:t>
    </dgm:pt>
    <dgm:pt modelId="{F60E23E0-DD24-4776-B9DF-2825571A4865}" type="parTrans" cxnId="{DBB5AF22-0D1D-46A3-A799-5D41B9B1CB2E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7ED5D57-8EBD-4FC4-A748-CF593939AECC}" type="sibTrans" cxnId="{DBB5AF22-0D1D-46A3-A799-5D41B9B1CB2E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B0942C-DACF-4DAA-B590-6B7FB7E62C6E}">
      <dgm:prSet custT="1"/>
      <dgm:spPr/>
      <dgm:t>
        <a:bodyPr/>
        <a:lstStyle/>
        <a:p>
          <a:pPr rtl="1"/>
          <a:r>
            <a:rPr lang="ar-SY" sz="2100" dirty="0">
              <a:latin typeface="Arial" panose="020B0604020202020204" pitchFamily="34" charset="0"/>
              <a:cs typeface="Arial" panose="020B0604020202020204" pitchFamily="34" charset="0"/>
            </a:rPr>
            <a:t>4- الجدة. </a:t>
          </a:r>
        </a:p>
      </dgm:t>
    </dgm:pt>
    <dgm:pt modelId="{3894B2F9-D9B6-4597-98F1-3125DFA4294F}" type="sibTrans" cxnId="{7F4AEAAE-15FF-48BF-BA90-B40EF55E3F16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22DF0A-73AB-4FB9-AA25-FC87754BDFE1}" type="parTrans" cxnId="{7F4AEAAE-15FF-48BF-BA90-B40EF55E3F16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F74E88-E71B-4BC2-966D-33DCC097CFEA}">
      <dgm:prSet custT="1"/>
      <dgm:spPr/>
      <dgm:t>
        <a:bodyPr/>
        <a:lstStyle/>
        <a:p>
          <a:pPr rtl="1"/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5- أولاد الأم. 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E49B1E-E8D7-4142-85AC-B5B65FD8F25C}" type="sibTrans" cxnId="{4869ED97-33E5-4105-9848-3232045DADEB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37359B-3865-4938-AED1-303533E5570D}" type="parTrans" cxnId="{4869ED97-33E5-4105-9848-3232045DADEB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6188D42-0084-482F-8974-02FE021A14B8}">
      <dgm:prSet custT="1"/>
      <dgm:spPr/>
      <dgm:t>
        <a:bodyPr/>
        <a:lstStyle/>
        <a:p>
          <a:pPr algn="ctr" rtl="1"/>
          <a:r>
            <a:rPr lang="ar-SY" sz="2100" dirty="0">
              <a:latin typeface="Arial" panose="020B0604020202020204" pitchFamily="34" charset="0"/>
              <a:cs typeface="Arial" panose="020B0604020202020204" pitchFamily="34" charset="0"/>
            </a:rPr>
            <a:t>2- الأخوات الشقيقات. </a:t>
          </a:r>
        </a:p>
      </dgm:t>
    </dgm:pt>
    <dgm:pt modelId="{ED7510C3-58D6-4155-903C-572C1A7087D9}" type="sibTrans" cxnId="{520A22C5-F153-4DE2-A58B-CCC679FE8056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EF8985-C888-427B-B7B4-44853EC2F232}" type="parTrans" cxnId="{520A22C5-F153-4DE2-A58B-CCC679FE8056}">
      <dgm:prSet/>
      <dgm:spPr/>
      <dgm:t>
        <a:bodyPr/>
        <a:lstStyle/>
        <a:p>
          <a:pPr rtl="1"/>
          <a:endParaRPr lang="ar-SY" sz="2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BA2EC62-3CED-41A9-9CA8-98EEE47117AB}">
      <dgm:prSet custT="1"/>
      <dgm:spPr/>
      <dgm:t>
        <a:bodyPr/>
        <a:lstStyle/>
        <a:p>
          <a:pPr rtl="1"/>
          <a:r>
            <a:rPr lang="ar-SY" sz="2100" dirty="0">
              <a:latin typeface="Arial" panose="020B0604020202020204" pitchFamily="34" charset="0"/>
              <a:cs typeface="Arial" panose="020B0604020202020204" pitchFamily="34" charset="0"/>
            </a:rPr>
            <a:t>6- بنات الابن. </a:t>
          </a:r>
          <a:endParaRPr lang="en-US" sz="2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60A3AC-C3ED-4240-86EE-2BD351AB45E6}" type="parTrans" cxnId="{DCBDD99B-C487-4870-9733-CD85A4B5F6CD}">
      <dgm:prSet/>
      <dgm:spPr/>
      <dgm:t>
        <a:bodyPr/>
        <a:lstStyle/>
        <a:p>
          <a:pPr rtl="1"/>
          <a:endParaRPr lang="ar-SY" sz="2100"/>
        </a:p>
      </dgm:t>
    </dgm:pt>
    <dgm:pt modelId="{0ADCA153-CC4C-48AB-A331-E3DF5AF19B8E}" type="sibTrans" cxnId="{DCBDD99B-C487-4870-9733-CD85A4B5F6CD}">
      <dgm:prSet/>
      <dgm:spPr/>
      <dgm:t>
        <a:bodyPr/>
        <a:lstStyle/>
        <a:p>
          <a:pPr rtl="1"/>
          <a:endParaRPr lang="ar-SY" sz="2100"/>
        </a:p>
      </dgm:t>
    </dgm:pt>
    <dgm:pt modelId="{425314CA-0C9B-4F6F-BFDD-7C8090B9A3CD}">
      <dgm:prSet custT="1"/>
      <dgm:spPr/>
      <dgm:t>
        <a:bodyPr/>
        <a:lstStyle/>
        <a:p>
          <a:pPr rtl="1"/>
          <a:r>
            <a:rPr lang="ar-SY" sz="2100" dirty="0">
              <a:latin typeface="Arial" panose="020B0604020202020204" pitchFamily="34" charset="0"/>
              <a:cs typeface="Arial" panose="020B0604020202020204" pitchFamily="34" charset="0"/>
            </a:rPr>
            <a:t>7- ابن الابن.</a:t>
          </a:r>
        </a:p>
      </dgm:t>
    </dgm:pt>
    <dgm:pt modelId="{6FB31BF3-26F5-4AFD-A5CB-A8BA94BD2031}" type="parTrans" cxnId="{EA23645E-EC43-4B87-B959-586005203B34}">
      <dgm:prSet/>
      <dgm:spPr/>
      <dgm:t>
        <a:bodyPr/>
        <a:lstStyle/>
        <a:p>
          <a:pPr rtl="1"/>
          <a:endParaRPr lang="ar-SY" sz="2100"/>
        </a:p>
      </dgm:t>
    </dgm:pt>
    <dgm:pt modelId="{3AC6CA98-632A-4F1A-838C-FFE1FDB23377}" type="sibTrans" cxnId="{EA23645E-EC43-4B87-B959-586005203B34}">
      <dgm:prSet/>
      <dgm:spPr/>
      <dgm:t>
        <a:bodyPr/>
        <a:lstStyle/>
        <a:p>
          <a:pPr rtl="1"/>
          <a:endParaRPr lang="ar-SY" sz="2100"/>
        </a:p>
      </dgm:t>
    </dgm:pt>
    <dgm:pt modelId="{8C40AC79-6DBF-41B8-AE73-ED984E023CE6}" type="pres">
      <dgm:prSet presAssocID="{42790D64-0AD2-4B6C-A877-7F0065D31775}" presName="Name0" presStyleCnt="0">
        <dgm:presLayoutVars>
          <dgm:dir val="rev"/>
          <dgm:animLvl val="lvl"/>
          <dgm:resizeHandles val="exact"/>
        </dgm:presLayoutVars>
      </dgm:prSet>
      <dgm:spPr/>
    </dgm:pt>
    <dgm:pt modelId="{5348C521-BBED-43D6-82A0-8A31FA2CD4C6}" type="pres">
      <dgm:prSet presAssocID="{E2A25509-1636-417D-A16C-615E2C8116E3}" presName="parTxOnly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14079CAB-DC82-46E6-9772-6A54FD12DB60}" type="pres">
      <dgm:prSet presAssocID="{1EABE591-83EB-4DF9-B41E-3ADB542BA9E0}" presName="parTxOnlySpace" presStyleCnt="0"/>
      <dgm:spPr/>
    </dgm:pt>
    <dgm:pt modelId="{3C3600DE-DEE2-4F6B-873E-DC9860509033}" type="pres">
      <dgm:prSet presAssocID="{16188D42-0084-482F-8974-02FE021A14B8}" presName="parTxOnly" presStyleLbl="node1" presStyleIdx="1" presStyleCnt="7" custScaleX="114973">
        <dgm:presLayoutVars>
          <dgm:chMax val="0"/>
          <dgm:chPref val="0"/>
          <dgm:bulletEnabled val="1"/>
        </dgm:presLayoutVars>
      </dgm:prSet>
      <dgm:spPr/>
    </dgm:pt>
    <dgm:pt modelId="{867C29BB-2D4E-4388-930D-618FE941C2EA}" type="pres">
      <dgm:prSet presAssocID="{ED7510C3-58D6-4155-903C-572C1A7087D9}" presName="parTxOnlySpace" presStyleCnt="0"/>
      <dgm:spPr/>
    </dgm:pt>
    <dgm:pt modelId="{15DA7193-1EBA-48D6-8473-1336517280D6}" type="pres">
      <dgm:prSet presAssocID="{440F67F3-3983-4BA8-89A8-09E1652DBF27}" presName="parTxOnly" presStyleLbl="node1" presStyleIdx="2" presStyleCnt="7" custScaleX="114973">
        <dgm:presLayoutVars>
          <dgm:chMax val="0"/>
          <dgm:chPref val="0"/>
          <dgm:bulletEnabled val="1"/>
        </dgm:presLayoutVars>
      </dgm:prSet>
      <dgm:spPr/>
    </dgm:pt>
    <dgm:pt modelId="{2CBD0D5E-CBEA-4289-BC5F-957AA7F34545}" type="pres">
      <dgm:prSet presAssocID="{27ED5D57-8EBD-4FC4-A748-CF593939AECC}" presName="parTxOnlySpace" presStyleCnt="0"/>
      <dgm:spPr/>
    </dgm:pt>
    <dgm:pt modelId="{2FEF9B85-CCC0-4AE9-A9D8-5560A9C3D7D5}" type="pres">
      <dgm:prSet presAssocID="{B9B0942C-DACF-4DAA-B590-6B7FB7E62C6E}" presName="parTxOnly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BC306D92-FE15-4D80-8439-96424A0EA0DD}" type="pres">
      <dgm:prSet presAssocID="{3894B2F9-D9B6-4597-98F1-3125DFA4294F}" presName="parTxOnlySpace" presStyleCnt="0"/>
      <dgm:spPr/>
    </dgm:pt>
    <dgm:pt modelId="{57946924-F779-48A5-8EF6-D833FC7808CF}" type="pres">
      <dgm:prSet presAssocID="{F1F74E88-E71B-4BC2-966D-33DCC097CFEA}" presName="parTxOnly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D7E0E26E-F8C8-497C-AF14-FC0F9D7A278F}" type="pres">
      <dgm:prSet presAssocID="{2FE49B1E-E8D7-4142-85AC-B5B65FD8F25C}" presName="parTxOnlySpace" presStyleCnt="0"/>
      <dgm:spPr/>
    </dgm:pt>
    <dgm:pt modelId="{90B4F9E8-FE84-4813-9A0A-544ED7B4BE1A}" type="pres">
      <dgm:prSet presAssocID="{0BA2EC62-3CED-41A9-9CA8-98EEE47117AB}" presName="parTxOnly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DB0AB683-5D12-4E2A-96B1-60F7D039C5B2}" type="pres">
      <dgm:prSet presAssocID="{0ADCA153-CC4C-48AB-A331-E3DF5AF19B8E}" presName="parTxOnlySpace" presStyleCnt="0"/>
      <dgm:spPr/>
    </dgm:pt>
    <dgm:pt modelId="{DEB6DC2B-7925-4BE6-A042-97128DF58107}" type="pres">
      <dgm:prSet presAssocID="{425314CA-0C9B-4F6F-BFDD-7C8090B9A3CD}" presName="parTxOnly" presStyleLbl="node1" presStyleIdx="6" presStyleCnt="7">
        <dgm:presLayoutVars>
          <dgm:chMax val="0"/>
          <dgm:chPref val="0"/>
          <dgm:bulletEnabled val="1"/>
        </dgm:presLayoutVars>
      </dgm:prSet>
      <dgm:spPr/>
    </dgm:pt>
  </dgm:ptLst>
  <dgm:cxnLst>
    <dgm:cxn modelId="{8826D612-2155-4668-AD92-57A34412F4BA}" type="presOf" srcId="{F1F74E88-E71B-4BC2-966D-33DCC097CFEA}" destId="{57946924-F779-48A5-8EF6-D833FC7808CF}" srcOrd="0" destOrd="0" presId="urn:microsoft.com/office/officeart/2005/8/layout/chevron1"/>
    <dgm:cxn modelId="{D1EE7A16-F113-4297-8C55-B8F335A89A57}" type="presOf" srcId="{B9B0942C-DACF-4DAA-B590-6B7FB7E62C6E}" destId="{2FEF9B85-CCC0-4AE9-A9D8-5560A9C3D7D5}" srcOrd="0" destOrd="0" presId="urn:microsoft.com/office/officeart/2005/8/layout/chevron1"/>
    <dgm:cxn modelId="{DBB5AF22-0D1D-46A3-A799-5D41B9B1CB2E}" srcId="{42790D64-0AD2-4B6C-A877-7F0065D31775}" destId="{440F67F3-3983-4BA8-89A8-09E1652DBF27}" srcOrd="2" destOrd="0" parTransId="{F60E23E0-DD24-4776-B9DF-2825571A4865}" sibTransId="{27ED5D57-8EBD-4FC4-A748-CF593939AECC}"/>
    <dgm:cxn modelId="{EA23645E-EC43-4B87-B959-586005203B34}" srcId="{42790D64-0AD2-4B6C-A877-7F0065D31775}" destId="{425314CA-0C9B-4F6F-BFDD-7C8090B9A3CD}" srcOrd="6" destOrd="0" parTransId="{6FB31BF3-26F5-4AFD-A5CB-A8BA94BD2031}" sibTransId="{3AC6CA98-632A-4F1A-838C-FFE1FDB23377}"/>
    <dgm:cxn modelId="{CE2EB544-DE6B-41AA-B4A5-1BD28308236A}" type="presOf" srcId="{425314CA-0C9B-4F6F-BFDD-7C8090B9A3CD}" destId="{DEB6DC2B-7925-4BE6-A042-97128DF58107}" srcOrd="0" destOrd="0" presId="urn:microsoft.com/office/officeart/2005/8/layout/chevron1"/>
    <dgm:cxn modelId="{F4CB056F-CF11-41A6-ADBF-CAFBD8FC2C53}" type="presOf" srcId="{E2A25509-1636-417D-A16C-615E2C8116E3}" destId="{5348C521-BBED-43D6-82A0-8A31FA2CD4C6}" srcOrd="0" destOrd="0" presId="urn:microsoft.com/office/officeart/2005/8/layout/chevron1"/>
    <dgm:cxn modelId="{B856F55A-0EF6-46EE-9ACB-83F23540BAB8}" type="presOf" srcId="{16188D42-0084-482F-8974-02FE021A14B8}" destId="{3C3600DE-DEE2-4F6B-873E-DC9860509033}" srcOrd="0" destOrd="0" presId="urn:microsoft.com/office/officeart/2005/8/layout/chevron1"/>
    <dgm:cxn modelId="{4869ED97-33E5-4105-9848-3232045DADEB}" srcId="{42790D64-0AD2-4B6C-A877-7F0065D31775}" destId="{F1F74E88-E71B-4BC2-966D-33DCC097CFEA}" srcOrd="4" destOrd="0" parTransId="{F337359B-3865-4938-AED1-303533E5570D}" sibTransId="{2FE49B1E-E8D7-4142-85AC-B5B65FD8F25C}"/>
    <dgm:cxn modelId="{DCBDD99B-C487-4870-9733-CD85A4B5F6CD}" srcId="{42790D64-0AD2-4B6C-A877-7F0065D31775}" destId="{0BA2EC62-3CED-41A9-9CA8-98EEE47117AB}" srcOrd="5" destOrd="0" parTransId="{5360A3AC-C3ED-4240-86EE-2BD351AB45E6}" sibTransId="{0ADCA153-CC4C-48AB-A331-E3DF5AF19B8E}"/>
    <dgm:cxn modelId="{8545B9A3-9084-465E-9ED6-C65B42CBF131}" srcId="{42790D64-0AD2-4B6C-A877-7F0065D31775}" destId="{E2A25509-1636-417D-A16C-615E2C8116E3}" srcOrd="0" destOrd="0" parTransId="{B3A1AA67-3247-4DDC-9789-8E998BA65D9F}" sibTransId="{1EABE591-83EB-4DF9-B41E-3ADB542BA9E0}"/>
    <dgm:cxn modelId="{7F4AEAAE-15FF-48BF-BA90-B40EF55E3F16}" srcId="{42790D64-0AD2-4B6C-A877-7F0065D31775}" destId="{B9B0942C-DACF-4DAA-B590-6B7FB7E62C6E}" srcOrd="3" destOrd="0" parTransId="{8122DF0A-73AB-4FB9-AA25-FC87754BDFE1}" sibTransId="{3894B2F9-D9B6-4597-98F1-3125DFA4294F}"/>
    <dgm:cxn modelId="{D00C3BBD-D1ED-4E8C-9CEC-69AA000AEA51}" type="presOf" srcId="{0BA2EC62-3CED-41A9-9CA8-98EEE47117AB}" destId="{90B4F9E8-FE84-4813-9A0A-544ED7B4BE1A}" srcOrd="0" destOrd="0" presId="urn:microsoft.com/office/officeart/2005/8/layout/chevron1"/>
    <dgm:cxn modelId="{520A22C5-F153-4DE2-A58B-CCC679FE8056}" srcId="{42790D64-0AD2-4B6C-A877-7F0065D31775}" destId="{16188D42-0084-482F-8974-02FE021A14B8}" srcOrd="1" destOrd="0" parTransId="{7DEF8985-C888-427B-B7B4-44853EC2F232}" sibTransId="{ED7510C3-58D6-4155-903C-572C1A7087D9}"/>
    <dgm:cxn modelId="{04BC3ACE-728C-4140-9EA2-C94F4B28BD86}" type="presOf" srcId="{42790D64-0AD2-4B6C-A877-7F0065D31775}" destId="{8C40AC79-6DBF-41B8-AE73-ED984E023CE6}" srcOrd="0" destOrd="0" presId="urn:microsoft.com/office/officeart/2005/8/layout/chevron1"/>
    <dgm:cxn modelId="{26759BCE-C93D-4E54-93BD-C595E13B2F5A}" type="presOf" srcId="{440F67F3-3983-4BA8-89A8-09E1652DBF27}" destId="{15DA7193-1EBA-48D6-8473-1336517280D6}" srcOrd="0" destOrd="0" presId="urn:microsoft.com/office/officeart/2005/8/layout/chevron1"/>
    <dgm:cxn modelId="{F3B50F07-F108-4CCE-ACA8-0647A80688E0}" type="presParOf" srcId="{8C40AC79-6DBF-41B8-AE73-ED984E023CE6}" destId="{5348C521-BBED-43D6-82A0-8A31FA2CD4C6}" srcOrd="0" destOrd="0" presId="urn:microsoft.com/office/officeart/2005/8/layout/chevron1"/>
    <dgm:cxn modelId="{1CBD52B9-3F81-420D-8CA6-8A9921A2E782}" type="presParOf" srcId="{8C40AC79-6DBF-41B8-AE73-ED984E023CE6}" destId="{14079CAB-DC82-46E6-9772-6A54FD12DB60}" srcOrd="1" destOrd="0" presId="urn:microsoft.com/office/officeart/2005/8/layout/chevron1"/>
    <dgm:cxn modelId="{5186E514-A43C-4851-8B11-B3538775F8BE}" type="presParOf" srcId="{8C40AC79-6DBF-41B8-AE73-ED984E023CE6}" destId="{3C3600DE-DEE2-4F6B-873E-DC9860509033}" srcOrd="2" destOrd="0" presId="urn:microsoft.com/office/officeart/2005/8/layout/chevron1"/>
    <dgm:cxn modelId="{3C0AFC64-505E-47F6-A5B0-FB7032D0E437}" type="presParOf" srcId="{8C40AC79-6DBF-41B8-AE73-ED984E023CE6}" destId="{867C29BB-2D4E-4388-930D-618FE941C2EA}" srcOrd="3" destOrd="0" presId="urn:microsoft.com/office/officeart/2005/8/layout/chevron1"/>
    <dgm:cxn modelId="{02CB8A5A-93AD-4C66-8B99-AFE103DA0A51}" type="presParOf" srcId="{8C40AC79-6DBF-41B8-AE73-ED984E023CE6}" destId="{15DA7193-1EBA-48D6-8473-1336517280D6}" srcOrd="4" destOrd="0" presId="urn:microsoft.com/office/officeart/2005/8/layout/chevron1"/>
    <dgm:cxn modelId="{B65B2F21-222D-4FA5-99F9-443410DF6BDB}" type="presParOf" srcId="{8C40AC79-6DBF-41B8-AE73-ED984E023CE6}" destId="{2CBD0D5E-CBEA-4289-BC5F-957AA7F34545}" srcOrd="5" destOrd="0" presId="urn:microsoft.com/office/officeart/2005/8/layout/chevron1"/>
    <dgm:cxn modelId="{561B28AD-AC1F-48DA-89CE-40AF1B3B7DAF}" type="presParOf" srcId="{8C40AC79-6DBF-41B8-AE73-ED984E023CE6}" destId="{2FEF9B85-CCC0-4AE9-A9D8-5560A9C3D7D5}" srcOrd="6" destOrd="0" presId="urn:microsoft.com/office/officeart/2005/8/layout/chevron1"/>
    <dgm:cxn modelId="{3C25EDA7-6ABC-4E90-9092-512031E67AD6}" type="presParOf" srcId="{8C40AC79-6DBF-41B8-AE73-ED984E023CE6}" destId="{BC306D92-FE15-4D80-8439-96424A0EA0DD}" srcOrd="7" destOrd="0" presId="urn:microsoft.com/office/officeart/2005/8/layout/chevron1"/>
    <dgm:cxn modelId="{9D8AD3D0-9FC7-40D4-8EA0-8C303AEF0780}" type="presParOf" srcId="{8C40AC79-6DBF-41B8-AE73-ED984E023CE6}" destId="{57946924-F779-48A5-8EF6-D833FC7808CF}" srcOrd="8" destOrd="0" presId="urn:microsoft.com/office/officeart/2005/8/layout/chevron1"/>
    <dgm:cxn modelId="{D161925A-4513-485B-B7F2-58CADD62FC51}" type="presParOf" srcId="{8C40AC79-6DBF-41B8-AE73-ED984E023CE6}" destId="{D7E0E26E-F8C8-497C-AF14-FC0F9D7A278F}" srcOrd="9" destOrd="0" presId="urn:microsoft.com/office/officeart/2005/8/layout/chevron1"/>
    <dgm:cxn modelId="{4F631DE5-BC77-4B6A-8E7E-EC9887D5D286}" type="presParOf" srcId="{8C40AC79-6DBF-41B8-AE73-ED984E023CE6}" destId="{90B4F9E8-FE84-4813-9A0A-544ED7B4BE1A}" srcOrd="10" destOrd="0" presId="urn:microsoft.com/office/officeart/2005/8/layout/chevron1"/>
    <dgm:cxn modelId="{DD90E461-09D7-4C1B-BEE9-47624202D203}" type="presParOf" srcId="{8C40AC79-6DBF-41B8-AE73-ED984E023CE6}" destId="{DB0AB683-5D12-4E2A-96B1-60F7D039C5B2}" srcOrd="11" destOrd="0" presId="urn:microsoft.com/office/officeart/2005/8/layout/chevron1"/>
    <dgm:cxn modelId="{80B54A85-EE6B-4C36-9BDC-438052BE92C5}" type="presParOf" srcId="{8C40AC79-6DBF-41B8-AE73-ED984E023CE6}" destId="{DEB6DC2B-7925-4BE6-A042-97128DF58107}" srcOrd="12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5A5A96C-70D3-4942-88DC-B381739CAA8C}" type="doc">
      <dgm:prSet loTypeId="urn:microsoft.com/office/officeart/2005/8/layout/hChevron3" loCatId="process" qsTypeId="urn:microsoft.com/office/officeart/2005/8/quickstyle/simple3" qsCatId="simple" csTypeId="urn:microsoft.com/office/officeart/2005/8/colors/accent2_4" csCatId="accent2" phldr="1"/>
      <dgm:spPr/>
      <dgm:t>
        <a:bodyPr/>
        <a:lstStyle/>
        <a:p>
          <a:pPr rtl="1"/>
          <a:endParaRPr lang="ar-SY"/>
        </a:p>
      </dgm:t>
    </dgm:pt>
    <dgm:pt modelId="{EFCDD000-484F-4FBB-AF55-E92E487A573C}">
      <dgm:prSet custT="1"/>
      <dgm:spPr/>
      <dgm:t>
        <a:bodyPr/>
        <a:lstStyle/>
        <a:p>
          <a:pPr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1- الأب</a:t>
          </a:r>
        </a:p>
      </dgm:t>
    </dgm:pt>
    <dgm:pt modelId="{CB497933-AFE1-4034-A593-D45FEC4BC213}" type="parTrans" cxnId="{1C425B60-0D0C-43F4-BC09-414462D02B07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3340A86-0ECA-4327-9F85-142EBBD61B41}" type="sibTrans" cxnId="{1C425B60-0D0C-43F4-BC09-414462D02B07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8634F7-1E7C-4634-B19D-2F1AF6215C30}">
      <dgm:prSet custT="1"/>
      <dgm:spPr/>
      <dgm:t>
        <a:bodyPr/>
        <a:lstStyle/>
        <a:p>
          <a:pPr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2- الابن</a:t>
          </a:r>
        </a:p>
      </dgm:t>
    </dgm:pt>
    <dgm:pt modelId="{473485E7-C78D-4C86-9681-D8C597A417E2}" type="parTrans" cxnId="{D243575C-A461-4F22-B5A9-F07594C0888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5003B34-D9F3-445A-A94D-D4A3CCB262ED}" type="sibTrans" cxnId="{D243575C-A461-4F22-B5A9-F07594C0888C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48E81A-9B20-4953-9327-0164C3A9DA2D}">
      <dgm:prSet custT="1"/>
      <dgm:spPr/>
      <dgm:t>
        <a:bodyPr/>
        <a:lstStyle/>
        <a:p>
          <a:pPr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3- الزوج</a:t>
          </a:r>
        </a:p>
      </dgm:t>
    </dgm:pt>
    <dgm:pt modelId="{4DE4FAE3-5AA0-43A9-A7C6-465DD300E703}" type="parTrans" cxnId="{9CF20C23-DA59-43A8-A563-3C11F5296A6F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22D510-DDFB-45CB-B02A-C2D97467210C}" type="sibTrans" cxnId="{9CF20C23-DA59-43A8-A563-3C11F5296A6F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798353-7AE7-4F3C-A12E-C28E254B9CC5}">
      <dgm:prSet custT="1"/>
      <dgm:spPr/>
      <dgm:t>
        <a:bodyPr/>
        <a:lstStyle/>
        <a:p>
          <a:pPr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4- الأم</a:t>
          </a:r>
        </a:p>
      </dgm:t>
    </dgm:pt>
    <dgm:pt modelId="{312008DB-19A8-4E11-BE64-48B3F0808AA9}" type="parTrans" cxnId="{44EFD35B-387B-4890-B4AC-79235ACC0547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9011551-8B9D-4EFF-BF3A-A42BA4AD2822}" type="sibTrans" cxnId="{44EFD35B-387B-4890-B4AC-79235ACC0547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F99902-45D0-421C-975D-41B3170CAB83}">
      <dgm:prSet custT="1"/>
      <dgm:spPr/>
      <dgm:t>
        <a:bodyPr/>
        <a:lstStyle/>
        <a:p>
          <a:pPr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5- البنت</a:t>
          </a:r>
        </a:p>
      </dgm:t>
    </dgm:pt>
    <dgm:pt modelId="{5BD47635-8B31-45EC-9A96-1B7891316E21}" type="parTrans" cxnId="{A7B15E16-9A79-44A4-871E-86E6C963CA7E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865851-2DCE-4CFD-803B-F1053EE4E701}" type="sibTrans" cxnId="{A7B15E16-9A79-44A4-871E-86E6C963CA7E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4F2C9-D7E1-45D8-9328-536BE4BF09C0}">
      <dgm:prSet custT="1"/>
      <dgm:spPr/>
      <dgm:t>
        <a:bodyPr/>
        <a:lstStyle/>
        <a:p>
          <a:pPr rtl="1"/>
          <a:r>
            <a:rPr lang="ar-SY" sz="2200" dirty="0">
              <a:latin typeface="Arial" panose="020B0604020202020204" pitchFamily="34" charset="0"/>
              <a:cs typeface="Arial" panose="020B0604020202020204" pitchFamily="34" charset="0"/>
            </a:rPr>
            <a:t>6- الزوجة</a:t>
          </a:r>
        </a:p>
      </dgm:t>
    </dgm:pt>
    <dgm:pt modelId="{7B890C73-3043-46B5-89CE-E2C6785C2330}" type="parTrans" cxnId="{9BF051C5-CC88-4779-A67C-4146A02D88B7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26E0DA7-2FBC-4F9B-A313-61973A36EEC1}" type="sibTrans" cxnId="{9BF051C5-CC88-4779-A67C-4146A02D88B7}">
      <dgm:prSet/>
      <dgm:spPr/>
      <dgm:t>
        <a:bodyPr/>
        <a:lstStyle/>
        <a:p>
          <a:pPr rtl="1"/>
          <a:endParaRPr lang="ar-SY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0378B2-8F83-4D1A-A396-6C582A9069AC}" type="pres">
      <dgm:prSet presAssocID="{55A5A96C-70D3-4942-88DC-B381739CAA8C}" presName="Name0" presStyleCnt="0">
        <dgm:presLayoutVars>
          <dgm:dir val="rev"/>
          <dgm:resizeHandles val="exact"/>
        </dgm:presLayoutVars>
      </dgm:prSet>
      <dgm:spPr/>
    </dgm:pt>
    <dgm:pt modelId="{DDA38B25-C23A-426A-89AD-E1F79E6A0BF0}" type="pres">
      <dgm:prSet presAssocID="{EFCDD000-484F-4FBB-AF55-E92E487A573C}" presName="parTxOnly" presStyleLbl="node1" presStyleIdx="0" presStyleCnt="6">
        <dgm:presLayoutVars>
          <dgm:bulletEnabled val="1"/>
        </dgm:presLayoutVars>
      </dgm:prSet>
      <dgm:spPr/>
    </dgm:pt>
    <dgm:pt modelId="{29F788A8-CC2C-46C5-9FCD-30D9074E692F}" type="pres">
      <dgm:prSet presAssocID="{13340A86-0ECA-4327-9F85-142EBBD61B41}" presName="parSpace" presStyleCnt="0"/>
      <dgm:spPr/>
    </dgm:pt>
    <dgm:pt modelId="{B12B68B7-FCE9-4792-A801-AC155650C251}" type="pres">
      <dgm:prSet presAssocID="{CE8634F7-1E7C-4634-B19D-2F1AF6215C30}" presName="parTxOnly" presStyleLbl="node1" presStyleIdx="1" presStyleCnt="6">
        <dgm:presLayoutVars>
          <dgm:bulletEnabled val="1"/>
        </dgm:presLayoutVars>
      </dgm:prSet>
      <dgm:spPr/>
    </dgm:pt>
    <dgm:pt modelId="{F938711F-3CA6-48D8-84D5-AFF322D88435}" type="pres">
      <dgm:prSet presAssocID="{F5003B34-D9F3-445A-A94D-D4A3CCB262ED}" presName="parSpace" presStyleCnt="0"/>
      <dgm:spPr/>
    </dgm:pt>
    <dgm:pt modelId="{70A07FF9-0625-4E5F-8BA6-BF4E87FE006D}" type="pres">
      <dgm:prSet presAssocID="{4648E81A-9B20-4953-9327-0164C3A9DA2D}" presName="parTxOnly" presStyleLbl="node1" presStyleIdx="2" presStyleCnt="6">
        <dgm:presLayoutVars>
          <dgm:bulletEnabled val="1"/>
        </dgm:presLayoutVars>
      </dgm:prSet>
      <dgm:spPr/>
    </dgm:pt>
    <dgm:pt modelId="{06354EFC-50AF-44FB-BA0B-6EB594232C03}" type="pres">
      <dgm:prSet presAssocID="{B922D510-DDFB-45CB-B02A-C2D97467210C}" presName="parSpace" presStyleCnt="0"/>
      <dgm:spPr/>
    </dgm:pt>
    <dgm:pt modelId="{E1112E6A-77C7-4BC1-A267-5ED183F8E48B}" type="pres">
      <dgm:prSet presAssocID="{B3798353-7AE7-4F3C-A12E-C28E254B9CC5}" presName="parTxOnly" presStyleLbl="node1" presStyleIdx="3" presStyleCnt="6">
        <dgm:presLayoutVars>
          <dgm:bulletEnabled val="1"/>
        </dgm:presLayoutVars>
      </dgm:prSet>
      <dgm:spPr/>
    </dgm:pt>
    <dgm:pt modelId="{79F6D29E-68EB-4D42-81B7-90480F862DE0}" type="pres">
      <dgm:prSet presAssocID="{F9011551-8B9D-4EFF-BF3A-A42BA4AD2822}" presName="parSpace" presStyleCnt="0"/>
      <dgm:spPr/>
    </dgm:pt>
    <dgm:pt modelId="{FE35F97B-EF78-4DCE-98E5-15DB5526C305}" type="pres">
      <dgm:prSet presAssocID="{28F99902-45D0-421C-975D-41B3170CAB83}" presName="parTxOnly" presStyleLbl="node1" presStyleIdx="4" presStyleCnt="6">
        <dgm:presLayoutVars>
          <dgm:bulletEnabled val="1"/>
        </dgm:presLayoutVars>
      </dgm:prSet>
      <dgm:spPr/>
    </dgm:pt>
    <dgm:pt modelId="{2638997C-FA01-4025-9250-AA7FB48A40F3}" type="pres">
      <dgm:prSet presAssocID="{63865851-2DCE-4CFD-803B-F1053EE4E701}" presName="parSpace" presStyleCnt="0"/>
      <dgm:spPr/>
    </dgm:pt>
    <dgm:pt modelId="{F70A646D-1DCC-4065-98EB-76250B83A723}" type="pres">
      <dgm:prSet presAssocID="{06A4F2C9-D7E1-45D8-9328-536BE4BF09C0}" presName="parTxOnly" presStyleLbl="node1" presStyleIdx="5" presStyleCnt="6">
        <dgm:presLayoutVars>
          <dgm:bulletEnabled val="1"/>
        </dgm:presLayoutVars>
      </dgm:prSet>
      <dgm:spPr/>
    </dgm:pt>
  </dgm:ptLst>
  <dgm:cxnLst>
    <dgm:cxn modelId="{A7B15E16-9A79-44A4-871E-86E6C963CA7E}" srcId="{55A5A96C-70D3-4942-88DC-B381739CAA8C}" destId="{28F99902-45D0-421C-975D-41B3170CAB83}" srcOrd="4" destOrd="0" parTransId="{5BD47635-8B31-45EC-9A96-1B7891316E21}" sibTransId="{63865851-2DCE-4CFD-803B-F1053EE4E701}"/>
    <dgm:cxn modelId="{9A2B481D-D7B7-4B39-99E5-4C6E6E806034}" type="presOf" srcId="{55A5A96C-70D3-4942-88DC-B381739CAA8C}" destId="{E30378B2-8F83-4D1A-A396-6C582A9069AC}" srcOrd="0" destOrd="0" presId="urn:microsoft.com/office/officeart/2005/8/layout/hChevron3"/>
    <dgm:cxn modelId="{9CF20C23-DA59-43A8-A563-3C11F5296A6F}" srcId="{55A5A96C-70D3-4942-88DC-B381739CAA8C}" destId="{4648E81A-9B20-4953-9327-0164C3A9DA2D}" srcOrd="2" destOrd="0" parTransId="{4DE4FAE3-5AA0-43A9-A7C6-465DD300E703}" sibTransId="{B922D510-DDFB-45CB-B02A-C2D97467210C}"/>
    <dgm:cxn modelId="{46F09B35-E214-4DDC-9E2D-3753A4E9F25B}" type="presOf" srcId="{4648E81A-9B20-4953-9327-0164C3A9DA2D}" destId="{70A07FF9-0625-4E5F-8BA6-BF4E87FE006D}" srcOrd="0" destOrd="0" presId="urn:microsoft.com/office/officeart/2005/8/layout/hChevron3"/>
    <dgm:cxn modelId="{44EFD35B-387B-4890-B4AC-79235ACC0547}" srcId="{55A5A96C-70D3-4942-88DC-B381739CAA8C}" destId="{B3798353-7AE7-4F3C-A12E-C28E254B9CC5}" srcOrd="3" destOrd="0" parTransId="{312008DB-19A8-4E11-BE64-48B3F0808AA9}" sibTransId="{F9011551-8B9D-4EFF-BF3A-A42BA4AD2822}"/>
    <dgm:cxn modelId="{D243575C-A461-4F22-B5A9-F07594C0888C}" srcId="{55A5A96C-70D3-4942-88DC-B381739CAA8C}" destId="{CE8634F7-1E7C-4634-B19D-2F1AF6215C30}" srcOrd="1" destOrd="0" parTransId="{473485E7-C78D-4C86-9681-D8C597A417E2}" sibTransId="{F5003B34-D9F3-445A-A94D-D4A3CCB262ED}"/>
    <dgm:cxn modelId="{1C425B60-0D0C-43F4-BC09-414462D02B07}" srcId="{55A5A96C-70D3-4942-88DC-B381739CAA8C}" destId="{EFCDD000-484F-4FBB-AF55-E92E487A573C}" srcOrd="0" destOrd="0" parTransId="{CB497933-AFE1-4034-A593-D45FEC4BC213}" sibTransId="{13340A86-0ECA-4327-9F85-142EBBD61B41}"/>
    <dgm:cxn modelId="{F74E0167-4AA4-402C-BE47-5404EB3D0B19}" type="presOf" srcId="{EFCDD000-484F-4FBB-AF55-E92E487A573C}" destId="{DDA38B25-C23A-426A-89AD-E1F79E6A0BF0}" srcOrd="0" destOrd="0" presId="urn:microsoft.com/office/officeart/2005/8/layout/hChevron3"/>
    <dgm:cxn modelId="{99C4E79E-12EC-4AE8-A997-5161BA4E9647}" type="presOf" srcId="{CE8634F7-1E7C-4634-B19D-2F1AF6215C30}" destId="{B12B68B7-FCE9-4792-A801-AC155650C251}" srcOrd="0" destOrd="0" presId="urn:microsoft.com/office/officeart/2005/8/layout/hChevron3"/>
    <dgm:cxn modelId="{9BF051C5-CC88-4779-A67C-4146A02D88B7}" srcId="{55A5A96C-70D3-4942-88DC-B381739CAA8C}" destId="{06A4F2C9-D7E1-45D8-9328-536BE4BF09C0}" srcOrd="5" destOrd="0" parTransId="{7B890C73-3043-46B5-89CE-E2C6785C2330}" sibTransId="{926E0DA7-2FBC-4F9B-A313-61973A36EEC1}"/>
    <dgm:cxn modelId="{7A8CEDD3-4D3B-49A0-BE00-B74905B89CFC}" type="presOf" srcId="{06A4F2C9-D7E1-45D8-9328-536BE4BF09C0}" destId="{F70A646D-1DCC-4065-98EB-76250B83A723}" srcOrd="0" destOrd="0" presId="urn:microsoft.com/office/officeart/2005/8/layout/hChevron3"/>
    <dgm:cxn modelId="{D7DC47DF-AE6C-42C4-8D38-F0FEA0FEE049}" type="presOf" srcId="{28F99902-45D0-421C-975D-41B3170CAB83}" destId="{FE35F97B-EF78-4DCE-98E5-15DB5526C305}" srcOrd="0" destOrd="0" presId="urn:microsoft.com/office/officeart/2005/8/layout/hChevron3"/>
    <dgm:cxn modelId="{3B62A3FD-F9FC-48EA-A2A8-1ED2A4080410}" type="presOf" srcId="{B3798353-7AE7-4F3C-A12E-C28E254B9CC5}" destId="{E1112E6A-77C7-4BC1-A267-5ED183F8E48B}" srcOrd="0" destOrd="0" presId="urn:microsoft.com/office/officeart/2005/8/layout/hChevron3"/>
    <dgm:cxn modelId="{4E6ADA81-09ED-4CBE-88F8-D01123CD8202}" type="presParOf" srcId="{E30378B2-8F83-4D1A-A396-6C582A9069AC}" destId="{DDA38B25-C23A-426A-89AD-E1F79E6A0BF0}" srcOrd="0" destOrd="0" presId="urn:microsoft.com/office/officeart/2005/8/layout/hChevron3"/>
    <dgm:cxn modelId="{D83896F1-C51C-4AD2-8A6A-23AE420FCADB}" type="presParOf" srcId="{E30378B2-8F83-4D1A-A396-6C582A9069AC}" destId="{29F788A8-CC2C-46C5-9FCD-30D9074E692F}" srcOrd="1" destOrd="0" presId="urn:microsoft.com/office/officeart/2005/8/layout/hChevron3"/>
    <dgm:cxn modelId="{098F6943-4D76-469D-A655-7C26C5D7E297}" type="presParOf" srcId="{E30378B2-8F83-4D1A-A396-6C582A9069AC}" destId="{B12B68B7-FCE9-4792-A801-AC155650C251}" srcOrd="2" destOrd="0" presId="urn:microsoft.com/office/officeart/2005/8/layout/hChevron3"/>
    <dgm:cxn modelId="{1808C20A-2DAE-4CDA-BAF0-9F9B91A0D688}" type="presParOf" srcId="{E30378B2-8F83-4D1A-A396-6C582A9069AC}" destId="{F938711F-3CA6-48D8-84D5-AFF322D88435}" srcOrd="3" destOrd="0" presId="urn:microsoft.com/office/officeart/2005/8/layout/hChevron3"/>
    <dgm:cxn modelId="{F770DA26-F0A5-4A62-8885-B595E2FCA1CD}" type="presParOf" srcId="{E30378B2-8F83-4D1A-A396-6C582A9069AC}" destId="{70A07FF9-0625-4E5F-8BA6-BF4E87FE006D}" srcOrd="4" destOrd="0" presId="urn:microsoft.com/office/officeart/2005/8/layout/hChevron3"/>
    <dgm:cxn modelId="{E4253214-1FF5-42AA-B9D1-710843388D17}" type="presParOf" srcId="{E30378B2-8F83-4D1A-A396-6C582A9069AC}" destId="{06354EFC-50AF-44FB-BA0B-6EB594232C03}" srcOrd="5" destOrd="0" presId="urn:microsoft.com/office/officeart/2005/8/layout/hChevron3"/>
    <dgm:cxn modelId="{C44C39AC-0B63-4465-8DAF-C2E3641ADE7B}" type="presParOf" srcId="{E30378B2-8F83-4D1A-A396-6C582A9069AC}" destId="{E1112E6A-77C7-4BC1-A267-5ED183F8E48B}" srcOrd="6" destOrd="0" presId="urn:microsoft.com/office/officeart/2005/8/layout/hChevron3"/>
    <dgm:cxn modelId="{E0206DE5-64DE-482E-BCC9-5212F48CCFBF}" type="presParOf" srcId="{E30378B2-8F83-4D1A-A396-6C582A9069AC}" destId="{79F6D29E-68EB-4D42-81B7-90480F862DE0}" srcOrd="7" destOrd="0" presId="urn:microsoft.com/office/officeart/2005/8/layout/hChevron3"/>
    <dgm:cxn modelId="{A0FABD28-1EC3-4FDE-8894-2C2B826C4C23}" type="presParOf" srcId="{E30378B2-8F83-4D1A-A396-6C582A9069AC}" destId="{FE35F97B-EF78-4DCE-98E5-15DB5526C305}" srcOrd="8" destOrd="0" presId="urn:microsoft.com/office/officeart/2005/8/layout/hChevron3"/>
    <dgm:cxn modelId="{CAA2635E-31B5-4517-A15B-22422310B41B}" type="presParOf" srcId="{E30378B2-8F83-4D1A-A396-6C582A9069AC}" destId="{2638997C-FA01-4025-9250-AA7FB48A40F3}" srcOrd="9" destOrd="0" presId="urn:microsoft.com/office/officeart/2005/8/layout/hChevron3"/>
    <dgm:cxn modelId="{82DFBB6A-3C99-410B-AC38-1B324A6B66AE}" type="presParOf" srcId="{E30378B2-8F83-4D1A-A396-6C582A9069AC}" destId="{F70A646D-1DCC-4065-98EB-76250B83A723}" srcOrd="1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B07137-777B-4BE0-A635-D94160A0F697}">
      <dsp:nvSpPr>
        <dsp:cNvPr id="0" name=""/>
        <dsp:cNvSpPr/>
      </dsp:nvSpPr>
      <dsp:spPr>
        <a:xfrm>
          <a:off x="6243739" y="1488894"/>
          <a:ext cx="1480297" cy="1107732"/>
        </a:xfrm>
        <a:custGeom>
          <a:avLst/>
          <a:gdLst/>
          <a:ahLst/>
          <a:cxnLst/>
          <a:rect l="0" t="0" r="0" b="0"/>
          <a:pathLst>
            <a:path>
              <a:moveTo>
                <a:pt x="1480297" y="0"/>
              </a:moveTo>
              <a:lnTo>
                <a:pt x="740148" y="0"/>
              </a:lnTo>
              <a:lnTo>
                <a:pt x="740148" y="1107732"/>
              </a:lnTo>
              <a:lnTo>
                <a:pt x="0" y="1107732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37666" y="1996538"/>
        <a:ext cx="92443" cy="92443"/>
      </dsp:txXfrm>
    </dsp:sp>
    <dsp:sp modelId="{35363482-AF07-49C7-A3B2-F7677E13CA60}">
      <dsp:nvSpPr>
        <dsp:cNvPr id="0" name=""/>
        <dsp:cNvSpPr/>
      </dsp:nvSpPr>
      <dsp:spPr>
        <a:xfrm>
          <a:off x="6243739" y="1488894"/>
          <a:ext cx="1480297" cy="387500"/>
        </a:xfrm>
        <a:custGeom>
          <a:avLst/>
          <a:gdLst/>
          <a:ahLst/>
          <a:cxnLst/>
          <a:rect l="0" t="0" r="0" b="0"/>
          <a:pathLst>
            <a:path>
              <a:moveTo>
                <a:pt x="1480297" y="0"/>
              </a:moveTo>
              <a:lnTo>
                <a:pt x="740148" y="0"/>
              </a:lnTo>
              <a:lnTo>
                <a:pt x="740148" y="387500"/>
              </a:lnTo>
              <a:lnTo>
                <a:pt x="0" y="38750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45633" y="1644389"/>
        <a:ext cx="76508" cy="76508"/>
      </dsp:txXfrm>
    </dsp:sp>
    <dsp:sp modelId="{01DAFF0D-FC7D-43A9-9BF8-D5C87333AF4B}">
      <dsp:nvSpPr>
        <dsp:cNvPr id="0" name=""/>
        <dsp:cNvSpPr/>
      </dsp:nvSpPr>
      <dsp:spPr>
        <a:xfrm>
          <a:off x="6243739" y="1156161"/>
          <a:ext cx="1480297" cy="332732"/>
        </a:xfrm>
        <a:custGeom>
          <a:avLst/>
          <a:gdLst/>
          <a:ahLst/>
          <a:cxnLst/>
          <a:rect l="0" t="0" r="0" b="0"/>
          <a:pathLst>
            <a:path>
              <a:moveTo>
                <a:pt x="1480297" y="332732"/>
              </a:moveTo>
              <a:lnTo>
                <a:pt x="740148" y="332732"/>
              </a:lnTo>
              <a:lnTo>
                <a:pt x="740148" y="0"/>
              </a:lnTo>
              <a:lnTo>
                <a:pt x="0" y="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45957" y="1284597"/>
        <a:ext cx="75861" cy="75861"/>
      </dsp:txXfrm>
    </dsp:sp>
    <dsp:sp modelId="{962D4970-45D9-4FF3-9FB1-6C740C6F8426}">
      <dsp:nvSpPr>
        <dsp:cNvPr id="0" name=""/>
        <dsp:cNvSpPr/>
      </dsp:nvSpPr>
      <dsp:spPr>
        <a:xfrm>
          <a:off x="6243739" y="435929"/>
          <a:ext cx="1480297" cy="1052964"/>
        </a:xfrm>
        <a:custGeom>
          <a:avLst/>
          <a:gdLst/>
          <a:ahLst/>
          <a:cxnLst/>
          <a:rect l="0" t="0" r="0" b="0"/>
          <a:pathLst>
            <a:path>
              <a:moveTo>
                <a:pt x="1480297" y="1052964"/>
              </a:moveTo>
              <a:lnTo>
                <a:pt x="740148" y="1052964"/>
              </a:lnTo>
              <a:lnTo>
                <a:pt x="740148" y="0"/>
              </a:lnTo>
              <a:lnTo>
                <a:pt x="0" y="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38473" y="916997"/>
        <a:ext cx="90829" cy="90829"/>
      </dsp:txXfrm>
    </dsp:sp>
    <dsp:sp modelId="{97B18143-F4C2-47BA-B331-634C02BAB3AE}">
      <dsp:nvSpPr>
        <dsp:cNvPr id="0" name=""/>
        <dsp:cNvSpPr/>
      </dsp:nvSpPr>
      <dsp:spPr>
        <a:xfrm>
          <a:off x="6495852" y="1200801"/>
          <a:ext cx="3032556" cy="57618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u="none" kern="1200" dirty="0">
              <a:latin typeface="Arial" panose="020B0604020202020204" pitchFamily="34" charset="0"/>
              <a:cs typeface="Arial" panose="020B0604020202020204" pitchFamily="34" charset="0"/>
            </a:rPr>
            <a:t>عند الإمام أبي حنيفة </a:t>
          </a:r>
        </a:p>
      </dsp:txBody>
      <dsp:txXfrm>
        <a:off x="6495852" y="1200801"/>
        <a:ext cx="3032556" cy="576185"/>
      </dsp:txXfrm>
    </dsp:sp>
    <dsp:sp modelId="{B9927281-19F7-46A7-B59A-5BEBA1279EA6}">
      <dsp:nvSpPr>
        <dsp:cNvPr id="0" name=""/>
        <dsp:cNvSpPr/>
      </dsp:nvSpPr>
      <dsp:spPr>
        <a:xfrm>
          <a:off x="0" y="147837"/>
          <a:ext cx="6243739" cy="5761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1- جهة البنوة</a:t>
          </a:r>
        </a:p>
      </dsp:txBody>
      <dsp:txXfrm>
        <a:off x="0" y="147837"/>
        <a:ext cx="6243739" cy="576185"/>
      </dsp:txXfrm>
    </dsp:sp>
    <dsp:sp modelId="{9783C709-2E91-4BF5-A4D9-B35B86579BB4}">
      <dsp:nvSpPr>
        <dsp:cNvPr id="0" name=""/>
        <dsp:cNvSpPr/>
      </dsp:nvSpPr>
      <dsp:spPr>
        <a:xfrm>
          <a:off x="0" y="868069"/>
          <a:ext cx="6243739" cy="5761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2- جهة الأبوة</a:t>
          </a:r>
        </a:p>
      </dsp:txBody>
      <dsp:txXfrm>
        <a:off x="0" y="868069"/>
        <a:ext cx="6243739" cy="576185"/>
      </dsp:txXfrm>
    </dsp:sp>
    <dsp:sp modelId="{7123DE68-B798-4B14-9C69-1FD4808B946E}">
      <dsp:nvSpPr>
        <dsp:cNvPr id="0" name=""/>
        <dsp:cNvSpPr/>
      </dsp:nvSpPr>
      <dsp:spPr>
        <a:xfrm>
          <a:off x="0" y="1588301"/>
          <a:ext cx="6243739" cy="5761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3- جهة الأخوة</a:t>
          </a:r>
        </a:p>
      </dsp:txBody>
      <dsp:txXfrm>
        <a:off x="0" y="1588301"/>
        <a:ext cx="6243739" cy="576185"/>
      </dsp:txXfrm>
    </dsp:sp>
    <dsp:sp modelId="{F51355DA-379D-4628-9EE7-83E230E90E54}">
      <dsp:nvSpPr>
        <dsp:cNvPr id="0" name=""/>
        <dsp:cNvSpPr/>
      </dsp:nvSpPr>
      <dsp:spPr>
        <a:xfrm>
          <a:off x="0" y="2308533"/>
          <a:ext cx="6243739" cy="5761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4- جهة العمومة</a:t>
          </a:r>
        </a:p>
      </dsp:txBody>
      <dsp:txXfrm>
        <a:off x="0" y="2308533"/>
        <a:ext cx="6243739" cy="5761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6D37A2-51DE-4A57-8060-1D7FB4A14845}">
      <dsp:nvSpPr>
        <dsp:cNvPr id="0" name=""/>
        <dsp:cNvSpPr/>
      </dsp:nvSpPr>
      <dsp:spPr>
        <a:xfrm>
          <a:off x="7975512" y="1530869"/>
          <a:ext cx="1456786" cy="1333527"/>
        </a:xfrm>
        <a:custGeom>
          <a:avLst/>
          <a:gdLst/>
          <a:ahLst/>
          <a:cxnLst/>
          <a:rect l="0" t="0" r="0" b="0"/>
          <a:pathLst>
            <a:path>
              <a:moveTo>
                <a:pt x="1456786" y="0"/>
              </a:moveTo>
              <a:lnTo>
                <a:pt x="728393" y="0"/>
              </a:lnTo>
              <a:lnTo>
                <a:pt x="728393" y="1333527"/>
              </a:lnTo>
              <a:lnTo>
                <a:pt x="0" y="1333527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54531" y="2148258"/>
        <a:ext cx="98748" cy="98748"/>
      </dsp:txXfrm>
    </dsp:sp>
    <dsp:sp modelId="{9FB07137-777B-4BE0-A635-D94160A0F697}">
      <dsp:nvSpPr>
        <dsp:cNvPr id="0" name=""/>
        <dsp:cNvSpPr/>
      </dsp:nvSpPr>
      <dsp:spPr>
        <a:xfrm>
          <a:off x="7975512" y="1530869"/>
          <a:ext cx="1456786" cy="684319"/>
        </a:xfrm>
        <a:custGeom>
          <a:avLst/>
          <a:gdLst/>
          <a:ahLst/>
          <a:cxnLst/>
          <a:rect l="0" t="0" r="0" b="0"/>
          <a:pathLst>
            <a:path>
              <a:moveTo>
                <a:pt x="1456786" y="0"/>
              </a:moveTo>
              <a:lnTo>
                <a:pt x="728393" y="0"/>
              </a:lnTo>
              <a:lnTo>
                <a:pt x="728393" y="684319"/>
              </a:lnTo>
              <a:lnTo>
                <a:pt x="0" y="684319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63668" y="1832791"/>
        <a:ext cx="80475" cy="80475"/>
      </dsp:txXfrm>
    </dsp:sp>
    <dsp:sp modelId="{35363482-AF07-49C7-A3B2-F7677E13CA60}">
      <dsp:nvSpPr>
        <dsp:cNvPr id="0" name=""/>
        <dsp:cNvSpPr/>
      </dsp:nvSpPr>
      <dsp:spPr>
        <a:xfrm>
          <a:off x="7975512" y="1485149"/>
          <a:ext cx="1456786" cy="91440"/>
        </a:xfrm>
        <a:custGeom>
          <a:avLst/>
          <a:gdLst/>
          <a:ahLst/>
          <a:cxnLst/>
          <a:rect l="0" t="0" r="0" b="0"/>
          <a:pathLst>
            <a:path>
              <a:moveTo>
                <a:pt x="1456786" y="45720"/>
              </a:moveTo>
              <a:lnTo>
                <a:pt x="728393" y="45720"/>
              </a:lnTo>
              <a:lnTo>
                <a:pt x="728393" y="77863"/>
              </a:lnTo>
              <a:lnTo>
                <a:pt x="0" y="77863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67477" y="1494440"/>
        <a:ext cx="72857" cy="72857"/>
      </dsp:txXfrm>
    </dsp:sp>
    <dsp:sp modelId="{01DAFF0D-FC7D-43A9-9BF8-D5C87333AF4B}">
      <dsp:nvSpPr>
        <dsp:cNvPr id="0" name=""/>
        <dsp:cNvSpPr/>
      </dsp:nvSpPr>
      <dsp:spPr>
        <a:xfrm>
          <a:off x="7975512" y="913295"/>
          <a:ext cx="1456786" cy="617573"/>
        </a:xfrm>
        <a:custGeom>
          <a:avLst/>
          <a:gdLst/>
          <a:ahLst/>
          <a:cxnLst/>
          <a:rect l="0" t="0" r="0" b="0"/>
          <a:pathLst>
            <a:path>
              <a:moveTo>
                <a:pt x="1456786" y="617573"/>
              </a:moveTo>
              <a:lnTo>
                <a:pt x="728393" y="617573"/>
              </a:lnTo>
              <a:lnTo>
                <a:pt x="728393" y="0"/>
              </a:lnTo>
              <a:lnTo>
                <a:pt x="0" y="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64349" y="1182525"/>
        <a:ext cx="79114" cy="79114"/>
      </dsp:txXfrm>
    </dsp:sp>
    <dsp:sp modelId="{962D4970-45D9-4FF3-9FB1-6C740C6F8426}">
      <dsp:nvSpPr>
        <dsp:cNvPr id="0" name=""/>
        <dsp:cNvSpPr/>
      </dsp:nvSpPr>
      <dsp:spPr>
        <a:xfrm>
          <a:off x="7975512" y="263578"/>
          <a:ext cx="1456786" cy="1267290"/>
        </a:xfrm>
        <a:custGeom>
          <a:avLst/>
          <a:gdLst/>
          <a:ahLst/>
          <a:cxnLst/>
          <a:rect l="0" t="0" r="0" b="0"/>
          <a:pathLst>
            <a:path>
              <a:moveTo>
                <a:pt x="1456786" y="1267290"/>
              </a:moveTo>
              <a:lnTo>
                <a:pt x="728393" y="1267290"/>
              </a:lnTo>
              <a:lnTo>
                <a:pt x="728393" y="0"/>
              </a:lnTo>
              <a:lnTo>
                <a:pt x="0" y="0"/>
              </a:lnTo>
            </a:path>
          </a:pathLst>
        </a:custGeom>
        <a:noFill/>
        <a:ln w="222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SY" sz="2200" u="none" kern="120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55634" y="848952"/>
        <a:ext cx="96543" cy="96543"/>
      </dsp:txXfrm>
    </dsp:sp>
    <dsp:sp modelId="{97B18143-F4C2-47BA-B331-634C02BAB3AE}">
      <dsp:nvSpPr>
        <dsp:cNvPr id="0" name=""/>
        <dsp:cNvSpPr/>
      </dsp:nvSpPr>
      <dsp:spPr>
        <a:xfrm>
          <a:off x="8407862" y="994028"/>
          <a:ext cx="3122554" cy="107368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u="none" kern="1200" dirty="0">
              <a:latin typeface="Arial" panose="020B0604020202020204" pitchFamily="34" charset="0"/>
              <a:cs typeface="Arial" panose="020B0604020202020204" pitchFamily="34" charset="0"/>
            </a:rPr>
            <a:t>عند الجمهور، وبه أخذ القانون السوري: </a:t>
          </a:r>
        </a:p>
      </dsp:txBody>
      <dsp:txXfrm>
        <a:off x="8407862" y="994028"/>
        <a:ext cx="3122554" cy="1073681"/>
      </dsp:txXfrm>
    </dsp:sp>
    <dsp:sp modelId="{B9927281-19F7-46A7-B59A-5BEBA1279EA6}">
      <dsp:nvSpPr>
        <dsp:cNvPr id="0" name=""/>
        <dsp:cNvSpPr/>
      </dsp:nvSpPr>
      <dsp:spPr>
        <a:xfrm>
          <a:off x="0" y="3691"/>
          <a:ext cx="7975512" cy="51977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1- جهة البنوة</a:t>
          </a:r>
        </a:p>
      </dsp:txBody>
      <dsp:txXfrm>
        <a:off x="0" y="3691"/>
        <a:ext cx="7975512" cy="519773"/>
      </dsp:txXfrm>
    </dsp:sp>
    <dsp:sp modelId="{9783C709-2E91-4BF5-A4D9-B35B86579BB4}">
      <dsp:nvSpPr>
        <dsp:cNvPr id="0" name=""/>
        <dsp:cNvSpPr/>
      </dsp:nvSpPr>
      <dsp:spPr>
        <a:xfrm>
          <a:off x="0" y="653408"/>
          <a:ext cx="7975512" cy="51977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2- جهة الأبوة، </a:t>
          </a:r>
          <a:r>
            <a:rPr lang="ar-SY" sz="2200" kern="1200" dirty="0">
              <a:latin typeface="Arial" panose="020B0604020202020204" pitchFamily="34" charset="0"/>
              <a:ea typeface="Calibri"/>
              <a:cs typeface="Arial" panose="020B0604020202020204" pitchFamily="34" charset="0"/>
            </a:rPr>
            <a:t>وتقتصر على الأب فقط.</a:t>
          </a:r>
          <a:endParaRPr lang="ar-SY" sz="2200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653408"/>
        <a:ext cx="7975512" cy="519773"/>
      </dsp:txXfrm>
    </dsp:sp>
    <dsp:sp modelId="{7123DE68-B798-4B14-9C69-1FD4808B946E}">
      <dsp:nvSpPr>
        <dsp:cNvPr id="0" name=""/>
        <dsp:cNvSpPr/>
      </dsp:nvSpPr>
      <dsp:spPr>
        <a:xfrm>
          <a:off x="0" y="1303126"/>
          <a:ext cx="7975512" cy="51977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u="none" kern="12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الجد مع الإخوة الأشقاء أو لأب دون أبنائهم،</a:t>
          </a: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  وهذه نقطة الخلاف مع الإمام أبي حنيفة.</a:t>
          </a:r>
        </a:p>
      </dsp:txBody>
      <dsp:txXfrm>
        <a:off x="0" y="1303126"/>
        <a:ext cx="7975512" cy="519773"/>
      </dsp:txXfrm>
    </dsp:sp>
    <dsp:sp modelId="{F51355DA-379D-4628-9EE7-83E230E90E54}">
      <dsp:nvSpPr>
        <dsp:cNvPr id="0" name=""/>
        <dsp:cNvSpPr/>
      </dsp:nvSpPr>
      <dsp:spPr>
        <a:xfrm>
          <a:off x="0" y="1955301"/>
          <a:ext cx="7975512" cy="51977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4- أبناء الإخوة الذكور الأشقاء أو لأب، مهما نزلوا.</a:t>
          </a:r>
        </a:p>
      </dsp:txBody>
      <dsp:txXfrm>
        <a:off x="0" y="1955301"/>
        <a:ext cx="7975512" cy="519773"/>
      </dsp:txXfrm>
    </dsp:sp>
    <dsp:sp modelId="{8A688331-1EED-42FC-A4AB-9F1D6449AB71}">
      <dsp:nvSpPr>
        <dsp:cNvPr id="0" name=""/>
        <dsp:cNvSpPr/>
      </dsp:nvSpPr>
      <dsp:spPr>
        <a:xfrm>
          <a:off x="0" y="2604509"/>
          <a:ext cx="7975512" cy="51977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u="none" kern="1200" dirty="0">
              <a:latin typeface="Arial" panose="020B0604020202020204" pitchFamily="34" charset="0"/>
              <a:cs typeface="Arial" panose="020B0604020202020204" pitchFamily="34" charset="0"/>
            </a:rPr>
            <a:t>5- جهة العمومة.</a:t>
          </a:r>
        </a:p>
      </dsp:txBody>
      <dsp:txXfrm>
        <a:off x="0" y="2604509"/>
        <a:ext cx="7975512" cy="5197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428741-BE0B-4AFF-B7A4-5CFE63B1CC11}">
      <dsp:nvSpPr>
        <dsp:cNvPr id="0" name=""/>
        <dsp:cNvSpPr/>
      </dsp:nvSpPr>
      <dsp:spPr>
        <a:xfrm>
          <a:off x="9914775" y="-621555"/>
          <a:ext cx="4825413" cy="4825413"/>
        </a:xfrm>
        <a:prstGeom prst="blockArc">
          <a:avLst>
            <a:gd name="adj1" fmla="val 8100000"/>
            <a:gd name="adj2" fmla="val 13500000"/>
            <a:gd name="adj3" fmla="val 448"/>
          </a:avLst>
        </a:prstGeom>
        <a:noFill/>
        <a:ln w="22225" cap="rnd" cmpd="sng" algn="ctr">
          <a:solidFill>
            <a:schemeClr val="accent2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F4785-ADEF-446A-9DC7-FEE8C57B71E5}">
      <dsp:nvSpPr>
        <dsp:cNvPr id="0" name=""/>
        <dsp:cNvSpPr/>
      </dsp:nvSpPr>
      <dsp:spPr>
        <a:xfrm>
          <a:off x="86416" y="223822"/>
          <a:ext cx="10264394" cy="44793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55545" bIns="5588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1- </a:t>
          </a: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البنت 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الواحدة فأكثر مع الابن من درجتها، أما مع ابن الابن فتكون ذات فرض.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16" y="223822"/>
        <a:ext cx="10264394" cy="447931"/>
      </dsp:txXfrm>
    </dsp:sp>
    <dsp:sp modelId="{20836C2A-7132-4138-BA25-075F99A8546F}">
      <dsp:nvSpPr>
        <dsp:cNvPr id="0" name=""/>
        <dsp:cNvSpPr/>
      </dsp:nvSpPr>
      <dsp:spPr>
        <a:xfrm>
          <a:off x="10070854" y="167830"/>
          <a:ext cx="559913" cy="55991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53D7026-382A-4993-AF8E-A25D29B4A901}">
      <dsp:nvSpPr>
        <dsp:cNvPr id="0" name=""/>
        <dsp:cNvSpPr/>
      </dsp:nvSpPr>
      <dsp:spPr>
        <a:xfrm>
          <a:off x="86416" y="895503"/>
          <a:ext cx="9943420" cy="44793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101279"/>
                <a:satOff val="-19386"/>
                <a:lumOff val="2210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01279"/>
                <a:satOff val="-19386"/>
                <a:lumOff val="2210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55545" bIns="5588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2- </a:t>
          </a: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بنت الابن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الواحدة فأكثر مع ابن الابن من درجتها سواء أكان أخاً لها أم ابن عم.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16" y="895503"/>
        <a:ext cx="9943420" cy="447931"/>
      </dsp:txXfrm>
    </dsp:sp>
    <dsp:sp modelId="{8F0BBA66-CCFB-4A1D-AAFC-4F1533A601C8}">
      <dsp:nvSpPr>
        <dsp:cNvPr id="0" name=""/>
        <dsp:cNvSpPr/>
      </dsp:nvSpPr>
      <dsp:spPr>
        <a:xfrm>
          <a:off x="9749880" y="839512"/>
          <a:ext cx="559913" cy="55991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99500"/>
              <a:satOff val="-18984"/>
              <a:lumOff val="2006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05DCA30-99FD-4327-A36B-B6864A8CC0BC}">
      <dsp:nvSpPr>
        <dsp:cNvPr id="0" name=""/>
        <dsp:cNvSpPr/>
      </dsp:nvSpPr>
      <dsp:spPr>
        <a:xfrm>
          <a:off x="8740" y="1567185"/>
          <a:ext cx="10000259" cy="44793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202558"/>
                <a:satOff val="-38772"/>
                <a:lumOff val="4421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02558"/>
                <a:satOff val="-38772"/>
                <a:lumOff val="4421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55545" bIns="5588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3- </a:t>
          </a: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بنت الابن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مع ابن الابن الأدنى منها أخاً كان أم ابن عم، إذا احتاجت إليه، شريطة أنْ لا تكون وارثة بالفرض.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40" y="1567185"/>
        <a:ext cx="10000259" cy="447931"/>
      </dsp:txXfrm>
    </dsp:sp>
    <dsp:sp modelId="{8F59B958-1AC7-4D07-B907-133B5DBB6B49}">
      <dsp:nvSpPr>
        <dsp:cNvPr id="0" name=""/>
        <dsp:cNvSpPr/>
      </dsp:nvSpPr>
      <dsp:spPr>
        <a:xfrm>
          <a:off x="9651367" y="1511194"/>
          <a:ext cx="559913" cy="55991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198999"/>
              <a:satOff val="-37968"/>
              <a:lumOff val="401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0C1DC44-ADF6-4520-BFDF-B1F66BFFDFB6}">
      <dsp:nvSpPr>
        <dsp:cNvPr id="0" name=""/>
        <dsp:cNvSpPr/>
      </dsp:nvSpPr>
      <dsp:spPr>
        <a:xfrm>
          <a:off x="86416" y="2238867"/>
          <a:ext cx="9943420" cy="44793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202558"/>
                <a:satOff val="-38772"/>
                <a:lumOff val="44213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02558"/>
                <a:satOff val="-38772"/>
                <a:lumOff val="44213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55545" bIns="5588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4-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الأخت الشقيقة</a:t>
          </a: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 واحدة فأكثر بالأخ الشقيق، فإن كان معها أخ لأب فهي صابة فرض.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16" y="2238867"/>
        <a:ext cx="9943420" cy="447931"/>
      </dsp:txXfrm>
    </dsp:sp>
    <dsp:sp modelId="{1B399511-A149-44FC-9920-BCC38AC64A77}">
      <dsp:nvSpPr>
        <dsp:cNvPr id="0" name=""/>
        <dsp:cNvSpPr/>
      </dsp:nvSpPr>
      <dsp:spPr>
        <a:xfrm>
          <a:off x="9749880" y="2182875"/>
          <a:ext cx="559913" cy="55991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198999"/>
              <a:satOff val="-37968"/>
              <a:lumOff val="4013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71A5AFC-0ABF-40E8-90F9-AF5656BA1855}">
      <dsp:nvSpPr>
        <dsp:cNvPr id="0" name=""/>
        <dsp:cNvSpPr/>
      </dsp:nvSpPr>
      <dsp:spPr>
        <a:xfrm>
          <a:off x="86416" y="2910548"/>
          <a:ext cx="10264394" cy="447931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-101279"/>
                <a:satOff val="-19386"/>
                <a:lumOff val="2210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01279"/>
                <a:satOff val="-19386"/>
                <a:lumOff val="2210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5880" tIns="55880" rIns="355545" bIns="55880" numCol="1" spcCol="1270" anchor="ctr" anchorCtr="0">
          <a:noAutofit/>
        </a:bodyPr>
        <a:lstStyle/>
        <a:p>
          <a:pPr marL="0" lvl="0" indent="0" algn="justLow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5- </a:t>
          </a:r>
          <a:r>
            <a:rPr lang="ar-SY" sz="2200" b="1" kern="1200">
              <a:latin typeface="Arial" panose="020B0604020202020204" pitchFamily="34" charset="0"/>
              <a:cs typeface="Arial" panose="020B0604020202020204" pitchFamily="34" charset="0"/>
            </a:rPr>
            <a:t>الأخت لأب</a:t>
          </a:r>
          <a:r>
            <a:rPr lang="ar-SY" sz="2200" kern="1200">
              <a:latin typeface="Arial" panose="020B0604020202020204" pitchFamily="34" charset="0"/>
              <a:cs typeface="Arial" panose="020B0604020202020204" pitchFamily="34" charset="0"/>
            </a:rPr>
            <a:t> واحدة فأكثر بالأخ لأب.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6416" y="2910548"/>
        <a:ext cx="10264394" cy="447931"/>
      </dsp:txXfrm>
    </dsp:sp>
    <dsp:sp modelId="{ABB4AFAF-495E-4AB8-95A3-C0657D05C827}">
      <dsp:nvSpPr>
        <dsp:cNvPr id="0" name=""/>
        <dsp:cNvSpPr/>
      </dsp:nvSpPr>
      <dsp:spPr>
        <a:xfrm>
          <a:off x="10070854" y="2854557"/>
          <a:ext cx="559913" cy="559913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shade val="50000"/>
              <a:hueOff val="-99500"/>
              <a:satOff val="-18984"/>
              <a:lumOff val="2006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E9F06F-1253-4E9F-B37A-48933465FA97}">
      <dsp:nvSpPr>
        <dsp:cNvPr id="0" name=""/>
        <dsp:cNvSpPr/>
      </dsp:nvSpPr>
      <dsp:spPr>
        <a:xfrm rot="5400000">
          <a:off x="6129490" y="-791602"/>
          <a:ext cx="3377475" cy="4960680"/>
        </a:xfrm>
        <a:prstGeom prst="flowChartManualOperation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marL="0" lvl="0" indent="0" algn="justLow" defTabSz="9779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آ- </a:t>
          </a: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الأخت الشقيقة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واحدة فأكثر مع الفرع المؤنث الوارث بالفرض.[مع بنت أو بنات، أو مع بنت ابن أو بنات ابن، أو معهما معاً] تصبح الشقيقة التي تصير عصبة مع الغير، كأخ شقيق فتحجب الإخوة لأب مطلقاً فمن بعدهم.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5337888" y="675495"/>
        <a:ext cx="4960680" cy="2026485"/>
      </dsp:txXfrm>
    </dsp:sp>
    <dsp:sp modelId="{DDF5D192-6433-43EC-B7B4-CF5A1F6CD113}">
      <dsp:nvSpPr>
        <dsp:cNvPr id="0" name=""/>
        <dsp:cNvSpPr/>
      </dsp:nvSpPr>
      <dsp:spPr>
        <a:xfrm rot="5400000">
          <a:off x="796759" y="-791602"/>
          <a:ext cx="3377475" cy="4960680"/>
        </a:xfrm>
        <a:prstGeom prst="flowChartManualOperation">
          <a:avLst/>
        </a:prstGeom>
        <a:gradFill rotWithShape="0">
          <a:gsLst>
            <a:gs pos="0">
              <a:schemeClr val="accent2">
                <a:shade val="50000"/>
                <a:hueOff val="-253197"/>
                <a:satOff val="-48465"/>
                <a:lumOff val="5526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53197"/>
                <a:satOff val="-48465"/>
                <a:lumOff val="5526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39700" tIns="0" rIns="139700" bIns="0" numCol="1" spcCol="1270" anchor="ctr" anchorCtr="0">
          <a:noAutofit/>
        </a:bodyPr>
        <a:lstStyle/>
        <a:p>
          <a:pPr marL="0" lvl="0" indent="0" algn="justLow" defTabSz="977900" rtl="1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ب- </a:t>
          </a: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الأخت لأب</a:t>
          </a: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 واحدة فأكثر، مع الفرع المؤنث الوارث بالفرض. وتصبح الأخت لأب التي تصير عصبة مع الغير، كأخ لأب فتحجب أبناء الإخوة مطلقاً فمن بعدهم.</a:t>
          </a:r>
          <a:endParaRPr lang="en-US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5157" y="675495"/>
        <a:ext cx="4960680" cy="20264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C5448-F5ED-4B41-99E0-29CC366617E9}">
      <dsp:nvSpPr>
        <dsp:cNvPr id="0" name=""/>
        <dsp:cNvSpPr/>
      </dsp:nvSpPr>
      <dsp:spPr>
        <a:xfrm>
          <a:off x="8087025" y="120152"/>
          <a:ext cx="2695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55880" rIns="156464" bIns="5588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1- حجب النقصان: </a:t>
          </a:r>
        </a:p>
      </dsp:txBody>
      <dsp:txXfrm>
        <a:off x="8087025" y="120152"/>
        <a:ext cx="2695675" cy="1287000"/>
      </dsp:txXfrm>
    </dsp:sp>
    <dsp:sp modelId="{CB7625C0-396D-4939-83CD-F53BC3983A2E}">
      <dsp:nvSpPr>
        <dsp:cNvPr id="0" name=""/>
        <dsp:cNvSpPr/>
      </dsp:nvSpPr>
      <dsp:spPr>
        <a:xfrm rot="10800000">
          <a:off x="7547890" y="120152"/>
          <a:ext cx="539135" cy="1287000"/>
        </a:xfrm>
        <a:prstGeom prst="leftBrace">
          <a:avLst>
            <a:gd name="adj1" fmla="val 35000"/>
            <a:gd name="adj2" fmla="val 50000"/>
          </a:avLst>
        </a:prstGeom>
        <a:noFill/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002DCC-C3AD-4848-B7FE-A649CB77DB2E}">
      <dsp:nvSpPr>
        <dsp:cNvPr id="0" name=""/>
        <dsp:cNvSpPr/>
      </dsp:nvSpPr>
      <dsp:spPr>
        <a:xfrm>
          <a:off x="0" y="120152"/>
          <a:ext cx="7332236" cy="1287000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justLow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أن ينقص فرض وارث من سهم أعلى إلى سهم أدنى لوجود شخص آخر، كالزوج ينتقل من النصف إلى الربع بالولد، والأم تنتقل من الثلث إلى السدس، لوجود الفرع الوارث.</a:t>
          </a:r>
        </a:p>
      </dsp:txBody>
      <dsp:txXfrm>
        <a:off x="0" y="120152"/>
        <a:ext cx="7332236" cy="1287000"/>
      </dsp:txXfrm>
    </dsp:sp>
    <dsp:sp modelId="{B449BF8D-2DAA-41A9-BEE2-E6CB339C67A5}">
      <dsp:nvSpPr>
        <dsp:cNvPr id="0" name=""/>
        <dsp:cNvSpPr/>
      </dsp:nvSpPr>
      <dsp:spPr>
        <a:xfrm>
          <a:off x="8087025" y="1641152"/>
          <a:ext cx="2695675" cy="128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55880" rIns="156464" bIns="55880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b="1" kern="1200" dirty="0">
              <a:latin typeface="Arial" panose="020B0604020202020204" pitchFamily="34" charset="0"/>
              <a:cs typeface="Arial" panose="020B0604020202020204" pitchFamily="34" charset="0"/>
            </a:rPr>
            <a:t>2- حجب الحرمان: </a:t>
          </a:r>
        </a:p>
      </dsp:txBody>
      <dsp:txXfrm>
        <a:off x="8087025" y="1641152"/>
        <a:ext cx="2695675" cy="1287000"/>
      </dsp:txXfrm>
    </dsp:sp>
    <dsp:sp modelId="{339899A7-DBFF-40F4-90EC-2BF796493265}">
      <dsp:nvSpPr>
        <dsp:cNvPr id="0" name=""/>
        <dsp:cNvSpPr/>
      </dsp:nvSpPr>
      <dsp:spPr>
        <a:xfrm rot="10800000">
          <a:off x="7547890" y="1641152"/>
          <a:ext cx="539135" cy="1287000"/>
        </a:xfrm>
        <a:prstGeom prst="leftBrace">
          <a:avLst>
            <a:gd name="adj1" fmla="val 35000"/>
            <a:gd name="adj2" fmla="val 50000"/>
          </a:avLst>
        </a:prstGeom>
        <a:noFill/>
        <a:ln w="2222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46E10-F5A3-4898-B3BA-9CF49D79F3BD}">
      <dsp:nvSpPr>
        <dsp:cNvPr id="0" name=""/>
        <dsp:cNvSpPr/>
      </dsp:nvSpPr>
      <dsp:spPr>
        <a:xfrm>
          <a:off x="0" y="1641152"/>
          <a:ext cx="7332236" cy="1287000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-568983"/>
                <a:satOff val="-30245"/>
                <a:lumOff val="47767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shade val="50000"/>
                <a:hueOff val="-568983"/>
                <a:satOff val="-30245"/>
                <a:lumOff val="47767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أن يُمنع وارث من الإرث أصلاً، كالجد بالأب، وابن الابن يُحجب بالابن.</a:t>
          </a:r>
        </a:p>
      </dsp:txBody>
      <dsp:txXfrm>
        <a:off x="0" y="1641152"/>
        <a:ext cx="7332236" cy="1287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48C521-BBED-43D6-82A0-8A31FA2CD4C6}">
      <dsp:nvSpPr>
        <dsp:cNvPr id="0" name=""/>
        <dsp:cNvSpPr/>
      </dsp:nvSpPr>
      <dsp:spPr>
        <a:xfrm rot="10800000">
          <a:off x="9723907" y="297424"/>
          <a:ext cx="1705466" cy="682186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1- الجد. </a:t>
          </a:r>
        </a:p>
      </dsp:txBody>
      <dsp:txXfrm rot="10800000">
        <a:off x="10065000" y="297424"/>
        <a:ext cx="1023280" cy="682186"/>
      </dsp:txXfrm>
    </dsp:sp>
    <dsp:sp modelId="{3C3600DE-DEE2-4F6B-873E-DC9860509033}">
      <dsp:nvSpPr>
        <dsp:cNvPr id="0" name=""/>
        <dsp:cNvSpPr/>
      </dsp:nvSpPr>
      <dsp:spPr>
        <a:xfrm rot="10800000">
          <a:off x="7933628" y="297424"/>
          <a:ext cx="1960825" cy="682186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6667"/>
                <a:tint val="68000"/>
                <a:alpha val="9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6667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2- الأخوات الشقيقات. </a:t>
          </a:r>
        </a:p>
      </dsp:txBody>
      <dsp:txXfrm rot="10800000">
        <a:off x="8274721" y="297424"/>
        <a:ext cx="1278639" cy="682186"/>
      </dsp:txXfrm>
    </dsp:sp>
    <dsp:sp modelId="{15DA7193-1EBA-48D6-8473-1336517280D6}">
      <dsp:nvSpPr>
        <dsp:cNvPr id="0" name=""/>
        <dsp:cNvSpPr/>
      </dsp:nvSpPr>
      <dsp:spPr>
        <a:xfrm rot="10800000">
          <a:off x="6143349" y="297424"/>
          <a:ext cx="1960825" cy="682186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13333"/>
                <a:tint val="68000"/>
                <a:alpha val="9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13333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3- الأخوات لأب. </a:t>
          </a:r>
        </a:p>
      </dsp:txBody>
      <dsp:txXfrm rot="10800000">
        <a:off x="6484442" y="297424"/>
        <a:ext cx="1278639" cy="682186"/>
      </dsp:txXfrm>
    </dsp:sp>
    <dsp:sp modelId="{2FEF9B85-CCC0-4AE9-A9D8-5560A9C3D7D5}">
      <dsp:nvSpPr>
        <dsp:cNvPr id="0" name=""/>
        <dsp:cNvSpPr/>
      </dsp:nvSpPr>
      <dsp:spPr>
        <a:xfrm rot="10800000">
          <a:off x="4608429" y="297424"/>
          <a:ext cx="1705466" cy="682186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68000"/>
                <a:alpha val="9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4- الجدة. </a:t>
          </a:r>
        </a:p>
      </dsp:txBody>
      <dsp:txXfrm rot="10800000">
        <a:off x="4949522" y="297424"/>
        <a:ext cx="1023280" cy="682186"/>
      </dsp:txXfrm>
    </dsp:sp>
    <dsp:sp modelId="{57946924-F779-48A5-8EF6-D833FC7808CF}">
      <dsp:nvSpPr>
        <dsp:cNvPr id="0" name=""/>
        <dsp:cNvSpPr/>
      </dsp:nvSpPr>
      <dsp:spPr>
        <a:xfrm rot="10800000">
          <a:off x="3073509" y="297424"/>
          <a:ext cx="1705466" cy="682186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6667"/>
                <a:tint val="68000"/>
                <a:alpha val="9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6667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5- أولاد الأم. 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3414602" y="297424"/>
        <a:ext cx="1023280" cy="682186"/>
      </dsp:txXfrm>
    </dsp:sp>
    <dsp:sp modelId="{90B4F9E8-FE84-4813-9A0A-544ED7B4BE1A}">
      <dsp:nvSpPr>
        <dsp:cNvPr id="0" name=""/>
        <dsp:cNvSpPr/>
      </dsp:nvSpPr>
      <dsp:spPr>
        <a:xfrm rot="10800000">
          <a:off x="1538590" y="297424"/>
          <a:ext cx="1705466" cy="682186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33333"/>
                <a:tint val="68000"/>
                <a:alpha val="9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33333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6- بنات الابن. </a:t>
          </a:r>
          <a:endParaRPr lang="en-US" sz="2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1879683" y="297424"/>
        <a:ext cx="1023280" cy="682186"/>
      </dsp:txXfrm>
    </dsp:sp>
    <dsp:sp modelId="{DEB6DC2B-7925-4BE6-A042-97128DF58107}">
      <dsp:nvSpPr>
        <dsp:cNvPr id="0" name=""/>
        <dsp:cNvSpPr/>
      </dsp:nvSpPr>
      <dsp:spPr>
        <a:xfrm rot="10800000">
          <a:off x="3670" y="297424"/>
          <a:ext cx="1705466" cy="682186"/>
        </a:xfrm>
        <a:prstGeom prst="chevron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68000"/>
                <a:alpha val="90000"/>
                <a:lumMod val="10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8004" tIns="28004" rIns="84011" bIns="28004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100" kern="1200" dirty="0">
              <a:latin typeface="Arial" panose="020B0604020202020204" pitchFamily="34" charset="0"/>
              <a:cs typeface="Arial" panose="020B0604020202020204" pitchFamily="34" charset="0"/>
            </a:rPr>
            <a:t>7- ابن الابن.</a:t>
          </a:r>
        </a:p>
      </dsp:txBody>
      <dsp:txXfrm rot="10800000">
        <a:off x="344763" y="297424"/>
        <a:ext cx="1023280" cy="68218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A38B25-C23A-426A-89AD-E1F79E6A0BF0}">
      <dsp:nvSpPr>
        <dsp:cNvPr id="0" name=""/>
        <dsp:cNvSpPr/>
      </dsp:nvSpPr>
      <dsp:spPr>
        <a:xfrm rot="10800000">
          <a:off x="8323501" y="222405"/>
          <a:ext cx="2080557" cy="832223"/>
        </a:xfrm>
        <a:prstGeom prst="homePlate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337" tIns="58674" rIns="117348" bIns="58674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1- الأب</a:t>
          </a:r>
        </a:p>
      </dsp:txBody>
      <dsp:txXfrm rot="10800000">
        <a:off x="8531557" y="222405"/>
        <a:ext cx="1872501" cy="832223"/>
      </dsp:txXfrm>
    </dsp:sp>
    <dsp:sp modelId="{B12B68B7-FCE9-4792-A801-AC155650C251}">
      <dsp:nvSpPr>
        <dsp:cNvPr id="0" name=""/>
        <dsp:cNvSpPr/>
      </dsp:nvSpPr>
      <dsp:spPr>
        <a:xfrm rot="10800000">
          <a:off x="6659055" y="222405"/>
          <a:ext cx="2080557" cy="832223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-84399"/>
                <a:satOff val="-16155"/>
                <a:lumOff val="18422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84399"/>
                <a:satOff val="-16155"/>
                <a:lumOff val="18422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337" tIns="58674" rIns="88011" bIns="58674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2- الابن</a:t>
          </a:r>
        </a:p>
      </dsp:txBody>
      <dsp:txXfrm rot="10800000">
        <a:off x="7075166" y="222405"/>
        <a:ext cx="1248334" cy="832223"/>
      </dsp:txXfrm>
    </dsp:sp>
    <dsp:sp modelId="{70A07FF9-0625-4E5F-8BA6-BF4E87FE006D}">
      <dsp:nvSpPr>
        <dsp:cNvPr id="0" name=""/>
        <dsp:cNvSpPr/>
      </dsp:nvSpPr>
      <dsp:spPr>
        <a:xfrm rot="10800000">
          <a:off x="4994609" y="222405"/>
          <a:ext cx="2080557" cy="832223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-168798"/>
                <a:satOff val="-32310"/>
                <a:lumOff val="36844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68798"/>
                <a:satOff val="-32310"/>
                <a:lumOff val="36844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337" tIns="58674" rIns="88011" bIns="58674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3- الزوج</a:t>
          </a:r>
        </a:p>
      </dsp:txBody>
      <dsp:txXfrm rot="10800000">
        <a:off x="5410720" y="222405"/>
        <a:ext cx="1248334" cy="832223"/>
      </dsp:txXfrm>
    </dsp:sp>
    <dsp:sp modelId="{E1112E6A-77C7-4BC1-A267-5ED183F8E48B}">
      <dsp:nvSpPr>
        <dsp:cNvPr id="0" name=""/>
        <dsp:cNvSpPr/>
      </dsp:nvSpPr>
      <dsp:spPr>
        <a:xfrm rot="10800000">
          <a:off x="3330162" y="222405"/>
          <a:ext cx="2080557" cy="832223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-253197"/>
                <a:satOff val="-48465"/>
                <a:lumOff val="55266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253197"/>
                <a:satOff val="-48465"/>
                <a:lumOff val="55266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337" tIns="58674" rIns="88011" bIns="58674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4- الأم</a:t>
          </a:r>
        </a:p>
      </dsp:txBody>
      <dsp:txXfrm rot="10800000">
        <a:off x="3746273" y="222405"/>
        <a:ext cx="1248334" cy="832223"/>
      </dsp:txXfrm>
    </dsp:sp>
    <dsp:sp modelId="{FE35F97B-EF78-4DCE-98E5-15DB5526C305}">
      <dsp:nvSpPr>
        <dsp:cNvPr id="0" name=""/>
        <dsp:cNvSpPr/>
      </dsp:nvSpPr>
      <dsp:spPr>
        <a:xfrm rot="10800000">
          <a:off x="1665716" y="222405"/>
          <a:ext cx="2080557" cy="832223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-168798"/>
                <a:satOff val="-32310"/>
                <a:lumOff val="36844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168798"/>
                <a:satOff val="-32310"/>
                <a:lumOff val="36844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337" tIns="58674" rIns="88011" bIns="58674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5- البنت</a:t>
          </a:r>
        </a:p>
      </dsp:txBody>
      <dsp:txXfrm rot="10800000">
        <a:off x="2081827" y="222405"/>
        <a:ext cx="1248334" cy="832223"/>
      </dsp:txXfrm>
    </dsp:sp>
    <dsp:sp modelId="{F70A646D-1DCC-4065-98EB-76250B83A723}">
      <dsp:nvSpPr>
        <dsp:cNvPr id="0" name=""/>
        <dsp:cNvSpPr/>
      </dsp:nvSpPr>
      <dsp:spPr>
        <a:xfrm rot="10800000">
          <a:off x="1270" y="222405"/>
          <a:ext cx="2080557" cy="832223"/>
        </a:xfrm>
        <a:prstGeom prst="chevron">
          <a:avLst/>
        </a:prstGeom>
        <a:gradFill rotWithShape="0">
          <a:gsLst>
            <a:gs pos="0">
              <a:schemeClr val="accent2">
                <a:shade val="50000"/>
                <a:hueOff val="-84399"/>
                <a:satOff val="-16155"/>
                <a:lumOff val="18422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shade val="50000"/>
                <a:hueOff val="-84399"/>
                <a:satOff val="-16155"/>
                <a:lumOff val="18422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337" tIns="58674" rIns="88011" bIns="58674" numCol="1" spcCol="1270" anchor="ctr" anchorCtr="0">
          <a:noAutofit/>
        </a:bodyPr>
        <a:lstStyle/>
        <a:p>
          <a:pPr marL="0" lvl="0" indent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Y" sz="2200" kern="1200" dirty="0">
              <a:latin typeface="Arial" panose="020B0604020202020204" pitchFamily="34" charset="0"/>
              <a:cs typeface="Arial" panose="020B0604020202020204" pitchFamily="34" charset="0"/>
            </a:rPr>
            <a:t>6- الزوجة</a:t>
          </a:r>
        </a:p>
      </dsp:txBody>
      <dsp:txXfrm rot="10800000">
        <a:off x="417381" y="222405"/>
        <a:ext cx="1248334" cy="8322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3D5A18F-CA43-4A79-8AC8-7A0DB42D71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0FF71C-C1A7-45BB-87C7-DFD419D375C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707646E0-AC83-48EE-A32C-6ED2A6C8C045}" type="datetimeFigureOut">
              <a:rPr lang="ar-EG" smtClean="0"/>
              <a:t>09/02/1444</a:t>
            </a:fld>
            <a:endParaRPr lang="ar-E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51260F-8C4E-40D9-B41E-4EFF90BBA24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E7B4D-8506-40A7-9FAA-125BD6D691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9070E25D-3BE7-4DAC-81FD-DD875F0F64E1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4406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1256C42C-7DD3-4563-B31F-AA2975560F2D}" type="datetimeFigureOut">
              <a:rPr lang="ar-SY" smtClean="0"/>
              <a:t>09/02/1444</a:t>
            </a:fld>
            <a:endParaRPr lang="ar-S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7BCE31E2-926A-495C-AC6D-3F5D9D8FFD7B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86938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1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3.png"/><Relationship Id="rId4" Type="http://schemas.openxmlformats.org/officeDocument/2006/relationships/image" Target="../media/image14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كتا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AF68861-9257-4704-826F-F029DAA087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2AFD17-94F2-4B67-A2DA-F789FAF5F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B692AA-1643-407D-9278-5E33383AC2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 userDrawn="1"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52E5FE8-0FBE-4F95-8458-904015724F86}"/>
              </a:ext>
            </a:extLst>
          </p:cNvPr>
          <p:cNvSpPr/>
          <p:nvPr userDrawn="1"/>
        </p:nvSpPr>
        <p:spPr>
          <a:xfrm>
            <a:off x="7787642" y="0"/>
            <a:ext cx="4404358" cy="6858000"/>
          </a:xfrm>
          <a:prstGeom prst="rect">
            <a:avLst/>
          </a:prstGeom>
          <a:solidFill>
            <a:srgbClr val="1206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64697D2-B78A-4001-823F-5670CB90E2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24296"/>
          <a:stretch/>
        </p:blipFill>
        <p:spPr>
          <a:xfrm>
            <a:off x="0" y="0"/>
            <a:ext cx="7787642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12251AEA-5D2C-4460-9C40-4C06BEA705AC}"/>
              </a:ext>
            </a:extLst>
          </p:cNvPr>
          <p:cNvSpPr/>
          <p:nvPr userDrawn="1"/>
        </p:nvSpPr>
        <p:spPr>
          <a:xfrm>
            <a:off x="8109803" y="1337287"/>
            <a:ext cx="3760036" cy="91439"/>
          </a:xfrm>
          <a:prstGeom prst="rect">
            <a:avLst/>
          </a:prstGeom>
          <a:solidFill>
            <a:srgbClr val="FF59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F1B66B1-D7DC-402B-9027-A8A55E9A9AC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82340" y="1418215"/>
            <a:ext cx="3822505" cy="3727526"/>
          </a:xfrm>
        </p:spPr>
        <p:txBody>
          <a:bodyPr>
            <a:normAutofit/>
          </a:bodyPr>
          <a:lstStyle>
            <a:lvl1pPr algn="ctr" rtl="1">
              <a:buNone/>
              <a:defRPr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D9732719-1859-444A-8424-A887E0F118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063754" y="5439786"/>
            <a:ext cx="3556714" cy="1283278"/>
          </a:xfrm>
        </p:spPr>
        <p:txBody>
          <a:bodyPr>
            <a:normAutofit/>
          </a:bodyPr>
          <a:lstStyle>
            <a:lvl1pPr algn="r" rtl="1">
              <a:buNone/>
              <a:defRPr sz="2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BF4FB8D-C9CC-4F3D-8C7B-583EF4CC4F2D}"/>
              </a:ext>
            </a:extLst>
          </p:cNvPr>
          <p:cNvCxnSpPr/>
          <p:nvPr userDrawn="1"/>
        </p:nvCxnSpPr>
        <p:spPr>
          <a:xfrm>
            <a:off x="11755120" y="5567680"/>
            <a:ext cx="0" cy="98552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99B647F7-9176-491F-A7A7-E5744518E009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72612ED-94A1-4C10-89BC-C62018B319E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99A3F89-0077-4698-937A-60E893667C3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24" name="Arrow: Pentagon 23">
            <a:extLst>
              <a:ext uri="{FF2B5EF4-FFF2-40B4-BE49-F238E27FC236}">
                <a16:creationId xmlns:a16="http://schemas.microsoft.com/office/drawing/2014/main" id="{B5ED3EFD-3C34-403B-AC07-2841BCF71E65}"/>
              </a:ext>
            </a:extLst>
          </p:cNvPr>
          <p:cNvSpPr/>
          <p:nvPr userDrawn="1"/>
        </p:nvSpPr>
        <p:spPr>
          <a:xfrm>
            <a:off x="455296" y="61769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6791332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الوحدة التعليم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D7F9A6-2B94-456F-A8AE-B854A1BD03F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0159C50-587E-4246-9F49-C2BD9865E4EE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5">
              <a:lumMod val="50000"/>
              <a:alpha val="52000"/>
            </a:schemeClr>
          </a:solidFill>
          <a:ln>
            <a:noFill/>
          </a:ln>
          <a:effectLst>
            <a:outerShdw blurRad="50800" dist="50800" dir="5400000" algn="ctr" rotWithShape="0">
              <a:srgbClr val="000000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Predefined Process 6">
            <a:extLst>
              <a:ext uri="{FF2B5EF4-FFF2-40B4-BE49-F238E27FC236}">
                <a16:creationId xmlns:a16="http://schemas.microsoft.com/office/drawing/2014/main" id="{B441E017-0655-42C8-80EB-AD99EA76682A}"/>
              </a:ext>
            </a:extLst>
          </p:cNvPr>
          <p:cNvSpPr/>
          <p:nvPr userDrawn="1"/>
        </p:nvSpPr>
        <p:spPr>
          <a:xfrm>
            <a:off x="1221738" y="2448559"/>
            <a:ext cx="9748521" cy="1818640"/>
          </a:xfrm>
          <a:prstGeom prst="flowChartPredefinedProcess">
            <a:avLst/>
          </a:prstGeom>
          <a:solidFill>
            <a:schemeClr val="accent5">
              <a:lumMod val="20000"/>
              <a:lumOff val="80000"/>
              <a:alpha val="68000"/>
            </a:schemeClr>
          </a:solidFill>
          <a:ln w="57150">
            <a:solidFill>
              <a:srgbClr val="5D534B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Graphic 12" descr="Judge">
            <a:extLst>
              <a:ext uri="{FF2B5EF4-FFF2-40B4-BE49-F238E27FC236}">
                <a16:creationId xmlns:a16="http://schemas.microsoft.com/office/drawing/2014/main" id="{830FACAB-8F27-4605-98CA-5FF8474D168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900918" y="2900679"/>
            <a:ext cx="914400" cy="914400"/>
          </a:xfrm>
          <a:prstGeom prst="rect">
            <a:avLst/>
          </a:prstGeom>
        </p:spPr>
      </p:pic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2F44125F-7519-46A5-B1B4-7E5467F271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8400" y="2447925"/>
            <a:ext cx="7307263" cy="1819275"/>
          </a:xfrm>
        </p:spPr>
        <p:txBody>
          <a:bodyPr>
            <a:normAutofit/>
          </a:bodyPr>
          <a:lstStyle>
            <a:lvl1pPr algn="ctr" rtl="1">
              <a:buNone/>
              <a:defRPr sz="3000">
                <a:solidFill>
                  <a:srgbClr val="33261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143C26-C02C-409F-8BB2-FE988ED3C17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90650" y="2643188"/>
            <a:ext cx="892175" cy="1390650"/>
          </a:xfrm>
        </p:spPr>
        <p:txBody>
          <a:bodyPr>
            <a:noAutofit/>
          </a:bodyPr>
          <a:lstStyle>
            <a:lvl1pPr algn="ctr" rtl="1">
              <a:buNone/>
              <a:defRPr sz="3600" b="1">
                <a:solidFill>
                  <a:srgbClr val="D23000"/>
                </a:solidFill>
              </a:defRPr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buNone/>
              <a:defRPr sz="2400"/>
            </a:lvl5pPr>
          </a:lstStyle>
          <a:p>
            <a:pPr lvl="0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E2A63B0-39F0-4749-9F33-997EF92853A6}"/>
              </a:ext>
            </a:extLst>
          </p:cNvPr>
          <p:cNvSpPr/>
          <p:nvPr userDrawn="1"/>
        </p:nvSpPr>
        <p:spPr>
          <a:xfrm>
            <a:off x="0" y="-26126"/>
            <a:ext cx="12192000" cy="112058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A067AD-4629-4DED-885E-C151DC76777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640292" y="-26125"/>
            <a:ext cx="1516083" cy="11055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687E2E-315D-4600-B52B-552408BC18C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006" y="244237"/>
            <a:ext cx="1474414" cy="658288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7573C8C7-C7A1-4905-BA1A-ADF435B2321F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0651169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حتويات الوح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4B5ADDF-F721-486A-B596-E591B5DDD7C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43C0069-354E-470A-8AF8-83A3F7BB17CA}"/>
              </a:ext>
            </a:extLst>
          </p:cNvPr>
          <p:cNvSpPr/>
          <p:nvPr userDrawn="1"/>
        </p:nvSpPr>
        <p:spPr>
          <a:xfrm>
            <a:off x="406401" y="1513841"/>
            <a:ext cx="11379200" cy="5100320"/>
          </a:xfrm>
          <a:prstGeom prst="roundRect">
            <a:avLst/>
          </a:prstGeom>
          <a:noFill/>
          <a:ln w="38100">
            <a:solidFill>
              <a:schemeClr val="accent5">
                <a:lumMod val="50000"/>
              </a:schemeClr>
            </a:solidFill>
            <a:prstDash val="sysDot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2008B0-7849-4BA9-9A41-B5EEDE631A8F}"/>
              </a:ext>
            </a:extLst>
          </p:cNvPr>
          <p:cNvCxnSpPr/>
          <p:nvPr userDrawn="1"/>
        </p:nvCxnSpPr>
        <p:spPr>
          <a:xfrm>
            <a:off x="8644078" y="910603"/>
            <a:ext cx="0" cy="487680"/>
          </a:xfrm>
          <a:prstGeom prst="line">
            <a:avLst/>
          </a:prstGeom>
          <a:ln w="38100">
            <a:solidFill>
              <a:schemeClr val="tx2">
                <a:lumMod val="90000"/>
                <a:lumOff val="1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16EC4182-DCB1-4623-848A-10ADCC1AF8B2}"/>
              </a:ext>
            </a:extLst>
          </p:cNvPr>
          <p:cNvSpPr/>
          <p:nvPr userDrawn="1"/>
        </p:nvSpPr>
        <p:spPr>
          <a:xfrm>
            <a:off x="106680" y="11175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B545F1D4-A46D-49E8-A2B9-08E2ED657294}"/>
              </a:ext>
            </a:extLst>
          </p:cNvPr>
          <p:cNvSpPr/>
          <p:nvPr userDrawn="1"/>
        </p:nvSpPr>
        <p:spPr>
          <a:xfrm rot="5400000">
            <a:off x="8180029" y="966403"/>
            <a:ext cx="965388" cy="1706868"/>
          </a:xfrm>
          <a:prstGeom prst="homePlate">
            <a:avLst/>
          </a:prstGeom>
          <a:solidFill>
            <a:srgbClr val="4C413A"/>
          </a:solidFill>
          <a:ln w="76200">
            <a:solidFill>
              <a:srgbClr val="4C413A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ar-SY" sz="2400" b="1" dirty="0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المحتوى</a:t>
            </a:r>
            <a:endParaRPr lang="en-US" b="1" dirty="0">
              <a:solidFill>
                <a:srgbClr val="F0EBE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F5D4615-46F6-4889-A19D-FB1E3BE7ED07}"/>
              </a:ext>
            </a:extLst>
          </p:cNvPr>
          <p:cNvCxnSpPr>
            <a:cxnSpLocks/>
          </p:cNvCxnSpPr>
          <p:nvPr userDrawn="1"/>
        </p:nvCxnSpPr>
        <p:spPr>
          <a:xfrm>
            <a:off x="1925624" y="885268"/>
            <a:ext cx="2175100" cy="11018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F4DFEBA8-56F4-4063-A369-EC75380A3C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03275" y="2387598"/>
            <a:ext cx="10656888" cy="4033839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C070780-C6D3-4CF0-8477-38BF62D622CC}"/>
              </a:ext>
            </a:extLst>
          </p:cNvPr>
          <p:cNvCxnSpPr>
            <a:cxnSpLocks/>
          </p:cNvCxnSpPr>
          <p:nvPr userDrawn="1"/>
        </p:nvCxnSpPr>
        <p:spPr>
          <a:xfrm>
            <a:off x="7491469" y="863231"/>
            <a:ext cx="2352835" cy="0"/>
          </a:xfrm>
          <a:prstGeom prst="line">
            <a:avLst/>
          </a:prstGeom>
          <a:ln w="57150">
            <a:solidFill>
              <a:srgbClr val="4941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EB201EE-9604-434E-9494-A7E0C0B3E6D9}"/>
              </a:ext>
            </a:extLst>
          </p:cNvPr>
          <p:cNvCxnSpPr>
            <a:cxnSpLocks/>
          </p:cNvCxnSpPr>
          <p:nvPr userDrawn="1"/>
        </p:nvCxnSpPr>
        <p:spPr>
          <a:xfrm>
            <a:off x="4759288" y="866089"/>
            <a:ext cx="2175100" cy="19179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45C05196-6F27-4E73-A5A5-988B10993A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F8EAD22-F231-4ECC-86C1-A21ABC4D18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0" name="Arrow: Pentagon 19">
            <a:extLst>
              <a:ext uri="{FF2B5EF4-FFF2-40B4-BE49-F238E27FC236}">
                <a16:creationId xmlns:a16="http://schemas.microsoft.com/office/drawing/2014/main" id="{6DC9FF76-9ABA-4B19-8187-F6BD513543EC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938618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0329"/>
            <a:ext cx="9199084" cy="2196077"/>
          </a:xfrm>
          <a:prstGeom prst="rect">
            <a:avLst/>
          </a:prstGeom>
        </p:spPr>
      </p:pic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0A855DC-22A7-466A-B70E-D86BA79CFD7E}"/>
              </a:ext>
            </a:extLst>
          </p:cNvPr>
          <p:cNvCxnSpPr/>
          <p:nvPr userDrawn="1"/>
        </p:nvCxnSpPr>
        <p:spPr>
          <a:xfrm>
            <a:off x="11908972" y="106679"/>
            <a:ext cx="0" cy="6644641"/>
          </a:xfrm>
          <a:prstGeom prst="line">
            <a:avLst/>
          </a:prstGeom>
          <a:ln w="28575">
            <a:solidFill>
              <a:srgbClr val="535F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37591F19-4433-4DA0-A14B-15B70188B1E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0800000">
            <a:off x="4583016" y="1395751"/>
            <a:ext cx="8185246" cy="122949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88832" y="309474"/>
            <a:ext cx="6507677" cy="918450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C588C701-2D1C-44DF-AE5E-C402B5F8EC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03343" y="1524266"/>
            <a:ext cx="5427072" cy="617612"/>
          </a:xfrm>
        </p:spPr>
        <p:txBody>
          <a:bodyPr>
            <a:normAutofit/>
          </a:bodyPr>
          <a:lstStyle>
            <a:lvl1pPr algn="ctr" rtl="1">
              <a:buNone/>
              <a:defRPr sz="2400" b="1">
                <a:solidFill>
                  <a:srgbClr val="F0EBE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49C7B-0A08-4262-A207-07884729548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3027" y="2321866"/>
            <a:ext cx="11366667" cy="4336108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ar-SA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7DB20C-8535-4899-9A49-7108838F5DA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6259726-3673-43BD-AFB1-F95B17EFEAF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B2235A67-8768-436C-A9B3-619DD8B0D974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645993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محتوى مع العنوان الرئيس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2C2D3CF-938B-4960-8DCE-3616EB68BAA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88126" y="-401186"/>
            <a:ext cx="9540608" cy="2174901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B30EC1C9-C032-45D7-A0AE-2B1EE105B5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710151" y="282293"/>
            <a:ext cx="6874525" cy="940579"/>
          </a:xfrm>
        </p:spPr>
        <p:txBody>
          <a:bodyPr>
            <a:normAutofit/>
          </a:bodyPr>
          <a:lstStyle>
            <a:lvl1pPr algn="ctr" rtl="1">
              <a:buNone/>
              <a:defRPr sz="2800" b="1">
                <a:solidFill>
                  <a:srgbClr val="5763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66E7A49-0CA4-4C40-B713-61330235044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282575" y="1601941"/>
            <a:ext cx="11625263" cy="50560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3273FED-B3B3-4D25-9E02-47830172CF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794E661-F0DA-42FF-80C7-AD278045E64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0AC078A9-8DA8-4AC6-B52B-21B9287D22A5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584581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تمر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2996C3E-40E1-417F-996E-A7B8228F6721}"/>
              </a:ext>
            </a:extLst>
          </p:cNvPr>
          <p:cNvSpPr/>
          <p:nvPr userDrawn="1"/>
        </p:nvSpPr>
        <p:spPr>
          <a:xfrm>
            <a:off x="0" y="-2617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Half Frame 4">
            <a:extLst>
              <a:ext uri="{FF2B5EF4-FFF2-40B4-BE49-F238E27FC236}">
                <a16:creationId xmlns:a16="http://schemas.microsoft.com/office/drawing/2014/main" id="{FB80023C-1266-4316-B70A-536A24692CE5}"/>
              </a:ext>
            </a:extLst>
          </p:cNvPr>
          <p:cNvSpPr/>
          <p:nvPr userDrawn="1"/>
        </p:nvSpPr>
        <p:spPr>
          <a:xfrm rot="10800000">
            <a:off x="10159133" y="705079"/>
            <a:ext cx="1821051" cy="5946662"/>
          </a:xfrm>
          <a:prstGeom prst="halfFrame">
            <a:avLst>
              <a:gd name="adj1" fmla="val 11990"/>
              <a:gd name="adj2" fmla="val 12482"/>
            </a:avLst>
          </a:prstGeom>
          <a:solidFill>
            <a:srgbClr val="F5C000"/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F3571B9-951B-4ED0-AE87-7BA6AF5C96B7}"/>
              </a:ext>
            </a:extLst>
          </p:cNvPr>
          <p:cNvSpPr/>
          <p:nvPr userDrawn="1"/>
        </p:nvSpPr>
        <p:spPr>
          <a:xfrm>
            <a:off x="116840" y="98925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340468-850C-45CF-B458-9B59FBBC3657}"/>
              </a:ext>
            </a:extLst>
          </p:cNvPr>
          <p:cNvGrpSpPr/>
          <p:nvPr userDrawn="1"/>
        </p:nvGrpSpPr>
        <p:grpSpPr>
          <a:xfrm>
            <a:off x="278603" y="1072335"/>
            <a:ext cx="5240848" cy="5579145"/>
            <a:chOff x="895335" y="205996"/>
            <a:chExt cx="3278844" cy="6445484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ED7A47C-3D37-4680-8FF1-0B2B4848ED1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/>
            <a:srcRect r="-206"/>
            <a:stretch/>
          </p:blipFill>
          <p:spPr>
            <a:xfrm>
              <a:off x="895335" y="206324"/>
              <a:ext cx="3278844" cy="6445156"/>
            </a:xfrm>
            <a:prstGeom prst="rect">
              <a:avLst/>
            </a:prstGeom>
          </p:spPr>
        </p:pic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7336BA77-53EB-49A0-BCAD-F687C928529C}"/>
                </a:ext>
              </a:extLst>
            </p:cNvPr>
            <p:cNvSpPr/>
            <p:nvPr userDrawn="1"/>
          </p:nvSpPr>
          <p:spPr>
            <a:xfrm rot="5400000">
              <a:off x="999080" y="119991"/>
              <a:ext cx="1842246" cy="2014256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934FE84-EB54-4893-A5CE-4F8B9318600D}"/>
                </a:ext>
              </a:extLst>
            </p:cNvPr>
            <p:cNvSpPr txBox="1"/>
            <p:nvPr userDrawn="1"/>
          </p:nvSpPr>
          <p:spPr>
            <a:xfrm rot="19140051">
              <a:off x="988158" y="584655"/>
              <a:ext cx="12521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التمارين</a:t>
              </a:r>
              <a:endParaRPr lang="en-US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A28428F-19CF-4C8D-89D9-8ABE271801B3}"/>
              </a:ext>
            </a:extLst>
          </p:cNvPr>
          <p:cNvSpPr/>
          <p:nvPr userDrawn="1"/>
        </p:nvSpPr>
        <p:spPr>
          <a:xfrm>
            <a:off x="254854" y="1072466"/>
            <a:ext cx="5171690" cy="5567348"/>
          </a:xfrm>
          <a:prstGeom prst="rect">
            <a:avLst/>
          </a:prstGeom>
          <a:solidFill>
            <a:schemeClr val="accent6">
              <a:lumMod val="50000"/>
              <a:alpha val="6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Parallelogram 15">
            <a:extLst>
              <a:ext uri="{FF2B5EF4-FFF2-40B4-BE49-F238E27FC236}">
                <a16:creationId xmlns:a16="http://schemas.microsoft.com/office/drawing/2014/main" id="{8201B3C1-4D72-420F-A0A3-2A092B958A19}"/>
              </a:ext>
            </a:extLst>
          </p:cNvPr>
          <p:cNvSpPr/>
          <p:nvPr userDrawn="1"/>
        </p:nvSpPr>
        <p:spPr>
          <a:xfrm>
            <a:off x="3685078" y="129798"/>
            <a:ext cx="7463245" cy="6521814"/>
          </a:xfrm>
          <a:prstGeom prst="parallelogram">
            <a:avLst>
              <a:gd name="adj" fmla="val 31584"/>
            </a:avLst>
          </a:prstGeom>
          <a:solidFill>
            <a:srgbClr val="EAE6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3F0904E-19BA-4809-B39E-DA9EF8A83B04}"/>
              </a:ext>
            </a:extLst>
          </p:cNvPr>
          <p:cNvGrpSpPr/>
          <p:nvPr userDrawn="1"/>
        </p:nvGrpSpPr>
        <p:grpSpPr>
          <a:xfrm rot="10800000">
            <a:off x="10631277" y="1208658"/>
            <a:ext cx="1042422" cy="1226067"/>
            <a:chOff x="195216" y="176348"/>
            <a:chExt cx="1970589" cy="2009504"/>
          </a:xfrm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57448FA0-1537-437F-9F55-7CBF3F5698BC}"/>
                </a:ext>
              </a:extLst>
            </p:cNvPr>
            <p:cNvSpPr/>
            <p:nvPr userDrawn="1"/>
          </p:nvSpPr>
          <p:spPr>
            <a:xfrm rot="5400000">
              <a:off x="175759" y="195805"/>
              <a:ext cx="2009504" cy="1970589"/>
            </a:xfrm>
            <a:prstGeom prst="triangle">
              <a:avLst/>
            </a:prstGeom>
            <a:solidFill>
              <a:schemeClr val="accent1">
                <a:lumMod val="75000"/>
              </a:schemeClr>
            </a:solidFill>
            <a:ln w="57150">
              <a:solidFill>
                <a:srgbClr val="F0EBE2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" name="Graphic 6" descr="Lightbulb and pencil">
              <a:extLst>
                <a:ext uri="{FF2B5EF4-FFF2-40B4-BE49-F238E27FC236}">
                  <a16:creationId xmlns:a16="http://schemas.microsoft.com/office/drawing/2014/main" id="{B84F1AF6-2BED-4321-819D-21E1A979A8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462366" y="723900"/>
              <a:ext cx="914400" cy="914400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A7272C9-96F4-4150-AAB8-950027DDD675}"/>
              </a:ext>
            </a:extLst>
          </p:cNvPr>
          <p:cNvSpPr txBox="1"/>
          <p:nvPr userDrawn="1"/>
        </p:nvSpPr>
        <p:spPr>
          <a:xfrm>
            <a:off x="4842061" y="1600499"/>
            <a:ext cx="56723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Y" sz="2400" b="1" dirty="0">
                <a:latin typeface="Calibri" panose="020F0502020204030204" pitchFamily="34" charset="0"/>
                <a:cs typeface="Calibri" panose="020F0502020204030204" pitchFamily="34" charset="0"/>
              </a:rPr>
              <a:t>أجب عن الأسئلة التالية:</a:t>
            </a:r>
            <a:endParaRPr 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572BC3A-F9CA-403F-9017-0AFBA63E4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76241" y="2154250"/>
            <a:ext cx="7304183" cy="4497230"/>
          </a:xfrm>
        </p:spPr>
        <p:txBody>
          <a:bodyPr anchor="t">
            <a:normAutofit/>
          </a:bodyPr>
          <a:lstStyle>
            <a:lvl1pPr algn="just" rtl="1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0CBC393-12DB-4F68-A1F7-A1F1816A2D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FEA0636-8713-4970-857B-4010E94E20FD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305097" y="127443"/>
            <a:ext cx="1434704" cy="1084448"/>
          </a:xfrm>
          <a:prstGeom prst="rect">
            <a:avLst/>
          </a:prstGeom>
        </p:spPr>
      </p:pic>
      <p:sp>
        <p:nvSpPr>
          <p:cNvPr id="23" name="Arrow: Pentagon 22">
            <a:extLst>
              <a:ext uri="{FF2B5EF4-FFF2-40B4-BE49-F238E27FC236}">
                <a16:creationId xmlns:a16="http://schemas.microsoft.com/office/drawing/2014/main" id="{7DACEDBF-068B-434C-9693-044375007D0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264161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حالة عمل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C26988C-811D-4B89-9F7C-BDF7373DACA8}"/>
              </a:ext>
            </a:extLst>
          </p:cNvPr>
          <p:cNvSpPr/>
          <p:nvPr userDrawn="1"/>
        </p:nvSpPr>
        <p:spPr>
          <a:xfrm>
            <a:off x="-55131" y="12228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352763-2406-4DAC-A83A-8EEF08D18B39}"/>
              </a:ext>
            </a:extLst>
          </p:cNvPr>
          <p:cNvSpPr/>
          <p:nvPr userDrawn="1"/>
        </p:nvSpPr>
        <p:spPr>
          <a:xfrm>
            <a:off x="116840" y="118908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3A4C107-F52B-48DE-8696-32178E522B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18359"/>
          <a:stretch/>
        </p:blipFill>
        <p:spPr>
          <a:xfrm>
            <a:off x="5227384" y="1458364"/>
            <a:ext cx="6802121" cy="5148175"/>
          </a:xfrm>
          <a:prstGeom prst="rect">
            <a:avLst/>
          </a:prstGeom>
        </p:spPr>
      </p:pic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E7374AE0-6233-463A-A995-CC369E07AA99}"/>
              </a:ext>
            </a:extLst>
          </p:cNvPr>
          <p:cNvSpPr/>
          <p:nvPr userDrawn="1"/>
        </p:nvSpPr>
        <p:spPr>
          <a:xfrm rot="10800000">
            <a:off x="6081311" y="1461511"/>
            <a:ext cx="5927054" cy="5010415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  <a:alpha val="5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lowchart: Manual Input 6">
            <a:extLst>
              <a:ext uri="{FF2B5EF4-FFF2-40B4-BE49-F238E27FC236}">
                <a16:creationId xmlns:a16="http://schemas.microsoft.com/office/drawing/2014/main" id="{E04CFBBB-D106-44B8-9DFA-D00E6748BFF2}"/>
              </a:ext>
            </a:extLst>
          </p:cNvPr>
          <p:cNvSpPr/>
          <p:nvPr userDrawn="1"/>
        </p:nvSpPr>
        <p:spPr>
          <a:xfrm rot="5400000">
            <a:off x="1938922" y="-664578"/>
            <a:ext cx="5576035" cy="8976365"/>
          </a:xfrm>
          <a:prstGeom prst="flowChartManualInput">
            <a:avLst/>
          </a:prstGeom>
          <a:solidFill>
            <a:srgbClr val="57636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B9B5DB2-F82D-4CD9-A692-E548506E54A7}"/>
              </a:ext>
            </a:extLst>
          </p:cNvPr>
          <p:cNvGrpSpPr/>
          <p:nvPr userDrawn="1"/>
        </p:nvGrpSpPr>
        <p:grpSpPr>
          <a:xfrm>
            <a:off x="7046725" y="1475682"/>
            <a:ext cx="2748280" cy="1508385"/>
            <a:chOff x="7046725" y="1475682"/>
            <a:chExt cx="2748280" cy="1508385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51251EB-6425-4A01-B765-EF6B6B9FE907}"/>
                </a:ext>
              </a:extLst>
            </p:cNvPr>
            <p:cNvSpPr/>
            <p:nvPr userDrawn="1"/>
          </p:nvSpPr>
          <p:spPr>
            <a:xfrm rot="12188885">
              <a:off x="7046725" y="1475682"/>
              <a:ext cx="2748280" cy="1508385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08BFB81-8C43-414B-922E-D8970598ADE4}"/>
                </a:ext>
              </a:extLst>
            </p:cNvPr>
            <p:cNvSpPr txBox="1"/>
            <p:nvPr userDrawn="1"/>
          </p:nvSpPr>
          <p:spPr>
            <a:xfrm rot="1303134">
              <a:off x="7929183" y="1656436"/>
              <a:ext cx="16829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4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حالة عملية</a:t>
              </a:r>
              <a:endParaRPr lang="en-US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3" name="Graphic 22" descr="Gears">
              <a:extLst>
                <a:ext uri="{FF2B5EF4-FFF2-40B4-BE49-F238E27FC236}">
                  <a16:creationId xmlns:a16="http://schemas.microsoft.com/office/drawing/2014/main" id="{2D4C2A2D-2936-4086-A111-B38D3364672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4564408">
              <a:off x="7963664" y="1809091"/>
              <a:ext cx="914400" cy="914400"/>
            </a:xfrm>
            <a:prstGeom prst="rect">
              <a:avLst/>
            </a:prstGeom>
          </p:spPr>
        </p:pic>
      </p:grp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345440" y="1674565"/>
            <a:ext cx="7133213" cy="4878634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endParaRPr lang="ar-SA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5075D30-DBCE-42C6-B6AE-C72CC2DB7BA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F56FA16-2B53-4D45-B629-37C6FC37583A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7" name="Arrow: Pentagon 16">
            <a:extLst>
              <a:ext uri="{FF2B5EF4-FFF2-40B4-BE49-F238E27FC236}">
                <a16:creationId xmlns:a16="http://schemas.microsoft.com/office/drawing/2014/main" id="{CF207123-500E-48A2-B4B1-F8C1149E0AB7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9288557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ستنتاج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D31700D-97ED-48B3-BB77-1798A534480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9AD5724-3F18-46AE-867F-D5E4ED3E3C86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Isosceles Triangle 1">
            <a:extLst>
              <a:ext uri="{FF2B5EF4-FFF2-40B4-BE49-F238E27FC236}">
                <a16:creationId xmlns:a16="http://schemas.microsoft.com/office/drawing/2014/main" id="{63DBE50A-1D99-44A5-9376-453C58052673}"/>
              </a:ext>
            </a:extLst>
          </p:cNvPr>
          <p:cNvSpPr/>
          <p:nvPr userDrawn="1"/>
        </p:nvSpPr>
        <p:spPr>
          <a:xfrm rot="9574598">
            <a:off x="9081169" y="1357745"/>
            <a:ext cx="2363542" cy="5516412"/>
          </a:xfrm>
          <a:prstGeom prst="triangle">
            <a:avLst>
              <a:gd name="adj" fmla="val 56994"/>
            </a:avLst>
          </a:prstGeom>
          <a:solidFill>
            <a:srgbClr val="D5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lowchart: Manual Input 12">
            <a:extLst>
              <a:ext uri="{FF2B5EF4-FFF2-40B4-BE49-F238E27FC236}">
                <a16:creationId xmlns:a16="http://schemas.microsoft.com/office/drawing/2014/main" id="{C00AF17F-10E7-4A00-94BC-88770EFD6FE6}"/>
              </a:ext>
            </a:extLst>
          </p:cNvPr>
          <p:cNvSpPr/>
          <p:nvPr userDrawn="1"/>
        </p:nvSpPr>
        <p:spPr>
          <a:xfrm rot="5400000">
            <a:off x="2895578" y="-1640536"/>
            <a:ext cx="5585757" cy="11026139"/>
          </a:xfrm>
          <a:prstGeom prst="flowChartManualInput">
            <a:avLst/>
          </a:prstGeom>
          <a:solidFill>
            <a:srgbClr val="95B6BB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4116C4-390C-49E0-85A7-249944986B4B}"/>
              </a:ext>
            </a:extLst>
          </p:cNvPr>
          <p:cNvGrpSpPr/>
          <p:nvPr userDrawn="1"/>
        </p:nvGrpSpPr>
        <p:grpSpPr>
          <a:xfrm>
            <a:off x="9840536" y="1351684"/>
            <a:ext cx="2134093" cy="5338222"/>
            <a:chOff x="9840536" y="168093"/>
            <a:chExt cx="2134093" cy="6521813"/>
          </a:xfrm>
        </p:grpSpPr>
        <p:sp>
          <p:nvSpPr>
            <p:cNvPr id="31" name="Half Frame 30">
              <a:extLst>
                <a:ext uri="{FF2B5EF4-FFF2-40B4-BE49-F238E27FC236}">
                  <a16:creationId xmlns:a16="http://schemas.microsoft.com/office/drawing/2014/main" id="{C1A5C2E1-65E1-4974-B1CE-5F9D7F20D4A2}"/>
                </a:ext>
              </a:extLst>
            </p:cNvPr>
            <p:cNvSpPr/>
            <p:nvPr userDrawn="1"/>
          </p:nvSpPr>
          <p:spPr>
            <a:xfrm rot="10800000">
              <a:off x="10153578" y="168093"/>
              <a:ext cx="1821051" cy="6521813"/>
            </a:xfrm>
            <a:prstGeom prst="halfFrame">
              <a:avLst>
                <a:gd name="adj1" fmla="val 11990"/>
                <a:gd name="adj2" fmla="val 12482"/>
              </a:avLst>
            </a:prstGeom>
            <a:solidFill>
              <a:srgbClr val="F5C000"/>
            </a:solidFill>
            <a:ln w="38100">
              <a:solidFill>
                <a:schemeClr val="bg1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D989ADC1-71F4-49B5-A3B8-D155077E6C6A}"/>
                </a:ext>
              </a:extLst>
            </p:cNvPr>
            <p:cNvSpPr/>
            <p:nvPr userDrawn="1"/>
          </p:nvSpPr>
          <p:spPr>
            <a:xfrm rot="16200000">
              <a:off x="9376921" y="1457937"/>
              <a:ext cx="2748280" cy="1821050"/>
            </a:xfrm>
            <a:prstGeom prst="triangle">
              <a:avLst>
                <a:gd name="adj" fmla="val 51478"/>
              </a:avLst>
            </a:prstGeom>
            <a:solidFill>
              <a:schemeClr val="accent2">
                <a:lumMod val="75000"/>
              </a:schemeClr>
            </a:solidFill>
            <a:ln w="76200">
              <a:solidFill>
                <a:srgbClr val="EAE6E4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A4C1BC1-196B-4552-B70E-69419DF951CA}"/>
                </a:ext>
              </a:extLst>
            </p:cNvPr>
            <p:cNvSpPr txBox="1"/>
            <p:nvPr userDrawn="1"/>
          </p:nvSpPr>
          <p:spPr>
            <a:xfrm rot="19965327">
              <a:off x="10061193" y="1600950"/>
              <a:ext cx="16829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chemeClr val="bg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استنتج</a:t>
              </a:r>
              <a:endPara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29" name="Graphic 28" descr="Lightbulb">
              <a:extLst>
                <a:ext uri="{FF2B5EF4-FFF2-40B4-BE49-F238E27FC236}">
                  <a16:creationId xmlns:a16="http://schemas.microsoft.com/office/drawing/2014/main" id="{EB3B419D-D3EF-489C-B143-F43B8C9F92A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20080097">
              <a:off x="10724021" y="2242348"/>
              <a:ext cx="914400" cy="914401"/>
            </a:xfrm>
            <a:prstGeom prst="rect">
              <a:avLst/>
            </a:prstGeom>
          </p:spPr>
        </p:pic>
      </p:grp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7DB137-D3B3-481D-8486-425D328E64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96863" y="1245140"/>
            <a:ext cx="8689975" cy="533822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rgbClr val="414A4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254BAC5-4DB9-4EB4-B88A-B04F9D395BE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6FB426A-E168-4D4C-83B5-FFAF9664591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15" name="Arrow: Pentagon 14">
            <a:extLst>
              <a:ext uri="{FF2B5EF4-FFF2-40B4-BE49-F238E27FC236}">
                <a16:creationId xmlns:a16="http://schemas.microsoft.com/office/drawing/2014/main" id="{8A85B059-A439-4205-8482-437FABD4E0F3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191465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خلاص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3C1115-BF32-4BA1-BD21-4E7DE13B9F8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B1BF204-8E64-4EAD-9DCE-CF5010EADEB8}"/>
              </a:ext>
            </a:extLst>
          </p:cNvPr>
          <p:cNvSpPr/>
          <p:nvPr userDrawn="1"/>
        </p:nvSpPr>
        <p:spPr>
          <a:xfrm>
            <a:off x="116840" y="106679"/>
            <a:ext cx="11958320" cy="664464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25E97D4-0C71-4049-A87C-4313C5ECCDC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816925" y="-356260"/>
            <a:ext cx="8716487" cy="1757548"/>
          </a:xfrm>
          <a:prstGeom prst="rect">
            <a:avLst/>
          </a:prstGeom>
        </p:spPr>
      </p:pic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5A9339D-1E9F-4F99-83B1-17711D2D8EE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72028" y="1757547"/>
            <a:ext cx="10961171" cy="4605153"/>
          </a:xfrm>
        </p:spPr>
        <p:txBody>
          <a:bodyPr anchor="t">
            <a:normAutofit/>
          </a:bodyPr>
          <a:lstStyle>
            <a:lvl1pPr algn="just" rtl="1">
              <a:lnSpc>
                <a:spcPct val="150000"/>
              </a:lnSpc>
              <a:buNone/>
              <a:defRPr sz="24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8" name="Half Frame 7">
            <a:extLst>
              <a:ext uri="{FF2B5EF4-FFF2-40B4-BE49-F238E27FC236}">
                <a16:creationId xmlns:a16="http://schemas.microsoft.com/office/drawing/2014/main" id="{846FC264-CDAC-473F-9F68-6912E4BF6840}"/>
              </a:ext>
            </a:extLst>
          </p:cNvPr>
          <p:cNvSpPr/>
          <p:nvPr userDrawn="1"/>
        </p:nvSpPr>
        <p:spPr>
          <a:xfrm rot="10800000">
            <a:off x="10159132" y="1507967"/>
            <a:ext cx="1821051" cy="5120524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Half Frame 16">
            <a:extLst>
              <a:ext uri="{FF2B5EF4-FFF2-40B4-BE49-F238E27FC236}">
                <a16:creationId xmlns:a16="http://schemas.microsoft.com/office/drawing/2014/main" id="{C905C8FF-4534-4085-A1C8-622F3BA0B739}"/>
              </a:ext>
            </a:extLst>
          </p:cNvPr>
          <p:cNvSpPr/>
          <p:nvPr userDrawn="1"/>
        </p:nvSpPr>
        <p:spPr>
          <a:xfrm>
            <a:off x="211815" y="896938"/>
            <a:ext cx="1821051" cy="5792968"/>
          </a:xfrm>
          <a:prstGeom prst="halfFrame">
            <a:avLst>
              <a:gd name="adj1" fmla="val 11990"/>
              <a:gd name="adj2" fmla="val 12482"/>
            </a:avLst>
          </a:prstGeom>
          <a:solidFill>
            <a:schemeClr val="accent2">
              <a:lumMod val="75000"/>
            </a:schemeClr>
          </a:solidFill>
          <a:ln w="38100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CC4B9EAD-0AD1-4E61-A597-775E0DACFE7D}"/>
              </a:ext>
            </a:extLst>
          </p:cNvPr>
          <p:cNvSpPr/>
          <p:nvPr userDrawn="1"/>
        </p:nvSpPr>
        <p:spPr>
          <a:xfrm>
            <a:off x="302896" y="6024545"/>
            <a:ext cx="631108" cy="51640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fld id="{0260E074-2EB0-413A-901E-A1942D951DFE}" type="slidenum">
              <a:rPr lang="ar-SY" smtClean="0"/>
              <a:t>‹#›</a:t>
            </a:fld>
            <a:endParaRPr lang="ar-SY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0D3346-D1CA-4C5C-9C25-DCD67F4484A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86" y="207801"/>
            <a:ext cx="1474414" cy="65828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8D4E0FA-1C9B-4E96-8D43-FCD3E4DB0F6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401385" y="172782"/>
            <a:ext cx="1559665" cy="117890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9FEFAB-B994-422D-9792-1FC813B838A7}"/>
              </a:ext>
            </a:extLst>
          </p:cNvPr>
          <p:cNvSpPr txBox="1"/>
          <p:nvPr userDrawn="1"/>
        </p:nvSpPr>
        <p:spPr>
          <a:xfrm>
            <a:off x="3558448" y="330506"/>
            <a:ext cx="488047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latin typeface="Calibri" panose="020F0502020204030204" pitchFamily="34" charset="0"/>
                <a:cs typeface="Calibri" panose="020F0502020204030204" pitchFamily="34" charset="0"/>
              </a:rPr>
              <a:t>الخلاصة</a:t>
            </a:r>
          </a:p>
        </p:txBody>
      </p:sp>
    </p:spTree>
    <p:extLst>
      <p:ext uri="{BB962C8B-B14F-4D97-AF65-F5344CB8AC3E}">
        <p14:creationId xmlns:p14="http://schemas.microsoft.com/office/powerpoint/2010/main" val="277397772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138FC37-D6B8-4C6B-8B49-08548E07148E}" type="datetime1">
              <a:rPr lang="en-US" smtClean="0"/>
              <a:t>9/5/2022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978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4" r:id="rId5"/>
    <p:sldLayoutId id="2147483675" r:id="rId6"/>
    <p:sldLayoutId id="2147483668" r:id="rId7"/>
    <p:sldLayoutId id="2147483669" r:id="rId8"/>
    <p:sldLayoutId id="2147483670" r:id="rId9"/>
  </p:sldLayoutIdLst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DD4B9DC-D0D2-4CAA-8A37-6FDFF9D8F5C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44653" y="1451669"/>
            <a:ext cx="4232806" cy="3727526"/>
          </a:xfrm>
        </p:spPr>
        <p:txBody>
          <a:bodyPr>
            <a:normAutofit/>
          </a:bodyPr>
          <a:lstStyle/>
          <a:p>
            <a:r>
              <a:rPr lang="ar-SA" dirty="0"/>
              <a:t>قانون الأحوال الشخصية (2) المواريث </a:t>
            </a:r>
            <a:endParaRPr lang="ar-SY" dirty="0"/>
          </a:p>
          <a:p>
            <a:r>
              <a:rPr lang="en-US" dirty="0"/>
              <a:t>Personal Status Law (2)</a:t>
            </a:r>
          </a:p>
          <a:p>
            <a:endParaRPr lang="en-US" sz="1400" dirty="0"/>
          </a:p>
          <a:p>
            <a:r>
              <a:rPr lang="en-US" dirty="0"/>
              <a:t>FAM505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4B52E-8DBC-499A-8D24-07601C740B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26944" y="5437775"/>
            <a:ext cx="3556714" cy="1283278"/>
          </a:xfrm>
        </p:spPr>
        <p:txBody>
          <a:bodyPr>
            <a:normAutofit/>
          </a:bodyPr>
          <a:lstStyle/>
          <a:p>
            <a:r>
              <a:rPr lang="ar-SA" sz="2000" dirty="0"/>
              <a:t>الدكتور محمد حسان عوض</a:t>
            </a:r>
            <a:endParaRPr lang="ar-SY" sz="2000" dirty="0"/>
          </a:p>
          <a:p>
            <a:r>
              <a:rPr lang="ar-SA" sz="2000" dirty="0"/>
              <a:t>الدكتور عبد المنعم فارس سقا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8855209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الثاني: الحجب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837217-FA6C-40C6-A0CB-50DA72D54E2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أنوع الحجب: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383386" y="2321866"/>
            <a:ext cx="11041979" cy="4336108"/>
          </a:xfrm>
        </p:spPr>
        <p:txBody>
          <a:bodyPr>
            <a:noAutofit/>
          </a:bodyPr>
          <a:lstStyle/>
          <a:p>
            <a:r>
              <a:rPr lang="ar-SY" b="1" dirty="0"/>
              <a:t>حجب نقصان و حجب حرمان.</a:t>
            </a:r>
            <a:endParaRPr lang="en-US" b="1" dirty="0"/>
          </a:p>
          <a:p>
            <a:endParaRPr lang="en-US" sz="2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B106D54-12CA-409F-8F67-462445843B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4359703"/>
              </p:ext>
            </p:extLst>
          </p:nvPr>
        </p:nvGraphicFramePr>
        <p:xfrm>
          <a:off x="1034261" y="3280424"/>
          <a:ext cx="10782700" cy="30483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487109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الثاني: الحجب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243976" y="1493809"/>
            <a:ext cx="11568546" cy="5050848"/>
          </a:xfrm>
        </p:spPr>
        <p:txBody>
          <a:bodyPr>
            <a:noAutofit/>
          </a:bodyPr>
          <a:lstStyle/>
          <a:p>
            <a:r>
              <a:rPr lang="ar-SY" dirty="0"/>
              <a:t>- من يحجب حجب حرمان هم </a:t>
            </a:r>
            <a:r>
              <a:rPr lang="ar-SY" b="1" dirty="0"/>
              <a:t>سبعة</a:t>
            </a:r>
            <a:r>
              <a:rPr lang="ar-SY" dirty="0"/>
              <a:t>: </a:t>
            </a:r>
            <a:endParaRPr lang="en-US" dirty="0"/>
          </a:p>
          <a:p>
            <a:endParaRPr lang="ar-SY" dirty="0"/>
          </a:p>
          <a:p>
            <a:endParaRPr lang="ar-SY" b="1" dirty="0"/>
          </a:p>
          <a:p>
            <a:endParaRPr lang="ar-SY" sz="1200" b="1" dirty="0"/>
          </a:p>
          <a:p>
            <a:r>
              <a:rPr lang="ar-SY" b="1" dirty="0"/>
              <a:t>وستة</a:t>
            </a:r>
            <a:r>
              <a:rPr lang="ar-SY" dirty="0"/>
              <a:t> لا يحجبون حجب حرمان: </a:t>
            </a:r>
            <a:endParaRPr lang="en-US" dirty="0"/>
          </a:p>
          <a:p>
            <a:r>
              <a:rPr lang="ar-SA" dirty="0"/>
              <a:t>الوالدان، والولدان، والزوجان.</a:t>
            </a: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25B4C61-8256-4B28-82EF-10CE2C9E39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03843901"/>
              </p:ext>
            </p:extLst>
          </p:nvPr>
        </p:nvGraphicFramePr>
        <p:xfrm>
          <a:off x="379479" y="2352686"/>
          <a:ext cx="11433044" cy="1277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86E4D2C-D4E9-4FA6-A7BC-D0D5AF8906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4249407"/>
              </p:ext>
            </p:extLst>
          </p:nvPr>
        </p:nvGraphicFramePr>
        <p:xfrm>
          <a:off x="1157269" y="5227866"/>
          <a:ext cx="10405330" cy="1277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865800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3064559" y="2111972"/>
            <a:ext cx="7650905" cy="4589051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sz="2400" dirty="0"/>
              <a:t>اختر الإجابة الصحيحة:</a:t>
            </a:r>
          </a:p>
          <a:p>
            <a:pPr marL="0" lvl="0" indent="0">
              <a:lnSpc>
                <a:spcPct val="200000"/>
              </a:lnSpc>
              <a:spcAft>
                <a:spcPts val="0"/>
              </a:spcAft>
              <a:tabLst>
                <a:tab pos="536575" algn="l"/>
              </a:tabLst>
            </a:pPr>
            <a:r>
              <a:rPr lang="ar-SA" sz="2400" b="1" dirty="0">
                <a:ea typeface="Calibri"/>
              </a:rPr>
              <a:t>1- </a:t>
            </a:r>
            <a:r>
              <a:rPr lang="ar-SY" sz="2400" b="1" dirty="0">
                <a:ea typeface="Calibri"/>
              </a:rPr>
              <a:t>تحجب الأخت لأم بـ:</a:t>
            </a:r>
            <a:endParaRPr lang="en-US" sz="2400" dirty="0">
              <a:ea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ar-SY" sz="2400" dirty="0">
                <a:ea typeface="Calibri"/>
              </a:rPr>
              <a:t>الأخت الشقيقة.</a:t>
            </a:r>
            <a:endParaRPr lang="en-US" sz="2400" dirty="0">
              <a:ea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ar-SY" sz="2400" dirty="0">
                <a:ea typeface="Calibri"/>
              </a:rPr>
              <a:t>الأخت لأب.</a:t>
            </a:r>
            <a:endParaRPr lang="en-US" sz="2400" dirty="0">
              <a:ea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ar-SY" sz="2400" u="sng" dirty="0">
                <a:ea typeface="Calibri"/>
              </a:rPr>
              <a:t>بنت الابن، وابن الابن.</a:t>
            </a:r>
            <a:endParaRPr lang="en-US" sz="2400" dirty="0">
              <a:ea typeface="Times New Roman"/>
            </a:endParaRPr>
          </a:p>
          <a:p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5564568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3304555" y="2069470"/>
            <a:ext cx="7650905" cy="426507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ar-SY" b="1" dirty="0"/>
              <a:t>اختر الإجابة الصحيحة:</a:t>
            </a:r>
          </a:p>
          <a:p>
            <a:pPr marL="0" lvl="0" indent="0">
              <a:lnSpc>
                <a:spcPct val="200000"/>
              </a:lnSpc>
              <a:spcAft>
                <a:spcPts val="0"/>
              </a:spcAft>
              <a:tabLst>
                <a:tab pos="536575" algn="l"/>
              </a:tabLst>
            </a:pPr>
            <a:r>
              <a:rPr lang="ar-SA" sz="2400" b="1" dirty="0">
                <a:latin typeface="Times New Roman"/>
                <a:ea typeface="Calibri"/>
                <a:cs typeface="Simplified Arabic"/>
              </a:rPr>
              <a:t>2- </a:t>
            </a:r>
            <a:r>
              <a:rPr lang="ar-SY" sz="2400" b="1" dirty="0">
                <a:latin typeface="Times New Roman"/>
                <a:ea typeface="Calibri"/>
                <a:cs typeface="Simplified Arabic"/>
              </a:rPr>
              <a:t>الابن يحجبُ:</a:t>
            </a:r>
            <a:endParaRPr lang="en-US" sz="20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ar-SY" sz="2400" dirty="0">
                <a:latin typeface="Times New Roman"/>
                <a:ea typeface="Calibri"/>
                <a:cs typeface="Simplified Arabic"/>
              </a:rPr>
              <a:t>بنت الابن وابن الابن.</a:t>
            </a:r>
            <a:endParaRPr lang="en-US" sz="20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ar-SY" sz="2400" dirty="0">
                <a:latin typeface="Times New Roman"/>
                <a:ea typeface="Calibri"/>
                <a:cs typeface="Simplified Arabic"/>
              </a:rPr>
              <a:t>جميع الإخوة.</a:t>
            </a:r>
            <a:endParaRPr lang="en-US" sz="20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+mj-lt"/>
              <a:buAutoNum type="alphaUcPeriod"/>
              <a:tabLst>
                <a:tab pos="457200" algn="l"/>
              </a:tabLst>
            </a:pPr>
            <a:r>
              <a:rPr lang="ar-SY" sz="2400" u="sng" dirty="0">
                <a:latin typeface="Times New Roman"/>
                <a:ea typeface="Calibri"/>
                <a:cs typeface="Simplified Arabic"/>
              </a:rPr>
              <a:t>يحجب كل من سبق ذكره.</a:t>
            </a:r>
            <a:endParaRPr lang="en-US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031533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b="1" dirty="0"/>
              <a:t>العَصَبات والحجب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905198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>
          <a:xfrm>
            <a:off x="2041407" y="3019967"/>
            <a:ext cx="8908457" cy="2943512"/>
          </a:xfrm>
        </p:spPr>
        <p:txBody>
          <a:bodyPr>
            <a:normAutofit/>
          </a:bodyPr>
          <a:lstStyle/>
          <a:p>
            <a:r>
              <a:rPr lang="ar-SY" b="1" dirty="0"/>
              <a:t>المبحث الأول: </a:t>
            </a:r>
            <a:r>
              <a:rPr lang="ar-SY" dirty="0"/>
              <a:t>العصبات.</a:t>
            </a:r>
            <a:endParaRPr lang="ar-SA" dirty="0"/>
          </a:p>
          <a:p>
            <a:endParaRPr lang="en-US" dirty="0"/>
          </a:p>
          <a:p>
            <a:r>
              <a:rPr lang="ar-SY" b="1" dirty="0"/>
              <a:t>المبحث الثاني: </a:t>
            </a:r>
            <a:r>
              <a:rPr lang="ar-SY" dirty="0"/>
              <a:t>الحجب.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3487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العصبات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572311" y="1524859"/>
            <a:ext cx="11102854" cy="5050848"/>
          </a:xfrm>
        </p:spPr>
        <p:txBody>
          <a:bodyPr>
            <a:noAutofit/>
          </a:bodyPr>
          <a:lstStyle/>
          <a:p>
            <a:r>
              <a:rPr lang="ar-SY" b="1" dirty="0"/>
              <a:t>العصبة</a:t>
            </a:r>
            <a:r>
              <a:rPr lang="ar-SY" dirty="0"/>
              <a:t>: هو كل من لم يكن له نصيب مقدر، فيأخذ ما بقي من التركة بعد أصحاب الفرائض، أو يستقل بالكل إذا انفرد.</a:t>
            </a:r>
            <a:endParaRPr lang="en-US" dirty="0"/>
          </a:p>
          <a:p>
            <a:r>
              <a:rPr lang="ar-SY" dirty="0"/>
              <a:t>- فالعصبات يأتون في المرتبة الثانية بعد أصحاب الفرائض.</a:t>
            </a:r>
            <a:endParaRPr lang="en-US" dirty="0"/>
          </a:p>
          <a:p>
            <a:pPr marL="0" lvl="0" indent="0"/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41" y="3371383"/>
            <a:ext cx="10324201" cy="2520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30075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العصبات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7C54DB-9AF0-466F-B1EB-DB98201FB2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أولاً: العصبة بالنفس: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326609" y="2264638"/>
            <a:ext cx="11366667" cy="4336108"/>
          </a:xfrm>
        </p:spPr>
        <p:txBody>
          <a:bodyPr>
            <a:noAutofit/>
          </a:bodyPr>
          <a:lstStyle/>
          <a:p>
            <a:r>
              <a:rPr lang="ar-SY" dirty="0"/>
              <a:t>هو كل ذكر قريب للمتوفى، لا تدخل في نسبته إلى الميت أنثى، وعددهم اثنا عشر نفساً.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ar-SY" sz="2400" b="1" dirty="0"/>
              <a:t>ترتيب العصبات:</a:t>
            </a:r>
          </a:p>
          <a:p>
            <a:endParaRPr lang="en-US" dirty="0"/>
          </a:p>
        </p:txBody>
      </p:sp>
      <p:sp>
        <p:nvSpPr>
          <p:cNvPr id="15" name="AutoShape 895"/>
          <p:cNvSpPr>
            <a:spLocks/>
          </p:cNvSpPr>
          <p:nvPr/>
        </p:nvSpPr>
        <p:spPr bwMode="auto">
          <a:xfrm>
            <a:off x="10726738" y="9980613"/>
            <a:ext cx="115887" cy="1503362"/>
          </a:xfrm>
          <a:prstGeom prst="rightBracket">
            <a:avLst>
              <a:gd name="adj" fmla="val 8567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/>
          </a:p>
        </p:txBody>
      </p:sp>
      <p:sp>
        <p:nvSpPr>
          <p:cNvPr id="16" name="AutoShape 896"/>
          <p:cNvSpPr>
            <a:spLocks/>
          </p:cNvSpPr>
          <p:nvPr/>
        </p:nvSpPr>
        <p:spPr bwMode="auto">
          <a:xfrm>
            <a:off x="10726738" y="11698288"/>
            <a:ext cx="115887" cy="1489075"/>
          </a:xfrm>
          <a:prstGeom prst="rightBracket">
            <a:avLst>
              <a:gd name="adj" fmla="val 7187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/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315458" y="4062579"/>
            <a:ext cx="11568546" cy="21740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just" defTabSz="457200" rtl="1" eaLnBrk="1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200" kern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18" name="عنصر نائب للمحتوى 2"/>
          <p:cNvSpPr txBox="1">
            <a:spLocks/>
          </p:cNvSpPr>
          <p:nvPr/>
        </p:nvSpPr>
        <p:spPr>
          <a:xfrm>
            <a:off x="8919365" y="3203597"/>
            <a:ext cx="2611050" cy="38920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just" defTabSz="457200" rtl="1" eaLnBrk="1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200" kern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3BD33C5-6F02-412C-A4CD-51CF495D5A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705438"/>
              </p:ext>
            </p:extLst>
          </p:nvPr>
        </p:nvGraphicFramePr>
        <p:xfrm>
          <a:off x="2020023" y="3561297"/>
          <a:ext cx="9402543" cy="30325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664408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العصبات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7C54DB-9AF0-466F-B1EB-DB98201FB2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أولاً: العصبة بالنفس: </a:t>
            </a:r>
          </a:p>
        </p:txBody>
      </p:sp>
      <p:sp>
        <p:nvSpPr>
          <p:cNvPr id="15" name="AutoShape 895"/>
          <p:cNvSpPr>
            <a:spLocks/>
          </p:cNvSpPr>
          <p:nvPr/>
        </p:nvSpPr>
        <p:spPr bwMode="auto">
          <a:xfrm>
            <a:off x="10726738" y="9980613"/>
            <a:ext cx="115887" cy="1503362"/>
          </a:xfrm>
          <a:prstGeom prst="rightBracket">
            <a:avLst>
              <a:gd name="adj" fmla="val 85672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/>
          </a:p>
        </p:txBody>
      </p:sp>
      <p:sp>
        <p:nvSpPr>
          <p:cNvPr id="16" name="AutoShape 896"/>
          <p:cNvSpPr>
            <a:spLocks/>
          </p:cNvSpPr>
          <p:nvPr/>
        </p:nvSpPr>
        <p:spPr bwMode="auto">
          <a:xfrm>
            <a:off x="10726738" y="11698288"/>
            <a:ext cx="115887" cy="1489075"/>
          </a:xfrm>
          <a:prstGeom prst="rightBracket">
            <a:avLst>
              <a:gd name="adj" fmla="val 71873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ar-SA"/>
          </a:p>
        </p:txBody>
      </p:sp>
      <p:sp>
        <p:nvSpPr>
          <p:cNvPr id="17" name="عنصر نائب للمحتوى 2"/>
          <p:cNvSpPr txBox="1">
            <a:spLocks/>
          </p:cNvSpPr>
          <p:nvPr/>
        </p:nvSpPr>
        <p:spPr>
          <a:xfrm>
            <a:off x="315458" y="4062579"/>
            <a:ext cx="11568546" cy="21740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just" defTabSz="457200" rtl="1" eaLnBrk="1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200" kern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/>
          </a:p>
        </p:txBody>
      </p:sp>
      <p:sp>
        <p:nvSpPr>
          <p:cNvPr id="18" name="عنصر نائب للمحتوى 2"/>
          <p:cNvSpPr txBox="1">
            <a:spLocks/>
          </p:cNvSpPr>
          <p:nvPr/>
        </p:nvSpPr>
        <p:spPr>
          <a:xfrm>
            <a:off x="8919365" y="3203597"/>
            <a:ext cx="2611050" cy="38920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306000" indent="-306000" algn="just" defTabSz="457200" rtl="1" eaLnBrk="1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200" kern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33BD33C5-6F02-412C-A4CD-51CF495D5A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261034"/>
              </p:ext>
            </p:extLst>
          </p:nvPr>
        </p:nvGraphicFramePr>
        <p:xfrm>
          <a:off x="326609" y="2648415"/>
          <a:ext cx="12065620" cy="31260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300819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العصبات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B3B4A3-C7FA-44D4-895D-09EC31C3B77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ثانياً: العصبة بالغير: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487077" y="2299783"/>
            <a:ext cx="11366667" cy="617612"/>
          </a:xfrm>
        </p:spPr>
        <p:txBody>
          <a:bodyPr>
            <a:noAutofit/>
          </a:bodyPr>
          <a:lstStyle/>
          <a:p>
            <a:r>
              <a:rPr lang="ar-SY" dirty="0"/>
              <a:t>وهي كل أنثى لها فرض مقدر، وُجِدَ معها ذكر من درجتها، فتصير عصبة، وهن خمس حصراً: </a:t>
            </a:r>
            <a:endParaRPr lang="en-US" dirty="0"/>
          </a:p>
          <a:p>
            <a:pPr marL="0" lvl="0" indent="0"/>
            <a:endParaRPr lang="en-US" sz="240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F9C4CC6A-42BB-400A-A5CD-53E6A8BE66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6560677"/>
              </p:ext>
            </p:extLst>
          </p:nvPr>
        </p:nvGraphicFramePr>
        <p:xfrm>
          <a:off x="1073426" y="2966224"/>
          <a:ext cx="10652000" cy="3582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3725207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الأول: العصبات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6431F3-3079-461F-9885-3CF61FBBFC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ar-SY" dirty="0"/>
              <a:t>ثالثاً: العصبة مع الغير: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271876" y="2288413"/>
            <a:ext cx="11366667" cy="4336108"/>
          </a:xfrm>
        </p:spPr>
        <p:txBody>
          <a:bodyPr>
            <a:noAutofit/>
          </a:bodyPr>
          <a:lstStyle/>
          <a:p>
            <a:r>
              <a:rPr lang="ar-SY" dirty="0"/>
              <a:t>كل أنثى تصبح عصبة باجتماعها مع أنثى غيرها للقاعدة [اجعلوا البنات مع الأخوات عصبات]، </a:t>
            </a:r>
            <a:r>
              <a:rPr lang="ar-SY" b="1" dirty="0"/>
              <a:t>ولها حالتان: </a:t>
            </a:r>
            <a:endParaRPr lang="en-US" b="1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8BCAE939-6892-40BD-9BDC-05C81BA1F0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1666224"/>
              </p:ext>
            </p:extLst>
          </p:nvPr>
        </p:nvGraphicFramePr>
        <p:xfrm>
          <a:off x="1089491" y="2981482"/>
          <a:ext cx="10303725" cy="33774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2613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ar-SY" dirty="0"/>
              <a:t>المبحث الثاني: الحجب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2"/>
          </p:nvPr>
        </p:nvSpPr>
        <p:spPr>
          <a:xfrm>
            <a:off x="758283" y="1498657"/>
            <a:ext cx="10953879" cy="5050848"/>
          </a:xfrm>
        </p:spPr>
        <p:txBody>
          <a:bodyPr>
            <a:noAutofit/>
          </a:bodyPr>
          <a:lstStyle/>
          <a:p>
            <a:r>
              <a:rPr lang="en-US" dirty="0"/>
              <a:t> </a:t>
            </a:r>
            <a:r>
              <a:rPr lang="ar-SY" b="1" dirty="0"/>
              <a:t>الحجب</a:t>
            </a:r>
            <a:r>
              <a:rPr lang="ar-SY" dirty="0"/>
              <a:t>: هو المنع من الميراث كله أو بعضه، مثل: حجب الجد بالأب، وحجب الزوج من النصف إلى الربع بالولد.</a:t>
            </a:r>
            <a:endParaRPr lang="en-US" dirty="0"/>
          </a:p>
          <a:p>
            <a:pPr marL="0" indent="0"/>
            <a:endParaRPr lang="ar-SY" dirty="0"/>
          </a:p>
          <a:p>
            <a:pPr marL="0" indent="0"/>
            <a:endParaRPr lang="ar-SY" sz="1200" dirty="0"/>
          </a:p>
          <a:p>
            <a:pPr marL="0" indent="0"/>
            <a:r>
              <a:rPr lang="ar-SY" dirty="0"/>
              <a:t>الحجب غير الحرمان، </a:t>
            </a:r>
            <a:r>
              <a:rPr lang="ar-SY" b="1" dirty="0"/>
              <a:t>فالحرمان</a:t>
            </a:r>
            <a:r>
              <a:rPr lang="ar-SY" dirty="0"/>
              <a:t>: هو منع شخص من الإرث لقيام أحد موانع الإرث، كالقتل، فالولد القاتل لا يرث؛ لوجود القتل مع بقاء أو قيام سبب الإرث، هو القرابة.</a:t>
            </a:r>
            <a:endParaRPr lang="en-US" dirty="0"/>
          </a:p>
          <a:p>
            <a:r>
              <a:rPr lang="ar-SY" b="1" dirty="0"/>
              <a:t>ملاحظة</a:t>
            </a:r>
            <a:r>
              <a:rPr lang="ar-SY" dirty="0"/>
              <a:t>: المحروم لا يحجب غيره.</a:t>
            </a:r>
            <a:endParaRPr lang="en-US" dirty="0"/>
          </a:p>
          <a:p>
            <a:r>
              <a:rPr lang="ar-SY" b="1" dirty="0"/>
              <a:t>أما الحجب</a:t>
            </a:r>
            <a:r>
              <a:rPr lang="ar-SY" dirty="0"/>
              <a:t>: فهو المنع من الميراث لا بسبب من الوارث بل لوجود شخص أقرب منه إلى الميت.</a:t>
            </a:r>
            <a:endParaRPr lang="en-US" dirty="0"/>
          </a:p>
          <a:p>
            <a:r>
              <a:rPr lang="ar-SY" b="1" dirty="0"/>
              <a:t>ملاحظة</a:t>
            </a:r>
            <a:r>
              <a:rPr lang="ar-SY" dirty="0"/>
              <a:t>: المحجوب بالشخص يحجب غيره، ويعد في حكم الموجود.</a:t>
            </a:r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83C477D-EE72-42FB-B453-75009306B8C5}"/>
              </a:ext>
            </a:extLst>
          </p:cNvPr>
          <p:cNvSpPr/>
          <p:nvPr/>
        </p:nvSpPr>
        <p:spPr>
          <a:xfrm>
            <a:off x="6727567" y="2297150"/>
            <a:ext cx="4962293" cy="791737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marL="306000" marR="0" lvl="0" indent="-306000" algn="ctr" defTabSz="457200" rtl="1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600"/>
              </a:spcAft>
              <a:buClr>
                <a:srgbClr val="D34817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kumimoji="0" lang="ar-SY" sz="2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الفرق بين الحجب والحرمان: 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4030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DividendVTI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Dividend">
      <a:majorFont>
        <a:latin typeface="Franklin Gothic Demi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455B2D-BAB7-438A-85DA-0266A24CB79F}">
  <ds:schemaRefs>
    <ds:schemaRef ds:uri="http://www.w3.org/XML/1998/namespace"/>
    <ds:schemaRef ds:uri="http://schemas.microsoft.com/office/2006/metadata/properties"/>
    <ds:schemaRef ds:uri="16c05727-aa75-4e4a-9b5f-8a80a1165891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71af3243-3dd4-4a8d-8c0d-dd76da1f02a5"/>
    <ds:schemaRef ds:uri="http://schemas.microsoft.com/office/infopath/2007/PartnerControl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CDF95FD5-1F25-4FA5-84C8-2AB1AFB896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C6403A-684A-431F-8F36-A24C99E286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{EF5A84C8-6E47-4BA8-A626-2C183E30E3FB}tf11964407_win32</Template>
  <TotalTime>1195</TotalTime>
  <Words>685</Words>
  <Application>Microsoft Office PowerPoint</Application>
  <PresentationFormat>Widescreen</PresentationFormat>
  <Paragraphs>90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Franklin Gothic Book</vt:lpstr>
      <vt:lpstr>Franklin Gothic Demi</vt:lpstr>
      <vt:lpstr>Gill Sans MT</vt:lpstr>
      <vt:lpstr>Times New Roman</vt:lpstr>
      <vt:lpstr>Wingdings</vt:lpstr>
      <vt:lpstr>Wingdings 2</vt:lpstr>
      <vt:lpstr>DividendVTI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Roula Sulaiman</dc:creator>
  <cp:lastModifiedBy>Meray</cp:lastModifiedBy>
  <cp:revision>95</cp:revision>
  <dcterms:created xsi:type="dcterms:W3CDTF">2020-10-27T07:33:32Z</dcterms:created>
  <dcterms:modified xsi:type="dcterms:W3CDTF">2022-09-05T11:18:38Z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