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0"/>
  </p:notesMasterIdLst>
  <p:sldIdLst>
    <p:sldId id="267" r:id="rId2"/>
    <p:sldId id="268" r:id="rId3"/>
    <p:sldId id="269" r:id="rId4"/>
    <p:sldId id="271" r:id="rId5"/>
    <p:sldId id="290" r:id="rId6"/>
    <p:sldId id="291" r:id="rId7"/>
    <p:sldId id="292" r:id="rId8"/>
    <p:sldId id="293" r:id="rId9"/>
    <p:sldId id="294" r:id="rId10"/>
    <p:sldId id="302" r:id="rId11"/>
    <p:sldId id="295" r:id="rId12"/>
    <p:sldId id="296" r:id="rId13"/>
    <p:sldId id="297" r:id="rId14"/>
    <p:sldId id="298" r:id="rId15"/>
    <p:sldId id="299" r:id="rId16"/>
    <p:sldId id="300" r:id="rId17"/>
    <p:sldId id="301" r:id="rId18"/>
    <p:sldId id="2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AB"/>
    <a:srgbClr val="F59DBF"/>
    <a:srgbClr val="840E3B"/>
    <a:srgbClr val="166861"/>
    <a:srgbClr val="4C7242"/>
    <a:srgbClr val="57998C"/>
    <a:srgbClr val="78A98E"/>
    <a:srgbClr val="E6E6E3"/>
    <a:srgbClr val="679D86"/>
    <a:srgbClr val="5585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4293" autoAdjust="0"/>
  </p:normalViewPr>
  <p:slideViewPr>
    <p:cSldViewPr snapToGrid="0">
      <p:cViewPr varScale="1">
        <p:scale>
          <a:sx n="82" d="100"/>
          <a:sy n="82" d="100"/>
        </p:scale>
        <p:origin x="708"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60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41C402-390E-46DB-8B41-CFE473C7914F}"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AABFE920-A4FA-4BD0-859E-4209404F960B}">
      <dgm:prSet phldrT="[Tex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mn-cs"/>
            </a:rPr>
            <a:t>حجم الفندق، وعدد الغرف.</a:t>
          </a:r>
          <a:endParaRPr lang="en-US" sz="2200">
            <a:solidFill>
              <a:schemeClr val="tx1"/>
            </a:solidFill>
            <a:cs typeface="+mn-cs"/>
          </a:endParaRPr>
        </a:p>
      </dgm:t>
    </dgm:pt>
    <dgm:pt modelId="{0ADB055D-CEA8-422F-A4E8-37CCF84EEE2C}" type="parTrans" cxnId="{AC7D90B4-2418-48C5-A2FF-0A9352F40AD5}">
      <dgm:prSet/>
      <dgm:spPr/>
      <dgm:t>
        <a:bodyPr/>
        <a:lstStyle/>
        <a:p>
          <a:pPr algn="just" rtl="1">
            <a:lnSpc>
              <a:spcPct val="150000"/>
            </a:lnSpc>
          </a:pPr>
          <a:endParaRPr lang="en-US" sz="2200">
            <a:solidFill>
              <a:schemeClr val="tx1"/>
            </a:solidFill>
            <a:cs typeface="+mn-cs"/>
          </a:endParaRPr>
        </a:p>
      </dgm:t>
    </dgm:pt>
    <dgm:pt modelId="{0A10B5A2-9F72-4118-B4D2-0A926F7AC85E}" type="sibTrans" cxnId="{AC7D90B4-2418-48C5-A2FF-0A9352F40AD5}">
      <dgm:prSet/>
      <dgm:spPr/>
      <dgm:t>
        <a:bodyPr/>
        <a:lstStyle/>
        <a:p>
          <a:pPr algn="just" rtl="1">
            <a:lnSpc>
              <a:spcPct val="150000"/>
            </a:lnSpc>
          </a:pPr>
          <a:endParaRPr lang="en-US" sz="2200">
            <a:solidFill>
              <a:schemeClr val="tx1"/>
            </a:solidFill>
            <a:cs typeface="+mn-cs"/>
          </a:endParaRPr>
        </a:p>
      </dgm:t>
    </dgm:pt>
    <dgm:pt modelId="{9127EE65-D6F0-4A77-A852-C8D8E8FAC320}">
      <dgm:prSe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mn-cs"/>
            </a:rPr>
            <a:t>موقع الفندق.</a:t>
          </a:r>
          <a:endParaRPr lang="ar-SY" sz="2200" dirty="0" smtClean="0">
            <a:solidFill>
              <a:schemeClr val="tx1"/>
            </a:solidFill>
            <a:latin typeface="Calibri" panose="020F0502020204030204" pitchFamily="34" charset="0"/>
            <a:ea typeface="Times New Roman" panose="02020603050405020304" pitchFamily="18" charset="0"/>
            <a:cs typeface="+mn-cs"/>
          </a:endParaRPr>
        </a:p>
      </dgm:t>
    </dgm:pt>
    <dgm:pt modelId="{23BEED87-F36E-49E0-89D4-E91D4B005D03}" type="parTrans" cxnId="{9E45DB8A-BA8F-4D62-9CE8-F6A500C9ADEB}">
      <dgm:prSet/>
      <dgm:spPr/>
      <dgm:t>
        <a:bodyPr/>
        <a:lstStyle/>
        <a:p>
          <a:pPr algn="just" rtl="1">
            <a:lnSpc>
              <a:spcPct val="150000"/>
            </a:lnSpc>
          </a:pPr>
          <a:endParaRPr lang="en-US" sz="2200">
            <a:solidFill>
              <a:schemeClr val="tx1"/>
            </a:solidFill>
            <a:cs typeface="+mn-cs"/>
          </a:endParaRPr>
        </a:p>
      </dgm:t>
    </dgm:pt>
    <dgm:pt modelId="{9205A288-B29E-4F21-A3FD-5A9F2B064505}" type="sibTrans" cxnId="{9E45DB8A-BA8F-4D62-9CE8-F6A500C9ADEB}">
      <dgm:prSet/>
      <dgm:spPr/>
      <dgm:t>
        <a:bodyPr/>
        <a:lstStyle/>
        <a:p>
          <a:pPr algn="just" rtl="1">
            <a:lnSpc>
              <a:spcPct val="150000"/>
            </a:lnSpc>
          </a:pPr>
          <a:endParaRPr lang="en-US" sz="2200">
            <a:solidFill>
              <a:schemeClr val="tx1"/>
            </a:solidFill>
            <a:cs typeface="+mn-cs"/>
          </a:endParaRPr>
        </a:p>
      </dgm:t>
    </dgm:pt>
    <dgm:pt modelId="{5A7F4AD6-F020-4970-AAFA-EBBC0C2CA602}">
      <dgm:prSe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mn-cs"/>
            </a:rPr>
            <a:t>حجم الغرف الموجودة وتنوعها.</a:t>
          </a:r>
          <a:endParaRPr lang="ar-SY" sz="2200" dirty="0" smtClean="0">
            <a:solidFill>
              <a:schemeClr val="tx1"/>
            </a:solidFill>
            <a:latin typeface="Calibri" panose="020F0502020204030204" pitchFamily="34" charset="0"/>
            <a:ea typeface="Times New Roman" panose="02020603050405020304" pitchFamily="18" charset="0"/>
            <a:cs typeface="+mn-cs"/>
          </a:endParaRPr>
        </a:p>
      </dgm:t>
    </dgm:pt>
    <dgm:pt modelId="{6425BC10-19B4-48A1-9D34-58353666F0F0}" type="parTrans" cxnId="{0235FD84-644C-4FD1-AA52-5B7C1135711C}">
      <dgm:prSet/>
      <dgm:spPr/>
      <dgm:t>
        <a:bodyPr/>
        <a:lstStyle/>
        <a:p>
          <a:pPr algn="just" rtl="1">
            <a:lnSpc>
              <a:spcPct val="150000"/>
            </a:lnSpc>
          </a:pPr>
          <a:endParaRPr lang="en-US" sz="2200">
            <a:solidFill>
              <a:schemeClr val="tx1"/>
            </a:solidFill>
            <a:cs typeface="+mn-cs"/>
          </a:endParaRPr>
        </a:p>
      </dgm:t>
    </dgm:pt>
    <dgm:pt modelId="{354C65FC-834F-479B-A50D-37F408C4C1FC}" type="sibTrans" cxnId="{0235FD84-644C-4FD1-AA52-5B7C1135711C}">
      <dgm:prSet/>
      <dgm:spPr/>
      <dgm:t>
        <a:bodyPr/>
        <a:lstStyle/>
        <a:p>
          <a:pPr algn="just" rtl="1">
            <a:lnSpc>
              <a:spcPct val="150000"/>
            </a:lnSpc>
          </a:pPr>
          <a:endParaRPr lang="en-US" sz="2200">
            <a:solidFill>
              <a:schemeClr val="tx1"/>
            </a:solidFill>
            <a:cs typeface="+mn-cs"/>
          </a:endParaRPr>
        </a:p>
      </dgm:t>
    </dgm:pt>
    <dgm:pt modelId="{E954CC95-A349-4F81-B853-F47E8FAF9894}">
      <dgm:prSe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mn-cs"/>
            </a:rPr>
            <a:t>مدى ملاءمة التجهيز والأثاث ومستوى جودتهم والنوعية.</a:t>
          </a:r>
          <a:endParaRPr lang="en-US" sz="2200" dirty="0">
            <a:solidFill>
              <a:schemeClr val="tx1"/>
            </a:solidFill>
            <a:latin typeface="Calibri" panose="020F0502020204030204" pitchFamily="34" charset="0"/>
            <a:ea typeface="Times New Roman" panose="02020603050405020304" pitchFamily="18" charset="0"/>
            <a:cs typeface="+mn-cs"/>
          </a:endParaRPr>
        </a:p>
      </dgm:t>
    </dgm:pt>
    <dgm:pt modelId="{CB8BA447-9A60-4558-BF42-DBA5A4631CF5}" type="parTrans" cxnId="{BA1CD05B-E267-4F2A-A2BF-C592AF458DB4}">
      <dgm:prSet/>
      <dgm:spPr/>
      <dgm:t>
        <a:bodyPr/>
        <a:lstStyle/>
        <a:p>
          <a:pPr algn="just" rtl="1">
            <a:lnSpc>
              <a:spcPct val="150000"/>
            </a:lnSpc>
          </a:pPr>
          <a:endParaRPr lang="en-US" sz="2200">
            <a:solidFill>
              <a:schemeClr val="tx1"/>
            </a:solidFill>
            <a:cs typeface="+mn-cs"/>
          </a:endParaRPr>
        </a:p>
      </dgm:t>
    </dgm:pt>
    <dgm:pt modelId="{4EBE37D3-668A-40FD-830B-CA5BEFD1C2FC}" type="sibTrans" cxnId="{BA1CD05B-E267-4F2A-A2BF-C592AF458DB4}">
      <dgm:prSet/>
      <dgm:spPr/>
      <dgm:t>
        <a:bodyPr/>
        <a:lstStyle/>
        <a:p>
          <a:pPr algn="just" rtl="1">
            <a:lnSpc>
              <a:spcPct val="150000"/>
            </a:lnSpc>
          </a:pPr>
          <a:endParaRPr lang="en-US" sz="2200">
            <a:solidFill>
              <a:schemeClr val="tx1"/>
            </a:solidFill>
            <a:cs typeface="+mn-cs"/>
          </a:endParaRPr>
        </a:p>
      </dgm:t>
    </dgm:pt>
    <dgm:pt modelId="{00FCEBC0-C928-4776-8273-23DAFAFF7A39}">
      <dgm:prSe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mn-cs"/>
            </a:rPr>
            <a:t>مستوى التجهيزات التقنية وحجمها.</a:t>
          </a:r>
          <a:endParaRPr lang="ar-SY" sz="2200" dirty="0" smtClean="0">
            <a:solidFill>
              <a:schemeClr val="tx1"/>
            </a:solidFill>
            <a:latin typeface="Calibri" panose="020F0502020204030204" pitchFamily="34" charset="0"/>
            <a:ea typeface="Times New Roman" panose="02020603050405020304" pitchFamily="18" charset="0"/>
            <a:cs typeface="+mn-cs"/>
          </a:endParaRPr>
        </a:p>
      </dgm:t>
    </dgm:pt>
    <dgm:pt modelId="{D576E589-E6D3-4550-8905-B584CCEA0B68}" type="parTrans" cxnId="{9E8C1250-207E-4F71-88FF-814AF7529B4C}">
      <dgm:prSet/>
      <dgm:spPr/>
      <dgm:t>
        <a:bodyPr/>
        <a:lstStyle/>
        <a:p>
          <a:pPr algn="just" rtl="1">
            <a:lnSpc>
              <a:spcPct val="150000"/>
            </a:lnSpc>
          </a:pPr>
          <a:endParaRPr lang="en-US" sz="2200">
            <a:solidFill>
              <a:schemeClr val="tx1"/>
            </a:solidFill>
            <a:cs typeface="+mn-cs"/>
          </a:endParaRPr>
        </a:p>
      </dgm:t>
    </dgm:pt>
    <dgm:pt modelId="{2C267CB0-7AB7-45CB-893E-10570C0788C0}" type="sibTrans" cxnId="{9E8C1250-207E-4F71-88FF-814AF7529B4C}">
      <dgm:prSet/>
      <dgm:spPr/>
      <dgm:t>
        <a:bodyPr/>
        <a:lstStyle/>
        <a:p>
          <a:pPr algn="just" rtl="1">
            <a:lnSpc>
              <a:spcPct val="150000"/>
            </a:lnSpc>
          </a:pPr>
          <a:endParaRPr lang="en-US" sz="2200">
            <a:solidFill>
              <a:schemeClr val="tx1"/>
            </a:solidFill>
            <a:cs typeface="+mn-cs"/>
          </a:endParaRPr>
        </a:p>
      </dgm:t>
    </dgm:pt>
    <dgm:pt modelId="{C220DA57-ED7C-4860-AC94-E42650BDB080}">
      <dgm:prSe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mn-cs"/>
            </a:rPr>
            <a:t>مستوى الخدمات التي تقدم في مختلف أقسام الفندق ومستوى النظافة والصحة وسلامة الغذاء.</a:t>
          </a:r>
          <a:endParaRPr lang="en-US" sz="2200" dirty="0">
            <a:solidFill>
              <a:schemeClr val="tx1"/>
            </a:solidFill>
            <a:latin typeface="Calibri" panose="020F0502020204030204" pitchFamily="34" charset="0"/>
            <a:ea typeface="Times New Roman" panose="02020603050405020304" pitchFamily="18" charset="0"/>
            <a:cs typeface="+mn-cs"/>
          </a:endParaRPr>
        </a:p>
      </dgm:t>
    </dgm:pt>
    <dgm:pt modelId="{B5279DF7-D4C8-449E-BE00-981026C5B319}" type="parTrans" cxnId="{2C9F615C-11D9-478F-978F-3944071BF1B8}">
      <dgm:prSet/>
      <dgm:spPr/>
      <dgm:t>
        <a:bodyPr/>
        <a:lstStyle/>
        <a:p>
          <a:pPr algn="just" rtl="1">
            <a:lnSpc>
              <a:spcPct val="150000"/>
            </a:lnSpc>
          </a:pPr>
          <a:endParaRPr lang="en-US" sz="2200">
            <a:solidFill>
              <a:schemeClr val="tx1"/>
            </a:solidFill>
            <a:cs typeface="+mn-cs"/>
          </a:endParaRPr>
        </a:p>
      </dgm:t>
    </dgm:pt>
    <dgm:pt modelId="{FF4D0912-FDB5-433B-8B80-FD626C944C6F}" type="sibTrans" cxnId="{2C9F615C-11D9-478F-978F-3944071BF1B8}">
      <dgm:prSet/>
      <dgm:spPr/>
      <dgm:t>
        <a:bodyPr/>
        <a:lstStyle/>
        <a:p>
          <a:pPr algn="just" rtl="1">
            <a:lnSpc>
              <a:spcPct val="150000"/>
            </a:lnSpc>
          </a:pPr>
          <a:endParaRPr lang="en-US" sz="2200">
            <a:solidFill>
              <a:schemeClr val="tx1"/>
            </a:solidFill>
            <a:cs typeface="+mn-cs"/>
          </a:endParaRPr>
        </a:p>
      </dgm:t>
    </dgm:pt>
    <dgm:pt modelId="{2D95F961-1A40-4222-848C-E0619B115383}">
      <dgm:prSe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mn-cs"/>
            </a:rPr>
            <a:t>مستوى خبرة الموظفين وثقافتهم.</a:t>
          </a:r>
          <a:endParaRPr lang="ar-SY" sz="2200" dirty="0" smtClean="0">
            <a:solidFill>
              <a:schemeClr val="tx1"/>
            </a:solidFill>
            <a:latin typeface="Calibri" panose="020F0502020204030204" pitchFamily="34" charset="0"/>
            <a:ea typeface="Times New Roman" panose="02020603050405020304" pitchFamily="18" charset="0"/>
            <a:cs typeface="+mn-cs"/>
          </a:endParaRPr>
        </a:p>
      </dgm:t>
    </dgm:pt>
    <dgm:pt modelId="{5334304B-3111-4D5F-9BBA-5B5BD56E4F3F}" type="parTrans" cxnId="{ED31AE70-D707-46EC-A01C-28B8633D76A0}">
      <dgm:prSet/>
      <dgm:spPr/>
      <dgm:t>
        <a:bodyPr/>
        <a:lstStyle/>
        <a:p>
          <a:pPr algn="just" rtl="1">
            <a:lnSpc>
              <a:spcPct val="150000"/>
            </a:lnSpc>
          </a:pPr>
          <a:endParaRPr lang="en-US" sz="2200">
            <a:solidFill>
              <a:schemeClr val="tx1"/>
            </a:solidFill>
            <a:cs typeface="+mn-cs"/>
          </a:endParaRPr>
        </a:p>
      </dgm:t>
    </dgm:pt>
    <dgm:pt modelId="{E7891F46-63BE-41A4-B884-6A43EF14E5DB}" type="sibTrans" cxnId="{ED31AE70-D707-46EC-A01C-28B8633D76A0}">
      <dgm:prSet/>
      <dgm:spPr/>
      <dgm:t>
        <a:bodyPr/>
        <a:lstStyle/>
        <a:p>
          <a:pPr algn="just" rtl="1">
            <a:lnSpc>
              <a:spcPct val="150000"/>
            </a:lnSpc>
          </a:pPr>
          <a:endParaRPr lang="en-US" sz="2200">
            <a:solidFill>
              <a:schemeClr val="tx1"/>
            </a:solidFill>
            <a:cs typeface="+mn-cs"/>
          </a:endParaRPr>
        </a:p>
      </dgm:t>
    </dgm:pt>
    <dgm:pt modelId="{52094820-F7BE-4806-BF13-1ADC2536BA88}">
      <dgm:prSe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mn-cs"/>
            </a:rPr>
            <a:t>تنوع حجم وعدد الخدمات المقدمة للضيوف.</a:t>
          </a:r>
          <a:endParaRPr lang="en-US" sz="2200" dirty="0">
            <a:solidFill>
              <a:schemeClr val="tx1"/>
            </a:solidFill>
            <a:latin typeface="Calibri" panose="020F0502020204030204" pitchFamily="34" charset="0"/>
            <a:ea typeface="Times New Roman" panose="02020603050405020304" pitchFamily="18" charset="0"/>
            <a:cs typeface="+mn-cs"/>
          </a:endParaRPr>
        </a:p>
      </dgm:t>
    </dgm:pt>
    <dgm:pt modelId="{05FAC052-BCA7-4420-A6CE-7A9E1D171352}" type="parTrans" cxnId="{5E404DF7-50A6-49C3-9C3C-F8CA377A0FC3}">
      <dgm:prSet/>
      <dgm:spPr/>
      <dgm:t>
        <a:bodyPr/>
        <a:lstStyle/>
        <a:p>
          <a:pPr algn="just" rtl="1">
            <a:lnSpc>
              <a:spcPct val="150000"/>
            </a:lnSpc>
          </a:pPr>
          <a:endParaRPr lang="en-US" sz="2200">
            <a:solidFill>
              <a:schemeClr val="tx1"/>
            </a:solidFill>
            <a:cs typeface="+mn-cs"/>
          </a:endParaRPr>
        </a:p>
      </dgm:t>
    </dgm:pt>
    <dgm:pt modelId="{D7B5C957-5104-4EB2-A0C0-680BBFEF16C9}" type="sibTrans" cxnId="{5E404DF7-50A6-49C3-9C3C-F8CA377A0FC3}">
      <dgm:prSet/>
      <dgm:spPr/>
      <dgm:t>
        <a:bodyPr/>
        <a:lstStyle/>
        <a:p>
          <a:pPr algn="just" rtl="1">
            <a:lnSpc>
              <a:spcPct val="150000"/>
            </a:lnSpc>
          </a:pPr>
          <a:endParaRPr lang="en-US" sz="2200">
            <a:solidFill>
              <a:schemeClr val="tx1"/>
            </a:solidFill>
            <a:cs typeface="+mn-cs"/>
          </a:endParaRPr>
        </a:p>
      </dgm:t>
    </dgm:pt>
    <dgm:pt modelId="{567BDB20-A10E-452D-8599-C5818DD8E104}" type="pres">
      <dgm:prSet presAssocID="{9241C402-390E-46DB-8B41-CFE473C7914F}" presName="linear" presStyleCnt="0">
        <dgm:presLayoutVars>
          <dgm:animLvl val="lvl"/>
          <dgm:resizeHandles val="exact"/>
        </dgm:presLayoutVars>
      </dgm:prSet>
      <dgm:spPr/>
      <dgm:t>
        <a:bodyPr/>
        <a:lstStyle/>
        <a:p>
          <a:endParaRPr lang="en-US"/>
        </a:p>
      </dgm:t>
    </dgm:pt>
    <dgm:pt modelId="{DC98FF19-DAF0-4EA7-AF68-339F5AA05A74}" type="pres">
      <dgm:prSet presAssocID="{AABFE920-A4FA-4BD0-859E-4209404F960B}" presName="parentText" presStyleLbl="node1" presStyleIdx="0" presStyleCnt="8">
        <dgm:presLayoutVars>
          <dgm:chMax val="0"/>
          <dgm:bulletEnabled val="1"/>
        </dgm:presLayoutVars>
      </dgm:prSet>
      <dgm:spPr/>
      <dgm:t>
        <a:bodyPr/>
        <a:lstStyle/>
        <a:p>
          <a:endParaRPr lang="en-US"/>
        </a:p>
      </dgm:t>
    </dgm:pt>
    <dgm:pt modelId="{632C1BAD-298E-4A47-AAD0-81D71B590338}" type="pres">
      <dgm:prSet presAssocID="{0A10B5A2-9F72-4118-B4D2-0A926F7AC85E}" presName="spacer" presStyleCnt="0"/>
      <dgm:spPr/>
    </dgm:pt>
    <dgm:pt modelId="{BBE84DEE-36FA-4BE9-9FF4-AB8A538FFBBA}" type="pres">
      <dgm:prSet presAssocID="{9127EE65-D6F0-4A77-A852-C8D8E8FAC320}" presName="parentText" presStyleLbl="node1" presStyleIdx="1" presStyleCnt="8">
        <dgm:presLayoutVars>
          <dgm:chMax val="0"/>
          <dgm:bulletEnabled val="1"/>
        </dgm:presLayoutVars>
      </dgm:prSet>
      <dgm:spPr/>
      <dgm:t>
        <a:bodyPr/>
        <a:lstStyle/>
        <a:p>
          <a:endParaRPr lang="en-US"/>
        </a:p>
      </dgm:t>
    </dgm:pt>
    <dgm:pt modelId="{E704F356-C15D-4C48-BF9C-8E6BED07B81A}" type="pres">
      <dgm:prSet presAssocID="{9205A288-B29E-4F21-A3FD-5A9F2B064505}" presName="spacer" presStyleCnt="0"/>
      <dgm:spPr/>
    </dgm:pt>
    <dgm:pt modelId="{EB710EFA-CF54-46BE-864A-4217CFA282A4}" type="pres">
      <dgm:prSet presAssocID="{5A7F4AD6-F020-4970-AAFA-EBBC0C2CA602}" presName="parentText" presStyleLbl="node1" presStyleIdx="2" presStyleCnt="8">
        <dgm:presLayoutVars>
          <dgm:chMax val="0"/>
          <dgm:bulletEnabled val="1"/>
        </dgm:presLayoutVars>
      </dgm:prSet>
      <dgm:spPr/>
      <dgm:t>
        <a:bodyPr/>
        <a:lstStyle/>
        <a:p>
          <a:endParaRPr lang="en-US"/>
        </a:p>
      </dgm:t>
    </dgm:pt>
    <dgm:pt modelId="{38069531-2F67-4037-92C1-DA3B065DF2B3}" type="pres">
      <dgm:prSet presAssocID="{354C65FC-834F-479B-A50D-37F408C4C1FC}" presName="spacer" presStyleCnt="0"/>
      <dgm:spPr/>
    </dgm:pt>
    <dgm:pt modelId="{9278FA88-3C25-40C6-8E8C-0B104C3DC942}" type="pres">
      <dgm:prSet presAssocID="{E954CC95-A349-4F81-B853-F47E8FAF9894}" presName="parentText" presStyleLbl="node1" presStyleIdx="3" presStyleCnt="8">
        <dgm:presLayoutVars>
          <dgm:chMax val="0"/>
          <dgm:bulletEnabled val="1"/>
        </dgm:presLayoutVars>
      </dgm:prSet>
      <dgm:spPr/>
      <dgm:t>
        <a:bodyPr/>
        <a:lstStyle/>
        <a:p>
          <a:endParaRPr lang="en-US"/>
        </a:p>
      </dgm:t>
    </dgm:pt>
    <dgm:pt modelId="{F8EB907D-1115-4BC3-B57A-D95422D8CD10}" type="pres">
      <dgm:prSet presAssocID="{4EBE37D3-668A-40FD-830B-CA5BEFD1C2FC}" presName="spacer" presStyleCnt="0"/>
      <dgm:spPr/>
    </dgm:pt>
    <dgm:pt modelId="{0F0DF40B-B26C-4E88-B26E-C1A742985171}" type="pres">
      <dgm:prSet presAssocID="{00FCEBC0-C928-4776-8273-23DAFAFF7A39}" presName="parentText" presStyleLbl="node1" presStyleIdx="4" presStyleCnt="8">
        <dgm:presLayoutVars>
          <dgm:chMax val="0"/>
          <dgm:bulletEnabled val="1"/>
        </dgm:presLayoutVars>
      </dgm:prSet>
      <dgm:spPr/>
      <dgm:t>
        <a:bodyPr/>
        <a:lstStyle/>
        <a:p>
          <a:endParaRPr lang="en-US"/>
        </a:p>
      </dgm:t>
    </dgm:pt>
    <dgm:pt modelId="{17EEF456-E171-40E0-B67B-0963D4261424}" type="pres">
      <dgm:prSet presAssocID="{2C267CB0-7AB7-45CB-893E-10570C0788C0}" presName="spacer" presStyleCnt="0"/>
      <dgm:spPr/>
    </dgm:pt>
    <dgm:pt modelId="{93A04ACA-B0B5-4A61-BDAF-5B28100B7D8A}" type="pres">
      <dgm:prSet presAssocID="{C220DA57-ED7C-4860-AC94-E42650BDB080}" presName="parentText" presStyleLbl="node1" presStyleIdx="5" presStyleCnt="8">
        <dgm:presLayoutVars>
          <dgm:chMax val="0"/>
          <dgm:bulletEnabled val="1"/>
        </dgm:presLayoutVars>
      </dgm:prSet>
      <dgm:spPr/>
      <dgm:t>
        <a:bodyPr/>
        <a:lstStyle/>
        <a:p>
          <a:endParaRPr lang="en-US"/>
        </a:p>
      </dgm:t>
    </dgm:pt>
    <dgm:pt modelId="{04F51B04-FBD1-43BC-A66E-0B760121056E}" type="pres">
      <dgm:prSet presAssocID="{FF4D0912-FDB5-433B-8B80-FD626C944C6F}" presName="spacer" presStyleCnt="0"/>
      <dgm:spPr/>
    </dgm:pt>
    <dgm:pt modelId="{4B1F5E75-696A-4551-98DC-32FA9F0C8225}" type="pres">
      <dgm:prSet presAssocID="{2D95F961-1A40-4222-848C-E0619B115383}" presName="parentText" presStyleLbl="node1" presStyleIdx="6" presStyleCnt="8">
        <dgm:presLayoutVars>
          <dgm:chMax val="0"/>
          <dgm:bulletEnabled val="1"/>
        </dgm:presLayoutVars>
      </dgm:prSet>
      <dgm:spPr/>
      <dgm:t>
        <a:bodyPr/>
        <a:lstStyle/>
        <a:p>
          <a:endParaRPr lang="en-US"/>
        </a:p>
      </dgm:t>
    </dgm:pt>
    <dgm:pt modelId="{B7789864-C468-4413-9F82-D47FC4C09F13}" type="pres">
      <dgm:prSet presAssocID="{E7891F46-63BE-41A4-B884-6A43EF14E5DB}" presName="spacer" presStyleCnt="0"/>
      <dgm:spPr/>
    </dgm:pt>
    <dgm:pt modelId="{C7592303-C535-47C5-B766-9117D7BBC6BA}" type="pres">
      <dgm:prSet presAssocID="{52094820-F7BE-4806-BF13-1ADC2536BA88}" presName="parentText" presStyleLbl="node1" presStyleIdx="7" presStyleCnt="8">
        <dgm:presLayoutVars>
          <dgm:chMax val="0"/>
          <dgm:bulletEnabled val="1"/>
        </dgm:presLayoutVars>
      </dgm:prSet>
      <dgm:spPr/>
      <dgm:t>
        <a:bodyPr/>
        <a:lstStyle/>
        <a:p>
          <a:endParaRPr lang="en-US"/>
        </a:p>
      </dgm:t>
    </dgm:pt>
  </dgm:ptLst>
  <dgm:cxnLst>
    <dgm:cxn modelId="{9E45DB8A-BA8F-4D62-9CE8-F6A500C9ADEB}" srcId="{9241C402-390E-46DB-8B41-CFE473C7914F}" destId="{9127EE65-D6F0-4A77-A852-C8D8E8FAC320}" srcOrd="1" destOrd="0" parTransId="{23BEED87-F36E-49E0-89D4-E91D4B005D03}" sibTransId="{9205A288-B29E-4F21-A3FD-5A9F2B064505}"/>
    <dgm:cxn modelId="{6D028AF0-BF49-42AA-A4E9-2AB21EC774D0}" type="presOf" srcId="{9127EE65-D6F0-4A77-A852-C8D8E8FAC320}" destId="{BBE84DEE-36FA-4BE9-9FF4-AB8A538FFBBA}" srcOrd="0" destOrd="0" presId="urn:microsoft.com/office/officeart/2005/8/layout/vList2"/>
    <dgm:cxn modelId="{B924397A-EC32-4268-BCB1-CB036371ED65}" type="presOf" srcId="{2D95F961-1A40-4222-848C-E0619B115383}" destId="{4B1F5E75-696A-4551-98DC-32FA9F0C8225}" srcOrd="0" destOrd="0" presId="urn:microsoft.com/office/officeart/2005/8/layout/vList2"/>
    <dgm:cxn modelId="{AC7D90B4-2418-48C5-A2FF-0A9352F40AD5}" srcId="{9241C402-390E-46DB-8B41-CFE473C7914F}" destId="{AABFE920-A4FA-4BD0-859E-4209404F960B}" srcOrd="0" destOrd="0" parTransId="{0ADB055D-CEA8-422F-A4E8-37CCF84EEE2C}" sibTransId="{0A10B5A2-9F72-4118-B4D2-0A926F7AC85E}"/>
    <dgm:cxn modelId="{7A41E10C-5C4B-4C7C-A76B-A2C86BA4421A}" type="presOf" srcId="{5A7F4AD6-F020-4970-AAFA-EBBC0C2CA602}" destId="{EB710EFA-CF54-46BE-864A-4217CFA282A4}" srcOrd="0" destOrd="0" presId="urn:microsoft.com/office/officeart/2005/8/layout/vList2"/>
    <dgm:cxn modelId="{D91C94D1-241D-4447-923B-6F8092177E1D}" type="presOf" srcId="{52094820-F7BE-4806-BF13-1ADC2536BA88}" destId="{C7592303-C535-47C5-B766-9117D7BBC6BA}" srcOrd="0" destOrd="0" presId="urn:microsoft.com/office/officeart/2005/8/layout/vList2"/>
    <dgm:cxn modelId="{2C9F615C-11D9-478F-978F-3944071BF1B8}" srcId="{9241C402-390E-46DB-8B41-CFE473C7914F}" destId="{C220DA57-ED7C-4860-AC94-E42650BDB080}" srcOrd="5" destOrd="0" parTransId="{B5279DF7-D4C8-449E-BE00-981026C5B319}" sibTransId="{FF4D0912-FDB5-433B-8B80-FD626C944C6F}"/>
    <dgm:cxn modelId="{FC77F7F4-D7DF-41FD-9541-CD15C973B0D4}" type="presOf" srcId="{AABFE920-A4FA-4BD0-859E-4209404F960B}" destId="{DC98FF19-DAF0-4EA7-AF68-339F5AA05A74}" srcOrd="0" destOrd="0" presId="urn:microsoft.com/office/officeart/2005/8/layout/vList2"/>
    <dgm:cxn modelId="{8F97172C-114E-4783-94E1-935E92352334}" type="presOf" srcId="{C220DA57-ED7C-4860-AC94-E42650BDB080}" destId="{93A04ACA-B0B5-4A61-BDAF-5B28100B7D8A}" srcOrd="0" destOrd="0" presId="urn:microsoft.com/office/officeart/2005/8/layout/vList2"/>
    <dgm:cxn modelId="{47655BBF-E969-4502-9269-E387377C9FB5}" type="presOf" srcId="{E954CC95-A349-4F81-B853-F47E8FAF9894}" destId="{9278FA88-3C25-40C6-8E8C-0B104C3DC942}" srcOrd="0" destOrd="0" presId="urn:microsoft.com/office/officeart/2005/8/layout/vList2"/>
    <dgm:cxn modelId="{BA1CD05B-E267-4F2A-A2BF-C592AF458DB4}" srcId="{9241C402-390E-46DB-8B41-CFE473C7914F}" destId="{E954CC95-A349-4F81-B853-F47E8FAF9894}" srcOrd="3" destOrd="0" parTransId="{CB8BA447-9A60-4558-BF42-DBA5A4631CF5}" sibTransId="{4EBE37D3-668A-40FD-830B-CA5BEFD1C2FC}"/>
    <dgm:cxn modelId="{6A67F6B1-DE16-4703-AF30-F4EC67C68741}" type="presOf" srcId="{9241C402-390E-46DB-8B41-CFE473C7914F}" destId="{567BDB20-A10E-452D-8599-C5818DD8E104}" srcOrd="0" destOrd="0" presId="urn:microsoft.com/office/officeart/2005/8/layout/vList2"/>
    <dgm:cxn modelId="{5E404DF7-50A6-49C3-9C3C-F8CA377A0FC3}" srcId="{9241C402-390E-46DB-8B41-CFE473C7914F}" destId="{52094820-F7BE-4806-BF13-1ADC2536BA88}" srcOrd="7" destOrd="0" parTransId="{05FAC052-BCA7-4420-A6CE-7A9E1D171352}" sibTransId="{D7B5C957-5104-4EB2-A0C0-680BBFEF16C9}"/>
    <dgm:cxn modelId="{9E8C1250-207E-4F71-88FF-814AF7529B4C}" srcId="{9241C402-390E-46DB-8B41-CFE473C7914F}" destId="{00FCEBC0-C928-4776-8273-23DAFAFF7A39}" srcOrd="4" destOrd="0" parTransId="{D576E589-E6D3-4550-8905-B584CCEA0B68}" sibTransId="{2C267CB0-7AB7-45CB-893E-10570C0788C0}"/>
    <dgm:cxn modelId="{F0310383-0B4A-45E1-A6C3-A5F7FF88C409}" type="presOf" srcId="{00FCEBC0-C928-4776-8273-23DAFAFF7A39}" destId="{0F0DF40B-B26C-4E88-B26E-C1A742985171}" srcOrd="0" destOrd="0" presId="urn:microsoft.com/office/officeart/2005/8/layout/vList2"/>
    <dgm:cxn modelId="{0235FD84-644C-4FD1-AA52-5B7C1135711C}" srcId="{9241C402-390E-46DB-8B41-CFE473C7914F}" destId="{5A7F4AD6-F020-4970-AAFA-EBBC0C2CA602}" srcOrd="2" destOrd="0" parTransId="{6425BC10-19B4-48A1-9D34-58353666F0F0}" sibTransId="{354C65FC-834F-479B-A50D-37F408C4C1FC}"/>
    <dgm:cxn modelId="{ED31AE70-D707-46EC-A01C-28B8633D76A0}" srcId="{9241C402-390E-46DB-8B41-CFE473C7914F}" destId="{2D95F961-1A40-4222-848C-E0619B115383}" srcOrd="6" destOrd="0" parTransId="{5334304B-3111-4D5F-9BBA-5B5BD56E4F3F}" sibTransId="{E7891F46-63BE-41A4-B884-6A43EF14E5DB}"/>
    <dgm:cxn modelId="{96D355B1-3052-4E25-9E0F-D921E37893CE}" type="presParOf" srcId="{567BDB20-A10E-452D-8599-C5818DD8E104}" destId="{DC98FF19-DAF0-4EA7-AF68-339F5AA05A74}" srcOrd="0" destOrd="0" presId="urn:microsoft.com/office/officeart/2005/8/layout/vList2"/>
    <dgm:cxn modelId="{3D881272-4FCD-4EE8-90D9-C13E45D9CF73}" type="presParOf" srcId="{567BDB20-A10E-452D-8599-C5818DD8E104}" destId="{632C1BAD-298E-4A47-AAD0-81D71B590338}" srcOrd="1" destOrd="0" presId="urn:microsoft.com/office/officeart/2005/8/layout/vList2"/>
    <dgm:cxn modelId="{32AC0135-824E-4104-8151-6EB52B25F382}" type="presParOf" srcId="{567BDB20-A10E-452D-8599-C5818DD8E104}" destId="{BBE84DEE-36FA-4BE9-9FF4-AB8A538FFBBA}" srcOrd="2" destOrd="0" presId="urn:microsoft.com/office/officeart/2005/8/layout/vList2"/>
    <dgm:cxn modelId="{33B00ADB-A37D-416E-A6E4-00BDEC73401B}" type="presParOf" srcId="{567BDB20-A10E-452D-8599-C5818DD8E104}" destId="{E704F356-C15D-4C48-BF9C-8E6BED07B81A}" srcOrd="3" destOrd="0" presId="urn:microsoft.com/office/officeart/2005/8/layout/vList2"/>
    <dgm:cxn modelId="{7444B567-E742-416B-81EF-7B1960DB9B99}" type="presParOf" srcId="{567BDB20-A10E-452D-8599-C5818DD8E104}" destId="{EB710EFA-CF54-46BE-864A-4217CFA282A4}" srcOrd="4" destOrd="0" presId="urn:microsoft.com/office/officeart/2005/8/layout/vList2"/>
    <dgm:cxn modelId="{8EC45B73-7D1B-4EC7-B831-C0C552292597}" type="presParOf" srcId="{567BDB20-A10E-452D-8599-C5818DD8E104}" destId="{38069531-2F67-4037-92C1-DA3B065DF2B3}" srcOrd="5" destOrd="0" presId="urn:microsoft.com/office/officeart/2005/8/layout/vList2"/>
    <dgm:cxn modelId="{0736A942-F7B1-4C4A-83E1-7FB757AA4693}" type="presParOf" srcId="{567BDB20-A10E-452D-8599-C5818DD8E104}" destId="{9278FA88-3C25-40C6-8E8C-0B104C3DC942}" srcOrd="6" destOrd="0" presId="urn:microsoft.com/office/officeart/2005/8/layout/vList2"/>
    <dgm:cxn modelId="{DC675E40-8082-4596-9B1A-58D7AAEA75F7}" type="presParOf" srcId="{567BDB20-A10E-452D-8599-C5818DD8E104}" destId="{F8EB907D-1115-4BC3-B57A-D95422D8CD10}" srcOrd="7" destOrd="0" presId="urn:microsoft.com/office/officeart/2005/8/layout/vList2"/>
    <dgm:cxn modelId="{77F3BA17-C917-464A-9569-49D302771026}" type="presParOf" srcId="{567BDB20-A10E-452D-8599-C5818DD8E104}" destId="{0F0DF40B-B26C-4E88-B26E-C1A742985171}" srcOrd="8" destOrd="0" presId="urn:microsoft.com/office/officeart/2005/8/layout/vList2"/>
    <dgm:cxn modelId="{928D9680-2F25-4D34-A862-AD0371B40565}" type="presParOf" srcId="{567BDB20-A10E-452D-8599-C5818DD8E104}" destId="{17EEF456-E171-40E0-B67B-0963D4261424}" srcOrd="9" destOrd="0" presId="urn:microsoft.com/office/officeart/2005/8/layout/vList2"/>
    <dgm:cxn modelId="{3B866292-9494-429F-B5DD-A4D7C7048750}" type="presParOf" srcId="{567BDB20-A10E-452D-8599-C5818DD8E104}" destId="{93A04ACA-B0B5-4A61-BDAF-5B28100B7D8A}" srcOrd="10" destOrd="0" presId="urn:microsoft.com/office/officeart/2005/8/layout/vList2"/>
    <dgm:cxn modelId="{459F6FF6-6A8D-444A-BFF2-A591384E06AB}" type="presParOf" srcId="{567BDB20-A10E-452D-8599-C5818DD8E104}" destId="{04F51B04-FBD1-43BC-A66E-0B760121056E}" srcOrd="11" destOrd="0" presId="urn:microsoft.com/office/officeart/2005/8/layout/vList2"/>
    <dgm:cxn modelId="{16254A41-541A-4A31-9F82-552411E86310}" type="presParOf" srcId="{567BDB20-A10E-452D-8599-C5818DD8E104}" destId="{4B1F5E75-696A-4551-98DC-32FA9F0C8225}" srcOrd="12" destOrd="0" presId="urn:microsoft.com/office/officeart/2005/8/layout/vList2"/>
    <dgm:cxn modelId="{FC76FF68-0548-4950-B890-D7071D2E7B83}" type="presParOf" srcId="{567BDB20-A10E-452D-8599-C5818DD8E104}" destId="{B7789864-C468-4413-9F82-D47FC4C09F13}" srcOrd="13" destOrd="0" presId="urn:microsoft.com/office/officeart/2005/8/layout/vList2"/>
    <dgm:cxn modelId="{6BC7B9E9-09E1-46A1-A334-6D5DE7677444}" type="presParOf" srcId="{567BDB20-A10E-452D-8599-C5818DD8E104}" destId="{C7592303-C535-47C5-B766-9117D7BBC6BA}"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A520CE-D929-4059-8633-530004B3AF39}"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n-US"/>
        </a:p>
      </dgm:t>
    </dgm:pt>
    <dgm:pt modelId="{ED878EEB-D8FF-466E-823E-6B03E24DBB14}">
      <dgm:prSet phldrT="[Text]" custT="1"/>
      <dgm:spPr/>
      <dgm:t>
        <a:bodyPr/>
        <a:lstStyle/>
        <a:p>
          <a:pPr algn="just" rtl="1">
            <a:lnSpc>
              <a:spcPct val="150000"/>
            </a:lnSpc>
          </a:pPr>
          <a:r>
            <a:rPr lang="ar-SA" sz="2200" smtClean="0">
              <a:solidFill>
                <a:schemeClr val="tx1"/>
              </a:solidFill>
              <a:latin typeface="Calibri" panose="020F0502020204030204" pitchFamily="34" charset="0"/>
              <a:ea typeface="Times New Roman" panose="02020603050405020304" pitchFamily="18" charset="0"/>
              <a:cs typeface="Simplified Arabic" panose="02020603050405020304" pitchFamily="18" charset="-78"/>
            </a:rPr>
            <a:t>الدرجة الممتازة</a:t>
          </a:r>
          <a:r>
            <a:rPr lang="ar-SY" sz="2200" smtClean="0">
              <a:solidFill>
                <a:schemeClr val="tx1"/>
              </a:solidFill>
              <a:latin typeface="Simplified Arabic" panose="02020603050405020304" pitchFamily="18" charset="-78"/>
              <a:ea typeface="Times New Roman" panose="02020603050405020304" pitchFamily="18" charset="0"/>
              <a:cs typeface="Arial" panose="020B0604020202020204" pitchFamily="34" charset="0"/>
            </a:rPr>
            <a:t>.</a:t>
          </a:r>
          <a:endParaRPr lang="en-US" sz="2200">
            <a:solidFill>
              <a:schemeClr val="tx1"/>
            </a:solidFill>
          </a:endParaRPr>
        </a:p>
      </dgm:t>
    </dgm:pt>
    <dgm:pt modelId="{7A432862-58E3-470C-A577-A88FC16BF572}" type="parTrans" cxnId="{A625D4E5-D6C8-4AEF-A0D5-243E1C44B55E}">
      <dgm:prSet/>
      <dgm:spPr/>
      <dgm:t>
        <a:bodyPr/>
        <a:lstStyle/>
        <a:p>
          <a:pPr algn="just" rtl="1">
            <a:lnSpc>
              <a:spcPct val="150000"/>
            </a:lnSpc>
          </a:pPr>
          <a:endParaRPr lang="en-US" sz="2200">
            <a:solidFill>
              <a:schemeClr val="tx1"/>
            </a:solidFill>
          </a:endParaRPr>
        </a:p>
      </dgm:t>
    </dgm:pt>
    <dgm:pt modelId="{15AFEEC6-9C8C-4560-8678-B9E5F4679A38}" type="sibTrans" cxnId="{A625D4E5-D6C8-4AEF-A0D5-243E1C44B55E}">
      <dgm:prSet/>
      <dgm:spPr/>
      <dgm:t>
        <a:bodyPr/>
        <a:lstStyle/>
        <a:p>
          <a:pPr algn="just" rtl="1">
            <a:lnSpc>
              <a:spcPct val="150000"/>
            </a:lnSpc>
          </a:pPr>
          <a:endParaRPr lang="en-US" sz="2200">
            <a:solidFill>
              <a:schemeClr val="tx1"/>
            </a:solidFill>
          </a:endParaRPr>
        </a:p>
      </dgm:t>
    </dgm:pt>
    <dgm:pt modelId="{E9110582-32E3-49A6-BF45-8593362E62D7}">
      <dgm:prSe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Simplified Arabic" panose="02020603050405020304" pitchFamily="18" charset="-78"/>
            </a:rPr>
            <a:t>فنادق الدرجة الأولى. </a:t>
          </a:r>
          <a:endParaRPr lang="ar-SY" sz="2200" dirty="0" smtClean="0">
            <a:solidFill>
              <a:schemeClr val="tx1"/>
            </a:solidFill>
            <a:latin typeface="Calibri" panose="020F0502020204030204" pitchFamily="34" charset="0"/>
            <a:ea typeface="Times New Roman" panose="02020603050405020304" pitchFamily="18" charset="0"/>
            <a:cs typeface="Simplified Arabic" panose="02020603050405020304" pitchFamily="18" charset="-78"/>
          </a:endParaRPr>
        </a:p>
      </dgm:t>
    </dgm:pt>
    <dgm:pt modelId="{E685BA3B-A164-4770-81BA-A8856636F0A0}" type="parTrans" cxnId="{2650E589-549A-4754-A585-6634AFBF2012}">
      <dgm:prSet/>
      <dgm:spPr/>
      <dgm:t>
        <a:bodyPr/>
        <a:lstStyle/>
        <a:p>
          <a:pPr algn="just" rtl="1">
            <a:lnSpc>
              <a:spcPct val="150000"/>
            </a:lnSpc>
          </a:pPr>
          <a:endParaRPr lang="en-US" sz="2200">
            <a:solidFill>
              <a:schemeClr val="tx1"/>
            </a:solidFill>
          </a:endParaRPr>
        </a:p>
      </dgm:t>
    </dgm:pt>
    <dgm:pt modelId="{0009E248-C0B1-4D5A-A180-154DD4CD774A}" type="sibTrans" cxnId="{2650E589-549A-4754-A585-6634AFBF2012}">
      <dgm:prSet/>
      <dgm:spPr/>
      <dgm:t>
        <a:bodyPr/>
        <a:lstStyle/>
        <a:p>
          <a:pPr algn="just" rtl="1">
            <a:lnSpc>
              <a:spcPct val="150000"/>
            </a:lnSpc>
          </a:pPr>
          <a:endParaRPr lang="en-US" sz="2200">
            <a:solidFill>
              <a:schemeClr val="tx1"/>
            </a:solidFill>
          </a:endParaRPr>
        </a:p>
      </dgm:t>
    </dgm:pt>
    <dgm:pt modelId="{1998EBD5-5C2A-4452-ADDE-2B54B4E9693E}">
      <dgm:prSe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Simplified Arabic" panose="02020603050405020304" pitchFamily="18" charset="-78"/>
            </a:rPr>
            <a:t>فنادق الدرجة الثانية</a:t>
          </a:r>
          <a:r>
            <a:rPr lang="ar-SY" sz="2200" smtClean="0">
              <a:solidFill>
                <a:schemeClr val="tx1"/>
              </a:solidFill>
              <a:latin typeface="Simplified Arabic" panose="02020603050405020304" pitchFamily="18" charset="-78"/>
              <a:ea typeface="Times New Roman" panose="02020603050405020304" pitchFamily="18" charset="0"/>
              <a:cs typeface="Arial" panose="020B0604020202020204" pitchFamily="34" charset="0"/>
            </a:rPr>
            <a:t>.</a:t>
          </a:r>
          <a:endParaRPr lang="en-US" sz="2200" dirty="0" smtClean="0">
            <a:solidFill>
              <a:schemeClr val="tx1"/>
            </a:solidFill>
            <a:latin typeface="Simplified Arabic" panose="02020603050405020304" pitchFamily="18" charset="-78"/>
            <a:ea typeface="Times New Roman" panose="02020603050405020304" pitchFamily="18" charset="0"/>
            <a:cs typeface="Arial" panose="020B0604020202020204" pitchFamily="34" charset="0"/>
          </a:endParaRPr>
        </a:p>
      </dgm:t>
    </dgm:pt>
    <dgm:pt modelId="{944AEF6B-E6D0-4E3F-9B28-531F72E9B03A}" type="parTrans" cxnId="{73B89AFC-CCAC-4A88-B3A6-D26F54EE7D20}">
      <dgm:prSet/>
      <dgm:spPr/>
      <dgm:t>
        <a:bodyPr/>
        <a:lstStyle/>
        <a:p>
          <a:pPr algn="just" rtl="1">
            <a:lnSpc>
              <a:spcPct val="150000"/>
            </a:lnSpc>
          </a:pPr>
          <a:endParaRPr lang="en-US" sz="2200">
            <a:solidFill>
              <a:schemeClr val="tx1"/>
            </a:solidFill>
          </a:endParaRPr>
        </a:p>
      </dgm:t>
    </dgm:pt>
    <dgm:pt modelId="{8030AC9F-4D87-4D90-A7A3-9779A9666E45}" type="sibTrans" cxnId="{73B89AFC-CCAC-4A88-B3A6-D26F54EE7D20}">
      <dgm:prSet/>
      <dgm:spPr/>
      <dgm:t>
        <a:bodyPr/>
        <a:lstStyle/>
        <a:p>
          <a:pPr algn="just" rtl="1">
            <a:lnSpc>
              <a:spcPct val="150000"/>
            </a:lnSpc>
          </a:pPr>
          <a:endParaRPr lang="en-US" sz="2200">
            <a:solidFill>
              <a:schemeClr val="tx1"/>
            </a:solidFill>
          </a:endParaRPr>
        </a:p>
      </dgm:t>
    </dgm:pt>
    <dgm:pt modelId="{4C9C6539-4DF8-4373-A74D-1968ED518E8A}">
      <dgm:prSet custT="1"/>
      <dgm:spPr/>
      <dgm:t>
        <a:bodyPr/>
        <a:lstStyle/>
        <a:p>
          <a:pPr algn="just" rtl="1">
            <a:lnSpc>
              <a:spcPct val="150000"/>
            </a:lnSpc>
          </a:pPr>
          <a:r>
            <a:rPr lang="ar-SY" sz="2200" smtClean="0">
              <a:solidFill>
                <a:schemeClr val="tx1"/>
              </a:solidFill>
              <a:ea typeface="Times New Roman" panose="02020603050405020304" pitchFamily="18" charset="0"/>
              <a:cs typeface="Simplified Arabic" panose="02020603050405020304" pitchFamily="18" charset="-78"/>
            </a:rPr>
            <a:t>فنادق الدرجة الثالثة.</a:t>
          </a:r>
          <a:endParaRPr lang="ar-SY" sz="2200" dirty="0">
            <a:solidFill>
              <a:schemeClr val="tx1"/>
            </a:solidFill>
          </a:endParaRPr>
        </a:p>
      </dgm:t>
    </dgm:pt>
    <dgm:pt modelId="{5E014C4A-1FF1-4535-8C46-2CDFDBB75F4B}" type="parTrans" cxnId="{BBA3814A-34DD-49A2-9422-19721E4BF5A7}">
      <dgm:prSet/>
      <dgm:spPr/>
      <dgm:t>
        <a:bodyPr/>
        <a:lstStyle/>
        <a:p>
          <a:pPr algn="just" rtl="1">
            <a:lnSpc>
              <a:spcPct val="150000"/>
            </a:lnSpc>
          </a:pPr>
          <a:endParaRPr lang="en-US" sz="2200">
            <a:solidFill>
              <a:schemeClr val="tx1"/>
            </a:solidFill>
          </a:endParaRPr>
        </a:p>
      </dgm:t>
    </dgm:pt>
    <dgm:pt modelId="{86DDE45F-0367-4667-8834-B459E8F54308}" type="sibTrans" cxnId="{BBA3814A-34DD-49A2-9422-19721E4BF5A7}">
      <dgm:prSet/>
      <dgm:spPr/>
      <dgm:t>
        <a:bodyPr/>
        <a:lstStyle/>
        <a:p>
          <a:pPr algn="just" rtl="1">
            <a:lnSpc>
              <a:spcPct val="150000"/>
            </a:lnSpc>
          </a:pPr>
          <a:endParaRPr lang="en-US" sz="2200">
            <a:solidFill>
              <a:schemeClr val="tx1"/>
            </a:solidFill>
          </a:endParaRPr>
        </a:p>
      </dgm:t>
    </dgm:pt>
    <dgm:pt modelId="{1298679B-BF04-4CA8-BFB5-DEB089AA3264}" type="pres">
      <dgm:prSet presAssocID="{B8A520CE-D929-4059-8633-530004B3AF39}" presName="Name0" presStyleCnt="0">
        <dgm:presLayoutVars>
          <dgm:chMax val="7"/>
          <dgm:chPref val="7"/>
          <dgm:dir val="rev"/>
        </dgm:presLayoutVars>
      </dgm:prSet>
      <dgm:spPr/>
      <dgm:t>
        <a:bodyPr/>
        <a:lstStyle/>
        <a:p>
          <a:endParaRPr lang="en-US"/>
        </a:p>
      </dgm:t>
    </dgm:pt>
    <dgm:pt modelId="{A15E876B-43AE-4883-AE4D-6D8E8177E55A}" type="pres">
      <dgm:prSet presAssocID="{B8A520CE-D929-4059-8633-530004B3AF39}" presName="Name1" presStyleCnt="0"/>
      <dgm:spPr/>
    </dgm:pt>
    <dgm:pt modelId="{D2893C77-D7EF-45F2-A12B-999A5D4D7EDC}" type="pres">
      <dgm:prSet presAssocID="{B8A520CE-D929-4059-8633-530004B3AF39}" presName="cycle" presStyleCnt="0"/>
      <dgm:spPr/>
    </dgm:pt>
    <dgm:pt modelId="{304D7774-DA8D-488B-9258-3CFC5C5B0E0E}" type="pres">
      <dgm:prSet presAssocID="{B8A520CE-D929-4059-8633-530004B3AF39}" presName="srcNode" presStyleLbl="node1" presStyleIdx="0" presStyleCnt="4"/>
      <dgm:spPr/>
    </dgm:pt>
    <dgm:pt modelId="{76C2E575-6C28-46B7-827A-80684817B13A}" type="pres">
      <dgm:prSet presAssocID="{B8A520CE-D929-4059-8633-530004B3AF39}" presName="conn" presStyleLbl="parChTrans1D2" presStyleIdx="0" presStyleCnt="1"/>
      <dgm:spPr/>
      <dgm:t>
        <a:bodyPr/>
        <a:lstStyle/>
        <a:p>
          <a:endParaRPr lang="en-US"/>
        </a:p>
      </dgm:t>
    </dgm:pt>
    <dgm:pt modelId="{E06A823A-4383-4D90-AA5A-853551C898A8}" type="pres">
      <dgm:prSet presAssocID="{B8A520CE-D929-4059-8633-530004B3AF39}" presName="extraNode" presStyleLbl="node1" presStyleIdx="0" presStyleCnt="4"/>
      <dgm:spPr/>
    </dgm:pt>
    <dgm:pt modelId="{8E2E6B1F-0BA7-476A-B239-1366807D2DF4}" type="pres">
      <dgm:prSet presAssocID="{B8A520CE-D929-4059-8633-530004B3AF39}" presName="dstNode" presStyleLbl="node1" presStyleIdx="0" presStyleCnt="4"/>
      <dgm:spPr/>
    </dgm:pt>
    <dgm:pt modelId="{3FDC6774-563E-40AB-B393-78C76CA707B6}" type="pres">
      <dgm:prSet presAssocID="{ED878EEB-D8FF-466E-823E-6B03E24DBB14}" presName="text_1" presStyleLbl="node1" presStyleIdx="0" presStyleCnt="4">
        <dgm:presLayoutVars>
          <dgm:bulletEnabled val="1"/>
        </dgm:presLayoutVars>
      </dgm:prSet>
      <dgm:spPr/>
      <dgm:t>
        <a:bodyPr/>
        <a:lstStyle/>
        <a:p>
          <a:endParaRPr lang="en-US"/>
        </a:p>
      </dgm:t>
    </dgm:pt>
    <dgm:pt modelId="{300E93FB-1D26-416C-85D7-E895D6A1FF4C}" type="pres">
      <dgm:prSet presAssocID="{ED878EEB-D8FF-466E-823E-6B03E24DBB14}" presName="accent_1" presStyleCnt="0"/>
      <dgm:spPr/>
    </dgm:pt>
    <dgm:pt modelId="{FF2769BF-033C-4557-BEC8-AB054F7BC20E}" type="pres">
      <dgm:prSet presAssocID="{ED878EEB-D8FF-466E-823E-6B03E24DBB14}" presName="accentRepeatNode" presStyleLbl="solidFgAcc1" presStyleIdx="0" presStyleCnt="4"/>
      <dgm:spPr/>
    </dgm:pt>
    <dgm:pt modelId="{662A1B20-B622-42EF-AD80-589B6494810E}" type="pres">
      <dgm:prSet presAssocID="{E9110582-32E3-49A6-BF45-8593362E62D7}" presName="text_2" presStyleLbl="node1" presStyleIdx="1" presStyleCnt="4">
        <dgm:presLayoutVars>
          <dgm:bulletEnabled val="1"/>
        </dgm:presLayoutVars>
      </dgm:prSet>
      <dgm:spPr/>
      <dgm:t>
        <a:bodyPr/>
        <a:lstStyle/>
        <a:p>
          <a:endParaRPr lang="en-US"/>
        </a:p>
      </dgm:t>
    </dgm:pt>
    <dgm:pt modelId="{74EA75EB-4549-4D54-8C20-EB3F14143FFF}" type="pres">
      <dgm:prSet presAssocID="{E9110582-32E3-49A6-BF45-8593362E62D7}" presName="accent_2" presStyleCnt="0"/>
      <dgm:spPr/>
    </dgm:pt>
    <dgm:pt modelId="{B7C99833-5A34-407A-87E3-AFD0E9C25EBF}" type="pres">
      <dgm:prSet presAssocID="{E9110582-32E3-49A6-BF45-8593362E62D7}" presName="accentRepeatNode" presStyleLbl="solidFgAcc1" presStyleIdx="1" presStyleCnt="4"/>
      <dgm:spPr/>
    </dgm:pt>
    <dgm:pt modelId="{7FA3931A-E578-4BA9-8415-C244A8EB2AE3}" type="pres">
      <dgm:prSet presAssocID="{1998EBD5-5C2A-4452-ADDE-2B54B4E9693E}" presName="text_3" presStyleLbl="node1" presStyleIdx="2" presStyleCnt="4">
        <dgm:presLayoutVars>
          <dgm:bulletEnabled val="1"/>
        </dgm:presLayoutVars>
      </dgm:prSet>
      <dgm:spPr/>
      <dgm:t>
        <a:bodyPr/>
        <a:lstStyle/>
        <a:p>
          <a:endParaRPr lang="en-US"/>
        </a:p>
      </dgm:t>
    </dgm:pt>
    <dgm:pt modelId="{E2EA236B-1DCA-4DC4-B72C-980FFF47E8BC}" type="pres">
      <dgm:prSet presAssocID="{1998EBD5-5C2A-4452-ADDE-2B54B4E9693E}" presName="accent_3" presStyleCnt="0"/>
      <dgm:spPr/>
    </dgm:pt>
    <dgm:pt modelId="{74955C64-7892-4153-9EAA-FB1F47A1AD8C}" type="pres">
      <dgm:prSet presAssocID="{1998EBD5-5C2A-4452-ADDE-2B54B4E9693E}" presName="accentRepeatNode" presStyleLbl="solidFgAcc1" presStyleIdx="2" presStyleCnt="4"/>
      <dgm:spPr/>
    </dgm:pt>
    <dgm:pt modelId="{F01B0F36-EB83-4762-BD7C-507FED59692D}" type="pres">
      <dgm:prSet presAssocID="{4C9C6539-4DF8-4373-A74D-1968ED518E8A}" presName="text_4" presStyleLbl="node1" presStyleIdx="3" presStyleCnt="4">
        <dgm:presLayoutVars>
          <dgm:bulletEnabled val="1"/>
        </dgm:presLayoutVars>
      </dgm:prSet>
      <dgm:spPr/>
      <dgm:t>
        <a:bodyPr/>
        <a:lstStyle/>
        <a:p>
          <a:endParaRPr lang="en-US"/>
        </a:p>
      </dgm:t>
    </dgm:pt>
    <dgm:pt modelId="{6EE72FF6-EB7F-41A5-9B43-29EA6C12DD92}" type="pres">
      <dgm:prSet presAssocID="{4C9C6539-4DF8-4373-A74D-1968ED518E8A}" presName="accent_4" presStyleCnt="0"/>
      <dgm:spPr/>
    </dgm:pt>
    <dgm:pt modelId="{4C9B0947-6894-4115-8A95-898F2C03E051}" type="pres">
      <dgm:prSet presAssocID="{4C9C6539-4DF8-4373-A74D-1968ED518E8A}" presName="accentRepeatNode" presStyleLbl="solidFgAcc1" presStyleIdx="3" presStyleCnt="4"/>
      <dgm:spPr/>
    </dgm:pt>
  </dgm:ptLst>
  <dgm:cxnLst>
    <dgm:cxn modelId="{73B89AFC-CCAC-4A88-B3A6-D26F54EE7D20}" srcId="{B8A520CE-D929-4059-8633-530004B3AF39}" destId="{1998EBD5-5C2A-4452-ADDE-2B54B4E9693E}" srcOrd="2" destOrd="0" parTransId="{944AEF6B-E6D0-4E3F-9B28-531F72E9B03A}" sibTransId="{8030AC9F-4D87-4D90-A7A3-9779A9666E45}"/>
    <dgm:cxn modelId="{2650E589-549A-4754-A585-6634AFBF2012}" srcId="{B8A520CE-D929-4059-8633-530004B3AF39}" destId="{E9110582-32E3-49A6-BF45-8593362E62D7}" srcOrd="1" destOrd="0" parTransId="{E685BA3B-A164-4770-81BA-A8856636F0A0}" sibTransId="{0009E248-C0B1-4D5A-A180-154DD4CD774A}"/>
    <dgm:cxn modelId="{50480E68-9565-43F1-9540-589A7419EEFF}" type="presOf" srcId="{B8A520CE-D929-4059-8633-530004B3AF39}" destId="{1298679B-BF04-4CA8-BFB5-DEB089AA3264}" srcOrd="0" destOrd="0" presId="urn:microsoft.com/office/officeart/2008/layout/VerticalCurvedList"/>
    <dgm:cxn modelId="{EF9D96D0-9074-4D50-BFC3-CB7F68AA043E}" type="presOf" srcId="{E9110582-32E3-49A6-BF45-8593362E62D7}" destId="{662A1B20-B622-42EF-AD80-589B6494810E}" srcOrd="0" destOrd="0" presId="urn:microsoft.com/office/officeart/2008/layout/VerticalCurvedList"/>
    <dgm:cxn modelId="{DDD40BEF-596C-4C99-9560-F9A0D42F4D91}" type="presOf" srcId="{1998EBD5-5C2A-4452-ADDE-2B54B4E9693E}" destId="{7FA3931A-E578-4BA9-8415-C244A8EB2AE3}" srcOrd="0" destOrd="0" presId="urn:microsoft.com/office/officeart/2008/layout/VerticalCurvedList"/>
    <dgm:cxn modelId="{223BD0CD-4688-4F0A-9AD5-1B94D17AD9A7}" type="presOf" srcId="{4C9C6539-4DF8-4373-A74D-1968ED518E8A}" destId="{F01B0F36-EB83-4762-BD7C-507FED59692D}" srcOrd="0" destOrd="0" presId="urn:microsoft.com/office/officeart/2008/layout/VerticalCurvedList"/>
    <dgm:cxn modelId="{F9B5D396-3DD5-4E06-B8B1-BBC37CEE9827}" type="presOf" srcId="{ED878EEB-D8FF-466E-823E-6B03E24DBB14}" destId="{3FDC6774-563E-40AB-B393-78C76CA707B6}" srcOrd="0" destOrd="0" presId="urn:microsoft.com/office/officeart/2008/layout/VerticalCurvedList"/>
    <dgm:cxn modelId="{A625D4E5-D6C8-4AEF-A0D5-243E1C44B55E}" srcId="{B8A520CE-D929-4059-8633-530004B3AF39}" destId="{ED878EEB-D8FF-466E-823E-6B03E24DBB14}" srcOrd="0" destOrd="0" parTransId="{7A432862-58E3-470C-A577-A88FC16BF572}" sibTransId="{15AFEEC6-9C8C-4560-8678-B9E5F4679A38}"/>
    <dgm:cxn modelId="{0FBFD892-90FB-49D5-B111-BAF71842117B}" type="presOf" srcId="{15AFEEC6-9C8C-4560-8678-B9E5F4679A38}" destId="{76C2E575-6C28-46B7-827A-80684817B13A}" srcOrd="0" destOrd="0" presId="urn:microsoft.com/office/officeart/2008/layout/VerticalCurvedList"/>
    <dgm:cxn modelId="{BBA3814A-34DD-49A2-9422-19721E4BF5A7}" srcId="{B8A520CE-D929-4059-8633-530004B3AF39}" destId="{4C9C6539-4DF8-4373-A74D-1968ED518E8A}" srcOrd="3" destOrd="0" parTransId="{5E014C4A-1FF1-4535-8C46-2CDFDBB75F4B}" sibTransId="{86DDE45F-0367-4667-8834-B459E8F54308}"/>
    <dgm:cxn modelId="{AE8C4524-6BCC-4357-B3EC-A1CC558F3572}" type="presParOf" srcId="{1298679B-BF04-4CA8-BFB5-DEB089AA3264}" destId="{A15E876B-43AE-4883-AE4D-6D8E8177E55A}" srcOrd="0" destOrd="0" presId="urn:microsoft.com/office/officeart/2008/layout/VerticalCurvedList"/>
    <dgm:cxn modelId="{BE37A193-E25F-4AE3-8302-0EB7D245FCF1}" type="presParOf" srcId="{A15E876B-43AE-4883-AE4D-6D8E8177E55A}" destId="{D2893C77-D7EF-45F2-A12B-999A5D4D7EDC}" srcOrd="0" destOrd="0" presId="urn:microsoft.com/office/officeart/2008/layout/VerticalCurvedList"/>
    <dgm:cxn modelId="{362937B1-4768-45B0-A5A0-D87D86B7F691}" type="presParOf" srcId="{D2893C77-D7EF-45F2-A12B-999A5D4D7EDC}" destId="{304D7774-DA8D-488B-9258-3CFC5C5B0E0E}" srcOrd="0" destOrd="0" presId="urn:microsoft.com/office/officeart/2008/layout/VerticalCurvedList"/>
    <dgm:cxn modelId="{8040DFA3-93D8-48F2-B9AF-19C38CA7A915}" type="presParOf" srcId="{D2893C77-D7EF-45F2-A12B-999A5D4D7EDC}" destId="{76C2E575-6C28-46B7-827A-80684817B13A}" srcOrd="1" destOrd="0" presId="urn:microsoft.com/office/officeart/2008/layout/VerticalCurvedList"/>
    <dgm:cxn modelId="{2D85E868-221F-435B-8182-8B434CBBD410}" type="presParOf" srcId="{D2893C77-D7EF-45F2-A12B-999A5D4D7EDC}" destId="{E06A823A-4383-4D90-AA5A-853551C898A8}" srcOrd="2" destOrd="0" presId="urn:microsoft.com/office/officeart/2008/layout/VerticalCurvedList"/>
    <dgm:cxn modelId="{55D3CA30-169D-44C8-B5DA-E338D545FD1E}" type="presParOf" srcId="{D2893C77-D7EF-45F2-A12B-999A5D4D7EDC}" destId="{8E2E6B1F-0BA7-476A-B239-1366807D2DF4}" srcOrd="3" destOrd="0" presId="urn:microsoft.com/office/officeart/2008/layout/VerticalCurvedList"/>
    <dgm:cxn modelId="{929D616F-8C99-4637-B268-9609066787EC}" type="presParOf" srcId="{A15E876B-43AE-4883-AE4D-6D8E8177E55A}" destId="{3FDC6774-563E-40AB-B393-78C76CA707B6}" srcOrd="1" destOrd="0" presId="urn:microsoft.com/office/officeart/2008/layout/VerticalCurvedList"/>
    <dgm:cxn modelId="{368A2920-B0BD-4F59-B6BD-278E576A6003}" type="presParOf" srcId="{A15E876B-43AE-4883-AE4D-6D8E8177E55A}" destId="{300E93FB-1D26-416C-85D7-E895D6A1FF4C}" srcOrd="2" destOrd="0" presId="urn:microsoft.com/office/officeart/2008/layout/VerticalCurvedList"/>
    <dgm:cxn modelId="{CB410364-44DE-4294-A411-70E8BA073D5F}" type="presParOf" srcId="{300E93FB-1D26-416C-85D7-E895D6A1FF4C}" destId="{FF2769BF-033C-4557-BEC8-AB054F7BC20E}" srcOrd="0" destOrd="0" presId="urn:microsoft.com/office/officeart/2008/layout/VerticalCurvedList"/>
    <dgm:cxn modelId="{48C67F57-724A-4FBF-B710-A40AAA51BFF9}" type="presParOf" srcId="{A15E876B-43AE-4883-AE4D-6D8E8177E55A}" destId="{662A1B20-B622-42EF-AD80-589B6494810E}" srcOrd="3" destOrd="0" presId="urn:microsoft.com/office/officeart/2008/layout/VerticalCurvedList"/>
    <dgm:cxn modelId="{B3065167-879E-4AFA-9393-8BD8F5C50673}" type="presParOf" srcId="{A15E876B-43AE-4883-AE4D-6D8E8177E55A}" destId="{74EA75EB-4549-4D54-8C20-EB3F14143FFF}" srcOrd="4" destOrd="0" presId="urn:microsoft.com/office/officeart/2008/layout/VerticalCurvedList"/>
    <dgm:cxn modelId="{4A4D00DC-CAA4-4353-BC89-DD649C267A7A}" type="presParOf" srcId="{74EA75EB-4549-4D54-8C20-EB3F14143FFF}" destId="{B7C99833-5A34-407A-87E3-AFD0E9C25EBF}" srcOrd="0" destOrd="0" presId="urn:microsoft.com/office/officeart/2008/layout/VerticalCurvedList"/>
    <dgm:cxn modelId="{CC9F7908-65BB-4216-AE7C-43819F5A4E9E}" type="presParOf" srcId="{A15E876B-43AE-4883-AE4D-6D8E8177E55A}" destId="{7FA3931A-E578-4BA9-8415-C244A8EB2AE3}" srcOrd="5" destOrd="0" presId="urn:microsoft.com/office/officeart/2008/layout/VerticalCurvedList"/>
    <dgm:cxn modelId="{8BE1CA1D-1B80-48B0-8564-13B9309C20CE}" type="presParOf" srcId="{A15E876B-43AE-4883-AE4D-6D8E8177E55A}" destId="{E2EA236B-1DCA-4DC4-B72C-980FFF47E8BC}" srcOrd="6" destOrd="0" presId="urn:microsoft.com/office/officeart/2008/layout/VerticalCurvedList"/>
    <dgm:cxn modelId="{B8266B9A-68BD-4263-8599-96F8EA63C516}" type="presParOf" srcId="{E2EA236B-1DCA-4DC4-B72C-980FFF47E8BC}" destId="{74955C64-7892-4153-9EAA-FB1F47A1AD8C}" srcOrd="0" destOrd="0" presId="urn:microsoft.com/office/officeart/2008/layout/VerticalCurvedList"/>
    <dgm:cxn modelId="{0EB141CD-1FEC-4696-9207-B0364C75D345}" type="presParOf" srcId="{A15E876B-43AE-4883-AE4D-6D8E8177E55A}" destId="{F01B0F36-EB83-4762-BD7C-507FED59692D}" srcOrd="7" destOrd="0" presId="urn:microsoft.com/office/officeart/2008/layout/VerticalCurvedList"/>
    <dgm:cxn modelId="{311BF7EB-B11E-47F0-8A62-12BB03F58C10}" type="presParOf" srcId="{A15E876B-43AE-4883-AE4D-6D8E8177E55A}" destId="{6EE72FF6-EB7F-41A5-9B43-29EA6C12DD92}" srcOrd="8" destOrd="0" presId="urn:microsoft.com/office/officeart/2008/layout/VerticalCurvedList"/>
    <dgm:cxn modelId="{B7DF4F75-975E-4308-A78D-F2B9BF8AC849}" type="presParOf" srcId="{6EE72FF6-EB7F-41A5-9B43-29EA6C12DD92}" destId="{4C9B0947-6894-4115-8A95-898F2C03E05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CA2A73-696B-464A-B3A2-F147FE882C61}"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n-US"/>
        </a:p>
      </dgm:t>
    </dgm:pt>
    <dgm:pt modelId="{E133A841-98AB-4938-B9AE-297B6AAFE39A}">
      <dgm:prSet phldrT="[Text]" custT="1"/>
      <dgm:spPr/>
      <dgm:t>
        <a:bodyPr/>
        <a:lstStyle/>
        <a:p>
          <a:pPr algn="just" rtl="1"/>
          <a:r>
            <a:rPr lang="ar-SA" sz="2200" smtClean="0">
              <a:solidFill>
                <a:schemeClr val="tx1"/>
              </a:solidFill>
              <a:latin typeface="Calibri" panose="020F0502020204030204" pitchFamily="34" charset="0"/>
              <a:ea typeface="Times New Roman" panose="02020603050405020304" pitchFamily="18" charset="0"/>
              <a:cs typeface="+mn-cs"/>
            </a:rPr>
            <a:t>فنادق خمس نجوم</a:t>
          </a:r>
          <a:r>
            <a:rPr lang="ar-SY" sz="2200" smtClean="0">
              <a:solidFill>
                <a:schemeClr val="tx1"/>
              </a:solidFill>
              <a:latin typeface="Calibri" panose="020F0502020204030204" pitchFamily="34" charset="0"/>
              <a:ea typeface="Times New Roman" panose="02020603050405020304" pitchFamily="18" charset="0"/>
              <a:cs typeface="+mn-cs"/>
            </a:rPr>
            <a:t>.</a:t>
          </a:r>
          <a:endParaRPr lang="en-US" sz="2200">
            <a:solidFill>
              <a:schemeClr val="tx1"/>
            </a:solidFill>
            <a:cs typeface="+mn-cs"/>
          </a:endParaRPr>
        </a:p>
      </dgm:t>
    </dgm:pt>
    <dgm:pt modelId="{E2861C1C-713A-41F9-9D3D-DD35AF233A09}" type="parTrans" cxnId="{A7AA2E63-EBA5-4279-8BC5-C9C1E7546663}">
      <dgm:prSet/>
      <dgm:spPr/>
      <dgm:t>
        <a:bodyPr/>
        <a:lstStyle/>
        <a:p>
          <a:pPr algn="just" rtl="1"/>
          <a:endParaRPr lang="en-US" sz="2200">
            <a:solidFill>
              <a:schemeClr val="tx1"/>
            </a:solidFill>
            <a:cs typeface="+mn-cs"/>
          </a:endParaRPr>
        </a:p>
      </dgm:t>
    </dgm:pt>
    <dgm:pt modelId="{F4DF5CE8-5F6B-46DF-8B12-D0C11C84A52C}" type="sibTrans" cxnId="{A7AA2E63-EBA5-4279-8BC5-C9C1E7546663}">
      <dgm:prSet/>
      <dgm:spPr/>
      <dgm:t>
        <a:bodyPr/>
        <a:lstStyle/>
        <a:p>
          <a:pPr algn="just" rtl="1"/>
          <a:endParaRPr lang="en-US" sz="2200">
            <a:solidFill>
              <a:schemeClr val="tx1"/>
            </a:solidFill>
            <a:cs typeface="+mn-cs"/>
          </a:endParaRPr>
        </a:p>
      </dgm:t>
    </dgm:pt>
    <dgm:pt modelId="{2261AD71-B669-4056-8A6D-76F7773854F0}">
      <dgm:prSet custT="1"/>
      <dgm:spPr/>
      <dgm:t>
        <a:bodyPr/>
        <a:lstStyle/>
        <a:p>
          <a:pPr algn="just" rtl="1"/>
          <a:r>
            <a:rPr lang="ar-SA" sz="2200" smtClean="0">
              <a:solidFill>
                <a:schemeClr val="tx1"/>
              </a:solidFill>
              <a:latin typeface="Calibri" panose="020F0502020204030204" pitchFamily="34" charset="0"/>
              <a:ea typeface="Times New Roman" panose="02020603050405020304" pitchFamily="18" charset="0"/>
              <a:cs typeface="+mn-cs"/>
            </a:rPr>
            <a:t>فنادق أربع نجوم</a:t>
          </a:r>
          <a:r>
            <a:rPr lang="ar-SY" sz="2200" smtClean="0">
              <a:solidFill>
                <a:schemeClr val="tx1"/>
              </a:solidFill>
              <a:latin typeface="Calibri" panose="020F0502020204030204" pitchFamily="34" charset="0"/>
              <a:ea typeface="Times New Roman" panose="02020603050405020304" pitchFamily="18" charset="0"/>
              <a:cs typeface="+mn-cs"/>
            </a:rPr>
            <a:t>.</a:t>
          </a:r>
          <a:endParaRPr lang="ar-SY" sz="2200" dirty="0" smtClean="0">
            <a:solidFill>
              <a:schemeClr val="tx1"/>
            </a:solidFill>
            <a:latin typeface="Calibri" panose="020F0502020204030204" pitchFamily="34" charset="0"/>
            <a:ea typeface="Times New Roman" panose="02020603050405020304" pitchFamily="18" charset="0"/>
            <a:cs typeface="+mn-cs"/>
          </a:endParaRPr>
        </a:p>
      </dgm:t>
    </dgm:pt>
    <dgm:pt modelId="{F79CD1EE-3227-4427-BF8C-6BBE19843B9C}" type="parTrans" cxnId="{38E2D43C-F286-4852-B721-39F2797D0A8F}">
      <dgm:prSet/>
      <dgm:spPr/>
      <dgm:t>
        <a:bodyPr/>
        <a:lstStyle/>
        <a:p>
          <a:pPr algn="just" rtl="1"/>
          <a:endParaRPr lang="en-US" sz="2200">
            <a:solidFill>
              <a:schemeClr val="tx1"/>
            </a:solidFill>
            <a:cs typeface="+mn-cs"/>
          </a:endParaRPr>
        </a:p>
      </dgm:t>
    </dgm:pt>
    <dgm:pt modelId="{1DB26B9A-6818-4188-B1E8-F427B75508C7}" type="sibTrans" cxnId="{38E2D43C-F286-4852-B721-39F2797D0A8F}">
      <dgm:prSet/>
      <dgm:spPr/>
      <dgm:t>
        <a:bodyPr/>
        <a:lstStyle/>
        <a:p>
          <a:pPr algn="just" rtl="1"/>
          <a:endParaRPr lang="en-US" sz="2200">
            <a:solidFill>
              <a:schemeClr val="tx1"/>
            </a:solidFill>
            <a:cs typeface="+mn-cs"/>
          </a:endParaRPr>
        </a:p>
      </dgm:t>
    </dgm:pt>
    <dgm:pt modelId="{2770AE48-2383-4AF5-9ED1-EC5DE88719CD}">
      <dgm:prSet custT="1"/>
      <dgm:spPr/>
      <dgm:t>
        <a:bodyPr/>
        <a:lstStyle/>
        <a:p>
          <a:pPr algn="just" rtl="1"/>
          <a:r>
            <a:rPr lang="ar-SA" sz="2200" smtClean="0">
              <a:solidFill>
                <a:schemeClr val="tx1"/>
              </a:solidFill>
              <a:latin typeface="Calibri" panose="020F0502020204030204" pitchFamily="34" charset="0"/>
              <a:ea typeface="Times New Roman" panose="02020603050405020304" pitchFamily="18" charset="0"/>
              <a:cs typeface="+mn-cs"/>
            </a:rPr>
            <a:t>فنادق ثلاث نجوم</a:t>
          </a:r>
          <a:r>
            <a:rPr lang="ar-SY" sz="2200" smtClean="0">
              <a:solidFill>
                <a:schemeClr val="tx1"/>
              </a:solidFill>
              <a:latin typeface="Calibri" panose="020F0502020204030204" pitchFamily="34" charset="0"/>
              <a:ea typeface="Times New Roman" panose="02020603050405020304" pitchFamily="18" charset="0"/>
              <a:cs typeface="+mn-cs"/>
            </a:rPr>
            <a:t>.</a:t>
          </a:r>
          <a:endParaRPr lang="ar-SY" sz="2200" dirty="0" smtClean="0">
            <a:solidFill>
              <a:schemeClr val="tx1"/>
            </a:solidFill>
            <a:latin typeface="Calibri" panose="020F0502020204030204" pitchFamily="34" charset="0"/>
            <a:ea typeface="Times New Roman" panose="02020603050405020304" pitchFamily="18" charset="0"/>
            <a:cs typeface="+mn-cs"/>
          </a:endParaRPr>
        </a:p>
      </dgm:t>
    </dgm:pt>
    <dgm:pt modelId="{D6367CFF-AEB4-476F-BF73-945859B3C769}" type="parTrans" cxnId="{66E7BD80-381A-41B9-9010-FD0DFFF388CC}">
      <dgm:prSet/>
      <dgm:spPr/>
      <dgm:t>
        <a:bodyPr/>
        <a:lstStyle/>
        <a:p>
          <a:pPr algn="just" rtl="1"/>
          <a:endParaRPr lang="en-US" sz="2200">
            <a:solidFill>
              <a:schemeClr val="tx1"/>
            </a:solidFill>
            <a:cs typeface="+mn-cs"/>
          </a:endParaRPr>
        </a:p>
      </dgm:t>
    </dgm:pt>
    <dgm:pt modelId="{4B29BB5C-1D15-428A-9596-0918932D81DB}" type="sibTrans" cxnId="{66E7BD80-381A-41B9-9010-FD0DFFF388CC}">
      <dgm:prSet/>
      <dgm:spPr/>
      <dgm:t>
        <a:bodyPr/>
        <a:lstStyle/>
        <a:p>
          <a:pPr algn="just" rtl="1"/>
          <a:endParaRPr lang="en-US" sz="2200">
            <a:solidFill>
              <a:schemeClr val="tx1"/>
            </a:solidFill>
            <a:cs typeface="+mn-cs"/>
          </a:endParaRPr>
        </a:p>
      </dgm:t>
    </dgm:pt>
    <dgm:pt modelId="{F0EFB6E8-F77D-4048-B74F-F26902FBC511}">
      <dgm:prSet custT="1"/>
      <dgm:spPr/>
      <dgm:t>
        <a:bodyPr/>
        <a:lstStyle/>
        <a:p>
          <a:pPr algn="just" rtl="1"/>
          <a:r>
            <a:rPr lang="ar-SA" sz="2200" smtClean="0">
              <a:solidFill>
                <a:schemeClr val="tx1"/>
              </a:solidFill>
              <a:cs typeface="+mn-cs"/>
            </a:rPr>
            <a:t>فنادق النجمتين</a:t>
          </a:r>
          <a:r>
            <a:rPr lang="ar-SY" sz="2200" smtClean="0">
              <a:solidFill>
                <a:schemeClr val="tx1"/>
              </a:solidFill>
              <a:cs typeface="+mn-cs"/>
            </a:rPr>
            <a:t>.</a:t>
          </a:r>
          <a:endParaRPr lang="ar-SY" sz="2200" dirty="0" smtClean="0">
            <a:solidFill>
              <a:schemeClr val="tx1"/>
            </a:solidFill>
            <a:cs typeface="+mn-cs"/>
          </a:endParaRPr>
        </a:p>
      </dgm:t>
    </dgm:pt>
    <dgm:pt modelId="{30363C29-7D6C-49D4-BF18-BAA4DAD87F21}" type="parTrans" cxnId="{6663C229-558A-4A53-9BBE-475DD11818BE}">
      <dgm:prSet/>
      <dgm:spPr/>
      <dgm:t>
        <a:bodyPr/>
        <a:lstStyle/>
        <a:p>
          <a:pPr algn="just" rtl="1"/>
          <a:endParaRPr lang="en-US" sz="2200">
            <a:solidFill>
              <a:schemeClr val="tx1"/>
            </a:solidFill>
            <a:cs typeface="+mn-cs"/>
          </a:endParaRPr>
        </a:p>
      </dgm:t>
    </dgm:pt>
    <dgm:pt modelId="{8C5F17BF-6B0B-4AF3-8A2B-FDCA29F56B43}" type="sibTrans" cxnId="{6663C229-558A-4A53-9BBE-475DD11818BE}">
      <dgm:prSet/>
      <dgm:spPr/>
      <dgm:t>
        <a:bodyPr/>
        <a:lstStyle/>
        <a:p>
          <a:pPr algn="just" rtl="1"/>
          <a:endParaRPr lang="en-US" sz="2200">
            <a:solidFill>
              <a:schemeClr val="tx1"/>
            </a:solidFill>
            <a:cs typeface="+mn-cs"/>
          </a:endParaRPr>
        </a:p>
      </dgm:t>
    </dgm:pt>
    <dgm:pt modelId="{1BE936B1-578F-44F9-9A76-1F47C475F23F}">
      <dgm:prSet custT="1"/>
      <dgm:spPr/>
      <dgm:t>
        <a:bodyPr/>
        <a:lstStyle/>
        <a:p>
          <a:pPr algn="just" rtl="1"/>
          <a:r>
            <a:rPr lang="ar-SA" sz="2200" smtClean="0">
              <a:solidFill>
                <a:schemeClr val="tx1"/>
              </a:solidFill>
              <a:ea typeface="Times New Roman" panose="02020603050405020304" pitchFamily="18" charset="0"/>
              <a:cs typeface="+mn-cs"/>
            </a:rPr>
            <a:t>فنادق النجمة الواحدة</a:t>
          </a:r>
          <a:r>
            <a:rPr lang="ar-SY" sz="2200" smtClean="0">
              <a:solidFill>
                <a:schemeClr val="tx1"/>
              </a:solidFill>
              <a:ea typeface="Times New Roman" panose="02020603050405020304" pitchFamily="18" charset="0"/>
              <a:cs typeface="+mn-cs"/>
            </a:rPr>
            <a:t>.</a:t>
          </a:r>
          <a:endParaRPr lang="ar-SY" sz="2200" dirty="0">
            <a:solidFill>
              <a:schemeClr val="tx1"/>
            </a:solidFill>
            <a:cs typeface="+mn-cs"/>
          </a:endParaRPr>
        </a:p>
      </dgm:t>
    </dgm:pt>
    <dgm:pt modelId="{CC511926-3620-492D-A97B-D1A14142C668}" type="parTrans" cxnId="{65AC595C-5857-4423-A66C-F98CDE10794C}">
      <dgm:prSet/>
      <dgm:spPr/>
      <dgm:t>
        <a:bodyPr/>
        <a:lstStyle/>
        <a:p>
          <a:pPr algn="just" rtl="1"/>
          <a:endParaRPr lang="en-US" sz="2200">
            <a:solidFill>
              <a:schemeClr val="tx1"/>
            </a:solidFill>
            <a:cs typeface="+mn-cs"/>
          </a:endParaRPr>
        </a:p>
      </dgm:t>
    </dgm:pt>
    <dgm:pt modelId="{3A221C68-FD8F-40D5-BFE0-F63C5150D930}" type="sibTrans" cxnId="{65AC595C-5857-4423-A66C-F98CDE10794C}">
      <dgm:prSet/>
      <dgm:spPr/>
      <dgm:t>
        <a:bodyPr/>
        <a:lstStyle/>
        <a:p>
          <a:pPr algn="just" rtl="1"/>
          <a:endParaRPr lang="en-US" sz="2200">
            <a:solidFill>
              <a:schemeClr val="tx1"/>
            </a:solidFill>
            <a:cs typeface="+mn-cs"/>
          </a:endParaRPr>
        </a:p>
      </dgm:t>
    </dgm:pt>
    <dgm:pt modelId="{F8D8F68D-5960-4C8A-836D-9E2D11E45D24}" type="pres">
      <dgm:prSet presAssocID="{EACA2A73-696B-464A-B3A2-F147FE882C61}" presName="Name0" presStyleCnt="0">
        <dgm:presLayoutVars>
          <dgm:chMax val="7"/>
          <dgm:chPref val="7"/>
          <dgm:dir val="rev"/>
        </dgm:presLayoutVars>
      </dgm:prSet>
      <dgm:spPr/>
      <dgm:t>
        <a:bodyPr/>
        <a:lstStyle/>
        <a:p>
          <a:endParaRPr lang="en-US"/>
        </a:p>
      </dgm:t>
    </dgm:pt>
    <dgm:pt modelId="{DA8B146D-2683-40C2-BBF7-AF133A39CD7D}" type="pres">
      <dgm:prSet presAssocID="{EACA2A73-696B-464A-B3A2-F147FE882C61}" presName="Name1" presStyleCnt="0"/>
      <dgm:spPr/>
    </dgm:pt>
    <dgm:pt modelId="{6AE9BEE6-7748-4C17-8861-0D65FAE4E27B}" type="pres">
      <dgm:prSet presAssocID="{EACA2A73-696B-464A-B3A2-F147FE882C61}" presName="cycle" presStyleCnt="0"/>
      <dgm:spPr/>
    </dgm:pt>
    <dgm:pt modelId="{9057A907-7809-453F-8FF1-FE7E1099CBA5}" type="pres">
      <dgm:prSet presAssocID="{EACA2A73-696B-464A-B3A2-F147FE882C61}" presName="srcNode" presStyleLbl="node1" presStyleIdx="0" presStyleCnt="5"/>
      <dgm:spPr/>
    </dgm:pt>
    <dgm:pt modelId="{3D03E539-405B-4DE1-B97E-A90A747CAA55}" type="pres">
      <dgm:prSet presAssocID="{EACA2A73-696B-464A-B3A2-F147FE882C61}" presName="conn" presStyleLbl="parChTrans1D2" presStyleIdx="0" presStyleCnt="1"/>
      <dgm:spPr/>
      <dgm:t>
        <a:bodyPr/>
        <a:lstStyle/>
        <a:p>
          <a:endParaRPr lang="en-US"/>
        </a:p>
      </dgm:t>
    </dgm:pt>
    <dgm:pt modelId="{F4EBE11F-800D-4456-BE3C-C91BB1F4DB1D}" type="pres">
      <dgm:prSet presAssocID="{EACA2A73-696B-464A-B3A2-F147FE882C61}" presName="extraNode" presStyleLbl="node1" presStyleIdx="0" presStyleCnt="5"/>
      <dgm:spPr/>
    </dgm:pt>
    <dgm:pt modelId="{D6F16386-8E1A-402A-9E16-0109E593ECBB}" type="pres">
      <dgm:prSet presAssocID="{EACA2A73-696B-464A-B3A2-F147FE882C61}" presName="dstNode" presStyleLbl="node1" presStyleIdx="0" presStyleCnt="5"/>
      <dgm:spPr/>
    </dgm:pt>
    <dgm:pt modelId="{F5AEFAEA-4E5A-491C-B7E2-6DE9B4718D21}" type="pres">
      <dgm:prSet presAssocID="{E133A841-98AB-4938-B9AE-297B6AAFE39A}" presName="text_1" presStyleLbl="node1" presStyleIdx="0" presStyleCnt="5">
        <dgm:presLayoutVars>
          <dgm:bulletEnabled val="1"/>
        </dgm:presLayoutVars>
      </dgm:prSet>
      <dgm:spPr/>
      <dgm:t>
        <a:bodyPr/>
        <a:lstStyle/>
        <a:p>
          <a:endParaRPr lang="en-US"/>
        </a:p>
      </dgm:t>
    </dgm:pt>
    <dgm:pt modelId="{E1137073-CA8B-4D96-B390-893DAF76301D}" type="pres">
      <dgm:prSet presAssocID="{E133A841-98AB-4938-B9AE-297B6AAFE39A}" presName="accent_1" presStyleCnt="0"/>
      <dgm:spPr/>
    </dgm:pt>
    <dgm:pt modelId="{17032F2C-5835-474F-B2AB-3963C75DC1A9}" type="pres">
      <dgm:prSet presAssocID="{E133A841-98AB-4938-B9AE-297B6AAFE39A}" presName="accentRepeatNode" presStyleLbl="solidFgAcc1" presStyleIdx="0" presStyleCnt="5"/>
      <dgm:spPr/>
    </dgm:pt>
    <dgm:pt modelId="{C17857D0-AC9A-4881-9360-B0618C26D2A1}" type="pres">
      <dgm:prSet presAssocID="{2261AD71-B669-4056-8A6D-76F7773854F0}" presName="text_2" presStyleLbl="node1" presStyleIdx="1" presStyleCnt="5">
        <dgm:presLayoutVars>
          <dgm:bulletEnabled val="1"/>
        </dgm:presLayoutVars>
      </dgm:prSet>
      <dgm:spPr/>
      <dgm:t>
        <a:bodyPr/>
        <a:lstStyle/>
        <a:p>
          <a:endParaRPr lang="en-US"/>
        </a:p>
      </dgm:t>
    </dgm:pt>
    <dgm:pt modelId="{9A28A6DA-47D5-46B2-9DBC-6E970691C645}" type="pres">
      <dgm:prSet presAssocID="{2261AD71-B669-4056-8A6D-76F7773854F0}" presName="accent_2" presStyleCnt="0"/>
      <dgm:spPr/>
    </dgm:pt>
    <dgm:pt modelId="{F30DEC72-048F-45C4-B556-7AB2646A159C}" type="pres">
      <dgm:prSet presAssocID="{2261AD71-B669-4056-8A6D-76F7773854F0}" presName="accentRepeatNode" presStyleLbl="solidFgAcc1" presStyleIdx="1" presStyleCnt="5"/>
      <dgm:spPr/>
    </dgm:pt>
    <dgm:pt modelId="{22747100-98BC-4157-B587-9A3A4231541D}" type="pres">
      <dgm:prSet presAssocID="{2770AE48-2383-4AF5-9ED1-EC5DE88719CD}" presName="text_3" presStyleLbl="node1" presStyleIdx="2" presStyleCnt="5">
        <dgm:presLayoutVars>
          <dgm:bulletEnabled val="1"/>
        </dgm:presLayoutVars>
      </dgm:prSet>
      <dgm:spPr/>
      <dgm:t>
        <a:bodyPr/>
        <a:lstStyle/>
        <a:p>
          <a:endParaRPr lang="en-US"/>
        </a:p>
      </dgm:t>
    </dgm:pt>
    <dgm:pt modelId="{D201E419-C4AA-480A-B12F-1D74D6A55A71}" type="pres">
      <dgm:prSet presAssocID="{2770AE48-2383-4AF5-9ED1-EC5DE88719CD}" presName="accent_3" presStyleCnt="0"/>
      <dgm:spPr/>
    </dgm:pt>
    <dgm:pt modelId="{60D23C98-C64C-4584-8E82-2B9ADA74954A}" type="pres">
      <dgm:prSet presAssocID="{2770AE48-2383-4AF5-9ED1-EC5DE88719CD}" presName="accentRepeatNode" presStyleLbl="solidFgAcc1" presStyleIdx="2" presStyleCnt="5"/>
      <dgm:spPr/>
    </dgm:pt>
    <dgm:pt modelId="{4B43031A-9F41-412F-B169-FF0BD00BB11C}" type="pres">
      <dgm:prSet presAssocID="{F0EFB6E8-F77D-4048-B74F-F26902FBC511}" presName="text_4" presStyleLbl="node1" presStyleIdx="3" presStyleCnt="5">
        <dgm:presLayoutVars>
          <dgm:bulletEnabled val="1"/>
        </dgm:presLayoutVars>
      </dgm:prSet>
      <dgm:spPr/>
      <dgm:t>
        <a:bodyPr/>
        <a:lstStyle/>
        <a:p>
          <a:endParaRPr lang="en-US"/>
        </a:p>
      </dgm:t>
    </dgm:pt>
    <dgm:pt modelId="{AB5EA1B8-551C-4097-9993-519822E8EC22}" type="pres">
      <dgm:prSet presAssocID="{F0EFB6E8-F77D-4048-B74F-F26902FBC511}" presName="accent_4" presStyleCnt="0"/>
      <dgm:spPr/>
    </dgm:pt>
    <dgm:pt modelId="{117ACC6F-12C3-4997-BDDC-FC50DE40B4A3}" type="pres">
      <dgm:prSet presAssocID="{F0EFB6E8-F77D-4048-B74F-F26902FBC511}" presName="accentRepeatNode" presStyleLbl="solidFgAcc1" presStyleIdx="3" presStyleCnt="5"/>
      <dgm:spPr/>
    </dgm:pt>
    <dgm:pt modelId="{D10B080F-8047-4D86-9DA2-670FB590C3F2}" type="pres">
      <dgm:prSet presAssocID="{1BE936B1-578F-44F9-9A76-1F47C475F23F}" presName="text_5" presStyleLbl="node1" presStyleIdx="4" presStyleCnt="5">
        <dgm:presLayoutVars>
          <dgm:bulletEnabled val="1"/>
        </dgm:presLayoutVars>
      </dgm:prSet>
      <dgm:spPr/>
      <dgm:t>
        <a:bodyPr/>
        <a:lstStyle/>
        <a:p>
          <a:endParaRPr lang="en-US"/>
        </a:p>
      </dgm:t>
    </dgm:pt>
    <dgm:pt modelId="{F8387D73-FC67-48ED-9CA4-EF417A580EC4}" type="pres">
      <dgm:prSet presAssocID="{1BE936B1-578F-44F9-9A76-1F47C475F23F}" presName="accent_5" presStyleCnt="0"/>
      <dgm:spPr/>
    </dgm:pt>
    <dgm:pt modelId="{C989ABB9-ED0C-4A51-8BB1-86304FC5F417}" type="pres">
      <dgm:prSet presAssocID="{1BE936B1-578F-44F9-9A76-1F47C475F23F}" presName="accentRepeatNode" presStyleLbl="solidFgAcc1" presStyleIdx="4" presStyleCnt="5"/>
      <dgm:spPr/>
    </dgm:pt>
  </dgm:ptLst>
  <dgm:cxnLst>
    <dgm:cxn modelId="{2AFCF3F7-9AB0-491A-900F-6F9926AE1AA1}" type="presOf" srcId="{2261AD71-B669-4056-8A6D-76F7773854F0}" destId="{C17857D0-AC9A-4881-9360-B0618C26D2A1}" srcOrd="0" destOrd="0" presId="urn:microsoft.com/office/officeart/2008/layout/VerticalCurvedList"/>
    <dgm:cxn modelId="{38E2D43C-F286-4852-B721-39F2797D0A8F}" srcId="{EACA2A73-696B-464A-B3A2-F147FE882C61}" destId="{2261AD71-B669-4056-8A6D-76F7773854F0}" srcOrd="1" destOrd="0" parTransId="{F79CD1EE-3227-4427-BF8C-6BBE19843B9C}" sibTransId="{1DB26B9A-6818-4188-B1E8-F427B75508C7}"/>
    <dgm:cxn modelId="{6663C229-558A-4A53-9BBE-475DD11818BE}" srcId="{EACA2A73-696B-464A-B3A2-F147FE882C61}" destId="{F0EFB6E8-F77D-4048-B74F-F26902FBC511}" srcOrd="3" destOrd="0" parTransId="{30363C29-7D6C-49D4-BF18-BAA4DAD87F21}" sibTransId="{8C5F17BF-6B0B-4AF3-8A2B-FDCA29F56B43}"/>
    <dgm:cxn modelId="{65AC595C-5857-4423-A66C-F98CDE10794C}" srcId="{EACA2A73-696B-464A-B3A2-F147FE882C61}" destId="{1BE936B1-578F-44F9-9A76-1F47C475F23F}" srcOrd="4" destOrd="0" parTransId="{CC511926-3620-492D-A97B-D1A14142C668}" sibTransId="{3A221C68-FD8F-40D5-BFE0-F63C5150D930}"/>
    <dgm:cxn modelId="{ED031BE7-21FD-4409-B9C6-8BAB4291511B}" type="presOf" srcId="{2770AE48-2383-4AF5-9ED1-EC5DE88719CD}" destId="{22747100-98BC-4157-B587-9A3A4231541D}" srcOrd="0" destOrd="0" presId="urn:microsoft.com/office/officeart/2008/layout/VerticalCurvedList"/>
    <dgm:cxn modelId="{27CAE440-90C6-43DB-8032-260DD9D309A5}" type="presOf" srcId="{1BE936B1-578F-44F9-9A76-1F47C475F23F}" destId="{D10B080F-8047-4D86-9DA2-670FB590C3F2}" srcOrd="0" destOrd="0" presId="urn:microsoft.com/office/officeart/2008/layout/VerticalCurvedList"/>
    <dgm:cxn modelId="{ED920D6E-5A8F-45CA-9667-72AC6AFD3414}" type="presOf" srcId="{EACA2A73-696B-464A-B3A2-F147FE882C61}" destId="{F8D8F68D-5960-4C8A-836D-9E2D11E45D24}" srcOrd="0" destOrd="0" presId="urn:microsoft.com/office/officeart/2008/layout/VerticalCurvedList"/>
    <dgm:cxn modelId="{70566F70-7D1E-4A07-A6B4-E8750216AAAE}" type="presOf" srcId="{F0EFB6E8-F77D-4048-B74F-F26902FBC511}" destId="{4B43031A-9F41-412F-B169-FF0BD00BB11C}" srcOrd="0" destOrd="0" presId="urn:microsoft.com/office/officeart/2008/layout/VerticalCurvedList"/>
    <dgm:cxn modelId="{66E7BD80-381A-41B9-9010-FD0DFFF388CC}" srcId="{EACA2A73-696B-464A-B3A2-F147FE882C61}" destId="{2770AE48-2383-4AF5-9ED1-EC5DE88719CD}" srcOrd="2" destOrd="0" parTransId="{D6367CFF-AEB4-476F-BF73-945859B3C769}" sibTransId="{4B29BB5C-1D15-428A-9596-0918932D81DB}"/>
    <dgm:cxn modelId="{456ADBD1-A0AC-40AC-B80E-57D6F32111CD}" type="presOf" srcId="{E133A841-98AB-4938-B9AE-297B6AAFE39A}" destId="{F5AEFAEA-4E5A-491C-B7E2-6DE9B4718D21}" srcOrd="0" destOrd="0" presId="urn:microsoft.com/office/officeart/2008/layout/VerticalCurvedList"/>
    <dgm:cxn modelId="{D1D3B512-87D5-484F-A30C-5BFA14FEC80D}" type="presOf" srcId="{F4DF5CE8-5F6B-46DF-8B12-D0C11C84A52C}" destId="{3D03E539-405B-4DE1-B97E-A90A747CAA55}" srcOrd="0" destOrd="0" presId="urn:microsoft.com/office/officeart/2008/layout/VerticalCurvedList"/>
    <dgm:cxn modelId="{A7AA2E63-EBA5-4279-8BC5-C9C1E7546663}" srcId="{EACA2A73-696B-464A-B3A2-F147FE882C61}" destId="{E133A841-98AB-4938-B9AE-297B6AAFE39A}" srcOrd="0" destOrd="0" parTransId="{E2861C1C-713A-41F9-9D3D-DD35AF233A09}" sibTransId="{F4DF5CE8-5F6B-46DF-8B12-D0C11C84A52C}"/>
    <dgm:cxn modelId="{08AFB391-B6A1-4659-AEFB-15079E71C9A0}" type="presParOf" srcId="{F8D8F68D-5960-4C8A-836D-9E2D11E45D24}" destId="{DA8B146D-2683-40C2-BBF7-AF133A39CD7D}" srcOrd="0" destOrd="0" presId="urn:microsoft.com/office/officeart/2008/layout/VerticalCurvedList"/>
    <dgm:cxn modelId="{46BEEC0E-E9B9-4187-82E0-7549BA603368}" type="presParOf" srcId="{DA8B146D-2683-40C2-BBF7-AF133A39CD7D}" destId="{6AE9BEE6-7748-4C17-8861-0D65FAE4E27B}" srcOrd="0" destOrd="0" presId="urn:microsoft.com/office/officeart/2008/layout/VerticalCurvedList"/>
    <dgm:cxn modelId="{64FE984A-70DE-47E0-967D-0CFBDB59ED93}" type="presParOf" srcId="{6AE9BEE6-7748-4C17-8861-0D65FAE4E27B}" destId="{9057A907-7809-453F-8FF1-FE7E1099CBA5}" srcOrd="0" destOrd="0" presId="urn:microsoft.com/office/officeart/2008/layout/VerticalCurvedList"/>
    <dgm:cxn modelId="{12DF9ED0-CE75-441B-B4F3-298A2A41CDD6}" type="presParOf" srcId="{6AE9BEE6-7748-4C17-8861-0D65FAE4E27B}" destId="{3D03E539-405B-4DE1-B97E-A90A747CAA55}" srcOrd="1" destOrd="0" presId="urn:microsoft.com/office/officeart/2008/layout/VerticalCurvedList"/>
    <dgm:cxn modelId="{1969CDC8-22E3-4DB0-9D1B-A5F560AEDC43}" type="presParOf" srcId="{6AE9BEE6-7748-4C17-8861-0D65FAE4E27B}" destId="{F4EBE11F-800D-4456-BE3C-C91BB1F4DB1D}" srcOrd="2" destOrd="0" presId="urn:microsoft.com/office/officeart/2008/layout/VerticalCurvedList"/>
    <dgm:cxn modelId="{179CDB19-D3E9-47AD-B14E-62A8E95F0198}" type="presParOf" srcId="{6AE9BEE6-7748-4C17-8861-0D65FAE4E27B}" destId="{D6F16386-8E1A-402A-9E16-0109E593ECBB}" srcOrd="3" destOrd="0" presId="urn:microsoft.com/office/officeart/2008/layout/VerticalCurvedList"/>
    <dgm:cxn modelId="{793987D1-2851-4FDB-8AE6-160967625774}" type="presParOf" srcId="{DA8B146D-2683-40C2-BBF7-AF133A39CD7D}" destId="{F5AEFAEA-4E5A-491C-B7E2-6DE9B4718D21}" srcOrd="1" destOrd="0" presId="urn:microsoft.com/office/officeart/2008/layout/VerticalCurvedList"/>
    <dgm:cxn modelId="{564E9E51-BE0D-41D3-BD6A-EBB0E9533CF8}" type="presParOf" srcId="{DA8B146D-2683-40C2-BBF7-AF133A39CD7D}" destId="{E1137073-CA8B-4D96-B390-893DAF76301D}" srcOrd="2" destOrd="0" presId="urn:microsoft.com/office/officeart/2008/layout/VerticalCurvedList"/>
    <dgm:cxn modelId="{0C75594E-A5EA-453B-82B8-C4AC656BAF07}" type="presParOf" srcId="{E1137073-CA8B-4D96-B390-893DAF76301D}" destId="{17032F2C-5835-474F-B2AB-3963C75DC1A9}" srcOrd="0" destOrd="0" presId="urn:microsoft.com/office/officeart/2008/layout/VerticalCurvedList"/>
    <dgm:cxn modelId="{9FF970B6-F699-489C-B651-F34A9208CD42}" type="presParOf" srcId="{DA8B146D-2683-40C2-BBF7-AF133A39CD7D}" destId="{C17857D0-AC9A-4881-9360-B0618C26D2A1}" srcOrd="3" destOrd="0" presId="urn:microsoft.com/office/officeart/2008/layout/VerticalCurvedList"/>
    <dgm:cxn modelId="{912A982D-E2A0-4F5B-8A76-F3BC49266AF1}" type="presParOf" srcId="{DA8B146D-2683-40C2-BBF7-AF133A39CD7D}" destId="{9A28A6DA-47D5-46B2-9DBC-6E970691C645}" srcOrd="4" destOrd="0" presId="urn:microsoft.com/office/officeart/2008/layout/VerticalCurvedList"/>
    <dgm:cxn modelId="{735CBA13-7A8E-40BD-8F71-DBDB86A66680}" type="presParOf" srcId="{9A28A6DA-47D5-46B2-9DBC-6E970691C645}" destId="{F30DEC72-048F-45C4-B556-7AB2646A159C}" srcOrd="0" destOrd="0" presId="urn:microsoft.com/office/officeart/2008/layout/VerticalCurvedList"/>
    <dgm:cxn modelId="{FE73C804-E504-4C11-A9A5-2156302330A5}" type="presParOf" srcId="{DA8B146D-2683-40C2-BBF7-AF133A39CD7D}" destId="{22747100-98BC-4157-B587-9A3A4231541D}" srcOrd="5" destOrd="0" presId="urn:microsoft.com/office/officeart/2008/layout/VerticalCurvedList"/>
    <dgm:cxn modelId="{FB31AB91-DAA6-455F-A7E1-6B825E60E7FC}" type="presParOf" srcId="{DA8B146D-2683-40C2-BBF7-AF133A39CD7D}" destId="{D201E419-C4AA-480A-B12F-1D74D6A55A71}" srcOrd="6" destOrd="0" presId="urn:microsoft.com/office/officeart/2008/layout/VerticalCurvedList"/>
    <dgm:cxn modelId="{74ECD2EC-47F5-4F41-8746-F17BEB64775F}" type="presParOf" srcId="{D201E419-C4AA-480A-B12F-1D74D6A55A71}" destId="{60D23C98-C64C-4584-8E82-2B9ADA74954A}" srcOrd="0" destOrd="0" presId="urn:microsoft.com/office/officeart/2008/layout/VerticalCurvedList"/>
    <dgm:cxn modelId="{A708E25D-32CE-4F8A-B42C-D2819C01C2DA}" type="presParOf" srcId="{DA8B146D-2683-40C2-BBF7-AF133A39CD7D}" destId="{4B43031A-9F41-412F-B169-FF0BD00BB11C}" srcOrd="7" destOrd="0" presId="urn:microsoft.com/office/officeart/2008/layout/VerticalCurvedList"/>
    <dgm:cxn modelId="{1766DF57-14FB-445F-9D69-A5C279F876B7}" type="presParOf" srcId="{DA8B146D-2683-40C2-BBF7-AF133A39CD7D}" destId="{AB5EA1B8-551C-4097-9993-519822E8EC22}" srcOrd="8" destOrd="0" presId="urn:microsoft.com/office/officeart/2008/layout/VerticalCurvedList"/>
    <dgm:cxn modelId="{A72B3595-D73E-414E-9113-2AE885B1E77D}" type="presParOf" srcId="{AB5EA1B8-551C-4097-9993-519822E8EC22}" destId="{117ACC6F-12C3-4997-BDDC-FC50DE40B4A3}" srcOrd="0" destOrd="0" presId="urn:microsoft.com/office/officeart/2008/layout/VerticalCurvedList"/>
    <dgm:cxn modelId="{0666ABDA-736A-4904-9012-CB282E882AA8}" type="presParOf" srcId="{DA8B146D-2683-40C2-BBF7-AF133A39CD7D}" destId="{D10B080F-8047-4D86-9DA2-670FB590C3F2}" srcOrd="9" destOrd="0" presId="urn:microsoft.com/office/officeart/2008/layout/VerticalCurvedList"/>
    <dgm:cxn modelId="{9293EE61-4BB3-4A3A-A0B1-9FAA27E02C0D}" type="presParOf" srcId="{DA8B146D-2683-40C2-BBF7-AF133A39CD7D}" destId="{F8387D73-FC67-48ED-9CA4-EF417A580EC4}" srcOrd="10" destOrd="0" presId="urn:microsoft.com/office/officeart/2008/layout/VerticalCurvedList"/>
    <dgm:cxn modelId="{FDD83663-95A9-4379-A772-BA7FAFA34176}" type="presParOf" srcId="{F8387D73-FC67-48ED-9CA4-EF417A580EC4}" destId="{C989ABB9-ED0C-4A51-8BB1-86304FC5F41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3FC60E-0696-41EB-B9C1-A9E3D26892CA}"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n-US"/>
        </a:p>
      </dgm:t>
    </dgm:pt>
    <dgm:pt modelId="{1A104080-1A98-4534-9A32-F2AB48AE47D2}">
      <dgm:prSet phldrT="[Tex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cs typeface="+mn-cs"/>
            </a:rPr>
            <a:t>قطاع خاص.</a:t>
          </a:r>
          <a:endParaRPr lang="en-US" sz="2200" b="0">
            <a:solidFill>
              <a:schemeClr val="tx1"/>
            </a:solidFill>
            <a:cs typeface="+mn-cs"/>
          </a:endParaRPr>
        </a:p>
      </dgm:t>
    </dgm:pt>
    <dgm:pt modelId="{AC8AD8D5-D30C-4F0B-8CB7-DC77E8C4BC3D}" type="parTrans" cxnId="{5848F45B-930D-4C2E-9046-BD47FFE31C4C}">
      <dgm:prSet/>
      <dgm:spPr/>
      <dgm:t>
        <a:bodyPr/>
        <a:lstStyle/>
        <a:p>
          <a:pPr algn="just" rtl="1">
            <a:lnSpc>
              <a:spcPct val="150000"/>
            </a:lnSpc>
          </a:pPr>
          <a:endParaRPr lang="en-US" sz="2200" b="0">
            <a:solidFill>
              <a:schemeClr val="tx1"/>
            </a:solidFill>
            <a:cs typeface="+mn-cs"/>
          </a:endParaRPr>
        </a:p>
      </dgm:t>
    </dgm:pt>
    <dgm:pt modelId="{17F02576-A276-4D98-A49C-19B9D538DB72}" type="sibTrans" cxnId="{5848F45B-930D-4C2E-9046-BD47FFE31C4C}">
      <dgm:prSet/>
      <dgm:spPr/>
      <dgm:t>
        <a:bodyPr/>
        <a:lstStyle/>
        <a:p>
          <a:pPr algn="just" rtl="1">
            <a:lnSpc>
              <a:spcPct val="150000"/>
            </a:lnSpc>
          </a:pPr>
          <a:endParaRPr lang="en-US" sz="2200" b="0">
            <a:solidFill>
              <a:schemeClr val="tx1"/>
            </a:solidFill>
            <a:cs typeface="+mn-cs"/>
          </a:endParaRPr>
        </a:p>
      </dgm:t>
    </dgm:pt>
    <dgm:pt modelId="{78B5B73F-C89D-440C-86BC-46256E990489}">
      <dgm:prSe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cs typeface="+mn-cs"/>
            </a:rPr>
            <a:t>الشركات والسلاسل الفندقية.</a:t>
          </a:r>
          <a:endParaRPr lang="ar-SY" sz="2200" b="0" dirty="0" smtClean="0">
            <a:solidFill>
              <a:schemeClr val="tx1"/>
            </a:solidFill>
            <a:latin typeface="Calibri" panose="020F0502020204030204" pitchFamily="34" charset="0"/>
            <a:ea typeface="Times New Roman" panose="02020603050405020304" pitchFamily="18" charset="0"/>
            <a:cs typeface="+mn-cs"/>
          </a:endParaRPr>
        </a:p>
      </dgm:t>
    </dgm:pt>
    <dgm:pt modelId="{CBD0F9B1-DCF8-4EC2-9A47-294DEC15159F}" type="parTrans" cxnId="{7AB147D2-C526-4775-96BD-3ABC03252770}">
      <dgm:prSet/>
      <dgm:spPr/>
      <dgm:t>
        <a:bodyPr/>
        <a:lstStyle/>
        <a:p>
          <a:pPr algn="just" rtl="1">
            <a:lnSpc>
              <a:spcPct val="150000"/>
            </a:lnSpc>
          </a:pPr>
          <a:endParaRPr lang="en-US" sz="2200" b="0">
            <a:solidFill>
              <a:schemeClr val="tx1"/>
            </a:solidFill>
            <a:cs typeface="+mn-cs"/>
          </a:endParaRPr>
        </a:p>
      </dgm:t>
    </dgm:pt>
    <dgm:pt modelId="{C76ABC27-A18C-40AF-9019-AA15BAFEB8F2}" type="sibTrans" cxnId="{7AB147D2-C526-4775-96BD-3ABC03252770}">
      <dgm:prSet/>
      <dgm:spPr/>
      <dgm:t>
        <a:bodyPr/>
        <a:lstStyle/>
        <a:p>
          <a:pPr algn="just" rtl="1">
            <a:lnSpc>
              <a:spcPct val="150000"/>
            </a:lnSpc>
          </a:pPr>
          <a:endParaRPr lang="en-US" sz="2200" b="0">
            <a:solidFill>
              <a:schemeClr val="tx1"/>
            </a:solidFill>
            <a:cs typeface="+mn-cs"/>
          </a:endParaRPr>
        </a:p>
      </dgm:t>
    </dgm:pt>
    <dgm:pt modelId="{60133C2D-346A-4439-9B17-05F1C825F04F}">
      <dgm:prSe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cs typeface="+mn-cs"/>
            </a:rPr>
            <a:t>فنادق القطاع المختلط.</a:t>
          </a:r>
          <a:endParaRPr lang="ar-SY" sz="2200" b="0" dirty="0" smtClean="0">
            <a:solidFill>
              <a:schemeClr val="tx1"/>
            </a:solidFill>
            <a:latin typeface="Calibri" panose="020F0502020204030204" pitchFamily="34" charset="0"/>
            <a:ea typeface="Times New Roman" panose="02020603050405020304" pitchFamily="18" charset="0"/>
            <a:cs typeface="+mn-cs"/>
          </a:endParaRPr>
        </a:p>
      </dgm:t>
    </dgm:pt>
    <dgm:pt modelId="{4B590242-16EF-4806-83C0-6D2C9C2B0175}" type="parTrans" cxnId="{2EFACB4C-634D-40E5-858A-5F11F78F00EC}">
      <dgm:prSet/>
      <dgm:spPr/>
      <dgm:t>
        <a:bodyPr/>
        <a:lstStyle/>
        <a:p>
          <a:pPr algn="just" rtl="1">
            <a:lnSpc>
              <a:spcPct val="150000"/>
            </a:lnSpc>
          </a:pPr>
          <a:endParaRPr lang="en-US" sz="2200" b="0">
            <a:solidFill>
              <a:schemeClr val="tx1"/>
            </a:solidFill>
            <a:cs typeface="+mn-cs"/>
          </a:endParaRPr>
        </a:p>
      </dgm:t>
    </dgm:pt>
    <dgm:pt modelId="{0B568365-AAFF-47C0-846B-5FE65826F0A0}" type="sibTrans" cxnId="{2EFACB4C-634D-40E5-858A-5F11F78F00EC}">
      <dgm:prSet/>
      <dgm:spPr/>
      <dgm:t>
        <a:bodyPr/>
        <a:lstStyle/>
        <a:p>
          <a:pPr algn="just" rtl="1">
            <a:lnSpc>
              <a:spcPct val="150000"/>
            </a:lnSpc>
          </a:pPr>
          <a:endParaRPr lang="en-US" sz="2200" b="0">
            <a:solidFill>
              <a:schemeClr val="tx1"/>
            </a:solidFill>
            <a:cs typeface="+mn-cs"/>
          </a:endParaRPr>
        </a:p>
      </dgm:t>
    </dgm:pt>
    <dgm:pt modelId="{81BBAB98-068E-4DA6-8300-948DE5AAE038}">
      <dgm:prSe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cs typeface="+mn-cs"/>
            </a:rPr>
            <a:t>فنادق حكومية.</a:t>
          </a:r>
          <a:endParaRPr lang="en-US" sz="2200" b="0" dirty="0">
            <a:solidFill>
              <a:schemeClr val="tx1"/>
            </a:solidFill>
            <a:latin typeface="Calibri" panose="020F0502020204030204" pitchFamily="34" charset="0"/>
            <a:ea typeface="Times New Roman" panose="02020603050405020304" pitchFamily="18" charset="0"/>
            <a:cs typeface="+mn-cs"/>
          </a:endParaRPr>
        </a:p>
      </dgm:t>
    </dgm:pt>
    <dgm:pt modelId="{E6DF6A60-AEA8-49F1-916A-BC36EA880E50}" type="parTrans" cxnId="{7B8620B7-7DBF-4792-B097-FF27EBADB5ED}">
      <dgm:prSet/>
      <dgm:spPr/>
      <dgm:t>
        <a:bodyPr/>
        <a:lstStyle/>
        <a:p>
          <a:pPr algn="just" rtl="1">
            <a:lnSpc>
              <a:spcPct val="150000"/>
            </a:lnSpc>
          </a:pPr>
          <a:endParaRPr lang="en-US" sz="2200" b="0">
            <a:solidFill>
              <a:schemeClr val="tx1"/>
            </a:solidFill>
            <a:cs typeface="+mn-cs"/>
          </a:endParaRPr>
        </a:p>
      </dgm:t>
    </dgm:pt>
    <dgm:pt modelId="{AA0A8037-2AA7-4D53-A3D4-8D00A77DE968}" type="sibTrans" cxnId="{7B8620B7-7DBF-4792-B097-FF27EBADB5ED}">
      <dgm:prSet/>
      <dgm:spPr/>
      <dgm:t>
        <a:bodyPr/>
        <a:lstStyle/>
        <a:p>
          <a:pPr algn="just" rtl="1">
            <a:lnSpc>
              <a:spcPct val="150000"/>
            </a:lnSpc>
          </a:pPr>
          <a:endParaRPr lang="en-US" sz="2200" b="0">
            <a:solidFill>
              <a:schemeClr val="tx1"/>
            </a:solidFill>
            <a:cs typeface="+mn-cs"/>
          </a:endParaRPr>
        </a:p>
      </dgm:t>
    </dgm:pt>
    <dgm:pt modelId="{CE34DB56-D736-4296-AEA3-DAC95E1E7F01}" type="pres">
      <dgm:prSet presAssocID="{8B3FC60E-0696-41EB-B9C1-A9E3D26892CA}" presName="Name0" presStyleCnt="0">
        <dgm:presLayoutVars>
          <dgm:chMax val="7"/>
          <dgm:chPref val="7"/>
          <dgm:dir val="rev"/>
        </dgm:presLayoutVars>
      </dgm:prSet>
      <dgm:spPr/>
      <dgm:t>
        <a:bodyPr/>
        <a:lstStyle/>
        <a:p>
          <a:endParaRPr lang="en-US"/>
        </a:p>
      </dgm:t>
    </dgm:pt>
    <dgm:pt modelId="{FEC768AC-56A8-47AE-BBA1-25066ABFE3FD}" type="pres">
      <dgm:prSet presAssocID="{8B3FC60E-0696-41EB-B9C1-A9E3D26892CA}" presName="Name1" presStyleCnt="0"/>
      <dgm:spPr/>
    </dgm:pt>
    <dgm:pt modelId="{BA8039C9-1684-490D-BA83-C2DFC1A4F773}" type="pres">
      <dgm:prSet presAssocID="{8B3FC60E-0696-41EB-B9C1-A9E3D26892CA}" presName="cycle" presStyleCnt="0"/>
      <dgm:spPr/>
    </dgm:pt>
    <dgm:pt modelId="{9EF651CD-1DD1-4FC3-8BD5-90AC2DCD501D}" type="pres">
      <dgm:prSet presAssocID="{8B3FC60E-0696-41EB-B9C1-A9E3D26892CA}" presName="srcNode" presStyleLbl="node1" presStyleIdx="0" presStyleCnt="4"/>
      <dgm:spPr/>
    </dgm:pt>
    <dgm:pt modelId="{FD4E2BF3-592B-4824-8FFB-627B2782B953}" type="pres">
      <dgm:prSet presAssocID="{8B3FC60E-0696-41EB-B9C1-A9E3D26892CA}" presName="conn" presStyleLbl="parChTrans1D2" presStyleIdx="0" presStyleCnt="1"/>
      <dgm:spPr/>
      <dgm:t>
        <a:bodyPr/>
        <a:lstStyle/>
        <a:p>
          <a:endParaRPr lang="en-US"/>
        </a:p>
      </dgm:t>
    </dgm:pt>
    <dgm:pt modelId="{186398DB-3773-4057-9661-C8EC39EC9023}" type="pres">
      <dgm:prSet presAssocID="{8B3FC60E-0696-41EB-B9C1-A9E3D26892CA}" presName="extraNode" presStyleLbl="node1" presStyleIdx="0" presStyleCnt="4"/>
      <dgm:spPr/>
    </dgm:pt>
    <dgm:pt modelId="{2B7412E3-7A34-41DB-B96D-59EF95C6E877}" type="pres">
      <dgm:prSet presAssocID="{8B3FC60E-0696-41EB-B9C1-A9E3D26892CA}" presName="dstNode" presStyleLbl="node1" presStyleIdx="0" presStyleCnt="4"/>
      <dgm:spPr/>
    </dgm:pt>
    <dgm:pt modelId="{E7C45A23-C120-4D04-9492-2BB55E0C79ED}" type="pres">
      <dgm:prSet presAssocID="{1A104080-1A98-4534-9A32-F2AB48AE47D2}" presName="text_1" presStyleLbl="node1" presStyleIdx="0" presStyleCnt="4">
        <dgm:presLayoutVars>
          <dgm:bulletEnabled val="1"/>
        </dgm:presLayoutVars>
      </dgm:prSet>
      <dgm:spPr/>
      <dgm:t>
        <a:bodyPr/>
        <a:lstStyle/>
        <a:p>
          <a:endParaRPr lang="en-US"/>
        </a:p>
      </dgm:t>
    </dgm:pt>
    <dgm:pt modelId="{B8614C1B-8843-436E-9A71-46EA1450F7F1}" type="pres">
      <dgm:prSet presAssocID="{1A104080-1A98-4534-9A32-F2AB48AE47D2}" presName="accent_1" presStyleCnt="0"/>
      <dgm:spPr/>
    </dgm:pt>
    <dgm:pt modelId="{2DD8D558-C52A-4755-9C18-5C9C5D22C455}" type="pres">
      <dgm:prSet presAssocID="{1A104080-1A98-4534-9A32-F2AB48AE47D2}" presName="accentRepeatNode" presStyleLbl="solidFgAcc1" presStyleIdx="0" presStyleCnt="4"/>
      <dgm:spPr/>
    </dgm:pt>
    <dgm:pt modelId="{3C53BBB2-3A00-4CE3-AD5C-6D80F5D24961}" type="pres">
      <dgm:prSet presAssocID="{78B5B73F-C89D-440C-86BC-46256E990489}" presName="text_2" presStyleLbl="node1" presStyleIdx="1" presStyleCnt="4">
        <dgm:presLayoutVars>
          <dgm:bulletEnabled val="1"/>
        </dgm:presLayoutVars>
      </dgm:prSet>
      <dgm:spPr/>
      <dgm:t>
        <a:bodyPr/>
        <a:lstStyle/>
        <a:p>
          <a:endParaRPr lang="en-US"/>
        </a:p>
      </dgm:t>
    </dgm:pt>
    <dgm:pt modelId="{20316EDC-212D-449E-B551-F5BBCDE6C0D2}" type="pres">
      <dgm:prSet presAssocID="{78B5B73F-C89D-440C-86BC-46256E990489}" presName="accent_2" presStyleCnt="0"/>
      <dgm:spPr/>
    </dgm:pt>
    <dgm:pt modelId="{F29F9EF1-2EBC-459B-8D22-2677843DEFB1}" type="pres">
      <dgm:prSet presAssocID="{78B5B73F-C89D-440C-86BC-46256E990489}" presName="accentRepeatNode" presStyleLbl="solidFgAcc1" presStyleIdx="1" presStyleCnt="4"/>
      <dgm:spPr/>
    </dgm:pt>
    <dgm:pt modelId="{BDF05B56-C4BC-4088-BBA0-F89B7194FF63}" type="pres">
      <dgm:prSet presAssocID="{60133C2D-346A-4439-9B17-05F1C825F04F}" presName="text_3" presStyleLbl="node1" presStyleIdx="2" presStyleCnt="4">
        <dgm:presLayoutVars>
          <dgm:bulletEnabled val="1"/>
        </dgm:presLayoutVars>
      </dgm:prSet>
      <dgm:spPr/>
      <dgm:t>
        <a:bodyPr/>
        <a:lstStyle/>
        <a:p>
          <a:endParaRPr lang="en-US"/>
        </a:p>
      </dgm:t>
    </dgm:pt>
    <dgm:pt modelId="{FDF38B18-6404-4FAA-B490-356E21F03BCC}" type="pres">
      <dgm:prSet presAssocID="{60133C2D-346A-4439-9B17-05F1C825F04F}" presName="accent_3" presStyleCnt="0"/>
      <dgm:spPr/>
    </dgm:pt>
    <dgm:pt modelId="{0F8BFDCD-7C2B-45D5-9558-1D59C6ABF593}" type="pres">
      <dgm:prSet presAssocID="{60133C2D-346A-4439-9B17-05F1C825F04F}" presName="accentRepeatNode" presStyleLbl="solidFgAcc1" presStyleIdx="2" presStyleCnt="4"/>
      <dgm:spPr/>
    </dgm:pt>
    <dgm:pt modelId="{5D29FC76-F180-4655-8D27-2DF451D1A581}" type="pres">
      <dgm:prSet presAssocID="{81BBAB98-068E-4DA6-8300-948DE5AAE038}" presName="text_4" presStyleLbl="node1" presStyleIdx="3" presStyleCnt="4">
        <dgm:presLayoutVars>
          <dgm:bulletEnabled val="1"/>
        </dgm:presLayoutVars>
      </dgm:prSet>
      <dgm:spPr/>
      <dgm:t>
        <a:bodyPr/>
        <a:lstStyle/>
        <a:p>
          <a:endParaRPr lang="en-US"/>
        </a:p>
      </dgm:t>
    </dgm:pt>
    <dgm:pt modelId="{463174BE-5D1E-4838-A310-884F449A7779}" type="pres">
      <dgm:prSet presAssocID="{81BBAB98-068E-4DA6-8300-948DE5AAE038}" presName="accent_4" presStyleCnt="0"/>
      <dgm:spPr/>
    </dgm:pt>
    <dgm:pt modelId="{42DA57CF-02B8-42F2-B5CE-652409EB62EA}" type="pres">
      <dgm:prSet presAssocID="{81BBAB98-068E-4DA6-8300-948DE5AAE038}" presName="accentRepeatNode" presStyleLbl="solidFgAcc1" presStyleIdx="3" presStyleCnt="4"/>
      <dgm:spPr/>
    </dgm:pt>
  </dgm:ptLst>
  <dgm:cxnLst>
    <dgm:cxn modelId="{2EFACB4C-634D-40E5-858A-5F11F78F00EC}" srcId="{8B3FC60E-0696-41EB-B9C1-A9E3D26892CA}" destId="{60133C2D-346A-4439-9B17-05F1C825F04F}" srcOrd="2" destOrd="0" parTransId="{4B590242-16EF-4806-83C0-6D2C9C2B0175}" sibTransId="{0B568365-AAFF-47C0-846B-5FE65826F0A0}"/>
    <dgm:cxn modelId="{5848F45B-930D-4C2E-9046-BD47FFE31C4C}" srcId="{8B3FC60E-0696-41EB-B9C1-A9E3D26892CA}" destId="{1A104080-1A98-4534-9A32-F2AB48AE47D2}" srcOrd="0" destOrd="0" parTransId="{AC8AD8D5-D30C-4F0B-8CB7-DC77E8C4BC3D}" sibTransId="{17F02576-A276-4D98-A49C-19B9D538DB72}"/>
    <dgm:cxn modelId="{F622C4FE-DFA1-4515-9116-A28F37DFF834}" type="presOf" srcId="{17F02576-A276-4D98-A49C-19B9D538DB72}" destId="{FD4E2BF3-592B-4824-8FFB-627B2782B953}" srcOrd="0" destOrd="0" presId="urn:microsoft.com/office/officeart/2008/layout/VerticalCurvedList"/>
    <dgm:cxn modelId="{1C37869D-5D85-43A4-80E8-64AB7C0C73A3}" type="presOf" srcId="{81BBAB98-068E-4DA6-8300-948DE5AAE038}" destId="{5D29FC76-F180-4655-8D27-2DF451D1A581}" srcOrd="0" destOrd="0" presId="urn:microsoft.com/office/officeart/2008/layout/VerticalCurvedList"/>
    <dgm:cxn modelId="{16AE0A4A-135F-412E-AF43-265CACED9AF1}" type="presOf" srcId="{1A104080-1A98-4534-9A32-F2AB48AE47D2}" destId="{E7C45A23-C120-4D04-9492-2BB55E0C79ED}" srcOrd="0" destOrd="0" presId="urn:microsoft.com/office/officeart/2008/layout/VerticalCurvedList"/>
    <dgm:cxn modelId="{7AB147D2-C526-4775-96BD-3ABC03252770}" srcId="{8B3FC60E-0696-41EB-B9C1-A9E3D26892CA}" destId="{78B5B73F-C89D-440C-86BC-46256E990489}" srcOrd="1" destOrd="0" parTransId="{CBD0F9B1-DCF8-4EC2-9A47-294DEC15159F}" sibTransId="{C76ABC27-A18C-40AF-9019-AA15BAFEB8F2}"/>
    <dgm:cxn modelId="{7B8620B7-7DBF-4792-B097-FF27EBADB5ED}" srcId="{8B3FC60E-0696-41EB-B9C1-A9E3D26892CA}" destId="{81BBAB98-068E-4DA6-8300-948DE5AAE038}" srcOrd="3" destOrd="0" parTransId="{E6DF6A60-AEA8-49F1-916A-BC36EA880E50}" sibTransId="{AA0A8037-2AA7-4D53-A3D4-8D00A77DE968}"/>
    <dgm:cxn modelId="{3B2AF17A-0CAB-422E-9CE5-F98365063137}" type="presOf" srcId="{60133C2D-346A-4439-9B17-05F1C825F04F}" destId="{BDF05B56-C4BC-4088-BBA0-F89B7194FF63}" srcOrd="0" destOrd="0" presId="urn:microsoft.com/office/officeart/2008/layout/VerticalCurvedList"/>
    <dgm:cxn modelId="{0D9E92B1-3C8B-42DC-9E77-3C00BAFEC128}" type="presOf" srcId="{78B5B73F-C89D-440C-86BC-46256E990489}" destId="{3C53BBB2-3A00-4CE3-AD5C-6D80F5D24961}" srcOrd="0" destOrd="0" presId="urn:microsoft.com/office/officeart/2008/layout/VerticalCurvedList"/>
    <dgm:cxn modelId="{935FFD53-520C-4462-B338-E79BB0111C0D}" type="presOf" srcId="{8B3FC60E-0696-41EB-B9C1-A9E3D26892CA}" destId="{CE34DB56-D736-4296-AEA3-DAC95E1E7F01}" srcOrd="0" destOrd="0" presId="urn:microsoft.com/office/officeart/2008/layout/VerticalCurvedList"/>
    <dgm:cxn modelId="{23D116E9-A8A1-4361-A0C7-EE3C6EF354BD}" type="presParOf" srcId="{CE34DB56-D736-4296-AEA3-DAC95E1E7F01}" destId="{FEC768AC-56A8-47AE-BBA1-25066ABFE3FD}" srcOrd="0" destOrd="0" presId="urn:microsoft.com/office/officeart/2008/layout/VerticalCurvedList"/>
    <dgm:cxn modelId="{5C6EB8FC-4223-49D9-A9C9-24F50CB7E02B}" type="presParOf" srcId="{FEC768AC-56A8-47AE-BBA1-25066ABFE3FD}" destId="{BA8039C9-1684-490D-BA83-C2DFC1A4F773}" srcOrd="0" destOrd="0" presId="urn:microsoft.com/office/officeart/2008/layout/VerticalCurvedList"/>
    <dgm:cxn modelId="{2B347991-C5F9-4B92-8CCB-8C0B03289E94}" type="presParOf" srcId="{BA8039C9-1684-490D-BA83-C2DFC1A4F773}" destId="{9EF651CD-1DD1-4FC3-8BD5-90AC2DCD501D}" srcOrd="0" destOrd="0" presId="urn:microsoft.com/office/officeart/2008/layout/VerticalCurvedList"/>
    <dgm:cxn modelId="{0BF6D801-2CD6-43C4-AD54-41D1C538906A}" type="presParOf" srcId="{BA8039C9-1684-490D-BA83-C2DFC1A4F773}" destId="{FD4E2BF3-592B-4824-8FFB-627B2782B953}" srcOrd="1" destOrd="0" presId="urn:microsoft.com/office/officeart/2008/layout/VerticalCurvedList"/>
    <dgm:cxn modelId="{FE52DD96-3A9B-4A5E-B7A2-CD364B62E55B}" type="presParOf" srcId="{BA8039C9-1684-490D-BA83-C2DFC1A4F773}" destId="{186398DB-3773-4057-9661-C8EC39EC9023}" srcOrd="2" destOrd="0" presId="urn:microsoft.com/office/officeart/2008/layout/VerticalCurvedList"/>
    <dgm:cxn modelId="{8C753633-FB43-4C7A-AF38-E2EAF6BDF743}" type="presParOf" srcId="{BA8039C9-1684-490D-BA83-C2DFC1A4F773}" destId="{2B7412E3-7A34-41DB-B96D-59EF95C6E877}" srcOrd="3" destOrd="0" presId="urn:microsoft.com/office/officeart/2008/layout/VerticalCurvedList"/>
    <dgm:cxn modelId="{D7BD4F75-B7F0-4D3E-B9CF-20D8FDFA993D}" type="presParOf" srcId="{FEC768AC-56A8-47AE-BBA1-25066ABFE3FD}" destId="{E7C45A23-C120-4D04-9492-2BB55E0C79ED}" srcOrd="1" destOrd="0" presId="urn:microsoft.com/office/officeart/2008/layout/VerticalCurvedList"/>
    <dgm:cxn modelId="{A3B22676-A1BF-460C-BC50-D3FA539E26D9}" type="presParOf" srcId="{FEC768AC-56A8-47AE-BBA1-25066ABFE3FD}" destId="{B8614C1B-8843-436E-9A71-46EA1450F7F1}" srcOrd="2" destOrd="0" presId="urn:microsoft.com/office/officeart/2008/layout/VerticalCurvedList"/>
    <dgm:cxn modelId="{598BF1FD-1BF7-4519-8563-3301CF2EFB8E}" type="presParOf" srcId="{B8614C1B-8843-436E-9A71-46EA1450F7F1}" destId="{2DD8D558-C52A-4755-9C18-5C9C5D22C455}" srcOrd="0" destOrd="0" presId="urn:microsoft.com/office/officeart/2008/layout/VerticalCurvedList"/>
    <dgm:cxn modelId="{801E0737-B5FD-4CF3-9C25-DACB162F8D9A}" type="presParOf" srcId="{FEC768AC-56A8-47AE-BBA1-25066ABFE3FD}" destId="{3C53BBB2-3A00-4CE3-AD5C-6D80F5D24961}" srcOrd="3" destOrd="0" presId="urn:microsoft.com/office/officeart/2008/layout/VerticalCurvedList"/>
    <dgm:cxn modelId="{E2C73FFF-AE52-44F5-86E6-87B54DFFB44B}" type="presParOf" srcId="{FEC768AC-56A8-47AE-BBA1-25066ABFE3FD}" destId="{20316EDC-212D-449E-B551-F5BBCDE6C0D2}" srcOrd="4" destOrd="0" presId="urn:microsoft.com/office/officeart/2008/layout/VerticalCurvedList"/>
    <dgm:cxn modelId="{099EC530-E764-4186-9486-D24591C7CE39}" type="presParOf" srcId="{20316EDC-212D-449E-B551-F5BBCDE6C0D2}" destId="{F29F9EF1-2EBC-459B-8D22-2677843DEFB1}" srcOrd="0" destOrd="0" presId="urn:microsoft.com/office/officeart/2008/layout/VerticalCurvedList"/>
    <dgm:cxn modelId="{2A5B1F28-527F-4ADC-A42C-F819E2D1C5BA}" type="presParOf" srcId="{FEC768AC-56A8-47AE-BBA1-25066ABFE3FD}" destId="{BDF05B56-C4BC-4088-BBA0-F89B7194FF63}" srcOrd="5" destOrd="0" presId="urn:microsoft.com/office/officeart/2008/layout/VerticalCurvedList"/>
    <dgm:cxn modelId="{B5DEB70B-BA53-4C25-808E-1FD3E722C31E}" type="presParOf" srcId="{FEC768AC-56A8-47AE-BBA1-25066ABFE3FD}" destId="{FDF38B18-6404-4FAA-B490-356E21F03BCC}" srcOrd="6" destOrd="0" presId="urn:microsoft.com/office/officeart/2008/layout/VerticalCurvedList"/>
    <dgm:cxn modelId="{3571BDA5-BEA2-49C8-A0E9-17A842223436}" type="presParOf" srcId="{FDF38B18-6404-4FAA-B490-356E21F03BCC}" destId="{0F8BFDCD-7C2B-45D5-9558-1D59C6ABF593}" srcOrd="0" destOrd="0" presId="urn:microsoft.com/office/officeart/2008/layout/VerticalCurvedList"/>
    <dgm:cxn modelId="{4032A32C-CD8A-451F-8B51-932D4D25C3AC}" type="presParOf" srcId="{FEC768AC-56A8-47AE-BBA1-25066ABFE3FD}" destId="{5D29FC76-F180-4655-8D27-2DF451D1A581}" srcOrd="7" destOrd="0" presId="urn:microsoft.com/office/officeart/2008/layout/VerticalCurvedList"/>
    <dgm:cxn modelId="{3C975873-4293-471A-8547-DE6F06DE31F7}" type="presParOf" srcId="{FEC768AC-56A8-47AE-BBA1-25066ABFE3FD}" destId="{463174BE-5D1E-4838-A310-884F449A7779}" srcOrd="8" destOrd="0" presId="urn:microsoft.com/office/officeart/2008/layout/VerticalCurvedList"/>
    <dgm:cxn modelId="{99F4D3EE-7857-4224-8BFE-FE062759BC8C}" type="presParOf" srcId="{463174BE-5D1E-4838-A310-884F449A7779}" destId="{42DA57CF-02B8-42F2-B5CE-652409EB62E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82F6A8-5BFB-4835-84BF-3121BEC88A68}"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CF51B162-FE05-49D4-8C0F-1D70DCEF751E}">
      <dgm:prSet custT="1"/>
      <dgm:spPr/>
      <dgm:t>
        <a:bodyPr/>
        <a:lstStyle/>
        <a:p>
          <a:pPr algn="just" rtl="1">
            <a:lnSpc>
              <a:spcPct val="150000"/>
            </a:lnSpc>
          </a:pPr>
          <a:r>
            <a:rPr lang="ar-SA" sz="2200" b="0" smtClean="0">
              <a:solidFill>
                <a:schemeClr val="tx1"/>
              </a:solidFill>
              <a:latin typeface="Calibri" panose="020F0502020204030204" pitchFamily="34" charset="0"/>
              <a:ea typeface="Times New Roman" panose="02020603050405020304" pitchFamily="18" charset="0"/>
            </a:rPr>
            <a:t>فنادق المدن</a:t>
          </a:r>
          <a:r>
            <a:rPr lang="ar-SY" sz="2200" b="0" smtClean="0">
              <a:solidFill>
                <a:schemeClr val="tx1"/>
              </a:solidFill>
              <a:latin typeface="Calibri" panose="020F0502020204030204" pitchFamily="34" charset="0"/>
              <a:ea typeface="Times New Roman" panose="02020603050405020304" pitchFamily="18" charset="0"/>
            </a:rPr>
            <a:t>.</a:t>
          </a:r>
          <a:endParaRPr lang="en-US" sz="2200" b="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gm:t>
    </dgm:pt>
    <dgm:pt modelId="{0D12565B-4A44-4B7B-B3B2-E2E71DB4B398}" type="parTrans" cxnId="{76C5002E-E6D7-4567-A284-21EE934E2D4C}">
      <dgm:prSet/>
      <dgm:spPr/>
      <dgm:t>
        <a:bodyPr/>
        <a:lstStyle/>
        <a:p>
          <a:pPr algn="just" rtl="1">
            <a:lnSpc>
              <a:spcPct val="150000"/>
            </a:lnSpc>
          </a:pPr>
          <a:endParaRPr lang="en-US" sz="2200">
            <a:solidFill>
              <a:schemeClr val="tx1"/>
            </a:solidFill>
          </a:endParaRPr>
        </a:p>
      </dgm:t>
    </dgm:pt>
    <dgm:pt modelId="{167510F9-84F2-49FA-8AF9-BA70F540A177}" type="sibTrans" cxnId="{76C5002E-E6D7-4567-A284-21EE934E2D4C}">
      <dgm:prSet/>
      <dgm:spPr/>
      <dgm:t>
        <a:bodyPr/>
        <a:lstStyle/>
        <a:p>
          <a:pPr algn="just" rtl="1">
            <a:lnSpc>
              <a:spcPct val="150000"/>
            </a:lnSpc>
          </a:pPr>
          <a:endParaRPr lang="en-US" sz="2200">
            <a:solidFill>
              <a:schemeClr val="tx1"/>
            </a:solidFill>
          </a:endParaRPr>
        </a:p>
      </dgm:t>
    </dgm:pt>
    <dgm:pt modelId="{0CDCA535-542B-4B36-A88D-9C4ECFC8AFF3}">
      <dgm:prSet custT="1"/>
      <dgm:spPr/>
      <dgm:t>
        <a:bodyPr/>
        <a:lstStyle/>
        <a:p>
          <a:pPr algn="just" rtl="1">
            <a:lnSpc>
              <a:spcPct val="150000"/>
            </a:lnSpc>
          </a:pPr>
          <a:r>
            <a:rPr lang="ar-SA" sz="2200" b="0" dirty="0" smtClean="0">
              <a:solidFill>
                <a:schemeClr val="tx1"/>
              </a:solidFill>
              <a:latin typeface="Calibri" panose="020F0502020204030204" pitchFamily="34" charset="0"/>
              <a:ea typeface="Times New Roman" panose="02020603050405020304" pitchFamily="18" charset="0"/>
            </a:rPr>
            <a:t>فنادق الضواحي</a:t>
          </a:r>
          <a:r>
            <a:rPr lang="ar-SY" sz="2200" b="0" dirty="0" smtClean="0">
              <a:solidFill>
                <a:schemeClr val="tx1"/>
              </a:solidFill>
              <a:latin typeface="Calibri" panose="020F0502020204030204" pitchFamily="34" charset="0"/>
              <a:ea typeface="Times New Roman" panose="02020603050405020304" pitchFamily="18" charset="0"/>
            </a:rPr>
            <a:t>.</a:t>
          </a:r>
          <a:endParaRPr lang="en-US" sz="2200" b="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gm:t>
    </dgm:pt>
    <dgm:pt modelId="{BCC9982D-A56E-4907-8E6E-2216EB029DFA}" type="parTrans" cxnId="{911089B7-07A2-4D9A-8868-DF9BFCAAC8FD}">
      <dgm:prSet/>
      <dgm:spPr/>
      <dgm:t>
        <a:bodyPr/>
        <a:lstStyle/>
        <a:p>
          <a:pPr algn="just" rtl="1">
            <a:lnSpc>
              <a:spcPct val="150000"/>
            </a:lnSpc>
          </a:pPr>
          <a:endParaRPr lang="en-US" sz="2200">
            <a:solidFill>
              <a:schemeClr val="tx1"/>
            </a:solidFill>
          </a:endParaRPr>
        </a:p>
      </dgm:t>
    </dgm:pt>
    <dgm:pt modelId="{4F19C6EE-88C7-4061-B9CC-F1CA6BFEB4FD}" type="sibTrans" cxnId="{911089B7-07A2-4D9A-8868-DF9BFCAAC8FD}">
      <dgm:prSet/>
      <dgm:spPr/>
      <dgm:t>
        <a:bodyPr/>
        <a:lstStyle/>
        <a:p>
          <a:pPr algn="just" rtl="1">
            <a:lnSpc>
              <a:spcPct val="150000"/>
            </a:lnSpc>
          </a:pPr>
          <a:endParaRPr lang="en-US" sz="2200">
            <a:solidFill>
              <a:schemeClr val="tx1"/>
            </a:solidFill>
          </a:endParaRPr>
        </a:p>
      </dgm:t>
    </dgm:pt>
    <dgm:pt modelId="{1D0ADC45-4431-46C2-8312-29682126650D}">
      <dgm:prSe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rPr>
            <a:t>فنادق العبور.</a:t>
          </a:r>
          <a:endParaRPr lang="ar-SY" sz="2200" b="0" dirty="0" smtClean="0">
            <a:solidFill>
              <a:schemeClr val="tx1"/>
            </a:solidFill>
            <a:latin typeface="Calibri" panose="020F0502020204030204" pitchFamily="34" charset="0"/>
            <a:ea typeface="Times New Roman" panose="02020603050405020304" pitchFamily="18" charset="0"/>
          </a:endParaRPr>
        </a:p>
      </dgm:t>
    </dgm:pt>
    <dgm:pt modelId="{5A80B764-D8C1-4EF0-AFCE-0B8A8110C2A1}" type="parTrans" cxnId="{133418FE-7E62-4B07-B4E3-49E6867F4DEC}">
      <dgm:prSet/>
      <dgm:spPr/>
      <dgm:t>
        <a:bodyPr/>
        <a:lstStyle/>
        <a:p>
          <a:pPr algn="just" rtl="1">
            <a:lnSpc>
              <a:spcPct val="150000"/>
            </a:lnSpc>
          </a:pPr>
          <a:endParaRPr lang="en-US" sz="2200">
            <a:solidFill>
              <a:schemeClr val="tx1"/>
            </a:solidFill>
          </a:endParaRPr>
        </a:p>
      </dgm:t>
    </dgm:pt>
    <dgm:pt modelId="{F483CABB-DECA-466C-AC03-8C56A1464BA5}" type="sibTrans" cxnId="{133418FE-7E62-4B07-B4E3-49E6867F4DEC}">
      <dgm:prSet/>
      <dgm:spPr/>
      <dgm:t>
        <a:bodyPr/>
        <a:lstStyle/>
        <a:p>
          <a:pPr algn="just" rtl="1">
            <a:lnSpc>
              <a:spcPct val="150000"/>
            </a:lnSpc>
          </a:pPr>
          <a:endParaRPr lang="en-US" sz="2200">
            <a:solidFill>
              <a:schemeClr val="tx1"/>
            </a:solidFill>
          </a:endParaRPr>
        </a:p>
      </dgm:t>
    </dgm:pt>
    <dgm:pt modelId="{8CB8FF1A-8FE7-43F3-80F8-EA7F5DD08F24}">
      <dgm:prSet custT="1"/>
      <dgm:spPr/>
      <dgm:t>
        <a:bodyPr/>
        <a:lstStyle/>
        <a:p>
          <a:pPr algn="just" rtl="1">
            <a:lnSpc>
              <a:spcPct val="150000"/>
            </a:lnSpc>
          </a:pPr>
          <a:r>
            <a:rPr lang="ar-SY" sz="2200" b="0" dirty="0" smtClean="0">
              <a:solidFill>
                <a:schemeClr val="tx1"/>
              </a:solidFill>
              <a:latin typeface="Calibri" panose="020F0502020204030204" pitchFamily="34" charset="0"/>
              <a:ea typeface="Times New Roman" panose="02020603050405020304" pitchFamily="18" charset="0"/>
            </a:rPr>
            <a:t>المنتجعات.</a:t>
          </a:r>
        </a:p>
      </dgm:t>
    </dgm:pt>
    <dgm:pt modelId="{177B8A3C-0F7C-4356-89F7-05ED768AC05F}" type="parTrans" cxnId="{ECA2C16B-761A-4F5A-8B3F-B9DF211B5DB4}">
      <dgm:prSet/>
      <dgm:spPr/>
      <dgm:t>
        <a:bodyPr/>
        <a:lstStyle/>
        <a:p>
          <a:pPr algn="just" rtl="1">
            <a:lnSpc>
              <a:spcPct val="150000"/>
            </a:lnSpc>
          </a:pPr>
          <a:endParaRPr lang="en-US" sz="2200">
            <a:solidFill>
              <a:schemeClr val="tx1"/>
            </a:solidFill>
          </a:endParaRPr>
        </a:p>
      </dgm:t>
    </dgm:pt>
    <dgm:pt modelId="{0A915CF5-1018-4B63-B823-12031C412060}" type="sibTrans" cxnId="{ECA2C16B-761A-4F5A-8B3F-B9DF211B5DB4}">
      <dgm:prSet/>
      <dgm:spPr/>
      <dgm:t>
        <a:bodyPr/>
        <a:lstStyle/>
        <a:p>
          <a:pPr algn="just" rtl="1">
            <a:lnSpc>
              <a:spcPct val="150000"/>
            </a:lnSpc>
          </a:pPr>
          <a:endParaRPr lang="en-US" sz="2200">
            <a:solidFill>
              <a:schemeClr val="tx1"/>
            </a:solidFill>
          </a:endParaRPr>
        </a:p>
      </dgm:t>
    </dgm:pt>
    <dgm:pt modelId="{8AB6BE52-A781-4277-B65E-1B2DC7F95813}">
      <dgm:prSe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rPr>
            <a:t>فنادق المؤتمرات.</a:t>
          </a:r>
          <a:endParaRPr lang="en-US" sz="2200" b="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gm:t>
    </dgm:pt>
    <dgm:pt modelId="{3CA60F3E-1AD4-473D-B14D-8D6F643B6285}" type="parTrans" cxnId="{319A6801-7C14-4962-BB22-5618B15AE76F}">
      <dgm:prSet/>
      <dgm:spPr/>
      <dgm:t>
        <a:bodyPr/>
        <a:lstStyle/>
        <a:p>
          <a:pPr algn="just" rtl="1">
            <a:lnSpc>
              <a:spcPct val="150000"/>
            </a:lnSpc>
          </a:pPr>
          <a:endParaRPr lang="en-US" sz="2200">
            <a:solidFill>
              <a:schemeClr val="tx1"/>
            </a:solidFill>
          </a:endParaRPr>
        </a:p>
      </dgm:t>
    </dgm:pt>
    <dgm:pt modelId="{14E3C1D1-6C54-4283-A9D1-A71833AEA166}" type="sibTrans" cxnId="{319A6801-7C14-4962-BB22-5618B15AE76F}">
      <dgm:prSet/>
      <dgm:spPr/>
      <dgm:t>
        <a:bodyPr/>
        <a:lstStyle/>
        <a:p>
          <a:pPr algn="just" rtl="1">
            <a:lnSpc>
              <a:spcPct val="150000"/>
            </a:lnSpc>
          </a:pPr>
          <a:endParaRPr lang="en-US" sz="2200">
            <a:solidFill>
              <a:schemeClr val="tx1"/>
            </a:solidFill>
          </a:endParaRPr>
        </a:p>
      </dgm:t>
    </dgm:pt>
    <dgm:pt modelId="{F005DBAC-CCDE-479B-AD34-55C6617A1067}">
      <dgm:prSe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rPr>
            <a:t>الفنادق التجارية.</a:t>
          </a:r>
          <a:endParaRPr lang="ar-SY" sz="2200" b="0" dirty="0">
            <a:solidFill>
              <a:schemeClr val="tx1"/>
            </a:solidFill>
          </a:endParaRPr>
        </a:p>
      </dgm:t>
    </dgm:pt>
    <dgm:pt modelId="{01E4D2B2-553D-418A-923C-8A388417851D}" type="parTrans" cxnId="{0AC2EA18-145C-43C7-A441-2FB6837CF621}">
      <dgm:prSet/>
      <dgm:spPr/>
      <dgm:t>
        <a:bodyPr/>
        <a:lstStyle/>
        <a:p>
          <a:pPr algn="just" rtl="1">
            <a:lnSpc>
              <a:spcPct val="150000"/>
            </a:lnSpc>
          </a:pPr>
          <a:endParaRPr lang="en-US" sz="2200">
            <a:solidFill>
              <a:schemeClr val="tx1"/>
            </a:solidFill>
          </a:endParaRPr>
        </a:p>
      </dgm:t>
    </dgm:pt>
    <dgm:pt modelId="{377C9781-CC84-48E5-B13F-D4B6DDEB25DB}" type="sibTrans" cxnId="{0AC2EA18-145C-43C7-A441-2FB6837CF621}">
      <dgm:prSet/>
      <dgm:spPr/>
      <dgm:t>
        <a:bodyPr/>
        <a:lstStyle/>
        <a:p>
          <a:pPr algn="just" rtl="1">
            <a:lnSpc>
              <a:spcPct val="150000"/>
            </a:lnSpc>
          </a:pPr>
          <a:endParaRPr lang="en-US" sz="2200">
            <a:solidFill>
              <a:schemeClr val="tx1"/>
            </a:solidFill>
          </a:endParaRPr>
        </a:p>
      </dgm:t>
    </dgm:pt>
    <dgm:pt modelId="{5F98BB20-9AB4-4067-9F65-3339E4ADEDF9}" type="pres">
      <dgm:prSet presAssocID="{4982F6A8-5BFB-4835-84BF-3121BEC88A68}" presName="linear" presStyleCnt="0">
        <dgm:presLayoutVars>
          <dgm:animLvl val="lvl"/>
          <dgm:resizeHandles val="exact"/>
        </dgm:presLayoutVars>
      </dgm:prSet>
      <dgm:spPr/>
      <dgm:t>
        <a:bodyPr/>
        <a:lstStyle/>
        <a:p>
          <a:endParaRPr lang="en-US"/>
        </a:p>
      </dgm:t>
    </dgm:pt>
    <dgm:pt modelId="{23D5850D-E9B7-464B-9763-1BB1B4A8CACB}" type="pres">
      <dgm:prSet presAssocID="{CF51B162-FE05-49D4-8C0F-1D70DCEF751E}" presName="parentText" presStyleLbl="node1" presStyleIdx="0" presStyleCnt="6">
        <dgm:presLayoutVars>
          <dgm:chMax val="0"/>
          <dgm:bulletEnabled val="1"/>
        </dgm:presLayoutVars>
      </dgm:prSet>
      <dgm:spPr/>
      <dgm:t>
        <a:bodyPr/>
        <a:lstStyle/>
        <a:p>
          <a:endParaRPr lang="en-US"/>
        </a:p>
      </dgm:t>
    </dgm:pt>
    <dgm:pt modelId="{408EEA2E-FD94-4544-8587-67FE755E4A1E}" type="pres">
      <dgm:prSet presAssocID="{167510F9-84F2-49FA-8AF9-BA70F540A177}" presName="spacer" presStyleCnt="0"/>
      <dgm:spPr/>
    </dgm:pt>
    <dgm:pt modelId="{34BCF466-4F8D-4B8F-9400-93B68639E35E}" type="pres">
      <dgm:prSet presAssocID="{0CDCA535-542B-4B36-A88D-9C4ECFC8AFF3}" presName="parentText" presStyleLbl="node1" presStyleIdx="1" presStyleCnt="6">
        <dgm:presLayoutVars>
          <dgm:chMax val="0"/>
          <dgm:bulletEnabled val="1"/>
        </dgm:presLayoutVars>
      </dgm:prSet>
      <dgm:spPr/>
      <dgm:t>
        <a:bodyPr/>
        <a:lstStyle/>
        <a:p>
          <a:endParaRPr lang="en-US"/>
        </a:p>
      </dgm:t>
    </dgm:pt>
    <dgm:pt modelId="{45A43741-D3CC-4B90-B03A-56A06C0F3FE6}" type="pres">
      <dgm:prSet presAssocID="{4F19C6EE-88C7-4061-B9CC-F1CA6BFEB4FD}" presName="spacer" presStyleCnt="0"/>
      <dgm:spPr/>
    </dgm:pt>
    <dgm:pt modelId="{BC62675E-1395-4D12-8E0F-C35CE3A4A637}" type="pres">
      <dgm:prSet presAssocID="{1D0ADC45-4431-46C2-8312-29682126650D}" presName="parentText" presStyleLbl="node1" presStyleIdx="2" presStyleCnt="6">
        <dgm:presLayoutVars>
          <dgm:chMax val="0"/>
          <dgm:bulletEnabled val="1"/>
        </dgm:presLayoutVars>
      </dgm:prSet>
      <dgm:spPr/>
      <dgm:t>
        <a:bodyPr/>
        <a:lstStyle/>
        <a:p>
          <a:endParaRPr lang="en-US"/>
        </a:p>
      </dgm:t>
    </dgm:pt>
    <dgm:pt modelId="{FED082DF-1E01-4BBB-9508-C070E65E51DF}" type="pres">
      <dgm:prSet presAssocID="{F483CABB-DECA-466C-AC03-8C56A1464BA5}" presName="spacer" presStyleCnt="0"/>
      <dgm:spPr/>
    </dgm:pt>
    <dgm:pt modelId="{4A30337A-F7E7-4364-887E-964D171630B7}" type="pres">
      <dgm:prSet presAssocID="{8CB8FF1A-8FE7-43F3-80F8-EA7F5DD08F24}" presName="parentText" presStyleLbl="node1" presStyleIdx="3" presStyleCnt="6">
        <dgm:presLayoutVars>
          <dgm:chMax val="0"/>
          <dgm:bulletEnabled val="1"/>
        </dgm:presLayoutVars>
      </dgm:prSet>
      <dgm:spPr/>
      <dgm:t>
        <a:bodyPr/>
        <a:lstStyle/>
        <a:p>
          <a:endParaRPr lang="en-US"/>
        </a:p>
      </dgm:t>
    </dgm:pt>
    <dgm:pt modelId="{4D760F01-0E67-4231-A5AE-860BDBC2F802}" type="pres">
      <dgm:prSet presAssocID="{0A915CF5-1018-4B63-B823-12031C412060}" presName="spacer" presStyleCnt="0"/>
      <dgm:spPr/>
    </dgm:pt>
    <dgm:pt modelId="{EE94F03B-380D-40B7-ABB8-538B51E88435}" type="pres">
      <dgm:prSet presAssocID="{8AB6BE52-A781-4277-B65E-1B2DC7F95813}" presName="parentText" presStyleLbl="node1" presStyleIdx="4" presStyleCnt="6">
        <dgm:presLayoutVars>
          <dgm:chMax val="0"/>
          <dgm:bulletEnabled val="1"/>
        </dgm:presLayoutVars>
      </dgm:prSet>
      <dgm:spPr/>
      <dgm:t>
        <a:bodyPr/>
        <a:lstStyle/>
        <a:p>
          <a:endParaRPr lang="en-US"/>
        </a:p>
      </dgm:t>
    </dgm:pt>
    <dgm:pt modelId="{4BCD3414-CFD6-40ED-AF48-EF5E342DB511}" type="pres">
      <dgm:prSet presAssocID="{14E3C1D1-6C54-4283-A9D1-A71833AEA166}" presName="spacer" presStyleCnt="0"/>
      <dgm:spPr/>
    </dgm:pt>
    <dgm:pt modelId="{0F77F2F9-EBFC-4301-81A7-36D273C731DE}" type="pres">
      <dgm:prSet presAssocID="{F005DBAC-CCDE-479B-AD34-55C6617A1067}" presName="parentText" presStyleLbl="node1" presStyleIdx="5" presStyleCnt="6">
        <dgm:presLayoutVars>
          <dgm:chMax val="0"/>
          <dgm:bulletEnabled val="1"/>
        </dgm:presLayoutVars>
      </dgm:prSet>
      <dgm:spPr/>
      <dgm:t>
        <a:bodyPr/>
        <a:lstStyle/>
        <a:p>
          <a:endParaRPr lang="en-US"/>
        </a:p>
      </dgm:t>
    </dgm:pt>
  </dgm:ptLst>
  <dgm:cxnLst>
    <dgm:cxn modelId="{7441087F-8F2E-4980-A739-914F0C0A876D}" type="presOf" srcId="{CF51B162-FE05-49D4-8C0F-1D70DCEF751E}" destId="{23D5850D-E9B7-464B-9763-1BB1B4A8CACB}" srcOrd="0" destOrd="0" presId="urn:microsoft.com/office/officeart/2005/8/layout/vList2"/>
    <dgm:cxn modelId="{133418FE-7E62-4B07-B4E3-49E6867F4DEC}" srcId="{4982F6A8-5BFB-4835-84BF-3121BEC88A68}" destId="{1D0ADC45-4431-46C2-8312-29682126650D}" srcOrd="2" destOrd="0" parTransId="{5A80B764-D8C1-4EF0-AFCE-0B8A8110C2A1}" sibTransId="{F483CABB-DECA-466C-AC03-8C56A1464BA5}"/>
    <dgm:cxn modelId="{911089B7-07A2-4D9A-8868-DF9BFCAAC8FD}" srcId="{4982F6A8-5BFB-4835-84BF-3121BEC88A68}" destId="{0CDCA535-542B-4B36-A88D-9C4ECFC8AFF3}" srcOrd="1" destOrd="0" parTransId="{BCC9982D-A56E-4907-8E6E-2216EB029DFA}" sibTransId="{4F19C6EE-88C7-4061-B9CC-F1CA6BFEB4FD}"/>
    <dgm:cxn modelId="{319A6801-7C14-4962-BB22-5618B15AE76F}" srcId="{4982F6A8-5BFB-4835-84BF-3121BEC88A68}" destId="{8AB6BE52-A781-4277-B65E-1B2DC7F95813}" srcOrd="4" destOrd="0" parTransId="{3CA60F3E-1AD4-473D-B14D-8D6F643B6285}" sibTransId="{14E3C1D1-6C54-4283-A9D1-A71833AEA166}"/>
    <dgm:cxn modelId="{76C5002E-E6D7-4567-A284-21EE934E2D4C}" srcId="{4982F6A8-5BFB-4835-84BF-3121BEC88A68}" destId="{CF51B162-FE05-49D4-8C0F-1D70DCEF751E}" srcOrd="0" destOrd="0" parTransId="{0D12565B-4A44-4B7B-B3B2-E2E71DB4B398}" sibTransId="{167510F9-84F2-49FA-8AF9-BA70F540A177}"/>
    <dgm:cxn modelId="{312054F3-D265-48F3-9391-91EBD8C9EB2A}" type="presOf" srcId="{4982F6A8-5BFB-4835-84BF-3121BEC88A68}" destId="{5F98BB20-9AB4-4067-9F65-3339E4ADEDF9}" srcOrd="0" destOrd="0" presId="urn:microsoft.com/office/officeart/2005/8/layout/vList2"/>
    <dgm:cxn modelId="{20AB4654-F48E-4BB0-B236-51054CBFAFFB}" type="presOf" srcId="{F005DBAC-CCDE-479B-AD34-55C6617A1067}" destId="{0F77F2F9-EBFC-4301-81A7-36D273C731DE}" srcOrd="0" destOrd="0" presId="urn:microsoft.com/office/officeart/2005/8/layout/vList2"/>
    <dgm:cxn modelId="{ECA2C16B-761A-4F5A-8B3F-B9DF211B5DB4}" srcId="{4982F6A8-5BFB-4835-84BF-3121BEC88A68}" destId="{8CB8FF1A-8FE7-43F3-80F8-EA7F5DD08F24}" srcOrd="3" destOrd="0" parTransId="{177B8A3C-0F7C-4356-89F7-05ED768AC05F}" sibTransId="{0A915CF5-1018-4B63-B823-12031C412060}"/>
    <dgm:cxn modelId="{0AB96E6B-DB2C-4BEA-8144-8B7B94D0C28D}" type="presOf" srcId="{8AB6BE52-A781-4277-B65E-1B2DC7F95813}" destId="{EE94F03B-380D-40B7-ABB8-538B51E88435}" srcOrd="0" destOrd="0" presId="urn:microsoft.com/office/officeart/2005/8/layout/vList2"/>
    <dgm:cxn modelId="{5B451790-7D0F-47C9-B073-45130AA40FA3}" type="presOf" srcId="{1D0ADC45-4431-46C2-8312-29682126650D}" destId="{BC62675E-1395-4D12-8E0F-C35CE3A4A637}" srcOrd="0" destOrd="0" presId="urn:microsoft.com/office/officeart/2005/8/layout/vList2"/>
    <dgm:cxn modelId="{0AC2EA18-145C-43C7-A441-2FB6837CF621}" srcId="{4982F6A8-5BFB-4835-84BF-3121BEC88A68}" destId="{F005DBAC-CCDE-479B-AD34-55C6617A1067}" srcOrd="5" destOrd="0" parTransId="{01E4D2B2-553D-418A-923C-8A388417851D}" sibTransId="{377C9781-CC84-48E5-B13F-D4B6DDEB25DB}"/>
    <dgm:cxn modelId="{499998E4-46CD-4BC8-B5D6-DBF248A55DF9}" type="presOf" srcId="{8CB8FF1A-8FE7-43F3-80F8-EA7F5DD08F24}" destId="{4A30337A-F7E7-4364-887E-964D171630B7}" srcOrd="0" destOrd="0" presId="urn:microsoft.com/office/officeart/2005/8/layout/vList2"/>
    <dgm:cxn modelId="{30871085-BABE-4A7F-9822-7E87C3137404}" type="presOf" srcId="{0CDCA535-542B-4B36-A88D-9C4ECFC8AFF3}" destId="{34BCF466-4F8D-4B8F-9400-93B68639E35E}" srcOrd="0" destOrd="0" presId="urn:microsoft.com/office/officeart/2005/8/layout/vList2"/>
    <dgm:cxn modelId="{C42C662F-A996-4AB9-A4C7-245696F5C1CD}" type="presParOf" srcId="{5F98BB20-9AB4-4067-9F65-3339E4ADEDF9}" destId="{23D5850D-E9B7-464B-9763-1BB1B4A8CACB}" srcOrd="0" destOrd="0" presId="urn:microsoft.com/office/officeart/2005/8/layout/vList2"/>
    <dgm:cxn modelId="{445DD971-4CBE-4394-A728-B35054154598}" type="presParOf" srcId="{5F98BB20-9AB4-4067-9F65-3339E4ADEDF9}" destId="{408EEA2E-FD94-4544-8587-67FE755E4A1E}" srcOrd="1" destOrd="0" presId="urn:microsoft.com/office/officeart/2005/8/layout/vList2"/>
    <dgm:cxn modelId="{E4C88C84-10E1-4B59-992D-80FBB190B14C}" type="presParOf" srcId="{5F98BB20-9AB4-4067-9F65-3339E4ADEDF9}" destId="{34BCF466-4F8D-4B8F-9400-93B68639E35E}" srcOrd="2" destOrd="0" presId="urn:microsoft.com/office/officeart/2005/8/layout/vList2"/>
    <dgm:cxn modelId="{FA56080E-2CC1-4F2B-82AD-0B5CA239DE33}" type="presParOf" srcId="{5F98BB20-9AB4-4067-9F65-3339E4ADEDF9}" destId="{45A43741-D3CC-4B90-B03A-56A06C0F3FE6}" srcOrd="3" destOrd="0" presId="urn:microsoft.com/office/officeart/2005/8/layout/vList2"/>
    <dgm:cxn modelId="{8028DC15-C276-4CA8-837D-F757844AE053}" type="presParOf" srcId="{5F98BB20-9AB4-4067-9F65-3339E4ADEDF9}" destId="{BC62675E-1395-4D12-8E0F-C35CE3A4A637}" srcOrd="4" destOrd="0" presId="urn:microsoft.com/office/officeart/2005/8/layout/vList2"/>
    <dgm:cxn modelId="{8B2307B9-F8DC-4451-AF0B-138F6999513D}" type="presParOf" srcId="{5F98BB20-9AB4-4067-9F65-3339E4ADEDF9}" destId="{FED082DF-1E01-4BBB-9508-C070E65E51DF}" srcOrd="5" destOrd="0" presId="urn:microsoft.com/office/officeart/2005/8/layout/vList2"/>
    <dgm:cxn modelId="{165D5755-B682-46D5-9C84-6EFDF711D80C}" type="presParOf" srcId="{5F98BB20-9AB4-4067-9F65-3339E4ADEDF9}" destId="{4A30337A-F7E7-4364-887E-964D171630B7}" srcOrd="6" destOrd="0" presId="urn:microsoft.com/office/officeart/2005/8/layout/vList2"/>
    <dgm:cxn modelId="{FBC55F81-CE2F-483F-AE42-7E847A2C37B0}" type="presParOf" srcId="{5F98BB20-9AB4-4067-9F65-3339E4ADEDF9}" destId="{4D760F01-0E67-4231-A5AE-860BDBC2F802}" srcOrd="7" destOrd="0" presId="urn:microsoft.com/office/officeart/2005/8/layout/vList2"/>
    <dgm:cxn modelId="{1978AD19-7D44-45BD-B3E0-F449DDA7C99B}" type="presParOf" srcId="{5F98BB20-9AB4-4067-9F65-3339E4ADEDF9}" destId="{EE94F03B-380D-40B7-ABB8-538B51E88435}" srcOrd="8" destOrd="0" presId="urn:microsoft.com/office/officeart/2005/8/layout/vList2"/>
    <dgm:cxn modelId="{7438E1EA-B739-4B7D-B84E-87B2D23170B3}" type="presParOf" srcId="{5F98BB20-9AB4-4067-9F65-3339E4ADEDF9}" destId="{4BCD3414-CFD6-40ED-AF48-EF5E342DB511}" srcOrd="9" destOrd="0" presId="urn:microsoft.com/office/officeart/2005/8/layout/vList2"/>
    <dgm:cxn modelId="{282991BB-CDAB-41C1-8F75-07EE143E983E}" type="presParOf" srcId="{5F98BB20-9AB4-4067-9F65-3339E4ADEDF9}" destId="{0F77F2F9-EBFC-4301-81A7-36D273C731D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DF1ACC-C780-46D5-A8FD-DE09906DB964}"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913CA2E5-70DB-4DBE-8572-2C0F054500F2}">
      <dgm:prSe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rPr>
            <a:t>الفنادق الرياضية.</a:t>
          </a:r>
          <a:endParaRPr lang="en-US" sz="2200" b="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gm:t>
    </dgm:pt>
    <dgm:pt modelId="{0A5AF7BD-8974-40FA-96F1-6CB7E0FD113F}" type="parTrans" cxnId="{B01371E8-E6AF-453E-A3BD-6E038AA44DE2}">
      <dgm:prSet/>
      <dgm:spPr/>
      <dgm:t>
        <a:bodyPr/>
        <a:lstStyle/>
        <a:p>
          <a:pPr algn="just" rtl="1">
            <a:lnSpc>
              <a:spcPct val="150000"/>
            </a:lnSpc>
          </a:pPr>
          <a:endParaRPr lang="en-US" sz="2200" b="0">
            <a:solidFill>
              <a:schemeClr val="tx1"/>
            </a:solidFill>
          </a:endParaRPr>
        </a:p>
      </dgm:t>
    </dgm:pt>
    <dgm:pt modelId="{162E215F-2D0A-4E98-A74C-C675E7E1977B}" type="sibTrans" cxnId="{B01371E8-E6AF-453E-A3BD-6E038AA44DE2}">
      <dgm:prSet/>
      <dgm:spPr/>
      <dgm:t>
        <a:bodyPr/>
        <a:lstStyle/>
        <a:p>
          <a:pPr algn="just" rtl="1">
            <a:lnSpc>
              <a:spcPct val="150000"/>
            </a:lnSpc>
          </a:pPr>
          <a:endParaRPr lang="en-US" sz="2200" b="0">
            <a:solidFill>
              <a:schemeClr val="tx1"/>
            </a:solidFill>
          </a:endParaRPr>
        </a:p>
      </dgm:t>
    </dgm:pt>
    <dgm:pt modelId="{44FF0FA9-52B7-484D-AA89-212D4B89B3C6}">
      <dgm:prSe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rPr>
            <a:t>الفنادق العلاجية.</a:t>
          </a:r>
          <a:endParaRPr lang="en-US" sz="2200" b="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gm:t>
    </dgm:pt>
    <dgm:pt modelId="{5496827D-38AD-49AD-AA0D-03C78B159CD6}" type="parTrans" cxnId="{5EB96178-F642-4357-B569-D6BD95BF32D6}">
      <dgm:prSet/>
      <dgm:spPr/>
      <dgm:t>
        <a:bodyPr/>
        <a:lstStyle/>
        <a:p>
          <a:pPr algn="just" rtl="1">
            <a:lnSpc>
              <a:spcPct val="150000"/>
            </a:lnSpc>
          </a:pPr>
          <a:endParaRPr lang="en-US" sz="2200" b="0">
            <a:solidFill>
              <a:schemeClr val="tx1"/>
            </a:solidFill>
          </a:endParaRPr>
        </a:p>
      </dgm:t>
    </dgm:pt>
    <dgm:pt modelId="{97B5FDC3-4E9B-43C7-9F34-EA28FA4A0A92}" type="sibTrans" cxnId="{5EB96178-F642-4357-B569-D6BD95BF32D6}">
      <dgm:prSet/>
      <dgm:spPr/>
      <dgm:t>
        <a:bodyPr/>
        <a:lstStyle/>
        <a:p>
          <a:pPr algn="just" rtl="1">
            <a:lnSpc>
              <a:spcPct val="150000"/>
            </a:lnSpc>
          </a:pPr>
          <a:endParaRPr lang="en-US" sz="2200" b="0">
            <a:solidFill>
              <a:schemeClr val="tx1"/>
            </a:solidFill>
          </a:endParaRPr>
        </a:p>
      </dgm:t>
    </dgm:pt>
    <dgm:pt modelId="{6A032889-5CB7-4CEE-B0A4-80CD013A7B17}">
      <dgm:prSe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rPr>
            <a:t>بيوت الشباب.</a:t>
          </a:r>
          <a:endParaRPr lang="en-US" sz="2200" b="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gm:t>
    </dgm:pt>
    <dgm:pt modelId="{CCDD2D6F-E9B7-422C-8C37-188B6E5025E8}" type="parTrans" cxnId="{E5A655E6-BD2D-46D9-B295-D020057861C7}">
      <dgm:prSet/>
      <dgm:spPr/>
      <dgm:t>
        <a:bodyPr/>
        <a:lstStyle/>
        <a:p>
          <a:pPr algn="just" rtl="1">
            <a:lnSpc>
              <a:spcPct val="150000"/>
            </a:lnSpc>
          </a:pPr>
          <a:endParaRPr lang="en-US" sz="2200" b="0">
            <a:solidFill>
              <a:schemeClr val="tx1"/>
            </a:solidFill>
          </a:endParaRPr>
        </a:p>
      </dgm:t>
    </dgm:pt>
    <dgm:pt modelId="{93372095-E6D3-44F7-968B-19BB77CA8C23}" type="sibTrans" cxnId="{E5A655E6-BD2D-46D9-B295-D020057861C7}">
      <dgm:prSet/>
      <dgm:spPr/>
      <dgm:t>
        <a:bodyPr/>
        <a:lstStyle/>
        <a:p>
          <a:pPr algn="just" rtl="1">
            <a:lnSpc>
              <a:spcPct val="150000"/>
            </a:lnSpc>
          </a:pPr>
          <a:endParaRPr lang="en-US" sz="2200" b="0">
            <a:solidFill>
              <a:schemeClr val="tx1"/>
            </a:solidFill>
          </a:endParaRPr>
        </a:p>
      </dgm:t>
    </dgm:pt>
    <dgm:pt modelId="{5AD00963-EE89-4CFE-A51F-91EB930E5E03}">
      <dgm:prSe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rPr>
            <a:t>فنادق العائلة.</a:t>
          </a:r>
          <a:endParaRPr lang="en-US" sz="2200" b="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gm:t>
    </dgm:pt>
    <dgm:pt modelId="{8838D473-F43F-48CC-BEAE-5481B0CF2654}" type="parTrans" cxnId="{52C37D34-318E-43E1-A2EF-3A84ABE5BCFD}">
      <dgm:prSet/>
      <dgm:spPr/>
      <dgm:t>
        <a:bodyPr/>
        <a:lstStyle/>
        <a:p>
          <a:pPr algn="just" rtl="1">
            <a:lnSpc>
              <a:spcPct val="150000"/>
            </a:lnSpc>
          </a:pPr>
          <a:endParaRPr lang="en-US" sz="2200" b="0">
            <a:solidFill>
              <a:schemeClr val="tx1"/>
            </a:solidFill>
          </a:endParaRPr>
        </a:p>
      </dgm:t>
    </dgm:pt>
    <dgm:pt modelId="{C4FA1C02-72C0-48C1-A0A1-2B93B2A5A471}" type="sibTrans" cxnId="{52C37D34-318E-43E1-A2EF-3A84ABE5BCFD}">
      <dgm:prSet/>
      <dgm:spPr/>
      <dgm:t>
        <a:bodyPr/>
        <a:lstStyle/>
        <a:p>
          <a:pPr algn="just" rtl="1">
            <a:lnSpc>
              <a:spcPct val="150000"/>
            </a:lnSpc>
          </a:pPr>
          <a:endParaRPr lang="en-US" sz="2200" b="0">
            <a:solidFill>
              <a:schemeClr val="tx1"/>
            </a:solidFill>
          </a:endParaRPr>
        </a:p>
      </dgm:t>
    </dgm:pt>
    <dgm:pt modelId="{CB7395BE-3F92-4FF2-94ED-9C081929AD4D}">
      <dgm:prSe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rPr>
            <a:t>الفنادق الخضراء.</a:t>
          </a:r>
          <a:endParaRPr lang="ar-SY" sz="2200" b="0" dirty="0" smtClean="0">
            <a:solidFill>
              <a:schemeClr val="tx1"/>
            </a:solidFill>
            <a:latin typeface="Calibri" panose="020F0502020204030204" pitchFamily="34" charset="0"/>
            <a:ea typeface="Times New Roman" panose="02020603050405020304" pitchFamily="18" charset="0"/>
          </a:endParaRPr>
        </a:p>
      </dgm:t>
    </dgm:pt>
    <dgm:pt modelId="{96E34E87-DB5C-4448-8EE2-B6F6886684B9}" type="parTrans" cxnId="{34477E99-73F8-4335-A7A6-7B7ED8ADFC01}">
      <dgm:prSet/>
      <dgm:spPr/>
      <dgm:t>
        <a:bodyPr/>
        <a:lstStyle/>
        <a:p>
          <a:pPr algn="just" rtl="1">
            <a:lnSpc>
              <a:spcPct val="150000"/>
            </a:lnSpc>
          </a:pPr>
          <a:endParaRPr lang="en-US" sz="2200" b="0">
            <a:solidFill>
              <a:schemeClr val="tx1"/>
            </a:solidFill>
          </a:endParaRPr>
        </a:p>
      </dgm:t>
    </dgm:pt>
    <dgm:pt modelId="{09FDDF34-42DB-46B2-B33C-7564CFA06698}" type="sibTrans" cxnId="{34477E99-73F8-4335-A7A6-7B7ED8ADFC01}">
      <dgm:prSet/>
      <dgm:spPr/>
      <dgm:t>
        <a:bodyPr/>
        <a:lstStyle/>
        <a:p>
          <a:pPr algn="just" rtl="1">
            <a:lnSpc>
              <a:spcPct val="150000"/>
            </a:lnSpc>
          </a:pPr>
          <a:endParaRPr lang="en-US" sz="2200" b="0">
            <a:solidFill>
              <a:schemeClr val="tx1"/>
            </a:solidFill>
          </a:endParaRPr>
        </a:p>
      </dgm:t>
    </dgm:pt>
    <dgm:pt modelId="{7AF45D4F-4F8A-48CE-BE40-63EA13EFB32E}">
      <dgm:prSet custT="1"/>
      <dgm:spPr/>
      <dgm:t>
        <a:bodyPr/>
        <a:lstStyle/>
        <a:p>
          <a:pPr algn="just" rtl="1">
            <a:lnSpc>
              <a:spcPct val="150000"/>
            </a:lnSpc>
          </a:pPr>
          <a:r>
            <a:rPr lang="ar-SY" sz="2200" b="0" dirty="0" smtClean="0">
              <a:solidFill>
                <a:schemeClr val="tx1"/>
              </a:solidFill>
              <a:latin typeface="Calibri" panose="020F0502020204030204" pitchFamily="34" charset="0"/>
              <a:ea typeface="Times New Roman" panose="02020603050405020304" pitchFamily="18" charset="0"/>
            </a:rPr>
            <a:t>فنادق الأجنحة.</a:t>
          </a:r>
          <a:endParaRPr lang="en-US" sz="2200" b="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gm:t>
    </dgm:pt>
    <dgm:pt modelId="{FE7328F8-CB27-45EF-A576-B6F7C1B1241D}" type="parTrans" cxnId="{FF954B5A-BE55-4D7E-82F5-E7B816F78A21}">
      <dgm:prSet/>
      <dgm:spPr/>
      <dgm:t>
        <a:bodyPr/>
        <a:lstStyle/>
        <a:p>
          <a:pPr algn="just" rtl="1">
            <a:lnSpc>
              <a:spcPct val="150000"/>
            </a:lnSpc>
          </a:pPr>
          <a:endParaRPr lang="en-US" sz="2200" b="0">
            <a:solidFill>
              <a:schemeClr val="tx1"/>
            </a:solidFill>
          </a:endParaRPr>
        </a:p>
      </dgm:t>
    </dgm:pt>
    <dgm:pt modelId="{93B97EBC-DEE8-4B09-AC7A-8C27B4A1F0FB}" type="sibTrans" cxnId="{FF954B5A-BE55-4D7E-82F5-E7B816F78A21}">
      <dgm:prSet/>
      <dgm:spPr/>
      <dgm:t>
        <a:bodyPr/>
        <a:lstStyle/>
        <a:p>
          <a:pPr algn="just" rtl="1">
            <a:lnSpc>
              <a:spcPct val="150000"/>
            </a:lnSpc>
          </a:pPr>
          <a:endParaRPr lang="en-US" sz="2200" b="0">
            <a:solidFill>
              <a:schemeClr val="tx1"/>
            </a:solidFill>
          </a:endParaRPr>
        </a:p>
      </dgm:t>
    </dgm:pt>
    <dgm:pt modelId="{CAAEF7B3-89E0-491A-AE6F-E321A5013A42}" type="pres">
      <dgm:prSet presAssocID="{E0DF1ACC-C780-46D5-A8FD-DE09906DB964}" presName="linear" presStyleCnt="0">
        <dgm:presLayoutVars>
          <dgm:animLvl val="lvl"/>
          <dgm:resizeHandles val="exact"/>
        </dgm:presLayoutVars>
      </dgm:prSet>
      <dgm:spPr/>
      <dgm:t>
        <a:bodyPr/>
        <a:lstStyle/>
        <a:p>
          <a:endParaRPr lang="en-US"/>
        </a:p>
      </dgm:t>
    </dgm:pt>
    <dgm:pt modelId="{27DBCF57-7AFA-4D85-BEDC-9C3F4C71C75C}" type="pres">
      <dgm:prSet presAssocID="{913CA2E5-70DB-4DBE-8572-2C0F054500F2}" presName="parentText" presStyleLbl="node1" presStyleIdx="0" presStyleCnt="6">
        <dgm:presLayoutVars>
          <dgm:chMax val="0"/>
          <dgm:bulletEnabled val="1"/>
        </dgm:presLayoutVars>
      </dgm:prSet>
      <dgm:spPr/>
      <dgm:t>
        <a:bodyPr/>
        <a:lstStyle/>
        <a:p>
          <a:endParaRPr lang="en-US"/>
        </a:p>
      </dgm:t>
    </dgm:pt>
    <dgm:pt modelId="{9239516A-A47E-4020-93E2-66B208CA19D9}" type="pres">
      <dgm:prSet presAssocID="{162E215F-2D0A-4E98-A74C-C675E7E1977B}" presName="spacer" presStyleCnt="0"/>
      <dgm:spPr/>
    </dgm:pt>
    <dgm:pt modelId="{105846A6-1C9C-4C2E-A8C7-99D8F83228C3}" type="pres">
      <dgm:prSet presAssocID="{44FF0FA9-52B7-484D-AA89-212D4B89B3C6}" presName="parentText" presStyleLbl="node1" presStyleIdx="1" presStyleCnt="6">
        <dgm:presLayoutVars>
          <dgm:chMax val="0"/>
          <dgm:bulletEnabled val="1"/>
        </dgm:presLayoutVars>
      </dgm:prSet>
      <dgm:spPr/>
      <dgm:t>
        <a:bodyPr/>
        <a:lstStyle/>
        <a:p>
          <a:endParaRPr lang="en-US"/>
        </a:p>
      </dgm:t>
    </dgm:pt>
    <dgm:pt modelId="{19262AA9-B2CE-41D1-B02E-9EF11F64BD37}" type="pres">
      <dgm:prSet presAssocID="{97B5FDC3-4E9B-43C7-9F34-EA28FA4A0A92}" presName="spacer" presStyleCnt="0"/>
      <dgm:spPr/>
    </dgm:pt>
    <dgm:pt modelId="{84836A3A-2854-40AE-A648-C09F722A226E}" type="pres">
      <dgm:prSet presAssocID="{6A032889-5CB7-4CEE-B0A4-80CD013A7B17}" presName="parentText" presStyleLbl="node1" presStyleIdx="2" presStyleCnt="6" custLinFactNeighborX="-358">
        <dgm:presLayoutVars>
          <dgm:chMax val="0"/>
          <dgm:bulletEnabled val="1"/>
        </dgm:presLayoutVars>
      </dgm:prSet>
      <dgm:spPr/>
      <dgm:t>
        <a:bodyPr/>
        <a:lstStyle/>
        <a:p>
          <a:endParaRPr lang="en-US"/>
        </a:p>
      </dgm:t>
    </dgm:pt>
    <dgm:pt modelId="{655CCDF6-89DC-4C5E-A392-622B5F954498}" type="pres">
      <dgm:prSet presAssocID="{93372095-E6D3-44F7-968B-19BB77CA8C23}" presName="spacer" presStyleCnt="0"/>
      <dgm:spPr/>
    </dgm:pt>
    <dgm:pt modelId="{6D25409B-1C93-4BCA-AE11-0550CFA71134}" type="pres">
      <dgm:prSet presAssocID="{5AD00963-EE89-4CFE-A51F-91EB930E5E03}" presName="parentText" presStyleLbl="node1" presStyleIdx="3" presStyleCnt="6">
        <dgm:presLayoutVars>
          <dgm:chMax val="0"/>
          <dgm:bulletEnabled val="1"/>
        </dgm:presLayoutVars>
      </dgm:prSet>
      <dgm:spPr/>
      <dgm:t>
        <a:bodyPr/>
        <a:lstStyle/>
        <a:p>
          <a:endParaRPr lang="en-US"/>
        </a:p>
      </dgm:t>
    </dgm:pt>
    <dgm:pt modelId="{C2AB1595-F1AA-498B-B7CC-78786D638A0E}" type="pres">
      <dgm:prSet presAssocID="{C4FA1C02-72C0-48C1-A0A1-2B93B2A5A471}" presName="spacer" presStyleCnt="0"/>
      <dgm:spPr/>
    </dgm:pt>
    <dgm:pt modelId="{62F51B0B-06C1-4EB2-8F22-B0BB7AFBDB40}" type="pres">
      <dgm:prSet presAssocID="{CB7395BE-3F92-4FF2-94ED-9C081929AD4D}" presName="parentText" presStyleLbl="node1" presStyleIdx="4" presStyleCnt="6">
        <dgm:presLayoutVars>
          <dgm:chMax val="0"/>
          <dgm:bulletEnabled val="1"/>
        </dgm:presLayoutVars>
      </dgm:prSet>
      <dgm:spPr/>
      <dgm:t>
        <a:bodyPr/>
        <a:lstStyle/>
        <a:p>
          <a:endParaRPr lang="en-US"/>
        </a:p>
      </dgm:t>
    </dgm:pt>
    <dgm:pt modelId="{BCDCEBE0-5ACE-449C-AEF9-9513BBE22EDB}" type="pres">
      <dgm:prSet presAssocID="{09FDDF34-42DB-46B2-B33C-7564CFA06698}" presName="spacer" presStyleCnt="0"/>
      <dgm:spPr/>
    </dgm:pt>
    <dgm:pt modelId="{2A9EC82F-B561-4405-8F90-239732EC294F}" type="pres">
      <dgm:prSet presAssocID="{7AF45D4F-4F8A-48CE-BE40-63EA13EFB32E}" presName="parentText" presStyleLbl="node1" presStyleIdx="5" presStyleCnt="6">
        <dgm:presLayoutVars>
          <dgm:chMax val="0"/>
          <dgm:bulletEnabled val="1"/>
        </dgm:presLayoutVars>
      </dgm:prSet>
      <dgm:spPr/>
      <dgm:t>
        <a:bodyPr/>
        <a:lstStyle/>
        <a:p>
          <a:endParaRPr lang="en-US"/>
        </a:p>
      </dgm:t>
    </dgm:pt>
  </dgm:ptLst>
  <dgm:cxnLst>
    <dgm:cxn modelId="{3CFC174D-6E34-41D0-A766-DDE652A96878}" type="presOf" srcId="{44FF0FA9-52B7-484D-AA89-212D4B89B3C6}" destId="{105846A6-1C9C-4C2E-A8C7-99D8F83228C3}" srcOrd="0" destOrd="0" presId="urn:microsoft.com/office/officeart/2005/8/layout/vList2"/>
    <dgm:cxn modelId="{5EB96178-F642-4357-B569-D6BD95BF32D6}" srcId="{E0DF1ACC-C780-46D5-A8FD-DE09906DB964}" destId="{44FF0FA9-52B7-484D-AA89-212D4B89B3C6}" srcOrd="1" destOrd="0" parTransId="{5496827D-38AD-49AD-AA0D-03C78B159CD6}" sibTransId="{97B5FDC3-4E9B-43C7-9F34-EA28FA4A0A92}"/>
    <dgm:cxn modelId="{FF954B5A-BE55-4D7E-82F5-E7B816F78A21}" srcId="{E0DF1ACC-C780-46D5-A8FD-DE09906DB964}" destId="{7AF45D4F-4F8A-48CE-BE40-63EA13EFB32E}" srcOrd="5" destOrd="0" parTransId="{FE7328F8-CB27-45EF-A576-B6F7C1B1241D}" sibTransId="{93B97EBC-DEE8-4B09-AC7A-8C27B4A1F0FB}"/>
    <dgm:cxn modelId="{B01371E8-E6AF-453E-A3BD-6E038AA44DE2}" srcId="{E0DF1ACC-C780-46D5-A8FD-DE09906DB964}" destId="{913CA2E5-70DB-4DBE-8572-2C0F054500F2}" srcOrd="0" destOrd="0" parTransId="{0A5AF7BD-8974-40FA-96F1-6CB7E0FD113F}" sibTransId="{162E215F-2D0A-4E98-A74C-C675E7E1977B}"/>
    <dgm:cxn modelId="{97D8CE22-762C-4D52-841F-72888B27714F}" type="presOf" srcId="{7AF45D4F-4F8A-48CE-BE40-63EA13EFB32E}" destId="{2A9EC82F-B561-4405-8F90-239732EC294F}" srcOrd="0" destOrd="0" presId="urn:microsoft.com/office/officeart/2005/8/layout/vList2"/>
    <dgm:cxn modelId="{E5A655E6-BD2D-46D9-B295-D020057861C7}" srcId="{E0DF1ACC-C780-46D5-A8FD-DE09906DB964}" destId="{6A032889-5CB7-4CEE-B0A4-80CD013A7B17}" srcOrd="2" destOrd="0" parTransId="{CCDD2D6F-E9B7-422C-8C37-188B6E5025E8}" sibTransId="{93372095-E6D3-44F7-968B-19BB77CA8C23}"/>
    <dgm:cxn modelId="{52C37D34-318E-43E1-A2EF-3A84ABE5BCFD}" srcId="{E0DF1ACC-C780-46D5-A8FD-DE09906DB964}" destId="{5AD00963-EE89-4CFE-A51F-91EB930E5E03}" srcOrd="3" destOrd="0" parTransId="{8838D473-F43F-48CC-BEAE-5481B0CF2654}" sibTransId="{C4FA1C02-72C0-48C1-A0A1-2B93B2A5A471}"/>
    <dgm:cxn modelId="{DF323621-A321-4B51-959C-0AB64530709B}" type="presOf" srcId="{5AD00963-EE89-4CFE-A51F-91EB930E5E03}" destId="{6D25409B-1C93-4BCA-AE11-0550CFA71134}" srcOrd="0" destOrd="0" presId="urn:microsoft.com/office/officeart/2005/8/layout/vList2"/>
    <dgm:cxn modelId="{34477E99-73F8-4335-A7A6-7B7ED8ADFC01}" srcId="{E0DF1ACC-C780-46D5-A8FD-DE09906DB964}" destId="{CB7395BE-3F92-4FF2-94ED-9C081929AD4D}" srcOrd="4" destOrd="0" parTransId="{96E34E87-DB5C-4448-8EE2-B6F6886684B9}" sibTransId="{09FDDF34-42DB-46B2-B33C-7564CFA06698}"/>
    <dgm:cxn modelId="{CBE61457-5842-4B67-AD2E-50742E3DE68E}" type="presOf" srcId="{E0DF1ACC-C780-46D5-A8FD-DE09906DB964}" destId="{CAAEF7B3-89E0-491A-AE6F-E321A5013A42}" srcOrd="0" destOrd="0" presId="urn:microsoft.com/office/officeart/2005/8/layout/vList2"/>
    <dgm:cxn modelId="{B59F9269-199C-4D54-8815-4736B6DC1308}" type="presOf" srcId="{CB7395BE-3F92-4FF2-94ED-9C081929AD4D}" destId="{62F51B0B-06C1-4EB2-8F22-B0BB7AFBDB40}" srcOrd="0" destOrd="0" presId="urn:microsoft.com/office/officeart/2005/8/layout/vList2"/>
    <dgm:cxn modelId="{B24FBA8C-D3E3-4AE5-A204-DA85722AAB00}" type="presOf" srcId="{913CA2E5-70DB-4DBE-8572-2C0F054500F2}" destId="{27DBCF57-7AFA-4D85-BEDC-9C3F4C71C75C}" srcOrd="0" destOrd="0" presId="urn:microsoft.com/office/officeart/2005/8/layout/vList2"/>
    <dgm:cxn modelId="{395663B0-341A-4B7C-8EE1-C0CC7996BA33}" type="presOf" srcId="{6A032889-5CB7-4CEE-B0A4-80CD013A7B17}" destId="{84836A3A-2854-40AE-A648-C09F722A226E}" srcOrd="0" destOrd="0" presId="urn:microsoft.com/office/officeart/2005/8/layout/vList2"/>
    <dgm:cxn modelId="{EBCAE4A7-185D-40BB-8AAA-E48E4268E704}" type="presParOf" srcId="{CAAEF7B3-89E0-491A-AE6F-E321A5013A42}" destId="{27DBCF57-7AFA-4D85-BEDC-9C3F4C71C75C}" srcOrd="0" destOrd="0" presId="urn:microsoft.com/office/officeart/2005/8/layout/vList2"/>
    <dgm:cxn modelId="{8133C9D2-E0F7-4663-AFF9-AA1A809DF001}" type="presParOf" srcId="{CAAEF7B3-89E0-491A-AE6F-E321A5013A42}" destId="{9239516A-A47E-4020-93E2-66B208CA19D9}" srcOrd="1" destOrd="0" presId="urn:microsoft.com/office/officeart/2005/8/layout/vList2"/>
    <dgm:cxn modelId="{90C48A4E-1178-45BC-A2BB-FE222A56BB1D}" type="presParOf" srcId="{CAAEF7B3-89E0-491A-AE6F-E321A5013A42}" destId="{105846A6-1C9C-4C2E-A8C7-99D8F83228C3}" srcOrd="2" destOrd="0" presId="urn:microsoft.com/office/officeart/2005/8/layout/vList2"/>
    <dgm:cxn modelId="{F23FC316-E03F-4294-B088-634EE9D97F33}" type="presParOf" srcId="{CAAEF7B3-89E0-491A-AE6F-E321A5013A42}" destId="{19262AA9-B2CE-41D1-B02E-9EF11F64BD37}" srcOrd="3" destOrd="0" presId="urn:microsoft.com/office/officeart/2005/8/layout/vList2"/>
    <dgm:cxn modelId="{B0F93ED5-6BD8-4768-8630-AA3A639D5630}" type="presParOf" srcId="{CAAEF7B3-89E0-491A-AE6F-E321A5013A42}" destId="{84836A3A-2854-40AE-A648-C09F722A226E}" srcOrd="4" destOrd="0" presId="urn:microsoft.com/office/officeart/2005/8/layout/vList2"/>
    <dgm:cxn modelId="{0E99087A-E9D2-40D0-8119-936101684D3C}" type="presParOf" srcId="{CAAEF7B3-89E0-491A-AE6F-E321A5013A42}" destId="{655CCDF6-89DC-4C5E-A392-622B5F954498}" srcOrd="5" destOrd="0" presId="urn:microsoft.com/office/officeart/2005/8/layout/vList2"/>
    <dgm:cxn modelId="{C1ACEF9A-3ECA-4CE2-B6CB-8D58F5D14E4F}" type="presParOf" srcId="{CAAEF7B3-89E0-491A-AE6F-E321A5013A42}" destId="{6D25409B-1C93-4BCA-AE11-0550CFA71134}" srcOrd="6" destOrd="0" presId="urn:microsoft.com/office/officeart/2005/8/layout/vList2"/>
    <dgm:cxn modelId="{A0E98C22-D9DC-4972-B417-6F9E7BB7D129}" type="presParOf" srcId="{CAAEF7B3-89E0-491A-AE6F-E321A5013A42}" destId="{C2AB1595-F1AA-498B-B7CC-78786D638A0E}" srcOrd="7" destOrd="0" presId="urn:microsoft.com/office/officeart/2005/8/layout/vList2"/>
    <dgm:cxn modelId="{CE3D8CA8-A1B4-4106-A9D6-B793A7E32431}" type="presParOf" srcId="{CAAEF7B3-89E0-491A-AE6F-E321A5013A42}" destId="{62F51B0B-06C1-4EB2-8F22-B0BB7AFBDB40}" srcOrd="8" destOrd="0" presId="urn:microsoft.com/office/officeart/2005/8/layout/vList2"/>
    <dgm:cxn modelId="{78530C53-F91A-4953-A3CE-D46C7D6A6088}" type="presParOf" srcId="{CAAEF7B3-89E0-491A-AE6F-E321A5013A42}" destId="{BCDCEBE0-5ACE-449C-AEF9-9513BBE22EDB}" srcOrd="9" destOrd="0" presId="urn:microsoft.com/office/officeart/2005/8/layout/vList2"/>
    <dgm:cxn modelId="{11ED757C-63FC-4498-BB5D-E5344DF2A8B0}" type="presParOf" srcId="{CAAEF7B3-89E0-491A-AE6F-E321A5013A42}" destId="{2A9EC82F-B561-4405-8F90-239732EC294F}"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3DB792-3B89-446A-B8D2-642B21BCFEC9}"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D73EB222-FF06-41BD-A898-584677DDDF6C}">
      <dgm:prSet phldrT="[Tex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rPr>
            <a:t>الفنادق المؤقتة (المخيمات).</a:t>
          </a:r>
          <a:endParaRPr lang="en-US" sz="2200" b="0">
            <a:solidFill>
              <a:schemeClr val="tx1"/>
            </a:solidFill>
          </a:endParaRPr>
        </a:p>
      </dgm:t>
    </dgm:pt>
    <dgm:pt modelId="{BE9DFD69-F164-4DDA-861F-02EA8DCDB482}" type="parTrans" cxnId="{119BF448-C4B1-4FF1-A889-D3D9D4093B78}">
      <dgm:prSet/>
      <dgm:spPr/>
      <dgm:t>
        <a:bodyPr/>
        <a:lstStyle/>
        <a:p>
          <a:pPr algn="just" rtl="1">
            <a:lnSpc>
              <a:spcPct val="150000"/>
            </a:lnSpc>
          </a:pPr>
          <a:endParaRPr lang="en-US" sz="2200" b="0">
            <a:solidFill>
              <a:schemeClr val="tx1"/>
            </a:solidFill>
          </a:endParaRPr>
        </a:p>
      </dgm:t>
    </dgm:pt>
    <dgm:pt modelId="{63E92505-564D-47E9-845D-755E89A11C94}" type="sibTrans" cxnId="{119BF448-C4B1-4FF1-A889-D3D9D4093B78}">
      <dgm:prSet/>
      <dgm:spPr/>
      <dgm:t>
        <a:bodyPr/>
        <a:lstStyle/>
        <a:p>
          <a:pPr algn="just" rtl="1">
            <a:lnSpc>
              <a:spcPct val="150000"/>
            </a:lnSpc>
          </a:pPr>
          <a:endParaRPr lang="en-US" sz="2200" b="0">
            <a:solidFill>
              <a:schemeClr val="tx1"/>
            </a:solidFill>
          </a:endParaRPr>
        </a:p>
      </dgm:t>
    </dgm:pt>
    <dgm:pt modelId="{1209ED8A-1ABD-4215-8FDF-33714DC3ED7B}">
      <dgm:prSet custT="1"/>
      <dgm:spPr/>
      <dgm:t>
        <a:bodyPr/>
        <a:lstStyle/>
        <a:p>
          <a:pPr algn="just" rtl="1">
            <a:lnSpc>
              <a:spcPct val="150000"/>
            </a:lnSpc>
          </a:pPr>
          <a:r>
            <a:rPr lang="ar-SY" sz="2200" b="0" dirty="0" smtClean="0">
              <a:solidFill>
                <a:schemeClr val="tx1"/>
              </a:solidFill>
              <a:latin typeface="Calibri" panose="020F0502020204030204" pitchFamily="34" charset="0"/>
              <a:ea typeface="Times New Roman" panose="02020603050405020304" pitchFamily="18" charset="0"/>
            </a:rPr>
            <a:t>فنادق الإقامة الدائمة.</a:t>
          </a:r>
          <a:endParaRPr lang="ar-SY" sz="2200" b="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gm:t>
    </dgm:pt>
    <dgm:pt modelId="{AC56882E-184D-4494-A5A1-9C988120E41A}" type="parTrans" cxnId="{C08D8352-27E5-44EE-BBBD-46A1B3EA1525}">
      <dgm:prSet/>
      <dgm:spPr/>
      <dgm:t>
        <a:bodyPr/>
        <a:lstStyle/>
        <a:p>
          <a:pPr algn="just" rtl="1">
            <a:lnSpc>
              <a:spcPct val="150000"/>
            </a:lnSpc>
          </a:pPr>
          <a:endParaRPr lang="en-US" sz="2200" b="0">
            <a:solidFill>
              <a:schemeClr val="tx1"/>
            </a:solidFill>
          </a:endParaRPr>
        </a:p>
      </dgm:t>
    </dgm:pt>
    <dgm:pt modelId="{35C779E0-9361-4407-AD80-D2DEE13131D9}" type="sibTrans" cxnId="{C08D8352-27E5-44EE-BBBD-46A1B3EA1525}">
      <dgm:prSet/>
      <dgm:spPr/>
      <dgm:t>
        <a:bodyPr/>
        <a:lstStyle/>
        <a:p>
          <a:pPr algn="just" rtl="1">
            <a:lnSpc>
              <a:spcPct val="150000"/>
            </a:lnSpc>
          </a:pPr>
          <a:endParaRPr lang="en-US" sz="2200" b="0">
            <a:solidFill>
              <a:schemeClr val="tx1"/>
            </a:solidFill>
          </a:endParaRPr>
        </a:p>
      </dgm:t>
    </dgm:pt>
    <dgm:pt modelId="{45EDDEB5-EFC1-4D45-B025-3AA59C1938FD}">
      <dgm:prSet custT="1"/>
      <dgm:spPr/>
      <dgm:t>
        <a:bodyPr/>
        <a:lstStyle/>
        <a:p>
          <a:pPr algn="just" rtl="1">
            <a:lnSpc>
              <a:spcPct val="150000"/>
            </a:lnSpc>
          </a:pPr>
          <a:r>
            <a:rPr lang="ar-SY" sz="2200" b="0" dirty="0" smtClean="0">
              <a:solidFill>
                <a:schemeClr val="tx1"/>
              </a:solidFill>
              <a:latin typeface="Calibri" panose="020F0502020204030204" pitchFamily="34" charset="0"/>
              <a:ea typeface="Times New Roman" panose="02020603050405020304" pitchFamily="18" charset="0"/>
            </a:rPr>
            <a:t>الفنادق التراثية.</a:t>
          </a:r>
          <a:endParaRPr lang="en-US" sz="2200" b="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gm:t>
    </dgm:pt>
    <dgm:pt modelId="{A397DCFA-1142-4A4D-9CEE-B3AC4F5256D3}" type="parTrans" cxnId="{5C68606C-0337-438C-A150-989FD5D7A0E6}">
      <dgm:prSet/>
      <dgm:spPr/>
      <dgm:t>
        <a:bodyPr/>
        <a:lstStyle/>
        <a:p>
          <a:pPr algn="just" rtl="1">
            <a:lnSpc>
              <a:spcPct val="150000"/>
            </a:lnSpc>
          </a:pPr>
          <a:endParaRPr lang="en-US" sz="2200" b="0">
            <a:solidFill>
              <a:schemeClr val="tx1"/>
            </a:solidFill>
          </a:endParaRPr>
        </a:p>
      </dgm:t>
    </dgm:pt>
    <dgm:pt modelId="{9ACCF3EE-C118-4FAE-B448-BBC2FDE80497}" type="sibTrans" cxnId="{5C68606C-0337-438C-A150-989FD5D7A0E6}">
      <dgm:prSet/>
      <dgm:spPr/>
      <dgm:t>
        <a:bodyPr/>
        <a:lstStyle/>
        <a:p>
          <a:pPr algn="just" rtl="1">
            <a:lnSpc>
              <a:spcPct val="150000"/>
            </a:lnSpc>
          </a:pPr>
          <a:endParaRPr lang="en-US" sz="2200" b="0">
            <a:solidFill>
              <a:schemeClr val="tx1"/>
            </a:solidFill>
          </a:endParaRPr>
        </a:p>
      </dgm:t>
    </dgm:pt>
    <dgm:pt modelId="{04D88750-928E-4807-BB12-130D518AFF14}">
      <dgm:prSet custT="1"/>
      <dgm:spPr/>
      <dgm:t>
        <a:bodyPr/>
        <a:lstStyle/>
        <a:p>
          <a:pPr algn="just" rtl="1">
            <a:lnSpc>
              <a:spcPct val="150000"/>
            </a:lnSpc>
          </a:pPr>
          <a:r>
            <a:rPr lang="ar-SY" sz="2200" b="0" dirty="0" smtClean="0">
              <a:solidFill>
                <a:schemeClr val="tx1"/>
              </a:solidFill>
              <a:latin typeface="Calibri" panose="020F0502020204030204" pitchFamily="34" charset="0"/>
              <a:ea typeface="Times New Roman" panose="02020603050405020304" pitchFamily="18" charset="0"/>
            </a:rPr>
            <a:t>الفنادق العائمة.</a:t>
          </a:r>
          <a:endParaRPr lang="en-US" sz="2200" b="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gm:t>
    </dgm:pt>
    <dgm:pt modelId="{D9948866-E48F-40D2-BCD3-1EFC33DA4E77}" type="parTrans" cxnId="{D1A7FF53-98FF-4BC5-ACF0-4F5707157541}">
      <dgm:prSet/>
      <dgm:spPr/>
      <dgm:t>
        <a:bodyPr/>
        <a:lstStyle/>
        <a:p>
          <a:pPr>
            <a:lnSpc>
              <a:spcPct val="150000"/>
            </a:lnSpc>
          </a:pPr>
          <a:endParaRPr lang="en-US"/>
        </a:p>
      </dgm:t>
    </dgm:pt>
    <dgm:pt modelId="{399DAD32-26D1-4B2E-BFA9-6C6B24BBCDA9}" type="sibTrans" cxnId="{D1A7FF53-98FF-4BC5-ACF0-4F5707157541}">
      <dgm:prSet/>
      <dgm:spPr/>
      <dgm:t>
        <a:bodyPr/>
        <a:lstStyle/>
        <a:p>
          <a:pPr>
            <a:lnSpc>
              <a:spcPct val="150000"/>
            </a:lnSpc>
          </a:pPr>
          <a:endParaRPr lang="en-US"/>
        </a:p>
      </dgm:t>
    </dgm:pt>
    <dgm:pt modelId="{8D9F9A01-2093-4F43-8339-42376CF6EA8B}">
      <dgm:prSet phldrT="[Text]" custT="1"/>
      <dgm:spPr/>
      <dgm:t>
        <a:bodyPr/>
        <a:lstStyle/>
        <a:p>
          <a:pPr algn="just" rtl="1">
            <a:lnSpc>
              <a:spcPct val="150000"/>
            </a:lnSpc>
          </a:pPr>
          <a:r>
            <a:rPr lang="ar-SY" sz="2200" b="0" dirty="0" smtClean="0">
              <a:solidFill>
                <a:schemeClr val="tx1"/>
              </a:solidFill>
              <a:latin typeface="Calibri" panose="020F0502020204030204" pitchFamily="34" charset="0"/>
              <a:ea typeface="Times New Roman" panose="02020603050405020304" pitchFamily="18" charset="0"/>
            </a:rPr>
            <a:t>فنادق المطارات.</a:t>
          </a:r>
          <a:endParaRPr lang="en-US" sz="2200" b="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gm:t>
    </dgm:pt>
    <dgm:pt modelId="{F84E5BCC-CEF3-4474-9FD4-A98A6C35DBA1}" type="parTrans" cxnId="{DC417CC4-9B0F-44A8-B227-26D1383E424D}">
      <dgm:prSet/>
      <dgm:spPr/>
      <dgm:t>
        <a:bodyPr/>
        <a:lstStyle/>
        <a:p>
          <a:pPr>
            <a:lnSpc>
              <a:spcPct val="150000"/>
            </a:lnSpc>
          </a:pPr>
          <a:endParaRPr lang="en-US"/>
        </a:p>
      </dgm:t>
    </dgm:pt>
    <dgm:pt modelId="{CC00CD69-211A-40F2-98FC-5F7F396FA100}" type="sibTrans" cxnId="{DC417CC4-9B0F-44A8-B227-26D1383E424D}">
      <dgm:prSet/>
      <dgm:spPr/>
      <dgm:t>
        <a:bodyPr/>
        <a:lstStyle/>
        <a:p>
          <a:pPr>
            <a:lnSpc>
              <a:spcPct val="150000"/>
            </a:lnSpc>
          </a:pPr>
          <a:endParaRPr lang="en-US"/>
        </a:p>
      </dgm:t>
    </dgm:pt>
    <dgm:pt modelId="{63D96522-7257-419D-9CD4-53A16529ACC4}" type="pres">
      <dgm:prSet presAssocID="{163DB792-3B89-446A-B8D2-642B21BCFEC9}" presName="linear" presStyleCnt="0">
        <dgm:presLayoutVars>
          <dgm:animLvl val="lvl"/>
          <dgm:resizeHandles val="exact"/>
        </dgm:presLayoutVars>
      </dgm:prSet>
      <dgm:spPr/>
      <dgm:t>
        <a:bodyPr/>
        <a:lstStyle/>
        <a:p>
          <a:endParaRPr lang="en-US"/>
        </a:p>
      </dgm:t>
    </dgm:pt>
    <dgm:pt modelId="{540C4C76-4AE5-43F3-9966-9931DBB22A74}" type="pres">
      <dgm:prSet presAssocID="{D73EB222-FF06-41BD-A898-584677DDDF6C}" presName="parentText" presStyleLbl="node1" presStyleIdx="0" presStyleCnt="5">
        <dgm:presLayoutVars>
          <dgm:chMax val="0"/>
          <dgm:bulletEnabled val="1"/>
        </dgm:presLayoutVars>
      </dgm:prSet>
      <dgm:spPr/>
      <dgm:t>
        <a:bodyPr/>
        <a:lstStyle/>
        <a:p>
          <a:endParaRPr lang="en-US"/>
        </a:p>
      </dgm:t>
    </dgm:pt>
    <dgm:pt modelId="{E56F0EEE-E3FF-4E71-872C-0A3EA2C0DCEC}" type="pres">
      <dgm:prSet presAssocID="{63E92505-564D-47E9-845D-755E89A11C94}" presName="spacer" presStyleCnt="0"/>
      <dgm:spPr/>
    </dgm:pt>
    <dgm:pt modelId="{09A184AE-FE0F-4020-A995-3091EF586BEE}" type="pres">
      <dgm:prSet presAssocID="{1209ED8A-1ABD-4215-8FDF-33714DC3ED7B}" presName="parentText" presStyleLbl="node1" presStyleIdx="1" presStyleCnt="5">
        <dgm:presLayoutVars>
          <dgm:chMax val="0"/>
          <dgm:bulletEnabled val="1"/>
        </dgm:presLayoutVars>
      </dgm:prSet>
      <dgm:spPr/>
      <dgm:t>
        <a:bodyPr/>
        <a:lstStyle/>
        <a:p>
          <a:endParaRPr lang="en-US"/>
        </a:p>
      </dgm:t>
    </dgm:pt>
    <dgm:pt modelId="{CB3F013F-C83F-4ACB-A57C-4AFF2C5537EA}" type="pres">
      <dgm:prSet presAssocID="{35C779E0-9361-4407-AD80-D2DEE13131D9}" presName="spacer" presStyleCnt="0"/>
      <dgm:spPr/>
    </dgm:pt>
    <dgm:pt modelId="{EC5CFF11-A1D8-4215-94FD-FC985919F438}" type="pres">
      <dgm:prSet presAssocID="{45EDDEB5-EFC1-4D45-B025-3AA59C1938FD}" presName="parentText" presStyleLbl="node1" presStyleIdx="2" presStyleCnt="5">
        <dgm:presLayoutVars>
          <dgm:chMax val="0"/>
          <dgm:bulletEnabled val="1"/>
        </dgm:presLayoutVars>
      </dgm:prSet>
      <dgm:spPr/>
      <dgm:t>
        <a:bodyPr/>
        <a:lstStyle/>
        <a:p>
          <a:endParaRPr lang="en-US"/>
        </a:p>
      </dgm:t>
    </dgm:pt>
    <dgm:pt modelId="{9DCFEA42-A853-4382-AC14-0E19E655B97A}" type="pres">
      <dgm:prSet presAssocID="{9ACCF3EE-C118-4FAE-B448-BBC2FDE80497}" presName="spacer" presStyleCnt="0"/>
      <dgm:spPr/>
    </dgm:pt>
    <dgm:pt modelId="{A63D2F44-A38B-4A6D-9206-FEFD723E7D33}" type="pres">
      <dgm:prSet presAssocID="{8D9F9A01-2093-4F43-8339-42376CF6EA8B}" presName="parentText" presStyleLbl="node1" presStyleIdx="3" presStyleCnt="5">
        <dgm:presLayoutVars>
          <dgm:chMax val="0"/>
          <dgm:bulletEnabled val="1"/>
        </dgm:presLayoutVars>
      </dgm:prSet>
      <dgm:spPr/>
      <dgm:t>
        <a:bodyPr/>
        <a:lstStyle/>
        <a:p>
          <a:endParaRPr lang="en-US"/>
        </a:p>
      </dgm:t>
    </dgm:pt>
    <dgm:pt modelId="{AD530DA1-9C51-45CA-ADFC-F03A061413BD}" type="pres">
      <dgm:prSet presAssocID="{CC00CD69-211A-40F2-98FC-5F7F396FA100}" presName="spacer" presStyleCnt="0"/>
      <dgm:spPr/>
    </dgm:pt>
    <dgm:pt modelId="{D4EB939B-C765-4E97-AB23-7354DD11B445}" type="pres">
      <dgm:prSet presAssocID="{04D88750-928E-4807-BB12-130D518AFF14}" presName="parentText" presStyleLbl="node1" presStyleIdx="4" presStyleCnt="5">
        <dgm:presLayoutVars>
          <dgm:chMax val="0"/>
          <dgm:bulletEnabled val="1"/>
        </dgm:presLayoutVars>
      </dgm:prSet>
      <dgm:spPr/>
      <dgm:t>
        <a:bodyPr/>
        <a:lstStyle/>
        <a:p>
          <a:endParaRPr lang="en-US"/>
        </a:p>
      </dgm:t>
    </dgm:pt>
  </dgm:ptLst>
  <dgm:cxnLst>
    <dgm:cxn modelId="{C08D8352-27E5-44EE-BBBD-46A1B3EA1525}" srcId="{163DB792-3B89-446A-B8D2-642B21BCFEC9}" destId="{1209ED8A-1ABD-4215-8FDF-33714DC3ED7B}" srcOrd="1" destOrd="0" parTransId="{AC56882E-184D-4494-A5A1-9C988120E41A}" sibTransId="{35C779E0-9361-4407-AD80-D2DEE13131D9}"/>
    <dgm:cxn modelId="{6993450D-AF1F-404B-B8E6-4B4F5B46EE61}" type="presOf" srcId="{8D9F9A01-2093-4F43-8339-42376CF6EA8B}" destId="{A63D2F44-A38B-4A6D-9206-FEFD723E7D33}" srcOrd="0" destOrd="0" presId="urn:microsoft.com/office/officeart/2005/8/layout/vList2"/>
    <dgm:cxn modelId="{119BF448-C4B1-4FF1-A889-D3D9D4093B78}" srcId="{163DB792-3B89-446A-B8D2-642B21BCFEC9}" destId="{D73EB222-FF06-41BD-A898-584677DDDF6C}" srcOrd="0" destOrd="0" parTransId="{BE9DFD69-F164-4DDA-861F-02EA8DCDB482}" sibTransId="{63E92505-564D-47E9-845D-755E89A11C94}"/>
    <dgm:cxn modelId="{5C68606C-0337-438C-A150-989FD5D7A0E6}" srcId="{163DB792-3B89-446A-B8D2-642B21BCFEC9}" destId="{45EDDEB5-EFC1-4D45-B025-3AA59C1938FD}" srcOrd="2" destOrd="0" parTransId="{A397DCFA-1142-4A4D-9CEE-B3AC4F5256D3}" sibTransId="{9ACCF3EE-C118-4FAE-B448-BBC2FDE80497}"/>
    <dgm:cxn modelId="{D1A7FF53-98FF-4BC5-ACF0-4F5707157541}" srcId="{163DB792-3B89-446A-B8D2-642B21BCFEC9}" destId="{04D88750-928E-4807-BB12-130D518AFF14}" srcOrd="4" destOrd="0" parTransId="{D9948866-E48F-40D2-BCD3-1EFC33DA4E77}" sibTransId="{399DAD32-26D1-4B2E-BFA9-6C6B24BBCDA9}"/>
    <dgm:cxn modelId="{EAD0F667-8264-4869-AC94-27838697B65C}" type="presOf" srcId="{D73EB222-FF06-41BD-A898-584677DDDF6C}" destId="{540C4C76-4AE5-43F3-9966-9931DBB22A74}" srcOrd="0" destOrd="0" presId="urn:microsoft.com/office/officeart/2005/8/layout/vList2"/>
    <dgm:cxn modelId="{CAA89D86-00D3-46AD-81AD-E4A91D796D29}" type="presOf" srcId="{04D88750-928E-4807-BB12-130D518AFF14}" destId="{D4EB939B-C765-4E97-AB23-7354DD11B445}" srcOrd="0" destOrd="0" presId="urn:microsoft.com/office/officeart/2005/8/layout/vList2"/>
    <dgm:cxn modelId="{0D4B67DC-5A7D-4399-9455-2245A957F06F}" type="presOf" srcId="{1209ED8A-1ABD-4215-8FDF-33714DC3ED7B}" destId="{09A184AE-FE0F-4020-A995-3091EF586BEE}" srcOrd="0" destOrd="0" presId="urn:microsoft.com/office/officeart/2005/8/layout/vList2"/>
    <dgm:cxn modelId="{DC417CC4-9B0F-44A8-B227-26D1383E424D}" srcId="{163DB792-3B89-446A-B8D2-642B21BCFEC9}" destId="{8D9F9A01-2093-4F43-8339-42376CF6EA8B}" srcOrd="3" destOrd="0" parTransId="{F84E5BCC-CEF3-4474-9FD4-A98A6C35DBA1}" sibTransId="{CC00CD69-211A-40F2-98FC-5F7F396FA100}"/>
    <dgm:cxn modelId="{2AD5B7EA-8228-4286-9523-8D781005E16A}" type="presOf" srcId="{163DB792-3B89-446A-B8D2-642B21BCFEC9}" destId="{63D96522-7257-419D-9CD4-53A16529ACC4}" srcOrd="0" destOrd="0" presId="urn:microsoft.com/office/officeart/2005/8/layout/vList2"/>
    <dgm:cxn modelId="{73009A96-D381-4594-9CDD-E9B42AFDC6D5}" type="presOf" srcId="{45EDDEB5-EFC1-4D45-B025-3AA59C1938FD}" destId="{EC5CFF11-A1D8-4215-94FD-FC985919F438}" srcOrd="0" destOrd="0" presId="urn:microsoft.com/office/officeart/2005/8/layout/vList2"/>
    <dgm:cxn modelId="{69345A98-6D5E-47DF-A1AF-F2F09660BF11}" type="presParOf" srcId="{63D96522-7257-419D-9CD4-53A16529ACC4}" destId="{540C4C76-4AE5-43F3-9966-9931DBB22A74}" srcOrd="0" destOrd="0" presId="urn:microsoft.com/office/officeart/2005/8/layout/vList2"/>
    <dgm:cxn modelId="{7743FDB0-C491-4A70-AFFA-E1916FFA67F2}" type="presParOf" srcId="{63D96522-7257-419D-9CD4-53A16529ACC4}" destId="{E56F0EEE-E3FF-4E71-872C-0A3EA2C0DCEC}" srcOrd="1" destOrd="0" presId="urn:microsoft.com/office/officeart/2005/8/layout/vList2"/>
    <dgm:cxn modelId="{AE0B4BD5-5610-4F3A-BD64-218AF5916C8E}" type="presParOf" srcId="{63D96522-7257-419D-9CD4-53A16529ACC4}" destId="{09A184AE-FE0F-4020-A995-3091EF586BEE}" srcOrd="2" destOrd="0" presId="urn:microsoft.com/office/officeart/2005/8/layout/vList2"/>
    <dgm:cxn modelId="{2D5524DF-8127-480D-8DC4-81C3305BC208}" type="presParOf" srcId="{63D96522-7257-419D-9CD4-53A16529ACC4}" destId="{CB3F013F-C83F-4ACB-A57C-4AFF2C5537EA}" srcOrd="3" destOrd="0" presId="urn:microsoft.com/office/officeart/2005/8/layout/vList2"/>
    <dgm:cxn modelId="{2E09B91E-56D2-4C28-85D7-30373F721796}" type="presParOf" srcId="{63D96522-7257-419D-9CD4-53A16529ACC4}" destId="{EC5CFF11-A1D8-4215-94FD-FC985919F438}" srcOrd="4" destOrd="0" presId="urn:microsoft.com/office/officeart/2005/8/layout/vList2"/>
    <dgm:cxn modelId="{95F68EA7-AB50-4B26-AEA9-7C0A232471F7}" type="presParOf" srcId="{63D96522-7257-419D-9CD4-53A16529ACC4}" destId="{9DCFEA42-A853-4382-AC14-0E19E655B97A}" srcOrd="5" destOrd="0" presId="urn:microsoft.com/office/officeart/2005/8/layout/vList2"/>
    <dgm:cxn modelId="{5CC1896B-C2FB-47F3-B2B2-A511C692D1A3}" type="presParOf" srcId="{63D96522-7257-419D-9CD4-53A16529ACC4}" destId="{A63D2F44-A38B-4A6D-9206-FEFD723E7D33}" srcOrd="6" destOrd="0" presId="urn:microsoft.com/office/officeart/2005/8/layout/vList2"/>
    <dgm:cxn modelId="{6C5BF673-D94E-4034-A995-191F41A1F145}" type="presParOf" srcId="{63D96522-7257-419D-9CD4-53A16529ACC4}" destId="{AD530DA1-9C51-45CA-ADFC-F03A061413BD}" srcOrd="7" destOrd="0" presId="urn:microsoft.com/office/officeart/2005/8/layout/vList2"/>
    <dgm:cxn modelId="{F0C2D8D0-D8A3-4D29-8039-F6B13262F752}" type="presParOf" srcId="{63D96522-7257-419D-9CD4-53A16529ACC4}" destId="{D4EB939B-C765-4E97-AB23-7354DD11B445}" srcOrd="8"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D9A2C8-F251-4612-A321-952A3EE88B25}"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n-US"/>
        </a:p>
      </dgm:t>
    </dgm:pt>
    <dgm:pt modelId="{30A57829-B12D-467D-AB10-F525D32759B1}">
      <dgm:prSet phldrT="[Tex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mn-cs"/>
            </a:rPr>
            <a:t>قسم المكاتب الأمامية.</a:t>
          </a:r>
          <a:endParaRPr lang="en-US" sz="2200">
            <a:solidFill>
              <a:schemeClr val="tx1"/>
            </a:solidFill>
            <a:cs typeface="+mn-cs"/>
          </a:endParaRPr>
        </a:p>
      </dgm:t>
    </dgm:pt>
    <dgm:pt modelId="{D891C441-E8ED-476E-A2E6-001F5B4303A7}" type="parTrans" cxnId="{AE9CEF6B-F30E-492C-886B-D6A53345F3B5}">
      <dgm:prSet/>
      <dgm:spPr/>
      <dgm:t>
        <a:bodyPr/>
        <a:lstStyle/>
        <a:p>
          <a:pPr algn="just" rtl="1">
            <a:lnSpc>
              <a:spcPct val="150000"/>
            </a:lnSpc>
          </a:pPr>
          <a:endParaRPr lang="en-US" sz="2200">
            <a:solidFill>
              <a:schemeClr val="tx1"/>
            </a:solidFill>
            <a:cs typeface="+mn-cs"/>
          </a:endParaRPr>
        </a:p>
      </dgm:t>
    </dgm:pt>
    <dgm:pt modelId="{C0440623-1B6B-40C3-A8B7-C3A67D85371D}" type="sibTrans" cxnId="{AE9CEF6B-F30E-492C-886B-D6A53345F3B5}">
      <dgm:prSet/>
      <dgm:spPr/>
      <dgm:t>
        <a:bodyPr/>
        <a:lstStyle/>
        <a:p>
          <a:pPr algn="just" rtl="1">
            <a:lnSpc>
              <a:spcPct val="150000"/>
            </a:lnSpc>
          </a:pPr>
          <a:endParaRPr lang="en-US" sz="2200">
            <a:solidFill>
              <a:schemeClr val="tx1"/>
            </a:solidFill>
            <a:cs typeface="+mn-cs"/>
          </a:endParaRPr>
        </a:p>
      </dgm:t>
    </dgm:pt>
    <dgm:pt modelId="{B7287B39-DB23-4D2F-9C3B-232CC06975DF}">
      <dgm:prSe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mn-cs"/>
            </a:rPr>
            <a:t>الأغذية والمشروبات.</a:t>
          </a:r>
          <a:endParaRPr lang="ar-SY" sz="2200" dirty="0" smtClean="0">
            <a:solidFill>
              <a:schemeClr val="tx1"/>
            </a:solidFill>
            <a:latin typeface="Calibri" panose="020F0502020204030204" pitchFamily="34" charset="0"/>
            <a:ea typeface="Times New Roman" panose="02020603050405020304" pitchFamily="18" charset="0"/>
            <a:cs typeface="+mn-cs"/>
          </a:endParaRPr>
        </a:p>
      </dgm:t>
    </dgm:pt>
    <dgm:pt modelId="{054A7B65-0070-4459-9C3A-9B42115DD072}" type="parTrans" cxnId="{1F6AC513-4DCD-48EB-A583-671EE0CAC1C0}">
      <dgm:prSet/>
      <dgm:spPr/>
      <dgm:t>
        <a:bodyPr/>
        <a:lstStyle/>
        <a:p>
          <a:pPr algn="just" rtl="1">
            <a:lnSpc>
              <a:spcPct val="150000"/>
            </a:lnSpc>
          </a:pPr>
          <a:endParaRPr lang="en-US" sz="2200">
            <a:solidFill>
              <a:schemeClr val="tx1"/>
            </a:solidFill>
            <a:cs typeface="+mn-cs"/>
          </a:endParaRPr>
        </a:p>
      </dgm:t>
    </dgm:pt>
    <dgm:pt modelId="{947EDA20-DD9E-4947-91EC-E0927BBC147F}" type="sibTrans" cxnId="{1F6AC513-4DCD-48EB-A583-671EE0CAC1C0}">
      <dgm:prSet/>
      <dgm:spPr/>
      <dgm:t>
        <a:bodyPr/>
        <a:lstStyle/>
        <a:p>
          <a:pPr algn="just" rtl="1">
            <a:lnSpc>
              <a:spcPct val="150000"/>
            </a:lnSpc>
          </a:pPr>
          <a:endParaRPr lang="en-US" sz="2200">
            <a:solidFill>
              <a:schemeClr val="tx1"/>
            </a:solidFill>
            <a:cs typeface="+mn-cs"/>
          </a:endParaRPr>
        </a:p>
      </dgm:t>
    </dgm:pt>
    <dgm:pt modelId="{DD8D5E48-65EA-4937-9191-BFA32836B87C}">
      <dgm:prSe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mn-cs"/>
            </a:rPr>
            <a:t>العناية بالغرف.</a:t>
          </a:r>
          <a:endParaRPr lang="en-US" sz="2200" dirty="0">
            <a:solidFill>
              <a:schemeClr val="tx1"/>
            </a:solidFill>
            <a:latin typeface="Calibri" panose="020F0502020204030204" pitchFamily="34" charset="0"/>
            <a:ea typeface="Times New Roman" panose="02020603050405020304" pitchFamily="18" charset="0"/>
            <a:cs typeface="+mn-cs"/>
          </a:endParaRPr>
        </a:p>
      </dgm:t>
    </dgm:pt>
    <dgm:pt modelId="{4E95F9F9-B270-445F-9EEA-5586EE38F2DA}" type="parTrans" cxnId="{28ADE616-9976-40E0-AD81-9B10F2B9D818}">
      <dgm:prSet/>
      <dgm:spPr/>
      <dgm:t>
        <a:bodyPr/>
        <a:lstStyle/>
        <a:p>
          <a:pPr algn="just" rtl="1">
            <a:lnSpc>
              <a:spcPct val="150000"/>
            </a:lnSpc>
          </a:pPr>
          <a:endParaRPr lang="en-US" sz="2200">
            <a:solidFill>
              <a:schemeClr val="tx1"/>
            </a:solidFill>
            <a:cs typeface="+mn-cs"/>
          </a:endParaRPr>
        </a:p>
      </dgm:t>
    </dgm:pt>
    <dgm:pt modelId="{014E5C7D-0794-4394-A7A1-306315367AA7}" type="sibTrans" cxnId="{28ADE616-9976-40E0-AD81-9B10F2B9D818}">
      <dgm:prSet/>
      <dgm:spPr/>
      <dgm:t>
        <a:bodyPr/>
        <a:lstStyle/>
        <a:p>
          <a:pPr algn="just" rtl="1">
            <a:lnSpc>
              <a:spcPct val="150000"/>
            </a:lnSpc>
          </a:pPr>
          <a:endParaRPr lang="en-US" sz="2200">
            <a:solidFill>
              <a:schemeClr val="tx1"/>
            </a:solidFill>
            <a:cs typeface="+mn-cs"/>
          </a:endParaRPr>
        </a:p>
      </dgm:t>
    </dgm:pt>
    <dgm:pt modelId="{0C6F0252-4A26-4A99-AB64-012397DBD754}">
      <dgm:prSe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mn-cs"/>
            </a:rPr>
            <a:t>المقسم والاتصالات.</a:t>
          </a:r>
          <a:endParaRPr lang="ar-SY" sz="2200" dirty="0" smtClean="0">
            <a:solidFill>
              <a:schemeClr val="tx1"/>
            </a:solidFill>
            <a:latin typeface="Calibri" panose="020F0502020204030204" pitchFamily="34" charset="0"/>
            <a:ea typeface="Times New Roman" panose="02020603050405020304" pitchFamily="18" charset="0"/>
            <a:cs typeface="+mn-cs"/>
          </a:endParaRPr>
        </a:p>
      </dgm:t>
    </dgm:pt>
    <dgm:pt modelId="{657D27C7-D3A8-42B4-B391-1018FA82B803}" type="parTrans" cxnId="{FCF9FB00-ADA9-405E-8459-8EDF6BB35346}">
      <dgm:prSet/>
      <dgm:spPr/>
      <dgm:t>
        <a:bodyPr/>
        <a:lstStyle/>
        <a:p>
          <a:pPr algn="just" rtl="1">
            <a:lnSpc>
              <a:spcPct val="150000"/>
            </a:lnSpc>
          </a:pPr>
          <a:endParaRPr lang="en-US" sz="2200">
            <a:solidFill>
              <a:schemeClr val="tx1"/>
            </a:solidFill>
            <a:cs typeface="+mn-cs"/>
          </a:endParaRPr>
        </a:p>
      </dgm:t>
    </dgm:pt>
    <dgm:pt modelId="{106E97BA-2908-4E57-954C-0AF4B7E3DDD5}" type="sibTrans" cxnId="{FCF9FB00-ADA9-405E-8459-8EDF6BB35346}">
      <dgm:prSet/>
      <dgm:spPr/>
      <dgm:t>
        <a:bodyPr/>
        <a:lstStyle/>
        <a:p>
          <a:pPr algn="just" rtl="1">
            <a:lnSpc>
              <a:spcPct val="150000"/>
            </a:lnSpc>
          </a:pPr>
          <a:endParaRPr lang="en-US" sz="2200">
            <a:solidFill>
              <a:schemeClr val="tx1"/>
            </a:solidFill>
            <a:cs typeface="+mn-cs"/>
          </a:endParaRPr>
        </a:p>
      </dgm:t>
    </dgm:pt>
    <dgm:pt modelId="{B70392DF-FBB3-4AB9-8FEC-7B9A6CEFF337}">
      <dgm:prSe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mn-cs"/>
            </a:rPr>
            <a:t>المصبغة والغسيل.</a:t>
          </a:r>
          <a:endParaRPr lang="ar-SY" sz="2200" dirty="0" smtClean="0">
            <a:solidFill>
              <a:schemeClr val="tx1"/>
            </a:solidFill>
            <a:latin typeface="Calibri" panose="020F0502020204030204" pitchFamily="34" charset="0"/>
            <a:ea typeface="Times New Roman" panose="02020603050405020304" pitchFamily="18" charset="0"/>
            <a:cs typeface="+mn-cs"/>
          </a:endParaRPr>
        </a:p>
      </dgm:t>
    </dgm:pt>
    <dgm:pt modelId="{D451213B-00FE-44C0-A0CE-210824751858}" type="parTrans" cxnId="{66BAB908-A5C9-4620-93F4-1BD247E6F741}">
      <dgm:prSet/>
      <dgm:spPr/>
      <dgm:t>
        <a:bodyPr/>
        <a:lstStyle/>
        <a:p>
          <a:pPr algn="just" rtl="1">
            <a:lnSpc>
              <a:spcPct val="150000"/>
            </a:lnSpc>
          </a:pPr>
          <a:endParaRPr lang="en-US" sz="2200">
            <a:solidFill>
              <a:schemeClr val="tx1"/>
            </a:solidFill>
            <a:cs typeface="+mn-cs"/>
          </a:endParaRPr>
        </a:p>
      </dgm:t>
    </dgm:pt>
    <dgm:pt modelId="{ACA52BC1-6DFA-47C2-BB61-BF5890386BB5}" type="sibTrans" cxnId="{66BAB908-A5C9-4620-93F4-1BD247E6F741}">
      <dgm:prSet/>
      <dgm:spPr/>
      <dgm:t>
        <a:bodyPr/>
        <a:lstStyle/>
        <a:p>
          <a:pPr algn="just" rtl="1">
            <a:lnSpc>
              <a:spcPct val="150000"/>
            </a:lnSpc>
          </a:pPr>
          <a:endParaRPr lang="en-US" sz="2200">
            <a:solidFill>
              <a:schemeClr val="tx1"/>
            </a:solidFill>
            <a:cs typeface="+mn-cs"/>
          </a:endParaRPr>
        </a:p>
      </dgm:t>
    </dgm:pt>
    <dgm:pt modelId="{68D604B8-5F58-4606-9AF8-A04636141EDC}">
      <dgm:prSe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mn-cs"/>
            </a:rPr>
            <a:t>النادي الصحي.</a:t>
          </a:r>
          <a:endParaRPr lang="ar-SY" sz="2200" dirty="0" smtClean="0">
            <a:solidFill>
              <a:schemeClr val="tx1"/>
            </a:solidFill>
            <a:latin typeface="Calibri" panose="020F0502020204030204" pitchFamily="34" charset="0"/>
            <a:ea typeface="Times New Roman" panose="02020603050405020304" pitchFamily="18" charset="0"/>
            <a:cs typeface="+mn-cs"/>
          </a:endParaRPr>
        </a:p>
      </dgm:t>
    </dgm:pt>
    <dgm:pt modelId="{B1FB703A-3EC3-4201-BDD1-844DF1528702}" type="parTrans" cxnId="{13A5C5FD-172B-491D-A8DC-43BAC0A6B86C}">
      <dgm:prSet/>
      <dgm:spPr/>
      <dgm:t>
        <a:bodyPr/>
        <a:lstStyle/>
        <a:p>
          <a:pPr algn="just" rtl="1">
            <a:lnSpc>
              <a:spcPct val="150000"/>
            </a:lnSpc>
          </a:pPr>
          <a:endParaRPr lang="en-US" sz="2200">
            <a:solidFill>
              <a:schemeClr val="tx1"/>
            </a:solidFill>
            <a:cs typeface="+mn-cs"/>
          </a:endParaRPr>
        </a:p>
      </dgm:t>
    </dgm:pt>
    <dgm:pt modelId="{4A2838F8-9612-4BBE-9915-42F82876D5D5}" type="sibTrans" cxnId="{13A5C5FD-172B-491D-A8DC-43BAC0A6B86C}">
      <dgm:prSet/>
      <dgm:spPr/>
      <dgm:t>
        <a:bodyPr/>
        <a:lstStyle/>
        <a:p>
          <a:pPr algn="just" rtl="1">
            <a:lnSpc>
              <a:spcPct val="150000"/>
            </a:lnSpc>
          </a:pPr>
          <a:endParaRPr lang="en-US" sz="2200">
            <a:solidFill>
              <a:schemeClr val="tx1"/>
            </a:solidFill>
            <a:cs typeface="+mn-cs"/>
          </a:endParaRPr>
        </a:p>
      </dgm:t>
    </dgm:pt>
    <dgm:pt modelId="{071C45E8-4AC7-432B-BE4B-929384A6E72C}">
      <dgm:prSe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mn-cs"/>
            </a:rPr>
            <a:t>مركز رجال الأعمال.</a:t>
          </a:r>
          <a:endParaRPr lang="en-US" sz="2200" dirty="0">
            <a:solidFill>
              <a:schemeClr val="tx1"/>
            </a:solidFill>
            <a:effectLst/>
            <a:latin typeface="Calibri" panose="020F0502020204030204" pitchFamily="34" charset="0"/>
            <a:ea typeface="Times New Roman" panose="02020603050405020304" pitchFamily="18" charset="0"/>
            <a:cs typeface="+mn-cs"/>
          </a:endParaRPr>
        </a:p>
      </dgm:t>
    </dgm:pt>
    <dgm:pt modelId="{1BB05940-5B58-4E60-90A9-111B2CD7F916}" type="parTrans" cxnId="{97A26629-3D7D-40EB-8BAA-A5B5FCA5B14D}">
      <dgm:prSet/>
      <dgm:spPr/>
      <dgm:t>
        <a:bodyPr/>
        <a:lstStyle/>
        <a:p>
          <a:pPr algn="just" rtl="1">
            <a:lnSpc>
              <a:spcPct val="150000"/>
            </a:lnSpc>
          </a:pPr>
          <a:endParaRPr lang="en-US" sz="2200">
            <a:solidFill>
              <a:schemeClr val="tx1"/>
            </a:solidFill>
            <a:cs typeface="+mn-cs"/>
          </a:endParaRPr>
        </a:p>
      </dgm:t>
    </dgm:pt>
    <dgm:pt modelId="{589F0697-E834-45F4-B1FA-1192E5CFD472}" type="sibTrans" cxnId="{97A26629-3D7D-40EB-8BAA-A5B5FCA5B14D}">
      <dgm:prSet/>
      <dgm:spPr/>
      <dgm:t>
        <a:bodyPr/>
        <a:lstStyle/>
        <a:p>
          <a:pPr algn="just" rtl="1">
            <a:lnSpc>
              <a:spcPct val="150000"/>
            </a:lnSpc>
          </a:pPr>
          <a:endParaRPr lang="en-US" sz="2200">
            <a:solidFill>
              <a:schemeClr val="tx1"/>
            </a:solidFill>
            <a:cs typeface="+mn-cs"/>
          </a:endParaRPr>
        </a:p>
      </dgm:t>
    </dgm:pt>
    <dgm:pt modelId="{659CB2E0-6950-4089-8292-2B95F93CB359}" type="pres">
      <dgm:prSet presAssocID="{2FD9A2C8-F251-4612-A321-952A3EE88B25}" presName="Name0" presStyleCnt="0">
        <dgm:presLayoutVars>
          <dgm:chMax val="7"/>
          <dgm:chPref val="7"/>
          <dgm:dir val="rev"/>
        </dgm:presLayoutVars>
      </dgm:prSet>
      <dgm:spPr/>
      <dgm:t>
        <a:bodyPr/>
        <a:lstStyle/>
        <a:p>
          <a:endParaRPr lang="en-US"/>
        </a:p>
      </dgm:t>
    </dgm:pt>
    <dgm:pt modelId="{116EBA9C-A764-4605-8F99-177FDE7A3892}" type="pres">
      <dgm:prSet presAssocID="{2FD9A2C8-F251-4612-A321-952A3EE88B25}" presName="Name1" presStyleCnt="0"/>
      <dgm:spPr/>
    </dgm:pt>
    <dgm:pt modelId="{6CDA99DB-11C5-4C3F-A7E7-173FE933397F}" type="pres">
      <dgm:prSet presAssocID="{2FD9A2C8-F251-4612-A321-952A3EE88B25}" presName="cycle" presStyleCnt="0"/>
      <dgm:spPr/>
    </dgm:pt>
    <dgm:pt modelId="{7DA5002C-6F55-4063-B869-8F6E637AFA03}" type="pres">
      <dgm:prSet presAssocID="{2FD9A2C8-F251-4612-A321-952A3EE88B25}" presName="srcNode" presStyleLbl="node1" presStyleIdx="0" presStyleCnt="7"/>
      <dgm:spPr/>
    </dgm:pt>
    <dgm:pt modelId="{96534BA6-05AF-4A5B-8CA7-A8CD221569DC}" type="pres">
      <dgm:prSet presAssocID="{2FD9A2C8-F251-4612-A321-952A3EE88B25}" presName="conn" presStyleLbl="parChTrans1D2" presStyleIdx="0" presStyleCnt="1"/>
      <dgm:spPr/>
      <dgm:t>
        <a:bodyPr/>
        <a:lstStyle/>
        <a:p>
          <a:endParaRPr lang="en-US"/>
        </a:p>
      </dgm:t>
    </dgm:pt>
    <dgm:pt modelId="{E1C38EF2-033B-4D04-82C6-90BD8BEABC28}" type="pres">
      <dgm:prSet presAssocID="{2FD9A2C8-F251-4612-A321-952A3EE88B25}" presName="extraNode" presStyleLbl="node1" presStyleIdx="0" presStyleCnt="7"/>
      <dgm:spPr/>
    </dgm:pt>
    <dgm:pt modelId="{2DD8AE01-803F-4E13-8FA5-9EB128872B58}" type="pres">
      <dgm:prSet presAssocID="{2FD9A2C8-F251-4612-A321-952A3EE88B25}" presName="dstNode" presStyleLbl="node1" presStyleIdx="0" presStyleCnt="7"/>
      <dgm:spPr/>
    </dgm:pt>
    <dgm:pt modelId="{72CF8F20-1AF0-429A-9F7E-74370D9613B5}" type="pres">
      <dgm:prSet presAssocID="{30A57829-B12D-467D-AB10-F525D32759B1}" presName="text_1" presStyleLbl="node1" presStyleIdx="0" presStyleCnt="7">
        <dgm:presLayoutVars>
          <dgm:bulletEnabled val="1"/>
        </dgm:presLayoutVars>
      </dgm:prSet>
      <dgm:spPr/>
      <dgm:t>
        <a:bodyPr/>
        <a:lstStyle/>
        <a:p>
          <a:endParaRPr lang="en-US"/>
        </a:p>
      </dgm:t>
    </dgm:pt>
    <dgm:pt modelId="{B6167B76-C51E-448D-9578-92A41EF6DC85}" type="pres">
      <dgm:prSet presAssocID="{30A57829-B12D-467D-AB10-F525D32759B1}" presName="accent_1" presStyleCnt="0"/>
      <dgm:spPr/>
    </dgm:pt>
    <dgm:pt modelId="{782CAA15-2EF4-41CE-9DAB-C59A0242DA14}" type="pres">
      <dgm:prSet presAssocID="{30A57829-B12D-467D-AB10-F525D32759B1}" presName="accentRepeatNode" presStyleLbl="solidFgAcc1" presStyleIdx="0" presStyleCnt="7"/>
      <dgm:spPr/>
    </dgm:pt>
    <dgm:pt modelId="{7EFA0DE5-660D-44EF-B16F-3D80E7A55FCC}" type="pres">
      <dgm:prSet presAssocID="{B7287B39-DB23-4D2F-9C3B-232CC06975DF}" presName="text_2" presStyleLbl="node1" presStyleIdx="1" presStyleCnt="7">
        <dgm:presLayoutVars>
          <dgm:bulletEnabled val="1"/>
        </dgm:presLayoutVars>
      </dgm:prSet>
      <dgm:spPr/>
      <dgm:t>
        <a:bodyPr/>
        <a:lstStyle/>
        <a:p>
          <a:endParaRPr lang="en-US"/>
        </a:p>
      </dgm:t>
    </dgm:pt>
    <dgm:pt modelId="{F9F93FED-298C-409B-ADB4-C6B43B0C3C1C}" type="pres">
      <dgm:prSet presAssocID="{B7287B39-DB23-4D2F-9C3B-232CC06975DF}" presName="accent_2" presStyleCnt="0"/>
      <dgm:spPr/>
    </dgm:pt>
    <dgm:pt modelId="{F0A1084C-A307-4543-B5DF-02341179BADA}" type="pres">
      <dgm:prSet presAssocID="{B7287B39-DB23-4D2F-9C3B-232CC06975DF}" presName="accentRepeatNode" presStyleLbl="solidFgAcc1" presStyleIdx="1" presStyleCnt="7"/>
      <dgm:spPr/>
    </dgm:pt>
    <dgm:pt modelId="{E32B56C0-A0D8-4F66-88EB-468E4C38252A}" type="pres">
      <dgm:prSet presAssocID="{DD8D5E48-65EA-4937-9191-BFA32836B87C}" presName="text_3" presStyleLbl="node1" presStyleIdx="2" presStyleCnt="7">
        <dgm:presLayoutVars>
          <dgm:bulletEnabled val="1"/>
        </dgm:presLayoutVars>
      </dgm:prSet>
      <dgm:spPr/>
      <dgm:t>
        <a:bodyPr/>
        <a:lstStyle/>
        <a:p>
          <a:endParaRPr lang="en-US"/>
        </a:p>
      </dgm:t>
    </dgm:pt>
    <dgm:pt modelId="{FC2A4A1D-0AC6-4708-8B6A-EFBA6AC0629F}" type="pres">
      <dgm:prSet presAssocID="{DD8D5E48-65EA-4937-9191-BFA32836B87C}" presName="accent_3" presStyleCnt="0"/>
      <dgm:spPr/>
    </dgm:pt>
    <dgm:pt modelId="{F3D89653-3E6D-4C9D-B0BB-136993E9E9C4}" type="pres">
      <dgm:prSet presAssocID="{DD8D5E48-65EA-4937-9191-BFA32836B87C}" presName="accentRepeatNode" presStyleLbl="solidFgAcc1" presStyleIdx="2" presStyleCnt="7"/>
      <dgm:spPr/>
    </dgm:pt>
    <dgm:pt modelId="{F04483AA-D409-48EF-957E-58B5DA6E5DD7}" type="pres">
      <dgm:prSet presAssocID="{0C6F0252-4A26-4A99-AB64-012397DBD754}" presName="text_4" presStyleLbl="node1" presStyleIdx="3" presStyleCnt="7">
        <dgm:presLayoutVars>
          <dgm:bulletEnabled val="1"/>
        </dgm:presLayoutVars>
      </dgm:prSet>
      <dgm:spPr/>
      <dgm:t>
        <a:bodyPr/>
        <a:lstStyle/>
        <a:p>
          <a:endParaRPr lang="en-US"/>
        </a:p>
      </dgm:t>
    </dgm:pt>
    <dgm:pt modelId="{C02178B0-D1A6-45DD-A281-3C29D5ECEE93}" type="pres">
      <dgm:prSet presAssocID="{0C6F0252-4A26-4A99-AB64-012397DBD754}" presName="accent_4" presStyleCnt="0"/>
      <dgm:spPr/>
    </dgm:pt>
    <dgm:pt modelId="{67D8F89E-D817-4268-B849-1ECB4BBAC2A2}" type="pres">
      <dgm:prSet presAssocID="{0C6F0252-4A26-4A99-AB64-012397DBD754}" presName="accentRepeatNode" presStyleLbl="solidFgAcc1" presStyleIdx="3" presStyleCnt="7"/>
      <dgm:spPr/>
    </dgm:pt>
    <dgm:pt modelId="{882F5748-47CF-45E2-8056-EF18BB6D3D39}" type="pres">
      <dgm:prSet presAssocID="{B70392DF-FBB3-4AB9-8FEC-7B9A6CEFF337}" presName="text_5" presStyleLbl="node1" presStyleIdx="4" presStyleCnt="7">
        <dgm:presLayoutVars>
          <dgm:bulletEnabled val="1"/>
        </dgm:presLayoutVars>
      </dgm:prSet>
      <dgm:spPr/>
      <dgm:t>
        <a:bodyPr/>
        <a:lstStyle/>
        <a:p>
          <a:endParaRPr lang="en-US"/>
        </a:p>
      </dgm:t>
    </dgm:pt>
    <dgm:pt modelId="{51270BBC-B56D-44E8-BA6C-D72420300F68}" type="pres">
      <dgm:prSet presAssocID="{B70392DF-FBB3-4AB9-8FEC-7B9A6CEFF337}" presName="accent_5" presStyleCnt="0"/>
      <dgm:spPr/>
    </dgm:pt>
    <dgm:pt modelId="{CD6EC110-BC05-49B0-8CA3-F61D3C14D432}" type="pres">
      <dgm:prSet presAssocID="{B70392DF-FBB3-4AB9-8FEC-7B9A6CEFF337}" presName="accentRepeatNode" presStyleLbl="solidFgAcc1" presStyleIdx="4" presStyleCnt="7"/>
      <dgm:spPr/>
    </dgm:pt>
    <dgm:pt modelId="{71749837-A8FB-4F0A-94F1-CF00FB9E159D}" type="pres">
      <dgm:prSet presAssocID="{68D604B8-5F58-4606-9AF8-A04636141EDC}" presName="text_6" presStyleLbl="node1" presStyleIdx="5" presStyleCnt="7">
        <dgm:presLayoutVars>
          <dgm:bulletEnabled val="1"/>
        </dgm:presLayoutVars>
      </dgm:prSet>
      <dgm:spPr/>
      <dgm:t>
        <a:bodyPr/>
        <a:lstStyle/>
        <a:p>
          <a:endParaRPr lang="en-US"/>
        </a:p>
      </dgm:t>
    </dgm:pt>
    <dgm:pt modelId="{31E2DCBD-910F-4FAC-AB9A-FD14F723075F}" type="pres">
      <dgm:prSet presAssocID="{68D604B8-5F58-4606-9AF8-A04636141EDC}" presName="accent_6" presStyleCnt="0"/>
      <dgm:spPr/>
    </dgm:pt>
    <dgm:pt modelId="{E450D3C9-7E83-4B10-ADAB-30B49B6452E9}" type="pres">
      <dgm:prSet presAssocID="{68D604B8-5F58-4606-9AF8-A04636141EDC}" presName="accentRepeatNode" presStyleLbl="solidFgAcc1" presStyleIdx="5" presStyleCnt="7"/>
      <dgm:spPr/>
    </dgm:pt>
    <dgm:pt modelId="{1391F557-C88C-496D-BBC9-1BEEDE298E0F}" type="pres">
      <dgm:prSet presAssocID="{071C45E8-4AC7-432B-BE4B-929384A6E72C}" presName="text_7" presStyleLbl="node1" presStyleIdx="6" presStyleCnt="7">
        <dgm:presLayoutVars>
          <dgm:bulletEnabled val="1"/>
        </dgm:presLayoutVars>
      </dgm:prSet>
      <dgm:spPr/>
      <dgm:t>
        <a:bodyPr/>
        <a:lstStyle/>
        <a:p>
          <a:endParaRPr lang="en-US"/>
        </a:p>
      </dgm:t>
    </dgm:pt>
    <dgm:pt modelId="{F612F491-9D6E-478C-A2ED-E16313D71283}" type="pres">
      <dgm:prSet presAssocID="{071C45E8-4AC7-432B-BE4B-929384A6E72C}" presName="accent_7" presStyleCnt="0"/>
      <dgm:spPr/>
    </dgm:pt>
    <dgm:pt modelId="{2581332A-67AE-4100-9EEB-1F53CB1E20A7}" type="pres">
      <dgm:prSet presAssocID="{071C45E8-4AC7-432B-BE4B-929384A6E72C}" presName="accentRepeatNode" presStyleLbl="solidFgAcc1" presStyleIdx="6" presStyleCnt="7"/>
      <dgm:spPr/>
    </dgm:pt>
  </dgm:ptLst>
  <dgm:cxnLst>
    <dgm:cxn modelId="{B78A5DEF-674F-4349-832C-7553E690100F}" type="presOf" srcId="{071C45E8-4AC7-432B-BE4B-929384A6E72C}" destId="{1391F557-C88C-496D-BBC9-1BEEDE298E0F}" srcOrd="0" destOrd="0" presId="urn:microsoft.com/office/officeart/2008/layout/VerticalCurvedList"/>
    <dgm:cxn modelId="{BA921D96-8B90-418F-AE1A-6282D937A203}" type="presOf" srcId="{B70392DF-FBB3-4AB9-8FEC-7B9A6CEFF337}" destId="{882F5748-47CF-45E2-8056-EF18BB6D3D39}" srcOrd="0" destOrd="0" presId="urn:microsoft.com/office/officeart/2008/layout/VerticalCurvedList"/>
    <dgm:cxn modelId="{97A26629-3D7D-40EB-8BAA-A5B5FCA5B14D}" srcId="{2FD9A2C8-F251-4612-A321-952A3EE88B25}" destId="{071C45E8-4AC7-432B-BE4B-929384A6E72C}" srcOrd="6" destOrd="0" parTransId="{1BB05940-5B58-4E60-90A9-111B2CD7F916}" sibTransId="{589F0697-E834-45F4-B1FA-1192E5CFD472}"/>
    <dgm:cxn modelId="{9B7DFEB7-85C0-47E9-B030-7C21A73E3C42}" type="presOf" srcId="{C0440623-1B6B-40C3-A8B7-C3A67D85371D}" destId="{96534BA6-05AF-4A5B-8CA7-A8CD221569DC}" srcOrd="0" destOrd="0" presId="urn:microsoft.com/office/officeart/2008/layout/VerticalCurvedList"/>
    <dgm:cxn modelId="{AECE76AD-273A-4251-987E-5E60B0057044}" type="presOf" srcId="{2FD9A2C8-F251-4612-A321-952A3EE88B25}" destId="{659CB2E0-6950-4089-8292-2B95F93CB359}" srcOrd="0" destOrd="0" presId="urn:microsoft.com/office/officeart/2008/layout/VerticalCurvedList"/>
    <dgm:cxn modelId="{4D8675F2-C49F-4004-9082-7BB7844060DD}" type="presOf" srcId="{0C6F0252-4A26-4A99-AB64-012397DBD754}" destId="{F04483AA-D409-48EF-957E-58B5DA6E5DD7}" srcOrd="0" destOrd="0" presId="urn:microsoft.com/office/officeart/2008/layout/VerticalCurvedList"/>
    <dgm:cxn modelId="{1F6AC513-4DCD-48EB-A583-671EE0CAC1C0}" srcId="{2FD9A2C8-F251-4612-A321-952A3EE88B25}" destId="{B7287B39-DB23-4D2F-9C3B-232CC06975DF}" srcOrd="1" destOrd="0" parTransId="{054A7B65-0070-4459-9C3A-9B42115DD072}" sibTransId="{947EDA20-DD9E-4947-91EC-E0927BBC147F}"/>
    <dgm:cxn modelId="{3D63385C-1CC6-45B2-A54B-542257BBC453}" type="presOf" srcId="{B7287B39-DB23-4D2F-9C3B-232CC06975DF}" destId="{7EFA0DE5-660D-44EF-B16F-3D80E7A55FCC}" srcOrd="0" destOrd="0" presId="urn:microsoft.com/office/officeart/2008/layout/VerticalCurvedList"/>
    <dgm:cxn modelId="{28ADE616-9976-40E0-AD81-9B10F2B9D818}" srcId="{2FD9A2C8-F251-4612-A321-952A3EE88B25}" destId="{DD8D5E48-65EA-4937-9191-BFA32836B87C}" srcOrd="2" destOrd="0" parTransId="{4E95F9F9-B270-445F-9EEA-5586EE38F2DA}" sibTransId="{014E5C7D-0794-4394-A7A1-306315367AA7}"/>
    <dgm:cxn modelId="{AE9CEF6B-F30E-492C-886B-D6A53345F3B5}" srcId="{2FD9A2C8-F251-4612-A321-952A3EE88B25}" destId="{30A57829-B12D-467D-AB10-F525D32759B1}" srcOrd="0" destOrd="0" parTransId="{D891C441-E8ED-476E-A2E6-001F5B4303A7}" sibTransId="{C0440623-1B6B-40C3-A8B7-C3A67D85371D}"/>
    <dgm:cxn modelId="{13A5C5FD-172B-491D-A8DC-43BAC0A6B86C}" srcId="{2FD9A2C8-F251-4612-A321-952A3EE88B25}" destId="{68D604B8-5F58-4606-9AF8-A04636141EDC}" srcOrd="5" destOrd="0" parTransId="{B1FB703A-3EC3-4201-BDD1-844DF1528702}" sibTransId="{4A2838F8-9612-4BBE-9915-42F82876D5D5}"/>
    <dgm:cxn modelId="{FCF9FB00-ADA9-405E-8459-8EDF6BB35346}" srcId="{2FD9A2C8-F251-4612-A321-952A3EE88B25}" destId="{0C6F0252-4A26-4A99-AB64-012397DBD754}" srcOrd="3" destOrd="0" parTransId="{657D27C7-D3A8-42B4-B391-1018FA82B803}" sibTransId="{106E97BA-2908-4E57-954C-0AF4B7E3DDD5}"/>
    <dgm:cxn modelId="{548AC342-1B72-42D5-9825-A91508360206}" type="presOf" srcId="{DD8D5E48-65EA-4937-9191-BFA32836B87C}" destId="{E32B56C0-A0D8-4F66-88EB-468E4C38252A}" srcOrd="0" destOrd="0" presId="urn:microsoft.com/office/officeart/2008/layout/VerticalCurvedList"/>
    <dgm:cxn modelId="{FA61AC36-0421-46BA-8D7C-CDFA1DAF4558}" type="presOf" srcId="{68D604B8-5F58-4606-9AF8-A04636141EDC}" destId="{71749837-A8FB-4F0A-94F1-CF00FB9E159D}" srcOrd="0" destOrd="0" presId="urn:microsoft.com/office/officeart/2008/layout/VerticalCurvedList"/>
    <dgm:cxn modelId="{E025C3DE-38EA-4A52-AEF8-11B9B6469D99}" type="presOf" srcId="{30A57829-B12D-467D-AB10-F525D32759B1}" destId="{72CF8F20-1AF0-429A-9F7E-74370D9613B5}" srcOrd="0" destOrd="0" presId="urn:microsoft.com/office/officeart/2008/layout/VerticalCurvedList"/>
    <dgm:cxn modelId="{66BAB908-A5C9-4620-93F4-1BD247E6F741}" srcId="{2FD9A2C8-F251-4612-A321-952A3EE88B25}" destId="{B70392DF-FBB3-4AB9-8FEC-7B9A6CEFF337}" srcOrd="4" destOrd="0" parTransId="{D451213B-00FE-44C0-A0CE-210824751858}" sibTransId="{ACA52BC1-6DFA-47C2-BB61-BF5890386BB5}"/>
    <dgm:cxn modelId="{81FE56EA-3D7C-4F73-94BF-1C35120972C5}" type="presParOf" srcId="{659CB2E0-6950-4089-8292-2B95F93CB359}" destId="{116EBA9C-A764-4605-8F99-177FDE7A3892}" srcOrd="0" destOrd="0" presId="urn:microsoft.com/office/officeart/2008/layout/VerticalCurvedList"/>
    <dgm:cxn modelId="{14C58FEE-ADEE-44E0-B0C5-B5CC4DF4FD24}" type="presParOf" srcId="{116EBA9C-A764-4605-8F99-177FDE7A3892}" destId="{6CDA99DB-11C5-4C3F-A7E7-173FE933397F}" srcOrd="0" destOrd="0" presId="urn:microsoft.com/office/officeart/2008/layout/VerticalCurvedList"/>
    <dgm:cxn modelId="{69DFC2AD-9C09-4627-B882-7D51C7008D46}" type="presParOf" srcId="{6CDA99DB-11C5-4C3F-A7E7-173FE933397F}" destId="{7DA5002C-6F55-4063-B869-8F6E637AFA03}" srcOrd="0" destOrd="0" presId="urn:microsoft.com/office/officeart/2008/layout/VerticalCurvedList"/>
    <dgm:cxn modelId="{937DFD11-9D6E-45AB-A371-907CF3AF97E1}" type="presParOf" srcId="{6CDA99DB-11C5-4C3F-A7E7-173FE933397F}" destId="{96534BA6-05AF-4A5B-8CA7-A8CD221569DC}" srcOrd="1" destOrd="0" presId="urn:microsoft.com/office/officeart/2008/layout/VerticalCurvedList"/>
    <dgm:cxn modelId="{B257B830-0888-4942-8113-6EE6C9FD647B}" type="presParOf" srcId="{6CDA99DB-11C5-4C3F-A7E7-173FE933397F}" destId="{E1C38EF2-033B-4D04-82C6-90BD8BEABC28}" srcOrd="2" destOrd="0" presId="urn:microsoft.com/office/officeart/2008/layout/VerticalCurvedList"/>
    <dgm:cxn modelId="{BDC32045-1F6F-4E0F-B3FE-13D3AFF260F3}" type="presParOf" srcId="{6CDA99DB-11C5-4C3F-A7E7-173FE933397F}" destId="{2DD8AE01-803F-4E13-8FA5-9EB128872B58}" srcOrd="3" destOrd="0" presId="urn:microsoft.com/office/officeart/2008/layout/VerticalCurvedList"/>
    <dgm:cxn modelId="{5891B56E-4249-41DF-9887-0F5D88D2E30B}" type="presParOf" srcId="{116EBA9C-A764-4605-8F99-177FDE7A3892}" destId="{72CF8F20-1AF0-429A-9F7E-74370D9613B5}" srcOrd="1" destOrd="0" presId="urn:microsoft.com/office/officeart/2008/layout/VerticalCurvedList"/>
    <dgm:cxn modelId="{02039104-9036-4953-9D9C-470EF375762A}" type="presParOf" srcId="{116EBA9C-A764-4605-8F99-177FDE7A3892}" destId="{B6167B76-C51E-448D-9578-92A41EF6DC85}" srcOrd="2" destOrd="0" presId="urn:microsoft.com/office/officeart/2008/layout/VerticalCurvedList"/>
    <dgm:cxn modelId="{E0F6D26C-8937-407F-9278-AEC97220DAAD}" type="presParOf" srcId="{B6167B76-C51E-448D-9578-92A41EF6DC85}" destId="{782CAA15-2EF4-41CE-9DAB-C59A0242DA14}" srcOrd="0" destOrd="0" presId="urn:microsoft.com/office/officeart/2008/layout/VerticalCurvedList"/>
    <dgm:cxn modelId="{FA7D58EA-9562-46DB-AAE1-9B57CA7476AC}" type="presParOf" srcId="{116EBA9C-A764-4605-8F99-177FDE7A3892}" destId="{7EFA0DE5-660D-44EF-B16F-3D80E7A55FCC}" srcOrd="3" destOrd="0" presId="urn:microsoft.com/office/officeart/2008/layout/VerticalCurvedList"/>
    <dgm:cxn modelId="{CE3A7C60-538E-4858-B5DA-62549A17FF6B}" type="presParOf" srcId="{116EBA9C-A764-4605-8F99-177FDE7A3892}" destId="{F9F93FED-298C-409B-ADB4-C6B43B0C3C1C}" srcOrd="4" destOrd="0" presId="urn:microsoft.com/office/officeart/2008/layout/VerticalCurvedList"/>
    <dgm:cxn modelId="{310C44B0-105A-4726-9647-575A1837D26E}" type="presParOf" srcId="{F9F93FED-298C-409B-ADB4-C6B43B0C3C1C}" destId="{F0A1084C-A307-4543-B5DF-02341179BADA}" srcOrd="0" destOrd="0" presId="urn:microsoft.com/office/officeart/2008/layout/VerticalCurvedList"/>
    <dgm:cxn modelId="{B1C3F1A3-5F49-4108-A23A-E9392F51D3F5}" type="presParOf" srcId="{116EBA9C-A764-4605-8F99-177FDE7A3892}" destId="{E32B56C0-A0D8-4F66-88EB-468E4C38252A}" srcOrd="5" destOrd="0" presId="urn:microsoft.com/office/officeart/2008/layout/VerticalCurvedList"/>
    <dgm:cxn modelId="{6614FDF3-6075-447A-92D4-04D80E79C809}" type="presParOf" srcId="{116EBA9C-A764-4605-8F99-177FDE7A3892}" destId="{FC2A4A1D-0AC6-4708-8B6A-EFBA6AC0629F}" srcOrd="6" destOrd="0" presId="urn:microsoft.com/office/officeart/2008/layout/VerticalCurvedList"/>
    <dgm:cxn modelId="{110C17CB-CB9E-416B-81F3-ED8BEEB3E3A5}" type="presParOf" srcId="{FC2A4A1D-0AC6-4708-8B6A-EFBA6AC0629F}" destId="{F3D89653-3E6D-4C9D-B0BB-136993E9E9C4}" srcOrd="0" destOrd="0" presId="urn:microsoft.com/office/officeart/2008/layout/VerticalCurvedList"/>
    <dgm:cxn modelId="{92A1C40C-61B8-4232-B7E0-D100682DF17D}" type="presParOf" srcId="{116EBA9C-A764-4605-8F99-177FDE7A3892}" destId="{F04483AA-D409-48EF-957E-58B5DA6E5DD7}" srcOrd="7" destOrd="0" presId="urn:microsoft.com/office/officeart/2008/layout/VerticalCurvedList"/>
    <dgm:cxn modelId="{E786A014-A781-464C-9562-7D6E29189DDC}" type="presParOf" srcId="{116EBA9C-A764-4605-8F99-177FDE7A3892}" destId="{C02178B0-D1A6-45DD-A281-3C29D5ECEE93}" srcOrd="8" destOrd="0" presId="urn:microsoft.com/office/officeart/2008/layout/VerticalCurvedList"/>
    <dgm:cxn modelId="{0FCCCE23-6E3B-44BC-8A6B-EF2C09FD4474}" type="presParOf" srcId="{C02178B0-D1A6-45DD-A281-3C29D5ECEE93}" destId="{67D8F89E-D817-4268-B849-1ECB4BBAC2A2}" srcOrd="0" destOrd="0" presId="urn:microsoft.com/office/officeart/2008/layout/VerticalCurvedList"/>
    <dgm:cxn modelId="{D72FF838-7219-4511-A568-7AB44B42FA8A}" type="presParOf" srcId="{116EBA9C-A764-4605-8F99-177FDE7A3892}" destId="{882F5748-47CF-45E2-8056-EF18BB6D3D39}" srcOrd="9" destOrd="0" presId="urn:microsoft.com/office/officeart/2008/layout/VerticalCurvedList"/>
    <dgm:cxn modelId="{986F1456-05A3-41AD-90E5-67D301A802B8}" type="presParOf" srcId="{116EBA9C-A764-4605-8F99-177FDE7A3892}" destId="{51270BBC-B56D-44E8-BA6C-D72420300F68}" srcOrd="10" destOrd="0" presId="urn:microsoft.com/office/officeart/2008/layout/VerticalCurvedList"/>
    <dgm:cxn modelId="{B648E900-030A-4CBE-972C-46CE81FFC90D}" type="presParOf" srcId="{51270BBC-B56D-44E8-BA6C-D72420300F68}" destId="{CD6EC110-BC05-49B0-8CA3-F61D3C14D432}" srcOrd="0" destOrd="0" presId="urn:microsoft.com/office/officeart/2008/layout/VerticalCurvedList"/>
    <dgm:cxn modelId="{88D4502E-0789-419F-9701-1A459D2D803E}" type="presParOf" srcId="{116EBA9C-A764-4605-8F99-177FDE7A3892}" destId="{71749837-A8FB-4F0A-94F1-CF00FB9E159D}" srcOrd="11" destOrd="0" presId="urn:microsoft.com/office/officeart/2008/layout/VerticalCurvedList"/>
    <dgm:cxn modelId="{F5575753-F7AF-4FD2-B5CA-769586802DF3}" type="presParOf" srcId="{116EBA9C-A764-4605-8F99-177FDE7A3892}" destId="{31E2DCBD-910F-4FAC-AB9A-FD14F723075F}" srcOrd="12" destOrd="0" presId="urn:microsoft.com/office/officeart/2008/layout/VerticalCurvedList"/>
    <dgm:cxn modelId="{9CE4318C-3C60-4736-AD59-150A2744773F}" type="presParOf" srcId="{31E2DCBD-910F-4FAC-AB9A-FD14F723075F}" destId="{E450D3C9-7E83-4B10-ADAB-30B49B6452E9}" srcOrd="0" destOrd="0" presId="urn:microsoft.com/office/officeart/2008/layout/VerticalCurvedList"/>
    <dgm:cxn modelId="{555BF1DE-7939-4F57-A9A3-D54F370C5A73}" type="presParOf" srcId="{116EBA9C-A764-4605-8F99-177FDE7A3892}" destId="{1391F557-C88C-496D-BBC9-1BEEDE298E0F}" srcOrd="13" destOrd="0" presId="urn:microsoft.com/office/officeart/2008/layout/VerticalCurvedList"/>
    <dgm:cxn modelId="{D518CE14-0F39-41EC-92BC-77C622572565}" type="presParOf" srcId="{116EBA9C-A764-4605-8F99-177FDE7A3892}" destId="{F612F491-9D6E-478C-A2ED-E16313D71283}" srcOrd="14" destOrd="0" presId="urn:microsoft.com/office/officeart/2008/layout/VerticalCurvedList"/>
    <dgm:cxn modelId="{95E98465-C17A-4935-ACE1-469764651F2E}" type="presParOf" srcId="{F612F491-9D6E-478C-A2ED-E16313D71283}" destId="{2581332A-67AE-4100-9EEB-1F53CB1E20A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635472-DD19-4607-BD41-067BAFCA152B}"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n-US"/>
        </a:p>
      </dgm:t>
    </dgm:pt>
    <dgm:pt modelId="{FBE90F47-9F52-4CF0-A943-F2A5FCC795AF}">
      <dgm:prSet phldrT="[Tex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mn-cs"/>
            </a:rPr>
            <a:t>الموارد البشرية.</a:t>
          </a:r>
          <a:endParaRPr lang="en-US" sz="2200">
            <a:solidFill>
              <a:schemeClr val="tx1"/>
            </a:solidFill>
            <a:cs typeface="+mn-cs"/>
          </a:endParaRPr>
        </a:p>
      </dgm:t>
    </dgm:pt>
    <dgm:pt modelId="{3B08579D-9AD0-41FE-B1B9-41E7EB32D739}" type="parTrans" cxnId="{08272A91-D325-4F6C-A7DA-F64FBCF9BDD2}">
      <dgm:prSet/>
      <dgm:spPr/>
      <dgm:t>
        <a:bodyPr/>
        <a:lstStyle/>
        <a:p>
          <a:pPr algn="just" rtl="1">
            <a:lnSpc>
              <a:spcPct val="150000"/>
            </a:lnSpc>
          </a:pPr>
          <a:endParaRPr lang="en-US" sz="2200">
            <a:solidFill>
              <a:schemeClr val="tx1"/>
            </a:solidFill>
            <a:cs typeface="+mn-cs"/>
          </a:endParaRPr>
        </a:p>
      </dgm:t>
    </dgm:pt>
    <dgm:pt modelId="{73EA8C69-6EAD-4D65-920C-739AED3051E1}" type="sibTrans" cxnId="{08272A91-D325-4F6C-A7DA-F64FBCF9BDD2}">
      <dgm:prSet/>
      <dgm:spPr/>
      <dgm:t>
        <a:bodyPr/>
        <a:lstStyle/>
        <a:p>
          <a:pPr algn="just" rtl="1">
            <a:lnSpc>
              <a:spcPct val="150000"/>
            </a:lnSpc>
          </a:pPr>
          <a:endParaRPr lang="en-US" sz="2200">
            <a:solidFill>
              <a:schemeClr val="tx1"/>
            </a:solidFill>
            <a:cs typeface="+mn-cs"/>
          </a:endParaRPr>
        </a:p>
      </dgm:t>
    </dgm:pt>
    <dgm:pt modelId="{A7FD6D84-E7C4-4F4C-9752-1B05466A4D11}">
      <dgm:prSe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mn-cs"/>
            </a:rPr>
            <a:t>المبيعات والتسويق.</a:t>
          </a:r>
          <a:endParaRPr lang="en-US" sz="2200" dirty="0">
            <a:solidFill>
              <a:schemeClr val="tx1"/>
            </a:solidFill>
            <a:latin typeface="Calibri" panose="020F0502020204030204" pitchFamily="34" charset="0"/>
            <a:ea typeface="Times New Roman" panose="02020603050405020304" pitchFamily="18" charset="0"/>
            <a:cs typeface="+mn-cs"/>
          </a:endParaRPr>
        </a:p>
      </dgm:t>
    </dgm:pt>
    <dgm:pt modelId="{3B74DD5B-3D0D-4DAF-A8DA-0A8D8C8A1493}" type="parTrans" cxnId="{29EA054A-C1DF-4134-8B0F-12A71A26A1A1}">
      <dgm:prSet/>
      <dgm:spPr/>
      <dgm:t>
        <a:bodyPr/>
        <a:lstStyle/>
        <a:p>
          <a:pPr algn="just" rtl="1">
            <a:lnSpc>
              <a:spcPct val="150000"/>
            </a:lnSpc>
          </a:pPr>
          <a:endParaRPr lang="en-US" sz="2200">
            <a:solidFill>
              <a:schemeClr val="tx1"/>
            </a:solidFill>
            <a:cs typeface="+mn-cs"/>
          </a:endParaRPr>
        </a:p>
      </dgm:t>
    </dgm:pt>
    <dgm:pt modelId="{1CA2769E-CDBE-4DA0-A618-5285FC19138A}" type="sibTrans" cxnId="{29EA054A-C1DF-4134-8B0F-12A71A26A1A1}">
      <dgm:prSet/>
      <dgm:spPr/>
      <dgm:t>
        <a:bodyPr/>
        <a:lstStyle/>
        <a:p>
          <a:pPr algn="just" rtl="1">
            <a:lnSpc>
              <a:spcPct val="150000"/>
            </a:lnSpc>
          </a:pPr>
          <a:endParaRPr lang="en-US" sz="2200">
            <a:solidFill>
              <a:schemeClr val="tx1"/>
            </a:solidFill>
            <a:cs typeface="+mn-cs"/>
          </a:endParaRPr>
        </a:p>
      </dgm:t>
    </dgm:pt>
    <dgm:pt modelId="{96921F29-40AD-488B-A277-159E10572B9F}">
      <dgm:prSe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mn-cs"/>
            </a:rPr>
            <a:t>المالية والحسابات.</a:t>
          </a:r>
          <a:endParaRPr lang="ar-SY" sz="2200" dirty="0" smtClean="0">
            <a:solidFill>
              <a:schemeClr val="tx1"/>
            </a:solidFill>
            <a:latin typeface="Calibri" panose="020F0502020204030204" pitchFamily="34" charset="0"/>
            <a:ea typeface="Times New Roman" panose="02020603050405020304" pitchFamily="18" charset="0"/>
            <a:cs typeface="+mn-cs"/>
          </a:endParaRPr>
        </a:p>
      </dgm:t>
    </dgm:pt>
    <dgm:pt modelId="{8D31DE23-8DEA-4157-BE50-5C2E19F6C2F9}" type="parTrans" cxnId="{E4743E07-0754-4C55-8FEF-7F427C22159A}">
      <dgm:prSet/>
      <dgm:spPr/>
      <dgm:t>
        <a:bodyPr/>
        <a:lstStyle/>
        <a:p>
          <a:pPr algn="just" rtl="1">
            <a:lnSpc>
              <a:spcPct val="150000"/>
            </a:lnSpc>
          </a:pPr>
          <a:endParaRPr lang="en-US" sz="2200">
            <a:solidFill>
              <a:schemeClr val="tx1"/>
            </a:solidFill>
            <a:cs typeface="+mn-cs"/>
          </a:endParaRPr>
        </a:p>
      </dgm:t>
    </dgm:pt>
    <dgm:pt modelId="{C0EC6DB0-A085-4E2C-A18D-E9452BC92BF0}" type="sibTrans" cxnId="{E4743E07-0754-4C55-8FEF-7F427C22159A}">
      <dgm:prSet/>
      <dgm:spPr/>
      <dgm:t>
        <a:bodyPr/>
        <a:lstStyle/>
        <a:p>
          <a:pPr algn="just" rtl="1">
            <a:lnSpc>
              <a:spcPct val="150000"/>
            </a:lnSpc>
          </a:pPr>
          <a:endParaRPr lang="en-US" sz="2200">
            <a:solidFill>
              <a:schemeClr val="tx1"/>
            </a:solidFill>
            <a:cs typeface="+mn-cs"/>
          </a:endParaRPr>
        </a:p>
      </dgm:t>
    </dgm:pt>
    <dgm:pt modelId="{C6A81E89-C201-4723-AA90-4CA66EC99366}">
      <dgm:prSe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mn-cs"/>
            </a:rPr>
            <a:t>المشتريات والتخزين.</a:t>
          </a:r>
          <a:endParaRPr lang="en-US" sz="2200" dirty="0">
            <a:solidFill>
              <a:schemeClr val="tx1"/>
            </a:solidFill>
            <a:latin typeface="Calibri" panose="020F0502020204030204" pitchFamily="34" charset="0"/>
            <a:ea typeface="Times New Roman" panose="02020603050405020304" pitchFamily="18" charset="0"/>
            <a:cs typeface="+mn-cs"/>
          </a:endParaRPr>
        </a:p>
      </dgm:t>
    </dgm:pt>
    <dgm:pt modelId="{7EBAA760-3093-4538-9968-F133940BE899}" type="parTrans" cxnId="{78B578C2-E426-4E53-B52B-BD630C29BBDF}">
      <dgm:prSet/>
      <dgm:spPr/>
      <dgm:t>
        <a:bodyPr/>
        <a:lstStyle/>
        <a:p>
          <a:pPr algn="just" rtl="1">
            <a:lnSpc>
              <a:spcPct val="150000"/>
            </a:lnSpc>
          </a:pPr>
          <a:endParaRPr lang="en-US" sz="2200">
            <a:solidFill>
              <a:schemeClr val="tx1"/>
            </a:solidFill>
            <a:cs typeface="+mn-cs"/>
          </a:endParaRPr>
        </a:p>
      </dgm:t>
    </dgm:pt>
    <dgm:pt modelId="{A6E5D2CD-C043-4F62-B11A-388929407BF3}" type="sibTrans" cxnId="{78B578C2-E426-4E53-B52B-BD630C29BBDF}">
      <dgm:prSet/>
      <dgm:spPr/>
      <dgm:t>
        <a:bodyPr/>
        <a:lstStyle/>
        <a:p>
          <a:pPr algn="just" rtl="1">
            <a:lnSpc>
              <a:spcPct val="150000"/>
            </a:lnSpc>
          </a:pPr>
          <a:endParaRPr lang="en-US" sz="2200">
            <a:solidFill>
              <a:schemeClr val="tx1"/>
            </a:solidFill>
            <a:cs typeface="+mn-cs"/>
          </a:endParaRPr>
        </a:p>
      </dgm:t>
    </dgm:pt>
    <dgm:pt modelId="{18A17A8A-1A04-4598-99C7-DFF48D8E9605}">
      <dgm:prSe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mn-cs"/>
            </a:rPr>
            <a:t>الصيانة والهندسة.</a:t>
          </a:r>
          <a:endParaRPr lang="en-US" sz="2200" dirty="0">
            <a:solidFill>
              <a:schemeClr val="tx1"/>
            </a:solidFill>
            <a:latin typeface="Calibri" panose="020F0502020204030204" pitchFamily="34" charset="0"/>
            <a:ea typeface="Times New Roman" panose="02020603050405020304" pitchFamily="18" charset="0"/>
            <a:cs typeface="+mn-cs"/>
          </a:endParaRPr>
        </a:p>
      </dgm:t>
    </dgm:pt>
    <dgm:pt modelId="{07C9598B-CEEB-456F-8169-08E034F72E27}" type="parTrans" cxnId="{D999328E-C709-4A57-9522-2B1213850D60}">
      <dgm:prSet/>
      <dgm:spPr/>
      <dgm:t>
        <a:bodyPr/>
        <a:lstStyle/>
        <a:p>
          <a:pPr algn="just" rtl="1">
            <a:lnSpc>
              <a:spcPct val="150000"/>
            </a:lnSpc>
          </a:pPr>
          <a:endParaRPr lang="en-US" sz="2200">
            <a:solidFill>
              <a:schemeClr val="tx1"/>
            </a:solidFill>
            <a:cs typeface="+mn-cs"/>
          </a:endParaRPr>
        </a:p>
      </dgm:t>
    </dgm:pt>
    <dgm:pt modelId="{AC2B824C-DFF5-4772-A210-BD5CE2337995}" type="sibTrans" cxnId="{D999328E-C709-4A57-9522-2B1213850D60}">
      <dgm:prSet/>
      <dgm:spPr/>
      <dgm:t>
        <a:bodyPr/>
        <a:lstStyle/>
        <a:p>
          <a:pPr algn="just" rtl="1">
            <a:lnSpc>
              <a:spcPct val="150000"/>
            </a:lnSpc>
          </a:pPr>
          <a:endParaRPr lang="en-US" sz="2200">
            <a:solidFill>
              <a:schemeClr val="tx1"/>
            </a:solidFill>
            <a:cs typeface="+mn-cs"/>
          </a:endParaRPr>
        </a:p>
      </dgm:t>
    </dgm:pt>
    <dgm:pt modelId="{88266FDA-D870-4160-A721-E11427FD5637}">
      <dgm:prSet custT="1"/>
      <dgm:spPr/>
      <dgm:t>
        <a:bodyPr/>
        <a:lstStyle/>
        <a:p>
          <a:pPr algn="just" rtl="1">
            <a:lnSpc>
              <a:spcPct val="150000"/>
            </a:lnSpc>
          </a:pPr>
          <a:r>
            <a:rPr lang="ar-SY" sz="2200" smtClean="0">
              <a:solidFill>
                <a:schemeClr val="tx1"/>
              </a:solidFill>
              <a:latin typeface="Calibri" panose="020F0502020204030204" pitchFamily="34" charset="0"/>
              <a:ea typeface="Times New Roman" panose="02020603050405020304" pitchFamily="18" charset="0"/>
              <a:cs typeface="+mn-cs"/>
            </a:rPr>
            <a:t>الأمن والسلامة.</a:t>
          </a:r>
          <a:endParaRPr lang="en-US" sz="2200" dirty="0">
            <a:solidFill>
              <a:schemeClr val="tx1"/>
            </a:solidFill>
            <a:latin typeface="Simplified Arabic" panose="02020603050405020304" pitchFamily="18" charset="-78"/>
            <a:ea typeface="Times New Roman" panose="02020603050405020304" pitchFamily="18" charset="0"/>
            <a:cs typeface="+mn-cs"/>
          </a:endParaRPr>
        </a:p>
      </dgm:t>
    </dgm:pt>
    <dgm:pt modelId="{B5D0E8D5-0719-4BED-BBB0-7AE773E3DB66}" type="parTrans" cxnId="{9DEA40A1-F148-4D97-947F-932DBD079DC7}">
      <dgm:prSet/>
      <dgm:spPr/>
      <dgm:t>
        <a:bodyPr/>
        <a:lstStyle/>
        <a:p>
          <a:pPr algn="just" rtl="1">
            <a:lnSpc>
              <a:spcPct val="150000"/>
            </a:lnSpc>
          </a:pPr>
          <a:endParaRPr lang="en-US" sz="2200">
            <a:solidFill>
              <a:schemeClr val="tx1"/>
            </a:solidFill>
            <a:cs typeface="+mn-cs"/>
          </a:endParaRPr>
        </a:p>
      </dgm:t>
    </dgm:pt>
    <dgm:pt modelId="{C8082A35-A24A-4DB8-838C-E50050BBA469}" type="sibTrans" cxnId="{9DEA40A1-F148-4D97-947F-932DBD079DC7}">
      <dgm:prSet/>
      <dgm:spPr/>
      <dgm:t>
        <a:bodyPr/>
        <a:lstStyle/>
        <a:p>
          <a:pPr algn="just" rtl="1">
            <a:lnSpc>
              <a:spcPct val="150000"/>
            </a:lnSpc>
          </a:pPr>
          <a:endParaRPr lang="en-US" sz="2200">
            <a:solidFill>
              <a:schemeClr val="tx1"/>
            </a:solidFill>
            <a:cs typeface="+mn-cs"/>
          </a:endParaRPr>
        </a:p>
      </dgm:t>
    </dgm:pt>
    <dgm:pt modelId="{5D75F004-ECDA-48AF-ADE1-4141967F365D}" type="pres">
      <dgm:prSet presAssocID="{73635472-DD19-4607-BD41-067BAFCA152B}" presName="Name0" presStyleCnt="0">
        <dgm:presLayoutVars>
          <dgm:chMax val="7"/>
          <dgm:chPref val="7"/>
          <dgm:dir val="rev"/>
        </dgm:presLayoutVars>
      </dgm:prSet>
      <dgm:spPr/>
      <dgm:t>
        <a:bodyPr/>
        <a:lstStyle/>
        <a:p>
          <a:endParaRPr lang="en-US"/>
        </a:p>
      </dgm:t>
    </dgm:pt>
    <dgm:pt modelId="{B2E8ABA8-6D46-4606-8B51-192EBFBCA698}" type="pres">
      <dgm:prSet presAssocID="{73635472-DD19-4607-BD41-067BAFCA152B}" presName="Name1" presStyleCnt="0"/>
      <dgm:spPr/>
    </dgm:pt>
    <dgm:pt modelId="{7307A4E8-0E70-4357-9D8B-D3CA8C0499AC}" type="pres">
      <dgm:prSet presAssocID="{73635472-DD19-4607-BD41-067BAFCA152B}" presName="cycle" presStyleCnt="0"/>
      <dgm:spPr/>
    </dgm:pt>
    <dgm:pt modelId="{FC9A2D75-DDC8-4EE4-8875-7C1F3EF81EEA}" type="pres">
      <dgm:prSet presAssocID="{73635472-DD19-4607-BD41-067BAFCA152B}" presName="srcNode" presStyleLbl="node1" presStyleIdx="0" presStyleCnt="6"/>
      <dgm:spPr/>
    </dgm:pt>
    <dgm:pt modelId="{1FD0CAD1-6854-4004-B888-C62B478606F2}" type="pres">
      <dgm:prSet presAssocID="{73635472-DD19-4607-BD41-067BAFCA152B}" presName="conn" presStyleLbl="parChTrans1D2" presStyleIdx="0" presStyleCnt="1"/>
      <dgm:spPr/>
      <dgm:t>
        <a:bodyPr/>
        <a:lstStyle/>
        <a:p>
          <a:endParaRPr lang="en-US"/>
        </a:p>
      </dgm:t>
    </dgm:pt>
    <dgm:pt modelId="{C8DA81FC-AF09-4F59-9109-A08F107987CC}" type="pres">
      <dgm:prSet presAssocID="{73635472-DD19-4607-BD41-067BAFCA152B}" presName="extraNode" presStyleLbl="node1" presStyleIdx="0" presStyleCnt="6"/>
      <dgm:spPr/>
    </dgm:pt>
    <dgm:pt modelId="{B20094EE-FF11-4E26-B8C0-7C3B1B66E030}" type="pres">
      <dgm:prSet presAssocID="{73635472-DD19-4607-BD41-067BAFCA152B}" presName="dstNode" presStyleLbl="node1" presStyleIdx="0" presStyleCnt="6"/>
      <dgm:spPr/>
    </dgm:pt>
    <dgm:pt modelId="{B30C910E-8A79-4628-9816-CD058D190188}" type="pres">
      <dgm:prSet presAssocID="{FBE90F47-9F52-4CF0-A943-F2A5FCC795AF}" presName="text_1" presStyleLbl="node1" presStyleIdx="0" presStyleCnt="6">
        <dgm:presLayoutVars>
          <dgm:bulletEnabled val="1"/>
        </dgm:presLayoutVars>
      </dgm:prSet>
      <dgm:spPr/>
      <dgm:t>
        <a:bodyPr/>
        <a:lstStyle/>
        <a:p>
          <a:endParaRPr lang="en-US"/>
        </a:p>
      </dgm:t>
    </dgm:pt>
    <dgm:pt modelId="{98F4FE98-D478-49C2-BA2B-2115C0BB7EAA}" type="pres">
      <dgm:prSet presAssocID="{FBE90F47-9F52-4CF0-A943-F2A5FCC795AF}" presName="accent_1" presStyleCnt="0"/>
      <dgm:spPr/>
    </dgm:pt>
    <dgm:pt modelId="{BD10112E-58C5-4B51-91C7-1B5A7A2A4A03}" type="pres">
      <dgm:prSet presAssocID="{FBE90F47-9F52-4CF0-A943-F2A5FCC795AF}" presName="accentRepeatNode" presStyleLbl="solidFgAcc1" presStyleIdx="0" presStyleCnt="6"/>
      <dgm:spPr/>
    </dgm:pt>
    <dgm:pt modelId="{B347A4D2-F5AD-4823-A02C-6E755E6C3DC6}" type="pres">
      <dgm:prSet presAssocID="{A7FD6D84-E7C4-4F4C-9752-1B05466A4D11}" presName="text_2" presStyleLbl="node1" presStyleIdx="1" presStyleCnt="6">
        <dgm:presLayoutVars>
          <dgm:bulletEnabled val="1"/>
        </dgm:presLayoutVars>
      </dgm:prSet>
      <dgm:spPr/>
      <dgm:t>
        <a:bodyPr/>
        <a:lstStyle/>
        <a:p>
          <a:endParaRPr lang="en-US"/>
        </a:p>
      </dgm:t>
    </dgm:pt>
    <dgm:pt modelId="{0E5146DE-2597-4896-AB77-889E28BF95B7}" type="pres">
      <dgm:prSet presAssocID="{A7FD6D84-E7C4-4F4C-9752-1B05466A4D11}" presName="accent_2" presStyleCnt="0"/>
      <dgm:spPr/>
    </dgm:pt>
    <dgm:pt modelId="{30837844-83C0-4DEE-AFE6-01A353369D92}" type="pres">
      <dgm:prSet presAssocID="{A7FD6D84-E7C4-4F4C-9752-1B05466A4D11}" presName="accentRepeatNode" presStyleLbl="solidFgAcc1" presStyleIdx="1" presStyleCnt="6"/>
      <dgm:spPr/>
    </dgm:pt>
    <dgm:pt modelId="{07D7BE4E-279C-4CDE-A5E0-9C79B800EF01}" type="pres">
      <dgm:prSet presAssocID="{96921F29-40AD-488B-A277-159E10572B9F}" presName="text_3" presStyleLbl="node1" presStyleIdx="2" presStyleCnt="6">
        <dgm:presLayoutVars>
          <dgm:bulletEnabled val="1"/>
        </dgm:presLayoutVars>
      </dgm:prSet>
      <dgm:spPr/>
      <dgm:t>
        <a:bodyPr/>
        <a:lstStyle/>
        <a:p>
          <a:endParaRPr lang="en-US"/>
        </a:p>
      </dgm:t>
    </dgm:pt>
    <dgm:pt modelId="{9AE5DFCA-C725-4261-82C6-B92AF4F9B4B6}" type="pres">
      <dgm:prSet presAssocID="{96921F29-40AD-488B-A277-159E10572B9F}" presName="accent_3" presStyleCnt="0"/>
      <dgm:spPr/>
    </dgm:pt>
    <dgm:pt modelId="{138EB1E0-8F9A-4C7F-8B84-1946A233E733}" type="pres">
      <dgm:prSet presAssocID="{96921F29-40AD-488B-A277-159E10572B9F}" presName="accentRepeatNode" presStyleLbl="solidFgAcc1" presStyleIdx="2" presStyleCnt="6"/>
      <dgm:spPr/>
    </dgm:pt>
    <dgm:pt modelId="{ECE22C0E-E792-470F-9FB4-B4BD00788A4B}" type="pres">
      <dgm:prSet presAssocID="{C6A81E89-C201-4723-AA90-4CA66EC99366}" presName="text_4" presStyleLbl="node1" presStyleIdx="3" presStyleCnt="6">
        <dgm:presLayoutVars>
          <dgm:bulletEnabled val="1"/>
        </dgm:presLayoutVars>
      </dgm:prSet>
      <dgm:spPr/>
      <dgm:t>
        <a:bodyPr/>
        <a:lstStyle/>
        <a:p>
          <a:endParaRPr lang="en-US"/>
        </a:p>
      </dgm:t>
    </dgm:pt>
    <dgm:pt modelId="{78468C9E-8778-4964-AF6E-AB2C34071819}" type="pres">
      <dgm:prSet presAssocID="{C6A81E89-C201-4723-AA90-4CA66EC99366}" presName="accent_4" presStyleCnt="0"/>
      <dgm:spPr/>
    </dgm:pt>
    <dgm:pt modelId="{7DD4106F-2C80-44E3-A416-0A93E77DCF0E}" type="pres">
      <dgm:prSet presAssocID="{C6A81E89-C201-4723-AA90-4CA66EC99366}" presName="accentRepeatNode" presStyleLbl="solidFgAcc1" presStyleIdx="3" presStyleCnt="6"/>
      <dgm:spPr/>
    </dgm:pt>
    <dgm:pt modelId="{F49FA2A1-2958-404E-830B-D5F967B84455}" type="pres">
      <dgm:prSet presAssocID="{18A17A8A-1A04-4598-99C7-DFF48D8E9605}" presName="text_5" presStyleLbl="node1" presStyleIdx="4" presStyleCnt="6">
        <dgm:presLayoutVars>
          <dgm:bulletEnabled val="1"/>
        </dgm:presLayoutVars>
      </dgm:prSet>
      <dgm:spPr/>
      <dgm:t>
        <a:bodyPr/>
        <a:lstStyle/>
        <a:p>
          <a:endParaRPr lang="en-US"/>
        </a:p>
      </dgm:t>
    </dgm:pt>
    <dgm:pt modelId="{F0900F8D-42CC-4388-A3BC-4208ADA23F50}" type="pres">
      <dgm:prSet presAssocID="{18A17A8A-1A04-4598-99C7-DFF48D8E9605}" presName="accent_5" presStyleCnt="0"/>
      <dgm:spPr/>
    </dgm:pt>
    <dgm:pt modelId="{05C77D13-718C-4256-A18D-17E09973DC0D}" type="pres">
      <dgm:prSet presAssocID="{18A17A8A-1A04-4598-99C7-DFF48D8E9605}" presName="accentRepeatNode" presStyleLbl="solidFgAcc1" presStyleIdx="4" presStyleCnt="6"/>
      <dgm:spPr/>
    </dgm:pt>
    <dgm:pt modelId="{042BF2C8-0624-4687-B15D-04E9965C7A3B}" type="pres">
      <dgm:prSet presAssocID="{88266FDA-D870-4160-A721-E11427FD5637}" presName="text_6" presStyleLbl="node1" presStyleIdx="5" presStyleCnt="6">
        <dgm:presLayoutVars>
          <dgm:bulletEnabled val="1"/>
        </dgm:presLayoutVars>
      </dgm:prSet>
      <dgm:spPr/>
      <dgm:t>
        <a:bodyPr/>
        <a:lstStyle/>
        <a:p>
          <a:endParaRPr lang="en-US"/>
        </a:p>
      </dgm:t>
    </dgm:pt>
    <dgm:pt modelId="{4E3DF8E2-9644-4D1B-ACE0-CBA327727279}" type="pres">
      <dgm:prSet presAssocID="{88266FDA-D870-4160-A721-E11427FD5637}" presName="accent_6" presStyleCnt="0"/>
      <dgm:spPr/>
    </dgm:pt>
    <dgm:pt modelId="{D07C5CD3-BF04-446F-B095-D00482D52C3A}" type="pres">
      <dgm:prSet presAssocID="{88266FDA-D870-4160-A721-E11427FD5637}" presName="accentRepeatNode" presStyleLbl="solidFgAcc1" presStyleIdx="5" presStyleCnt="6"/>
      <dgm:spPr/>
    </dgm:pt>
  </dgm:ptLst>
  <dgm:cxnLst>
    <dgm:cxn modelId="{9DEA40A1-F148-4D97-947F-932DBD079DC7}" srcId="{73635472-DD19-4607-BD41-067BAFCA152B}" destId="{88266FDA-D870-4160-A721-E11427FD5637}" srcOrd="5" destOrd="0" parTransId="{B5D0E8D5-0719-4BED-BBB0-7AE773E3DB66}" sibTransId="{C8082A35-A24A-4DB8-838C-E50050BBA469}"/>
    <dgm:cxn modelId="{78B578C2-E426-4E53-B52B-BD630C29BBDF}" srcId="{73635472-DD19-4607-BD41-067BAFCA152B}" destId="{C6A81E89-C201-4723-AA90-4CA66EC99366}" srcOrd="3" destOrd="0" parTransId="{7EBAA760-3093-4538-9968-F133940BE899}" sibTransId="{A6E5D2CD-C043-4F62-B11A-388929407BF3}"/>
    <dgm:cxn modelId="{E22E2FC1-805B-4689-BBD7-4E74C16158A0}" type="presOf" srcId="{96921F29-40AD-488B-A277-159E10572B9F}" destId="{07D7BE4E-279C-4CDE-A5E0-9C79B800EF01}" srcOrd="0" destOrd="0" presId="urn:microsoft.com/office/officeart/2008/layout/VerticalCurvedList"/>
    <dgm:cxn modelId="{20FD4863-91B8-4369-909D-816B9F96B9C7}" type="presOf" srcId="{FBE90F47-9F52-4CF0-A943-F2A5FCC795AF}" destId="{B30C910E-8A79-4628-9816-CD058D190188}" srcOrd="0" destOrd="0" presId="urn:microsoft.com/office/officeart/2008/layout/VerticalCurvedList"/>
    <dgm:cxn modelId="{DB8DBA24-5AAF-46A2-A06D-3D222A699F6A}" type="presOf" srcId="{18A17A8A-1A04-4598-99C7-DFF48D8E9605}" destId="{F49FA2A1-2958-404E-830B-D5F967B84455}" srcOrd="0" destOrd="0" presId="urn:microsoft.com/office/officeart/2008/layout/VerticalCurvedList"/>
    <dgm:cxn modelId="{08272A91-D325-4F6C-A7DA-F64FBCF9BDD2}" srcId="{73635472-DD19-4607-BD41-067BAFCA152B}" destId="{FBE90F47-9F52-4CF0-A943-F2A5FCC795AF}" srcOrd="0" destOrd="0" parTransId="{3B08579D-9AD0-41FE-B1B9-41E7EB32D739}" sibTransId="{73EA8C69-6EAD-4D65-920C-739AED3051E1}"/>
    <dgm:cxn modelId="{7080CE04-6C0A-464F-9931-190DEA85E12D}" type="presOf" srcId="{88266FDA-D870-4160-A721-E11427FD5637}" destId="{042BF2C8-0624-4687-B15D-04E9965C7A3B}" srcOrd="0" destOrd="0" presId="urn:microsoft.com/office/officeart/2008/layout/VerticalCurvedList"/>
    <dgm:cxn modelId="{29EA054A-C1DF-4134-8B0F-12A71A26A1A1}" srcId="{73635472-DD19-4607-BD41-067BAFCA152B}" destId="{A7FD6D84-E7C4-4F4C-9752-1B05466A4D11}" srcOrd="1" destOrd="0" parTransId="{3B74DD5B-3D0D-4DAF-A8DA-0A8D8C8A1493}" sibTransId="{1CA2769E-CDBE-4DA0-A618-5285FC19138A}"/>
    <dgm:cxn modelId="{E4743E07-0754-4C55-8FEF-7F427C22159A}" srcId="{73635472-DD19-4607-BD41-067BAFCA152B}" destId="{96921F29-40AD-488B-A277-159E10572B9F}" srcOrd="2" destOrd="0" parTransId="{8D31DE23-8DEA-4157-BE50-5C2E19F6C2F9}" sibTransId="{C0EC6DB0-A085-4E2C-A18D-E9452BC92BF0}"/>
    <dgm:cxn modelId="{F2B8B125-BD71-4C6D-8BA3-F65AFA9031CC}" type="presOf" srcId="{C6A81E89-C201-4723-AA90-4CA66EC99366}" destId="{ECE22C0E-E792-470F-9FB4-B4BD00788A4B}" srcOrd="0" destOrd="0" presId="urn:microsoft.com/office/officeart/2008/layout/VerticalCurvedList"/>
    <dgm:cxn modelId="{DA447FD2-3D74-457C-A2ED-CD7F57935026}" type="presOf" srcId="{A7FD6D84-E7C4-4F4C-9752-1B05466A4D11}" destId="{B347A4D2-F5AD-4823-A02C-6E755E6C3DC6}" srcOrd="0" destOrd="0" presId="urn:microsoft.com/office/officeart/2008/layout/VerticalCurvedList"/>
    <dgm:cxn modelId="{F8146827-CEA1-4F8B-9AFC-E9C05BCA90AF}" type="presOf" srcId="{73EA8C69-6EAD-4D65-920C-739AED3051E1}" destId="{1FD0CAD1-6854-4004-B888-C62B478606F2}" srcOrd="0" destOrd="0" presId="urn:microsoft.com/office/officeart/2008/layout/VerticalCurvedList"/>
    <dgm:cxn modelId="{D999328E-C709-4A57-9522-2B1213850D60}" srcId="{73635472-DD19-4607-BD41-067BAFCA152B}" destId="{18A17A8A-1A04-4598-99C7-DFF48D8E9605}" srcOrd="4" destOrd="0" parTransId="{07C9598B-CEEB-456F-8169-08E034F72E27}" sibTransId="{AC2B824C-DFF5-4772-A210-BD5CE2337995}"/>
    <dgm:cxn modelId="{2E7EF586-7168-4D8B-9AAE-968A64CC31D3}" type="presOf" srcId="{73635472-DD19-4607-BD41-067BAFCA152B}" destId="{5D75F004-ECDA-48AF-ADE1-4141967F365D}" srcOrd="0" destOrd="0" presId="urn:microsoft.com/office/officeart/2008/layout/VerticalCurvedList"/>
    <dgm:cxn modelId="{BFEA26EA-27A8-4B2C-A98C-35D71FA3489B}" type="presParOf" srcId="{5D75F004-ECDA-48AF-ADE1-4141967F365D}" destId="{B2E8ABA8-6D46-4606-8B51-192EBFBCA698}" srcOrd="0" destOrd="0" presId="urn:microsoft.com/office/officeart/2008/layout/VerticalCurvedList"/>
    <dgm:cxn modelId="{2FD599AB-C0D0-48D8-B31B-4496BF55823D}" type="presParOf" srcId="{B2E8ABA8-6D46-4606-8B51-192EBFBCA698}" destId="{7307A4E8-0E70-4357-9D8B-D3CA8C0499AC}" srcOrd="0" destOrd="0" presId="urn:microsoft.com/office/officeart/2008/layout/VerticalCurvedList"/>
    <dgm:cxn modelId="{5B7C54FD-3DC0-49DD-9A22-764ABA1C3F3D}" type="presParOf" srcId="{7307A4E8-0E70-4357-9D8B-D3CA8C0499AC}" destId="{FC9A2D75-DDC8-4EE4-8875-7C1F3EF81EEA}" srcOrd="0" destOrd="0" presId="urn:microsoft.com/office/officeart/2008/layout/VerticalCurvedList"/>
    <dgm:cxn modelId="{19F25A58-E3E9-465F-9059-90F7BF1AC251}" type="presParOf" srcId="{7307A4E8-0E70-4357-9D8B-D3CA8C0499AC}" destId="{1FD0CAD1-6854-4004-B888-C62B478606F2}" srcOrd="1" destOrd="0" presId="urn:microsoft.com/office/officeart/2008/layout/VerticalCurvedList"/>
    <dgm:cxn modelId="{6B52AA5C-960C-4F40-BD7F-2AF05DB5BE31}" type="presParOf" srcId="{7307A4E8-0E70-4357-9D8B-D3CA8C0499AC}" destId="{C8DA81FC-AF09-4F59-9109-A08F107987CC}" srcOrd="2" destOrd="0" presId="urn:microsoft.com/office/officeart/2008/layout/VerticalCurvedList"/>
    <dgm:cxn modelId="{9B809C95-18E4-4646-ADF1-810384219FEF}" type="presParOf" srcId="{7307A4E8-0E70-4357-9D8B-D3CA8C0499AC}" destId="{B20094EE-FF11-4E26-B8C0-7C3B1B66E030}" srcOrd="3" destOrd="0" presId="urn:microsoft.com/office/officeart/2008/layout/VerticalCurvedList"/>
    <dgm:cxn modelId="{F33BFF6E-E755-4877-BC99-63AC1E82FAF6}" type="presParOf" srcId="{B2E8ABA8-6D46-4606-8B51-192EBFBCA698}" destId="{B30C910E-8A79-4628-9816-CD058D190188}" srcOrd="1" destOrd="0" presId="urn:microsoft.com/office/officeart/2008/layout/VerticalCurvedList"/>
    <dgm:cxn modelId="{14C00717-A5B4-4139-A3B1-F9F8302FC033}" type="presParOf" srcId="{B2E8ABA8-6D46-4606-8B51-192EBFBCA698}" destId="{98F4FE98-D478-49C2-BA2B-2115C0BB7EAA}" srcOrd="2" destOrd="0" presId="urn:microsoft.com/office/officeart/2008/layout/VerticalCurvedList"/>
    <dgm:cxn modelId="{C2A67A02-FE9B-4A03-8FC9-F89FF5023B22}" type="presParOf" srcId="{98F4FE98-D478-49C2-BA2B-2115C0BB7EAA}" destId="{BD10112E-58C5-4B51-91C7-1B5A7A2A4A03}" srcOrd="0" destOrd="0" presId="urn:microsoft.com/office/officeart/2008/layout/VerticalCurvedList"/>
    <dgm:cxn modelId="{F53F82E3-3A39-4C3B-A6F8-6DE0E2BE16E3}" type="presParOf" srcId="{B2E8ABA8-6D46-4606-8B51-192EBFBCA698}" destId="{B347A4D2-F5AD-4823-A02C-6E755E6C3DC6}" srcOrd="3" destOrd="0" presId="urn:microsoft.com/office/officeart/2008/layout/VerticalCurvedList"/>
    <dgm:cxn modelId="{640DC39E-0763-45CA-B9BC-3FF32CB49CE7}" type="presParOf" srcId="{B2E8ABA8-6D46-4606-8B51-192EBFBCA698}" destId="{0E5146DE-2597-4896-AB77-889E28BF95B7}" srcOrd="4" destOrd="0" presId="urn:microsoft.com/office/officeart/2008/layout/VerticalCurvedList"/>
    <dgm:cxn modelId="{7768F884-CB74-43DB-A459-AB31E95E4A5E}" type="presParOf" srcId="{0E5146DE-2597-4896-AB77-889E28BF95B7}" destId="{30837844-83C0-4DEE-AFE6-01A353369D92}" srcOrd="0" destOrd="0" presId="urn:microsoft.com/office/officeart/2008/layout/VerticalCurvedList"/>
    <dgm:cxn modelId="{AC2B9478-9792-4517-82A0-AE8264975B9E}" type="presParOf" srcId="{B2E8ABA8-6D46-4606-8B51-192EBFBCA698}" destId="{07D7BE4E-279C-4CDE-A5E0-9C79B800EF01}" srcOrd="5" destOrd="0" presId="urn:microsoft.com/office/officeart/2008/layout/VerticalCurvedList"/>
    <dgm:cxn modelId="{5BD1DF1C-A9CB-4B12-A6A0-2BF3740A4428}" type="presParOf" srcId="{B2E8ABA8-6D46-4606-8B51-192EBFBCA698}" destId="{9AE5DFCA-C725-4261-82C6-B92AF4F9B4B6}" srcOrd="6" destOrd="0" presId="urn:microsoft.com/office/officeart/2008/layout/VerticalCurvedList"/>
    <dgm:cxn modelId="{3D620E29-5B9B-4AEF-B94A-3B986F59F843}" type="presParOf" srcId="{9AE5DFCA-C725-4261-82C6-B92AF4F9B4B6}" destId="{138EB1E0-8F9A-4C7F-8B84-1946A233E733}" srcOrd="0" destOrd="0" presId="urn:microsoft.com/office/officeart/2008/layout/VerticalCurvedList"/>
    <dgm:cxn modelId="{3549F86A-9B8C-4FB0-9A76-B9E940F8F0D6}" type="presParOf" srcId="{B2E8ABA8-6D46-4606-8B51-192EBFBCA698}" destId="{ECE22C0E-E792-470F-9FB4-B4BD00788A4B}" srcOrd="7" destOrd="0" presId="urn:microsoft.com/office/officeart/2008/layout/VerticalCurvedList"/>
    <dgm:cxn modelId="{BD359F73-9A3B-434A-B10D-D12E27EF7807}" type="presParOf" srcId="{B2E8ABA8-6D46-4606-8B51-192EBFBCA698}" destId="{78468C9E-8778-4964-AF6E-AB2C34071819}" srcOrd="8" destOrd="0" presId="urn:microsoft.com/office/officeart/2008/layout/VerticalCurvedList"/>
    <dgm:cxn modelId="{87B864DE-C7FE-426E-B769-7EFE55914761}" type="presParOf" srcId="{78468C9E-8778-4964-AF6E-AB2C34071819}" destId="{7DD4106F-2C80-44E3-A416-0A93E77DCF0E}" srcOrd="0" destOrd="0" presId="urn:microsoft.com/office/officeart/2008/layout/VerticalCurvedList"/>
    <dgm:cxn modelId="{7EDB0A29-25E6-407A-9301-030CE45937F0}" type="presParOf" srcId="{B2E8ABA8-6D46-4606-8B51-192EBFBCA698}" destId="{F49FA2A1-2958-404E-830B-D5F967B84455}" srcOrd="9" destOrd="0" presId="urn:microsoft.com/office/officeart/2008/layout/VerticalCurvedList"/>
    <dgm:cxn modelId="{02357EDF-F6C3-4819-98E0-A80ECA12C2B2}" type="presParOf" srcId="{B2E8ABA8-6D46-4606-8B51-192EBFBCA698}" destId="{F0900F8D-42CC-4388-A3BC-4208ADA23F50}" srcOrd="10" destOrd="0" presId="urn:microsoft.com/office/officeart/2008/layout/VerticalCurvedList"/>
    <dgm:cxn modelId="{79123EA4-DBED-4CB3-BF19-11B41550447D}" type="presParOf" srcId="{F0900F8D-42CC-4388-A3BC-4208ADA23F50}" destId="{05C77D13-718C-4256-A18D-17E09973DC0D}" srcOrd="0" destOrd="0" presId="urn:microsoft.com/office/officeart/2008/layout/VerticalCurvedList"/>
    <dgm:cxn modelId="{D6DE4D5D-FDFA-4777-B797-23F386BFD69F}" type="presParOf" srcId="{B2E8ABA8-6D46-4606-8B51-192EBFBCA698}" destId="{042BF2C8-0624-4687-B15D-04E9965C7A3B}" srcOrd="11" destOrd="0" presId="urn:microsoft.com/office/officeart/2008/layout/VerticalCurvedList"/>
    <dgm:cxn modelId="{E7CD46C1-8E5C-4FF1-A766-977B541550BF}" type="presParOf" srcId="{B2E8ABA8-6D46-4606-8B51-192EBFBCA698}" destId="{4E3DF8E2-9644-4D1B-ACE0-CBA327727279}" srcOrd="12" destOrd="0" presId="urn:microsoft.com/office/officeart/2008/layout/VerticalCurvedList"/>
    <dgm:cxn modelId="{D742A22A-3A79-46B0-8A1D-9D72091F431D}" type="presParOf" srcId="{4E3DF8E2-9644-4D1B-ACE0-CBA327727279}" destId="{D07C5CD3-BF04-446F-B095-D00482D52C3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8FF19-DAF0-4EA7-AF68-339F5AA05A74}">
      <dsp:nvSpPr>
        <dsp:cNvPr id="0" name=""/>
        <dsp:cNvSpPr/>
      </dsp:nvSpPr>
      <dsp:spPr>
        <a:xfrm>
          <a:off x="0" y="230"/>
          <a:ext cx="9984154" cy="599487"/>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mn-cs"/>
            </a:rPr>
            <a:t>حجم الفندق، وعدد الغرف.</a:t>
          </a:r>
          <a:endParaRPr lang="en-US" sz="2200" kern="1200">
            <a:solidFill>
              <a:schemeClr val="tx1"/>
            </a:solidFill>
            <a:cs typeface="+mn-cs"/>
          </a:endParaRPr>
        </a:p>
      </dsp:txBody>
      <dsp:txXfrm>
        <a:off x="29265" y="29495"/>
        <a:ext cx="9925624" cy="540957"/>
      </dsp:txXfrm>
    </dsp:sp>
    <dsp:sp modelId="{BBE84DEE-36FA-4BE9-9FF4-AB8A538FFBBA}">
      <dsp:nvSpPr>
        <dsp:cNvPr id="0" name=""/>
        <dsp:cNvSpPr/>
      </dsp:nvSpPr>
      <dsp:spPr>
        <a:xfrm>
          <a:off x="0" y="613907"/>
          <a:ext cx="9984154" cy="599487"/>
        </a:xfrm>
        <a:prstGeom prst="roundRect">
          <a:avLst/>
        </a:prstGeom>
        <a:solidFill>
          <a:schemeClr val="accent1">
            <a:alpha val="90000"/>
            <a:hueOff val="0"/>
            <a:satOff val="0"/>
            <a:lumOff val="0"/>
            <a:alphaOff val="-571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mn-cs"/>
            </a:rPr>
            <a:t>موقع الفندق.</a:t>
          </a:r>
          <a:endParaRPr lang="ar-SY" sz="2200" kern="1200" dirty="0" smtClean="0">
            <a:solidFill>
              <a:schemeClr val="tx1"/>
            </a:solidFill>
            <a:latin typeface="Calibri" panose="020F0502020204030204" pitchFamily="34" charset="0"/>
            <a:ea typeface="Times New Roman" panose="02020603050405020304" pitchFamily="18" charset="0"/>
            <a:cs typeface="+mn-cs"/>
          </a:endParaRPr>
        </a:p>
      </dsp:txBody>
      <dsp:txXfrm>
        <a:off x="29265" y="643172"/>
        <a:ext cx="9925624" cy="540957"/>
      </dsp:txXfrm>
    </dsp:sp>
    <dsp:sp modelId="{EB710EFA-CF54-46BE-864A-4217CFA282A4}">
      <dsp:nvSpPr>
        <dsp:cNvPr id="0" name=""/>
        <dsp:cNvSpPr/>
      </dsp:nvSpPr>
      <dsp:spPr>
        <a:xfrm>
          <a:off x="0" y="1227584"/>
          <a:ext cx="9984154" cy="599487"/>
        </a:xfrm>
        <a:prstGeom prst="roundRect">
          <a:avLst/>
        </a:prstGeom>
        <a:solidFill>
          <a:schemeClr val="accent1">
            <a:alpha val="90000"/>
            <a:hueOff val="0"/>
            <a:satOff val="0"/>
            <a:lumOff val="0"/>
            <a:alphaOff val="-114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mn-cs"/>
            </a:rPr>
            <a:t>حجم الغرف الموجودة وتنوعها.</a:t>
          </a:r>
          <a:endParaRPr lang="ar-SY" sz="2200" kern="1200" dirty="0" smtClean="0">
            <a:solidFill>
              <a:schemeClr val="tx1"/>
            </a:solidFill>
            <a:latin typeface="Calibri" panose="020F0502020204030204" pitchFamily="34" charset="0"/>
            <a:ea typeface="Times New Roman" panose="02020603050405020304" pitchFamily="18" charset="0"/>
            <a:cs typeface="+mn-cs"/>
          </a:endParaRPr>
        </a:p>
      </dsp:txBody>
      <dsp:txXfrm>
        <a:off x="29265" y="1256849"/>
        <a:ext cx="9925624" cy="540957"/>
      </dsp:txXfrm>
    </dsp:sp>
    <dsp:sp modelId="{9278FA88-3C25-40C6-8E8C-0B104C3DC942}">
      <dsp:nvSpPr>
        <dsp:cNvPr id="0" name=""/>
        <dsp:cNvSpPr/>
      </dsp:nvSpPr>
      <dsp:spPr>
        <a:xfrm>
          <a:off x="0" y="1841261"/>
          <a:ext cx="9984154" cy="599487"/>
        </a:xfrm>
        <a:prstGeom prst="roundRect">
          <a:avLst/>
        </a:prstGeom>
        <a:solidFill>
          <a:schemeClr val="accent1">
            <a:alpha val="90000"/>
            <a:hueOff val="0"/>
            <a:satOff val="0"/>
            <a:lumOff val="0"/>
            <a:alphaOff val="-1714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mn-cs"/>
            </a:rPr>
            <a:t>مدى ملاءمة التجهيز والأثاث ومستوى جودتهم والنوعية.</a:t>
          </a:r>
          <a:endParaRPr lang="en-US" sz="2200" kern="1200" dirty="0">
            <a:solidFill>
              <a:schemeClr val="tx1"/>
            </a:solidFill>
            <a:latin typeface="Calibri" panose="020F0502020204030204" pitchFamily="34" charset="0"/>
            <a:ea typeface="Times New Roman" panose="02020603050405020304" pitchFamily="18" charset="0"/>
            <a:cs typeface="+mn-cs"/>
          </a:endParaRPr>
        </a:p>
      </dsp:txBody>
      <dsp:txXfrm>
        <a:off x="29265" y="1870526"/>
        <a:ext cx="9925624" cy="540957"/>
      </dsp:txXfrm>
    </dsp:sp>
    <dsp:sp modelId="{0F0DF40B-B26C-4E88-B26E-C1A742985171}">
      <dsp:nvSpPr>
        <dsp:cNvPr id="0" name=""/>
        <dsp:cNvSpPr/>
      </dsp:nvSpPr>
      <dsp:spPr>
        <a:xfrm>
          <a:off x="0" y="2454938"/>
          <a:ext cx="9984154" cy="599487"/>
        </a:xfrm>
        <a:prstGeom prst="roundRect">
          <a:avLst/>
        </a:prstGeom>
        <a:solidFill>
          <a:schemeClr val="accent1">
            <a:alpha val="90000"/>
            <a:hueOff val="0"/>
            <a:satOff val="0"/>
            <a:lumOff val="0"/>
            <a:alphaOff val="-2285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mn-cs"/>
            </a:rPr>
            <a:t>مستوى التجهيزات التقنية وحجمها.</a:t>
          </a:r>
          <a:endParaRPr lang="ar-SY" sz="2200" kern="1200" dirty="0" smtClean="0">
            <a:solidFill>
              <a:schemeClr val="tx1"/>
            </a:solidFill>
            <a:latin typeface="Calibri" panose="020F0502020204030204" pitchFamily="34" charset="0"/>
            <a:ea typeface="Times New Roman" panose="02020603050405020304" pitchFamily="18" charset="0"/>
            <a:cs typeface="+mn-cs"/>
          </a:endParaRPr>
        </a:p>
      </dsp:txBody>
      <dsp:txXfrm>
        <a:off x="29265" y="2484203"/>
        <a:ext cx="9925624" cy="540957"/>
      </dsp:txXfrm>
    </dsp:sp>
    <dsp:sp modelId="{93A04ACA-B0B5-4A61-BDAF-5B28100B7D8A}">
      <dsp:nvSpPr>
        <dsp:cNvPr id="0" name=""/>
        <dsp:cNvSpPr/>
      </dsp:nvSpPr>
      <dsp:spPr>
        <a:xfrm>
          <a:off x="0" y="3068614"/>
          <a:ext cx="9984154" cy="599487"/>
        </a:xfrm>
        <a:prstGeom prst="roundRect">
          <a:avLst/>
        </a:prstGeom>
        <a:solidFill>
          <a:schemeClr val="accent1">
            <a:alpha val="90000"/>
            <a:hueOff val="0"/>
            <a:satOff val="0"/>
            <a:lumOff val="0"/>
            <a:alphaOff val="-28571"/>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mn-cs"/>
            </a:rPr>
            <a:t>مستوى الخدمات التي تقدم في مختلف أقسام الفندق ومستوى النظافة والصحة وسلامة الغذاء.</a:t>
          </a:r>
          <a:endParaRPr lang="en-US" sz="2200" kern="1200" dirty="0">
            <a:solidFill>
              <a:schemeClr val="tx1"/>
            </a:solidFill>
            <a:latin typeface="Calibri" panose="020F0502020204030204" pitchFamily="34" charset="0"/>
            <a:ea typeface="Times New Roman" panose="02020603050405020304" pitchFamily="18" charset="0"/>
            <a:cs typeface="+mn-cs"/>
          </a:endParaRPr>
        </a:p>
      </dsp:txBody>
      <dsp:txXfrm>
        <a:off x="29265" y="3097879"/>
        <a:ext cx="9925624" cy="540957"/>
      </dsp:txXfrm>
    </dsp:sp>
    <dsp:sp modelId="{4B1F5E75-696A-4551-98DC-32FA9F0C8225}">
      <dsp:nvSpPr>
        <dsp:cNvPr id="0" name=""/>
        <dsp:cNvSpPr/>
      </dsp:nvSpPr>
      <dsp:spPr>
        <a:xfrm>
          <a:off x="0" y="3682291"/>
          <a:ext cx="9984154" cy="599487"/>
        </a:xfrm>
        <a:prstGeom prst="roundRect">
          <a:avLst/>
        </a:prstGeom>
        <a:solidFill>
          <a:schemeClr val="accent1">
            <a:alpha val="90000"/>
            <a:hueOff val="0"/>
            <a:satOff val="0"/>
            <a:lumOff val="0"/>
            <a:alphaOff val="-3428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mn-cs"/>
            </a:rPr>
            <a:t>مستوى خبرة الموظفين وثقافتهم.</a:t>
          </a:r>
          <a:endParaRPr lang="ar-SY" sz="2200" kern="1200" dirty="0" smtClean="0">
            <a:solidFill>
              <a:schemeClr val="tx1"/>
            </a:solidFill>
            <a:latin typeface="Calibri" panose="020F0502020204030204" pitchFamily="34" charset="0"/>
            <a:ea typeface="Times New Roman" panose="02020603050405020304" pitchFamily="18" charset="0"/>
            <a:cs typeface="+mn-cs"/>
          </a:endParaRPr>
        </a:p>
      </dsp:txBody>
      <dsp:txXfrm>
        <a:off x="29265" y="3711556"/>
        <a:ext cx="9925624" cy="540957"/>
      </dsp:txXfrm>
    </dsp:sp>
    <dsp:sp modelId="{C7592303-C535-47C5-B766-9117D7BBC6BA}">
      <dsp:nvSpPr>
        <dsp:cNvPr id="0" name=""/>
        <dsp:cNvSpPr/>
      </dsp:nvSpPr>
      <dsp:spPr>
        <a:xfrm>
          <a:off x="0" y="4295968"/>
          <a:ext cx="9984154" cy="599487"/>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mn-cs"/>
            </a:rPr>
            <a:t>تنوع حجم وعدد الخدمات المقدمة للضيوف.</a:t>
          </a:r>
          <a:endParaRPr lang="en-US" sz="2200" kern="1200" dirty="0">
            <a:solidFill>
              <a:schemeClr val="tx1"/>
            </a:solidFill>
            <a:latin typeface="Calibri" panose="020F0502020204030204" pitchFamily="34" charset="0"/>
            <a:ea typeface="Times New Roman" panose="02020603050405020304" pitchFamily="18" charset="0"/>
            <a:cs typeface="+mn-cs"/>
          </a:endParaRPr>
        </a:p>
      </dsp:txBody>
      <dsp:txXfrm>
        <a:off x="29265" y="4325233"/>
        <a:ext cx="9925624" cy="540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2E575-6C28-46B7-827A-80684817B13A}">
      <dsp:nvSpPr>
        <dsp:cNvPr id="0" name=""/>
        <dsp:cNvSpPr/>
      </dsp:nvSpPr>
      <dsp:spPr>
        <a:xfrm>
          <a:off x="8403147" y="-675262"/>
          <a:ext cx="5245077" cy="5245077"/>
        </a:xfrm>
        <a:prstGeom prst="blockArc">
          <a:avLst>
            <a:gd name="adj1" fmla="val 8100000"/>
            <a:gd name="adj2" fmla="val 13500000"/>
            <a:gd name="adj3" fmla="val 412"/>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DC6774-563E-40AB-B393-78C76CA707B6}">
      <dsp:nvSpPr>
        <dsp:cNvPr id="0" name=""/>
        <dsp:cNvSpPr/>
      </dsp:nvSpPr>
      <dsp:spPr>
        <a:xfrm>
          <a:off x="52510" y="299413"/>
          <a:ext cx="8751770" cy="599137"/>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75566" bIns="55880" numCol="1" spcCol="1270" anchor="ctr" anchorCtr="0">
          <a:noAutofit/>
        </a:bodyPr>
        <a:lstStyle/>
        <a:p>
          <a:pPr lvl="0" algn="just" defTabSz="977900" rtl="1">
            <a:lnSpc>
              <a:spcPct val="150000"/>
            </a:lnSpc>
            <a:spcBef>
              <a:spcPct val="0"/>
            </a:spcBef>
            <a:spcAft>
              <a:spcPct val="35000"/>
            </a:spcAft>
          </a:pPr>
          <a:r>
            <a:rPr lang="ar-SA" sz="2200" kern="1200" smtClean="0">
              <a:solidFill>
                <a:schemeClr val="tx1"/>
              </a:solidFill>
              <a:latin typeface="Calibri" panose="020F0502020204030204" pitchFamily="34" charset="0"/>
              <a:ea typeface="Times New Roman" panose="02020603050405020304" pitchFamily="18" charset="0"/>
              <a:cs typeface="Simplified Arabic" panose="02020603050405020304" pitchFamily="18" charset="-78"/>
            </a:rPr>
            <a:t>الدرجة الممتازة</a:t>
          </a:r>
          <a:r>
            <a:rPr lang="ar-SY" sz="2200" kern="1200" smtClean="0">
              <a:solidFill>
                <a:schemeClr val="tx1"/>
              </a:solidFill>
              <a:latin typeface="Simplified Arabic" panose="02020603050405020304" pitchFamily="18" charset="-78"/>
              <a:ea typeface="Times New Roman" panose="02020603050405020304" pitchFamily="18" charset="0"/>
              <a:cs typeface="Arial" panose="020B0604020202020204" pitchFamily="34" charset="0"/>
            </a:rPr>
            <a:t>.</a:t>
          </a:r>
          <a:endParaRPr lang="en-US" sz="2200" kern="1200">
            <a:solidFill>
              <a:schemeClr val="tx1"/>
            </a:solidFill>
          </a:endParaRPr>
        </a:p>
      </dsp:txBody>
      <dsp:txXfrm>
        <a:off x="52510" y="299413"/>
        <a:ext cx="8751770" cy="599137"/>
      </dsp:txXfrm>
    </dsp:sp>
    <dsp:sp modelId="{FF2769BF-033C-4557-BEC8-AB054F7BC20E}">
      <dsp:nvSpPr>
        <dsp:cNvPr id="0" name=""/>
        <dsp:cNvSpPr/>
      </dsp:nvSpPr>
      <dsp:spPr>
        <a:xfrm>
          <a:off x="8429819" y="224520"/>
          <a:ext cx="748922" cy="748922"/>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2A1B20-B622-42EF-AD80-589B6494810E}">
      <dsp:nvSpPr>
        <dsp:cNvPr id="0" name=""/>
        <dsp:cNvSpPr/>
      </dsp:nvSpPr>
      <dsp:spPr>
        <a:xfrm>
          <a:off x="52510" y="1198275"/>
          <a:ext cx="8408271" cy="599137"/>
        </a:xfrm>
        <a:prstGeom prst="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75566"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Simplified Arabic" panose="02020603050405020304" pitchFamily="18" charset="-78"/>
            </a:rPr>
            <a:t>فنادق الدرجة الأولى. </a:t>
          </a:r>
          <a:endParaRPr lang="ar-SY" sz="2200" kern="1200" dirty="0" smtClean="0">
            <a:solidFill>
              <a:schemeClr val="tx1"/>
            </a:solidFill>
            <a:latin typeface="Calibri" panose="020F0502020204030204" pitchFamily="34" charset="0"/>
            <a:ea typeface="Times New Roman" panose="02020603050405020304" pitchFamily="18" charset="0"/>
            <a:cs typeface="Simplified Arabic" panose="02020603050405020304" pitchFamily="18" charset="-78"/>
          </a:endParaRPr>
        </a:p>
      </dsp:txBody>
      <dsp:txXfrm>
        <a:off x="52510" y="1198275"/>
        <a:ext cx="8408271" cy="599137"/>
      </dsp:txXfrm>
    </dsp:sp>
    <dsp:sp modelId="{B7C99833-5A34-407A-87E3-AFD0E9C25EBF}">
      <dsp:nvSpPr>
        <dsp:cNvPr id="0" name=""/>
        <dsp:cNvSpPr/>
      </dsp:nvSpPr>
      <dsp:spPr>
        <a:xfrm>
          <a:off x="8086320" y="1123383"/>
          <a:ext cx="748922" cy="748922"/>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7FA3931A-E578-4BA9-8415-C244A8EB2AE3}">
      <dsp:nvSpPr>
        <dsp:cNvPr id="0" name=""/>
        <dsp:cNvSpPr/>
      </dsp:nvSpPr>
      <dsp:spPr>
        <a:xfrm>
          <a:off x="52510" y="2097138"/>
          <a:ext cx="8408271" cy="599137"/>
        </a:xfrm>
        <a:prstGeom prst="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75566"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Simplified Arabic" panose="02020603050405020304" pitchFamily="18" charset="-78"/>
            </a:rPr>
            <a:t>فنادق الدرجة الثانية</a:t>
          </a:r>
          <a:r>
            <a:rPr lang="ar-SY" sz="2200" kern="1200" smtClean="0">
              <a:solidFill>
                <a:schemeClr val="tx1"/>
              </a:solidFill>
              <a:latin typeface="Simplified Arabic" panose="02020603050405020304" pitchFamily="18" charset="-78"/>
              <a:ea typeface="Times New Roman" panose="02020603050405020304" pitchFamily="18" charset="0"/>
              <a:cs typeface="Arial" panose="020B0604020202020204" pitchFamily="34" charset="0"/>
            </a:rPr>
            <a:t>.</a:t>
          </a:r>
          <a:endParaRPr lang="en-US" sz="2200" kern="1200" dirty="0" smtClean="0">
            <a:solidFill>
              <a:schemeClr val="tx1"/>
            </a:solidFill>
            <a:latin typeface="Simplified Arabic" panose="02020603050405020304" pitchFamily="18" charset="-78"/>
            <a:ea typeface="Times New Roman" panose="02020603050405020304" pitchFamily="18" charset="0"/>
            <a:cs typeface="Arial" panose="020B0604020202020204" pitchFamily="34" charset="0"/>
          </a:endParaRPr>
        </a:p>
      </dsp:txBody>
      <dsp:txXfrm>
        <a:off x="52510" y="2097138"/>
        <a:ext cx="8408271" cy="599137"/>
      </dsp:txXfrm>
    </dsp:sp>
    <dsp:sp modelId="{74955C64-7892-4153-9EAA-FB1F47A1AD8C}">
      <dsp:nvSpPr>
        <dsp:cNvPr id="0" name=""/>
        <dsp:cNvSpPr/>
      </dsp:nvSpPr>
      <dsp:spPr>
        <a:xfrm>
          <a:off x="8086320" y="2022246"/>
          <a:ext cx="748922" cy="748922"/>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F01B0F36-EB83-4762-BD7C-507FED59692D}">
      <dsp:nvSpPr>
        <dsp:cNvPr id="0" name=""/>
        <dsp:cNvSpPr/>
      </dsp:nvSpPr>
      <dsp:spPr>
        <a:xfrm>
          <a:off x="52510" y="2996000"/>
          <a:ext cx="8751770" cy="599137"/>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75566"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ea typeface="Times New Roman" panose="02020603050405020304" pitchFamily="18" charset="0"/>
              <a:cs typeface="Simplified Arabic" panose="02020603050405020304" pitchFamily="18" charset="-78"/>
            </a:rPr>
            <a:t>فنادق الدرجة الثالثة.</a:t>
          </a:r>
          <a:endParaRPr lang="ar-SY" sz="2200" kern="1200" dirty="0">
            <a:solidFill>
              <a:schemeClr val="tx1"/>
            </a:solidFill>
          </a:endParaRPr>
        </a:p>
      </dsp:txBody>
      <dsp:txXfrm>
        <a:off x="52510" y="2996000"/>
        <a:ext cx="8751770" cy="599137"/>
      </dsp:txXfrm>
    </dsp:sp>
    <dsp:sp modelId="{4C9B0947-6894-4115-8A95-898F2C03E051}">
      <dsp:nvSpPr>
        <dsp:cNvPr id="0" name=""/>
        <dsp:cNvSpPr/>
      </dsp:nvSpPr>
      <dsp:spPr>
        <a:xfrm>
          <a:off x="8429819" y="2921108"/>
          <a:ext cx="748922" cy="748922"/>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3E539-405B-4DE1-B97E-A90A747CAA55}">
      <dsp:nvSpPr>
        <dsp:cNvPr id="0" name=""/>
        <dsp:cNvSpPr/>
      </dsp:nvSpPr>
      <dsp:spPr>
        <a:xfrm>
          <a:off x="8426634" y="-713165"/>
          <a:ext cx="5541244" cy="5541244"/>
        </a:xfrm>
        <a:prstGeom prst="blockArc">
          <a:avLst>
            <a:gd name="adj1" fmla="val 8100000"/>
            <a:gd name="adj2" fmla="val 13500000"/>
            <a:gd name="adj3" fmla="val 390"/>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AEFAEA-4E5A-491C-B7E2-6DE9B4718D21}">
      <dsp:nvSpPr>
        <dsp:cNvPr id="0" name=""/>
        <dsp:cNvSpPr/>
      </dsp:nvSpPr>
      <dsp:spPr>
        <a:xfrm>
          <a:off x="55990" y="257099"/>
          <a:ext cx="8870706" cy="514528"/>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08407" bIns="55880" numCol="1" spcCol="1270" anchor="ctr" anchorCtr="0">
          <a:noAutofit/>
        </a:bodyPr>
        <a:lstStyle/>
        <a:p>
          <a:pPr lvl="0" algn="just" defTabSz="977900" rtl="1">
            <a:lnSpc>
              <a:spcPct val="90000"/>
            </a:lnSpc>
            <a:spcBef>
              <a:spcPct val="0"/>
            </a:spcBef>
            <a:spcAft>
              <a:spcPct val="35000"/>
            </a:spcAft>
          </a:pPr>
          <a:r>
            <a:rPr lang="ar-SA" sz="2200" kern="1200" smtClean="0">
              <a:solidFill>
                <a:schemeClr val="tx1"/>
              </a:solidFill>
              <a:latin typeface="Calibri" panose="020F0502020204030204" pitchFamily="34" charset="0"/>
              <a:ea typeface="Times New Roman" panose="02020603050405020304" pitchFamily="18" charset="0"/>
              <a:cs typeface="+mn-cs"/>
            </a:rPr>
            <a:t>فنادق خمس نجوم</a:t>
          </a:r>
          <a:r>
            <a:rPr lang="ar-SY" sz="2200" kern="1200" smtClean="0">
              <a:solidFill>
                <a:schemeClr val="tx1"/>
              </a:solidFill>
              <a:latin typeface="Calibri" panose="020F0502020204030204" pitchFamily="34" charset="0"/>
              <a:ea typeface="Times New Roman" panose="02020603050405020304" pitchFamily="18" charset="0"/>
              <a:cs typeface="+mn-cs"/>
            </a:rPr>
            <a:t>.</a:t>
          </a:r>
          <a:endParaRPr lang="en-US" sz="2200" kern="1200">
            <a:solidFill>
              <a:schemeClr val="tx1"/>
            </a:solidFill>
            <a:cs typeface="+mn-cs"/>
          </a:endParaRPr>
        </a:p>
      </dsp:txBody>
      <dsp:txXfrm>
        <a:off x="55990" y="257099"/>
        <a:ext cx="8870706" cy="514528"/>
      </dsp:txXfrm>
    </dsp:sp>
    <dsp:sp modelId="{17032F2C-5835-474F-B2AB-3963C75DC1A9}">
      <dsp:nvSpPr>
        <dsp:cNvPr id="0" name=""/>
        <dsp:cNvSpPr/>
      </dsp:nvSpPr>
      <dsp:spPr>
        <a:xfrm>
          <a:off x="8605116" y="192783"/>
          <a:ext cx="643161" cy="643161"/>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7857D0-AC9A-4881-9360-B0618C26D2A1}">
      <dsp:nvSpPr>
        <dsp:cNvPr id="0" name=""/>
        <dsp:cNvSpPr/>
      </dsp:nvSpPr>
      <dsp:spPr>
        <a:xfrm>
          <a:off x="55990" y="1028646"/>
          <a:ext cx="8502010" cy="514528"/>
        </a:xfrm>
        <a:prstGeom prst="rect">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08407" bIns="55880" numCol="1" spcCol="1270" anchor="ctr" anchorCtr="0">
          <a:noAutofit/>
        </a:bodyPr>
        <a:lstStyle/>
        <a:p>
          <a:pPr lvl="0" algn="just" defTabSz="977900" rtl="1">
            <a:lnSpc>
              <a:spcPct val="90000"/>
            </a:lnSpc>
            <a:spcBef>
              <a:spcPct val="0"/>
            </a:spcBef>
            <a:spcAft>
              <a:spcPct val="35000"/>
            </a:spcAft>
          </a:pPr>
          <a:r>
            <a:rPr lang="ar-SA" sz="2200" kern="1200" smtClean="0">
              <a:solidFill>
                <a:schemeClr val="tx1"/>
              </a:solidFill>
              <a:latin typeface="Calibri" panose="020F0502020204030204" pitchFamily="34" charset="0"/>
              <a:ea typeface="Times New Roman" panose="02020603050405020304" pitchFamily="18" charset="0"/>
              <a:cs typeface="+mn-cs"/>
            </a:rPr>
            <a:t>فنادق أربع نجوم</a:t>
          </a:r>
          <a:r>
            <a:rPr lang="ar-SY" sz="2200" kern="1200" smtClean="0">
              <a:solidFill>
                <a:schemeClr val="tx1"/>
              </a:solidFill>
              <a:latin typeface="Calibri" panose="020F0502020204030204" pitchFamily="34" charset="0"/>
              <a:ea typeface="Times New Roman" panose="02020603050405020304" pitchFamily="18" charset="0"/>
              <a:cs typeface="+mn-cs"/>
            </a:rPr>
            <a:t>.</a:t>
          </a:r>
          <a:endParaRPr lang="ar-SY" sz="2200" kern="1200" dirty="0" smtClean="0">
            <a:solidFill>
              <a:schemeClr val="tx1"/>
            </a:solidFill>
            <a:latin typeface="Calibri" panose="020F0502020204030204" pitchFamily="34" charset="0"/>
            <a:ea typeface="Times New Roman" panose="02020603050405020304" pitchFamily="18" charset="0"/>
            <a:cs typeface="+mn-cs"/>
          </a:endParaRPr>
        </a:p>
      </dsp:txBody>
      <dsp:txXfrm>
        <a:off x="55990" y="1028646"/>
        <a:ext cx="8502010" cy="514528"/>
      </dsp:txXfrm>
    </dsp:sp>
    <dsp:sp modelId="{F30DEC72-048F-45C4-B556-7AB2646A159C}">
      <dsp:nvSpPr>
        <dsp:cNvPr id="0" name=""/>
        <dsp:cNvSpPr/>
      </dsp:nvSpPr>
      <dsp:spPr>
        <a:xfrm>
          <a:off x="8236420" y="964330"/>
          <a:ext cx="643161" cy="643161"/>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dsp:style>
    </dsp:sp>
    <dsp:sp modelId="{22747100-98BC-4157-B587-9A3A4231541D}">
      <dsp:nvSpPr>
        <dsp:cNvPr id="0" name=""/>
        <dsp:cNvSpPr/>
      </dsp:nvSpPr>
      <dsp:spPr>
        <a:xfrm>
          <a:off x="55990" y="1800192"/>
          <a:ext cx="8388849" cy="514528"/>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08407" bIns="55880" numCol="1" spcCol="1270" anchor="ctr" anchorCtr="0">
          <a:noAutofit/>
        </a:bodyPr>
        <a:lstStyle/>
        <a:p>
          <a:pPr lvl="0" algn="just" defTabSz="977900" rtl="1">
            <a:lnSpc>
              <a:spcPct val="90000"/>
            </a:lnSpc>
            <a:spcBef>
              <a:spcPct val="0"/>
            </a:spcBef>
            <a:spcAft>
              <a:spcPct val="35000"/>
            </a:spcAft>
          </a:pPr>
          <a:r>
            <a:rPr lang="ar-SA" sz="2200" kern="1200" smtClean="0">
              <a:solidFill>
                <a:schemeClr val="tx1"/>
              </a:solidFill>
              <a:latin typeface="Calibri" panose="020F0502020204030204" pitchFamily="34" charset="0"/>
              <a:ea typeface="Times New Roman" panose="02020603050405020304" pitchFamily="18" charset="0"/>
              <a:cs typeface="+mn-cs"/>
            </a:rPr>
            <a:t>فنادق ثلاث نجوم</a:t>
          </a:r>
          <a:r>
            <a:rPr lang="ar-SY" sz="2200" kern="1200" smtClean="0">
              <a:solidFill>
                <a:schemeClr val="tx1"/>
              </a:solidFill>
              <a:latin typeface="Calibri" panose="020F0502020204030204" pitchFamily="34" charset="0"/>
              <a:ea typeface="Times New Roman" panose="02020603050405020304" pitchFamily="18" charset="0"/>
              <a:cs typeface="+mn-cs"/>
            </a:rPr>
            <a:t>.</a:t>
          </a:r>
          <a:endParaRPr lang="ar-SY" sz="2200" kern="1200" dirty="0" smtClean="0">
            <a:solidFill>
              <a:schemeClr val="tx1"/>
            </a:solidFill>
            <a:latin typeface="Calibri" panose="020F0502020204030204" pitchFamily="34" charset="0"/>
            <a:ea typeface="Times New Roman" panose="02020603050405020304" pitchFamily="18" charset="0"/>
            <a:cs typeface="+mn-cs"/>
          </a:endParaRPr>
        </a:p>
      </dsp:txBody>
      <dsp:txXfrm>
        <a:off x="55990" y="1800192"/>
        <a:ext cx="8388849" cy="514528"/>
      </dsp:txXfrm>
    </dsp:sp>
    <dsp:sp modelId="{60D23C98-C64C-4584-8E82-2B9ADA74954A}">
      <dsp:nvSpPr>
        <dsp:cNvPr id="0" name=""/>
        <dsp:cNvSpPr/>
      </dsp:nvSpPr>
      <dsp:spPr>
        <a:xfrm>
          <a:off x="8123260" y="1735876"/>
          <a:ext cx="643161" cy="643161"/>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4B43031A-9F41-412F-B169-FF0BD00BB11C}">
      <dsp:nvSpPr>
        <dsp:cNvPr id="0" name=""/>
        <dsp:cNvSpPr/>
      </dsp:nvSpPr>
      <dsp:spPr>
        <a:xfrm>
          <a:off x="55990" y="2571738"/>
          <a:ext cx="8502010" cy="514528"/>
        </a:xfrm>
        <a:prstGeom prst="rect">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08407" bIns="55880" numCol="1" spcCol="1270" anchor="ctr" anchorCtr="0">
          <a:noAutofit/>
        </a:bodyPr>
        <a:lstStyle/>
        <a:p>
          <a:pPr lvl="0" algn="just" defTabSz="977900" rtl="1">
            <a:lnSpc>
              <a:spcPct val="90000"/>
            </a:lnSpc>
            <a:spcBef>
              <a:spcPct val="0"/>
            </a:spcBef>
            <a:spcAft>
              <a:spcPct val="35000"/>
            </a:spcAft>
          </a:pPr>
          <a:r>
            <a:rPr lang="ar-SA" sz="2200" kern="1200" smtClean="0">
              <a:solidFill>
                <a:schemeClr val="tx1"/>
              </a:solidFill>
              <a:cs typeface="+mn-cs"/>
            </a:rPr>
            <a:t>فنادق النجمتين</a:t>
          </a:r>
          <a:r>
            <a:rPr lang="ar-SY" sz="2200" kern="1200" smtClean="0">
              <a:solidFill>
                <a:schemeClr val="tx1"/>
              </a:solidFill>
              <a:cs typeface="+mn-cs"/>
            </a:rPr>
            <a:t>.</a:t>
          </a:r>
          <a:endParaRPr lang="ar-SY" sz="2200" kern="1200" dirty="0" smtClean="0">
            <a:solidFill>
              <a:schemeClr val="tx1"/>
            </a:solidFill>
            <a:cs typeface="+mn-cs"/>
          </a:endParaRPr>
        </a:p>
      </dsp:txBody>
      <dsp:txXfrm>
        <a:off x="55990" y="2571738"/>
        <a:ext cx="8502010" cy="514528"/>
      </dsp:txXfrm>
    </dsp:sp>
    <dsp:sp modelId="{117ACC6F-12C3-4997-BDDC-FC50DE40B4A3}">
      <dsp:nvSpPr>
        <dsp:cNvPr id="0" name=""/>
        <dsp:cNvSpPr/>
      </dsp:nvSpPr>
      <dsp:spPr>
        <a:xfrm>
          <a:off x="8236420" y="2507422"/>
          <a:ext cx="643161" cy="643161"/>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dsp:style>
    </dsp:sp>
    <dsp:sp modelId="{D10B080F-8047-4D86-9DA2-670FB590C3F2}">
      <dsp:nvSpPr>
        <dsp:cNvPr id="0" name=""/>
        <dsp:cNvSpPr/>
      </dsp:nvSpPr>
      <dsp:spPr>
        <a:xfrm>
          <a:off x="55990" y="3343285"/>
          <a:ext cx="8870706" cy="514528"/>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08407" bIns="55880" numCol="1" spcCol="1270" anchor="ctr" anchorCtr="0">
          <a:noAutofit/>
        </a:bodyPr>
        <a:lstStyle/>
        <a:p>
          <a:pPr lvl="0" algn="just" defTabSz="977900" rtl="1">
            <a:lnSpc>
              <a:spcPct val="90000"/>
            </a:lnSpc>
            <a:spcBef>
              <a:spcPct val="0"/>
            </a:spcBef>
            <a:spcAft>
              <a:spcPct val="35000"/>
            </a:spcAft>
          </a:pPr>
          <a:r>
            <a:rPr lang="ar-SA" sz="2200" kern="1200" smtClean="0">
              <a:solidFill>
                <a:schemeClr val="tx1"/>
              </a:solidFill>
              <a:ea typeface="Times New Roman" panose="02020603050405020304" pitchFamily="18" charset="0"/>
              <a:cs typeface="+mn-cs"/>
            </a:rPr>
            <a:t>فنادق النجمة الواحدة</a:t>
          </a:r>
          <a:r>
            <a:rPr lang="ar-SY" sz="2200" kern="1200" smtClean="0">
              <a:solidFill>
                <a:schemeClr val="tx1"/>
              </a:solidFill>
              <a:ea typeface="Times New Roman" panose="02020603050405020304" pitchFamily="18" charset="0"/>
              <a:cs typeface="+mn-cs"/>
            </a:rPr>
            <a:t>.</a:t>
          </a:r>
          <a:endParaRPr lang="ar-SY" sz="2200" kern="1200" dirty="0">
            <a:solidFill>
              <a:schemeClr val="tx1"/>
            </a:solidFill>
            <a:cs typeface="+mn-cs"/>
          </a:endParaRPr>
        </a:p>
      </dsp:txBody>
      <dsp:txXfrm>
        <a:off x="55990" y="3343285"/>
        <a:ext cx="8870706" cy="514528"/>
      </dsp:txXfrm>
    </dsp:sp>
    <dsp:sp modelId="{C989ABB9-ED0C-4A51-8BB1-86304FC5F417}">
      <dsp:nvSpPr>
        <dsp:cNvPr id="0" name=""/>
        <dsp:cNvSpPr/>
      </dsp:nvSpPr>
      <dsp:spPr>
        <a:xfrm>
          <a:off x="8605116" y="3278969"/>
          <a:ext cx="643161" cy="643161"/>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E2BF3-592B-4824-8FFB-627B2782B953}">
      <dsp:nvSpPr>
        <dsp:cNvPr id="0" name=""/>
        <dsp:cNvSpPr/>
      </dsp:nvSpPr>
      <dsp:spPr>
        <a:xfrm>
          <a:off x="9243779" y="-706489"/>
          <a:ext cx="5489078" cy="5489078"/>
        </a:xfrm>
        <a:prstGeom prst="blockArc">
          <a:avLst>
            <a:gd name="adj1" fmla="val 8100000"/>
            <a:gd name="adj2" fmla="val 13500000"/>
            <a:gd name="adj3" fmla="val 394"/>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C45A23-C120-4D04-9492-2BB55E0C79ED}">
      <dsp:nvSpPr>
        <dsp:cNvPr id="0" name=""/>
        <dsp:cNvSpPr/>
      </dsp:nvSpPr>
      <dsp:spPr>
        <a:xfrm>
          <a:off x="55377" y="313370"/>
          <a:ext cx="9607982" cy="627067"/>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97735" bIns="5588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cs typeface="+mn-cs"/>
            </a:rPr>
            <a:t>قطاع خاص.</a:t>
          </a:r>
          <a:endParaRPr lang="en-US" sz="2200" b="0" kern="1200">
            <a:solidFill>
              <a:schemeClr val="tx1"/>
            </a:solidFill>
            <a:cs typeface="+mn-cs"/>
          </a:endParaRPr>
        </a:p>
      </dsp:txBody>
      <dsp:txXfrm>
        <a:off x="55377" y="313370"/>
        <a:ext cx="9607982" cy="627067"/>
      </dsp:txXfrm>
    </dsp:sp>
    <dsp:sp modelId="{2DD8D558-C52A-4755-9C18-5C9C5D22C455}">
      <dsp:nvSpPr>
        <dsp:cNvPr id="0" name=""/>
        <dsp:cNvSpPr/>
      </dsp:nvSpPr>
      <dsp:spPr>
        <a:xfrm>
          <a:off x="9271443" y="234987"/>
          <a:ext cx="783834" cy="783834"/>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53BBB2-3A00-4CE3-AD5C-6D80F5D24961}">
      <dsp:nvSpPr>
        <dsp:cNvPr id="0" name=""/>
        <dsp:cNvSpPr/>
      </dsp:nvSpPr>
      <dsp:spPr>
        <a:xfrm>
          <a:off x="55377" y="1254134"/>
          <a:ext cx="9248470" cy="627067"/>
        </a:xfrm>
        <a:prstGeom prst="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97735" bIns="5588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cs typeface="+mn-cs"/>
            </a:rPr>
            <a:t>الشركات والسلاسل الفندقية.</a:t>
          </a:r>
          <a:endParaRPr lang="ar-SY" sz="2200" b="0" kern="1200" dirty="0" smtClean="0">
            <a:solidFill>
              <a:schemeClr val="tx1"/>
            </a:solidFill>
            <a:latin typeface="Calibri" panose="020F0502020204030204" pitchFamily="34" charset="0"/>
            <a:ea typeface="Times New Roman" panose="02020603050405020304" pitchFamily="18" charset="0"/>
            <a:cs typeface="+mn-cs"/>
          </a:endParaRPr>
        </a:p>
      </dsp:txBody>
      <dsp:txXfrm>
        <a:off x="55377" y="1254134"/>
        <a:ext cx="9248470" cy="627067"/>
      </dsp:txXfrm>
    </dsp:sp>
    <dsp:sp modelId="{F29F9EF1-2EBC-459B-8D22-2677843DEFB1}">
      <dsp:nvSpPr>
        <dsp:cNvPr id="0" name=""/>
        <dsp:cNvSpPr/>
      </dsp:nvSpPr>
      <dsp:spPr>
        <a:xfrm>
          <a:off x="8911931" y="1175751"/>
          <a:ext cx="783834" cy="783834"/>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BDF05B56-C4BC-4088-BBA0-F89B7194FF63}">
      <dsp:nvSpPr>
        <dsp:cNvPr id="0" name=""/>
        <dsp:cNvSpPr/>
      </dsp:nvSpPr>
      <dsp:spPr>
        <a:xfrm>
          <a:off x="55377" y="2194898"/>
          <a:ext cx="9248470" cy="627067"/>
        </a:xfrm>
        <a:prstGeom prst="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97735" bIns="5588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cs typeface="+mn-cs"/>
            </a:rPr>
            <a:t>فنادق القطاع المختلط.</a:t>
          </a:r>
          <a:endParaRPr lang="ar-SY" sz="2200" b="0" kern="1200" dirty="0" smtClean="0">
            <a:solidFill>
              <a:schemeClr val="tx1"/>
            </a:solidFill>
            <a:latin typeface="Calibri" panose="020F0502020204030204" pitchFamily="34" charset="0"/>
            <a:ea typeface="Times New Roman" panose="02020603050405020304" pitchFamily="18" charset="0"/>
            <a:cs typeface="+mn-cs"/>
          </a:endParaRPr>
        </a:p>
      </dsp:txBody>
      <dsp:txXfrm>
        <a:off x="55377" y="2194898"/>
        <a:ext cx="9248470" cy="627067"/>
      </dsp:txXfrm>
    </dsp:sp>
    <dsp:sp modelId="{0F8BFDCD-7C2B-45D5-9558-1D59C6ABF593}">
      <dsp:nvSpPr>
        <dsp:cNvPr id="0" name=""/>
        <dsp:cNvSpPr/>
      </dsp:nvSpPr>
      <dsp:spPr>
        <a:xfrm>
          <a:off x="8911931" y="2116514"/>
          <a:ext cx="783834" cy="783834"/>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5D29FC76-F180-4655-8D27-2DF451D1A581}">
      <dsp:nvSpPr>
        <dsp:cNvPr id="0" name=""/>
        <dsp:cNvSpPr/>
      </dsp:nvSpPr>
      <dsp:spPr>
        <a:xfrm>
          <a:off x="55377" y="3135662"/>
          <a:ext cx="9607982" cy="627067"/>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97735" bIns="5588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cs typeface="+mn-cs"/>
            </a:rPr>
            <a:t>فنادق حكومية.</a:t>
          </a:r>
          <a:endParaRPr lang="en-US" sz="2200" b="0" kern="1200" dirty="0">
            <a:solidFill>
              <a:schemeClr val="tx1"/>
            </a:solidFill>
            <a:latin typeface="Calibri" panose="020F0502020204030204" pitchFamily="34" charset="0"/>
            <a:ea typeface="Times New Roman" panose="02020603050405020304" pitchFamily="18" charset="0"/>
            <a:cs typeface="+mn-cs"/>
          </a:endParaRPr>
        </a:p>
      </dsp:txBody>
      <dsp:txXfrm>
        <a:off x="55377" y="3135662"/>
        <a:ext cx="9607982" cy="627067"/>
      </dsp:txXfrm>
    </dsp:sp>
    <dsp:sp modelId="{42DA57CF-02B8-42F2-B5CE-652409EB62EA}">
      <dsp:nvSpPr>
        <dsp:cNvPr id="0" name=""/>
        <dsp:cNvSpPr/>
      </dsp:nvSpPr>
      <dsp:spPr>
        <a:xfrm>
          <a:off x="9271443" y="3057278"/>
          <a:ext cx="783834" cy="783834"/>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5850D-E9B7-464B-9763-1BB1B4A8CACB}">
      <dsp:nvSpPr>
        <dsp:cNvPr id="0" name=""/>
        <dsp:cNvSpPr/>
      </dsp:nvSpPr>
      <dsp:spPr>
        <a:xfrm>
          <a:off x="0" y="515"/>
          <a:ext cx="3044093" cy="757117"/>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A" sz="2200" b="0" kern="1200" smtClean="0">
              <a:solidFill>
                <a:schemeClr val="tx1"/>
              </a:solidFill>
              <a:latin typeface="Calibri" panose="020F0502020204030204" pitchFamily="34" charset="0"/>
              <a:ea typeface="Times New Roman" panose="02020603050405020304" pitchFamily="18" charset="0"/>
            </a:rPr>
            <a:t>فنادق المدن</a:t>
          </a:r>
          <a:r>
            <a:rPr lang="ar-SY" sz="2200" b="0" kern="1200" smtClean="0">
              <a:solidFill>
                <a:schemeClr val="tx1"/>
              </a:solidFill>
              <a:latin typeface="Calibri" panose="020F0502020204030204" pitchFamily="34" charset="0"/>
              <a:ea typeface="Times New Roman" panose="02020603050405020304" pitchFamily="18" charset="0"/>
            </a:rPr>
            <a:t>.</a:t>
          </a:r>
          <a:endParaRPr lang="en-US" sz="2200" b="0" kern="120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sp:txBody>
      <dsp:txXfrm>
        <a:off x="36959" y="37474"/>
        <a:ext cx="2970175" cy="683199"/>
      </dsp:txXfrm>
    </dsp:sp>
    <dsp:sp modelId="{34BCF466-4F8D-4B8F-9400-93B68639E35E}">
      <dsp:nvSpPr>
        <dsp:cNvPr id="0" name=""/>
        <dsp:cNvSpPr/>
      </dsp:nvSpPr>
      <dsp:spPr>
        <a:xfrm>
          <a:off x="0" y="771752"/>
          <a:ext cx="3044093" cy="757117"/>
        </a:xfrm>
        <a:prstGeom prst="roundRect">
          <a:avLst/>
        </a:prstGeom>
        <a:solidFill>
          <a:schemeClr val="accent1">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A" sz="2200" b="0" kern="1200" dirty="0" smtClean="0">
              <a:solidFill>
                <a:schemeClr val="tx1"/>
              </a:solidFill>
              <a:latin typeface="Calibri" panose="020F0502020204030204" pitchFamily="34" charset="0"/>
              <a:ea typeface="Times New Roman" panose="02020603050405020304" pitchFamily="18" charset="0"/>
            </a:rPr>
            <a:t>فنادق الضواحي</a:t>
          </a:r>
          <a:r>
            <a:rPr lang="ar-SY" sz="2200" b="0" kern="1200" dirty="0" smtClean="0">
              <a:solidFill>
                <a:schemeClr val="tx1"/>
              </a:solidFill>
              <a:latin typeface="Calibri" panose="020F0502020204030204" pitchFamily="34" charset="0"/>
              <a:ea typeface="Times New Roman" panose="02020603050405020304" pitchFamily="18" charset="0"/>
            </a:rPr>
            <a:t>.</a:t>
          </a:r>
          <a:endParaRPr lang="en-US" sz="2200" b="0" kern="120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sp:txBody>
      <dsp:txXfrm>
        <a:off x="36959" y="808711"/>
        <a:ext cx="2970175" cy="683199"/>
      </dsp:txXfrm>
    </dsp:sp>
    <dsp:sp modelId="{BC62675E-1395-4D12-8E0F-C35CE3A4A637}">
      <dsp:nvSpPr>
        <dsp:cNvPr id="0" name=""/>
        <dsp:cNvSpPr/>
      </dsp:nvSpPr>
      <dsp:spPr>
        <a:xfrm>
          <a:off x="0" y="1542989"/>
          <a:ext cx="3044093" cy="757117"/>
        </a:xfrm>
        <a:prstGeom prst="roundRect">
          <a:avLst/>
        </a:prstGeom>
        <a:solidFill>
          <a:schemeClr val="accent1">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rPr>
            <a:t>فنادق العبور.</a:t>
          </a:r>
          <a:endParaRPr lang="ar-SY" sz="2200" b="0" kern="1200" dirty="0" smtClean="0">
            <a:solidFill>
              <a:schemeClr val="tx1"/>
            </a:solidFill>
            <a:latin typeface="Calibri" panose="020F0502020204030204" pitchFamily="34" charset="0"/>
            <a:ea typeface="Times New Roman" panose="02020603050405020304" pitchFamily="18" charset="0"/>
          </a:endParaRPr>
        </a:p>
      </dsp:txBody>
      <dsp:txXfrm>
        <a:off x="36959" y="1579948"/>
        <a:ext cx="2970175" cy="683199"/>
      </dsp:txXfrm>
    </dsp:sp>
    <dsp:sp modelId="{4A30337A-F7E7-4364-887E-964D171630B7}">
      <dsp:nvSpPr>
        <dsp:cNvPr id="0" name=""/>
        <dsp:cNvSpPr/>
      </dsp:nvSpPr>
      <dsp:spPr>
        <a:xfrm>
          <a:off x="0" y="2314225"/>
          <a:ext cx="3044093" cy="757117"/>
        </a:xfrm>
        <a:prstGeom prst="roundRect">
          <a:avLst/>
        </a:prstGeom>
        <a:solidFill>
          <a:schemeClr val="accent1">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dirty="0" smtClean="0">
              <a:solidFill>
                <a:schemeClr val="tx1"/>
              </a:solidFill>
              <a:latin typeface="Calibri" panose="020F0502020204030204" pitchFamily="34" charset="0"/>
              <a:ea typeface="Times New Roman" panose="02020603050405020304" pitchFamily="18" charset="0"/>
            </a:rPr>
            <a:t>المنتجعات.</a:t>
          </a:r>
        </a:p>
      </dsp:txBody>
      <dsp:txXfrm>
        <a:off x="36959" y="2351184"/>
        <a:ext cx="2970175" cy="683199"/>
      </dsp:txXfrm>
    </dsp:sp>
    <dsp:sp modelId="{EE94F03B-380D-40B7-ABB8-538B51E88435}">
      <dsp:nvSpPr>
        <dsp:cNvPr id="0" name=""/>
        <dsp:cNvSpPr/>
      </dsp:nvSpPr>
      <dsp:spPr>
        <a:xfrm>
          <a:off x="0" y="3085462"/>
          <a:ext cx="3044093" cy="757117"/>
        </a:xfrm>
        <a:prstGeom prst="roundRect">
          <a:avLst/>
        </a:prstGeom>
        <a:solidFill>
          <a:schemeClr val="accent1">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rPr>
            <a:t>فنادق المؤتمرات.</a:t>
          </a:r>
          <a:endParaRPr lang="en-US" sz="2200" b="0" kern="120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sp:txBody>
      <dsp:txXfrm>
        <a:off x="36959" y="3122421"/>
        <a:ext cx="2970175" cy="683199"/>
      </dsp:txXfrm>
    </dsp:sp>
    <dsp:sp modelId="{0F77F2F9-EBFC-4301-81A7-36D273C731DE}">
      <dsp:nvSpPr>
        <dsp:cNvPr id="0" name=""/>
        <dsp:cNvSpPr/>
      </dsp:nvSpPr>
      <dsp:spPr>
        <a:xfrm>
          <a:off x="0" y="3856699"/>
          <a:ext cx="3044093" cy="757117"/>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rPr>
            <a:t>الفنادق التجارية.</a:t>
          </a:r>
          <a:endParaRPr lang="ar-SY" sz="2200" b="0" kern="1200" dirty="0">
            <a:solidFill>
              <a:schemeClr val="tx1"/>
            </a:solidFill>
          </a:endParaRPr>
        </a:p>
      </dsp:txBody>
      <dsp:txXfrm>
        <a:off x="36959" y="3893658"/>
        <a:ext cx="2970175" cy="6831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BCF57-7AFA-4D85-BEDC-9C3F4C71C75C}">
      <dsp:nvSpPr>
        <dsp:cNvPr id="0" name=""/>
        <dsp:cNvSpPr/>
      </dsp:nvSpPr>
      <dsp:spPr>
        <a:xfrm>
          <a:off x="0" y="515"/>
          <a:ext cx="3273582" cy="757117"/>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rPr>
            <a:t>الفنادق الرياضية.</a:t>
          </a:r>
          <a:endParaRPr lang="en-US" sz="2200" b="0" kern="120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sp:txBody>
      <dsp:txXfrm>
        <a:off x="36959" y="37474"/>
        <a:ext cx="3199664" cy="683199"/>
      </dsp:txXfrm>
    </dsp:sp>
    <dsp:sp modelId="{105846A6-1C9C-4C2E-A8C7-99D8F83228C3}">
      <dsp:nvSpPr>
        <dsp:cNvPr id="0" name=""/>
        <dsp:cNvSpPr/>
      </dsp:nvSpPr>
      <dsp:spPr>
        <a:xfrm>
          <a:off x="0" y="771752"/>
          <a:ext cx="3273582" cy="757117"/>
        </a:xfrm>
        <a:prstGeom prst="roundRect">
          <a:avLst/>
        </a:prstGeom>
        <a:solidFill>
          <a:schemeClr val="accent1">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rPr>
            <a:t>الفنادق العلاجية.</a:t>
          </a:r>
          <a:endParaRPr lang="en-US" sz="2200" b="0" kern="120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sp:txBody>
      <dsp:txXfrm>
        <a:off x="36959" y="808711"/>
        <a:ext cx="3199664" cy="683199"/>
      </dsp:txXfrm>
    </dsp:sp>
    <dsp:sp modelId="{84836A3A-2854-40AE-A648-C09F722A226E}">
      <dsp:nvSpPr>
        <dsp:cNvPr id="0" name=""/>
        <dsp:cNvSpPr/>
      </dsp:nvSpPr>
      <dsp:spPr>
        <a:xfrm>
          <a:off x="0" y="1542989"/>
          <a:ext cx="3273582" cy="757117"/>
        </a:xfrm>
        <a:prstGeom prst="roundRect">
          <a:avLst/>
        </a:prstGeom>
        <a:solidFill>
          <a:schemeClr val="accent1">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rPr>
            <a:t>بيوت الشباب.</a:t>
          </a:r>
          <a:endParaRPr lang="en-US" sz="2200" b="0" kern="120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sp:txBody>
      <dsp:txXfrm>
        <a:off x="36959" y="1579948"/>
        <a:ext cx="3199664" cy="683199"/>
      </dsp:txXfrm>
    </dsp:sp>
    <dsp:sp modelId="{6D25409B-1C93-4BCA-AE11-0550CFA71134}">
      <dsp:nvSpPr>
        <dsp:cNvPr id="0" name=""/>
        <dsp:cNvSpPr/>
      </dsp:nvSpPr>
      <dsp:spPr>
        <a:xfrm>
          <a:off x="0" y="2314225"/>
          <a:ext cx="3273582" cy="757117"/>
        </a:xfrm>
        <a:prstGeom prst="roundRect">
          <a:avLst/>
        </a:prstGeom>
        <a:solidFill>
          <a:schemeClr val="accent1">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rPr>
            <a:t>فنادق العائلة.</a:t>
          </a:r>
          <a:endParaRPr lang="en-US" sz="2200" b="0" kern="120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sp:txBody>
      <dsp:txXfrm>
        <a:off x="36959" y="2351184"/>
        <a:ext cx="3199664" cy="683199"/>
      </dsp:txXfrm>
    </dsp:sp>
    <dsp:sp modelId="{62F51B0B-06C1-4EB2-8F22-B0BB7AFBDB40}">
      <dsp:nvSpPr>
        <dsp:cNvPr id="0" name=""/>
        <dsp:cNvSpPr/>
      </dsp:nvSpPr>
      <dsp:spPr>
        <a:xfrm>
          <a:off x="0" y="3085462"/>
          <a:ext cx="3273582" cy="757117"/>
        </a:xfrm>
        <a:prstGeom prst="roundRect">
          <a:avLst/>
        </a:prstGeom>
        <a:solidFill>
          <a:schemeClr val="accent1">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rPr>
            <a:t>الفنادق الخضراء.</a:t>
          </a:r>
          <a:endParaRPr lang="ar-SY" sz="2200" b="0" kern="1200" dirty="0" smtClean="0">
            <a:solidFill>
              <a:schemeClr val="tx1"/>
            </a:solidFill>
            <a:latin typeface="Calibri" panose="020F0502020204030204" pitchFamily="34" charset="0"/>
            <a:ea typeface="Times New Roman" panose="02020603050405020304" pitchFamily="18" charset="0"/>
          </a:endParaRPr>
        </a:p>
      </dsp:txBody>
      <dsp:txXfrm>
        <a:off x="36959" y="3122421"/>
        <a:ext cx="3199664" cy="683199"/>
      </dsp:txXfrm>
    </dsp:sp>
    <dsp:sp modelId="{2A9EC82F-B561-4405-8F90-239732EC294F}">
      <dsp:nvSpPr>
        <dsp:cNvPr id="0" name=""/>
        <dsp:cNvSpPr/>
      </dsp:nvSpPr>
      <dsp:spPr>
        <a:xfrm>
          <a:off x="0" y="3856699"/>
          <a:ext cx="3273582" cy="757117"/>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dirty="0" smtClean="0">
              <a:solidFill>
                <a:schemeClr val="tx1"/>
              </a:solidFill>
              <a:latin typeface="Calibri" panose="020F0502020204030204" pitchFamily="34" charset="0"/>
              <a:ea typeface="Times New Roman" panose="02020603050405020304" pitchFamily="18" charset="0"/>
            </a:rPr>
            <a:t>فنادق الأجنحة.</a:t>
          </a:r>
          <a:endParaRPr lang="en-US" sz="2200" b="0" kern="120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sp:txBody>
      <dsp:txXfrm>
        <a:off x="36959" y="3893658"/>
        <a:ext cx="3199664" cy="6831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C4C76-4AE5-43F3-9966-9931DBB22A74}">
      <dsp:nvSpPr>
        <dsp:cNvPr id="0" name=""/>
        <dsp:cNvSpPr/>
      </dsp:nvSpPr>
      <dsp:spPr>
        <a:xfrm>
          <a:off x="0" y="47086"/>
          <a:ext cx="2844798" cy="80496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rPr>
            <a:t>الفنادق المؤقتة (المخيمات).</a:t>
          </a:r>
          <a:endParaRPr lang="en-US" sz="2200" b="0" kern="1200">
            <a:solidFill>
              <a:schemeClr val="tx1"/>
            </a:solidFill>
          </a:endParaRPr>
        </a:p>
      </dsp:txBody>
      <dsp:txXfrm>
        <a:off x="39295" y="86381"/>
        <a:ext cx="2766208" cy="726370"/>
      </dsp:txXfrm>
    </dsp:sp>
    <dsp:sp modelId="{09A184AE-FE0F-4020-A995-3091EF586BEE}">
      <dsp:nvSpPr>
        <dsp:cNvPr id="0" name=""/>
        <dsp:cNvSpPr/>
      </dsp:nvSpPr>
      <dsp:spPr>
        <a:xfrm>
          <a:off x="0" y="975886"/>
          <a:ext cx="2844798" cy="804960"/>
        </a:xfrm>
        <a:prstGeom prst="roundRect">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dirty="0" smtClean="0">
              <a:solidFill>
                <a:schemeClr val="tx1"/>
              </a:solidFill>
              <a:latin typeface="Calibri" panose="020F0502020204030204" pitchFamily="34" charset="0"/>
              <a:ea typeface="Times New Roman" panose="02020603050405020304" pitchFamily="18" charset="0"/>
            </a:rPr>
            <a:t>فنادق الإقامة الدائمة.</a:t>
          </a:r>
          <a:endParaRPr lang="ar-SY" sz="2200" b="0" kern="120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sp:txBody>
      <dsp:txXfrm>
        <a:off x="39295" y="1015181"/>
        <a:ext cx="2766208" cy="726370"/>
      </dsp:txXfrm>
    </dsp:sp>
    <dsp:sp modelId="{EC5CFF11-A1D8-4215-94FD-FC985919F438}">
      <dsp:nvSpPr>
        <dsp:cNvPr id="0" name=""/>
        <dsp:cNvSpPr/>
      </dsp:nvSpPr>
      <dsp:spPr>
        <a:xfrm>
          <a:off x="0" y="1904686"/>
          <a:ext cx="2844798" cy="804960"/>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dirty="0" smtClean="0">
              <a:solidFill>
                <a:schemeClr val="tx1"/>
              </a:solidFill>
              <a:latin typeface="Calibri" panose="020F0502020204030204" pitchFamily="34" charset="0"/>
              <a:ea typeface="Times New Roman" panose="02020603050405020304" pitchFamily="18" charset="0"/>
            </a:rPr>
            <a:t>الفنادق التراثية.</a:t>
          </a:r>
          <a:endParaRPr lang="en-US" sz="2200" b="0" kern="120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sp:txBody>
      <dsp:txXfrm>
        <a:off x="39295" y="1943981"/>
        <a:ext cx="2766208" cy="726370"/>
      </dsp:txXfrm>
    </dsp:sp>
    <dsp:sp modelId="{A63D2F44-A38B-4A6D-9206-FEFD723E7D33}">
      <dsp:nvSpPr>
        <dsp:cNvPr id="0" name=""/>
        <dsp:cNvSpPr/>
      </dsp:nvSpPr>
      <dsp:spPr>
        <a:xfrm>
          <a:off x="0" y="2833486"/>
          <a:ext cx="2844798" cy="804960"/>
        </a:xfrm>
        <a:prstGeom prst="roundRect">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dirty="0" smtClean="0">
              <a:solidFill>
                <a:schemeClr val="tx1"/>
              </a:solidFill>
              <a:latin typeface="Calibri" panose="020F0502020204030204" pitchFamily="34" charset="0"/>
              <a:ea typeface="Times New Roman" panose="02020603050405020304" pitchFamily="18" charset="0"/>
            </a:rPr>
            <a:t>فنادق المطارات.</a:t>
          </a:r>
          <a:endParaRPr lang="en-US" sz="2200" b="0" kern="120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sp:txBody>
      <dsp:txXfrm>
        <a:off x="39295" y="2872781"/>
        <a:ext cx="2766208" cy="726370"/>
      </dsp:txXfrm>
    </dsp:sp>
    <dsp:sp modelId="{D4EB939B-C765-4E97-AB23-7354DD11B445}">
      <dsp:nvSpPr>
        <dsp:cNvPr id="0" name=""/>
        <dsp:cNvSpPr/>
      </dsp:nvSpPr>
      <dsp:spPr>
        <a:xfrm>
          <a:off x="0" y="3762286"/>
          <a:ext cx="2844798" cy="80496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dirty="0" smtClean="0">
              <a:solidFill>
                <a:schemeClr val="tx1"/>
              </a:solidFill>
              <a:latin typeface="Calibri" panose="020F0502020204030204" pitchFamily="34" charset="0"/>
              <a:ea typeface="Times New Roman" panose="02020603050405020304" pitchFamily="18" charset="0"/>
            </a:rPr>
            <a:t>الفنادق العائمة.</a:t>
          </a:r>
          <a:endParaRPr lang="en-US" sz="2200" b="0" kern="1200"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dsp:txBody>
      <dsp:txXfrm>
        <a:off x="39295" y="3801581"/>
        <a:ext cx="2766208" cy="7263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34BA6-05AF-4A5B-8CA7-A8CD221569DC}">
      <dsp:nvSpPr>
        <dsp:cNvPr id="0" name=""/>
        <dsp:cNvSpPr/>
      </dsp:nvSpPr>
      <dsp:spPr>
        <a:xfrm>
          <a:off x="9150768" y="-716991"/>
          <a:ext cx="5571145" cy="5571145"/>
        </a:xfrm>
        <a:prstGeom prst="blockArc">
          <a:avLst>
            <a:gd name="adj1" fmla="val 8100000"/>
            <a:gd name="adj2" fmla="val 13500000"/>
            <a:gd name="adj3" fmla="val 388"/>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CF8F20-1AF0-429A-9F7E-74370D9613B5}">
      <dsp:nvSpPr>
        <dsp:cNvPr id="0" name=""/>
        <dsp:cNvSpPr/>
      </dsp:nvSpPr>
      <dsp:spPr>
        <a:xfrm>
          <a:off x="55231" y="188075"/>
          <a:ext cx="9700461" cy="375985"/>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298438"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mn-cs"/>
            </a:rPr>
            <a:t>قسم المكاتب الأمامية.</a:t>
          </a:r>
          <a:endParaRPr lang="en-US" sz="2200" kern="1200">
            <a:solidFill>
              <a:schemeClr val="tx1"/>
            </a:solidFill>
            <a:cs typeface="+mn-cs"/>
          </a:endParaRPr>
        </a:p>
      </dsp:txBody>
      <dsp:txXfrm>
        <a:off x="55231" y="188075"/>
        <a:ext cx="9700461" cy="375985"/>
      </dsp:txXfrm>
    </dsp:sp>
    <dsp:sp modelId="{782CAA15-2EF4-41CE-9DAB-C59A0242DA14}">
      <dsp:nvSpPr>
        <dsp:cNvPr id="0" name=""/>
        <dsp:cNvSpPr/>
      </dsp:nvSpPr>
      <dsp:spPr>
        <a:xfrm>
          <a:off x="9520702" y="141077"/>
          <a:ext cx="469981" cy="469981"/>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FA0DE5-660D-44EF-B16F-3D80E7A55FCC}">
      <dsp:nvSpPr>
        <dsp:cNvPr id="0" name=""/>
        <dsp:cNvSpPr/>
      </dsp:nvSpPr>
      <dsp:spPr>
        <a:xfrm>
          <a:off x="55231" y="752384"/>
          <a:ext cx="9359973" cy="375985"/>
        </a:xfrm>
        <a:prstGeom prst="rect">
          <a:avLst/>
        </a:prstGeom>
        <a:solidFill>
          <a:schemeClr val="accent1">
            <a:alpha val="90000"/>
            <a:hueOff val="0"/>
            <a:satOff val="0"/>
            <a:lumOff val="0"/>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298438"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mn-cs"/>
            </a:rPr>
            <a:t>الأغذية والمشروبات.</a:t>
          </a:r>
          <a:endParaRPr lang="ar-SY" sz="2200" kern="1200" dirty="0" smtClean="0">
            <a:solidFill>
              <a:schemeClr val="tx1"/>
            </a:solidFill>
            <a:latin typeface="Calibri" panose="020F0502020204030204" pitchFamily="34" charset="0"/>
            <a:ea typeface="Times New Roman" panose="02020603050405020304" pitchFamily="18" charset="0"/>
            <a:cs typeface="+mn-cs"/>
          </a:endParaRPr>
        </a:p>
      </dsp:txBody>
      <dsp:txXfrm>
        <a:off x="55231" y="752384"/>
        <a:ext cx="9359973" cy="375985"/>
      </dsp:txXfrm>
    </dsp:sp>
    <dsp:sp modelId="{F0A1084C-A307-4543-B5DF-02341179BADA}">
      <dsp:nvSpPr>
        <dsp:cNvPr id="0" name=""/>
        <dsp:cNvSpPr/>
      </dsp:nvSpPr>
      <dsp:spPr>
        <a:xfrm>
          <a:off x="9180213" y="705386"/>
          <a:ext cx="469981" cy="469981"/>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6667"/>
            </a:schemeClr>
          </a:solidFill>
          <a:prstDash val="solid"/>
          <a:miter lim="800000"/>
        </a:ln>
        <a:effectLst/>
      </dsp:spPr>
      <dsp:style>
        <a:lnRef idx="2">
          <a:scrgbClr r="0" g="0" b="0"/>
        </a:lnRef>
        <a:fillRef idx="1">
          <a:scrgbClr r="0" g="0" b="0"/>
        </a:fillRef>
        <a:effectRef idx="0">
          <a:scrgbClr r="0" g="0" b="0"/>
        </a:effectRef>
        <a:fontRef idx="minor"/>
      </dsp:style>
    </dsp:sp>
    <dsp:sp modelId="{E32B56C0-A0D8-4F66-88EB-468E4C38252A}">
      <dsp:nvSpPr>
        <dsp:cNvPr id="0" name=""/>
        <dsp:cNvSpPr/>
      </dsp:nvSpPr>
      <dsp:spPr>
        <a:xfrm>
          <a:off x="55231" y="1316279"/>
          <a:ext cx="9173387" cy="375985"/>
        </a:xfrm>
        <a:prstGeom prst="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298438"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mn-cs"/>
            </a:rPr>
            <a:t>العناية بالغرف.</a:t>
          </a:r>
          <a:endParaRPr lang="en-US" sz="2200" kern="1200" dirty="0">
            <a:solidFill>
              <a:schemeClr val="tx1"/>
            </a:solidFill>
            <a:latin typeface="Calibri" panose="020F0502020204030204" pitchFamily="34" charset="0"/>
            <a:ea typeface="Times New Roman" panose="02020603050405020304" pitchFamily="18" charset="0"/>
            <a:cs typeface="+mn-cs"/>
          </a:endParaRPr>
        </a:p>
      </dsp:txBody>
      <dsp:txXfrm>
        <a:off x="55231" y="1316279"/>
        <a:ext cx="9173387" cy="375985"/>
      </dsp:txXfrm>
    </dsp:sp>
    <dsp:sp modelId="{F3D89653-3E6D-4C9D-B0BB-136993E9E9C4}">
      <dsp:nvSpPr>
        <dsp:cNvPr id="0" name=""/>
        <dsp:cNvSpPr/>
      </dsp:nvSpPr>
      <dsp:spPr>
        <a:xfrm>
          <a:off x="8993627" y="1269281"/>
          <a:ext cx="469981" cy="469981"/>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F04483AA-D409-48EF-957E-58B5DA6E5DD7}">
      <dsp:nvSpPr>
        <dsp:cNvPr id="0" name=""/>
        <dsp:cNvSpPr/>
      </dsp:nvSpPr>
      <dsp:spPr>
        <a:xfrm>
          <a:off x="55231" y="1880588"/>
          <a:ext cx="9113812" cy="375985"/>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298438"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mn-cs"/>
            </a:rPr>
            <a:t>المقسم والاتصالات.</a:t>
          </a:r>
          <a:endParaRPr lang="ar-SY" sz="2200" kern="1200" dirty="0" smtClean="0">
            <a:solidFill>
              <a:schemeClr val="tx1"/>
            </a:solidFill>
            <a:latin typeface="Calibri" panose="020F0502020204030204" pitchFamily="34" charset="0"/>
            <a:ea typeface="Times New Roman" panose="02020603050405020304" pitchFamily="18" charset="0"/>
            <a:cs typeface="+mn-cs"/>
          </a:endParaRPr>
        </a:p>
      </dsp:txBody>
      <dsp:txXfrm>
        <a:off x="55231" y="1880588"/>
        <a:ext cx="9113812" cy="375985"/>
      </dsp:txXfrm>
    </dsp:sp>
    <dsp:sp modelId="{67D8F89E-D817-4268-B849-1ECB4BBAC2A2}">
      <dsp:nvSpPr>
        <dsp:cNvPr id="0" name=""/>
        <dsp:cNvSpPr/>
      </dsp:nvSpPr>
      <dsp:spPr>
        <a:xfrm>
          <a:off x="8934052" y="1833590"/>
          <a:ext cx="469981" cy="469981"/>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882F5748-47CF-45E2-8056-EF18BB6D3D39}">
      <dsp:nvSpPr>
        <dsp:cNvPr id="0" name=""/>
        <dsp:cNvSpPr/>
      </dsp:nvSpPr>
      <dsp:spPr>
        <a:xfrm>
          <a:off x="55231" y="2444897"/>
          <a:ext cx="9173387" cy="375985"/>
        </a:xfrm>
        <a:prstGeom prst="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298438"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mn-cs"/>
            </a:rPr>
            <a:t>المصبغة والغسيل.</a:t>
          </a:r>
          <a:endParaRPr lang="ar-SY" sz="2200" kern="1200" dirty="0" smtClean="0">
            <a:solidFill>
              <a:schemeClr val="tx1"/>
            </a:solidFill>
            <a:latin typeface="Calibri" panose="020F0502020204030204" pitchFamily="34" charset="0"/>
            <a:ea typeface="Times New Roman" panose="02020603050405020304" pitchFamily="18" charset="0"/>
            <a:cs typeface="+mn-cs"/>
          </a:endParaRPr>
        </a:p>
      </dsp:txBody>
      <dsp:txXfrm>
        <a:off x="55231" y="2444897"/>
        <a:ext cx="9173387" cy="375985"/>
      </dsp:txXfrm>
    </dsp:sp>
    <dsp:sp modelId="{CD6EC110-BC05-49B0-8CA3-F61D3C14D432}">
      <dsp:nvSpPr>
        <dsp:cNvPr id="0" name=""/>
        <dsp:cNvSpPr/>
      </dsp:nvSpPr>
      <dsp:spPr>
        <a:xfrm>
          <a:off x="8993627" y="2397899"/>
          <a:ext cx="469981" cy="469981"/>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71749837-A8FB-4F0A-94F1-CF00FB9E159D}">
      <dsp:nvSpPr>
        <dsp:cNvPr id="0" name=""/>
        <dsp:cNvSpPr/>
      </dsp:nvSpPr>
      <dsp:spPr>
        <a:xfrm>
          <a:off x="55231" y="3008792"/>
          <a:ext cx="9359973" cy="375985"/>
        </a:xfrm>
        <a:prstGeom prst="rect">
          <a:avLst/>
        </a:prstGeom>
        <a:solidFill>
          <a:schemeClr val="accent1">
            <a:alpha val="90000"/>
            <a:hueOff val="0"/>
            <a:satOff val="0"/>
            <a:lumOff val="0"/>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298438"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mn-cs"/>
            </a:rPr>
            <a:t>النادي الصحي.</a:t>
          </a:r>
          <a:endParaRPr lang="ar-SY" sz="2200" kern="1200" dirty="0" smtClean="0">
            <a:solidFill>
              <a:schemeClr val="tx1"/>
            </a:solidFill>
            <a:latin typeface="Calibri" panose="020F0502020204030204" pitchFamily="34" charset="0"/>
            <a:ea typeface="Times New Roman" panose="02020603050405020304" pitchFamily="18" charset="0"/>
            <a:cs typeface="+mn-cs"/>
          </a:endParaRPr>
        </a:p>
      </dsp:txBody>
      <dsp:txXfrm>
        <a:off x="55231" y="3008792"/>
        <a:ext cx="9359973" cy="375985"/>
      </dsp:txXfrm>
    </dsp:sp>
    <dsp:sp modelId="{E450D3C9-7E83-4B10-ADAB-30B49B6452E9}">
      <dsp:nvSpPr>
        <dsp:cNvPr id="0" name=""/>
        <dsp:cNvSpPr/>
      </dsp:nvSpPr>
      <dsp:spPr>
        <a:xfrm>
          <a:off x="9180213" y="2961794"/>
          <a:ext cx="469981" cy="469981"/>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33333"/>
            </a:schemeClr>
          </a:solidFill>
          <a:prstDash val="solid"/>
          <a:miter lim="800000"/>
        </a:ln>
        <a:effectLst/>
      </dsp:spPr>
      <dsp:style>
        <a:lnRef idx="2">
          <a:scrgbClr r="0" g="0" b="0"/>
        </a:lnRef>
        <a:fillRef idx="1">
          <a:scrgbClr r="0" g="0" b="0"/>
        </a:fillRef>
        <a:effectRef idx="0">
          <a:scrgbClr r="0" g="0" b="0"/>
        </a:effectRef>
        <a:fontRef idx="minor"/>
      </dsp:style>
    </dsp:sp>
    <dsp:sp modelId="{1391F557-C88C-496D-BBC9-1BEEDE298E0F}">
      <dsp:nvSpPr>
        <dsp:cNvPr id="0" name=""/>
        <dsp:cNvSpPr/>
      </dsp:nvSpPr>
      <dsp:spPr>
        <a:xfrm>
          <a:off x="55231" y="3573101"/>
          <a:ext cx="9700461" cy="375985"/>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298438"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mn-cs"/>
            </a:rPr>
            <a:t>مركز رجال الأعمال.</a:t>
          </a:r>
          <a:endParaRPr lang="en-US" sz="2200" kern="1200" dirty="0">
            <a:solidFill>
              <a:schemeClr val="tx1"/>
            </a:solidFill>
            <a:effectLst/>
            <a:latin typeface="Calibri" panose="020F0502020204030204" pitchFamily="34" charset="0"/>
            <a:ea typeface="Times New Roman" panose="02020603050405020304" pitchFamily="18" charset="0"/>
            <a:cs typeface="+mn-cs"/>
          </a:endParaRPr>
        </a:p>
      </dsp:txBody>
      <dsp:txXfrm>
        <a:off x="55231" y="3573101"/>
        <a:ext cx="9700461" cy="375985"/>
      </dsp:txXfrm>
    </dsp:sp>
    <dsp:sp modelId="{2581332A-67AE-4100-9EEB-1F53CB1E20A7}">
      <dsp:nvSpPr>
        <dsp:cNvPr id="0" name=""/>
        <dsp:cNvSpPr/>
      </dsp:nvSpPr>
      <dsp:spPr>
        <a:xfrm>
          <a:off x="9520702" y="3526103"/>
          <a:ext cx="469981" cy="469981"/>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0CAD1-6854-4004-B888-C62B478606F2}">
      <dsp:nvSpPr>
        <dsp:cNvPr id="0" name=""/>
        <dsp:cNvSpPr/>
      </dsp:nvSpPr>
      <dsp:spPr>
        <a:xfrm>
          <a:off x="8836454" y="-732525"/>
          <a:ext cx="5692521" cy="5692521"/>
        </a:xfrm>
        <a:prstGeom prst="blockArc">
          <a:avLst>
            <a:gd name="adj1" fmla="val 8100000"/>
            <a:gd name="adj2" fmla="val 13500000"/>
            <a:gd name="adj3" fmla="val 379"/>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0C910E-8A79-4628-9816-CD058D190188}">
      <dsp:nvSpPr>
        <dsp:cNvPr id="0" name=""/>
        <dsp:cNvSpPr/>
      </dsp:nvSpPr>
      <dsp:spPr>
        <a:xfrm>
          <a:off x="57768" y="222618"/>
          <a:ext cx="9351041" cy="445068"/>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53273"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mn-cs"/>
            </a:rPr>
            <a:t>الموارد البشرية.</a:t>
          </a:r>
          <a:endParaRPr lang="en-US" sz="2200" kern="1200">
            <a:solidFill>
              <a:schemeClr val="tx1"/>
            </a:solidFill>
            <a:cs typeface="+mn-cs"/>
          </a:endParaRPr>
        </a:p>
      </dsp:txBody>
      <dsp:txXfrm>
        <a:off x="57768" y="222618"/>
        <a:ext cx="9351041" cy="445068"/>
      </dsp:txXfrm>
    </dsp:sp>
    <dsp:sp modelId="{BD10112E-58C5-4B51-91C7-1B5A7A2A4A03}">
      <dsp:nvSpPr>
        <dsp:cNvPr id="0" name=""/>
        <dsp:cNvSpPr/>
      </dsp:nvSpPr>
      <dsp:spPr>
        <a:xfrm>
          <a:off x="9130642" y="166985"/>
          <a:ext cx="556335" cy="556335"/>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47A4D2-F5AD-4823-A02C-6E755E6C3DC6}">
      <dsp:nvSpPr>
        <dsp:cNvPr id="0" name=""/>
        <dsp:cNvSpPr/>
      </dsp:nvSpPr>
      <dsp:spPr>
        <a:xfrm>
          <a:off x="57768" y="890136"/>
          <a:ext cx="8984942" cy="445068"/>
        </a:xfrm>
        <a:prstGeom prst="rect">
          <a:avLst/>
        </a:prstGeom>
        <a:solidFill>
          <a:schemeClr val="accent1">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53273"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mn-cs"/>
            </a:rPr>
            <a:t>المبيعات والتسويق.</a:t>
          </a:r>
          <a:endParaRPr lang="en-US" sz="2200" kern="1200" dirty="0">
            <a:solidFill>
              <a:schemeClr val="tx1"/>
            </a:solidFill>
            <a:latin typeface="Calibri" panose="020F0502020204030204" pitchFamily="34" charset="0"/>
            <a:ea typeface="Times New Roman" panose="02020603050405020304" pitchFamily="18" charset="0"/>
            <a:cs typeface="+mn-cs"/>
          </a:endParaRPr>
        </a:p>
      </dsp:txBody>
      <dsp:txXfrm>
        <a:off x="57768" y="890136"/>
        <a:ext cx="8984942" cy="445068"/>
      </dsp:txXfrm>
    </dsp:sp>
    <dsp:sp modelId="{30837844-83C0-4DEE-AFE6-01A353369D92}">
      <dsp:nvSpPr>
        <dsp:cNvPr id="0" name=""/>
        <dsp:cNvSpPr/>
      </dsp:nvSpPr>
      <dsp:spPr>
        <a:xfrm>
          <a:off x="8764543" y="834502"/>
          <a:ext cx="556335" cy="556335"/>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8000"/>
            </a:schemeClr>
          </a:solidFill>
          <a:prstDash val="solid"/>
          <a:miter lim="800000"/>
        </a:ln>
        <a:effectLst/>
      </dsp:spPr>
      <dsp:style>
        <a:lnRef idx="2">
          <a:scrgbClr r="0" g="0" b="0"/>
        </a:lnRef>
        <a:fillRef idx="1">
          <a:scrgbClr r="0" g="0" b="0"/>
        </a:fillRef>
        <a:effectRef idx="0">
          <a:scrgbClr r="0" g="0" b="0"/>
        </a:effectRef>
        <a:fontRef idx="minor"/>
      </dsp:style>
    </dsp:sp>
    <dsp:sp modelId="{07D7BE4E-279C-4CDE-A5E0-9C79B800EF01}">
      <dsp:nvSpPr>
        <dsp:cNvPr id="0" name=""/>
        <dsp:cNvSpPr/>
      </dsp:nvSpPr>
      <dsp:spPr>
        <a:xfrm>
          <a:off x="57768" y="1557653"/>
          <a:ext cx="8817534" cy="445068"/>
        </a:xfrm>
        <a:prstGeom prst="rect">
          <a:avLst/>
        </a:prstGeom>
        <a:solidFill>
          <a:schemeClr val="accent1">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53273"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mn-cs"/>
            </a:rPr>
            <a:t>المالية والحسابات.</a:t>
          </a:r>
          <a:endParaRPr lang="ar-SY" sz="2200" kern="1200" dirty="0" smtClean="0">
            <a:solidFill>
              <a:schemeClr val="tx1"/>
            </a:solidFill>
            <a:latin typeface="Calibri" panose="020F0502020204030204" pitchFamily="34" charset="0"/>
            <a:ea typeface="Times New Roman" panose="02020603050405020304" pitchFamily="18" charset="0"/>
            <a:cs typeface="+mn-cs"/>
          </a:endParaRPr>
        </a:p>
      </dsp:txBody>
      <dsp:txXfrm>
        <a:off x="57768" y="1557653"/>
        <a:ext cx="8817534" cy="445068"/>
      </dsp:txXfrm>
    </dsp:sp>
    <dsp:sp modelId="{138EB1E0-8F9A-4C7F-8B84-1946A233E733}">
      <dsp:nvSpPr>
        <dsp:cNvPr id="0" name=""/>
        <dsp:cNvSpPr/>
      </dsp:nvSpPr>
      <dsp:spPr>
        <a:xfrm>
          <a:off x="8597135" y="1502020"/>
          <a:ext cx="556335" cy="556335"/>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16000"/>
            </a:schemeClr>
          </a:solidFill>
          <a:prstDash val="solid"/>
          <a:miter lim="800000"/>
        </a:ln>
        <a:effectLst/>
      </dsp:spPr>
      <dsp:style>
        <a:lnRef idx="2">
          <a:scrgbClr r="0" g="0" b="0"/>
        </a:lnRef>
        <a:fillRef idx="1">
          <a:scrgbClr r="0" g="0" b="0"/>
        </a:fillRef>
        <a:effectRef idx="0">
          <a:scrgbClr r="0" g="0" b="0"/>
        </a:effectRef>
        <a:fontRef idx="minor"/>
      </dsp:style>
    </dsp:sp>
    <dsp:sp modelId="{ECE22C0E-E792-470F-9FB4-B4BD00788A4B}">
      <dsp:nvSpPr>
        <dsp:cNvPr id="0" name=""/>
        <dsp:cNvSpPr/>
      </dsp:nvSpPr>
      <dsp:spPr>
        <a:xfrm>
          <a:off x="57768" y="2224748"/>
          <a:ext cx="8817534" cy="445068"/>
        </a:xfrm>
        <a:prstGeom prst="rect">
          <a:avLst/>
        </a:prstGeom>
        <a:solidFill>
          <a:schemeClr val="accent1">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53273"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mn-cs"/>
            </a:rPr>
            <a:t>المشتريات والتخزين.</a:t>
          </a:r>
          <a:endParaRPr lang="en-US" sz="2200" kern="1200" dirty="0">
            <a:solidFill>
              <a:schemeClr val="tx1"/>
            </a:solidFill>
            <a:latin typeface="Calibri" panose="020F0502020204030204" pitchFamily="34" charset="0"/>
            <a:ea typeface="Times New Roman" panose="02020603050405020304" pitchFamily="18" charset="0"/>
            <a:cs typeface="+mn-cs"/>
          </a:endParaRPr>
        </a:p>
      </dsp:txBody>
      <dsp:txXfrm>
        <a:off x="57768" y="2224748"/>
        <a:ext cx="8817534" cy="445068"/>
      </dsp:txXfrm>
    </dsp:sp>
    <dsp:sp modelId="{7DD4106F-2C80-44E3-A416-0A93E77DCF0E}">
      <dsp:nvSpPr>
        <dsp:cNvPr id="0" name=""/>
        <dsp:cNvSpPr/>
      </dsp:nvSpPr>
      <dsp:spPr>
        <a:xfrm>
          <a:off x="8597135" y="2169115"/>
          <a:ext cx="556335" cy="556335"/>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24000"/>
            </a:schemeClr>
          </a:solidFill>
          <a:prstDash val="solid"/>
          <a:miter lim="800000"/>
        </a:ln>
        <a:effectLst/>
      </dsp:spPr>
      <dsp:style>
        <a:lnRef idx="2">
          <a:scrgbClr r="0" g="0" b="0"/>
        </a:lnRef>
        <a:fillRef idx="1">
          <a:scrgbClr r="0" g="0" b="0"/>
        </a:fillRef>
        <a:effectRef idx="0">
          <a:scrgbClr r="0" g="0" b="0"/>
        </a:effectRef>
        <a:fontRef idx="minor"/>
      </dsp:style>
    </dsp:sp>
    <dsp:sp modelId="{F49FA2A1-2958-404E-830B-D5F967B84455}">
      <dsp:nvSpPr>
        <dsp:cNvPr id="0" name=""/>
        <dsp:cNvSpPr/>
      </dsp:nvSpPr>
      <dsp:spPr>
        <a:xfrm>
          <a:off x="57768" y="2892266"/>
          <a:ext cx="8984942" cy="445068"/>
        </a:xfrm>
        <a:prstGeom prst="rect">
          <a:avLst/>
        </a:prstGeom>
        <a:solidFill>
          <a:schemeClr val="accent1">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53273"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mn-cs"/>
            </a:rPr>
            <a:t>الصيانة والهندسة.</a:t>
          </a:r>
          <a:endParaRPr lang="en-US" sz="2200" kern="1200" dirty="0">
            <a:solidFill>
              <a:schemeClr val="tx1"/>
            </a:solidFill>
            <a:latin typeface="Calibri" panose="020F0502020204030204" pitchFamily="34" charset="0"/>
            <a:ea typeface="Times New Roman" panose="02020603050405020304" pitchFamily="18" charset="0"/>
            <a:cs typeface="+mn-cs"/>
          </a:endParaRPr>
        </a:p>
      </dsp:txBody>
      <dsp:txXfrm>
        <a:off x="57768" y="2892266"/>
        <a:ext cx="8984942" cy="445068"/>
      </dsp:txXfrm>
    </dsp:sp>
    <dsp:sp modelId="{05C77D13-718C-4256-A18D-17E09973DC0D}">
      <dsp:nvSpPr>
        <dsp:cNvPr id="0" name=""/>
        <dsp:cNvSpPr/>
      </dsp:nvSpPr>
      <dsp:spPr>
        <a:xfrm>
          <a:off x="8764543" y="2836633"/>
          <a:ext cx="556335" cy="556335"/>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32000"/>
            </a:schemeClr>
          </a:solidFill>
          <a:prstDash val="solid"/>
          <a:miter lim="800000"/>
        </a:ln>
        <a:effectLst/>
      </dsp:spPr>
      <dsp:style>
        <a:lnRef idx="2">
          <a:scrgbClr r="0" g="0" b="0"/>
        </a:lnRef>
        <a:fillRef idx="1">
          <a:scrgbClr r="0" g="0" b="0"/>
        </a:fillRef>
        <a:effectRef idx="0">
          <a:scrgbClr r="0" g="0" b="0"/>
        </a:effectRef>
        <a:fontRef idx="minor"/>
      </dsp:style>
    </dsp:sp>
    <dsp:sp modelId="{042BF2C8-0624-4687-B15D-04E9965C7A3B}">
      <dsp:nvSpPr>
        <dsp:cNvPr id="0" name=""/>
        <dsp:cNvSpPr/>
      </dsp:nvSpPr>
      <dsp:spPr>
        <a:xfrm>
          <a:off x="57768" y="3559784"/>
          <a:ext cx="9351041" cy="445068"/>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53273"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latin typeface="Calibri" panose="020F0502020204030204" pitchFamily="34" charset="0"/>
              <a:ea typeface="Times New Roman" panose="02020603050405020304" pitchFamily="18" charset="0"/>
              <a:cs typeface="+mn-cs"/>
            </a:rPr>
            <a:t>الأمن والسلامة.</a:t>
          </a:r>
          <a:endParaRPr lang="en-US" sz="2200" kern="1200" dirty="0">
            <a:solidFill>
              <a:schemeClr val="tx1"/>
            </a:solidFill>
            <a:latin typeface="Simplified Arabic" panose="02020603050405020304" pitchFamily="18" charset="-78"/>
            <a:ea typeface="Times New Roman" panose="02020603050405020304" pitchFamily="18" charset="0"/>
            <a:cs typeface="+mn-cs"/>
          </a:endParaRPr>
        </a:p>
      </dsp:txBody>
      <dsp:txXfrm>
        <a:off x="57768" y="3559784"/>
        <a:ext cx="9351041" cy="445068"/>
      </dsp:txXfrm>
    </dsp:sp>
    <dsp:sp modelId="{D07C5CD3-BF04-446F-B095-D00482D52C3A}">
      <dsp:nvSpPr>
        <dsp:cNvPr id="0" name=""/>
        <dsp:cNvSpPr/>
      </dsp:nvSpPr>
      <dsp:spPr>
        <a:xfrm>
          <a:off x="9130642" y="3504150"/>
          <a:ext cx="556335" cy="556335"/>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06142-0378-4788-A3ED-0E04B276DD02}" type="datetimeFigureOut">
              <a:rPr lang="en-US" smtClean="0"/>
              <a:t>3/21/2023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CAD34-0B39-4CD1-9779-352EE9DF55A2}" type="slidenum">
              <a:rPr lang="en-US" smtClean="0"/>
              <a:t>‹#›</a:t>
            </a:fld>
            <a:endParaRPr lang="en-US"/>
          </a:p>
        </p:txBody>
      </p:sp>
    </p:spTree>
    <p:extLst>
      <p:ext uri="{BB962C8B-B14F-4D97-AF65-F5344CB8AC3E}">
        <p14:creationId xmlns:p14="http://schemas.microsoft.com/office/powerpoint/2010/main" val="163744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عنوان الكتاب">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4E83D2-CAAA-4911-A412-D1515149C9E7}"/>
              </a:ext>
            </a:extLst>
          </p:cNvPr>
          <p:cNvPicPr>
            <a:picLocks noChangeAspect="1"/>
          </p:cNvPicPr>
          <p:nvPr userDrawn="1"/>
        </p:nvPicPr>
        <p:blipFill>
          <a:blip r:embed="rId2"/>
          <a:stretch>
            <a:fillRect/>
          </a:stretch>
        </p:blipFill>
        <p:spPr>
          <a:xfrm>
            <a:off x="-9167" y="-66013"/>
            <a:ext cx="12192001" cy="6924012"/>
          </a:xfrm>
          <a:prstGeom prst="rect">
            <a:avLst/>
          </a:prstGeom>
        </p:spPr>
      </p:pic>
      <p:sp useBgFill="1">
        <p:nvSpPr>
          <p:cNvPr id="8" name="Rectangle 7">
            <a:extLst>
              <a:ext uri="{FF2B5EF4-FFF2-40B4-BE49-F238E27FC236}">
                <a16:creationId xmlns:a16="http://schemas.microsoft.com/office/drawing/2014/main" id="{5E9D7826-F10E-499E-9AFE-2493E5D07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9" name="Rectangle 8">
            <a:extLst>
              <a:ext uri="{FF2B5EF4-FFF2-40B4-BE49-F238E27FC236}">
                <a16:creationId xmlns:a16="http://schemas.microsoft.com/office/drawing/2014/main" id="{1CF972BE-D4BD-4FA1-9D3B-7AB35C75AE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2" name="Rectangle 11">
            <a:extLst>
              <a:ext uri="{FF2B5EF4-FFF2-40B4-BE49-F238E27FC236}">
                <a16:creationId xmlns:a16="http://schemas.microsoft.com/office/drawing/2014/main" id="{ADD71D7D-B357-479A-A71B-B2FF8192F0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923B625A-83D7-4CBF-8E6F-A492DA759A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BCA719-0EAE-4091-A88F-EC4093F341C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6C378E-F37E-476B-9579-1B19A147595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09C87EE-E31E-48A9-9BB9-A5EE8F13EA14}"/>
              </a:ext>
            </a:extLst>
          </p:cNvPr>
          <p:cNvSpPr/>
          <p:nvPr userDrawn="1"/>
        </p:nvSpPr>
        <p:spPr>
          <a:xfrm>
            <a:off x="-9167" y="-66012"/>
            <a:ext cx="12201167" cy="954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520639C1-AB1B-4174-81BB-C9447C8F26A7}"/>
              </a:ext>
            </a:extLst>
          </p:cNvPr>
          <p:cNvSpPr>
            <a:spLocks noGrp="1"/>
          </p:cNvSpPr>
          <p:nvPr>
            <p:ph sz="quarter" idx="11"/>
          </p:nvPr>
        </p:nvSpPr>
        <p:spPr>
          <a:xfrm>
            <a:off x="2468880" y="2500660"/>
            <a:ext cx="7254240" cy="1430072"/>
          </a:xfrm>
        </p:spPr>
        <p:txBody>
          <a:bodyPr anchor="ctr">
            <a:normAutofit/>
          </a:bodyPr>
          <a:lstStyle>
            <a:lvl1pPr algn="ctr" rtl="1">
              <a:lnSpc>
                <a:spcPct val="100000"/>
              </a:lnSpc>
              <a:buNone/>
              <a:defRPr sz="3600" b="1">
                <a:solidFill>
                  <a:schemeClr val="accent6">
                    <a:lumMod val="50000"/>
                  </a:schemeClr>
                </a:solidFill>
              </a:defRPr>
            </a:lvl1pPr>
          </a:lstStyle>
          <a:p>
            <a:pPr lvl="0"/>
            <a:endParaRPr lang="en-US" dirty="0"/>
          </a:p>
        </p:txBody>
      </p:sp>
      <p:sp>
        <p:nvSpPr>
          <p:cNvPr id="18" name="Content Placeholder 2">
            <a:extLst>
              <a:ext uri="{FF2B5EF4-FFF2-40B4-BE49-F238E27FC236}">
                <a16:creationId xmlns:a16="http://schemas.microsoft.com/office/drawing/2014/main" id="{F6A7A5C1-F184-4768-A47F-F85247E046B3}"/>
              </a:ext>
            </a:extLst>
          </p:cNvPr>
          <p:cNvSpPr>
            <a:spLocks noGrp="1"/>
          </p:cNvSpPr>
          <p:nvPr>
            <p:ph sz="quarter" idx="12"/>
          </p:nvPr>
        </p:nvSpPr>
        <p:spPr>
          <a:xfrm>
            <a:off x="3121793" y="4886975"/>
            <a:ext cx="5950955" cy="511628"/>
          </a:xfrm>
        </p:spPr>
        <p:txBody>
          <a:bodyPr anchor="ctr">
            <a:normAutofit/>
          </a:bodyPr>
          <a:lstStyle>
            <a:lvl1pPr algn="ctr" rtl="1">
              <a:lnSpc>
                <a:spcPct val="100000"/>
              </a:lnSpc>
              <a:buNone/>
              <a:defRPr sz="2000" b="1">
                <a:solidFill>
                  <a:schemeClr val="accent6">
                    <a:lumMod val="50000"/>
                  </a:schemeClr>
                </a:solidFill>
              </a:defRPr>
            </a:lvl1pPr>
          </a:lstStyle>
          <a:p>
            <a:pPr lvl="0"/>
            <a:endParaRPr lang="en-US" dirty="0"/>
          </a:p>
        </p:txBody>
      </p:sp>
      <p:sp>
        <p:nvSpPr>
          <p:cNvPr id="19" name="TextBox 18">
            <a:extLst>
              <a:ext uri="{FF2B5EF4-FFF2-40B4-BE49-F238E27FC236}">
                <a16:creationId xmlns:a16="http://schemas.microsoft.com/office/drawing/2014/main" id="{3A46A69B-38B3-4BC2-BEB9-F24DDA97D870}"/>
              </a:ext>
            </a:extLst>
          </p:cNvPr>
          <p:cNvSpPr txBox="1"/>
          <p:nvPr userDrawn="1"/>
        </p:nvSpPr>
        <p:spPr>
          <a:xfrm>
            <a:off x="4932815" y="4363476"/>
            <a:ext cx="2943498" cy="400110"/>
          </a:xfrm>
          <a:prstGeom prst="rect">
            <a:avLst/>
          </a:prstGeom>
          <a:noFill/>
        </p:spPr>
        <p:txBody>
          <a:bodyPr wrap="square" rtlCol="0">
            <a:spAutoFit/>
          </a:bodyPr>
          <a:lstStyle/>
          <a:p>
            <a:pPr algn="ctr" rtl="1"/>
            <a:r>
              <a:rPr lang="ar-SA" sz="2000" b="1" dirty="0">
                <a:solidFill>
                  <a:schemeClr val="accent6">
                    <a:lumMod val="50000"/>
                  </a:schemeClr>
                </a:solidFill>
                <a:latin typeface="+mn-lt"/>
              </a:rPr>
              <a:t>رمز المقرر</a:t>
            </a:r>
            <a:r>
              <a:rPr lang="ar-SY" sz="2000" b="1" dirty="0">
                <a:solidFill>
                  <a:schemeClr val="accent6">
                    <a:lumMod val="50000"/>
                  </a:schemeClr>
                </a:solidFill>
                <a:latin typeface="+mn-lt"/>
              </a:rPr>
              <a:t>: </a:t>
            </a:r>
            <a:endParaRPr lang="en-US" sz="2000" b="1" dirty="0">
              <a:solidFill>
                <a:schemeClr val="accent6">
                  <a:lumMod val="50000"/>
                </a:schemeClr>
              </a:solidFill>
              <a:latin typeface="+mn-lt"/>
            </a:endParaRPr>
          </a:p>
        </p:txBody>
      </p:sp>
      <p:sp>
        <p:nvSpPr>
          <p:cNvPr id="22" name="Content Placeholder 2">
            <a:extLst>
              <a:ext uri="{FF2B5EF4-FFF2-40B4-BE49-F238E27FC236}">
                <a16:creationId xmlns:a16="http://schemas.microsoft.com/office/drawing/2014/main" id="{E971D08C-7BAC-4743-B139-764ECFA0EC59}"/>
              </a:ext>
            </a:extLst>
          </p:cNvPr>
          <p:cNvSpPr>
            <a:spLocks noGrp="1"/>
          </p:cNvSpPr>
          <p:nvPr>
            <p:ph sz="quarter" idx="13"/>
          </p:nvPr>
        </p:nvSpPr>
        <p:spPr>
          <a:xfrm>
            <a:off x="3012647" y="4277528"/>
            <a:ext cx="3822003" cy="511628"/>
          </a:xfrm>
        </p:spPr>
        <p:txBody>
          <a:bodyPr anchor="ctr">
            <a:normAutofit/>
          </a:bodyPr>
          <a:lstStyle>
            <a:lvl1pPr algn="ctr" rtl="1">
              <a:lnSpc>
                <a:spcPct val="100000"/>
              </a:lnSpc>
              <a:buNone/>
              <a:defRPr sz="2000" b="1">
                <a:solidFill>
                  <a:schemeClr val="accent6">
                    <a:lumMod val="50000"/>
                  </a:schemeClr>
                </a:solidFill>
              </a:defRPr>
            </a:lvl1pPr>
          </a:lstStyle>
          <a:p>
            <a:pPr lvl="0"/>
            <a:endParaRPr lang="en-US" dirty="0"/>
          </a:p>
        </p:txBody>
      </p:sp>
      <p:pic>
        <p:nvPicPr>
          <p:cNvPr id="21" name="Picture 20">
            <a:extLst>
              <a:ext uri="{FF2B5EF4-FFF2-40B4-BE49-F238E27FC236}">
                <a16:creationId xmlns:a16="http://schemas.microsoft.com/office/drawing/2014/main" id="{A1499344-B84B-4179-9D79-4C353829E9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2228" y="-66013"/>
            <a:ext cx="1454934" cy="954415"/>
          </a:xfrm>
          <a:prstGeom prst="rect">
            <a:avLst/>
          </a:prstGeom>
        </p:spPr>
      </p:pic>
      <p:pic>
        <p:nvPicPr>
          <p:cNvPr id="23" name="Picture 22">
            <a:extLst>
              <a:ext uri="{FF2B5EF4-FFF2-40B4-BE49-F238E27FC236}">
                <a16:creationId xmlns:a16="http://schemas.microsoft.com/office/drawing/2014/main" id="{C7146BC3-3485-4255-9643-25D2D4D2EAE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83263" y="102309"/>
            <a:ext cx="1454934" cy="677714"/>
          </a:xfrm>
          <a:prstGeom prst="rect">
            <a:avLst/>
          </a:prstGeom>
        </p:spPr>
      </p:pic>
      <p:sp>
        <p:nvSpPr>
          <p:cNvPr id="24" name="Arrow: Pentagon 23">
            <a:extLst>
              <a:ext uri="{FF2B5EF4-FFF2-40B4-BE49-F238E27FC236}">
                <a16:creationId xmlns:a16="http://schemas.microsoft.com/office/drawing/2014/main" id="{7C441932-A219-45CE-9E6E-BC59F0ED27AE}"/>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25" name="TextBox 24">
            <a:extLst>
              <a:ext uri="{FF2B5EF4-FFF2-40B4-BE49-F238E27FC236}">
                <a16:creationId xmlns:a16="http://schemas.microsoft.com/office/drawing/2014/main" id="{5A178754-038A-47A0-BC17-6DD174ECA33C}"/>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272934644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حالة عملية">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0A983B-2795-43A5-B2E6-681F55746DD5}"/>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AA961B-14BA-497E-8EFB-575A1E13A07C}"/>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08817029-EE2D-458F-91FF-B864691803F3}"/>
              </a:ext>
            </a:extLst>
          </p:cNvPr>
          <p:cNvSpPr/>
          <p:nvPr userDrawn="1"/>
        </p:nvSpPr>
        <p:spPr>
          <a:xfrm>
            <a:off x="4754880" y="524692"/>
            <a:ext cx="2682240" cy="699616"/>
          </a:xfrm>
          <a:prstGeom prst="roundRect">
            <a:avLst/>
          </a:prstGeom>
          <a:solidFill>
            <a:schemeClr val="accent2">
              <a:lumMod val="50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800" b="1" dirty="0">
                <a:latin typeface="Calibri" panose="020F0502020204030204" pitchFamily="34" charset="0"/>
                <a:cs typeface="Calibri" panose="020F0502020204030204" pitchFamily="34" charset="0"/>
              </a:rPr>
              <a:t>حالة عملية</a:t>
            </a:r>
            <a:endParaRPr lang="en-US" sz="2800" b="1" dirty="0">
              <a:latin typeface="Calibri" panose="020F0502020204030204" pitchFamily="34" charset="0"/>
              <a:cs typeface="Calibri" panose="020F0502020204030204" pitchFamily="34" charset="0"/>
            </a:endParaRPr>
          </a:p>
        </p:txBody>
      </p:sp>
      <p:pic>
        <p:nvPicPr>
          <p:cNvPr id="18" name="Graphic 17" descr="Beaker">
            <a:extLst>
              <a:ext uri="{FF2B5EF4-FFF2-40B4-BE49-F238E27FC236}">
                <a16:creationId xmlns:a16="http://schemas.microsoft.com/office/drawing/2014/main" id="{937D5BC4-71FC-4686-9657-43CB13AB5B4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rot="20578625">
            <a:off x="4402183" y="481148"/>
            <a:ext cx="914400" cy="914400"/>
          </a:xfrm>
          <a:prstGeom prst="rect">
            <a:avLst/>
          </a:prstGeom>
        </p:spPr>
      </p:pic>
      <p:sp>
        <p:nvSpPr>
          <p:cNvPr id="9" name="Content Placeholder 2">
            <a:extLst>
              <a:ext uri="{FF2B5EF4-FFF2-40B4-BE49-F238E27FC236}">
                <a16:creationId xmlns:a16="http://schemas.microsoft.com/office/drawing/2014/main" id="{86286DE9-638B-4112-B1D1-109F7B95AE20}"/>
              </a:ext>
            </a:extLst>
          </p:cNvPr>
          <p:cNvSpPr>
            <a:spLocks noGrp="1"/>
          </p:cNvSpPr>
          <p:nvPr>
            <p:ph sz="quarter" idx="10"/>
          </p:nvPr>
        </p:nvSpPr>
        <p:spPr>
          <a:xfrm>
            <a:off x="531222" y="1461615"/>
            <a:ext cx="11129555" cy="4871693"/>
          </a:xfrm>
        </p:spPr>
        <p:txBody>
          <a:bodyPr>
            <a:normAutofit/>
          </a:bodyPr>
          <a:lstStyle>
            <a:lvl1pPr algn="just" rtl="1">
              <a:lnSpc>
                <a:spcPct val="150000"/>
              </a:lnSpc>
              <a:buNone/>
              <a:defRPr sz="2200"/>
            </a:lvl1pPr>
          </a:lstStyle>
          <a:p>
            <a:pPr lvl="0"/>
            <a:endParaRPr lang="en-US" dirty="0"/>
          </a:p>
        </p:txBody>
      </p:sp>
      <p:pic>
        <p:nvPicPr>
          <p:cNvPr id="7" name="Picture 6">
            <a:extLst>
              <a:ext uri="{FF2B5EF4-FFF2-40B4-BE49-F238E27FC236}">
                <a16:creationId xmlns:a16="http://schemas.microsoft.com/office/drawing/2014/main" id="{302AFADB-CC00-416A-9CEA-69C22B56F3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1" name="Picture 10">
            <a:extLst>
              <a:ext uri="{FF2B5EF4-FFF2-40B4-BE49-F238E27FC236}">
                <a16:creationId xmlns:a16="http://schemas.microsoft.com/office/drawing/2014/main" id="{CB2B753C-9900-4A25-BA1F-18F2445AE5B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2" name="Arrow: Pentagon 11">
            <a:extLst>
              <a:ext uri="{FF2B5EF4-FFF2-40B4-BE49-F238E27FC236}">
                <a16:creationId xmlns:a16="http://schemas.microsoft.com/office/drawing/2014/main" id="{FAADE3FD-9AFC-433B-BDBF-66CBC1A07568}"/>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3" name="TextBox 12">
            <a:extLst>
              <a:ext uri="{FF2B5EF4-FFF2-40B4-BE49-F238E27FC236}">
                <a16:creationId xmlns:a16="http://schemas.microsoft.com/office/drawing/2014/main" id="{BE27B584-3C19-4D5F-9870-6FB86938475F}"/>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90499574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فيديو">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197FF-AC5F-45A8-B9FE-E4E228D3B8C5}"/>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44FC121-EEB2-41D7-8655-64BFB4E1D7CC}"/>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64A2E362-39A2-4B95-99E4-57D71AE8658F}"/>
              </a:ext>
            </a:extLst>
          </p:cNvPr>
          <p:cNvPicPr>
            <a:picLocks noChangeAspect="1"/>
          </p:cNvPicPr>
          <p:nvPr userDrawn="1"/>
        </p:nvPicPr>
        <p:blipFill>
          <a:blip r:embed="rId2"/>
          <a:stretch>
            <a:fillRect/>
          </a:stretch>
        </p:blipFill>
        <p:spPr>
          <a:xfrm>
            <a:off x="974311" y="1219200"/>
            <a:ext cx="10250737" cy="5181600"/>
          </a:xfrm>
          <a:prstGeom prst="rect">
            <a:avLst/>
          </a:prstGeom>
        </p:spPr>
      </p:pic>
      <p:sp>
        <p:nvSpPr>
          <p:cNvPr id="5" name="Content Placeholder 2">
            <a:extLst>
              <a:ext uri="{FF2B5EF4-FFF2-40B4-BE49-F238E27FC236}">
                <a16:creationId xmlns:a16="http://schemas.microsoft.com/office/drawing/2014/main" id="{4C07AEAB-7CB1-4658-A0A1-FF85B3312DC2}"/>
              </a:ext>
            </a:extLst>
          </p:cNvPr>
          <p:cNvSpPr>
            <a:spLocks noGrp="1"/>
          </p:cNvSpPr>
          <p:nvPr>
            <p:ph sz="quarter" idx="10"/>
          </p:nvPr>
        </p:nvSpPr>
        <p:spPr>
          <a:xfrm>
            <a:off x="1706581" y="1653510"/>
            <a:ext cx="8647611" cy="4179841"/>
          </a:xfrm>
        </p:spPr>
        <p:txBody>
          <a:bodyPr>
            <a:normAutofit/>
          </a:bodyPr>
          <a:lstStyle>
            <a:lvl1pPr>
              <a:buNone/>
              <a:defRPr sz="2200"/>
            </a:lvl1pPr>
          </a:lstStyle>
          <a:p>
            <a:pPr lvl="0"/>
            <a:endParaRPr lang="en-US" dirty="0"/>
          </a:p>
        </p:txBody>
      </p:sp>
      <p:sp>
        <p:nvSpPr>
          <p:cNvPr id="6" name="Rectangle 5">
            <a:extLst>
              <a:ext uri="{FF2B5EF4-FFF2-40B4-BE49-F238E27FC236}">
                <a16:creationId xmlns:a16="http://schemas.microsoft.com/office/drawing/2014/main" id="{2E7C17D3-08C1-4799-B12A-609C6B914A3A}"/>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676FC10-C32B-45D3-8C58-1DC527F1E7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774" y="310081"/>
            <a:ext cx="1349184" cy="885045"/>
          </a:xfrm>
          <a:prstGeom prst="rect">
            <a:avLst/>
          </a:prstGeom>
        </p:spPr>
      </p:pic>
      <p:pic>
        <p:nvPicPr>
          <p:cNvPr id="9" name="Picture 8">
            <a:extLst>
              <a:ext uri="{FF2B5EF4-FFF2-40B4-BE49-F238E27FC236}">
                <a16:creationId xmlns:a16="http://schemas.microsoft.com/office/drawing/2014/main" id="{08BC2504-2A50-4671-84C8-A3023627003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67907" y="377196"/>
            <a:ext cx="1108628" cy="516403"/>
          </a:xfrm>
          <a:prstGeom prst="rect">
            <a:avLst/>
          </a:prstGeom>
        </p:spPr>
      </p:pic>
      <p:sp>
        <p:nvSpPr>
          <p:cNvPr id="11" name="Arrow: Pentagon 10">
            <a:extLst>
              <a:ext uri="{FF2B5EF4-FFF2-40B4-BE49-F238E27FC236}">
                <a16:creationId xmlns:a16="http://schemas.microsoft.com/office/drawing/2014/main" id="{C568C709-DC20-4FDF-A7A9-0170DAA13978}"/>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2" name="TextBox 11">
            <a:extLst>
              <a:ext uri="{FF2B5EF4-FFF2-40B4-BE49-F238E27FC236}">
                <a16:creationId xmlns:a16="http://schemas.microsoft.com/office/drawing/2014/main" id="{C916737D-5C5D-4F50-9E0A-5301653D5D02}"/>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366429631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لمحتوى مع العنوان الفرعي والرئيسي">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64FE12A-7A0D-4956-B522-F2373579711C}"/>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9AD6525-0033-44D1-A3C9-C5D8226CC492}"/>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92EF3C47-42AF-4D88-9D80-AE4B9E942A86}"/>
              </a:ext>
            </a:extLst>
          </p:cNvPr>
          <p:cNvPicPr>
            <a:picLocks noChangeAspect="1"/>
          </p:cNvPicPr>
          <p:nvPr userDrawn="1"/>
        </p:nvPicPr>
        <p:blipFill>
          <a:blip r:embed="rId2"/>
          <a:stretch>
            <a:fillRect/>
          </a:stretch>
        </p:blipFill>
        <p:spPr>
          <a:xfrm>
            <a:off x="1355075" y="-130628"/>
            <a:ext cx="9353320" cy="1795348"/>
          </a:xfrm>
          <a:prstGeom prst="rect">
            <a:avLst/>
          </a:prstGeom>
        </p:spPr>
      </p:pic>
      <p:pic>
        <p:nvPicPr>
          <p:cNvPr id="23" name="Picture 22">
            <a:extLst>
              <a:ext uri="{FF2B5EF4-FFF2-40B4-BE49-F238E27FC236}">
                <a16:creationId xmlns:a16="http://schemas.microsoft.com/office/drawing/2014/main" id="{4BF3866B-CD5E-44F4-9F5C-46DA8A786744}"/>
              </a:ext>
            </a:extLst>
          </p:cNvPr>
          <p:cNvPicPr>
            <a:picLocks noChangeAspect="1"/>
          </p:cNvPicPr>
          <p:nvPr userDrawn="1"/>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3915179" y="1027177"/>
            <a:ext cx="8916320" cy="1189891"/>
          </a:xfrm>
          <a:prstGeom prst="rect">
            <a:avLst/>
          </a:prstGeom>
          <a:effectLst>
            <a:outerShdw blurRad="50800" dist="38100" dir="8100000" algn="tr" rotWithShape="0">
              <a:prstClr val="black">
                <a:alpha val="40000"/>
              </a:prstClr>
            </a:outerShdw>
          </a:effectLst>
        </p:spPr>
      </p:pic>
      <p:sp>
        <p:nvSpPr>
          <p:cNvPr id="7" name="Content Placeholder 2">
            <a:extLst>
              <a:ext uri="{FF2B5EF4-FFF2-40B4-BE49-F238E27FC236}">
                <a16:creationId xmlns:a16="http://schemas.microsoft.com/office/drawing/2014/main" id="{C10174F3-90DF-421C-98B4-B6FC3C635DE2}"/>
              </a:ext>
            </a:extLst>
          </p:cNvPr>
          <p:cNvSpPr>
            <a:spLocks noGrp="1"/>
          </p:cNvSpPr>
          <p:nvPr>
            <p:ph sz="quarter" idx="10"/>
          </p:nvPr>
        </p:nvSpPr>
        <p:spPr>
          <a:xfrm>
            <a:off x="831273" y="2313852"/>
            <a:ext cx="10438410" cy="4090705"/>
          </a:xfrm>
        </p:spPr>
        <p:txBody>
          <a:bodyPr>
            <a:normAutofit/>
          </a:bodyPr>
          <a:lstStyle>
            <a:lvl1pPr algn="just" rtl="1">
              <a:lnSpc>
                <a:spcPct val="150000"/>
              </a:lnSpc>
              <a:buNone/>
              <a:defRPr sz="2200"/>
            </a:lvl1pPr>
          </a:lstStyle>
          <a:p>
            <a:pPr lvl="0"/>
            <a:endParaRPr lang="en-US" dirty="0"/>
          </a:p>
        </p:txBody>
      </p:sp>
      <p:sp>
        <p:nvSpPr>
          <p:cNvPr id="8" name="Content Placeholder 2">
            <a:extLst>
              <a:ext uri="{FF2B5EF4-FFF2-40B4-BE49-F238E27FC236}">
                <a16:creationId xmlns:a16="http://schemas.microsoft.com/office/drawing/2014/main" id="{C7D39ACF-EA77-42C6-8BA7-FA9159DAC71C}"/>
              </a:ext>
            </a:extLst>
          </p:cNvPr>
          <p:cNvSpPr>
            <a:spLocks noGrp="1"/>
          </p:cNvSpPr>
          <p:nvPr>
            <p:ph sz="quarter" idx="11"/>
          </p:nvPr>
        </p:nvSpPr>
        <p:spPr>
          <a:xfrm>
            <a:off x="2688116" y="391886"/>
            <a:ext cx="6715693" cy="827259"/>
          </a:xfrm>
        </p:spPr>
        <p:txBody>
          <a:bodyPr anchor="ctr">
            <a:noAutofit/>
          </a:bodyPr>
          <a:lstStyle>
            <a:lvl1pPr algn="ctr" rtl="1">
              <a:lnSpc>
                <a:spcPct val="100000"/>
              </a:lnSpc>
              <a:buNone/>
              <a:defRPr sz="2800" b="1">
                <a:solidFill>
                  <a:srgbClr val="0070C0"/>
                </a:solidFill>
              </a:defRPr>
            </a:lvl1pPr>
          </a:lstStyle>
          <a:p>
            <a:pPr lvl="0"/>
            <a:endParaRPr lang="en-US" dirty="0"/>
          </a:p>
        </p:txBody>
      </p:sp>
      <p:sp>
        <p:nvSpPr>
          <p:cNvPr id="9" name="Content Placeholder 2">
            <a:extLst>
              <a:ext uri="{FF2B5EF4-FFF2-40B4-BE49-F238E27FC236}">
                <a16:creationId xmlns:a16="http://schemas.microsoft.com/office/drawing/2014/main" id="{44EC8A08-49F0-4119-87A9-ECADCC41446E}"/>
              </a:ext>
            </a:extLst>
          </p:cNvPr>
          <p:cNvSpPr>
            <a:spLocks noGrp="1"/>
          </p:cNvSpPr>
          <p:nvPr>
            <p:ph sz="quarter" idx="12"/>
          </p:nvPr>
        </p:nvSpPr>
        <p:spPr>
          <a:xfrm>
            <a:off x="6940627" y="1459627"/>
            <a:ext cx="4924331" cy="698448"/>
          </a:xfrm>
        </p:spPr>
        <p:txBody>
          <a:bodyPr anchor="ctr">
            <a:normAutofit/>
          </a:bodyPr>
          <a:lstStyle>
            <a:lvl1pPr algn="ctr" rtl="1">
              <a:lnSpc>
                <a:spcPct val="100000"/>
              </a:lnSpc>
              <a:buNone/>
              <a:defRPr sz="2400" b="1">
                <a:solidFill>
                  <a:schemeClr val="bg1"/>
                </a:solidFill>
              </a:defRPr>
            </a:lvl1pPr>
          </a:lstStyle>
          <a:p>
            <a:pPr lvl="0"/>
            <a:endParaRPr lang="en-US" dirty="0"/>
          </a:p>
        </p:txBody>
      </p:sp>
      <p:sp>
        <p:nvSpPr>
          <p:cNvPr id="10" name="Rectangle 9">
            <a:extLst>
              <a:ext uri="{FF2B5EF4-FFF2-40B4-BE49-F238E27FC236}">
                <a16:creationId xmlns:a16="http://schemas.microsoft.com/office/drawing/2014/main" id="{CCAB3EF5-D0D6-4F91-A9FB-BE3E3C3A1E38}"/>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983CBBAF-B3E0-44D5-944D-C6AB98F862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2" name="Picture 11">
            <a:extLst>
              <a:ext uri="{FF2B5EF4-FFF2-40B4-BE49-F238E27FC236}">
                <a16:creationId xmlns:a16="http://schemas.microsoft.com/office/drawing/2014/main" id="{88CB799D-9490-45BA-AEF3-EECCFDCA983D}"/>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3" name="Arrow: Pentagon 12">
            <a:extLst>
              <a:ext uri="{FF2B5EF4-FFF2-40B4-BE49-F238E27FC236}">
                <a16:creationId xmlns:a16="http://schemas.microsoft.com/office/drawing/2014/main" id="{B0D43EA0-12FE-4AAC-A01B-499B7DC12CFC}"/>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4" name="TextBox 13">
            <a:extLst>
              <a:ext uri="{FF2B5EF4-FFF2-40B4-BE49-F238E27FC236}">
                <a16:creationId xmlns:a16="http://schemas.microsoft.com/office/drawing/2014/main" id="{639F7059-ED75-4D49-8BEB-84172441D827}"/>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200257556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المحتوى مع العنوان الرئيسي">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D942-BC07-4338-BE52-AEB603D412AD}"/>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FD14D41-D6CD-48AD-AD6C-06D70BCEBB73}"/>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27C57D8-C128-4DAA-B9B1-35CE45279DCE}"/>
              </a:ext>
            </a:extLst>
          </p:cNvPr>
          <p:cNvPicPr>
            <a:picLocks noChangeAspect="1"/>
          </p:cNvPicPr>
          <p:nvPr userDrawn="1"/>
        </p:nvPicPr>
        <p:blipFill>
          <a:blip r:embed="rId2"/>
          <a:stretch>
            <a:fillRect/>
          </a:stretch>
        </p:blipFill>
        <p:spPr>
          <a:xfrm>
            <a:off x="1498294" y="-106878"/>
            <a:ext cx="9221117" cy="1880460"/>
          </a:xfrm>
          <a:prstGeom prst="rect">
            <a:avLst/>
          </a:prstGeom>
        </p:spPr>
      </p:pic>
      <p:sp>
        <p:nvSpPr>
          <p:cNvPr id="6" name="Content Placeholder 2">
            <a:extLst>
              <a:ext uri="{FF2B5EF4-FFF2-40B4-BE49-F238E27FC236}">
                <a16:creationId xmlns:a16="http://schemas.microsoft.com/office/drawing/2014/main" id="{E95B7A67-25B8-4FD1-A6FC-E45C8DBEDA62}"/>
              </a:ext>
            </a:extLst>
          </p:cNvPr>
          <p:cNvSpPr>
            <a:spLocks noGrp="1"/>
          </p:cNvSpPr>
          <p:nvPr>
            <p:ph sz="quarter" idx="10"/>
          </p:nvPr>
        </p:nvSpPr>
        <p:spPr>
          <a:xfrm>
            <a:off x="890649" y="1601386"/>
            <a:ext cx="10367159" cy="4731922"/>
          </a:xfrm>
        </p:spPr>
        <p:txBody>
          <a:bodyPr>
            <a:normAutofit/>
          </a:bodyPr>
          <a:lstStyle>
            <a:lvl1pPr algn="just" rtl="1">
              <a:lnSpc>
                <a:spcPct val="150000"/>
              </a:lnSpc>
              <a:buNone/>
              <a:defRPr sz="2200"/>
            </a:lvl1pPr>
          </a:lstStyle>
          <a:p>
            <a:pPr lvl="0"/>
            <a:endParaRPr lang="en-US" dirty="0"/>
          </a:p>
        </p:txBody>
      </p:sp>
      <p:sp>
        <p:nvSpPr>
          <p:cNvPr id="8" name="Content Placeholder 2">
            <a:extLst>
              <a:ext uri="{FF2B5EF4-FFF2-40B4-BE49-F238E27FC236}">
                <a16:creationId xmlns:a16="http://schemas.microsoft.com/office/drawing/2014/main" id="{C25B55EA-3A63-40D4-97E3-4F5A12EE2B4A}"/>
              </a:ext>
            </a:extLst>
          </p:cNvPr>
          <p:cNvSpPr>
            <a:spLocks noGrp="1"/>
          </p:cNvSpPr>
          <p:nvPr>
            <p:ph sz="quarter" idx="11"/>
          </p:nvPr>
        </p:nvSpPr>
        <p:spPr>
          <a:xfrm>
            <a:off x="2006930" y="427511"/>
            <a:ext cx="8134598" cy="890649"/>
          </a:xfrm>
        </p:spPr>
        <p:txBody>
          <a:bodyPr anchor="ctr">
            <a:normAutofit/>
          </a:bodyPr>
          <a:lstStyle>
            <a:lvl1pPr algn="ctr" rtl="1">
              <a:lnSpc>
                <a:spcPct val="100000"/>
              </a:lnSpc>
              <a:buNone/>
              <a:defRPr sz="2800" b="1">
                <a:solidFill>
                  <a:srgbClr val="0070C0"/>
                </a:solidFill>
              </a:defRPr>
            </a:lvl1pPr>
          </a:lstStyle>
          <a:p>
            <a:pPr lvl="0"/>
            <a:endParaRPr lang="en-US" dirty="0"/>
          </a:p>
        </p:txBody>
      </p:sp>
      <p:sp>
        <p:nvSpPr>
          <p:cNvPr id="10" name="Rectangle 9">
            <a:extLst>
              <a:ext uri="{FF2B5EF4-FFF2-40B4-BE49-F238E27FC236}">
                <a16:creationId xmlns:a16="http://schemas.microsoft.com/office/drawing/2014/main" id="{20E7EB31-5FBF-44ED-A3E3-B1EA4AA36E40}"/>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630DEEA-C5A8-4D18-B763-9656FD1750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1041" y="319577"/>
            <a:ext cx="1454934" cy="954415"/>
          </a:xfrm>
          <a:prstGeom prst="rect">
            <a:avLst/>
          </a:prstGeom>
        </p:spPr>
      </p:pic>
      <p:pic>
        <p:nvPicPr>
          <p:cNvPr id="13" name="Picture 12">
            <a:extLst>
              <a:ext uri="{FF2B5EF4-FFF2-40B4-BE49-F238E27FC236}">
                <a16:creationId xmlns:a16="http://schemas.microsoft.com/office/drawing/2014/main" id="{BAC958B2-5430-4F1B-9718-CCC8FE8451F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93430" y="344679"/>
            <a:ext cx="1454934" cy="677714"/>
          </a:xfrm>
          <a:prstGeom prst="rect">
            <a:avLst/>
          </a:prstGeom>
        </p:spPr>
      </p:pic>
      <p:sp>
        <p:nvSpPr>
          <p:cNvPr id="14" name="Arrow: Pentagon 13">
            <a:extLst>
              <a:ext uri="{FF2B5EF4-FFF2-40B4-BE49-F238E27FC236}">
                <a16:creationId xmlns:a16="http://schemas.microsoft.com/office/drawing/2014/main" id="{720DDE05-CFC3-465A-AFEA-F2290C174DCA}"/>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5" name="TextBox 14">
            <a:extLst>
              <a:ext uri="{FF2B5EF4-FFF2-40B4-BE49-F238E27FC236}">
                <a16:creationId xmlns:a16="http://schemas.microsoft.com/office/drawing/2014/main" id="{C33CF470-E957-40B7-B9B1-394344868187}"/>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62231761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محتويات الوحدة التعليمية">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7298D80-76AE-49FA-8581-442DB39EF9B8}"/>
              </a:ext>
            </a:extLst>
          </p:cNvPr>
          <p:cNvSpPr/>
          <p:nvPr userDrawn="1"/>
        </p:nvSpPr>
        <p:spPr>
          <a:xfrm>
            <a:off x="187231" y="174173"/>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2EBB07C-D2FA-4D06-B138-83781515215D}"/>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FB89DBC-DF7D-4A31-BD7F-512EDEB82B51}"/>
              </a:ext>
            </a:extLst>
          </p:cNvPr>
          <p:cNvSpPr/>
          <p:nvPr userDrawn="1"/>
        </p:nvSpPr>
        <p:spPr>
          <a:xfrm>
            <a:off x="795646" y="1518765"/>
            <a:ext cx="10735293" cy="4913326"/>
          </a:xfrm>
          <a:prstGeom prst="roundRect">
            <a:avLst/>
          </a:prstGeom>
          <a:solidFill>
            <a:schemeClr val="tx2">
              <a:lumMod val="10000"/>
              <a:lumOff val="90000"/>
            </a:schemeClr>
          </a:solidFill>
          <a:ln w="76200">
            <a:solidFill>
              <a:schemeClr val="accent3">
                <a:lumMod val="40000"/>
                <a:lumOff val="6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78C6F712-83D1-4E53-A80D-036F468DA0FE}"/>
              </a:ext>
            </a:extLst>
          </p:cNvPr>
          <p:cNvGrpSpPr/>
          <p:nvPr userDrawn="1"/>
        </p:nvGrpSpPr>
        <p:grpSpPr>
          <a:xfrm>
            <a:off x="4108863" y="393723"/>
            <a:ext cx="4001984" cy="973063"/>
            <a:chOff x="4507079" y="385422"/>
            <a:chExt cx="3078087" cy="999307"/>
          </a:xfrm>
          <a:solidFill>
            <a:schemeClr val="accent6">
              <a:lumMod val="75000"/>
            </a:schemeClr>
          </a:solidFill>
        </p:grpSpPr>
        <p:grpSp>
          <p:nvGrpSpPr>
            <p:cNvPr id="20" name="Group 19">
              <a:extLst>
                <a:ext uri="{FF2B5EF4-FFF2-40B4-BE49-F238E27FC236}">
                  <a16:creationId xmlns:a16="http://schemas.microsoft.com/office/drawing/2014/main" id="{C1AD04F4-190B-41C3-9248-48C67E4D5CA7}"/>
                </a:ext>
              </a:extLst>
            </p:cNvPr>
            <p:cNvGrpSpPr/>
            <p:nvPr/>
          </p:nvGrpSpPr>
          <p:grpSpPr>
            <a:xfrm>
              <a:off x="4606834" y="504241"/>
              <a:ext cx="2978332" cy="682913"/>
              <a:chOff x="8525691" y="513364"/>
              <a:chExt cx="2682240" cy="948088"/>
            </a:xfrm>
            <a:grpFill/>
          </p:grpSpPr>
          <p:sp>
            <p:nvSpPr>
              <p:cNvPr id="22" name="Rectangle: Rounded Corners 21">
                <a:extLst>
                  <a:ext uri="{FF2B5EF4-FFF2-40B4-BE49-F238E27FC236}">
                    <a16:creationId xmlns:a16="http://schemas.microsoft.com/office/drawing/2014/main" id="{62E86948-9BA3-4DC5-84AA-43666B2598DB}"/>
                  </a:ext>
                </a:extLst>
              </p:cNvPr>
              <p:cNvSpPr/>
              <p:nvPr/>
            </p:nvSpPr>
            <p:spPr>
              <a:xfrm>
                <a:off x="8525691" y="513364"/>
                <a:ext cx="2682240" cy="948088"/>
              </a:xfrm>
              <a:prstGeom prst="roundRect">
                <a:avLst/>
              </a:prstGeom>
              <a:solidFill>
                <a:schemeClr val="accent2">
                  <a:lumMod val="50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1BF5D0C-4F7F-4DCC-8C9D-7F8243E5E8F1}"/>
                  </a:ext>
                </a:extLst>
              </p:cNvPr>
              <p:cNvSpPr txBox="1"/>
              <p:nvPr/>
            </p:nvSpPr>
            <p:spPr>
              <a:xfrm>
                <a:off x="8541733" y="656037"/>
                <a:ext cx="2213783" cy="640929"/>
              </a:xfrm>
              <a:prstGeom prst="rect">
                <a:avLst/>
              </a:prstGeom>
              <a:noFill/>
            </p:spPr>
            <p:txBody>
              <a:bodyPr wrap="square" rtlCol="0">
                <a:spAutoFit/>
              </a:bodyPr>
              <a:lstStyle/>
              <a:p>
                <a:pPr algn="r"/>
                <a:r>
                  <a:rPr lang="ar-SY" sz="2400" b="1" dirty="0">
                    <a:solidFill>
                      <a:schemeClr val="bg1"/>
                    </a:solidFill>
                    <a:latin typeface="Calibri" panose="020F0502020204030204" pitchFamily="34" charset="0"/>
                    <a:cs typeface="Calibri" panose="020F0502020204030204" pitchFamily="34" charset="0"/>
                  </a:rPr>
                  <a:t>محتويات الوحدة</a:t>
                </a:r>
                <a:endParaRPr lang="en-US" sz="2400" b="1" dirty="0">
                  <a:solidFill>
                    <a:schemeClr val="bg1"/>
                  </a:solidFill>
                  <a:latin typeface="Calibri" panose="020F0502020204030204" pitchFamily="34" charset="0"/>
                  <a:cs typeface="Calibri" panose="020F0502020204030204" pitchFamily="34" charset="0"/>
                </a:endParaRPr>
              </a:p>
            </p:txBody>
          </p:sp>
        </p:grpSp>
        <p:pic>
          <p:nvPicPr>
            <p:cNvPr id="21" name="Graphic 20" descr="Document">
              <a:extLst>
                <a:ext uri="{FF2B5EF4-FFF2-40B4-BE49-F238E27FC236}">
                  <a16:creationId xmlns:a16="http://schemas.microsoft.com/office/drawing/2014/main" id="{FBF7F661-2621-4ADD-8CFC-79F0BCEED38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20697119">
              <a:off x="4507079" y="385422"/>
              <a:ext cx="999307" cy="999307"/>
            </a:xfrm>
            <a:prstGeom prst="rect">
              <a:avLst/>
            </a:prstGeom>
          </p:spPr>
        </p:pic>
      </p:grpSp>
      <p:sp>
        <p:nvSpPr>
          <p:cNvPr id="10" name="Content Placeholder 2">
            <a:extLst>
              <a:ext uri="{FF2B5EF4-FFF2-40B4-BE49-F238E27FC236}">
                <a16:creationId xmlns:a16="http://schemas.microsoft.com/office/drawing/2014/main" id="{75C675A3-611B-4751-BA18-97DB1B0BFFF5}"/>
              </a:ext>
            </a:extLst>
          </p:cNvPr>
          <p:cNvSpPr>
            <a:spLocks noGrp="1"/>
          </p:cNvSpPr>
          <p:nvPr>
            <p:ph sz="quarter" idx="10"/>
          </p:nvPr>
        </p:nvSpPr>
        <p:spPr>
          <a:xfrm>
            <a:off x="1306286" y="1740800"/>
            <a:ext cx="9702140" cy="4472083"/>
          </a:xfrm>
        </p:spPr>
        <p:txBody>
          <a:bodyPr>
            <a:normAutofit/>
          </a:bodyPr>
          <a:lstStyle>
            <a:lvl1pPr algn="just" rtl="1">
              <a:lnSpc>
                <a:spcPct val="150000"/>
              </a:lnSpc>
              <a:buNone/>
              <a:defRPr sz="2200"/>
            </a:lvl1pPr>
          </a:lstStyle>
          <a:p>
            <a:pPr lvl="0"/>
            <a:endParaRPr lang="en-US" dirty="0"/>
          </a:p>
        </p:txBody>
      </p:sp>
      <p:sp>
        <p:nvSpPr>
          <p:cNvPr id="12" name="Rectangle 11">
            <a:extLst>
              <a:ext uri="{FF2B5EF4-FFF2-40B4-BE49-F238E27FC236}">
                <a16:creationId xmlns:a16="http://schemas.microsoft.com/office/drawing/2014/main" id="{18A82A51-FE33-47CE-92BB-859C00FDFD57}"/>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2DAD53D-56ED-4C53-8DEC-7707787FF87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5" name="Picture 14">
            <a:extLst>
              <a:ext uri="{FF2B5EF4-FFF2-40B4-BE49-F238E27FC236}">
                <a16:creationId xmlns:a16="http://schemas.microsoft.com/office/drawing/2014/main" id="{9562F5A7-3B20-4BD4-A7FB-77AEB4DD25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7" name="Arrow: Pentagon 16">
            <a:extLst>
              <a:ext uri="{FF2B5EF4-FFF2-40B4-BE49-F238E27FC236}">
                <a16:creationId xmlns:a16="http://schemas.microsoft.com/office/drawing/2014/main" id="{6D7404D2-4AC9-4A38-B2AE-D349187D5D31}"/>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8" name="TextBox 17">
            <a:extLst>
              <a:ext uri="{FF2B5EF4-FFF2-40B4-BE49-F238E27FC236}">
                <a16:creationId xmlns:a16="http://schemas.microsoft.com/office/drawing/2014/main" id="{A229BA59-6E24-4E34-B5B7-CAEF5C1E145F}"/>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124364851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عنوان الوحدة التعليمية ورقمها">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62760D-CD8F-4524-AFDE-6E65F19730B1}"/>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19C9370-E4A2-410B-86F6-1862DCC2C3D4}"/>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D9B0DA1-4EF8-49FE-8E7A-D98E9B3FFFAA}"/>
              </a:ext>
            </a:extLst>
          </p:cNvPr>
          <p:cNvPicPr>
            <a:picLocks noChangeAspect="1"/>
          </p:cNvPicPr>
          <p:nvPr userDrawn="1"/>
        </p:nvPicPr>
        <p:blipFill>
          <a:blip r:embed="rId2"/>
          <a:stretch>
            <a:fillRect/>
          </a:stretch>
        </p:blipFill>
        <p:spPr>
          <a:xfrm>
            <a:off x="700644" y="2172497"/>
            <a:ext cx="11203972" cy="2272762"/>
          </a:xfrm>
          <a:prstGeom prst="rect">
            <a:avLst/>
          </a:prstGeom>
        </p:spPr>
      </p:pic>
      <p:sp>
        <p:nvSpPr>
          <p:cNvPr id="5" name="Content Placeholder 2">
            <a:extLst>
              <a:ext uri="{FF2B5EF4-FFF2-40B4-BE49-F238E27FC236}">
                <a16:creationId xmlns:a16="http://schemas.microsoft.com/office/drawing/2014/main" id="{1AE7F77D-165B-4946-8673-C317A2D00C14}"/>
              </a:ext>
            </a:extLst>
          </p:cNvPr>
          <p:cNvSpPr>
            <a:spLocks noGrp="1"/>
          </p:cNvSpPr>
          <p:nvPr>
            <p:ph sz="quarter" idx="10"/>
          </p:nvPr>
        </p:nvSpPr>
        <p:spPr>
          <a:xfrm>
            <a:off x="2220686" y="2861953"/>
            <a:ext cx="8087096" cy="1033154"/>
          </a:xfrm>
        </p:spPr>
        <p:txBody>
          <a:bodyPr anchor="ctr">
            <a:normAutofit/>
          </a:bodyPr>
          <a:lstStyle>
            <a:lvl1pPr algn="ctr" rtl="1">
              <a:lnSpc>
                <a:spcPct val="100000"/>
              </a:lnSpc>
              <a:buNone/>
              <a:defRPr sz="3000" b="1">
                <a:solidFill>
                  <a:schemeClr val="accent6">
                    <a:lumMod val="50000"/>
                  </a:schemeClr>
                </a:solidFill>
                <a:latin typeface="+mn-lt"/>
              </a:defRPr>
            </a:lvl1pPr>
          </a:lstStyle>
          <a:p>
            <a:pPr lvl="0"/>
            <a:endParaRPr lang="ar-SY" dirty="0"/>
          </a:p>
        </p:txBody>
      </p:sp>
      <p:sp>
        <p:nvSpPr>
          <p:cNvPr id="2" name="TextBox 1">
            <a:extLst>
              <a:ext uri="{FF2B5EF4-FFF2-40B4-BE49-F238E27FC236}">
                <a16:creationId xmlns:a16="http://schemas.microsoft.com/office/drawing/2014/main" id="{D7DFB498-42F3-46A4-B731-FD401618AEE3}"/>
              </a:ext>
            </a:extLst>
          </p:cNvPr>
          <p:cNvSpPr txBox="1"/>
          <p:nvPr userDrawn="1"/>
        </p:nvSpPr>
        <p:spPr>
          <a:xfrm>
            <a:off x="5238599" y="4445259"/>
            <a:ext cx="2943498" cy="400110"/>
          </a:xfrm>
          <a:prstGeom prst="rect">
            <a:avLst/>
          </a:prstGeom>
          <a:noFill/>
        </p:spPr>
        <p:txBody>
          <a:bodyPr wrap="square" rtlCol="0">
            <a:spAutoFit/>
          </a:bodyPr>
          <a:lstStyle/>
          <a:p>
            <a:pPr algn="ctr" rtl="1"/>
            <a:r>
              <a:rPr lang="ar-SY" sz="2000" b="1" dirty="0">
                <a:solidFill>
                  <a:schemeClr val="accent6">
                    <a:lumMod val="50000"/>
                  </a:schemeClr>
                </a:solidFill>
                <a:latin typeface="+mn-lt"/>
              </a:rPr>
              <a:t>رقم الوحدة: </a:t>
            </a:r>
            <a:endParaRPr lang="en-US" sz="2000" b="1" dirty="0">
              <a:solidFill>
                <a:schemeClr val="accent6">
                  <a:lumMod val="50000"/>
                </a:schemeClr>
              </a:solidFill>
              <a:latin typeface="+mn-lt"/>
            </a:endParaRPr>
          </a:p>
        </p:txBody>
      </p:sp>
      <p:sp>
        <p:nvSpPr>
          <p:cNvPr id="10" name="Text Placeholder 9">
            <a:extLst>
              <a:ext uri="{FF2B5EF4-FFF2-40B4-BE49-F238E27FC236}">
                <a16:creationId xmlns:a16="http://schemas.microsoft.com/office/drawing/2014/main" id="{B15ADAEF-87FE-4155-AC55-56E2D4B1D6A2}"/>
              </a:ext>
            </a:extLst>
          </p:cNvPr>
          <p:cNvSpPr>
            <a:spLocks noGrp="1"/>
          </p:cNvSpPr>
          <p:nvPr>
            <p:ph type="body" sz="quarter" idx="11"/>
          </p:nvPr>
        </p:nvSpPr>
        <p:spPr>
          <a:xfrm>
            <a:off x="4251367" y="4322619"/>
            <a:ext cx="1871394" cy="676893"/>
          </a:xfrm>
        </p:spPr>
        <p:txBody>
          <a:bodyPr>
            <a:normAutofit/>
          </a:bodyPr>
          <a:lstStyle>
            <a:lvl1pPr algn="ctr">
              <a:buNone/>
              <a:defRPr sz="2000" b="1">
                <a:solidFill>
                  <a:schemeClr val="accent6">
                    <a:lumMod val="50000"/>
                  </a:schemeClr>
                </a:solidFill>
              </a:defRPr>
            </a:lvl1pPr>
          </a:lstStyle>
          <a:p>
            <a:pPr lvl="0"/>
            <a:endParaRPr lang="en-US" dirty="0"/>
          </a:p>
        </p:txBody>
      </p:sp>
      <p:sp>
        <p:nvSpPr>
          <p:cNvPr id="11" name="Rectangle 10">
            <a:extLst>
              <a:ext uri="{FF2B5EF4-FFF2-40B4-BE49-F238E27FC236}">
                <a16:creationId xmlns:a16="http://schemas.microsoft.com/office/drawing/2014/main" id="{AB0F2E58-CE35-42D1-A7FC-F7B436724480}"/>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C3E9455-0A77-44D6-BCA1-A32A1127C3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3" name="Picture 12">
            <a:extLst>
              <a:ext uri="{FF2B5EF4-FFF2-40B4-BE49-F238E27FC236}">
                <a16:creationId xmlns:a16="http://schemas.microsoft.com/office/drawing/2014/main" id="{808C0444-004F-4D25-8436-7AE4EC3AD99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4" name="Arrow: Pentagon 13">
            <a:extLst>
              <a:ext uri="{FF2B5EF4-FFF2-40B4-BE49-F238E27FC236}">
                <a16:creationId xmlns:a16="http://schemas.microsoft.com/office/drawing/2014/main" id="{F69D7D65-2A06-4ED3-8A09-E39A72017B43}"/>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5" name="TextBox 14">
            <a:extLst>
              <a:ext uri="{FF2B5EF4-FFF2-40B4-BE49-F238E27FC236}">
                <a16:creationId xmlns:a16="http://schemas.microsoft.com/office/drawing/2014/main" id="{1630A972-5930-4CA4-BCFD-F096BF6672EE}"/>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146918938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الخلاصة/ النتيجة">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EC635-D085-4F81-8EAB-4E93B776C4BE}"/>
              </a:ext>
            </a:extLst>
          </p:cNvPr>
          <p:cNvSpPr/>
          <p:nvPr userDrawn="1"/>
        </p:nvSpPr>
        <p:spPr>
          <a:xfrm>
            <a:off x="187234" y="0"/>
            <a:ext cx="1181753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EDF2C31-4BE3-4BD4-9B15-D4BC301018ED}"/>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AC6F68EB-5B51-4295-9E44-EE73FCEC5BA8}"/>
              </a:ext>
            </a:extLst>
          </p:cNvPr>
          <p:cNvSpPr/>
          <p:nvPr userDrawn="1"/>
        </p:nvSpPr>
        <p:spPr>
          <a:xfrm>
            <a:off x="4548249" y="457199"/>
            <a:ext cx="3408219" cy="840561"/>
          </a:xfrm>
          <a:prstGeom prst="roundRect">
            <a:avLst/>
          </a:prstGeom>
          <a:solidFill>
            <a:schemeClr val="accent6">
              <a:lumMod val="50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600" b="1" dirty="0">
                <a:latin typeface="Calibri" panose="020F0502020204030204" pitchFamily="34" charset="0"/>
                <a:cs typeface="Calibri" panose="020F0502020204030204" pitchFamily="34" charset="0"/>
              </a:rPr>
              <a:t>الخلاصة/ النتيجة</a:t>
            </a:r>
            <a:endParaRPr lang="en-US" sz="2600" b="1" dirty="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D223A297-D6A7-4F3C-BF1E-5BDCF72F0C87}"/>
              </a:ext>
            </a:extLst>
          </p:cNvPr>
          <p:cNvSpPr/>
          <p:nvPr userDrawn="1"/>
        </p:nvSpPr>
        <p:spPr>
          <a:xfrm>
            <a:off x="714102" y="1589496"/>
            <a:ext cx="10763794" cy="4811303"/>
          </a:xfrm>
          <a:prstGeom prst="roundRect">
            <a:avLst/>
          </a:prstGeom>
          <a:solidFill>
            <a:srgbClr val="BCD1E6"/>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Lightbulb">
            <a:extLst>
              <a:ext uri="{FF2B5EF4-FFF2-40B4-BE49-F238E27FC236}">
                <a16:creationId xmlns:a16="http://schemas.microsoft.com/office/drawing/2014/main" id="{950D3080-3EE6-45B4-A72B-487D7A1AC46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rot="20124472">
            <a:off x="4072267" y="392902"/>
            <a:ext cx="1032718" cy="1032718"/>
          </a:xfrm>
          <a:prstGeom prst="rect">
            <a:avLst/>
          </a:prstGeom>
        </p:spPr>
      </p:pic>
      <p:sp>
        <p:nvSpPr>
          <p:cNvPr id="15" name="Rectangle: Rounded Corners 14">
            <a:extLst>
              <a:ext uri="{FF2B5EF4-FFF2-40B4-BE49-F238E27FC236}">
                <a16:creationId xmlns:a16="http://schemas.microsoft.com/office/drawing/2014/main" id="{8C262CE1-6FCD-4084-AACE-6203F2808FAF}"/>
              </a:ext>
            </a:extLst>
          </p:cNvPr>
          <p:cNvSpPr/>
          <p:nvPr userDrawn="1"/>
        </p:nvSpPr>
        <p:spPr>
          <a:xfrm>
            <a:off x="712914" y="1593669"/>
            <a:ext cx="10763794" cy="4811302"/>
          </a:xfrm>
          <a:prstGeom prst="roundRect">
            <a:avLst/>
          </a:prstGeom>
          <a:solidFill>
            <a:srgbClr val="BCD1E6"/>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6ABA1BB8-A50B-4FD8-BE8D-16BE7C601067}"/>
              </a:ext>
            </a:extLst>
          </p:cNvPr>
          <p:cNvSpPr>
            <a:spLocks noGrp="1"/>
          </p:cNvSpPr>
          <p:nvPr>
            <p:ph sz="quarter" idx="11"/>
          </p:nvPr>
        </p:nvSpPr>
        <p:spPr>
          <a:xfrm>
            <a:off x="1163781" y="1821680"/>
            <a:ext cx="9856521" cy="4357512"/>
          </a:xfrm>
        </p:spPr>
        <p:txBody>
          <a:bodyPr>
            <a:normAutofit/>
          </a:bodyPr>
          <a:lstStyle>
            <a:lvl1pPr algn="just" rtl="1">
              <a:lnSpc>
                <a:spcPct val="150000"/>
              </a:lnSpc>
              <a:buNone/>
              <a:defRPr sz="2400">
                <a:solidFill>
                  <a:schemeClr val="tx1"/>
                </a:solidFill>
              </a:defRPr>
            </a:lvl1pPr>
          </a:lstStyle>
          <a:p>
            <a:pPr lvl="0"/>
            <a:endParaRPr lang="en-US" dirty="0"/>
          </a:p>
        </p:txBody>
      </p:sp>
      <p:sp>
        <p:nvSpPr>
          <p:cNvPr id="9" name="Rectangle 8">
            <a:extLst>
              <a:ext uri="{FF2B5EF4-FFF2-40B4-BE49-F238E27FC236}">
                <a16:creationId xmlns:a16="http://schemas.microsoft.com/office/drawing/2014/main" id="{B93FE745-BEB4-4D33-889B-49E341CD1DFF}"/>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D580923-EFCE-46C6-9290-D613F56F90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1" name="Picture 10">
            <a:extLst>
              <a:ext uri="{FF2B5EF4-FFF2-40B4-BE49-F238E27FC236}">
                <a16:creationId xmlns:a16="http://schemas.microsoft.com/office/drawing/2014/main" id="{50541DAA-0306-4ECF-9E2B-AAD2ED973A8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3" name="Arrow: Pentagon 12">
            <a:extLst>
              <a:ext uri="{FF2B5EF4-FFF2-40B4-BE49-F238E27FC236}">
                <a16:creationId xmlns:a16="http://schemas.microsoft.com/office/drawing/2014/main" id="{7A0F17CD-1531-472D-ABB1-EF1D42456BE6}"/>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7" name="TextBox 16">
            <a:extLst>
              <a:ext uri="{FF2B5EF4-FFF2-40B4-BE49-F238E27FC236}">
                <a16:creationId xmlns:a16="http://schemas.microsoft.com/office/drawing/2014/main" id="{7F0A9D54-4404-4DEF-A972-9D78674BDE6A}"/>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118114788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استنتاج">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36B870-28E8-4EBC-8A33-04AAD5C4A7FB}"/>
              </a:ext>
            </a:extLst>
          </p:cNvPr>
          <p:cNvSpPr/>
          <p:nvPr userDrawn="1"/>
        </p:nvSpPr>
        <p:spPr>
          <a:xfrm>
            <a:off x="113211" y="60962"/>
            <a:ext cx="11817531" cy="6797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DFC53BA-C399-4FFD-BB2B-7642F88A8194}"/>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08315B3B-BB32-4D80-9528-6EB24C575650}"/>
              </a:ext>
            </a:extLst>
          </p:cNvPr>
          <p:cNvSpPr/>
          <p:nvPr userDrawn="1"/>
        </p:nvSpPr>
        <p:spPr>
          <a:xfrm>
            <a:off x="4453247" y="452369"/>
            <a:ext cx="3360717" cy="782719"/>
          </a:xfrm>
          <a:prstGeom prst="roundRect">
            <a:avLst/>
          </a:prstGeom>
          <a:solidFill>
            <a:schemeClr val="accent1">
              <a:lumMod val="75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600" b="1" dirty="0">
                <a:latin typeface="Calibri" panose="020F0502020204030204" pitchFamily="34" charset="0"/>
                <a:cs typeface="Calibri" panose="020F0502020204030204" pitchFamily="34" charset="0"/>
              </a:rPr>
              <a:t>أستنتج</a:t>
            </a:r>
            <a:endParaRPr lang="en-US" sz="2600" b="1"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51C5E2DE-D791-4941-AC35-78F4E1E23FFD}"/>
              </a:ext>
            </a:extLst>
          </p:cNvPr>
          <p:cNvSpPr/>
          <p:nvPr userDrawn="1"/>
        </p:nvSpPr>
        <p:spPr>
          <a:xfrm>
            <a:off x="689165" y="1520163"/>
            <a:ext cx="10763794" cy="4807131"/>
          </a:xfrm>
          <a:prstGeom prst="roundRect">
            <a:avLst/>
          </a:prstGeom>
          <a:solidFill>
            <a:srgbClr val="BCD1E6"/>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01804972-3373-433C-B6AF-91410C540704}"/>
              </a:ext>
            </a:extLst>
          </p:cNvPr>
          <p:cNvSpPr/>
          <p:nvPr userDrawn="1"/>
        </p:nvSpPr>
        <p:spPr>
          <a:xfrm>
            <a:off x="689165" y="1524994"/>
            <a:ext cx="10763794" cy="4807131"/>
          </a:xfrm>
          <a:prstGeom prst="roundRect">
            <a:avLst/>
          </a:prstGeom>
          <a:solidFill>
            <a:schemeClr val="accent4">
              <a:lumMod val="20000"/>
              <a:lumOff val="80000"/>
            </a:schemeClr>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6BC8C08D-6401-47C3-B28A-F2F88B437A86}"/>
              </a:ext>
            </a:extLst>
          </p:cNvPr>
          <p:cNvSpPr>
            <a:spLocks noGrp="1"/>
          </p:cNvSpPr>
          <p:nvPr>
            <p:ph sz="quarter" idx="11"/>
          </p:nvPr>
        </p:nvSpPr>
        <p:spPr>
          <a:xfrm>
            <a:off x="1046613" y="1805483"/>
            <a:ext cx="10006147" cy="4231906"/>
          </a:xfrm>
        </p:spPr>
        <p:txBody>
          <a:bodyPr>
            <a:normAutofit/>
          </a:bodyPr>
          <a:lstStyle>
            <a:lvl1pPr algn="just" rtl="1">
              <a:lnSpc>
                <a:spcPct val="150000"/>
              </a:lnSpc>
              <a:buNone/>
              <a:defRPr sz="2400">
                <a:solidFill>
                  <a:schemeClr val="tx1"/>
                </a:solidFill>
              </a:defRPr>
            </a:lvl1pPr>
          </a:lstStyle>
          <a:p>
            <a:pPr lvl="0"/>
            <a:endParaRPr lang="en-US" dirty="0"/>
          </a:p>
        </p:txBody>
      </p:sp>
      <p:pic>
        <p:nvPicPr>
          <p:cNvPr id="15" name="Graphic 14" descr="Bug under magnifying glass">
            <a:extLst>
              <a:ext uri="{FF2B5EF4-FFF2-40B4-BE49-F238E27FC236}">
                <a16:creationId xmlns:a16="http://schemas.microsoft.com/office/drawing/2014/main" id="{BAE8DA79-2FBD-4515-89DB-FAFD542288F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80264" y="457200"/>
            <a:ext cx="914400" cy="914400"/>
          </a:xfrm>
          <a:prstGeom prst="rect">
            <a:avLst/>
          </a:prstGeom>
        </p:spPr>
      </p:pic>
      <p:sp>
        <p:nvSpPr>
          <p:cNvPr id="9" name="Rectangle 8">
            <a:extLst>
              <a:ext uri="{FF2B5EF4-FFF2-40B4-BE49-F238E27FC236}">
                <a16:creationId xmlns:a16="http://schemas.microsoft.com/office/drawing/2014/main" id="{27ED3E67-CE01-4BD3-8F8D-56991D7B3BD3}"/>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F03EC95-A5B9-4A5B-A843-C448B1D1526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4" name="Picture 13">
            <a:extLst>
              <a:ext uri="{FF2B5EF4-FFF2-40B4-BE49-F238E27FC236}">
                <a16:creationId xmlns:a16="http://schemas.microsoft.com/office/drawing/2014/main" id="{44EA27BC-481F-47F9-8E5E-8AA0A0429DC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6" name="Arrow: Pentagon 15">
            <a:extLst>
              <a:ext uri="{FF2B5EF4-FFF2-40B4-BE49-F238E27FC236}">
                <a16:creationId xmlns:a16="http://schemas.microsoft.com/office/drawing/2014/main" id="{F3764827-866B-48AF-81F2-06F233DAFD94}"/>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7" name="TextBox 16">
            <a:extLst>
              <a:ext uri="{FF2B5EF4-FFF2-40B4-BE49-F238E27FC236}">
                <a16:creationId xmlns:a16="http://schemas.microsoft.com/office/drawing/2014/main" id="{DA4C4ED0-5E7C-43FD-8730-72DE4A9259FC}"/>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94330896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DC7A5-7315-4967-9249-D76E7DA0E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B7B0D9-6226-44AE-B3D7-CF9C67BB7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9E307-6ED4-4302-A5AF-57869B69C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D8A81-26D6-4458-9E13-5D0F24CC2F7F}" type="datetimeFigureOut">
              <a:rPr lang="en-US" smtClean="0"/>
              <a:t>3/21/2023</a:t>
            </a:fld>
            <a:endParaRPr lang="en-US"/>
          </a:p>
        </p:txBody>
      </p:sp>
      <p:sp>
        <p:nvSpPr>
          <p:cNvPr id="5" name="Footer Placeholder 4">
            <a:extLst>
              <a:ext uri="{FF2B5EF4-FFF2-40B4-BE49-F238E27FC236}">
                <a16:creationId xmlns:a16="http://schemas.microsoft.com/office/drawing/2014/main" id="{16255821-4B92-482C-9EE5-7CC327B0B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64B481-11C2-4F7B-87F0-608ECBBAD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F01AF-6B8E-461F-A908-2022F97E2134}" type="slidenum">
              <a:rPr lang="en-US" smtClean="0"/>
              <a:t>‹#›</a:t>
            </a:fld>
            <a:endParaRPr lang="en-US"/>
          </a:p>
        </p:txBody>
      </p:sp>
    </p:spTree>
    <p:extLst>
      <p:ext uri="{BB962C8B-B14F-4D97-AF65-F5344CB8AC3E}">
        <p14:creationId xmlns:p14="http://schemas.microsoft.com/office/powerpoint/2010/main" val="2724972143"/>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3" r:id="rId4"/>
    <p:sldLayoutId id="2147483654" r:id="rId5"/>
    <p:sldLayoutId id="2147483657" r:id="rId6"/>
    <p:sldLayoutId id="2147483658" r:id="rId7"/>
    <p:sldLayoutId id="2147483662" r:id="rId8"/>
    <p:sldLayoutId id="2147483664" r:id="rId9"/>
  </p:sldLayoutIdLst>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9C1194-4640-4FFC-BBC4-CD933C854D07}"/>
              </a:ext>
            </a:extLst>
          </p:cNvPr>
          <p:cNvSpPr>
            <a:spLocks noGrp="1"/>
          </p:cNvSpPr>
          <p:nvPr>
            <p:ph sz="quarter" idx="11"/>
          </p:nvPr>
        </p:nvSpPr>
        <p:spPr/>
        <p:txBody>
          <a:bodyPr/>
          <a:lstStyle/>
          <a:p>
            <a:r>
              <a:rPr lang="ar-SY" dirty="0" smtClean="0"/>
              <a:t>عمليات مكاتب أمامية</a:t>
            </a:r>
            <a:endParaRPr lang="en-US" dirty="0" smtClean="0"/>
          </a:p>
          <a:p>
            <a:r>
              <a:rPr lang="en-US" dirty="0" smtClean="0">
                <a:latin typeface="Arial" panose="020B0604020202020204" pitchFamily="34" charset="0"/>
                <a:cs typeface="Arial" panose="020B0604020202020204" pitchFamily="34" charset="0"/>
              </a:rPr>
              <a:t>Front office operations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ACD0077-D4A9-42CB-B7F1-1B2E121ACB3E}"/>
              </a:ext>
            </a:extLst>
          </p:cNvPr>
          <p:cNvSpPr>
            <a:spLocks noGrp="1"/>
          </p:cNvSpPr>
          <p:nvPr>
            <p:ph sz="quarter" idx="12"/>
          </p:nvPr>
        </p:nvSpPr>
        <p:spPr/>
        <p:txBody>
          <a:bodyPr/>
          <a:lstStyle/>
          <a:p>
            <a:r>
              <a:rPr lang="ar-SY" smtClean="0"/>
              <a:t>اسمُ المؤلّف: أحمد عفيفه</a:t>
            </a:r>
            <a:endParaRPr lang="en-US" dirty="0"/>
          </a:p>
        </p:txBody>
      </p:sp>
      <p:sp>
        <p:nvSpPr>
          <p:cNvPr id="4" name="Content Placeholder 3">
            <a:extLst>
              <a:ext uri="{FF2B5EF4-FFF2-40B4-BE49-F238E27FC236}">
                <a16:creationId xmlns:a16="http://schemas.microsoft.com/office/drawing/2014/main" id="{BE79BFA8-353C-4A59-A253-772A4CABFD96}"/>
              </a:ext>
            </a:extLst>
          </p:cNvPr>
          <p:cNvSpPr>
            <a:spLocks noGrp="1"/>
          </p:cNvSpPr>
          <p:nvPr>
            <p:ph sz="quarter" idx="13"/>
          </p:nvPr>
        </p:nvSpPr>
        <p:spPr>
          <a:xfrm>
            <a:off x="3493293" y="4316732"/>
            <a:ext cx="3822003" cy="511628"/>
          </a:xfrm>
        </p:spPr>
        <p:txBody>
          <a:bodyPr/>
          <a:lstStyle/>
          <a:p>
            <a:r>
              <a:rPr lang="ar-SY" dirty="0" smtClean="0"/>
              <a:t> </a:t>
            </a:r>
            <a:r>
              <a:rPr lang="en-US" dirty="0" smtClean="0"/>
              <a:t>THM505</a:t>
            </a:r>
            <a:r>
              <a:rPr lang="ar-SY" dirty="0" smtClean="0"/>
              <a:t>  </a:t>
            </a:r>
            <a:endParaRPr lang="ar-SY" dirty="0"/>
          </a:p>
        </p:txBody>
      </p:sp>
    </p:spTree>
    <p:extLst>
      <p:ext uri="{BB962C8B-B14F-4D97-AF65-F5344CB8AC3E}">
        <p14:creationId xmlns:p14="http://schemas.microsoft.com/office/powerpoint/2010/main" val="136575460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pPr marL="3175">
              <a:lnSpc>
                <a:spcPct val="150000"/>
              </a:lnSpc>
              <a:spcBef>
                <a:spcPts val="1800"/>
              </a:spcBef>
              <a:spcAft>
                <a:spcPts val="600"/>
              </a:spcAft>
            </a:pPr>
            <a:r>
              <a:rPr lang="ar-SY" dirty="0">
                <a:latin typeface="Calibri" panose="020F0502020204030204" pitchFamily="34" charset="0"/>
                <a:ea typeface="Times New Roman" panose="02020603050405020304" pitchFamily="18" charset="0"/>
              </a:rPr>
              <a:t>أنواع </a:t>
            </a:r>
            <a:r>
              <a:rPr lang="ar-SY" dirty="0" smtClean="0">
                <a:latin typeface="Calibri" panose="020F0502020204030204" pitchFamily="34" charset="0"/>
                <a:ea typeface="Times New Roman" panose="02020603050405020304" pitchFamily="18" charset="0"/>
              </a:rPr>
              <a:t>الفنادق</a:t>
            </a:r>
            <a:endParaRPr lang="en-US" sz="1600" dirty="0">
              <a:latin typeface="Calibri" panose="020F0502020204030204" pitchFamily="34" charset="0"/>
              <a:ea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4096644613"/>
              </p:ext>
            </p:extLst>
          </p:nvPr>
        </p:nvGraphicFramePr>
        <p:xfrm>
          <a:off x="8714153" y="1746738"/>
          <a:ext cx="3044093" cy="4614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122278853"/>
              </p:ext>
            </p:extLst>
          </p:nvPr>
        </p:nvGraphicFramePr>
        <p:xfrm>
          <a:off x="4698112" y="1746737"/>
          <a:ext cx="3273582" cy="46143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4227055239"/>
              </p:ext>
            </p:extLst>
          </p:nvPr>
        </p:nvGraphicFramePr>
        <p:xfrm>
          <a:off x="1298419" y="1746736"/>
          <a:ext cx="2844799" cy="461433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28378254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pPr marL="3175">
              <a:lnSpc>
                <a:spcPct val="150000"/>
              </a:lnSpc>
              <a:spcBef>
                <a:spcPts val="1800"/>
              </a:spcBef>
              <a:spcAft>
                <a:spcPts val="600"/>
              </a:spcAft>
            </a:pPr>
            <a:r>
              <a:rPr lang="ar-SY" dirty="0">
                <a:latin typeface="Calibri" panose="020F0502020204030204" pitchFamily="34" charset="0"/>
                <a:ea typeface="Times New Roman" panose="02020603050405020304" pitchFamily="18" charset="0"/>
              </a:rPr>
              <a:t>الهيكل </a:t>
            </a:r>
            <a:r>
              <a:rPr lang="ar-SY" dirty="0" smtClean="0">
                <a:latin typeface="Calibri" panose="020F0502020204030204" pitchFamily="34" charset="0"/>
                <a:ea typeface="Times New Roman" panose="02020603050405020304" pitchFamily="18" charset="0"/>
              </a:rPr>
              <a:t>التنظيمي</a:t>
            </a:r>
            <a:endParaRPr lang="en-US" sz="1600" dirty="0">
              <a:latin typeface="Calibri" panose="020F0502020204030204" pitchFamily="34" charset="0"/>
              <a:ea typeface="Times New Roman" panose="02020603050405020304" pitchFamily="18" charset="0"/>
            </a:endParaRPr>
          </a:p>
        </p:txBody>
      </p:sp>
      <p:sp>
        <p:nvSpPr>
          <p:cNvPr id="4" name="عنصر نائب للمحتوى 3"/>
          <p:cNvSpPr>
            <a:spLocks noGrp="1"/>
          </p:cNvSpPr>
          <p:nvPr>
            <p:ph sz="quarter" idx="12"/>
          </p:nvPr>
        </p:nvSpPr>
        <p:spPr>
          <a:xfrm>
            <a:off x="4982308" y="1459627"/>
            <a:ext cx="6882651" cy="698448"/>
          </a:xfrm>
        </p:spPr>
        <p:txBody>
          <a:bodyPr>
            <a:normAutofit/>
          </a:bodyPr>
          <a:lstStyle/>
          <a:p>
            <a:pPr>
              <a:lnSpc>
                <a:spcPct val="150000"/>
              </a:lnSpc>
              <a:spcAft>
                <a:spcPts val="1000"/>
              </a:spcAft>
            </a:pPr>
            <a:r>
              <a:rPr lang="ar-SY" dirty="0">
                <a:latin typeface="Calibri" panose="020F0502020204030204" pitchFamily="34" charset="0"/>
                <a:ea typeface="Times New Roman" panose="02020603050405020304" pitchFamily="18" charset="0"/>
              </a:rPr>
              <a:t>تعريف الهيكل </a:t>
            </a:r>
            <a:r>
              <a:rPr lang="ar-SY" dirty="0" smtClean="0">
                <a:latin typeface="Calibri" panose="020F0502020204030204" pitchFamily="34" charset="0"/>
                <a:ea typeface="Times New Roman" panose="02020603050405020304" pitchFamily="18" charset="0"/>
              </a:rPr>
              <a:t>التنظيمي</a:t>
            </a:r>
            <a:endParaRPr lang="en-US" sz="1600" dirty="0">
              <a:latin typeface="Calibri" panose="020F0502020204030204" pitchFamily="34" charset="0"/>
              <a:ea typeface="Times New Roman" panose="02020603050405020304" pitchFamily="18" charset="0"/>
            </a:endParaRPr>
          </a:p>
        </p:txBody>
      </p:sp>
      <p:sp>
        <p:nvSpPr>
          <p:cNvPr id="5" name="Snip Diagonal Corner Rectangle 4"/>
          <p:cNvSpPr/>
          <p:nvPr/>
        </p:nvSpPr>
        <p:spPr>
          <a:xfrm>
            <a:off x="741269" y="2555629"/>
            <a:ext cx="10609386" cy="3598985"/>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200000"/>
              </a:lnSpc>
              <a:spcAft>
                <a:spcPts val="1000"/>
              </a:spcAft>
            </a:pPr>
            <a:r>
              <a:rPr lang="ar-SY" sz="2200" dirty="0">
                <a:solidFill>
                  <a:schemeClr val="tx1"/>
                </a:solidFill>
                <a:latin typeface="Calibri" panose="020F0502020204030204" pitchFamily="34" charset="0"/>
                <a:ea typeface="Times New Roman" panose="02020603050405020304" pitchFamily="18" charset="0"/>
              </a:rPr>
              <a:t>يعرف الهيكل التنظيمي بأنه البناء أو الإطار الذي يحدد التركيبة الداخلية للفندق، إذ إنه يبين التقسيمات والتنظيمات والأحداث الفرعية التي تقوم بمختلف الأعمال والأنشطة التي يتطلبها تحقيق أهداف الفندق، كما يوضح نوعية العلاقات بين أقسامها وخطوط السلطة وشبكات الاتصال فيها.</a:t>
            </a:r>
            <a:endParaRPr lang="en-US" sz="2200" dirty="0">
              <a:solidFill>
                <a:schemeClr val="tx1"/>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39817563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pPr marL="3175">
              <a:lnSpc>
                <a:spcPct val="150000"/>
              </a:lnSpc>
              <a:spcBef>
                <a:spcPts val="1800"/>
              </a:spcBef>
              <a:spcAft>
                <a:spcPts val="600"/>
              </a:spcAft>
            </a:pPr>
            <a:r>
              <a:rPr lang="ar-SY" dirty="0">
                <a:latin typeface="Calibri" panose="020F0502020204030204" pitchFamily="34" charset="0"/>
                <a:ea typeface="Times New Roman" panose="02020603050405020304" pitchFamily="18" charset="0"/>
              </a:rPr>
              <a:t>الهيكل التنظيمي</a:t>
            </a:r>
            <a:endParaRPr lang="en-US" sz="1600" dirty="0">
              <a:latin typeface="Calibri" panose="020F0502020204030204" pitchFamily="34" charset="0"/>
              <a:ea typeface="Times New Roman" panose="02020603050405020304" pitchFamily="18" charset="0"/>
            </a:endParaRPr>
          </a:p>
        </p:txBody>
      </p:sp>
      <p:sp>
        <p:nvSpPr>
          <p:cNvPr id="4" name="عنصر نائب للمحتوى 3"/>
          <p:cNvSpPr>
            <a:spLocks noGrp="1"/>
          </p:cNvSpPr>
          <p:nvPr>
            <p:ph sz="quarter" idx="12"/>
          </p:nvPr>
        </p:nvSpPr>
        <p:spPr>
          <a:xfrm>
            <a:off x="5040923" y="1459627"/>
            <a:ext cx="6824036" cy="698448"/>
          </a:xfrm>
        </p:spPr>
        <p:txBody>
          <a:bodyPr>
            <a:normAutofit/>
          </a:bodyPr>
          <a:lstStyle/>
          <a:p>
            <a:pPr>
              <a:lnSpc>
                <a:spcPct val="150000"/>
              </a:lnSpc>
              <a:spcAft>
                <a:spcPts val="1000"/>
              </a:spcAft>
            </a:pPr>
            <a:r>
              <a:rPr lang="ar-SY" dirty="0">
                <a:latin typeface="Calibri" panose="020F0502020204030204" pitchFamily="34" charset="0"/>
                <a:ea typeface="Times New Roman" panose="02020603050405020304" pitchFamily="18" charset="0"/>
              </a:rPr>
              <a:t>أقسام </a:t>
            </a:r>
            <a:r>
              <a:rPr lang="ar-SY" dirty="0" smtClean="0">
                <a:latin typeface="Calibri" panose="020F0502020204030204" pitchFamily="34" charset="0"/>
                <a:ea typeface="Times New Roman" panose="02020603050405020304" pitchFamily="18" charset="0"/>
              </a:rPr>
              <a:t>الفندق</a:t>
            </a:r>
            <a:endParaRPr lang="en-US" sz="1600" dirty="0">
              <a:effectLst/>
              <a:latin typeface="Calibri" panose="020F0502020204030204" pitchFamily="34" charset="0"/>
              <a:ea typeface="Times New Roman" panose="02020603050405020304" pitchFamily="18" charset="0"/>
            </a:endParaRPr>
          </a:p>
        </p:txBody>
      </p:sp>
      <p:sp>
        <p:nvSpPr>
          <p:cNvPr id="5" name="Snip Diagonal Corner Rectangle 4"/>
          <p:cNvSpPr/>
          <p:nvPr/>
        </p:nvSpPr>
        <p:spPr>
          <a:xfrm>
            <a:off x="770577" y="2398557"/>
            <a:ext cx="10550769" cy="3915507"/>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200000"/>
              </a:lnSpc>
              <a:spcAft>
                <a:spcPts val="1000"/>
              </a:spcAft>
            </a:pPr>
            <a:r>
              <a:rPr lang="ar-SY" sz="2200">
                <a:solidFill>
                  <a:schemeClr val="tx1"/>
                </a:solidFill>
                <a:latin typeface="Calibri" panose="020F0502020204030204" pitchFamily="34" charset="0"/>
                <a:ea typeface="Times New Roman" panose="02020603050405020304" pitchFamily="18" charset="0"/>
              </a:rPr>
              <a:t>إن نجاح أي منشأة يعتمد على مدى ارتباط جميع الإدارات والأقسام ببعضها، أي العمل في ظل ما يسمى (فريق العمل)، فالتعاون بين مختلف الأقسام في الفندق ضروري جداً لتحقيق أهداف الفندق بزيادة عدد الضيوف، </a:t>
            </a:r>
            <a:r>
              <a:rPr lang="ar-SA" sz="2200">
                <a:solidFill>
                  <a:schemeClr val="tx1"/>
                </a:solidFill>
                <a:latin typeface="Calibri" panose="020F0502020204030204" pitchFamily="34" charset="0"/>
                <a:ea typeface="Times New Roman" panose="02020603050405020304" pitchFamily="18" charset="0"/>
              </a:rPr>
              <a:t>ومن ثم</a:t>
            </a:r>
            <a:r>
              <a:rPr lang="ar-SY" sz="2200">
                <a:solidFill>
                  <a:schemeClr val="tx1"/>
                </a:solidFill>
                <a:latin typeface="Calibri" panose="020F0502020204030204" pitchFamily="34" charset="0"/>
                <a:ea typeface="Times New Roman" panose="02020603050405020304" pitchFamily="18" charset="0"/>
              </a:rPr>
              <a:t> زيادة في المبيعات وتحقيق هامش ربح أعلى مع تقليل تكاليف التشغيل.</a:t>
            </a:r>
            <a:endParaRPr lang="en-US" sz="2200">
              <a:solidFill>
                <a:schemeClr val="tx1"/>
              </a:solidFill>
              <a:latin typeface="Calibri" panose="020F0502020204030204" pitchFamily="34" charset="0"/>
              <a:ea typeface="Times New Roman" panose="02020603050405020304" pitchFamily="18" charset="0"/>
            </a:endParaRPr>
          </a:p>
          <a:p>
            <a:pPr algn="just" rtl="1">
              <a:lnSpc>
                <a:spcPct val="200000"/>
              </a:lnSpc>
              <a:spcAft>
                <a:spcPts val="1000"/>
              </a:spcAft>
            </a:pPr>
            <a:r>
              <a:rPr lang="ar-SY" sz="2200">
                <a:solidFill>
                  <a:schemeClr val="tx1"/>
                </a:solidFill>
                <a:latin typeface="Calibri" panose="020F0502020204030204" pitchFamily="34" charset="0"/>
                <a:ea typeface="Times New Roman" panose="02020603050405020304" pitchFamily="18" charset="0"/>
              </a:rPr>
              <a:t>يقدم الفندق خدماته عبر مجموعة واسعة من الأقسام التي تعمل بشكل متناغم وضمن فريق عمل واحد لتقديم مختلف أنواع الخدمات.</a:t>
            </a:r>
            <a:endParaRPr lang="en-US" sz="2200" dirty="0">
              <a:solidFill>
                <a:schemeClr val="tx1"/>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47693115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pPr marL="3175">
              <a:lnSpc>
                <a:spcPct val="150000"/>
              </a:lnSpc>
              <a:spcBef>
                <a:spcPts val="1800"/>
              </a:spcBef>
              <a:spcAft>
                <a:spcPts val="600"/>
              </a:spcAft>
            </a:pPr>
            <a:r>
              <a:rPr lang="ar-SY" dirty="0">
                <a:latin typeface="Calibri" panose="020F0502020204030204" pitchFamily="34" charset="0"/>
                <a:ea typeface="Times New Roman" panose="02020603050405020304" pitchFamily="18" charset="0"/>
              </a:rPr>
              <a:t>الهيكل التنظيمي</a:t>
            </a:r>
            <a:endParaRPr lang="en-US" sz="1600" dirty="0">
              <a:latin typeface="Calibri" panose="020F0502020204030204" pitchFamily="34" charset="0"/>
              <a:ea typeface="Times New Roman" panose="02020603050405020304" pitchFamily="18" charset="0"/>
            </a:endParaRPr>
          </a:p>
        </p:txBody>
      </p:sp>
      <p:sp>
        <p:nvSpPr>
          <p:cNvPr id="4" name="عنصر نائب للمحتوى 3"/>
          <p:cNvSpPr>
            <a:spLocks noGrp="1"/>
          </p:cNvSpPr>
          <p:nvPr>
            <p:ph sz="quarter" idx="12"/>
          </p:nvPr>
        </p:nvSpPr>
        <p:spPr>
          <a:xfrm>
            <a:off x="5087815" y="1459627"/>
            <a:ext cx="6777144" cy="698448"/>
          </a:xfrm>
        </p:spPr>
        <p:txBody>
          <a:bodyPr>
            <a:normAutofit/>
          </a:bodyPr>
          <a:lstStyle/>
          <a:p>
            <a:pPr>
              <a:lnSpc>
                <a:spcPct val="150000"/>
              </a:lnSpc>
              <a:spcAft>
                <a:spcPts val="1000"/>
              </a:spcAft>
            </a:pPr>
            <a:r>
              <a:rPr lang="ar-SY" dirty="0">
                <a:latin typeface="Calibri" panose="020F0502020204030204" pitchFamily="34" charset="0"/>
                <a:ea typeface="Times New Roman" panose="02020603050405020304" pitchFamily="18" charset="0"/>
              </a:rPr>
              <a:t>المراكز المحققة </a:t>
            </a:r>
            <a:r>
              <a:rPr lang="ar-SY" dirty="0" smtClean="0">
                <a:latin typeface="Calibri" panose="020F0502020204030204" pitchFamily="34" charset="0"/>
                <a:ea typeface="Times New Roman" panose="02020603050405020304" pitchFamily="18" charset="0"/>
              </a:rPr>
              <a:t>للدخل</a:t>
            </a:r>
            <a:endParaRPr lang="en-US" sz="1800" dirty="0">
              <a:effectLst/>
              <a:latin typeface="Calibri" panose="020F0502020204030204" pitchFamily="34" charset="0"/>
              <a:ea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840699072"/>
              </p:ext>
            </p:extLst>
          </p:nvPr>
        </p:nvGraphicFramePr>
        <p:xfrm>
          <a:off x="1266853" y="2398557"/>
          <a:ext cx="10045915" cy="4137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691175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pPr marL="3175">
              <a:lnSpc>
                <a:spcPct val="150000"/>
              </a:lnSpc>
              <a:spcBef>
                <a:spcPts val="1800"/>
              </a:spcBef>
              <a:spcAft>
                <a:spcPts val="600"/>
              </a:spcAft>
            </a:pPr>
            <a:r>
              <a:rPr lang="ar-SY" dirty="0">
                <a:latin typeface="Calibri" panose="020F0502020204030204" pitchFamily="34" charset="0"/>
                <a:ea typeface="Times New Roman" panose="02020603050405020304" pitchFamily="18" charset="0"/>
              </a:rPr>
              <a:t>الهيكل التنظيمي</a:t>
            </a:r>
            <a:endParaRPr lang="en-US" sz="1600" dirty="0">
              <a:latin typeface="Calibri" panose="020F0502020204030204" pitchFamily="34" charset="0"/>
              <a:ea typeface="Times New Roman" panose="02020603050405020304" pitchFamily="18" charset="0"/>
            </a:endParaRPr>
          </a:p>
        </p:txBody>
      </p:sp>
      <p:sp>
        <p:nvSpPr>
          <p:cNvPr id="4" name="عنصر نائب للمحتوى 3"/>
          <p:cNvSpPr>
            <a:spLocks noGrp="1"/>
          </p:cNvSpPr>
          <p:nvPr>
            <p:ph sz="quarter" idx="12"/>
          </p:nvPr>
        </p:nvSpPr>
        <p:spPr>
          <a:xfrm>
            <a:off x="5052646" y="1459627"/>
            <a:ext cx="6812313" cy="698448"/>
          </a:xfrm>
        </p:spPr>
        <p:txBody>
          <a:bodyPr>
            <a:normAutofit/>
          </a:bodyPr>
          <a:lstStyle/>
          <a:p>
            <a:pPr>
              <a:lnSpc>
                <a:spcPct val="150000"/>
              </a:lnSpc>
              <a:spcAft>
                <a:spcPts val="1000"/>
              </a:spcAft>
            </a:pPr>
            <a:r>
              <a:rPr lang="ar-SY" dirty="0">
                <a:latin typeface="Calibri" panose="020F0502020204030204" pitchFamily="34" charset="0"/>
                <a:ea typeface="Times New Roman" panose="02020603050405020304" pitchFamily="18" charset="0"/>
              </a:rPr>
              <a:t>المراكز </a:t>
            </a:r>
            <a:r>
              <a:rPr lang="ar-SY" dirty="0" smtClean="0">
                <a:latin typeface="Calibri" panose="020F0502020204030204" pitchFamily="34" charset="0"/>
                <a:ea typeface="Times New Roman" panose="02020603050405020304" pitchFamily="18" charset="0"/>
              </a:rPr>
              <a:t>الداعمة</a:t>
            </a:r>
            <a:endParaRPr lang="en-US" sz="1800" dirty="0">
              <a:effectLst/>
              <a:latin typeface="Calibri" panose="020F0502020204030204" pitchFamily="34" charset="0"/>
              <a:ea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3406721968"/>
              </p:ext>
            </p:extLst>
          </p:nvPr>
        </p:nvGraphicFramePr>
        <p:xfrm>
          <a:off x="1410677" y="2297725"/>
          <a:ext cx="9749692" cy="4227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509966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sz="quarter" idx="10"/>
          </p:nvPr>
        </p:nvPicPr>
        <p:blipFill>
          <a:blip r:embed="rId2"/>
          <a:stretch>
            <a:fillRect/>
          </a:stretch>
        </p:blipFill>
        <p:spPr>
          <a:xfrm>
            <a:off x="1160586" y="2567354"/>
            <a:ext cx="10093568" cy="3809176"/>
          </a:xfrm>
          <a:prstGeom prst="rect">
            <a:avLst/>
          </a:prstGeom>
        </p:spPr>
      </p:pic>
      <p:sp>
        <p:nvSpPr>
          <p:cNvPr id="3" name="عنصر نائب للمحتوى 2"/>
          <p:cNvSpPr>
            <a:spLocks noGrp="1"/>
          </p:cNvSpPr>
          <p:nvPr>
            <p:ph sz="quarter" idx="11"/>
          </p:nvPr>
        </p:nvSpPr>
        <p:spPr/>
        <p:txBody>
          <a:bodyPr/>
          <a:lstStyle/>
          <a:p>
            <a:pPr marL="3175">
              <a:lnSpc>
                <a:spcPct val="150000"/>
              </a:lnSpc>
              <a:spcBef>
                <a:spcPts val="1800"/>
              </a:spcBef>
              <a:spcAft>
                <a:spcPts val="600"/>
              </a:spcAft>
            </a:pPr>
            <a:r>
              <a:rPr lang="ar-SY" dirty="0">
                <a:latin typeface="Calibri" panose="020F0502020204030204" pitchFamily="34" charset="0"/>
                <a:ea typeface="Times New Roman" panose="02020603050405020304" pitchFamily="18" charset="0"/>
              </a:rPr>
              <a:t>الهيكل التنظيمي</a:t>
            </a:r>
            <a:endParaRPr lang="en-US" sz="1600" dirty="0">
              <a:latin typeface="Calibri" panose="020F0502020204030204" pitchFamily="34" charset="0"/>
              <a:ea typeface="Times New Roman" panose="02020603050405020304" pitchFamily="18" charset="0"/>
            </a:endParaRPr>
          </a:p>
        </p:txBody>
      </p:sp>
      <p:sp>
        <p:nvSpPr>
          <p:cNvPr id="4" name="عنصر نائب للمحتوى 3"/>
          <p:cNvSpPr>
            <a:spLocks noGrp="1"/>
          </p:cNvSpPr>
          <p:nvPr>
            <p:ph sz="quarter" idx="12"/>
          </p:nvPr>
        </p:nvSpPr>
        <p:spPr>
          <a:xfrm>
            <a:off x="4559968" y="1459627"/>
            <a:ext cx="7304991" cy="698448"/>
          </a:xfrm>
        </p:spPr>
        <p:txBody>
          <a:bodyPr>
            <a:normAutofit/>
          </a:bodyPr>
          <a:lstStyle/>
          <a:p>
            <a:pPr>
              <a:lnSpc>
                <a:spcPct val="150000"/>
              </a:lnSpc>
              <a:spcAft>
                <a:spcPts val="1000"/>
              </a:spcAft>
            </a:pPr>
            <a:r>
              <a:rPr lang="ar-SY" dirty="0">
                <a:latin typeface="Calibri" panose="020F0502020204030204" pitchFamily="34" charset="0"/>
                <a:ea typeface="Times New Roman" panose="02020603050405020304" pitchFamily="18" charset="0"/>
              </a:rPr>
              <a:t>الهيكل التنظيمي لفندق من الدرجة </a:t>
            </a:r>
            <a:r>
              <a:rPr lang="ar-SY" dirty="0" smtClean="0">
                <a:latin typeface="Calibri" panose="020F0502020204030204" pitchFamily="34" charset="0"/>
                <a:ea typeface="Times New Roman" panose="02020603050405020304" pitchFamily="18" charset="0"/>
              </a:rPr>
              <a:t>الممتازة</a:t>
            </a:r>
            <a:endParaRPr lang="en-US" sz="18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3113404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pPr marL="3175">
              <a:lnSpc>
                <a:spcPct val="150000"/>
              </a:lnSpc>
              <a:spcBef>
                <a:spcPts val="1800"/>
              </a:spcBef>
              <a:spcAft>
                <a:spcPts val="600"/>
              </a:spcAft>
            </a:pPr>
            <a:r>
              <a:rPr lang="ar-SY" dirty="0">
                <a:latin typeface="Calibri" panose="020F0502020204030204" pitchFamily="34" charset="0"/>
                <a:ea typeface="Times New Roman" panose="02020603050405020304" pitchFamily="18" charset="0"/>
              </a:rPr>
              <a:t>الهيكل التنظيمي</a:t>
            </a:r>
            <a:endParaRPr lang="en-US" sz="1600" dirty="0">
              <a:latin typeface="Calibri" panose="020F0502020204030204" pitchFamily="34" charset="0"/>
              <a:ea typeface="Times New Roman" panose="02020603050405020304" pitchFamily="18" charset="0"/>
            </a:endParaRPr>
          </a:p>
        </p:txBody>
      </p:sp>
      <p:sp>
        <p:nvSpPr>
          <p:cNvPr id="4" name="عنصر نائب للمحتوى 3"/>
          <p:cNvSpPr>
            <a:spLocks noGrp="1"/>
          </p:cNvSpPr>
          <p:nvPr>
            <p:ph sz="quarter" idx="12"/>
          </p:nvPr>
        </p:nvSpPr>
        <p:spPr>
          <a:xfrm>
            <a:off x="4559968" y="1459627"/>
            <a:ext cx="7304991" cy="698448"/>
          </a:xfrm>
        </p:spPr>
        <p:txBody>
          <a:bodyPr>
            <a:normAutofit/>
          </a:bodyPr>
          <a:lstStyle/>
          <a:p>
            <a:pPr>
              <a:lnSpc>
                <a:spcPct val="150000"/>
              </a:lnSpc>
              <a:spcAft>
                <a:spcPts val="1000"/>
              </a:spcAft>
            </a:pPr>
            <a:r>
              <a:rPr lang="ar-SY" dirty="0">
                <a:latin typeface="Calibri" panose="020F0502020204030204" pitchFamily="34" charset="0"/>
                <a:ea typeface="Times New Roman" panose="02020603050405020304" pitchFamily="18" charset="0"/>
              </a:rPr>
              <a:t>الهيكل التشغيلي للمكتب </a:t>
            </a:r>
            <a:r>
              <a:rPr lang="ar-SY" dirty="0" smtClean="0">
                <a:latin typeface="Calibri" panose="020F0502020204030204" pitchFamily="34" charset="0"/>
                <a:ea typeface="Times New Roman" panose="02020603050405020304" pitchFamily="18" charset="0"/>
              </a:rPr>
              <a:t>الأمامي</a:t>
            </a:r>
            <a:endParaRPr lang="en-US" sz="1600" dirty="0">
              <a:effectLst/>
              <a:latin typeface="Calibri" panose="020F0502020204030204" pitchFamily="34" charset="0"/>
              <a:ea typeface="Times New Roman" panose="02020603050405020304" pitchFamily="18" charset="0"/>
            </a:endParaRPr>
          </a:p>
        </p:txBody>
      </p:sp>
      <p:sp>
        <p:nvSpPr>
          <p:cNvPr id="5" name="Snip Diagonal Corner Rectangle 4"/>
          <p:cNvSpPr/>
          <p:nvPr/>
        </p:nvSpPr>
        <p:spPr>
          <a:xfrm>
            <a:off x="589820" y="2766646"/>
            <a:ext cx="10912283" cy="3259016"/>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spcAft>
                <a:spcPts val="1000"/>
              </a:spcAft>
              <a:tabLst>
                <a:tab pos="248920" algn="l"/>
              </a:tabLst>
            </a:pPr>
            <a:r>
              <a:rPr lang="ar-SY" sz="2200">
                <a:solidFill>
                  <a:schemeClr val="tx1"/>
                </a:solidFill>
                <a:latin typeface="Arial" panose="020B0604020202020204" pitchFamily="34" charset="0"/>
                <a:ea typeface="Times New Roman" panose="02020603050405020304" pitchFamily="18" charset="0"/>
              </a:rPr>
              <a:t>هناك كثير من الموظفين يعملون بقيادة وتوجيه من مدير المكاتب الأمامية، تتغير الأقسام في هيكل المكاتب الأمامية وفقاً لحجم أعمال الفندق، والحجم المادي، وسياسات إدارة الفنادق.</a:t>
            </a:r>
            <a:endParaRPr lang="en-US" sz="2200">
              <a:solidFill>
                <a:schemeClr val="tx1"/>
              </a:solidFill>
              <a:latin typeface="Calibri" panose="020F0502020204030204" pitchFamily="34" charset="0"/>
              <a:ea typeface="Times New Roman" panose="02020603050405020304" pitchFamily="18" charset="0"/>
            </a:endParaRPr>
          </a:p>
          <a:p>
            <a:pPr algn="just" rtl="1">
              <a:lnSpc>
                <a:spcPct val="150000"/>
              </a:lnSpc>
              <a:spcAft>
                <a:spcPts val="1000"/>
              </a:spcAft>
              <a:tabLst>
                <a:tab pos="248920" algn="l"/>
              </a:tabLst>
            </a:pPr>
            <a:r>
              <a:rPr lang="ar-SA" sz="2200">
                <a:solidFill>
                  <a:schemeClr val="tx1"/>
                </a:solidFill>
                <a:latin typeface="Arial" panose="020B0604020202020204" pitchFamily="34" charset="0"/>
                <a:ea typeface="Times New Roman" panose="02020603050405020304" pitchFamily="18" charset="0"/>
              </a:rPr>
              <a:t>يجب</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أن</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يوفر</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المخطط</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التنظيمي</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لقسم</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المكتب</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الأمامي</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صورة</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واضحة</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لخطوط</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السلطة وقنوات</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الاتصال</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داخل</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القسم</a:t>
            </a:r>
            <a:r>
              <a:rPr lang="ar-SA" sz="2200">
                <a:solidFill>
                  <a:schemeClr val="tx1"/>
                </a:solidFill>
                <a:latin typeface="Calibri" panose="020F0502020204030204" pitchFamily="34" charset="0"/>
                <a:ea typeface="Times New Roman" panose="02020603050405020304" pitchFamily="18" charset="0"/>
              </a:rPr>
              <a:t> </a:t>
            </a:r>
            <a:r>
              <a:rPr lang="ar-SY" sz="2200">
                <a:solidFill>
                  <a:schemeClr val="tx1"/>
                </a:solidFill>
                <a:latin typeface="Arial" panose="020B0604020202020204" pitchFamily="34" charset="0"/>
                <a:ea typeface="Times New Roman" panose="02020603050405020304" pitchFamily="18" charset="0"/>
              </a:rPr>
              <a:t>. ف</a:t>
            </a:r>
            <a:r>
              <a:rPr lang="ar-SA" sz="2200">
                <a:solidFill>
                  <a:schemeClr val="tx1"/>
                </a:solidFill>
                <a:latin typeface="Arial" panose="020B0604020202020204" pitchFamily="34" charset="0"/>
                <a:ea typeface="Times New Roman" panose="02020603050405020304" pitchFamily="18" charset="0"/>
              </a:rPr>
              <a:t>في</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فندق</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كبير يرأس</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القسم</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مدير</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المكتب الأمامي الذي</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يساعده</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مدير</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الحجز</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المعني</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ومدير</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مكتب</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الاستقبال</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ومدير</a:t>
            </a:r>
            <a:r>
              <a:rPr lang="ar-SA" sz="2200">
                <a:solidFill>
                  <a:schemeClr val="tx1"/>
                </a:solidFill>
                <a:latin typeface="Calibri" panose="020F0502020204030204" pitchFamily="34" charset="0"/>
                <a:ea typeface="Times New Roman" panose="02020603050405020304" pitchFamily="18" charset="0"/>
              </a:rPr>
              <a:t> </a:t>
            </a:r>
            <a:r>
              <a:rPr lang="ar-SA" sz="2200">
                <a:solidFill>
                  <a:schemeClr val="tx1"/>
                </a:solidFill>
                <a:latin typeface="Arial" panose="020B0604020202020204" pitchFamily="34" charset="0"/>
                <a:ea typeface="Times New Roman" panose="02020603050405020304" pitchFamily="18" charset="0"/>
              </a:rPr>
              <a:t>الإيرادات</a:t>
            </a:r>
            <a:r>
              <a:rPr lang="en-US" sz="2200">
                <a:solidFill>
                  <a:schemeClr val="tx1"/>
                </a:solidFill>
                <a:latin typeface="Arial" panose="020B0604020202020204" pitchFamily="34" charset="0"/>
                <a:ea typeface="Times New Roman" panose="02020603050405020304" pitchFamily="18" charset="0"/>
              </a:rPr>
              <a:t>.</a:t>
            </a:r>
            <a:endParaRPr lang="en-US" sz="2200" dirty="0">
              <a:solidFill>
                <a:schemeClr val="tx1"/>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87272076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a:xfrm>
            <a:off x="2767262" y="390344"/>
            <a:ext cx="6716707" cy="827259"/>
          </a:xfrm>
        </p:spPr>
        <p:txBody>
          <a:bodyPr/>
          <a:lstStyle/>
          <a:p>
            <a:pPr>
              <a:lnSpc>
                <a:spcPct val="150000"/>
              </a:lnSpc>
              <a:spcAft>
                <a:spcPts val="1000"/>
              </a:spcAft>
            </a:pPr>
            <a:r>
              <a:rPr lang="ar-SA" dirty="0">
                <a:latin typeface="Calibri" panose="020F0502020204030204" pitchFamily="34" charset="0"/>
                <a:ea typeface="Times New Roman" panose="02020603050405020304" pitchFamily="18" charset="0"/>
              </a:rPr>
              <a:t>أقسام المكاتب الأمامية </a:t>
            </a:r>
            <a:r>
              <a:rPr lang="ar-SA" dirty="0" smtClean="0">
                <a:latin typeface="Calibri" panose="020F0502020204030204" pitchFamily="34" charset="0"/>
                <a:ea typeface="Times New Roman" panose="02020603050405020304" pitchFamily="18" charset="0"/>
              </a:rPr>
              <a:t>للفندق</a:t>
            </a:r>
            <a:endParaRPr lang="en-US" sz="2000" dirty="0">
              <a:effectLst/>
              <a:latin typeface="Calibri" panose="020F0502020204030204" pitchFamily="34" charset="0"/>
              <a:ea typeface="Times New Roman" panose="02020603050405020304" pitchFamily="18" charset="0"/>
            </a:endParaRPr>
          </a:p>
        </p:txBody>
      </p:sp>
      <p:sp>
        <p:nvSpPr>
          <p:cNvPr id="4" name="عنصر نائب للمحتوى 3"/>
          <p:cNvSpPr>
            <a:spLocks noGrp="1"/>
          </p:cNvSpPr>
          <p:nvPr>
            <p:ph sz="quarter" idx="12"/>
          </p:nvPr>
        </p:nvSpPr>
        <p:spPr>
          <a:xfrm>
            <a:off x="4559968" y="1459627"/>
            <a:ext cx="7304991" cy="698448"/>
          </a:xfrm>
        </p:spPr>
        <p:txBody>
          <a:bodyPr>
            <a:normAutofit fontScale="92500"/>
          </a:bodyPr>
          <a:lstStyle/>
          <a:p>
            <a:pPr>
              <a:lnSpc>
                <a:spcPct val="150000"/>
              </a:lnSpc>
              <a:spcAft>
                <a:spcPts val="1000"/>
              </a:spcAft>
            </a:pPr>
            <a:r>
              <a:rPr lang="ar-SY" dirty="0">
                <a:latin typeface="Arial" panose="020B0604020202020204" pitchFamily="34" charset="0"/>
                <a:ea typeface="Times New Roman" panose="02020603050405020304" pitchFamily="18" charset="0"/>
              </a:rPr>
              <a:t>الهيكل التنظيمي لأقسام المكاتب الأمامية</a:t>
            </a:r>
            <a:r>
              <a:rPr lang="ar-SA" dirty="0">
                <a:latin typeface="Arial" panose="020B0604020202020204" pitchFamily="34" charset="0"/>
                <a:ea typeface="Times New Roman" panose="02020603050405020304" pitchFamily="18" charset="0"/>
              </a:rPr>
              <a:t> في فندق كبير ومن درجة </a:t>
            </a:r>
            <a:r>
              <a:rPr lang="ar-SA" dirty="0" smtClean="0">
                <a:latin typeface="Arial" panose="020B0604020202020204" pitchFamily="34" charset="0"/>
                <a:ea typeface="Times New Roman" panose="02020603050405020304" pitchFamily="18" charset="0"/>
              </a:rPr>
              <a:t>ممتازة</a:t>
            </a:r>
            <a:endParaRPr lang="en-US" sz="1600" dirty="0">
              <a:effectLst/>
              <a:latin typeface="Calibri" panose="020F0502020204030204" pitchFamily="34" charset="0"/>
              <a:ea typeface="Times New Roman" panose="02020603050405020304" pitchFamily="18" charset="0"/>
            </a:endParaRPr>
          </a:p>
        </p:txBody>
      </p:sp>
      <p:pic>
        <p:nvPicPr>
          <p:cNvPr id="5" name="عنصر نائب للمحتوى 4"/>
          <p:cNvPicPr>
            <a:picLocks noGrp="1" noChangeAspect="1"/>
          </p:cNvPicPr>
          <p:nvPr>
            <p:ph sz="quarter" idx="10"/>
          </p:nvPr>
        </p:nvPicPr>
        <p:blipFill>
          <a:blip r:embed="rId2"/>
          <a:stretch>
            <a:fillRect/>
          </a:stretch>
        </p:blipFill>
        <p:spPr>
          <a:xfrm>
            <a:off x="1113692" y="2625969"/>
            <a:ext cx="9554308" cy="3592879"/>
          </a:xfrm>
          <a:prstGeom prst="rect">
            <a:avLst/>
          </a:prstGeom>
        </p:spPr>
      </p:pic>
    </p:spTree>
    <p:extLst>
      <p:ext uri="{BB962C8B-B14F-4D97-AF65-F5344CB8AC3E}">
        <p14:creationId xmlns:p14="http://schemas.microsoft.com/office/powerpoint/2010/main" val="170628428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069997" y="1846918"/>
            <a:ext cx="9856521" cy="4396217"/>
          </a:xfrm>
        </p:spPr>
        <p:txBody>
          <a:bodyPr>
            <a:normAutofit/>
          </a:bodyPr>
          <a:lstStyle/>
          <a:p>
            <a:pPr marL="0" lvl="0" indent="0">
              <a:lnSpc>
                <a:spcPct val="200000"/>
              </a:lnSpc>
            </a:pPr>
            <a:r>
              <a:rPr lang="ar-SY" b="1" dirty="0" smtClean="0"/>
              <a:t>تم التعرف في هذا الفصل على :</a:t>
            </a:r>
          </a:p>
          <a:p>
            <a:pPr marL="342900" lvl="0" indent="-342900">
              <a:lnSpc>
                <a:spcPct val="200000"/>
              </a:lnSpc>
              <a:buFont typeface="Wingdings" panose="05000000000000000000" pitchFamily="2" charset="2"/>
              <a:buChar char="ü"/>
            </a:pPr>
            <a:r>
              <a:rPr lang="ar-SY" dirty="0" smtClean="0"/>
              <a:t>التعرف </a:t>
            </a:r>
            <a:r>
              <a:rPr lang="ar-SY" dirty="0"/>
              <a:t>إلى مفهوم المكاتب الأمامية.</a:t>
            </a:r>
            <a:endParaRPr lang="en-US" dirty="0"/>
          </a:p>
          <a:p>
            <a:pPr marL="342900" lvl="0" indent="-342900">
              <a:lnSpc>
                <a:spcPct val="200000"/>
              </a:lnSpc>
              <a:buFont typeface="Wingdings" panose="05000000000000000000" pitchFamily="2" charset="2"/>
              <a:buChar char="ü"/>
            </a:pPr>
            <a:r>
              <a:rPr lang="ar-SY" dirty="0"/>
              <a:t>التمييز بين مختلف طرائق تقسيم الفنادق.</a:t>
            </a:r>
            <a:endParaRPr lang="en-US" dirty="0"/>
          </a:p>
          <a:p>
            <a:pPr marL="342900" lvl="0" indent="-342900">
              <a:lnSpc>
                <a:spcPct val="200000"/>
              </a:lnSpc>
              <a:buFont typeface="Wingdings" panose="05000000000000000000" pitchFamily="2" charset="2"/>
              <a:buChar char="ü"/>
            </a:pPr>
            <a:r>
              <a:rPr lang="ar-SY" dirty="0"/>
              <a:t>التعرف إلى مختلف أنواع الفنادق.</a:t>
            </a:r>
            <a:endParaRPr lang="en-US" dirty="0"/>
          </a:p>
          <a:p>
            <a:pPr marL="342900" lvl="0" indent="-342900">
              <a:lnSpc>
                <a:spcPct val="200000"/>
              </a:lnSpc>
              <a:buFont typeface="Wingdings" panose="05000000000000000000" pitchFamily="2" charset="2"/>
              <a:buChar char="ü"/>
            </a:pPr>
            <a:r>
              <a:rPr lang="ar-SY" dirty="0"/>
              <a:t>إدراك ماهية الهياكل التنظيمية والتعرف إلى الهيكل التنظيمي للفندق ولقسم المكاتب الأمامية</a:t>
            </a:r>
            <a:r>
              <a:rPr lang="ar-SY" dirty="0" smtClean="0"/>
              <a:t>.</a:t>
            </a:r>
            <a:endParaRPr lang="en-US" dirty="0"/>
          </a:p>
        </p:txBody>
      </p:sp>
    </p:spTree>
    <p:extLst>
      <p:ext uri="{BB962C8B-B14F-4D97-AF65-F5344CB8AC3E}">
        <p14:creationId xmlns:p14="http://schemas.microsoft.com/office/powerpoint/2010/main" val="267177346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US" sz="3200" cap="small" spc="25" dirty="0">
                <a:solidFill>
                  <a:srgbClr val="365F91"/>
                </a:solidFill>
                <a:latin typeface="Simplified Arabic" panose="02020603050405020304" pitchFamily="18" charset="-78"/>
                <a:ea typeface="Times New Roman" panose="02020603050405020304" pitchFamily="18" charset="0"/>
              </a:rPr>
              <a:t> </a:t>
            </a:r>
            <a:r>
              <a:rPr lang="ar-SY" sz="3200" cap="small" spc="25" dirty="0">
                <a:solidFill>
                  <a:srgbClr val="365F91"/>
                </a:solidFill>
                <a:latin typeface="Simplified Arabic" panose="02020603050405020304" pitchFamily="18" charset="-78"/>
                <a:ea typeface="Times New Roman" panose="02020603050405020304" pitchFamily="18" charset="0"/>
              </a:rPr>
              <a:t>مدخل إلى قسم المكاتب </a:t>
            </a:r>
            <a:r>
              <a:rPr lang="ar-SY" sz="3200" cap="small" spc="25" dirty="0" smtClean="0">
                <a:solidFill>
                  <a:srgbClr val="365F91"/>
                </a:solidFill>
                <a:latin typeface="Simplified Arabic" panose="02020603050405020304" pitchFamily="18" charset="-78"/>
                <a:ea typeface="Times New Roman" panose="02020603050405020304" pitchFamily="18" charset="0"/>
              </a:rPr>
              <a:t>الأمامية</a:t>
            </a:r>
            <a:endParaRPr lang="ar-SA" sz="3200" cap="small" dirty="0"/>
          </a:p>
        </p:txBody>
      </p:sp>
      <p:sp>
        <p:nvSpPr>
          <p:cNvPr id="3" name="Text Placeholder 2"/>
          <p:cNvSpPr>
            <a:spLocks noGrp="1"/>
          </p:cNvSpPr>
          <p:nvPr>
            <p:ph type="body" sz="quarter" idx="11"/>
          </p:nvPr>
        </p:nvSpPr>
        <p:spPr>
          <a:xfrm>
            <a:off x="4978198" y="4475019"/>
            <a:ext cx="1871394" cy="676893"/>
          </a:xfrm>
        </p:spPr>
        <p:txBody>
          <a:bodyPr/>
          <a:lstStyle/>
          <a:p>
            <a:r>
              <a:rPr lang="ar-SA" cap="small" dirty="0" smtClean="0"/>
              <a:t>الأوّل</a:t>
            </a:r>
            <a:r>
              <a:rPr lang="ar-SY" cap="small" dirty="0" smtClean="0"/>
              <a:t>ى</a:t>
            </a:r>
            <a:endParaRPr lang="en-US" dirty="0"/>
          </a:p>
        </p:txBody>
      </p:sp>
    </p:spTree>
    <p:extLst>
      <p:ext uri="{BB962C8B-B14F-4D97-AF65-F5344CB8AC3E}">
        <p14:creationId xmlns:p14="http://schemas.microsoft.com/office/powerpoint/2010/main" val="242187362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429913" y="1835995"/>
            <a:ext cx="9702140" cy="4342068"/>
          </a:xfrm>
        </p:spPr>
        <p:txBody>
          <a:bodyPr>
            <a:normAutofit/>
          </a:bodyPr>
          <a:lstStyle/>
          <a:p>
            <a:pPr marL="342900" lvl="0" indent="-342900">
              <a:lnSpc>
                <a:spcPct val="200000"/>
              </a:lnSpc>
              <a:spcBef>
                <a:spcPts val="1200"/>
              </a:spcBef>
              <a:spcAft>
                <a:spcPts val="1200"/>
              </a:spcAft>
              <a:buFont typeface="Wingdings" panose="05000000000000000000" pitchFamily="2" charset="2"/>
              <a:buChar char="v"/>
            </a:pPr>
            <a:r>
              <a:rPr lang="ar-SA" dirty="0" smtClean="0"/>
              <a:t>مفهوم </a:t>
            </a:r>
            <a:r>
              <a:rPr lang="ar-SA" dirty="0"/>
              <a:t>المكتب </a:t>
            </a:r>
            <a:r>
              <a:rPr lang="ar-SA" dirty="0" smtClean="0"/>
              <a:t>الأمامي</a:t>
            </a:r>
            <a:r>
              <a:rPr lang="en-US" dirty="0" smtClean="0"/>
              <a:t>.</a:t>
            </a:r>
            <a:endParaRPr lang="en-US" dirty="0"/>
          </a:p>
          <a:p>
            <a:pPr marL="342900" lvl="0" indent="-342900">
              <a:lnSpc>
                <a:spcPct val="200000"/>
              </a:lnSpc>
              <a:spcBef>
                <a:spcPts val="1200"/>
              </a:spcBef>
              <a:spcAft>
                <a:spcPts val="1200"/>
              </a:spcAft>
              <a:buFont typeface="Wingdings" panose="05000000000000000000" pitchFamily="2" charset="2"/>
              <a:buChar char="v"/>
            </a:pPr>
            <a:r>
              <a:rPr lang="ar-SA" dirty="0" smtClean="0"/>
              <a:t>تصنيف الفنادق</a:t>
            </a:r>
            <a:r>
              <a:rPr lang="en-US" dirty="0" smtClean="0"/>
              <a:t>.</a:t>
            </a:r>
            <a:endParaRPr lang="en-US" dirty="0"/>
          </a:p>
          <a:p>
            <a:pPr marL="342900" lvl="0" indent="-342900">
              <a:lnSpc>
                <a:spcPct val="200000"/>
              </a:lnSpc>
              <a:spcBef>
                <a:spcPts val="1200"/>
              </a:spcBef>
              <a:spcAft>
                <a:spcPts val="1200"/>
              </a:spcAft>
              <a:buFont typeface="Wingdings" panose="05000000000000000000" pitchFamily="2" charset="2"/>
              <a:buChar char="v"/>
            </a:pPr>
            <a:r>
              <a:rPr lang="ar-SA" dirty="0" smtClean="0"/>
              <a:t>أنواع الفنادق</a:t>
            </a:r>
            <a:r>
              <a:rPr lang="en-US" dirty="0" smtClean="0"/>
              <a:t>.</a:t>
            </a:r>
            <a:endParaRPr lang="en-US" dirty="0"/>
          </a:p>
          <a:p>
            <a:pPr marL="342900" lvl="0" indent="-342900">
              <a:lnSpc>
                <a:spcPct val="200000"/>
              </a:lnSpc>
              <a:spcBef>
                <a:spcPts val="1200"/>
              </a:spcBef>
              <a:spcAft>
                <a:spcPts val="1200"/>
              </a:spcAft>
              <a:buFont typeface="Wingdings" panose="05000000000000000000" pitchFamily="2" charset="2"/>
              <a:buChar char="v"/>
            </a:pPr>
            <a:r>
              <a:rPr lang="ar-SA" dirty="0" smtClean="0"/>
              <a:t>الهيكل </a:t>
            </a:r>
            <a:r>
              <a:rPr lang="ar-SA" dirty="0"/>
              <a:t>التنظيمي للفنادق وقسم المكاتب </a:t>
            </a:r>
            <a:r>
              <a:rPr lang="ar-SA" dirty="0" smtClean="0"/>
              <a:t>الأمامية</a:t>
            </a:r>
            <a:r>
              <a:rPr lang="en-US" dirty="0" smtClean="0"/>
              <a:t>.</a:t>
            </a:r>
            <a:endParaRPr lang="en-US" dirty="0"/>
          </a:p>
        </p:txBody>
      </p:sp>
    </p:spTree>
    <p:extLst>
      <p:ext uri="{BB962C8B-B14F-4D97-AF65-F5344CB8AC3E}">
        <p14:creationId xmlns:p14="http://schemas.microsoft.com/office/powerpoint/2010/main" val="34286161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696308" y="427511"/>
            <a:ext cx="6775938" cy="890649"/>
          </a:xfrm>
        </p:spPr>
        <p:txBody>
          <a:bodyPr>
            <a:normAutofit/>
          </a:bodyPr>
          <a:lstStyle/>
          <a:p>
            <a:pPr marL="3175">
              <a:lnSpc>
                <a:spcPct val="150000"/>
              </a:lnSpc>
              <a:spcBef>
                <a:spcPts val="1800"/>
              </a:spcBef>
              <a:spcAft>
                <a:spcPts val="600"/>
              </a:spcAft>
            </a:pPr>
            <a:r>
              <a:rPr lang="ar-SA" dirty="0">
                <a:solidFill>
                  <a:srgbClr val="365F91"/>
                </a:solidFill>
                <a:latin typeface="Calibri" panose="020F0502020204030204" pitchFamily="34" charset="0"/>
                <a:ea typeface="Times New Roman" panose="02020603050405020304" pitchFamily="18" charset="0"/>
              </a:rPr>
              <a:t>مفهوم المكتب </a:t>
            </a:r>
            <a:r>
              <a:rPr lang="ar-SA" dirty="0" smtClean="0">
                <a:solidFill>
                  <a:srgbClr val="365F91"/>
                </a:solidFill>
                <a:latin typeface="Calibri" panose="020F0502020204030204" pitchFamily="34" charset="0"/>
                <a:ea typeface="Times New Roman" panose="02020603050405020304" pitchFamily="18" charset="0"/>
              </a:rPr>
              <a:t>الأمامي</a:t>
            </a:r>
            <a:endParaRPr lang="en-US" sz="1600" dirty="0">
              <a:effectLst/>
              <a:latin typeface="Calibri" panose="020F0502020204030204" pitchFamily="34" charset="0"/>
              <a:ea typeface="Times New Roman" panose="02020603050405020304" pitchFamily="18" charset="0"/>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8462" y="1520161"/>
            <a:ext cx="8698523" cy="4871885"/>
          </a:xfrm>
          <a:prstGeom prst="rect">
            <a:avLst/>
          </a:prstGeom>
        </p:spPr>
      </p:pic>
    </p:spTree>
    <p:extLst>
      <p:ext uri="{BB962C8B-B14F-4D97-AF65-F5344CB8AC3E}">
        <p14:creationId xmlns:p14="http://schemas.microsoft.com/office/powerpoint/2010/main" val="298923098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pPr marL="3175">
              <a:lnSpc>
                <a:spcPct val="150000"/>
              </a:lnSpc>
              <a:spcBef>
                <a:spcPts val="1800"/>
              </a:spcBef>
              <a:spcAft>
                <a:spcPts val="600"/>
              </a:spcAft>
            </a:pPr>
            <a:r>
              <a:rPr lang="ar-SY" dirty="0">
                <a:solidFill>
                  <a:srgbClr val="365F91"/>
                </a:solidFill>
                <a:latin typeface="Calibri" panose="020F0502020204030204" pitchFamily="34" charset="0"/>
                <a:ea typeface="Times New Roman" panose="02020603050405020304" pitchFamily="18" charset="0"/>
              </a:rPr>
              <a:t>تصنيف </a:t>
            </a:r>
            <a:r>
              <a:rPr lang="ar-SY" dirty="0" smtClean="0">
                <a:solidFill>
                  <a:srgbClr val="365F91"/>
                </a:solidFill>
                <a:latin typeface="Calibri" panose="020F0502020204030204" pitchFamily="34" charset="0"/>
                <a:ea typeface="Times New Roman" panose="02020603050405020304" pitchFamily="18" charset="0"/>
              </a:rPr>
              <a:t>الفنادق</a:t>
            </a:r>
            <a:endParaRPr lang="en-US" sz="1600" dirty="0">
              <a:latin typeface="Calibri" panose="020F0502020204030204" pitchFamily="34" charset="0"/>
              <a:ea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1440377219"/>
              </p:ext>
            </p:extLst>
          </p:nvPr>
        </p:nvGraphicFramePr>
        <p:xfrm>
          <a:off x="1281723" y="1606062"/>
          <a:ext cx="9984154" cy="4895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529057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pPr>
              <a:lnSpc>
                <a:spcPct val="150000"/>
              </a:lnSpc>
              <a:spcAft>
                <a:spcPts val="1000"/>
              </a:spcAft>
            </a:pPr>
            <a:r>
              <a:rPr lang="ar-SY" dirty="0">
                <a:latin typeface="Calibri" panose="020F0502020204030204" pitchFamily="34" charset="0"/>
                <a:ea typeface="Times New Roman" panose="02020603050405020304" pitchFamily="18" charset="0"/>
              </a:rPr>
              <a:t>معايير تصنيف </a:t>
            </a:r>
            <a:r>
              <a:rPr lang="ar-SY" dirty="0" smtClean="0">
                <a:latin typeface="Calibri" panose="020F0502020204030204" pitchFamily="34" charset="0"/>
                <a:ea typeface="Times New Roman" panose="02020603050405020304" pitchFamily="18" charset="0"/>
              </a:rPr>
              <a:t>الفنادق</a:t>
            </a:r>
            <a:endParaRPr lang="en-US" sz="1800" dirty="0">
              <a:latin typeface="Calibri" panose="020F0502020204030204" pitchFamily="34" charset="0"/>
              <a:ea typeface="Times New Roman" panose="02020603050405020304" pitchFamily="18" charset="0"/>
            </a:endParaRPr>
          </a:p>
        </p:txBody>
      </p:sp>
      <p:sp>
        <p:nvSpPr>
          <p:cNvPr id="4" name="عنصر نائب للمحتوى 3"/>
          <p:cNvSpPr>
            <a:spLocks noGrp="1"/>
          </p:cNvSpPr>
          <p:nvPr>
            <p:ph sz="quarter" idx="12"/>
          </p:nvPr>
        </p:nvSpPr>
        <p:spPr>
          <a:xfrm>
            <a:off x="5099539" y="1459627"/>
            <a:ext cx="6765420" cy="698448"/>
          </a:xfrm>
        </p:spPr>
        <p:txBody>
          <a:bodyPr>
            <a:normAutofit/>
          </a:bodyPr>
          <a:lstStyle/>
          <a:p>
            <a:pPr>
              <a:lnSpc>
                <a:spcPct val="150000"/>
              </a:lnSpc>
              <a:spcAft>
                <a:spcPts val="1000"/>
              </a:spcAft>
            </a:pPr>
            <a:r>
              <a:rPr lang="ar-SY" dirty="0" smtClean="0">
                <a:latin typeface="Calibri" panose="020F0502020204030204" pitchFamily="34" charset="0"/>
                <a:ea typeface="Times New Roman" panose="02020603050405020304" pitchFamily="18" charset="0"/>
                <a:cs typeface="Simplified Arabic" panose="02020603050405020304" pitchFamily="18" charset="-78"/>
              </a:rPr>
              <a:t>تقسيم </a:t>
            </a:r>
            <a:r>
              <a:rPr lang="ar-SY" dirty="0">
                <a:latin typeface="Calibri" panose="020F0502020204030204" pitchFamily="34" charset="0"/>
                <a:ea typeface="Times New Roman" panose="02020603050405020304" pitchFamily="18" charset="0"/>
                <a:cs typeface="Simplified Arabic" panose="02020603050405020304" pitchFamily="18" charset="-78"/>
              </a:rPr>
              <a:t>الفنادق من حيث </a:t>
            </a:r>
            <a:r>
              <a:rPr lang="ar-SY" dirty="0" smtClean="0">
                <a:latin typeface="Calibri" panose="020F0502020204030204" pitchFamily="34" charset="0"/>
                <a:ea typeface="Times New Roman" panose="02020603050405020304" pitchFamily="18" charset="0"/>
                <a:cs typeface="Simplified Arabic" panose="02020603050405020304" pitchFamily="18" charset="-78"/>
              </a:rPr>
              <a:t>الدرجة</a:t>
            </a:r>
            <a:endParaRPr lang="en-US" sz="1800" dirty="0">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3558091198"/>
              </p:ext>
            </p:extLst>
          </p:nvPr>
        </p:nvGraphicFramePr>
        <p:xfrm>
          <a:off x="1879600" y="2398557"/>
          <a:ext cx="9245600" cy="3894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329152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pPr>
              <a:lnSpc>
                <a:spcPct val="150000"/>
              </a:lnSpc>
              <a:spcAft>
                <a:spcPts val="1000"/>
              </a:spcAft>
            </a:pPr>
            <a:r>
              <a:rPr lang="ar-SY" dirty="0">
                <a:latin typeface="Calibri" panose="020F0502020204030204" pitchFamily="34" charset="0"/>
                <a:ea typeface="Times New Roman" panose="02020603050405020304" pitchFamily="18" charset="0"/>
              </a:rPr>
              <a:t>معايير تصنيف الفنادق</a:t>
            </a:r>
            <a:endParaRPr lang="en-US" sz="1800" dirty="0">
              <a:latin typeface="Calibri" panose="020F0502020204030204" pitchFamily="34" charset="0"/>
              <a:ea typeface="Times New Roman" panose="02020603050405020304" pitchFamily="18" charset="0"/>
            </a:endParaRPr>
          </a:p>
        </p:txBody>
      </p:sp>
      <p:sp>
        <p:nvSpPr>
          <p:cNvPr id="4" name="عنصر نائب للمحتوى 3"/>
          <p:cNvSpPr>
            <a:spLocks noGrp="1"/>
          </p:cNvSpPr>
          <p:nvPr>
            <p:ph sz="quarter" idx="12"/>
          </p:nvPr>
        </p:nvSpPr>
        <p:spPr>
          <a:xfrm>
            <a:off x="5017477" y="1459627"/>
            <a:ext cx="6847481" cy="698448"/>
          </a:xfrm>
        </p:spPr>
        <p:txBody>
          <a:bodyPr>
            <a:normAutofit/>
          </a:bodyPr>
          <a:lstStyle/>
          <a:p>
            <a:pPr>
              <a:lnSpc>
                <a:spcPct val="150000"/>
              </a:lnSpc>
              <a:spcAft>
                <a:spcPts val="1000"/>
              </a:spcAft>
            </a:pPr>
            <a:r>
              <a:rPr lang="ar-SY" dirty="0" smtClean="0">
                <a:latin typeface="Calibri" panose="020F0502020204030204" pitchFamily="34" charset="0"/>
                <a:ea typeface="Times New Roman" panose="02020603050405020304" pitchFamily="18" charset="0"/>
              </a:rPr>
              <a:t>التقسيم </a:t>
            </a:r>
            <a:r>
              <a:rPr lang="ar-SY" dirty="0">
                <a:latin typeface="Calibri" panose="020F0502020204030204" pitchFamily="34" charset="0"/>
                <a:ea typeface="Times New Roman" panose="02020603050405020304" pitchFamily="18" charset="0"/>
              </a:rPr>
              <a:t>على أساس عدد </a:t>
            </a:r>
            <a:r>
              <a:rPr lang="ar-SY" dirty="0" smtClean="0">
                <a:latin typeface="Calibri" panose="020F0502020204030204" pitchFamily="34" charset="0"/>
                <a:ea typeface="Times New Roman" panose="02020603050405020304" pitchFamily="18" charset="0"/>
              </a:rPr>
              <a:t>النجوم</a:t>
            </a:r>
            <a:endParaRPr lang="en-US" sz="1800" dirty="0">
              <a:effectLst/>
              <a:latin typeface="Calibri" panose="020F0502020204030204" pitchFamily="34" charset="0"/>
              <a:ea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1607137380"/>
              </p:ext>
            </p:extLst>
          </p:nvPr>
        </p:nvGraphicFramePr>
        <p:xfrm>
          <a:off x="1938214" y="2398557"/>
          <a:ext cx="9315940" cy="4114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396198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pPr>
              <a:lnSpc>
                <a:spcPct val="150000"/>
              </a:lnSpc>
              <a:spcAft>
                <a:spcPts val="1000"/>
              </a:spcAft>
            </a:pPr>
            <a:r>
              <a:rPr lang="ar-SY" dirty="0">
                <a:latin typeface="Calibri" panose="020F0502020204030204" pitchFamily="34" charset="0"/>
                <a:ea typeface="Times New Roman" panose="02020603050405020304" pitchFamily="18" charset="0"/>
              </a:rPr>
              <a:t>معايير تصنيف الفنادق</a:t>
            </a:r>
            <a:endParaRPr lang="en-US" sz="1800" dirty="0">
              <a:latin typeface="Calibri" panose="020F0502020204030204" pitchFamily="34" charset="0"/>
              <a:ea typeface="Times New Roman" panose="02020603050405020304" pitchFamily="18" charset="0"/>
            </a:endParaRPr>
          </a:p>
        </p:txBody>
      </p:sp>
      <p:sp>
        <p:nvSpPr>
          <p:cNvPr id="4" name="عنصر نائب للمحتوى 3"/>
          <p:cNvSpPr>
            <a:spLocks noGrp="1"/>
          </p:cNvSpPr>
          <p:nvPr>
            <p:ph sz="quarter" idx="12"/>
          </p:nvPr>
        </p:nvSpPr>
        <p:spPr>
          <a:xfrm>
            <a:off x="5052647" y="1459627"/>
            <a:ext cx="6812312" cy="698448"/>
          </a:xfrm>
        </p:spPr>
        <p:txBody>
          <a:bodyPr>
            <a:normAutofit/>
          </a:bodyPr>
          <a:lstStyle/>
          <a:p>
            <a:pPr>
              <a:lnSpc>
                <a:spcPct val="150000"/>
              </a:lnSpc>
              <a:spcAft>
                <a:spcPts val="1000"/>
              </a:spcAft>
            </a:pPr>
            <a:r>
              <a:rPr lang="ar-SY" dirty="0" smtClean="0">
                <a:latin typeface="Calibri" panose="020F0502020204030204" pitchFamily="34" charset="0"/>
                <a:ea typeface="Times New Roman" panose="02020603050405020304" pitchFamily="18" charset="0"/>
              </a:rPr>
              <a:t>التقسيم </a:t>
            </a:r>
            <a:r>
              <a:rPr lang="ar-SY" dirty="0">
                <a:latin typeface="Calibri" panose="020F0502020204030204" pitchFamily="34" charset="0"/>
                <a:ea typeface="Times New Roman" panose="02020603050405020304" pitchFamily="18" charset="0"/>
              </a:rPr>
              <a:t>على أساس </a:t>
            </a:r>
            <a:r>
              <a:rPr lang="ar-SY" dirty="0" smtClean="0">
                <a:latin typeface="Calibri" panose="020F0502020204030204" pitchFamily="34" charset="0"/>
                <a:ea typeface="Times New Roman" panose="02020603050405020304" pitchFamily="18" charset="0"/>
              </a:rPr>
              <a:t>الملكية</a:t>
            </a:r>
            <a:endParaRPr lang="en-US" sz="1800" dirty="0">
              <a:effectLst/>
              <a:latin typeface="Calibri" panose="020F0502020204030204" pitchFamily="34" charset="0"/>
              <a:ea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3041059017"/>
              </p:ext>
            </p:extLst>
          </p:nvPr>
        </p:nvGraphicFramePr>
        <p:xfrm>
          <a:off x="1258276" y="2414954"/>
          <a:ext cx="10124832" cy="4076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592338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2273968" y="1433429"/>
            <a:ext cx="7543800" cy="5029200"/>
          </a:xfrm>
        </p:spPr>
      </p:pic>
      <p:sp>
        <p:nvSpPr>
          <p:cNvPr id="3" name="عنصر نائب للمحتوى 2"/>
          <p:cNvSpPr>
            <a:spLocks noGrp="1"/>
          </p:cNvSpPr>
          <p:nvPr>
            <p:ph sz="quarter" idx="11"/>
          </p:nvPr>
        </p:nvSpPr>
        <p:spPr/>
        <p:txBody>
          <a:bodyPr/>
          <a:lstStyle/>
          <a:p>
            <a:pPr marL="3175">
              <a:lnSpc>
                <a:spcPct val="150000"/>
              </a:lnSpc>
              <a:spcBef>
                <a:spcPts val="1800"/>
              </a:spcBef>
              <a:spcAft>
                <a:spcPts val="600"/>
              </a:spcAft>
            </a:pPr>
            <a:r>
              <a:rPr lang="ar-SY" dirty="0">
                <a:latin typeface="Calibri" panose="020F0502020204030204" pitchFamily="34" charset="0"/>
                <a:ea typeface="Times New Roman" panose="02020603050405020304" pitchFamily="18" charset="0"/>
              </a:rPr>
              <a:t>أنواع </a:t>
            </a:r>
            <a:r>
              <a:rPr lang="ar-SY" dirty="0" smtClean="0">
                <a:latin typeface="Calibri" panose="020F0502020204030204" pitchFamily="34" charset="0"/>
                <a:ea typeface="Times New Roman" panose="02020603050405020304" pitchFamily="18" charset="0"/>
              </a:rPr>
              <a:t>الفنادق</a:t>
            </a:r>
            <a:endParaRPr lang="en-US" sz="16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7916144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1239</TotalTime>
  <Words>534</Words>
  <Application>Microsoft Office PowerPoint</Application>
  <PresentationFormat>Widescreen</PresentationFormat>
  <Paragraphs>95</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Simplified Arabic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Roula Sulaiman</dc:creator>
  <cp:lastModifiedBy>UserHP8</cp:lastModifiedBy>
  <cp:revision>199</cp:revision>
  <dcterms:created xsi:type="dcterms:W3CDTF">2020-10-20T08:45:47Z</dcterms:created>
  <dcterms:modified xsi:type="dcterms:W3CDTF">2023-03-21T09:29:27Z</dcterms:modified>
</cp:coreProperties>
</file>