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1.xml" ContentType="application/vnd.openxmlformats-officedocument.themeOverr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5"/>
  </p:notesMasterIdLst>
  <p:handoutMasterIdLst>
    <p:handoutMasterId r:id="rId26"/>
  </p:handoutMasterIdLst>
  <p:sldIdLst>
    <p:sldId id="298" r:id="rId5"/>
    <p:sldId id="257" r:id="rId6"/>
    <p:sldId id="258" r:id="rId7"/>
    <p:sldId id="259" r:id="rId8"/>
    <p:sldId id="287" r:id="rId9"/>
    <p:sldId id="288" r:id="rId10"/>
    <p:sldId id="299" r:id="rId11"/>
    <p:sldId id="280" r:id="rId12"/>
    <p:sldId id="289" r:id="rId13"/>
    <p:sldId id="290" r:id="rId14"/>
    <p:sldId id="291" r:id="rId15"/>
    <p:sldId id="292" r:id="rId16"/>
    <p:sldId id="293" r:id="rId17"/>
    <p:sldId id="294" r:id="rId18"/>
    <p:sldId id="300" r:id="rId19"/>
    <p:sldId id="295" r:id="rId20"/>
    <p:sldId id="296" r:id="rId21"/>
    <p:sldId id="297" r:id="rId22"/>
    <p:sldId id="278" r:id="rId23"/>
    <p:sldId id="30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19" autoAdjust="0"/>
  </p:normalViewPr>
  <p:slideViewPr>
    <p:cSldViewPr snapToGrid="0">
      <p:cViewPr varScale="1">
        <p:scale>
          <a:sx n="72" d="100"/>
          <a:sy n="72" d="100"/>
        </p:scale>
        <p:origin x="660" y="78"/>
      </p:cViewPr>
      <p:guideLst>
        <p:guide orient="horz" pos="2160"/>
        <p:guide pos="3840"/>
      </p:guideLst>
    </p:cSldViewPr>
  </p:slideViewPr>
  <p:outlineViewPr>
    <p:cViewPr>
      <p:scale>
        <a:sx n="33" d="100"/>
        <a:sy n="33" d="100"/>
      </p:scale>
      <p:origin x="0" y="1152"/>
    </p:cViewPr>
  </p:outlin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84759C-99E8-4CC6-9F7F-C723E291AA34}" type="doc">
      <dgm:prSet loTypeId="urn:microsoft.com/office/officeart/2005/8/layout/list1" loCatId="list" qsTypeId="urn:microsoft.com/office/officeart/2005/8/quickstyle/simple3" qsCatId="simple" csTypeId="urn:microsoft.com/office/officeart/2005/8/colors/accent2_3" csCatId="accent2" phldr="1"/>
      <dgm:spPr/>
      <dgm:t>
        <a:bodyPr/>
        <a:lstStyle/>
        <a:p>
          <a:pPr rtl="1"/>
          <a:endParaRPr lang="ar-SY"/>
        </a:p>
      </dgm:t>
    </dgm:pt>
    <dgm:pt modelId="{B8E529AE-6DAF-4375-A68E-F503077EAD1B}">
      <dgm:prSet custT="1"/>
      <dgm:spPr/>
      <dgm:t>
        <a:bodyPr/>
        <a:lstStyle/>
        <a:p>
          <a:pPr rtl="1"/>
          <a:r>
            <a:rPr lang="ar-SA" sz="2200" b="1">
              <a:latin typeface="Arial" panose="020B0604020202020204" pitchFamily="34" charset="0"/>
              <a:cs typeface="Arial" panose="020B0604020202020204" pitchFamily="34" charset="0"/>
            </a:rPr>
            <a:t>القرابة:</a:t>
          </a:r>
          <a:r>
            <a:rPr lang="ar-SA" sz="2200">
              <a:latin typeface="Arial" panose="020B0604020202020204" pitchFamily="34" charset="0"/>
              <a:cs typeface="Arial" panose="020B0604020202020204" pitchFamily="34" charset="0"/>
            </a:rPr>
            <a:t> والمراد بها هنا العصوبة بالنفس</a:t>
          </a:r>
          <a:r>
            <a:rPr lang="ar-SY" sz="220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3897AFD2-0F19-4037-9DD7-B010C012B2FA}" type="parTrans" cxnId="{C4DCF81E-094F-427C-A629-4369C5395687}">
      <dgm:prSet/>
      <dgm:spPr/>
      <dgm:t>
        <a:bodyPr/>
        <a:lstStyle/>
        <a:p>
          <a:pPr rtl="1"/>
          <a:endParaRPr lang="ar-SY" sz="2200">
            <a:latin typeface="Arial" panose="020B0604020202020204" pitchFamily="34" charset="0"/>
            <a:cs typeface="Arial" panose="020B0604020202020204" pitchFamily="34" charset="0"/>
          </a:endParaRPr>
        </a:p>
      </dgm:t>
    </dgm:pt>
    <dgm:pt modelId="{2D976709-B6FA-4FBD-BE84-0479BA912F44}" type="sibTrans" cxnId="{C4DCF81E-094F-427C-A629-4369C5395687}">
      <dgm:prSet/>
      <dgm:spPr/>
      <dgm:t>
        <a:bodyPr/>
        <a:lstStyle/>
        <a:p>
          <a:pPr rtl="1"/>
          <a:endParaRPr lang="ar-SY" sz="2200">
            <a:latin typeface="Arial" panose="020B0604020202020204" pitchFamily="34" charset="0"/>
            <a:cs typeface="Arial" panose="020B0604020202020204" pitchFamily="34" charset="0"/>
          </a:endParaRPr>
        </a:p>
      </dgm:t>
    </dgm:pt>
    <dgm:pt modelId="{0310F971-28FE-462A-95FE-6FEB56D81889}">
      <dgm:prSet custT="1"/>
      <dgm:spPr/>
      <dgm:t>
        <a:bodyPr/>
        <a:lstStyle/>
        <a:p>
          <a:pPr rtl="1"/>
          <a:r>
            <a:rPr lang="ar-SY" sz="2200">
              <a:latin typeface="Arial" panose="020B0604020202020204" pitchFamily="34" charset="0"/>
              <a:cs typeface="Arial" panose="020B0604020202020204" pitchFamily="34" charset="0"/>
            </a:rPr>
            <a:t>و</a:t>
          </a:r>
          <a:r>
            <a:rPr lang="ar-SA" sz="2200" b="1">
              <a:latin typeface="Arial" panose="020B0604020202020204" pitchFamily="34" charset="0"/>
              <a:cs typeface="Arial" panose="020B0604020202020204" pitchFamily="34" charset="0"/>
            </a:rPr>
            <a:t>الإمامة العامة</a:t>
          </a:r>
          <a:r>
            <a:rPr lang="ar-SY" sz="2200" b="1">
              <a:latin typeface="Arial" panose="020B0604020202020204" pitchFamily="34" charset="0"/>
              <a:cs typeface="Arial" panose="020B0604020202020204" pitchFamily="34" charset="0"/>
            </a:rPr>
            <a:t> </a:t>
          </a:r>
          <a:r>
            <a:rPr lang="ar-SA" sz="2200">
              <a:latin typeface="Arial" panose="020B0604020202020204" pitchFamily="34" charset="0"/>
              <a:cs typeface="Arial" panose="020B0604020202020204" pitchFamily="34" charset="0"/>
            </a:rPr>
            <a:t>تثبت للسلطان</a:t>
          </a:r>
          <a:r>
            <a:rPr lang="ar-SY" sz="220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C1B1E070-1653-4CDB-81CB-50F1D11230B9}" type="parTrans" cxnId="{471B2D44-7C74-4D68-9241-0B5CAA814D26}">
      <dgm:prSet/>
      <dgm:spPr/>
      <dgm:t>
        <a:bodyPr/>
        <a:lstStyle/>
        <a:p>
          <a:pPr rtl="1"/>
          <a:endParaRPr lang="ar-SY" sz="2200">
            <a:latin typeface="Arial" panose="020B0604020202020204" pitchFamily="34" charset="0"/>
            <a:cs typeface="Arial" panose="020B0604020202020204" pitchFamily="34" charset="0"/>
          </a:endParaRPr>
        </a:p>
      </dgm:t>
    </dgm:pt>
    <dgm:pt modelId="{5065F6A7-3499-4863-A752-46C1036CC24C}" type="sibTrans" cxnId="{471B2D44-7C74-4D68-9241-0B5CAA814D26}">
      <dgm:prSet/>
      <dgm:spPr/>
      <dgm:t>
        <a:bodyPr/>
        <a:lstStyle/>
        <a:p>
          <a:pPr rtl="1"/>
          <a:endParaRPr lang="ar-SY" sz="2200">
            <a:latin typeface="Arial" panose="020B0604020202020204" pitchFamily="34" charset="0"/>
            <a:cs typeface="Arial" panose="020B0604020202020204" pitchFamily="34" charset="0"/>
          </a:endParaRPr>
        </a:p>
      </dgm:t>
    </dgm:pt>
    <dgm:pt modelId="{6F58BB53-45CA-4A95-B822-E5A297672052}" type="pres">
      <dgm:prSet presAssocID="{D384759C-99E8-4CC6-9F7F-C723E291AA34}" presName="linear" presStyleCnt="0">
        <dgm:presLayoutVars>
          <dgm:dir val="rev"/>
          <dgm:animLvl val="lvl"/>
          <dgm:resizeHandles val="exact"/>
        </dgm:presLayoutVars>
      </dgm:prSet>
      <dgm:spPr/>
    </dgm:pt>
    <dgm:pt modelId="{91CDED7F-CCF5-47CF-8EA1-A60369AD5411}" type="pres">
      <dgm:prSet presAssocID="{B8E529AE-6DAF-4375-A68E-F503077EAD1B}" presName="parentLin" presStyleCnt="0"/>
      <dgm:spPr/>
    </dgm:pt>
    <dgm:pt modelId="{ED109F6D-E981-40FB-AFE5-7BF150B386EE}" type="pres">
      <dgm:prSet presAssocID="{B8E529AE-6DAF-4375-A68E-F503077EAD1B}" presName="parentLeftMargin" presStyleLbl="node1" presStyleIdx="0" presStyleCnt="2"/>
      <dgm:spPr/>
    </dgm:pt>
    <dgm:pt modelId="{8477E170-47B9-45F6-82C2-6B5196824110}" type="pres">
      <dgm:prSet presAssocID="{B8E529AE-6DAF-4375-A68E-F503077EAD1B}" presName="parentText" presStyleLbl="node1" presStyleIdx="0" presStyleCnt="2" custScaleX="142857">
        <dgm:presLayoutVars>
          <dgm:chMax val="0"/>
          <dgm:bulletEnabled val="1"/>
        </dgm:presLayoutVars>
      </dgm:prSet>
      <dgm:spPr/>
    </dgm:pt>
    <dgm:pt modelId="{4405332D-F23D-4C2E-9F99-D320E356C315}" type="pres">
      <dgm:prSet presAssocID="{B8E529AE-6DAF-4375-A68E-F503077EAD1B}" presName="negativeSpace" presStyleCnt="0"/>
      <dgm:spPr/>
    </dgm:pt>
    <dgm:pt modelId="{B12B7651-717D-4393-90A5-B4996C35D9DA}" type="pres">
      <dgm:prSet presAssocID="{B8E529AE-6DAF-4375-A68E-F503077EAD1B}" presName="childText" presStyleLbl="conFgAcc1" presStyleIdx="0" presStyleCnt="2">
        <dgm:presLayoutVars>
          <dgm:bulletEnabled val="1"/>
        </dgm:presLayoutVars>
      </dgm:prSet>
      <dgm:spPr/>
    </dgm:pt>
    <dgm:pt modelId="{AF532DD1-A857-4EB8-8343-E3638868BA4F}" type="pres">
      <dgm:prSet presAssocID="{2D976709-B6FA-4FBD-BE84-0479BA912F44}" presName="spaceBetweenRectangles" presStyleCnt="0"/>
      <dgm:spPr/>
    </dgm:pt>
    <dgm:pt modelId="{10BC0206-EEB8-4F0E-8025-D0459AA20D18}" type="pres">
      <dgm:prSet presAssocID="{0310F971-28FE-462A-95FE-6FEB56D81889}" presName="parentLin" presStyleCnt="0"/>
      <dgm:spPr/>
    </dgm:pt>
    <dgm:pt modelId="{025DAAA7-6036-42BD-9EB9-7797C30934DE}" type="pres">
      <dgm:prSet presAssocID="{0310F971-28FE-462A-95FE-6FEB56D81889}" presName="parentLeftMargin" presStyleLbl="node1" presStyleIdx="0" presStyleCnt="2"/>
      <dgm:spPr/>
    </dgm:pt>
    <dgm:pt modelId="{03002B80-238D-4EC6-9E66-87DBC52CEBCC}" type="pres">
      <dgm:prSet presAssocID="{0310F971-28FE-462A-95FE-6FEB56D81889}" presName="parentText" presStyleLbl="node1" presStyleIdx="1" presStyleCnt="2" custScaleX="142857">
        <dgm:presLayoutVars>
          <dgm:chMax val="0"/>
          <dgm:bulletEnabled val="1"/>
        </dgm:presLayoutVars>
      </dgm:prSet>
      <dgm:spPr/>
    </dgm:pt>
    <dgm:pt modelId="{17282E9E-18E7-462E-8B17-EB90594A6098}" type="pres">
      <dgm:prSet presAssocID="{0310F971-28FE-462A-95FE-6FEB56D81889}" presName="negativeSpace" presStyleCnt="0"/>
      <dgm:spPr/>
    </dgm:pt>
    <dgm:pt modelId="{5577168F-1C07-446D-9D54-2BFD026BC510}" type="pres">
      <dgm:prSet presAssocID="{0310F971-28FE-462A-95FE-6FEB56D81889}" presName="childText" presStyleLbl="conFgAcc1" presStyleIdx="1" presStyleCnt="2">
        <dgm:presLayoutVars>
          <dgm:bulletEnabled val="1"/>
        </dgm:presLayoutVars>
      </dgm:prSet>
      <dgm:spPr/>
    </dgm:pt>
  </dgm:ptLst>
  <dgm:cxnLst>
    <dgm:cxn modelId="{C4DCF81E-094F-427C-A629-4369C5395687}" srcId="{D384759C-99E8-4CC6-9F7F-C723E291AA34}" destId="{B8E529AE-6DAF-4375-A68E-F503077EAD1B}" srcOrd="0" destOrd="0" parTransId="{3897AFD2-0F19-4037-9DD7-B010C012B2FA}" sibTransId="{2D976709-B6FA-4FBD-BE84-0479BA912F44}"/>
    <dgm:cxn modelId="{471B2D44-7C74-4D68-9241-0B5CAA814D26}" srcId="{D384759C-99E8-4CC6-9F7F-C723E291AA34}" destId="{0310F971-28FE-462A-95FE-6FEB56D81889}" srcOrd="1" destOrd="0" parTransId="{C1B1E070-1653-4CDB-81CB-50F1D11230B9}" sibTransId="{5065F6A7-3499-4863-A752-46C1036CC24C}"/>
    <dgm:cxn modelId="{A787064B-3E9A-42B0-83C5-400522017AB0}" type="presOf" srcId="{0310F971-28FE-462A-95FE-6FEB56D81889}" destId="{025DAAA7-6036-42BD-9EB9-7797C30934DE}" srcOrd="0" destOrd="0" presId="urn:microsoft.com/office/officeart/2005/8/layout/list1"/>
    <dgm:cxn modelId="{D8173988-6BCF-4289-AB94-1EBF066A182C}" type="presOf" srcId="{B8E529AE-6DAF-4375-A68E-F503077EAD1B}" destId="{ED109F6D-E981-40FB-AFE5-7BF150B386EE}" srcOrd="0" destOrd="0" presId="urn:microsoft.com/office/officeart/2005/8/layout/list1"/>
    <dgm:cxn modelId="{E229FB8D-723E-4C02-BD83-76BBE85E2A99}" type="presOf" srcId="{D384759C-99E8-4CC6-9F7F-C723E291AA34}" destId="{6F58BB53-45CA-4A95-B822-E5A297672052}" srcOrd="0" destOrd="0" presId="urn:microsoft.com/office/officeart/2005/8/layout/list1"/>
    <dgm:cxn modelId="{E59A49E7-D38D-4512-8B7C-CA2D0E0D58CC}" type="presOf" srcId="{B8E529AE-6DAF-4375-A68E-F503077EAD1B}" destId="{8477E170-47B9-45F6-82C2-6B5196824110}" srcOrd="1" destOrd="0" presId="urn:microsoft.com/office/officeart/2005/8/layout/list1"/>
    <dgm:cxn modelId="{932B9AF4-5621-479D-B60E-E30455CBBEF2}" type="presOf" srcId="{0310F971-28FE-462A-95FE-6FEB56D81889}" destId="{03002B80-238D-4EC6-9E66-87DBC52CEBCC}" srcOrd="1" destOrd="0" presId="urn:microsoft.com/office/officeart/2005/8/layout/list1"/>
    <dgm:cxn modelId="{B5A847B9-854F-41DA-862B-6F518C33E124}" type="presParOf" srcId="{6F58BB53-45CA-4A95-B822-E5A297672052}" destId="{91CDED7F-CCF5-47CF-8EA1-A60369AD5411}" srcOrd="0" destOrd="0" presId="urn:microsoft.com/office/officeart/2005/8/layout/list1"/>
    <dgm:cxn modelId="{625DDDC0-5DA6-4A78-A9E5-3070260EF6AB}" type="presParOf" srcId="{91CDED7F-CCF5-47CF-8EA1-A60369AD5411}" destId="{ED109F6D-E981-40FB-AFE5-7BF150B386EE}" srcOrd="0" destOrd="0" presId="urn:microsoft.com/office/officeart/2005/8/layout/list1"/>
    <dgm:cxn modelId="{9735672D-DC75-4D0E-9768-B9B44E9B91A9}" type="presParOf" srcId="{91CDED7F-CCF5-47CF-8EA1-A60369AD5411}" destId="{8477E170-47B9-45F6-82C2-6B5196824110}" srcOrd="1" destOrd="0" presId="urn:microsoft.com/office/officeart/2005/8/layout/list1"/>
    <dgm:cxn modelId="{EEC3955C-3B3C-42ED-BF25-B737483C1703}" type="presParOf" srcId="{6F58BB53-45CA-4A95-B822-E5A297672052}" destId="{4405332D-F23D-4C2E-9F99-D320E356C315}" srcOrd="1" destOrd="0" presId="urn:microsoft.com/office/officeart/2005/8/layout/list1"/>
    <dgm:cxn modelId="{82E7FC31-264D-4550-8472-2F556FD1F159}" type="presParOf" srcId="{6F58BB53-45CA-4A95-B822-E5A297672052}" destId="{B12B7651-717D-4393-90A5-B4996C35D9DA}" srcOrd="2" destOrd="0" presId="urn:microsoft.com/office/officeart/2005/8/layout/list1"/>
    <dgm:cxn modelId="{B0E70F79-EDEB-4BC7-B10B-8A0C9B312365}" type="presParOf" srcId="{6F58BB53-45CA-4A95-B822-E5A297672052}" destId="{AF532DD1-A857-4EB8-8343-E3638868BA4F}" srcOrd="3" destOrd="0" presId="urn:microsoft.com/office/officeart/2005/8/layout/list1"/>
    <dgm:cxn modelId="{B323B9FA-4858-4288-9AB8-19F1EBD8D847}" type="presParOf" srcId="{6F58BB53-45CA-4A95-B822-E5A297672052}" destId="{10BC0206-EEB8-4F0E-8025-D0459AA20D18}" srcOrd="4" destOrd="0" presId="urn:microsoft.com/office/officeart/2005/8/layout/list1"/>
    <dgm:cxn modelId="{FB6705C0-2F8A-4975-B14A-F4CB55D4709C}" type="presParOf" srcId="{10BC0206-EEB8-4F0E-8025-D0459AA20D18}" destId="{025DAAA7-6036-42BD-9EB9-7797C30934DE}" srcOrd="0" destOrd="0" presId="urn:microsoft.com/office/officeart/2005/8/layout/list1"/>
    <dgm:cxn modelId="{C674F056-03FB-4980-90B0-754D6387D34C}" type="presParOf" srcId="{10BC0206-EEB8-4F0E-8025-D0459AA20D18}" destId="{03002B80-238D-4EC6-9E66-87DBC52CEBCC}" srcOrd="1" destOrd="0" presId="urn:microsoft.com/office/officeart/2005/8/layout/list1"/>
    <dgm:cxn modelId="{35E0489E-8E1A-41FE-851E-16086DFA76D1}" type="presParOf" srcId="{6F58BB53-45CA-4A95-B822-E5A297672052}" destId="{17282E9E-18E7-462E-8B17-EB90594A6098}" srcOrd="5" destOrd="0" presId="urn:microsoft.com/office/officeart/2005/8/layout/list1"/>
    <dgm:cxn modelId="{8E4D4FD6-C3C5-4ADF-AF51-932864EA5C9F}" type="presParOf" srcId="{6F58BB53-45CA-4A95-B822-E5A297672052}" destId="{5577168F-1C07-446D-9D54-2BFD026BC510}"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790D64-0AD2-4B6C-A877-7F0065D31775}" type="doc">
      <dgm:prSet loTypeId="urn:microsoft.com/office/officeart/2005/8/layout/process5" loCatId="process" qsTypeId="urn:microsoft.com/office/officeart/2005/8/quickstyle/simple3" qsCatId="simple" csTypeId="urn:microsoft.com/office/officeart/2005/8/colors/colorful2" csCatId="colorful" phldr="1"/>
      <dgm:spPr/>
      <dgm:t>
        <a:bodyPr/>
        <a:lstStyle/>
        <a:p>
          <a:pPr rtl="1"/>
          <a:endParaRPr lang="ar-SY"/>
        </a:p>
      </dgm:t>
    </dgm:pt>
    <dgm:pt modelId="{E2A25509-1636-417D-A16C-615E2C8116E3}">
      <dgm:prSet custT="1"/>
      <dgm:spPr/>
      <dgm:t>
        <a:bodyPr/>
        <a:lstStyle/>
        <a:p>
          <a:pPr rtl="1"/>
          <a:r>
            <a:rPr lang="ar-SY" sz="2000" dirty="0">
              <a:latin typeface="Arial" panose="020B0604020202020204" pitchFamily="34" charset="0"/>
              <a:cs typeface="Arial" panose="020B0604020202020204" pitchFamily="34" charset="0"/>
            </a:rPr>
            <a:t>1: الأب</a:t>
          </a:r>
        </a:p>
      </dgm:t>
    </dgm:pt>
    <dgm:pt modelId="{B3A1AA67-3247-4DDC-9789-8E998BA65D9F}" type="parTrans" cxnId="{8545B9A3-9084-465E-9ED6-C65B42CBF131}">
      <dgm:prSet/>
      <dgm:spPr/>
      <dgm:t>
        <a:bodyPr/>
        <a:lstStyle/>
        <a:p>
          <a:pPr rtl="1"/>
          <a:endParaRPr lang="ar-SY" sz="2000">
            <a:latin typeface="Arial" panose="020B0604020202020204" pitchFamily="34" charset="0"/>
            <a:cs typeface="Arial" panose="020B0604020202020204" pitchFamily="34" charset="0"/>
          </a:endParaRPr>
        </a:p>
      </dgm:t>
    </dgm:pt>
    <dgm:pt modelId="{1EABE591-83EB-4DF9-B41E-3ADB542BA9E0}" type="sibTrans" cxnId="{8545B9A3-9084-465E-9ED6-C65B42CBF131}">
      <dgm:prSet/>
      <dgm:spPr/>
      <dgm:t>
        <a:bodyPr/>
        <a:lstStyle/>
        <a:p>
          <a:pPr rtl="1"/>
          <a:endParaRPr lang="ar-SY" sz="2000">
            <a:latin typeface="Arial" panose="020B0604020202020204" pitchFamily="34" charset="0"/>
            <a:cs typeface="Arial" panose="020B0604020202020204" pitchFamily="34" charset="0"/>
          </a:endParaRPr>
        </a:p>
      </dgm:t>
    </dgm:pt>
    <dgm:pt modelId="{440F67F3-3983-4BA8-89A8-09E1652DBF27}">
      <dgm:prSet custT="1"/>
      <dgm:spPr/>
      <dgm:t>
        <a:bodyPr/>
        <a:lstStyle/>
        <a:p>
          <a:pPr rtl="1"/>
          <a:r>
            <a:rPr lang="ar-SY" sz="2000" dirty="0">
              <a:latin typeface="Arial" panose="020B0604020202020204" pitchFamily="34" charset="0"/>
              <a:cs typeface="Arial" panose="020B0604020202020204" pitchFamily="34" charset="0"/>
            </a:rPr>
            <a:t>3: الجد العصبي وإن علا</a:t>
          </a:r>
        </a:p>
      </dgm:t>
    </dgm:pt>
    <dgm:pt modelId="{F60E23E0-DD24-4776-B9DF-2825571A4865}" type="parTrans" cxnId="{DBB5AF22-0D1D-46A3-A799-5D41B9B1CB2E}">
      <dgm:prSet/>
      <dgm:spPr/>
      <dgm:t>
        <a:bodyPr/>
        <a:lstStyle/>
        <a:p>
          <a:pPr rtl="1"/>
          <a:endParaRPr lang="ar-SY" sz="2000">
            <a:latin typeface="Arial" panose="020B0604020202020204" pitchFamily="34" charset="0"/>
            <a:cs typeface="Arial" panose="020B0604020202020204" pitchFamily="34" charset="0"/>
          </a:endParaRPr>
        </a:p>
      </dgm:t>
    </dgm:pt>
    <dgm:pt modelId="{27ED5D57-8EBD-4FC4-A748-CF593939AECC}" type="sibTrans" cxnId="{DBB5AF22-0D1D-46A3-A799-5D41B9B1CB2E}">
      <dgm:prSet/>
      <dgm:spPr/>
      <dgm:t>
        <a:bodyPr/>
        <a:lstStyle/>
        <a:p>
          <a:pPr rtl="1"/>
          <a:endParaRPr lang="ar-SY" sz="2000">
            <a:latin typeface="Arial" panose="020B0604020202020204" pitchFamily="34" charset="0"/>
            <a:cs typeface="Arial" panose="020B0604020202020204" pitchFamily="34" charset="0"/>
          </a:endParaRPr>
        </a:p>
      </dgm:t>
    </dgm:pt>
    <dgm:pt modelId="{B9B0942C-DACF-4DAA-B590-6B7FB7E62C6E}">
      <dgm:prSet custT="1"/>
      <dgm:spPr/>
      <dgm:t>
        <a:bodyPr/>
        <a:lstStyle/>
        <a:p>
          <a:pPr rtl="1"/>
          <a:r>
            <a:rPr lang="ar-SY" sz="2000" dirty="0">
              <a:latin typeface="Arial" panose="020B0604020202020204" pitchFamily="34" charset="0"/>
              <a:cs typeface="Arial" panose="020B0604020202020204" pitchFamily="34" charset="0"/>
            </a:rPr>
            <a:t>4: وصي الجد العصبي ووصي وصيه. </a:t>
          </a:r>
        </a:p>
      </dgm:t>
    </dgm:pt>
    <dgm:pt modelId="{3894B2F9-D9B6-4597-98F1-3125DFA4294F}" type="sibTrans" cxnId="{7F4AEAAE-15FF-48BF-BA90-B40EF55E3F16}">
      <dgm:prSet/>
      <dgm:spPr/>
      <dgm:t>
        <a:bodyPr/>
        <a:lstStyle/>
        <a:p>
          <a:pPr rtl="1"/>
          <a:endParaRPr lang="ar-SY" sz="2000">
            <a:latin typeface="Arial" panose="020B0604020202020204" pitchFamily="34" charset="0"/>
            <a:cs typeface="Arial" panose="020B0604020202020204" pitchFamily="34" charset="0"/>
          </a:endParaRPr>
        </a:p>
      </dgm:t>
    </dgm:pt>
    <dgm:pt modelId="{8122DF0A-73AB-4FB9-AA25-FC87754BDFE1}" type="parTrans" cxnId="{7F4AEAAE-15FF-48BF-BA90-B40EF55E3F16}">
      <dgm:prSet/>
      <dgm:spPr/>
      <dgm:t>
        <a:bodyPr/>
        <a:lstStyle/>
        <a:p>
          <a:pPr rtl="1"/>
          <a:endParaRPr lang="ar-SY" sz="2000">
            <a:latin typeface="Arial" panose="020B0604020202020204" pitchFamily="34" charset="0"/>
            <a:cs typeface="Arial" panose="020B0604020202020204" pitchFamily="34" charset="0"/>
          </a:endParaRPr>
        </a:p>
      </dgm:t>
    </dgm:pt>
    <dgm:pt modelId="{F1F74E88-E71B-4BC2-966D-33DCC097CFEA}">
      <dgm:prSet custT="1"/>
      <dgm:spPr/>
      <dgm:t>
        <a:bodyPr/>
        <a:lstStyle/>
        <a:p>
          <a:pPr rtl="1"/>
          <a:r>
            <a:rPr lang="ar-SY" sz="2000" kern="1200" dirty="0">
              <a:latin typeface="Arial" panose="020B0604020202020204" pitchFamily="34" charset="0"/>
              <a:cs typeface="Arial" panose="020B0604020202020204" pitchFamily="34" charset="0"/>
            </a:rPr>
            <a:t>5: القاضي نائباً عن السلطان. </a:t>
          </a:r>
          <a:endParaRPr lang="en-US" sz="2000" kern="1200" dirty="0">
            <a:latin typeface="Arial" panose="020B0604020202020204" pitchFamily="34" charset="0"/>
            <a:cs typeface="Arial" panose="020B0604020202020204" pitchFamily="34" charset="0"/>
          </a:endParaRPr>
        </a:p>
      </dgm:t>
    </dgm:pt>
    <dgm:pt modelId="{2FE49B1E-E8D7-4142-85AC-B5B65FD8F25C}" type="sibTrans" cxnId="{4869ED97-33E5-4105-9848-3232045DADEB}">
      <dgm:prSet/>
      <dgm:spPr/>
      <dgm:t>
        <a:bodyPr/>
        <a:lstStyle/>
        <a:p>
          <a:pPr rtl="1"/>
          <a:endParaRPr lang="ar-SY" sz="2000">
            <a:latin typeface="Arial" panose="020B0604020202020204" pitchFamily="34" charset="0"/>
            <a:cs typeface="Arial" panose="020B0604020202020204" pitchFamily="34" charset="0"/>
          </a:endParaRPr>
        </a:p>
      </dgm:t>
    </dgm:pt>
    <dgm:pt modelId="{F337359B-3865-4938-AED1-303533E5570D}" type="parTrans" cxnId="{4869ED97-33E5-4105-9848-3232045DADEB}">
      <dgm:prSet/>
      <dgm:spPr/>
      <dgm:t>
        <a:bodyPr/>
        <a:lstStyle/>
        <a:p>
          <a:pPr rtl="1"/>
          <a:endParaRPr lang="ar-SY" sz="2000">
            <a:latin typeface="Arial" panose="020B0604020202020204" pitchFamily="34" charset="0"/>
            <a:cs typeface="Arial" panose="020B0604020202020204" pitchFamily="34" charset="0"/>
          </a:endParaRPr>
        </a:p>
      </dgm:t>
    </dgm:pt>
    <dgm:pt modelId="{16188D42-0084-482F-8974-02FE021A14B8}">
      <dgm:prSet custT="1"/>
      <dgm:spPr/>
      <dgm:t>
        <a:bodyPr/>
        <a:lstStyle/>
        <a:p>
          <a:pPr algn="ctr" rtl="1"/>
          <a:r>
            <a:rPr lang="ar-SY" sz="2000" dirty="0">
              <a:latin typeface="Arial" panose="020B0604020202020204" pitchFamily="34" charset="0"/>
              <a:cs typeface="Arial" panose="020B0604020202020204" pitchFamily="34" charset="0"/>
            </a:rPr>
            <a:t>2: وصي الأب ووصي وصيه. </a:t>
          </a:r>
        </a:p>
      </dgm:t>
    </dgm:pt>
    <dgm:pt modelId="{ED7510C3-58D6-4155-903C-572C1A7087D9}" type="sibTrans" cxnId="{520A22C5-F153-4DE2-A58B-CCC679FE8056}">
      <dgm:prSet/>
      <dgm:spPr/>
      <dgm:t>
        <a:bodyPr/>
        <a:lstStyle/>
        <a:p>
          <a:pPr rtl="1"/>
          <a:endParaRPr lang="ar-SY" sz="2000">
            <a:latin typeface="Arial" panose="020B0604020202020204" pitchFamily="34" charset="0"/>
            <a:cs typeface="Arial" panose="020B0604020202020204" pitchFamily="34" charset="0"/>
          </a:endParaRPr>
        </a:p>
      </dgm:t>
    </dgm:pt>
    <dgm:pt modelId="{7DEF8985-C888-427B-B7B4-44853EC2F232}" type="parTrans" cxnId="{520A22C5-F153-4DE2-A58B-CCC679FE8056}">
      <dgm:prSet/>
      <dgm:spPr/>
      <dgm:t>
        <a:bodyPr/>
        <a:lstStyle/>
        <a:p>
          <a:pPr rtl="1"/>
          <a:endParaRPr lang="ar-SY" sz="2000">
            <a:latin typeface="Arial" panose="020B0604020202020204" pitchFamily="34" charset="0"/>
            <a:cs typeface="Arial" panose="020B0604020202020204" pitchFamily="34" charset="0"/>
          </a:endParaRPr>
        </a:p>
      </dgm:t>
    </dgm:pt>
    <dgm:pt modelId="{2467C72D-CE7B-4D01-9F78-7ACCE5B4106A}">
      <dgm:prSet custT="1"/>
      <dgm:spPr/>
      <dgm:t>
        <a:bodyPr/>
        <a:lstStyle/>
        <a:p>
          <a:pPr rtl="1"/>
          <a:r>
            <a:rPr lang="ar-SA" sz="2000" dirty="0">
              <a:latin typeface="Arial" panose="020B0604020202020204" pitchFamily="34" charset="0"/>
              <a:cs typeface="Arial" panose="020B0604020202020204" pitchFamily="34" charset="0"/>
            </a:rPr>
            <a:t>6: وصي القاضي.</a:t>
          </a:r>
          <a:r>
            <a:rPr lang="ar-SY" sz="2000" dirty="0">
              <a:latin typeface="Arial" panose="020B0604020202020204" pitchFamily="34" charset="0"/>
              <a:cs typeface="Arial" panose="020B0604020202020204" pitchFamily="34" charset="0"/>
            </a:rPr>
            <a:t> </a:t>
          </a:r>
        </a:p>
      </dgm:t>
    </dgm:pt>
    <dgm:pt modelId="{A9F5DC75-C6B2-41F3-9DB4-5A1AB2A2890A}" type="parTrans" cxnId="{DE6FF9B6-9C4A-40ED-9903-8A31589D59A1}">
      <dgm:prSet/>
      <dgm:spPr/>
      <dgm:t>
        <a:bodyPr/>
        <a:lstStyle/>
        <a:p>
          <a:pPr rtl="1"/>
          <a:endParaRPr lang="ar-SY" sz="2000">
            <a:latin typeface="Arial" panose="020B0604020202020204" pitchFamily="34" charset="0"/>
            <a:cs typeface="Arial" panose="020B0604020202020204" pitchFamily="34" charset="0"/>
          </a:endParaRPr>
        </a:p>
      </dgm:t>
    </dgm:pt>
    <dgm:pt modelId="{16170543-895D-460B-AFB8-389392922661}" type="sibTrans" cxnId="{DE6FF9B6-9C4A-40ED-9903-8A31589D59A1}">
      <dgm:prSet/>
      <dgm:spPr/>
      <dgm:t>
        <a:bodyPr/>
        <a:lstStyle/>
        <a:p>
          <a:pPr rtl="1"/>
          <a:endParaRPr lang="ar-SY" sz="2000">
            <a:latin typeface="Arial" panose="020B0604020202020204" pitchFamily="34" charset="0"/>
            <a:cs typeface="Arial" panose="020B0604020202020204" pitchFamily="34" charset="0"/>
          </a:endParaRPr>
        </a:p>
      </dgm:t>
    </dgm:pt>
    <dgm:pt modelId="{4DB7655D-FC4F-4828-8F8A-6A92F78670D1}" type="pres">
      <dgm:prSet presAssocID="{42790D64-0AD2-4B6C-A877-7F0065D31775}" presName="diagram" presStyleCnt="0">
        <dgm:presLayoutVars>
          <dgm:dir val="rev"/>
          <dgm:resizeHandles val="exact"/>
        </dgm:presLayoutVars>
      </dgm:prSet>
      <dgm:spPr/>
    </dgm:pt>
    <dgm:pt modelId="{ABFD590F-D1B1-4B20-A0E3-D0E30B0500E7}" type="pres">
      <dgm:prSet presAssocID="{E2A25509-1636-417D-A16C-615E2C8116E3}" presName="node" presStyleLbl="node1" presStyleIdx="0" presStyleCnt="6" custScaleY="150333">
        <dgm:presLayoutVars>
          <dgm:bulletEnabled val="1"/>
        </dgm:presLayoutVars>
      </dgm:prSet>
      <dgm:spPr/>
    </dgm:pt>
    <dgm:pt modelId="{DAC98370-C944-4255-ADDA-B52ED8224FA9}" type="pres">
      <dgm:prSet presAssocID="{1EABE591-83EB-4DF9-B41E-3ADB542BA9E0}" presName="sibTrans" presStyleLbl="sibTrans2D1" presStyleIdx="0" presStyleCnt="5"/>
      <dgm:spPr/>
    </dgm:pt>
    <dgm:pt modelId="{4F3991CF-BCCE-4230-83CD-38100CC20D70}" type="pres">
      <dgm:prSet presAssocID="{1EABE591-83EB-4DF9-B41E-3ADB542BA9E0}" presName="connectorText" presStyleLbl="sibTrans2D1" presStyleIdx="0" presStyleCnt="5"/>
      <dgm:spPr/>
    </dgm:pt>
    <dgm:pt modelId="{FD569024-0CC8-45D4-BAE3-D805832B417C}" type="pres">
      <dgm:prSet presAssocID="{16188D42-0084-482F-8974-02FE021A14B8}" presName="node" presStyleLbl="node1" presStyleIdx="1" presStyleCnt="6" custScaleY="150333">
        <dgm:presLayoutVars>
          <dgm:bulletEnabled val="1"/>
        </dgm:presLayoutVars>
      </dgm:prSet>
      <dgm:spPr/>
    </dgm:pt>
    <dgm:pt modelId="{66484588-1B22-4279-8C4E-012D11E5CF6B}" type="pres">
      <dgm:prSet presAssocID="{ED7510C3-58D6-4155-903C-572C1A7087D9}" presName="sibTrans" presStyleLbl="sibTrans2D1" presStyleIdx="1" presStyleCnt="5"/>
      <dgm:spPr/>
    </dgm:pt>
    <dgm:pt modelId="{A171CB73-DA7B-4BC6-A1D7-EC08E43C477A}" type="pres">
      <dgm:prSet presAssocID="{ED7510C3-58D6-4155-903C-572C1A7087D9}" presName="connectorText" presStyleLbl="sibTrans2D1" presStyleIdx="1" presStyleCnt="5"/>
      <dgm:spPr/>
    </dgm:pt>
    <dgm:pt modelId="{C680A6E5-980C-4BB7-BA55-FF27EE0533B5}" type="pres">
      <dgm:prSet presAssocID="{440F67F3-3983-4BA8-89A8-09E1652DBF27}" presName="node" presStyleLbl="node1" presStyleIdx="2" presStyleCnt="6" custScaleY="150333">
        <dgm:presLayoutVars>
          <dgm:bulletEnabled val="1"/>
        </dgm:presLayoutVars>
      </dgm:prSet>
      <dgm:spPr/>
    </dgm:pt>
    <dgm:pt modelId="{0A5D70DE-7295-404A-ABC4-8487215ED0F9}" type="pres">
      <dgm:prSet presAssocID="{27ED5D57-8EBD-4FC4-A748-CF593939AECC}" presName="sibTrans" presStyleLbl="sibTrans2D1" presStyleIdx="2" presStyleCnt="5"/>
      <dgm:spPr/>
    </dgm:pt>
    <dgm:pt modelId="{F53F0DBB-D4E0-482F-B568-65BB7FE82AB2}" type="pres">
      <dgm:prSet presAssocID="{27ED5D57-8EBD-4FC4-A748-CF593939AECC}" presName="connectorText" presStyleLbl="sibTrans2D1" presStyleIdx="2" presStyleCnt="5"/>
      <dgm:spPr/>
    </dgm:pt>
    <dgm:pt modelId="{8B25F531-506D-4E88-B3AB-4E958AD0FC96}" type="pres">
      <dgm:prSet presAssocID="{B9B0942C-DACF-4DAA-B590-6B7FB7E62C6E}" presName="node" presStyleLbl="node1" presStyleIdx="3" presStyleCnt="6" custScaleY="150333">
        <dgm:presLayoutVars>
          <dgm:bulletEnabled val="1"/>
        </dgm:presLayoutVars>
      </dgm:prSet>
      <dgm:spPr/>
    </dgm:pt>
    <dgm:pt modelId="{E0D907AB-47B8-4A95-ADA4-A782620EA415}" type="pres">
      <dgm:prSet presAssocID="{3894B2F9-D9B6-4597-98F1-3125DFA4294F}" presName="sibTrans" presStyleLbl="sibTrans2D1" presStyleIdx="3" presStyleCnt="5"/>
      <dgm:spPr/>
    </dgm:pt>
    <dgm:pt modelId="{C2CA3B18-B7B5-4879-B658-9AE8DDBD20AB}" type="pres">
      <dgm:prSet presAssocID="{3894B2F9-D9B6-4597-98F1-3125DFA4294F}" presName="connectorText" presStyleLbl="sibTrans2D1" presStyleIdx="3" presStyleCnt="5"/>
      <dgm:spPr/>
    </dgm:pt>
    <dgm:pt modelId="{43A592F1-F422-443E-AF15-A31C051A9837}" type="pres">
      <dgm:prSet presAssocID="{F1F74E88-E71B-4BC2-966D-33DCC097CFEA}" presName="node" presStyleLbl="node1" presStyleIdx="4" presStyleCnt="6" custScaleY="150333">
        <dgm:presLayoutVars>
          <dgm:bulletEnabled val="1"/>
        </dgm:presLayoutVars>
      </dgm:prSet>
      <dgm:spPr/>
    </dgm:pt>
    <dgm:pt modelId="{20F39E27-B0E5-4BB9-ADB2-ED8E25FB644F}" type="pres">
      <dgm:prSet presAssocID="{2FE49B1E-E8D7-4142-85AC-B5B65FD8F25C}" presName="sibTrans" presStyleLbl="sibTrans2D1" presStyleIdx="4" presStyleCnt="5"/>
      <dgm:spPr/>
    </dgm:pt>
    <dgm:pt modelId="{CD318CA3-665D-4088-95AA-DAC2499E9E9B}" type="pres">
      <dgm:prSet presAssocID="{2FE49B1E-E8D7-4142-85AC-B5B65FD8F25C}" presName="connectorText" presStyleLbl="sibTrans2D1" presStyleIdx="4" presStyleCnt="5"/>
      <dgm:spPr/>
    </dgm:pt>
    <dgm:pt modelId="{2847DE1B-7C40-4DD6-92C8-CA06A20FAA3B}" type="pres">
      <dgm:prSet presAssocID="{2467C72D-CE7B-4D01-9F78-7ACCE5B4106A}" presName="node" presStyleLbl="node1" presStyleIdx="5" presStyleCnt="6" custScaleY="150333">
        <dgm:presLayoutVars>
          <dgm:bulletEnabled val="1"/>
        </dgm:presLayoutVars>
      </dgm:prSet>
      <dgm:spPr/>
    </dgm:pt>
  </dgm:ptLst>
  <dgm:cxnLst>
    <dgm:cxn modelId="{57DE4B00-69FF-4EC0-9071-EF316EF9E320}" type="presOf" srcId="{B9B0942C-DACF-4DAA-B590-6B7FB7E62C6E}" destId="{8B25F531-506D-4E88-B3AB-4E958AD0FC96}" srcOrd="0" destOrd="0" presId="urn:microsoft.com/office/officeart/2005/8/layout/process5"/>
    <dgm:cxn modelId="{A06EF202-C083-4BDE-9680-8AEA66524241}" type="presOf" srcId="{27ED5D57-8EBD-4FC4-A748-CF593939AECC}" destId="{F53F0DBB-D4E0-482F-B568-65BB7FE82AB2}" srcOrd="1" destOrd="0" presId="urn:microsoft.com/office/officeart/2005/8/layout/process5"/>
    <dgm:cxn modelId="{DBB5AF22-0D1D-46A3-A799-5D41B9B1CB2E}" srcId="{42790D64-0AD2-4B6C-A877-7F0065D31775}" destId="{440F67F3-3983-4BA8-89A8-09E1652DBF27}" srcOrd="2" destOrd="0" parTransId="{F60E23E0-DD24-4776-B9DF-2825571A4865}" sibTransId="{27ED5D57-8EBD-4FC4-A748-CF593939AECC}"/>
    <dgm:cxn modelId="{3B24D82C-00BC-4C99-8F4F-249B9736F215}" type="presOf" srcId="{1EABE591-83EB-4DF9-B41E-3ADB542BA9E0}" destId="{DAC98370-C944-4255-ADDA-B52ED8224FA9}" srcOrd="0" destOrd="0" presId="urn:microsoft.com/office/officeart/2005/8/layout/process5"/>
    <dgm:cxn modelId="{AA01A33C-0BBF-4470-B88F-29808555CDFB}" type="presOf" srcId="{ED7510C3-58D6-4155-903C-572C1A7087D9}" destId="{66484588-1B22-4279-8C4E-012D11E5CF6B}" srcOrd="0" destOrd="0" presId="urn:microsoft.com/office/officeart/2005/8/layout/process5"/>
    <dgm:cxn modelId="{E0BD3263-36BE-46C8-8E0A-E0B434585E7D}" type="presOf" srcId="{2FE49B1E-E8D7-4142-85AC-B5B65FD8F25C}" destId="{CD318CA3-665D-4088-95AA-DAC2499E9E9B}" srcOrd="1" destOrd="0" presId="urn:microsoft.com/office/officeart/2005/8/layout/process5"/>
    <dgm:cxn modelId="{AF9A1447-2F13-47AD-AA96-F47D19C75891}" type="presOf" srcId="{440F67F3-3983-4BA8-89A8-09E1652DBF27}" destId="{C680A6E5-980C-4BB7-BA55-FF27EE0533B5}" srcOrd="0" destOrd="0" presId="urn:microsoft.com/office/officeart/2005/8/layout/process5"/>
    <dgm:cxn modelId="{C3A5587A-532B-4004-86BE-E2116E72095A}" type="presOf" srcId="{2467C72D-CE7B-4D01-9F78-7ACCE5B4106A}" destId="{2847DE1B-7C40-4DD6-92C8-CA06A20FAA3B}" srcOrd="0" destOrd="0" presId="urn:microsoft.com/office/officeart/2005/8/layout/process5"/>
    <dgm:cxn modelId="{5395F97E-1A34-4A6F-B84B-7CEF5745E79B}" type="presOf" srcId="{27ED5D57-8EBD-4FC4-A748-CF593939AECC}" destId="{0A5D70DE-7295-404A-ABC4-8487215ED0F9}" srcOrd="0" destOrd="0" presId="urn:microsoft.com/office/officeart/2005/8/layout/process5"/>
    <dgm:cxn modelId="{22559183-AE8E-4CFD-9A66-E4D02A231032}" type="presOf" srcId="{16188D42-0084-482F-8974-02FE021A14B8}" destId="{FD569024-0CC8-45D4-BAE3-D805832B417C}" srcOrd="0" destOrd="0" presId="urn:microsoft.com/office/officeart/2005/8/layout/process5"/>
    <dgm:cxn modelId="{78932B86-0D5D-4B3A-B1DC-A683F5B6ABEE}" type="presOf" srcId="{1EABE591-83EB-4DF9-B41E-3ADB542BA9E0}" destId="{4F3991CF-BCCE-4230-83CD-38100CC20D70}" srcOrd="1" destOrd="0" presId="urn:microsoft.com/office/officeart/2005/8/layout/process5"/>
    <dgm:cxn modelId="{0C7C468A-C918-4089-B773-438B714F449B}" type="presOf" srcId="{3894B2F9-D9B6-4597-98F1-3125DFA4294F}" destId="{E0D907AB-47B8-4A95-ADA4-A782620EA415}" srcOrd="0" destOrd="0" presId="urn:microsoft.com/office/officeart/2005/8/layout/process5"/>
    <dgm:cxn modelId="{4869ED97-33E5-4105-9848-3232045DADEB}" srcId="{42790D64-0AD2-4B6C-A877-7F0065D31775}" destId="{F1F74E88-E71B-4BC2-966D-33DCC097CFEA}" srcOrd="4" destOrd="0" parTransId="{F337359B-3865-4938-AED1-303533E5570D}" sibTransId="{2FE49B1E-E8D7-4142-85AC-B5B65FD8F25C}"/>
    <dgm:cxn modelId="{8545B9A3-9084-465E-9ED6-C65B42CBF131}" srcId="{42790D64-0AD2-4B6C-A877-7F0065D31775}" destId="{E2A25509-1636-417D-A16C-615E2C8116E3}" srcOrd="0" destOrd="0" parTransId="{B3A1AA67-3247-4DDC-9789-8E998BA65D9F}" sibTransId="{1EABE591-83EB-4DF9-B41E-3ADB542BA9E0}"/>
    <dgm:cxn modelId="{55F19CAA-9FEE-4686-B807-A85A34A662BE}" type="presOf" srcId="{ED7510C3-58D6-4155-903C-572C1A7087D9}" destId="{A171CB73-DA7B-4BC6-A1D7-EC08E43C477A}" srcOrd="1" destOrd="0" presId="urn:microsoft.com/office/officeart/2005/8/layout/process5"/>
    <dgm:cxn modelId="{466A18AC-838A-4E2D-BDB1-5C7E0F84534D}" type="presOf" srcId="{42790D64-0AD2-4B6C-A877-7F0065D31775}" destId="{4DB7655D-FC4F-4828-8F8A-6A92F78670D1}" srcOrd="0" destOrd="0" presId="urn:microsoft.com/office/officeart/2005/8/layout/process5"/>
    <dgm:cxn modelId="{7F4AEAAE-15FF-48BF-BA90-B40EF55E3F16}" srcId="{42790D64-0AD2-4B6C-A877-7F0065D31775}" destId="{B9B0942C-DACF-4DAA-B590-6B7FB7E62C6E}" srcOrd="3" destOrd="0" parTransId="{8122DF0A-73AB-4FB9-AA25-FC87754BDFE1}" sibTransId="{3894B2F9-D9B6-4597-98F1-3125DFA4294F}"/>
    <dgm:cxn modelId="{DE6FF9B6-9C4A-40ED-9903-8A31589D59A1}" srcId="{42790D64-0AD2-4B6C-A877-7F0065D31775}" destId="{2467C72D-CE7B-4D01-9F78-7ACCE5B4106A}" srcOrd="5" destOrd="0" parTransId="{A9F5DC75-C6B2-41F3-9DB4-5A1AB2A2890A}" sibTransId="{16170543-895D-460B-AFB8-389392922661}"/>
    <dgm:cxn modelId="{40BCD7BB-5E23-4B50-880A-0052E429F84D}" type="presOf" srcId="{3894B2F9-D9B6-4597-98F1-3125DFA4294F}" destId="{C2CA3B18-B7B5-4879-B658-9AE8DDBD20AB}" srcOrd="1" destOrd="0" presId="urn:microsoft.com/office/officeart/2005/8/layout/process5"/>
    <dgm:cxn modelId="{520A22C5-F153-4DE2-A58B-CCC679FE8056}" srcId="{42790D64-0AD2-4B6C-A877-7F0065D31775}" destId="{16188D42-0084-482F-8974-02FE021A14B8}" srcOrd="1" destOrd="0" parTransId="{7DEF8985-C888-427B-B7B4-44853EC2F232}" sibTransId="{ED7510C3-58D6-4155-903C-572C1A7087D9}"/>
    <dgm:cxn modelId="{4C2B77E2-B9D9-465C-9B0D-4CB8F5E730AB}" type="presOf" srcId="{F1F74E88-E71B-4BC2-966D-33DCC097CFEA}" destId="{43A592F1-F422-443E-AF15-A31C051A9837}" srcOrd="0" destOrd="0" presId="urn:microsoft.com/office/officeart/2005/8/layout/process5"/>
    <dgm:cxn modelId="{94F183E7-0D66-429F-9917-4556FA18BA0D}" type="presOf" srcId="{2FE49B1E-E8D7-4142-85AC-B5B65FD8F25C}" destId="{20F39E27-B0E5-4BB9-ADB2-ED8E25FB644F}" srcOrd="0" destOrd="0" presId="urn:microsoft.com/office/officeart/2005/8/layout/process5"/>
    <dgm:cxn modelId="{DF5773E8-0F72-4148-A1A1-A61CD1F6BF05}" type="presOf" srcId="{E2A25509-1636-417D-A16C-615E2C8116E3}" destId="{ABFD590F-D1B1-4B20-A0E3-D0E30B0500E7}" srcOrd="0" destOrd="0" presId="urn:microsoft.com/office/officeart/2005/8/layout/process5"/>
    <dgm:cxn modelId="{39ED0040-B2C6-4111-B28D-16AC5270C50B}" type="presParOf" srcId="{4DB7655D-FC4F-4828-8F8A-6A92F78670D1}" destId="{ABFD590F-D1B1-4B20-A0E3-D0E30B0500E7}" srcOrd="0" destOrd="0" presId="urn:microsoft.com/office/officeart/2005/8/layout/process5"/>
    <dgm:cxn modelId="{47F70F83-FE06-4897-8D61-A837FA2A591D}" type="presParOf" srcId="{4DB7655D-FC4F-4828-8F8A-6A92F78670D1}" destId="{DAC98370-C944-4255-ADDA-B52ED8224FA9}" srcOrd="1" destOrd="0" presId="urn:microsoft.com/office/officeart/2005/8/layout/process5"/>
    <dgm:cxn modelId="{C4FBB1DC-4EB5-40B8-9843-00185615F727}" type="presParOf" srcId="{DAC98370-C944-4255-ADDA-B52ED8224FA9}" destId="{4F3991CF-BCCE-4230-83CD-38100CC20D70}" srcOrd="0" destOrd="0" presId="urn:microsoft.com/office/officeart/2005/8/layout/process5"/>
    <dgm:cxn modelId="{6885ACC3-ECFB-4CC7-9233-759B022E237C}" type="presParOf" srcId="{4DB7655D-FC4F-4828-8F8A-6A92F78670D1}" destId="{FD569024-0CC8-45D4-BAE3-D805832B417C}" srcOrd="2" destOrd="0" presId="urn:microsoft.com/office/officeart/2005/8/layout/process5"/>
    <dgm:cxn modelId="{797D916B-E488-4CA7-B7A0-3FD3C76096EA}" type="presParOf" srcId="{4DB7655D-FC4F-4828-8F8A-6A92F78670D1}" destId="{66484588-1B22-4279-8C4E-012D11E5CF6B}" srcOrd="3" destOrd="0" presId="urn:microsoft.com/office/officeart/2005/8/layout/process5"/>
    <dgm:cxn modelId="{ACAE78A5-73A4-4C68-A5E1-1E106F0567DF}" type="presParOf" srcId="{66484588-1B22-4279-8C4E-012D11E5CF6B}" destId="{A171CB73-DA7B-4BC6-A1D7-EC08E43C477A}" srcOrd="0" destOrd="0" presId="urn:microsoft.com/office/officeart/2005/8/layout/process5"/>
    <dgm:cxn modelId="{48C8FC0C-7629-43F1-8CAE-FAE942658B3D}" type="presParOf" srcId="{4DB7655D-FC4F-4828-8F8A-6A92F78670D1}" destId="{C680A6E5-980C-4BB7-BA55-FF27EE0533B5}" srcOrd="4" destOrd="0" presId="urn:microsoft.com/office/officeart/2005/8/layout/process5"/>
    <dgm:cxn modelId="{38F0F1F5-BBA1-4195-988E-4C06971F6648}" type="presParOf" srcId="{4DB7655D-FC4F-4828-8F8A-6A92F78670D1}" destId="{0A5D70DE-7295-404A-ABC4-8487215ED0F9}" srcOrd="5" destOrd="0" presId="urn:microsoft.com/office/officeart/2005/8/layout/process5"/>
    <dgm:cxn modelId="{893640F0-046A-4BEC-9388-4D09AFA15416}" type="presParOf" srcId="{0A5D70DE-7295-404A-ABC4-8487215ED0F9}" destId="{F53F0DBB-D4E0-482F-B568-65BB7FE82AB2}" srcOrd="0" destOrd="0" presId="urn:microsoft.com/office/officeart/2005/8/layout/process5"/>
    <dgm:cxn modelId="{A1750256-4115-4F5B-B681-87EA3D57E8FE}" type="presParOf" srcId="{4DB7655D-FC4F-4828-8F8A-6A92F78670D1}" destId="{8B25F531-506D-4E88-B3AB-4E958AD0FC96}" srcOrd="6" destOrd="0" presId="urn:microsoft.com/office/officeart/2005/8/layout/process5"/>
    <dgm:cxn modelId="{E6EAEF49-6DEA-43DF-8650-BAC59AE52334}" type="presParOf" srcId="{4DB7655D-FC4F-4828-8F8A-6A92F78670D1}" destId="{E0D907AB-47B8-4A95-ADA4-A782620EA415}" srcOrd="7" destOrd="0" presId="urn:microsoft.com/office/officeart/2005/8/layout/process5"/>
    <dgm:cxn modelId="{F7B0A4E4-6F6D-442E-A280-DB04F5043CBE}" type="presParOf" srcId="{E0D907AB-47B8-4A95-ADA4-A782620EA415}" destId="{C2CA3B18-B7B5-4879-B658-9AE8DDBD20AB}" srcOrd="0" destOrd="0" presId="urn:microsoft.com/office/officeart/2005/8/layout/process5"/>
    <dgm:cxn modelId="{C01340C7-3C0E-4BC2-89B7-74D6D68301D0}" type="presParOf" srcId="{4DB7655D-FC4F-4828-8F8A-6A92F78670D1}" destId="{43A592F1-F422-443E-AF15-A31C051A9837}" srcOrd="8" destOrd="0" presId="urn:microsoft.com/office/officeart/2005/8/layout/process5"/>
    <dgm:cxn modelId="{D186233F-1C4B-48A0-8EE9-69CC6BDF5F46}" type="presParOf" srcId="{4DB7655D-FC4F-4828-8F8A-6A92F78670D1}" destId="{20F39E27-B0E5-4BB9-ADB2-ED8E25FB644F}" srcOrd="9" destOrd="0" presId="urn:microsoft.com/office/officeart/2005/8/layout/process5"/>
    <dgm:cxn modelId="{1154761E-08CC-446E-91A2-01F2F46C2156}" type="presParOf" srcId="{20F39E27-B0E5-4BB9-ADB2-ED8E25FB644F}" destId="{CD318CA3-665D-4088-95AA-DAC2499E9E9B}" srcOrd="0" destOrd="0" presId="urn:microsoft.com/office/officeart/2005/8/layout/process5"/>
    <dgm:cxn modelId="{88D8E8DF-1345-4B0D-AE69-5E113BD66892}" type="presParOf" srcId="{4DB7655D-FC4F-4828-8F8A-6A92F78670D1}" destId="{2847DE1B-7C40-4DD6-92C8-CA06A20FAA3B}"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790D64-0AD2-4B6C-A877-7F0065D31775}" type="doc">
      <dgm:prSet loTypeId="urn:microsoft.com/office/officeart/2005/8/layout/chevronAccent+Icon" loCatId="officeonline" qsTypeId="urn:microsoft.com/office/officeart/2005/8/quickstyle/simple3" qsCatId="simple" csTypeId="urn:microsoft.com/office/officeart/2005/8/colors/colorful2" csCatId="colorful" phldr="1"/>
      <dgm:spPr/>
      <dgm:t>
        <a:bodyPr/>
        <a:lstStyle/>
        <a:p>
          <a:pPr rtl="1"/>
          <a:endParaRPr lang="ar-SY"/>
        </a:p>
      </dgm:t>
    </dgm:pt>
    <dgm:pt modelId="{E2A25509-1636-417D-A16C-615E2C8116E3}">
      <dgm:prSet custT="1"/>
      <dgm:spPr/>
      <dgm:t>
        <a:bodyPr/>
        <a:lstStyle/>
        <a:p>
          <a:pPr rtl="1"/>
          <a:r>
            <a:rPr lang="ar-SY" sz="2000" dirty="0">
              <a:latin typeface="Arial" panose="020B0604020202020204" pitchFamily="34" charset="0"/>
              <a:cs typeface="Arial" panose="020B0604020202020204" pitchFamily="34" charset="0"/>
            </a:rPr>
            <a:t>1: الأب</a:t>
          </a:r>
        </a:p>
      </dgm:t>
    </dgm:pt>
    <dgm:pt modelId="{B3A1AA67-3247-4DDC-9789-8E998BA65D9F}" type="parTrans" cxnId="{8545B9A3-9084-465E-9ED6-C65B42CBF131}">
      <dgm:prSet/>
      <dgm:spPr/>
      <dgm:t>
        <a:bodyPr/>
        <a:lstStyle/>
        <a:p>
          <a:pPr rtl="1"/>
          <a:endParaRPr lang="ar-SY" sz="2000">
            <a:latin typeface="Arial" panose="020B0604020202020204" pitchFamily="34" charset="0"/>
            <a:cs typeface="Arial" panose="020B0604020202020204" pitchFamily="34" charset="0"/>
          </a:endParaRPr>
        </a:p>
      </dgm:t>
    </dgm:pt>
    <dgm:pt modelId="{1EABE591-83EB-4DF9-B41E-3ADB542BA9E0}" type="sibTrans" cxnId="{8545B9A3-9084-465E-9ED6-C65B42CBF131}">
      <dgm:prSet/>
      <dgm:spPr/>
      <dgm:t>
        <a:bodyPr/>
        <a:lstStyle/>
        <a:p>
          <a:pPr rtl="1"/>
          <a:endParaRPr lang="ar-SY" sz="2000">
            <a:latin typeface="Arial" panose="020B0604020202020204" pitchFamily="34" charset="0"/>
            <a:cs typeface="Arial" panose="020B0604020202020204" pitchFamily="34" charset="0"/>
          </a:endParaRPr>
        </a:p>
      </dgm:t>
    </dgm:pt>
    <dgm:pt modelId="{440F67F3-3983-4BA8-89A8-09E1652DBF27}">
      <dgm:prSet custT="1"/>
      <dgm:spPr/>
      <dgm:t>
        <a:bodyPr/>
        <a:lstStyle/>
        <a:p>
          <a:pPr rtl="1"/>
          <a:r>
            <a:rPr lang="ar-SY" sz="2000" dirty="0">
              <a:latin typeface="Arial" panose="020B0604020202020204" pitchFamily="34" charset="0"/>
              <a:cs typeface="Arial" panose="020B0604020202020204" pitchFamily="34" charset="0"/>
            </a:rPr>
            <a:t>3: الجد العصبي وإن علا</a:t>
          </a:r>
        </a:p>
      </dgm:t>
    </dgm:pt>
    <dgm:pt modelId="{F60E23E0-DD24-4776-B9DF-2825571A4865}" type="parTrans" cxnId="{DBB5AF22-0D1D-46A3-A799-5D41B9B1CB2E}">
      <dgm:prSet/>
      <dgm:spPr/>
      <dgm:t>
        <a:bodyPr/>
        <a:lstStyle/>
        <a:p>
          <a:pPr rtl="1"/>
          <a:endParaRPr lang="ar-SY" sz="2000">
            <a:latin typeface="Arial" panose="020B0604020202020204" pitchFamily="34" charset="0"/>
            <a:cs typeface="Arial" panose="020B0604020202020204" pitchFamily="34" charset="0"/>
          </a:endParaRPr>
        </a:p>
      </dgm:t>
    </dgm:pt>
    <dgm:pt modelId="{27ED5D57-8EBD-4FC4-A748-CF593939AECC}" type="sibTrans" cxnId="{DBB5AF22-0D1D-46A3-A799-5D41B9B1CB2E}">
      <dgm:prSet/>
      <dgm:spPr/>
      <dgm:t>
        <a:bodyPr/>
        <a:lstStyle/>
        <a:p>
          <a:pPr rtl="1"/>
          <a:endParaRPr lang="ar-SY" sz="2000">
            <a:latin typeface="Arial" panose="020B0604020202020204" pitchFamily="34" charset="0"/>
            <a:cs typeface="Arial" panose="020B0604020202020204" pitchFamily="34" charset="0"/>
          </a:endParaRPr>
        </a:p>
      </dgm:t>
    </dgm:pt>
    <dgm:pt modelId="{B9B0942C-DACF-4DAA-B590-6B7FB7E62C6E}">
      <dgm:prSet custT="1"/>
      <dgm:spPr/>
      <dgm:t>
        <a:bodyPr/>
        <a:lstStyle/>
        <a:p>
          <a:pPr rtl="1"/>
          <a:r>
            <a:rPr lang="ar-SY" sz="2000" dirty="0">
              <a:latin typeface="Arial" panose="020B0604020202020204" pitchFamily="34" charset="0"/>
              <a:cs typeface="Arial" panose="020B0604020202020204" pitchFamily="34" charset="0"/>
            </a:rPr>
            <a:t>4: وصي الجد العصبي ووصي وصيه. </a:t>
          </a:r>
        </a:p>
      </dgm:t>
    </dgm:pt>
    <dgm:pt modelId="{3894B2F9-D9B6-4597-98F1-3125DFA4294F}" type="sibTrans" cxnId="{7F4AEAAE-15FF-48BF-BA90-B40EF55E3F16}">
      <dgm:prSet/>
      <dgm:spPr/>
      <dgm:t>
        <a:bodyPr/>
        <a:lstStyle/>
        <a:p>
          <a:pPr rtl="1"/>
          <a:endParaRPr lang="ar-SY" sz="2000">
            <a:latin typeface="Arial" panose="020B0604020202020204" pitchFamily="34" charset="0"/>
            <a:cs typeface="Arial" panose="020B0604020202020204" pitchFamily="34" charset="0"/>
          </a:endParaRPr>
        </a:p>
      </dgm:t>
    </dgm:pt>
    <dgm:pt modelId="{8122DF0A-73AB-4FB9-AA25-FC87754BDFE1}" type="parTrans" cxnId="{7F4AEAAE-15FF-48BF-BA90-B40EF55E3F16}">
      <dgm:prSet/>
      <dgm:spPr/>
      <dgm:t>
        <a:bodyPr/>
        <a:lstStyle/>
        <a:p>
          <a:pPr rtl="1"/>
          <a:endParaRPr lang="ar-SY" sz="2000">
            <a:latin typeface="Arial" panose="020B0604020202020204" pitchFamily="34" charset="0"/>
            <a:cs typeface="Arial" panose="020B0604020202020204" pitchFamily="34" charset="0"/>
          </a:endParaRPr>
        </a:p>
      </dgm:t>
    </dgm:pt>
    <dgm:pt modelId="{F1F74E88-E71B-4BC2-966D-33DCC097CFEA}">
      <dgm:prSet custT="1"/>
      <dgm:spPr/>
      <dgm:t>
        <a:bodyPr/>
        <a:lstStyle/>
        <a:p>
          <a:pPr rtl="1"/>
          <a:r>
            <a:rPr lang="ar-SY" sz="2000" kern="1200" dirty="0">
              <a:latin typeface="Arial" panose="020B0604020202020204" pitchFamily="34" charset="0"/>
              <a:cs typeface="Arial" panose="020B0604020202020204" pitchFamily="34" charset="0"/>
            </a:rPr>
            <a:t>5: القاضي نائباً عن السلطان. </a:t>
          </a:r>
          <a:endParaRPr lang="en-US" sz="2000" kern="1200" dirty="0">
            <a:latin typeface="Arial" panose="020B0604020202020204" pitchFamily="34" charset="0"/>
            <a:cs typeface="Arial" panose="020B0604020202020204" pitchFamily="34" charset="0"/>
          </a:endParaRPr>
        </a:p>
      </dgm:t>
    </dgm:pt>
    <dgm:pt modelId="{2FE49B1E-E8D7-4142-85AC-B5B65FD8F25C}" type="sibTrans" cxnId="{4869ED97-33E5-4105-9848-3232045DADEB}">
      <dgm:prSet/>
      <dgm:spPr/>
      <dgm:t>
        <a:bodyPr/>
        <a:lstStyle/>
        <a:p>
          <a:pPr rtl="1"/>
          <a:endParaRPr lang="ar-SY" sz="2000">
            <a:latin typeface="Arial" panose="020B0604020202020204" pitchFamily="34" charset="0"/>
            <a:cs typeface="Arial" panose="020B0604020202020204" pitchFamily="34" charset="0"/>
          </a:endParaRPr>
        </a:p>
      </dgm:t>
    </dgm:pt>
    <dgm:pt modelId="{F337359B-3865-4938-AED1-303533E5570D}" type="parTrans" cxnId="{4869ED97-33E5-4105-9848-3232045DADEB}">
      <dgm:prSet/>
      <dgm:spPr/>
      <dgm:t>
        <a:bodyPr/>
        <a:lstStyle/>
        <a:p>
          <a:pPr rtl="1"/>
          <a:endParaRPr lang="ar-SY" sz="2000">
            <a:latin typeface="Arial" panose="020B0604020202020204" pitchFamily="34" charset="0"/>
            <a:cs typeface="Arial" panose="020B0604020202020204" pitchFamily="34" charset="0"/>
          </a:endParaRPr>
        </a:p>
      </dgm:t>
    </dgm:pt>
    <dgm:pt modelId="{16188D42-0084-482F-8974-02FE021A14B8}">
      <dgm:prSet custT="1"/>
      <dgm:spPr/>
      <dgm:t>
        <a:bodyPr/>
        <a:lstStyle/>
        <a:p>
          <a:pPr algn="ctr" rtl="1"/>
          <a:r>
            <a:rPr lang="ar-SY" sz="2000" dirty="0">
              <a:latin typeface="Arial" panose="020B0604020202020204" pitchFamily="34" charset="0"/>
              <a:cs typeface="Arial" panose="020B0604020202020204" pitchFamily="34" charset="0"/>
            </a:rPr>
            <a:t>2: وصي الأب ووصي وصيه. </a:t>
          </a:r>
        </a:p>
      </dgm:t>
    </dgm:pt>
    <dgm:pt modelId="{ED7510C3-58D6-4155-903C-572C1A7087D9}" type="sibTrans" cxnId="{520A22C5-F153-4DE2-A58B-CCC679FE8056}">
      <dgm:prSet/>
      <dgm:spPr/>
      <dgm:t>
        <a:bodyPr/>
        <a:lstStyle/>
        <a:p>
          <a:pPr rtl="1"/>
          <a:endParaRPr lang="ar-SY" sz="2000">
            <a:latin typeface="Arial" panose="020B0604020202020204" pitchFamily="34" charset="0"/>
            <a:cs typeface="Arial" panose="020B0604020202020204" pitchFamily="34" charset="0"/>
          </a:endParaRPr>
        </a:p>
      </dgm:t>
    </dgm:pt>
    <dgm:pt modelId="{7DEF8985-C888-427B-B7B4-44853EC2F232}" type="parTrans" cxnId="{520A22C5-F153-4DE2-A58B-CCC679FE8056}">
      <dgm:prSet/>
      <dgm:spPr/>
      <dgm:t>
        <a:bodyPr/>
        <a:lstStyle/>
        <a:p>
          <a:pPr rtl="1"/>
          <a:endParaRPr lang="ar-SY" sz="2000">
            <a:latin typeface="Arial" panose="020B0604020202020204" pitchFamily="34" charset="0"/>
            <a:cs typeface="Arial" panose="020B0604020202020204" pitchFamily="34" charset="0"/>
          </a:endParaRPr>
        </a:p>
      </dgm:t>
    </dgm:pt>
    <dgm:pt modelId="{2467C72D-CE7B-4D01-9F78-7ACCE5B4106A}">
      <dgm:prSet custT="1"/>
      <dgm:spPr/>
      <dgm:t>
        <a:bodyPr/>
        <a:lstStyle/>
        <a:p>
          <a:pPr rtl="1"/>
          <a:r>
            <a:rPr lang="ar-SA" sz="2000" dirty="0">
              <a:latin typeface="Arial" panose="020B0604020202020204" pitchFamily="34" charset="0"/>
              <a:cs typeface="Arial" panose="020B0604020202020204" pitchFamily="34" charset="0"/>
            </a:rPr>
            <a:t>6: وصي القاضي.</a:t>
          </a:r>
          <a:r>
            <a:rPr lang="ar-SY" sz="2000" dirty="0">
              <a:latin typeface="Arial" panose="020B0604020202020204" pitchFamily="34" charset="0"/>
              <a:cs typeface="Arial" panose="020B0604020202020204" pitchFamily="34" charset="0"/>
            </a:rPr>
            <a:t> </a:t>
          </a:r>
        </a:p>
      </dgm:t>
    </dgm:pt>
    <dgm:pt modelId="{A9F5DC75-C6B2-41F3-9DB4-5A1AB2A2890A}" type="parTrans" cxnId="{DE6FF9B6-9C4A-40ED-9903-8A31589D59A1}">
      <dgm:prSet/>
      <dgm:spPr/>
      <dgm:t>
        <a:bodyPr/>
        <a:lstStyle/>
        <a:p>
          <a:pPr rtl="1"/>
          <a:endParaRPr lang="ar-SY" sz="2000">
            <a:latin typeface="Arial" panose="020B0604020202020204" pitchFamily="34" charset="0"/>
            <a:cs typeface="Arial" panose="020B0604020202020204" pitchFamily="34" charset="0"/>
          </a:endParaRPr>
        </a:p>
      </dgm:t>
    </dgm:pt>
    <dgm:pt modelId="{16170543-895D-460B-AFB8-389392922661}" type="sibTrans" cxnId="{DE6FF9B6-9C4A-40ED-9903-8A31589D59A1}">
      <dgm:prSet/>
      <dgm:spPr/>
      <dgm:t>
        <a:bodyPr/>
        <a:lstStyle/>
        <a:p>
          <a:pPr rtl="1"/>
          <a:endParaRPr lang="ar-SY" sz="2000">
            <a:latin typeface="Arial" panose="020B0604020202020204" pitchFamily="34" charset="0"/>
            <a:cs typeface="Arial" panose="020B0604020202020204" pitchFamily="34" charset="0"/>
          </a:endParaRPr>
        </a:p>
      </dgm:t>
    </dgm:pt>
    <dgm:pt modelId="{56D6F8F7-D928-4CC2-A56C-C8497CB26C0D}" type="pres">
      <dgm:prSet presAssocID="{42790D64-0AD2-4B6C-A877-7F0065D31775}" presName="Name0" presStyleCnt="0">
        <dgm:presLayoutVars>
          <dgm:dir val="rev"/>
          <dgm:resizeHandles val="exact"/>
        </dgm:presLayoutVars>
      </dgm:prSet>
      <dgm:spPr/>
    </dgm:pt>
    <dgm:pt modelId="{DEB7ACAC-D760-495C-A635-18AE994EC434}" type="pres">
      <dgm:prSet presAssocID="{E2A25509-1636-417D-A16C-615E2C8116E3}" presName="composite" presStyleCnt="0"/>
      <dgm:spPr/>
    </dgm:pt>
    <dgm:pt modelId="{2EE1FEC3-076D-4BF1-AE11-00B3F8A1B821}" type="pres">
      <dgm:prSet presAssocID="{E2A25509-1636-417D-A16C-615E2C8116E3}" presName="bgChev" presStyleLbl="node1" presStyleIdx="0" presStyleCnt="6"/>
      <dgm:spPr/>
    </dgm:pt>
    <dgm:pt modelId="{4E221449-AB49-470C-943C-01E1CDD21BFE}" type="pres">
      <dgm:prSet presAssocID="{E2A25509-1636-417D-A16C-615E2C8116E3}" presName="txNode" presStyleLbl="fgAcc1" presStyleIdx="0" presStyleCnt="6" custScaleY="257471">
        <dgm:presLayoutVars>
          <dgm:bulletEnabled val="1"/>
        </dgm:presLayoutVars>
      </dgm:prSet>
      <dgm:spPr/>
    </dgm:pt>
    <dgm:pt modelId="{9DAEAEC8-273C-4481-B6F1-E12A6A6417A0}" type="pres">
      <dgm:prSet presAssocID="{1EABE591-83EB-4DF9-B41E-3ADB542BA9E0}" presName="compositeSpace" presStyleCnt="0"/>
      <dgm:spPr/>
    </dgm:pt>
    <dgm:pt modelId="{F7781658-0C69-4D62-8EAD-553C9D7DD17D}" type="pres">
      <dgm:prSet presAssocID="{16188D42-0084-482F-8974-02FE021A14B8}" presName="composite" presStyleCnt="0"/>
      <dgm:spPr/>
    </dgm:pt>
    <dgm:pt modelId="{3582AC6C-5C1E-43EC-AC8F-C08738980247}" type="pres">
      <dgm:prSet presAssocID="{16188D42-0084-482F-8974-02FE021A14B8}" presName="bgChev" presStyleLbl="node1" presStyleIdx="1" presStyleCnt="6"/>
      <dgm:spPr/>
    </dgm:pt>
    <dgm:pt modelId="{12DABCCC-495C-41C9-9E81-14054AF90188}" type="pres">
      <dgm:prSet presAssocID="{16188D42-0084-482F-8974-02FE021A14B8}" presName="txNode" presStyleLbl="fgAcc1" presStyleIdx="1" presStyleCnt="6" custScaleX="111931" custScaleY="257471">
        <dgm:presLayoutVars>
          <dgm:bulletEnabled val="1"/>
        </dgm:presLayoutVars>
      </dgm:prSet>
      <dgm:spPr/>
    </dgm:pt>
    <dgm:pt modelId="{9DD3E24A-7F94-4404-94AD-17B9F76FF213}" type="pres">
      <dgm:prSet presAssocID="{ED7510C3-58D6-4155-903C-572C1A7087D9}" presName="compositeSpace" presStyleCnt="0"/>
      <dgm:spPr/>
    </dgm:pt>
    <dgm:pt modelId="{3B92619A-200A-4FD1-854A-0A3939D7F9FD}" type="pres">
      <dgm:prSet presAssocID="{440F67F3-3983-4BA8-89A8-09E1652DBF27}" presName="composite" presStyleCnt="0"/>
      <dgm:spPr/>
    </dgm:pt>
    <dgm:pt modelId="{C03BC216-8059-4DC1-BB79-959BBB910B49}" type="pres">
      <dgm:prSet presAssocID="{440F67F3-3983-4BA8-89A8-09E1652DBF27}" presName="bgChev" presStyleLbl="node1" presStyleIdx="2" presStyleCnt="6"/>
      <dgm:spPr/>
    </dgm:pt>
    <dgm:pt modelId="{AB823C75-C741-481C-A49E-AC0278D79575}" type="pres">
      <dgm:prSet presAssocID="{440F67F3-3983-4BA8-89A8-09E1652DBF27}" presName="txNode" presStyleLbl="fgAcc1" presStyleIdx="2" presStyleCnt="6" custScaleY="257471">
        <dgm:presLayoutVars>
          <dgm:bulletEnabled val="1"/>
        </dgm:presLayoutVars>
      </dgm:prSet>
      <dgm:spPr/>
    </dgm:pt>
    <dgm:pt modelId="{C01B8933-EC41-44D5-942E-5B1B08BBF278}" type="pres">
      <dgm:prSet presAssocID="{27ED5D57-8EBD-4FC4-A748-CF593939AECC}" presName="compositeSpace" presStyleCnt="0"/>
      <dgm:spPr/>
    </dgm:pt>
    <dgm:pt modelId="{60865F5D-71BF-49F9-9A24-AA044CED9FF9}" type="pres">
      <dgm:prSet presAssocID="{B9B0942C-DACF-4DAA-B590-6B7FB7E62C6E}" presName="composite" presStyleCnt="0"/>
      <dgm:spPr/>
    </dgm:pt>
    <dgm:pt modelId="{D740D2D1-FDEB-463B-8F72-A2A2C3B158F8}" type="pres">
      <dgm:prSet presAssocID="{B9B0942C-DACF-4DAA-B590-6B7FB7E62C6E}" presName="bgChev" presStyleLbl="node1" presStyleIdx="3" presStyleCnt="6"/>
      <dgm:spPr/>
    </dgm:pt>
    <dgm:pt modelId="{63AB16F9-DFCF-4293-972D-7A7AEC184584}" type="pres">
      <dgm:prSet presAssocID="{B9B0942C-DACF-4DAA-B590-6B7FB7E62C6E}" presName="txNode" presStyleLbl="fgAcc1" presStyleIdx="3" presStyleCnt="6" custScaleX="131309" custScaleY="257471">
        <dgm:presLayoutVars>
          <dgm:bulletEnabled val="1"/>
        </dgm:presLayoutVars>
      </dgm:prSet>
      <dgm:spPr/>
    </dgm:pt>
    <dgm:pt modelId="{5E28B42C-E63E-4D2D-8EE4-1677BCB2127A}" type="pres">
      <dgm:prSet presAssocID="{3894B2F9-D9B6-4597-98F1-3125DFA4294F}" presName="compositeSpace" presStyleCnt="0"/>
      <dgm:spPr/>
    </dgm:pt>
    <dgm:pt modelId="{F6A6F719-8CB4-4176-BF0D-2CFF71DC7A0A}" type="pres">
      <dgm:prSet presAssocID="{F1F74E88-E71B-4BC2-966D-33DCC097CFEA}" presName="composite" presStyleCnt="0"/>
      <dgm:spPr/>
    </dgm:pt>
    <dgm:pt modelId="{A4B2729E-B871-48FD-A936-1931345EDF3A}" type="pres">
      <dgm:prSet presAssocID="{F1F74E88-E71B-4BC2-966D-33DCC097CFEA}" presName="bgChev" presStyleLbl="node1" presStyleIdx="4" presStyleCnt="6"/>
      <dgm:spPr/>
    </dgm:pt>
    <dgm:pt modelId="{92DF65F2-1619-4348-9D4E-ABB41A134568}" type="pres">
      <dgm:prSet presAssocID="{F1F74E88-E71B-4BC2-966D-33DCC097CFEA}" presName="txNode" presStyleLbl="fgAcc1" presStyleIdx="4" presStyleCnt="6" custScaleY="257471">
        <dgm:presLayoutVars>
          <dgm:bulletEnabled val="1"/>
        </dgm:presLayoutVars>
      </dgm:prSet>
      <dgm:spPr/>
    </dgm:pt>
    <dgm:pt modelId="{7B69414A-08F6-4026-806F-AC821F0428CE}" type="pres">
      <dgm:prSet presAssocID="{2FE49B1E-E8D7-4142-85AC-B5B65FD8F25C}" presName="compositeSpace" presStyleCnt="0"/>
      <dgm:spPr/>
    </dgm:pt>
    <dgm:pt modelId="{5545D2E8-FA81-4689-B407-E9C033FA8117}" type="pres">
      <dgm:prSet presAssocID="{2467C72D-CE7B-4D01-9F78-7ACCE5B4106A}" presName="composite" presStyleCnt="0"/>
      <dgm:spPr/>
    </dgm:pt>
    <dgm:pt modelId="{AD8B56D4-0EAB-497A-B027-5368D13530F0}" type="pres">
      <dgm:prSet presAssocID="{2467C72D-CE7B-4D01-9F78-7ACCE5B4106A}" presName="bgChev" presStyleLbl="node1" presStyleIdx="5" presStyleCnt="6"/>
      <dgm:spPr/>
    </dgm:pt>
    <dgm:pt modelId="{4C1F1816-05A3-446B-92B7-3CA7D1435D2E}" type="pres">
      <dgm:prSet presAssocID="{2467C72D-CE7B-4D01-9F78-7ACCE5B4106A}" presName="txNode" presStyleLbl="fgAcc1" presStyleIdx="5" presStyleCnt="6" custScaleY="257471">
        <dgm:presLayoutVars>
          <dgm:bulletEnabled val="1"/>
        </dgm:presLayoutVars>
      </dgm:prSet>
      <dgm:spPr/>
    </dgm:pt>
  </dgm:ptLst>
  <dgm:cxnLst>
    <dgm:cxn modelId="{DBB5AF22-0D1D-46A3-A799-5D41B9B1CB2E}" srcId="{42790D64-0AD2-4B6C-A877-7F0065D31775}" destId="{440F67F3-3983-4BA8-89A8-09E1652DBF27}" srcOrd="2" destOrd="0" parTransId="{F60E23E0-DD24-4776-B9DF-2825571A4865}" sibTransId="{27ED5D57-8EBD-4FC4-A748-CF593939AECC}"/>
    <dgm:cxn modelId="{424F4959-FD3C-4232-9BF5-6004B87F9194}" type="presOf" srcId="{F1F74E88-E71B-4BC2-966D-33DCC097CFEA}" destId="{92DF65F2-1619-4348-9D4E-ABB41A134568}" srcOrd="0" destOrd="0" presId="urn:microsoft.com/office/officeart/2005/8/layout/chevronAccent+Icon"/>
    <dgm:cxn modelId="{994F5B92-8341-4E6A-9495-0F5D42033200}" type="presOf" srcId="{42790D64-0AD2-4B6C-A877-7F0065D31775}" destId="{56D6F8F7-D928-4CC2-A56C-C8497CB26C0D}" srcOrd="0" destOrd="0" presId="urn:microsoft.com/office/officeart/2005/8/layout/chevronAccent+Icon"/>
    <dgm:cxn modelId="{A7EA4E94-2A8B-44E0-B0AF-D5139304F2DE}" type="presOf" srcId="{B9B0942C-DACF-4DAA-B590-6B7FB7E62C6E}" destId="{63AB16F9-DFCF-4293-972D-7A7AEC184584}" srcOrd="0" destOrd="0" presId="urn:microsoft.com/office/officeart/2005/8/layout/chevronAccent+Icon"/>
    <dgm:cxn modelId="{4869ED97-33E5-4105-9848-3232045DADEB}" srcId="{42790D64-0AD2-4B6C-A877-7F0065D31775}" destId="{F1F74E88-E71B-4BC2-966D-33DCC097CFEA}" srcOrd="4" destOrd="0" parTransId="{F337359B-3865-4938-AED1-303533E5570D}" sibTransId="{2FE49B1E-E8D7-4142-85AC-B5B65FD8F25C}"/>
    <dgm:cxn modelId="{7632559A-C90F-4E15-82D3-1CFC0F2AE8C0}" type="presOf" srcId="{E2A25509-1636-417D-A16C-615E2C8116E3}" destId="{4E221449-AB49-470C-943C-01E1CDD21BFE}" srcOrd="0" destOrd="0" presId="urn:microsoft.com/office/officeart/2005/8/layout/chevronAccent+Icon"/>
    <dgm:cxn modelId="{8545B9A3-9084-465E-9ED6-C65B42CBF131}" srcId="{42790D64-0AD2-4B6C-A877-7F0065D31775}" destId="{E2A25509-1636-417D-A16C-615E2C8116E3}" srcOrd="0" destOrd="0" parTransId="{B3A1AA67-3247-4DDC-9789-8E998BA65D9F}" sibTransId="{1EABE591-83EB-4DF9-B41E-3ADB542BA9E0}"/>
    <dgm:cxn modelId="{CEABF9A9-6378-4DD9-BB12-7B12B0780712}" type="presOf" srcId="{16188D42-0084-482F-8974-02FE021A14B8}" destId="{12DABCCC-495C-41C9-9E81-14054AF90188}" srcOrd="0" destOrd="0" presId="urn:microsoft.com/office/officeart/2005/8/layout/chevronAccent+Icon"/>
    <dgm:cxn modelId="{7F4AEAAE-15FF-48BF-BA90-B40EF55E3F16}" srcId="{42790D64-0AD2-4B6C-A877-7F0065D31775}" destId="{B9B0942C-DACF-4DAA-B590-6B7FB7E62C6E}" srcOrd="3" destOrd="0" parTransId="{8122DF0A-73AB-4FB9-AA25-FC87754BDFE1}" sibTransId="{3894B2F9-D9B6-4597-98F1-3125DFA4294F}"/>
    <dgm:cxn modelId="{DE6FF9B6-9C4A-40ED-9903-8A31589D59A1}" srcId="{42790D64-0AD2-4B6C-A877-7F0065D31775}" destId="{2467C72D-CE7B-4D01-9F78-7ACCE5B4106A}" srcOrd="5" destOrd="0" parTransId="{A9F5DC75-C6B2-41F3-9DB4-5A1AB2A2890A}" sibTransId="{16170543-895D-460B-AFB8-389392922661}"/>
    <dgm:cxn modelId="{520A22C5-F153-4DE2-A58B-CCC679FE8056}" srcId="{42790D64-0AD2-4B6C-A877-7F0065D31775}" destId="{16188D42-0084-482F-8974-02FE021A14B8}" srcOrd="1" destOrd="0" parTransId="{7DEF8985-C888-427B-B7B4-44853EC2F232}" sibTransId="{ED7510C3-58D6-4155-903C-572C1A7087D9}"/>
    <dgm:cxn modelId="{4CC052DC-2355-45CE-A45A-6C0D7835CFCB}" type="presOf" srcId="{440F67F3-3983-4BA8-89A8-09E1652DBF27}" destId="{AB823C75-C741-481C-A49E-AC0278D79575}" srcOrd="0" destOrd="0" presId="urn:microsoft.com/office/officeart/2005/8/layout/chevronAccent+Icon"/>
    <dgm:cxn modelId="{921A51E9-F2E8-40C2-9B2E-E8D45D22EF0C}" type="presOf" srcId="{2467C72D-CE7B-4D01-9F78-7ACCE5B4106A}" destId="{4C1F1816-05A3-446B-92B7-3CA7D1435D2E}" srcOrd="0" destOrd="0" presId="urn:microsoft.com/office/officeart/2005/8/layout/chevronAccent+Icon"/>
    <dgm:cxn modelId="{88AC62C8-6CD8-4010-8BAF-C28C7D8DA4D2}" type="presParOf" srcId="{56D6F8F7-D928-4CC2-A56C-C8497CB26C0D}" destId="{DEB7ACAC-D760-495C-A635-18AE994EC434}" srcOrd="0" destOrd="0" presId="urn:microsoft.com/office/officeart/2005/8/layout/chevronAccent+Icon"/>
    <dgm:cxn modelId="{C23ED5BF-B0C0-43FA-8502-F8E2B226F61D}" type="presParOf" srcId="{DEB7ACAC-D760-495C-A635-18AE994EC434}" destId="{2EE1FEC3-076D-4BF1-AE11-00B3F8A1B821}" srcOrd="0" destOrd="0" presId="urn:microsoft.com/office/officeart/2005/8/layout/chevronAccent+Icon"/>
    <dgm:cxn modelId="{0CEC9EE5-88C9-4B14-9D1E-245173864042}" type="presParOf" srcId="{DEB7ACAC-D760-495C-A635-18AE994EC434}" destId="{4E221449-AB49-470C-943C-01E1CDD21BFE}" srcOrd="1" destOrd="0" presId="urn:microsoft.com/office/officeart/2005/8/layout/chevronAccent+Icon"/>
    <dgm:cxn modelId="{06109E0F-766A-4468-B61D-CFA70924718C}" type="presParOf" srcId="{56D6F8F7-D928-4CC2-A56C-C8497CB26C0D}" destId="{9DAEAEC8-273C-4481-B6F1-E12A6A6417A0}" srcOrd="1" destOrd="0" presId="urn:microsoft.com/office/officeart/2005/8/layout/chevronAccent+Icon"/>
    <dgm:cxn modelId="{7C6DB4A3-C31B-414B-8617-7DF57D73F285}" type="presParOf" srcId="{56D6F8F7-D928-4CC2-A56C-C8497CB26C0D}" destId="{F7781658-0C69-4D62-8EAD-553C9D7DD17D}" srcOrd="2" destOrd="0" presId="urn:microsoft.com/office/officeart/2005/8/layout/chevronAccent+Icon"/>
    <dgm:cxn modelId="{07E89773-D490-4C83-AA0E-7E3BDF9407C9}" type="presParOf" srcId="{F7781658-0C69-4D62-8EAD-553C9D7DD17D}" destId="{3582AC6C-5C1E-43EC-AC8F-C08738980247}" srcOrd="0" destOrd="0" presId="urn:microsoft.com/office/officeart/2005/8/layout/chevronAccent+Icon"/>
    <dgm:cxn modelId="{A889097B-8671-4000-BC4C-78BEC8ADBCF7}" type="presParOf" srcId="{F7781658-0C69-4D62-8EAD-553C9D7DD17D}" destId="{12DABCCC-495C-41C9-9E81-14054AF90188}" srcOrd="1" destOrd="0" presId="urn:microsoft.com/office/officeart/2005/8/layout/chevronAccent+Icon"/>
    <dgm:cxn modelId="{CA3B216D-25AA-4421-B26C-A6A2B7C9B401}" type="presParOf" srcId="{56D6F8F7-D928-4CC2-A56C-C8497CB26C0D}" destId="{9DD3E24A-7F94-4404-94AD-17B9F76FF213}" srcOrd="3" destOrd="0" presId="urn:microsoft.com/office/officeart/2005/8/layout/chevronAccent+Icon"/>
    <dgm:cxn modelId="{913BCF18-657D-4534-B778-A04FF0B5AC97}" type="presParOf" srcId="{56D6F8F7-D928-4CC2-A56C-C8497CB26C0D}" destId="{3B92619A-200A-4FD1-854A-0A3939D7F9FD}" srcOrd="4" destOrd="0" presId="urn:microsoft.com/office/officeart/2005/8/layout/chevronAccent+Icon"/>
    <dgm:cxn modelId="{C8B95856-22DE-4241-86D1-29DB378C7A6D}" type="presParOf" srcId="{3B92619A-200A-4FD1-854A-0A3939D7F9FD}" destId="{C03BC216-8059-4DC1-BB79-959BBB910B49}" srcOrd="0" destOrd="0" presId="urn:microsoft.com/office/officeart/2005/8/layout/chevronAccent+Icon"/>
    <dgm:cxn modelId="{87C7E09E-DF90-4907-A628-6389266D52D8}" type="presParOf" srcId="{3B92619A-200A-4FD1-854A-0A3939D7F9FD}" destId="{AB823C75-C741-481C-A49E-AC0278D79575}" srcOrd="1" destOrd="0" presId="urn:microsoft.com/office/officeart/2005/8/layout/chevronAccent+Icon"/>
    <dgm:cxn modelId="{127350ED-0390-4FB0-9985-2B84C394E430}" type="presParOf" srcId="{56D6F8F7-D928-4CC2-A56C-C8497CB26C0D}" destId="{C01B8933-EC41-44D5-942E-5B1B08BBF278}" srcOrd="5" destOrd="0" presId="urn:microsoft.com/office/officeart/2005/8/layout/chevronAccent+Icon"/>
    <dgm:cxn modelId="{4CF4D9D1-730F-43E4-B9EA-EBB7C5F52302}" type="presParOf" srcId="{56D6F8F7-D928-4CC2-A56C-C8497CB26C0D}" destId="{60865F5D-71BF-49F9-9A24-AA044CED9FF9}" srcOrd="6" destOrd="0" presId="urn:microsoft.com/office/officeart/2005/8/layout/chevronAccent+Icon"/>
    <dgm:cxn modelId="{6210258F-0FD5-433A-AAB9-ADB8950CD314}" type="presParOf" srcId="{60865F5D-71BF-49F9-9A24-AA044CED9FF9}" destId="{D740D2D1-FDEB-463B-8F72-A2A2C3B158F8}" srcOrd="0" destOrd="0" presId="urn:microsoft.com/office/officeart/2005/8/layout/chevronAccent+Icon"/>
    <dgm:cxn modelId="{4B8AE25C-54C8-4149-9645-4BA7A7F098F6}" type="presParOf" srcId="{60865F5D-71BF-49F9-9A24-AA044CED9FF9}" destId="{63AB16F9-DFCF-4293-972D-7A7AEC184584}" srcOrd="1" destOrd="0" presId="urn:microsoft.com/office/officeart/2005/8/layout/chevronAccent+Icon"/>
    <dgm:cxn modelId="{65937A02-931B-40A5-B0A8-F4EDD695B59E}" type="presParOf" srcId="{56D6F8F7-D928-4CC2-A56C-C8497CB26C0D}" destId="{5E28B42C-E63E-4D2D-8EE4-1677BCB2127A}" srcOrd="7" destOrd="0" presId="urn:microsoft.com/office/officeart/2005/8/layout/chevronAccent+Icon"/>
    <dgm:cxn modelId="{489725E9-C7F9-4311-A7A9-7E1F98C14D61}" type="presParOf" srcId="{56D6F8F7-D928-4CC2-A56C-C8497CB26C0D}" destId="{F6A6F719-8CB4-4176-BF0D-2CFF71DC7A0A}" srcOrd="8" destOrd="0" presId="urn:microsoft.com/office/officeart/2005/8/layout/chevronAccent+Icon"/>
    <dgm:cxn modelId="{1A79BFB9-DC12-4ED6-9A1E-14DA44C02075}" type="presParOf" srcId="{F6A6F719-8CB4-4176-BF0D-2CFF71DC7A0A}" destId="{A4B2729E-B871-48FD-A936-1931345EDF3A}" srcOrd="0" destOrd="0" presId="urn:microsoft.com/office/officeart/2005/8/layout/chevronAccent+Icon"/>
    <dgm:cxn modelId="{FF6945B4-E44C-45E5-99A8-A2A3D088D531}" type="presParOf" srcId="{F6A6F719-8CB4-4176-BF0D-2CFF71DC7A0A}" destId="{92DF65F2-1619-4348-9D4E-ABB41A134568}" srcOrd="1" destOrd="0" presId="urn:microsoft.com/office/officeart/2005/8/layout/chevronAccent+Icon"/>
    <dgm:cxn modelId="{C279EF9A-C560-473A-B992-357B34DCF98A}" type="presParOf" srcId="{56D6F8F7-D928-4CC2-A56C-C8497CB26C0D}" destId="{7B69414A-08F6-4026-806F-AC821F0428CE}" srcOrd="9" destOrd="0" presId="urn:microsoft.com/office/officeart/2005/8/layout/chevronAccent+Icon"/>
    <dgm:cxn modelId="{9041FF0A-4D6E-4C04-88A6-F8A1F6703C42}" type="presParOf" srcId="{56D6F8F7-D928-4CC2-A56C-C8497CB26C0D}" destId="{5545D2E8-FA81-4689-B407-E9C033FA8117}" srcOrd="10" destOrd="0" presId="urn:microsoft.com/office/officeart/2005/8/layout/chevronAccent+Icon"/>
    <dgm:cxn modelId="{81B830AF-49FB-4F66-A92C-EEC22209C828}" type="presParOf" srcId="{5545D2E8-FA81-4689-B407-E9C033FA8117}" destId="{AD8B56D4-0EAB-497A-B027-5368D13530F0}" srcOrd="0" destOrd="0" presId="urn:microsoft.com/office/officeart/2005/8/layout/chevronAccent+Icon"/>
    <dgm:cxn modelId="{36954428-4044-4765-BC7F-3FB549B4C6BB}" type="presParOf" srcId="{5545D2E8-FA81-4689-B407-E9C033FA8117}" destId="{4C1F1816-05A3-446B-92B7-3CA7D1435D2E}"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F48C21-0DAA-4876-BCB2-E4EBE7C3E355}" type="doc">
      <dgm:prSet loTypeId="urn:microsoft.com/office/officeart/2005/8/layout/rings+Icon" loCatId="relationship" qsTypeId="urn:microsoft.com/office/officeart/2005/8/quickstyle/3d3" qsCatId="3D" csTypeId="urn:microsoft.com/office/officeart/2005/8/colors/accent1_2" csCatId="accent1" phldr="1"/>
      <dgm:spPr/>
      <dgm:t>
        <a:bodyPr/>
        <a:lstStyle/>
        <a:p>
          <a:pPr rtl="1"/>
          <a:endParaRPr lang="ar-SY"/>
        </a:p>
      </dgm:t>
    </dgm:pt>
    <dgm:pt modelId="{897CC8BA-74B0-4501-BBB2-950A0C8A1E0D}">
      <dgm:prSet custT="1"/>
      <dgm:spPr/>
      <dgm:t>
        <a:bodyPr/>
        <a:lstStyle/>
        <a:p>
          <a:pPr rtl="1"/>
          <a:r>
            <a:rPr lang="ar-SY" sz="2200" b="1">
              <a:latin typeface="Arial" panose="020B0604020202020204" pitchFamily="34" charset="0"/>
              <a:cs typeface="Arial" panose="020B0604020202020204" pitchFamily="34" charset="0"/>
            </a:rPr>
            <a:t>الإســـلام </a:t>
          </a:r>
        </a:p>
      </dgm:t>
    </dgm:pt>
    <dgm:pt modelId="{76A409CF-056A-4F17-AB26-62ECDACB19C9}" type="parTrans" cxnId="{31187A16-263D-4FEA-9B37-C73067DD5A71}">
      <dgm:prSet/>
      <dgm:spPr/>
      <dgm:t>
        <a:bodyPr/>
        <a:lstStyle/>
        <a:p>
          <a:pPr rtl="1"/>
          <a:endParaRPr lang="ar-SY" sz="2200" b="1">
            <a:latin typeface="Arial" panose="020B0604020202020204" pitchFamily="34" charset="0"/>
            <a:cs typeface="Arial" panose="020B0604020202020204" pitchFamily="34" charset="0"/>
          </a:endParaRPr>
        </a:p>
      </dgm:t>
    </dgm:pt>
    <dgm:pt modelId="{AFF67C75-0935-4EBA-A9DE-572BD5CE1AEC}" type="sibTrans" cxnId="{31187A16-263D-4FEA-9B37-C73067DD5A71}">
      <dgm:prSet/>
      <dgm:spPr/>
      <dgm:t>
        <a:bodyPr/>
        <a:lstStyle/>
        <a:p>
          <a:pPr rtl="1"/>
          <a:endParaRPr lang="ar-SY" sz="2200" b="1">
            <a:latin typeface="Arial" panose="020B0604020202020204" pitchFamily="34" charset="0"/>
            <a:cs typeface="Arial" panose="020B0604020202020204" pitchFamily="34" charset="0"/>
          </a:endParaRPr>
        </a:p>
      </dgm:t>
    </dgm:pt>
    <dgm:pt modelId="{B7F687FD-CEB2-478E-A156-2BD14F292689}">
      <dgm:prSet custT="1"/>
      <dgm:spPr/>
      <dgm:t>
        <a:bodyPr/>
        <a:lstStyle/>
        <a:p>
          <a:pPr rtl="1"/>
          <a:r>
            <a:rPr lang="ar-SY" sz="2200" b="1">
              <a:latin typeface="Arial" panose="020B0604020202020204" pitchFamily="34" charset="0"/>
              <a:cs typeface="Arial" panose="020B0604020202020204" pitchFamily="34" charset="0"/>
            </a:rPr>
            <a:t>كمال الأهليـــة الأداء</a:t>
          </a:r>
        </a:p>
      </dgm:t>
    </dgm:pt>
    <dgm:pt modelId="{07863959-8F3C-4583-B776-74146CC8C54B}" type="parTrans" cxnId="{E82507C6-1F27-48A7-ADCD-CCDF240207F1}">
      <dgm:prSet/>
      <dgm:spPr/>
      <dgm:t>
        <a:bodyPr/>
        <a:lstStyle/>
        <a:p>
          <a:pPr rtl="1"/>
          <a:endParaRPr lang="ar-SY" sz="2200" b="1">
            <a:latin typeface="Arial" panose="020B0604020202020204" pitchFamily="34" charset="0"/>
            <a:cs typeface="Arial" panose="020B0604020202020204" pitchFamily="34" charset="0"/>
          </a:endParaRPr>
        </a:p>
      </dgm:t>
    </dgm:pt>
    <dgm:pt modelId="{45018E2F-E47F-4579-B672-AE66977274CB}" type="sibTrans" cxnId="{E82507C6-1F27-48A7-ADCD-CCDF240207F1}">
      <dgm:prSet/>
      <dgm:spPr/>
      <dgm:t>
        <a:bodyPr/>
        <a:lstStyle/>
        <a:p>
          <a:pPr rtl="1"/>
          <a:endParaRPr lang="ar-SY" sz="2200" b="1">
            <a:latin typeface="Arial" panose="020B0604020202020204" pitchFamily="34" charset="0"/>
            <a:cs typeface="Arial" panose="020B0604020202020204" pitchFamily="34" charset="0"/>
          </a:endParaRPr>
        </a:p>
      </dgm:t>
    </dgm:pt>
    <dgm:pt modelId="{A99CF9BE-123E-4E33-8B7F-58177C1D1269}">
      <dgm:prSet custT="1"/>
      <dgm:spPr/>
      <dgm:t>
        <a:bodyPr/>
        <a:lstStyle/>
        <a:p>
          <a:pPr rtl="1"/>
          <a:r>
            <a:rPr lang="ar-SY" sz="2200" b="1">
              <a:latin typeface="Arial" panose="020B0604020202020204" pitchFamily="34" charset="0"/>
              <a:cs typeface="Arial" panose="020B0604020202020204" pitchFamily="34" charset="0"/>
            </a:rPr>
            <a:t>الذكورة والبصر</a:t>
          </a:r>
        </a:p>
      </dgm:t>
    </dgm:pt>
    <dgm:pt modelId="{63942756-1BC7-435D-A05B-61EDB1EEFDC8}" type="parTrans" cxnId="{F0ED8F93-8F65-42B8-8D98-F899D9C1CC41}">
      <dgm:prSet/>
      <dgm:spPr/>
      <dgm:t>
        <a:bodyPr/>
        <a:lstStyle/>
        <a:p>
          <a:pPr rtl="1"/>
          <a:endParaRPr lang="ar-SY" sz="2200" b="1">
            <a:latin typeface="Arial" panose="020B0604020202020204" pitchFamily="34" charset="0"/>
            <a:cs typeface="Arial" panose="020B0604020202020204" pitchFamily="34" charset="0"/>
          </a:endParaRPr>
        </a:p>
      </dgm:t>
    </dgm:pt>
    <dgm:pt modelId="{DA67948D-9E2F-40F2-9068-87F73A49036B}" type="sibTrans" cxnId="{F0ED8F93-8F65-42B8-8D98-F899D9C1CC41}">
      <dgm:prSet/>
      <dgm:spPr/>
      <dgm:t>
        <a:bodyPr/>
        <a:lstStyle/>
        <a:p>
          <a:pPr rtl="1"/>
          <a:endParaRPr lang="ar-SY" sz="2200" b="1">
            <a:latin typeface="Arial" panose="020B0604020202020204" pitchFamily="34" charset="0"/>
            <a:cs typeface="Arial" panose="020B0604020202020204" pitchFamily="34" charset="0"/>
          </a:endParaRPr>
        </a:p>
      </dgm:t>
    </dgm:pt>
    <dgm:pt modelId="{89A40EE7-DF4F-4C33-996E-D83ABEC30F38}">
      <dgm:prSet custT="1"/>
      <dgm:spPr/>
      <dgm:t>
        <a:bodyPr/>
        <a:lstStyle/>
        <a:p>
          <a:pPr rtl="1"/>
          <a:r>
            <a:rPr lang="ar-SY" sz="2200" b="1">
              <a:latin typeface="Arial" panose="020B0604020202020204" pitchFamily="34" charset="0"/>
              <a:cs typeface="Arial" panose="020B0604020202020204" pitchFamily="34" charset="0"/>
            </a:rPr>
            <a:t>العدالــــة</a:t>
          </a:r>
        </a:p>
      </dgm:t>
    </dgm:pt>
    <dgm:pt modelId="{6CCDC7E9-2FBE-4861-8A21-0ADDF484FDDB}" type="parTrans" cxnId="{2FD6B6D1-E652-4B96-B68C-F2915B742F92}">
      <dgm:prSet/>
      <dgm:spPr/>
      <dgm:t>
        <a:bodyPr/>
        <a:lstStyle/>
        <a:p>
          <a:pPr rtl="1"/>
          <a:endParaRPr lang="ar-SY" sz="2200" b="1">
            <a:latin typeface="Arial" panose="020B0604020202020204" pitchFamily="34" charset="0"/>
            <a:cs typeface="Arial" panose="020B0604020202020204" pitchFamily="34" charset="0"/>
          </a:endParaRPr>
        </a:p>
      </dgm:t>
    </dgm:pt>
    <dgm:pt modelId="{02419843-278A-4703-A793-C5A23D78A484}" type="sibTrans" cxnId="{2FD6B6D1-E652-4B96-B68C-F2915B742F92}">
      <dgm:prSet/>
      <dgm:spPr/>
      <dgm:t>
        <a:bodyPr/>
        <a:lstStyle/>
        <a:p>
          <a:pPr rtl="1"/>
          <a:endParaRPr lang="ar-SY" sz="2200" b="1">
            <a:latin typeface="Arial" panose="020B0604020202020204" pitchFamily="34" charset="0"/>
            <a:cs typeface="Arial" panose="020B0604020202020204" pitchFamily="34" charset="0"/>
          </a:endParaRPr>
        </a:p>
      </dgm:t>
    </dgm:pt>
    <dgm:pt modelId="{B5BB6540-5F3F-4D40-A1BF-0592123CF5F5}">
      <dgm:prSet custT="1"/>
      <dgm:spPr/>
      <dgm:t>
        <a:bodyPr/>
        <a:lstStyle/>
        <a:p>
          <a:pPr rtl="1"/>
          <a:r>
            <a:rPr lang="ar-SY" sz="2200" b="1">
              <a:latin typeface="Arial" panose="020B0604020202020204" pitchFamily="34" charset="0"/>
              <a:cs typeface="Arial" panose="020B0604020202020204" pitchFamily="34" charset="0"/>
            </a:rPr>
            <a:t>القدرة على القيام بمهام الوصاية</a:t>
          </a:r>
        </a:p>
      </dgm:t>
    </dgm:pt>
    <dgm:pt modelId="{3354BAEB-1814-408E-88E6-9950495F9F44}" type="parTrans" cxnId="{D31D600E-E2E8-48E6-B583-4ADF6E8DB9CF}">
      <dgm:prSet/>
      <dgm:spPr/>
      <dgm:t>
        <a:bodyPr/>
        <a:lstStyle/>
        <a:p>
          <a:pPr rtl="1"/>
          <a:endParaRPr lang="ar-SY" sz="2200" b="1">
            <a:latin typeface="Arial" panose="020B0604020202020204" pitchFamily="34" charset="0"/>
            <a:cs typeface="Arial" panose="020B0604020202020204" pitchFamily="34" charset="0"/>
          </a:endParaRPr>
        </a:p>
      </dgm:t>
    </dgm:pt>
    <dgm:pt modelId="{4A689DC8-BDC4-4A97-9BB9-DD0FACF76000}" type="sibTrans" cxnId="{D31D600E-E2E8-48E6-B583-4ADF6E8DB9CF}">
      <dgm:prSet/>
      <dgm:spPr/>
      <dgm:t>
        <a:bodyPr/>
        <a:lstStyle/>
        <a:p>
          <a:pPr rtl="1"/>
          <a:endParaRPr lang="ar-SY" sz="2200" b="1">
            <a:latin typeface="Arial" panose="020B0604020202020204" pitchFamily="34" charset="0"/>
            <a:cs typeface="Arial" panose="020B0604020202020204" pitchFamily="34" charset="0"/>
          </a:endParaRPr>
        </a:p>
      </dgm:t>
    </dgm:pt>
    <dgm:pt modelId="{A673C387-1098-4DB3-8FF6-49A921330748}" type="pres">
      <dgm:prSet presAssocID="{07F48C21-0DAA-4876-BCB2-E4EBE7C3E355}" presName="Name0" presStyleCnt="0">
        <dgm:presLayoutVars>
          <dgm:chMax val="7"/>
          <dgm:dir val="rev"/>
          <dgm:resizeHandles val="exact"/>
        </dgm:presLayoutVars>
      </dgm:prSet>
      <dgm:spPr/>
    </dgm:pt>
    <dgm:pt modelId="{462C296D-519C-4A58-9B47-49F2A9CF58FB}" type="pres">
      <dgm:prSet presAssocID="{07F48C21-0DAA-4876-BCB2-E4EBE7C3E355}" presName="ellipse1" presStyleLbl="vennNode1" presStyleIdx="0" presStyleCnt="5">
        <dgm:presLayoutVars>
          <dgm:bulletEnabled val="1"/>
        </dgm:presLayoutVars>
      </dgm:prSet>
      <dgm:spPr/>
    </dgm:pt>
    <dgm:pt modelId="{BC0ED223-14CB-4BFD-9E39-870EDC5E1CB7}" type="pres">
      <dgm:prSet presAssocID="{07F48C21-0DAA-4876-BCB2-E4EBE7C3E355}" presName="ellipse2" presStyleLbl="vennNode1" presStyleIdx="1" presStyleCnt="5">
        <dgm:presLayoutVars>
          <dgm:bulletEnabled val="1"/>
        </dgm:presLayoutVars>
      </dgm:prSet>
      <dgm:spPr/>
    </dgm:pt>
    <dgm:pt modelId="{987AF9ED-FF2F-497C-AE4E-5EC1270EAB99}" type="pres">
      <dgm:prSet presAssocID="{07F48C21-0DAA-4876-BCB2-E4EBE7C3E355}" presName="ellipse3" presStyleLbl="vennNode1" presStyleIdx="2" presStyleCnt="5">
        <dgm:presLayoutVars>
          <dgm:bulletEnabled val="1"/>
        </dgm:presLayoutVars>
      </dgm:prSet>
      <dgm:spPr/>
    </dgm:pt>
    <dgm:pt modelId="{3CBC935B-A0A7-4141-A772-341D811E25DF}" type="pres">
      <dgm:prSet presAssocID="{07F48C21-0DAA-4876-BCB2-E4EBE7C3E355}" presName="ellipse4" presStyleLbl="vennNode1" presStyleIdx="3" presStyleCnt="5">
        <dgm:presLayoutVars>
          <dgm:bulletEnabled val="1"/>
        </dgm:presLayoutVars>
      </dgm:prSet>
      <dgm:spPr/>
    </dgm:pt>
    <dgm:pt modelId="{FD1903A5-B894-4518-BC1D-007F5E761675}" type="pres">
      <dgm:prSet presAssocID="{07F48C21-0DAA-4876-BCB2-E4EBE7C3E355}" presName="ellipse5" presStyleLbl="vennNode1" presStyleIdx="4" presStyleCnt="5">
        <dgm:presLayoutVars>
          <dgm:bulletEnabled val="1"/>
        </dgm:presLayoutVars>
      </dgm:prSet>
      <dgm:spPr/>
    </dgm:pt>
  </dgm:ptLst>
  <dgm:cxnLst>
    <dgm:cxn modelId="{D31D600E-E2E8-48E6-B583-4ADF6E8DB9CF}" srcId="{07F48C21-0DAA-4876-BCB2-E4EBE7C3E355}" destId="{B5BB6540-5F3F-4D40-A1BF-0592123CF5F5}" srcOrd="4" destOrd="0" parTransId="{3354BAEB-1814-408E-88E6-9950495F9F44}" sibTransId="{4A689DC8-BDC4-4A97-9BB9-DD0FACF76000}"/>
    <dgm:cxn modelId="{31187A16-263D-4FEA-9B37-C73067DD5A71}" srcId="{07F48C21-0DAA-4876-BCB2-E4EBE7C3E355}" destId="{897CC8BA-74B0-4501-BBB2-950A0C8A1E0D}" srcOrd="0" destOrd="0" parTransId="{76A409CF-056A-4F17-AB26-62ECDACB19C9}" sibTransId="{AFF67C75-0935-4EBA-A9DE-572BD5CE1AEC}"/>
    <dgm:cxn modelId="{C8A81741-986D-4F7D-A75D-5B5B11751085}" type="presOf" srcId="{89A40EE7-DF4F-4C33-996E-D83ABEC30F38}" destId="{BC0ED223-14CB-4BFD-9E39-870EDC5E1CB7}" srcOrd="0" destOrd="0" presId="urn:microsoft.com/office/officeart/2005/8/layout/rings+Icon"/>
    <dgm:cxn modelId="{F0ED8F93-8F65-42B8-8D98-F899D9C1CC41}" srcId="{07F48C21-0DAA-4876-BCB2-E4EBE7C3E355}" destId="{A99CF9BE-123E-4E33-8B7F-58177C1D1269}" srcOrd="2" destOrd="0" parTransId="{63942756-1BC7-435D-A05B-61EDB1EEFDC8}" sibTransId="{DA67948D-9E2F-40F2-9068-87F73A49036B}"/>
    <dgm:cxn modelId="{ACE3EDAB-73EC-4761-B74D-9B3F6CF8F334}" type="presOf" srcId="{07F48C21-0DAA-4876-BCB2-E4EBE7C3E355}" destId="{A673C387-1098-4DB3-8FF6-49A921330748}" srcOrd="0" destOrd="0" presId="urn:microsoft.com/office/officeart/2005/8/layout/rings+Icon"/>
    <dgm:cxn modelId="{266B7BB0-CBB7-42E7-9B67-C8583013037F}" type="presOf" srcId="{B5BB6540-5F3F-4D40-A1BF-0592123CF5F5}" destId="{462C296D-519C-4A58-9B47-49F2A9CF58FB}" srcOrd="0" destOrd="0" presId="urn:microsoft.com/office/officeart/2005/8/layout/rings+Icon"/>
    <dgm:cxn modelId="{330819C5-38C2-4168-8BB0-A76218169E18}" type="presOf" srcId="{B7F687FD-CEB2-478E-A156-2BD14F292689}" destId="{3CBC935B-A0A7-4141-A772-341D811E25DF}" srcOrd="0" destOrd="0" presId="urn:microsoft.com/office/officeart/2005/8/layout/rings+Icon"/>
    <dgm:cxn modelId="{E82507C6-1F27-48A7-ADCD-CCDF240207F1}" srcId="{07F48C21-0DAA-4876-BCB2-E4EBE7C3E355}" destId="{B7F687FD-CEB2-478E-A156-2BD14F292689}" srcOrd="1" destOrd="0" parTransId="{07863959-8F3C-4583-B776-74146CC8C54B}" sibTransId="{45018E2F-E47F-4579-B672-AE66977274CB}"/>
    <dgm:cxn modelId="{79D69BCC-59C7-4A96-92A9-09B10747CEB8}" type="presOf" srcId="{897CC8BA-74B0-4501-BBB2-950A0C8A1E0D}" destId="{FD1903A5-B894-4518-BC1D-007F5E761675}" srcOrd="0" destOrd="0" presId="urn:microsoft.com/office/officeart/2005/8/layout/rings+Icon"/>
    <dgm:cxn modelId="{2FD6B6D1-E652-4B96-B68C-F2915B742F92}" srcId="{07F48C21-0DAA-4876-BCB2-E4EBE7C3E355}" destId="{89A40EE7-DF4F-4C33-996E-D83ABEC30F38}" srcOrd="3" destOrd="0" parTransId="{6CCDC7E9-2FBE-4861-8A21-0ADDF484FDDB}" sibTransId="{02419843-278A-4703-A793-C5A23D78A484}"/>
    <dgm:cxn modelId="{5D43F4FD-70E9-4F8A-AF1D-9781249F497C}" type="presOf" srcId="{A99CF9BE-123E-4E33-8B7F-58177C1D1269}" destId="{987AF9ED-FF2F-497C-AE4E-5EC1270EAB99}" srcOrd="0" destOrd="0" presId="urn:microsoft.com/office/officeart/2005/8/layout/rings+Icon"/>
    <dgm:cxn modelId="{955B87BD-1CC2-4733-A00D-638E8D476D2C}" type="presParOf" srcId="{A673C387-1098-4DB3-8FF6-49A921330748}" destId="{462C296D-519C-4A58-9B47-49F2A9CF58FB}" srcOrd="0" destOrd="0" presId="urn:microsoft.com/office/officeart/2005/8/layout/rings+Icon"/>
    <dgm:cxn modelId="{F8AD1C5E-3421-498F-AAE2-28E417E3855F}" type="presParOf" srcId="{A673C387-1098-4DB3-8FF6-49A921330748}" destId="{BC0ED223-14CB-4BFD-9E39-870EDC5E1CB7}" srcOrd="1" destOrd="0" presId="urn:microsoft.com/office/officeart/2005/8/layout/rings+Icon"/>
    <dgm:cxn modelId="{7A295BB0-D420-4B29-9727-679AAD97C751}" type="presParOf" srcId="{A673C387-1098-4DB3-8FF6-49A921330748}" destId="{987AF9ED-FF2F-497C-AE4E-5EC1270EAB99}" srcOrd="2" destOrd="0" presId="urn:microsoft.com/office/officeart/2005/8/layout/rings+Icon"/>
    <dgm:cxn modelId="{C063E1AA-9852-4202-98C5-27F2E26F4A64}" type="presParOf" srcId="{A673C387-1098-4DB3-8FF6-49A921330748}" destId="{3CBC935B-A0A7-4141-A772-341D811E25DF}" srcOrd="3" destOrd="0" presId="urn:microsoft.com/office/officeart/2005/8/layout/rings+Icon"/>
    <dgm:cxn modelId="{13FD0B82-EF06-4093-9547-BEF77A40A2A2}" type="presParOf" srcId="{A673C387-1098-4DB3-8FF6-49A921330748}" destId="{FD1903A5-B894-4518-BC1D-007F5E761675}" srcOrd="4"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C1DDFD7-60B6-48D0-BEAA-E9715FA2EE9C}" type="doc">
      <dgm:prSet loTypeId="urn:microsoft.com/office/officeart/2008/layout/VerticalCurvedList" loCatId="list" qsTypeId="urn:microsoft.com/office/officeart/2005/8/quickstyle/simple3" qsCatId="simple" csTypeId="urn:microsoft.com/office/officeart/2005/8/colors/accent2_4" csCatId="accent2" phldr="1"/>
      <dgm:spPr/>
      <dgm:t>
        <a:bodyPr/>
        <a:lstStyle/>
        <a:p>
          <a:pPr rtl="1"/>
          <a:endParaRPr lang="ar-SY"/>
        </a:p>
      </dgm:t>
    </dgm:pt>
    <dgm:pt modelId="{3FD8AEB9-5B1A-4A14-A2EB-3EF350B62992}">
      <dgm:prSet custT="1"/>
      <dgm:spPr/>
      <dgm:t>
        <a:bodyPr/>
        <a:lstStyle/>
        <a:p>
          <a:pPr algn="justLow" rtl="1"/>
          <a:r>
            <a:rPr lang="ar-SA" sz="2200">
              <a:latin typeface="Arial" panose="020B0604020202020204" pitchFamily="34" charset="0"/>
              <a:cs typeface="Arial" panose="020B0604020202020204" pitchFamily="34" charset="0"/>
            </a:rPr>
            <a:t>أ- فيمن حيث </a:t>
          </a:r>
          <a:r>
            <a:rPr lang="ar-SA" sz="2200" b="1">
              <a:latin typeface="Arial" panose="020B0604020202020204" pitchFamily="34" charset="0"/>
              <a:cs typeface="Arial" panose="020B0604020202020204" pitchFamily="34" charset="0"/>
            </a:rPr>
            <a:t>مصدر سلطتهم</a:t>
          </a:r>
          <a:r>
            <a:rPr lang="ar-SA" sz="2200">
              <a:latin typeface="Arial" panose="020B0604020202020204" pitchFamily="34" charset="0"/>
              <a:cs typeface="Arial" panose="020B0604020202020204" pitchFamily="34" charset="0"/>
            </a:rPr>
            <a:t>، ينقسمون إلى أوصياء مختارين، وأوصياء القاضي.</a:t>
          </a:r>
          <a:endParaRPr lang="en-US" sz="2200" dirty="0">
            <a:latin typeface="Arial" panose="020B0604020202020204" pitchFamily="34" charset="0"/>
            <a:cs typeface="Arial" panose="020B0604020202020204" pitchFamily="34" charset="0"/>
          </a:endParaRPr>
        </a:p>
      </dgm:t>
    </dgm:pt>
    <dgm:pt modelId="{E20974C2-B3DF-404B-9CE0-2F747DDA73D8}" type="parTrans" cxnId="{2B4132E9-84B9-4A76-A922-A2BF9A7EF9F6}">
      <dgm:prSet/>
      <dgm:spPr/>
      <dgm:t>
        <a:bodyPr/>
        <a:lstStyle/>
        <a:p>
          <a:pPr rtl="1"/>
          <a:endParaRPr lang="ar-SY" sz="2200">
            <a:latin typeface="Arial" panose="020B0604020202020204" pitchFamily="34" charset="0"/>
            <a:cs typeface="Arial" panose="020B0604020202020204" pitchFamily="34" charset="0"/>
          </a:endParaRPr>
        </a:p>
      </dgm:t>
    </dgm:pt>
    <dgm:pt modelId="{D55808FD-D47F-4566-80C3-6AC4537E7B0B}" type="sibTrans" cxnId="{2B4132E9-84B9-4A76-A922-A2BF9A7EF9F6}">
      <dgm:prSet/>
      <dgm:spPr/>
      <dgm:t>
        <a:bodyPr/>
        <a:lstStyle/>
        <a:p>
          <a:pPr algn="justLow" rtl="1"/>
          <a:endParaRPr lang="ar-SY" sz="2200">
            <a:latin typeface="Arial" panose="020B0604020202020204" pitchFamily="34" charset="0"/>
            <a:cs typeface="Arial" panose="020B0604020202020204" pitchFamily="34" charset="0"/>
          </a:endParaRPr>
        </a:p>
      </dgm:t>
    </dgm:pt>
    <dgm:pt modelId="{97AD3A54-C295-4404-ACC5-D0C07B4ED606}">
      <dgm:prSet custT="1"/>
      <dgm:spPr/>
      <dgm:t>
        <a:bodyPr/>
        <a:lstStyle/>
        <a:p>
          <a:pPr algn="justLow" rtl="1"/>
          <a:r>
            <a:rPr lang="ar-SA" sz="2200">
              <a:latin typeface="Arial" panose="020B0604020202020204" pitchFamily="34" charset="0"/>
              <a:cs typeface="Arial" panose="020B0604020202020204" pitchFamily="34" charset="0"/>
            </a:rPr>
            <a:t>ب- ومن حيث </a:t>
          </a:r>
          <a:r>
            <a:rPr lang="ar-SA" sz="2200" b="1">
              <a:latin typeface="Arial" panose="020B0604020202020204" pitchFamily="34" charset="0"/>
              <a:cs typeface="Arial" panose="020B0604020202020204" pitchFamily="34" charset="0"/>
            </a:rPr>
            <a:t>مدة عملهم</a:t>
          </a:r>
          <a:r>
            <a:rPr lang="ar-SA" sz="2200">
              <a:latin typeface="Arial" panose="020B0604020202020204" pitchFamily="34" charset="0"/>
              <a:cs typeface="Arial" panose="020B0604020202020204" pitchFamily="34" charset="0"/>
            </a:rPr>
            <a:t>، ينقسمون إلى أوصياء دائمين، وأوصياء مؤقتين.</a:t>
          </a:r>
          <a:endParaRPr lang="en-US" sz="2200" dirty="0">
            <a:latin typeface="Arial" panose="020B0604020202020204" pitchFamily="34" charset="0"/>
            <a:cs typeface="Arial" panose="020B0604020202020204" pitchFamily="34" charset="0"/>
          </a:endParaRPr>
        </a:p>
      </dgm:t>
    </dgm:pt>
    <dgm:pt modelId="{C30F7755-ABEA-4B81-A890-EDC911977503}" type="parTrans" cxnId="{B50078E7-85FB-4366-BB41-8D2892E2B51D}">
      <dgm:prSet/>
      <dgm:spPr/>
      <dgm:t>
        <a:bodyPr/>
        <a:lstStyle/>
        <a:p>
          <a:pPr rtl="1"/>
          <a:endParaRPr lang="ar-SY" sz="2200">
            <a:latin typeface="Arial" panose="020B0604020202020204" pitchFamily="34" charset="0"/>
            <a:cs typeface="Arial" panose="020B0604020202020204" pitchFamily="34" charset="0"/>
          </a:endParaRPr>
        </a:p>
      </dgm:t>
    </dgm:pt>
    <dgm:pt modelId="{F680C13A-9886-4ADC-BC39-1FF3F65E39CF}" type="sibTrans" cxnId="{B50078E7-85FB-4366-BB41-8D2892E2B51D}">
      <dgm:prSet/>
      <dgm:spPr/>
      <dgm:t>
        <a:bodyPr/>
        <a:lstStyle/>
        <a:p>
          <a:pPr rtl="1"/>
          <a:endParaRPr lang="ar-SY" sz="2200">
            <a:latin typeface="Arial" panose="020B0604020202020204" pitchFamily="34" charset="0"/>
            <a:cs typeface="Arial" panose="020B0604020202020204" pitchFamily="34" charset="0"/>
          </a:endParaRPr>
        </a:p>
      </dgm:t>
    </dgm:pt>
    <dgm:pt modelId="{B03D756D-F9CD-4E53-9DA2-70E22AF47083}">
      <dgm:prSet custT="1"/>
      <dgm:spPr/>
      <dgm:t>
        <a:bodyPr/>
        <a:lstStyle/>
        <a:p>
          <a:pPr algn="justLow" rtl="1"/>
          <a:r>
            <a:rPr lang="ar-SA" sz="2200">
              <a:latin typeface="Arial" panose="020B0604020202020204" pitchFamily="34" charset="0"/>
              <a:cs typeface="Arial" panose="020B0604020202020204" pitchFamily="34" charset="0"/>
            </a:rPr>
            <a:t>ج- ومن حيث </a:t>
          </a:r>
          <a:r>
            <a:rPr lang="ar-SA" sz="2200" b="1">
              <a:latin typeface="Arial" panose="020B0604020202020204" pitchFamily="34" charset="0"/>
              <a:cs typeface="Arial" panose="020B0604020202020204" pitchFamily="34" charset="0"/>
            </a:rPr>
            <a:t>شمول صلاحياتهم</a:t>
          </a:r>
          <a:r>
            <a:rPr lang="ar-SA" sz="2200">
              <a:latin typeface="Arial" panose="020B0604020202020204" pitchFamily="34" charset="0"/>
              <a:cs typeface="Arial" panose="020B0604020202020204" pitchFamily="34" charset="0"/>
            </a:rPr>
            <a:t>، ينقسمون إلى أوصياء عامين، وأوصياء خاصين.</a:t>
          </a:r>
          <a:endParaRPr lang="ar-SY" sz="2200" dirty="0">
            <a:latin typeface="Arial" panose="020B0604020202020204" pitchFamily="34" charset="0"/>
            <a:cs typeface="Arial" panose="020B0604020202020204" pitchFamily="34" charset="0"/>
          </a:endParaRPr>
        </a:p>
      </dgm:t>
    </dgm:pt>
    <dgm:pt modelId="{B7F56246-1AB6-4663-95F4-528E4C0204DE}" type="parTrans" cxnId="{FB3DE5BD-DFD1-40E6-BAF4-2C9AC45E2180}">
      <dgm:prSet/>
      <dgm:spPr/>
      <dgm:t>
        <a:bodyPr/>
        <a:lstStyle/>
        <a:p>
          <a:pPr rtl="1"/>
          <a:endParaRPr lang="ar-SY" sz="2200">
            <a:latin typeface="Arial" panose="020B0604020202020204" pitchFamily="34" charset="0"/>
            <a:cs typeface="Arial" panose="020B0604020202020204" pitchFamily="34" charset="0"/>
          </a:endParaRPr>
        </a:p>
      </dgm:t>
    </dgm:pt>
    <dgm:pt modelId="{73E98493-EA4E-4C08-AED6-79926BD0A113}" type="sibTrans" cxnId="{FB3DE5BD-DFD1-40E6-BAF4-2C9AC45E2180}">
      <dgm:prSet/>
      <dgm:spPr/>
      <dgm:t>
        <a:bodyPr/>
        <a:lstStyle/>
        <a:p>
          <a:pPr rtl="1"/>
          <a:endParaRPr lang="ar-SY" sz="2200">
            <a:latin typeface="Arial" panose="020B0604020202020204" pitchFamily="34" charset="0"/>
            <a:cs typeface="Arial" panose="020B0604020202020204" pitchFamily="34" charset="0"/>
          </a:endParaRPr>
        </a:p>
      </dgm:t>
    </dgm:pt>
    <dgm:pt modelId="{FD8ADDBF-9743-4485-868A-A64EA9D74E89}" type="pres">
      <dgm:prSet presAssocID="{4C1DDFD7-60B6-48D0-BEAA-E9715FA2EE9C}" presName="Name0" presStyleCnt="0">
        <dgm:presLayoutVars>
          <dgm:chMax val="7"/>
          <dgm:chPref val="7"/>
          <dgm:dir val="rev"/>
        </dgm:presLayoutVars>
      </dgm:prSet>
      <dgm:spPr/>
    </dgm:pt>
    <dgm:pt modelId="{BBBFAC2A-90C1-43F8-9B71-4A5A0AB2BD9D}" type="pres">
      <dgm:prSet presAssocID="{4C1DDFD7-60B6-48D0-BEAA-E9715FA2EE9C}" presName="Name1" presStyleCnt="0"/>
      <dgm:spPr/>
    </dgm:pt>
    <dgm:pt modelId="{8B74933E-F112-4659-AD12-7DB4A02D4BAA}" type="pres">
      <dgm:prSet presAssocID="{4C1DDFD7-60B6-48D0-BEAA-E9715FA2EE9C}" presName="cycle" presStyleCnt="0"/>
      <dgm:spPr/>
    </dgm:pt>
    <dgm:pt modelId="{BAEC0C58-7F29-4B85-B7C0-9EC00473381D}" type="pres">
      <dgm:prSet presAssocID="{4C1DDFD7-60B6-48D0-BEAA-E9715FA2EE9C}" presName="srcNode" presStyleLbl="node1" presStyleIdx="0" presStyleCnt="3"/>
      <dgm:spPr/>
    </dgm:pt>
    <dgm:pt modelId="{73A23873-3C29-4E73-936A-36D43F1CE264}" type="pres">
      <dgm:prSet presAssocID="{4C1DDFD7-60B6-48D0-BEAA-E9715FA2EE9C}" presName="conn" presStyleLbl="parChTrans1D2" presStyleIdx="0" presStyleCnt="1"/>
      <dgm:spPr/>
    </dgm:pt>
    <dgm:pt modelId="{D56A1504-7795-47C6-A017-CC100E7BFC7F}" type="pres">
      <dgm:prSet presAssocID="{4C1DDFD7-60B6-48D0-BEAA-E9715FA2EE9C}" presName="extraNode" presStyleLbl="node1" presStyleIdx="0" presStyleCnt="3"/>
      <dgm:spPr/>
    </dgm:pt>
    <dgm:pt modelId="{502EF365-DA5A-4551-A802-D31A70E06EBE}" type="pres">
      <dgm:prSet presAssocID="{4C1DDFD7-60B6-48D0-BEAA-E9715FA2EE9C}" presName="dstNode" presStyleLbl="node1" presStyleIdx="0" presStyleCnt="3"/>
      <dgm:spPr/>
    </dgm:pt>
    <dgm:pt modelId="{38C9AC82-C1F4-4378-9E1D-3C6694058899}" type="pres">
      <dgm:prSet presAssocID="{3FD8AEB9-5B1A-4A14-A2EB-3EF350B62992}" presName="text_1" presStyleLbl="node1" presStyleIdx="0" presStyleCnt="3">
        <dgm:presLayoutVars>
          <dgm:bulletEnabled val="1"/>
        </dgm:presLayoutVars>
      </dgm:prSet>
      <dgm:spPr/>
    </dgm:pt>
    <dgm:pt modelId="{D01ABF51-A6E8-4AA2-804D-7BC2099F2ECE}" type="pres">
      <dgm:prSet presAssocID="{3FD8AEB9-5B1A-4A14-A2EB-3EF350B62992}" presName="accent_1" presStyleCnt="0"/>
      <dgm:spPr/>
    </dgm:pt>
    <dgm:pt modelId="{42A95D70-EE35-422C-B8D4-7B18F9F35F15}" type="pres">
      <dgm:prSet presAssocID="{3FD8AEB9-5B1A-4A14-A2EB-3EF350B62992}" presName="accentRepeatNode" presStyleLbl="solidFgAcc1" presStyleIdx="0" presStyleCnt="3"/>
      <dgm:spPr/>
    </dgm:pt>
    <dgm:pt modelId="{B98AA665-AAA1-486F-990D-C645F0E133C9}" type="pres">
      <dgm:prSet presAssocID="{97AD3A54-C295-4404-ACC5-D0C07B4ED606}" presName="text_2" presStyleLbl="node1" presStyleIdx="1" presStyleCnt="3">
        <dgm:presLayoutVars>
          <dgm:bulletEnabled val="1"/>
        </dgm:presLayoutVars>
      </dgm:prSet>
      <dgm:spPr/>
    </dgm:pt>
    <dgm:pt modelId="{780F8CB7-66EF-4B8A-9949-F0EAC38D8F80}" type="pres">
      <dgm:prSet presAssocID="{97AD3A54-C295-4404-ACC5-D0C07B4ED606}" presName="accent_2" presStyleCnt="0"/>
      <dgm:spPr/>
    </dgm:pt>
    <dgm:pt modelId="{B6C739D5-6DF3-4A98-BE94-9617555419E6}" type="pres">
      <dgm:prSet presAssocID="{97AD3A54-C295-4404-ACC5-D0C07B4ED606}" presName="accentRepeatNode" presStyleLbl="solidFgAcc1" presStyleIdx="1" presStyleCnt="3"/>
      <dgm:spPr/>
    </dgm:pt>
    <dgm:pt modelId="{D6E7E4D3-EEA6-40A0-B6B3-DF80282C982A}" type="pres">
      <dgm:prSet presAssocID="{B03D756D-F9CD-4E53-9DA2-70E22AF47083}" presName="text_3" presStyleLbl="node1" presStyleIdx="2" presStyleCnt="3">
        <dgm:presLayoutVars>
          <dgm:bulletEnabled val="1"/>
        </dgm:presLayoutVars>
      </dgm:prSet>
      <dgm:spPr/>
    </dgm:pt>
    <dgm:pt modelId="{82394DFD-FDD3-40A8-B146-AD7212D0207F}" type="pres">
      <dgm:prSet presAssocID="{B03D756D-F9CD-4E53-9DA2-70E22AF47083}" presName="accent_3" presStyleCnt="0"/>
      <dgm:spPr/>
    </dgm:pt>
    <dgm:pt modelId="{1E03B616-1BFC-4E21-88B6-C18D5334F59D}" type="pres">
      <dgm:prSet presAssocID="{B03D756D-F9CD-4E53-9DA2-70E22AF47083}" presName="accentRepeatNode" presStyleLbl="solidFgAcc1" presStyleIdx="2" presStyleCnt="3"/>
      <dgm:spPr/>
    </dgm:pt>
  </dgm:ptLst>
  <dgm:cxnLst>
    <dgm:cxn modelId="{1C411307-0436-453B-8DAE-E7A522658992}" type="presOf" srcId="{3FD8AEB9-5B1A-4A14-A2EB-3EF350B62992}" destId="{38C9AC82-C1F4-4378-9E1D-3C6694058899}" srcOrd="0" destOrd="0" presId="urn:microsoft.com/office/officeart/2008/layout/VerticalCurvedList"/>
    <dgm:cxn modelId="{DE78FB17-1886-41E5-B369-0B0FE8E7D938}" type="presOf" srcId="{B03D756D-F9CD-4E53-9DA2-70E22AF47083}" destId="{D6E7E4D3-EEA6-40A0-B6B3-DF80282C982A}" srcOrd="0" destOrd="0" presId="urn:microsoft.com/office/officeart/2008/layout/VerticalCurvedList"/>
    <dgm:cxn modelId="{7354CD2B-C5FA-4455-ACF7-8F6295AC526C}" type="presOf" srcId="{D55808FD-D47F-4566-80C3-6AC4537E7B0B}" destId="{73A23873-3C29-4E73-936A-36D43F1CE264}" srcOrd="0" destOrd="0" presId="urn:microsoft.com/office/officeart/2008/layout/VerticalCurvedList"/>
    <dgm:cxn modelId="{8C8C352F-AFAE-4214-B96C-02C809622F44}" type="presOf" srcId="{4C1DDFD7-60B6-48D0-BEAA-E9715FA2EE9C}" destId="{FD8ADDBF-9743-4485-868A-A64EA9D74E89}" srcOrd="0" destOrd="0" presId="urn:microsoft.com/office/officeart/2008/layout/VerticalCurvedList"/>
    <dgm:cxn modelId="{FB3DE5BD-DFD1-40E6-BAF4-2C9AC45E2180}" srcId="{4C1DDFD7-60B6-48D0-BEAA-E9715FA2EE9C}" destId="{B03D756D-F9CD-4E53-9DA2-70E22AF47083}" srcOrd="2" destOrd="0" parTransId="{B7F56246-1AB6-4663-95F4-528E4C0204DE}" sibTransId="{73E98493-EA4E-4C08-AED6-79926BD0A113}"/>
    <dgm:cxn modelId="{4BF756C9-AC59-46DE-829B-38168193C190}" type="presOf" srcId="{97AD3A54-C295-4404-ACC5-D0C07B4ED606}" destId="{B98AA665-AAA1-486F-990D-C645F0E133C9}" srcOrd="0" destOrd="0" presId="urn:microsoft.com/office/officeart/2008/layout/VerticalCurvedList"/>
    <dgm:cxn modelId="{B50078E7-85FB-4366-BB41-8D2892E2B51D}" srcId="{4C1DDFD7-60B6-48D0-BEAA-E9715FA2EE9C}" destId="{97AD3A54-C295-4404-ACC5-D0C07B4ED606}" srcOrd="1" destOrd="0" parTransId="{C30F7755-ABEA-4B81-A890-EDC911977503}" sibTransId="{F680C13A-9886-4ADC-BC39-1FF3F65E39CF}"/>
    <dgm:cxn modelId="{2B4132E9-84B9-4A76-A922-A2BF9A7EF9F6}" srcId="{4C1DDFD7-60B6-48D0-BEAA-E9715FA2EE9C}" destId="{3FD8AEB9-5B1A-4A14-A2EB-3EF350B62992}" srcOrd="0" destOrd="0" parTransId="{E20974C2-B3DF-404B-9CE0-2F747DDA73D8}" sibTransId="{D55808FD-D47F-4566-80C3-6AC4537E7B0B}"/>
    <dgm:cxn modelId="{B140E6A6-DFA4-4C11-AC98-F9BF3CE8D3CA}" type="presParOf" srcId="{FD8ADDBF-9743-4485-868A-A64EA9D74E89}" destId="{BBBFAC2A-90C1-43F8-9B71-4A5A0AB2BD9D}" srcOrd="0" destOrd="0" presId="urn:microsoft.com/office/officeart/2008/layout/VerticalCurvedList"/>
    <dgm:cxn modelId="{09F53E1A-EE65-4FA9-B2A0-B9181BD389B4}" type="presParOf" srcId="{BBBFAC2A-90C1-43F8-9B71-4A5A0AB2BD9D}" destId="{8B74933E-F112-4659-AD12-7DB4A02D4BAA}" srcOrd="0" destOrd="0" presId="urn:microsoft.com/office/officeart/2008/layout/VerticalCurvedList"/>
    <dgm:cxn modelId="{758F7DC0-6EAF-488D-9BB4-4773FE12ED5F}" type="presParOf" srcId="{8B74933E-F112-4659-AD12-7DB4A02D4BAA}" destId="{BAEC0C58-7F29-4B85-B7C0-9EC00473381D}" srcOrd="0" destOrd="0" presId="urn:microsoft.com/office/officeart/2008/layout/VerticalCurvedList"/>
    <dgm:cxn modelId="{59B411FC-A2A8-46BA-9C75-44C2F0A69881}" type="presParOf" srcId="{8B74933E-F112-4659-AD12-7DB4A02D4BAA}" destId="{73A23873-3C29-4E73-936A-36D43F1CE264}" srcOrd="1" destOrd="0" presId="urn:microsoft.com/office/officeart/2008/layout/VerticalCurvedList"/>
    <dgm:cxn modelId="{7475D791-FB4F-4A1F-BF74-4445CDA4ECCD}" type="presParOf" srcId="{8B74933E-F112-4659-AD12-7DB4A02D4BAA}" destId="{D56A1504-7795-47C6-A017-CC100E7BFC7F}" srcOrd="2" destOrd="0" presId="urn:microsoft.com/office/officeart/2008/layout/VerticalCurvedList"/>
    <dgm:cxn modelId="{D3DFF02D-8DD6-49F9-B791-CF30B820E499}" type="presParOf" srcId="{8B74933E-F112-4659-AD12-7DB4A02D4BAA}" destId="{502EF365-DA5A-4551-A802-D31A70E06EBE}" srcOrd="3" destOrd="0" presId="urn:microsoft.com/office/officeart/2008/layout/VerticalCurvedList"/>
    <dgm:cxn modelId="{1074FCBE-542A-4C38-AC30-E671F2E44001}" type="presParOf" srcId="{BBBFAC2A-90C1-43F8-9B71-4A5A0AB2BD9D}" destId="{38C9AC82-C1F4-4378-9E1D-3C6694058899}" srcOrd="1" destOrd="0" presId="urn:microsoft.com/office/officeart/2008/layout/VerticalCurvedList"/>
    <dgm:cxn modelId="{5FB7FAE7-BFCD-4895-B13C-EDD4AB508880}" type="presParOf" srcId="{BBBFAC2A-90C1-43F8-9B71-4A5A0AB2BD9D}" destId="{D01ABF51-A6E8-4AA2-804D-7BC2099F2ECE}" srcOrd="2" destOrd="0" presId="urn:microsoft.com/office/officeart/2008/layout/VerticalCurvedList"/>
    <dgm:cxn modelId="{B2A6EBF7-2887-46CF-A67C-87F0EF20C818}" type="presParOf" srcId="{D01ABF51-A6E8-4AA2-804D-7BC2099F2ECE}" destId="{42A95D70-EE35-422C-B8D4-7B18F9F35F15}" srcOrd="0" destOrd="0" presId="urn:microsoft.com/office/officeart/2008/layout/VerticalCurvedList"/>
    <dgm:cxn modelId="{B432D88E-9BF3-492D-B894-5A0F389A8561}" type="presParOf" srcId="{BBBFAC2A-90C1-43F8-9B71-4A5A0AB2BD9D}" destId="{B98AA665-AAA1-486F-990D-C645F0E133C9}" srcOrd="3" destOrd="0" presId="urn:microsoft.com/office/officeart/2008/layout/VerticalCurvedList"/>
    <dgm:cxn modelId="{A0E19EF2-D6C7-4A9E-A45A-FF590666BFA6}" type="presParOf" srcId="{BBBFAC2A-90C1-43F8-9B71-4A5A0AB2BD9D}" destId="{780F8CB7-66EF-4B8A-9949-F0EAC38D8F80}" srcOrd="4" destOrd="0" presId="urn:microsoft.com/office/officeart/2008/layout/VerticalCurvedList"/>
    <dgm:cxn modelId="{A8E66902-12DB-475F-8422-66ACEEDD9584}" type="presParOf" srcId="{780F8CB7-66EF-4B8A-9949-F0EAC38D8F80}" destId="{B6C739D5-6DF3-4A98-BE94-9617555419E6}" srcOrd="0" destOrd="0" presId="urn:microsoft.com/office/officeart/2008/layout/VerticalCurvedList"/>
    <dgm:cxn modelId="{9D691016-B351-4C58-B0E5-2AA83E9BA567}" type="presParOf" srcId="{BBBFAC2A-90C1-43F8-9B71-4A5A0AB2BD9D}" destId="{D6E7E4D3-EEA6-40A0-B6B3-DF80282C982A}" srcOrd="5" destOrd="0" presId="urn:microsoft.com/office/officeart/2008/layout/VerticalCurvedList"/>
    <dgm:cxn modelId="{42ACB3DC-49B5-439F-99D0-9EA8EA0FE8D7}" type="presParOf" srcId="{BBBFAC2A-90C1-43F8-9B71-4A5A0AB2BD9D}" destId="{82394DFD-FDD3-40A8-B146-AD7212D0207F}" srcOrd="6" destOrd="0" presId="urn:microsoft.com/office/officeart/2008/layout/VerticalCurvedList"/>
    <dgm:cxn modelId="{F1ABA099-98DE-485C-A5AD-542FD6585245}" type="presParOf" srcId="{82394DFD-FDD3-40A8-B146-AD7212D0207F}" destId="{1E03B616-1BFC-4E21-88B6-C18D5334F59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C1DDFD7-60B6-48D0-BEAA-E9715FA2EE9C}" type="doc">
      <dgm:prSet loTypeId="urn:microsoft.com/office/officeart/2005/8/layout/process4" loCatId="list" qsTypeId="urn:microsoft.com/office/officeart/2005/8/quickstyle/simple3" qsCatId="simple" csTypeId="urn:microsoft.com/office/officeart/2005/8/colors/accent2_4" csCatId="accent2" phldr="1"/>
      <dgm:spPr/>
      <dgm:t>
        <a:bodyPr/>
        <a:lstStyle/>
        <a:p>
          <a:pPr rtl="1"/>
          <a:endParaRPr lang="ar-SY"/>
        </a:p>
      </dgm:t>
    </dgm:pt>
    <dgm:pt modelId="{CD216AAC-3EC8-4183-BBF6-B246B4DFDBD5}">
      <dgm:prSet custT="1"/>
      <dgm:spPr/>
      <dgm:t>
        <a:bodyPr/>
        <a:lstStyle/>
        <a:p>
          <a:pPr rtl="1"/>
          <a:r>
            <a:rPr lang="ar-SY" sz="2200" dirty="0">
              <a:latin typeface="Arial" panose="020B0604020202020204" pitchFamily="34" charset="0"/>
              <a:cs typeface="Arial" panose="020B0604020202020204" pitchFamily="34" charset="0"/>
            </a:rPr>
            <a:t>حفظ أموال الموصى عليهم، بالطرق المتاحة</a:t>
          </a:r>
          <a:r>
            <a:rPr lang="en-US" sz="2200" dirty="0">
              <a:latin typeface="Arial" panose="020B0604020202020204" pitchFamily="34" charset="0"/>
              <a:cs typeface="Arial" panose="020B0604020202020204" pitchFamily="34" charset="0"/>
            </a:rPr>
            <a:t>.</a:t>
          </a:r>
          <a:r>
            <a:rPr lang="ar-SA" sz="2200" dirty="0">
              <a:latin typeface="Arial" panose="020B0604020202020204" pitchFamily="34" charset="0"/>
              <a:cs typeface="Arial" panose="020B0604020202020204" pitchFamily="34" charset="0"/>
            </a:rPr>
            <a:t> </a:t>
          </a:r>
          <a:endParaRPr lang="ar-SY" sz="2200" dirty="0">
            <a:latin typeface="Arial" panose="020B0604020202020204" pitchFamily="34" charset="0"/>
            <a:cs typeface="Arial" panose="020B0604020202020204" pitchFamily="34" charset="0"/>
          </a:endParaRPr>
        </a:p>
      </dgm:t>
    </dgm:pt>
    <dgm:pt modelId="{64E5F530-A6D0-4BD3-823A-5FFC31E8FCC1}" type="parTrans" cxnId="{550DCE3E-7881-4D47-A509-8999AD996887}">
      <dgm:prSet/>
      <dgm:spPr/>
      <dgm:t>
        <a:bodyPr/>
        <a:lstStyle/>
        <a:p>
          <a:pPr rtl="1"/>
          <a:endParaRPr lang="ar-SY" sz="2200">
            <a:latin typeface="Arial" panose="020B0604020202020204" pitchFamily="34" charset="0"/>
            <a:cs typeface="Arial" panose="020B0604020202020204" pitchFamily="34" charset="0"/>
          </a:endParaRPr>
        </a:p>
      </dgm:t>
    </dgm:pt>
    <dgm:pt modelId="{F3306571-BAA7-4067-80DF-3F71CACF61F4}" type="sibTrans" cxnId="{550DCE3E-7881-4D47-A509-8999AD996887}">
      <dgm:prSet/>
      <dgm:spPr/>
      <dgm:t>
        <a:bodyPr/>
        <a:lstStyle/>
        <a:p>
          <a:pPr rtl="1"/>
          <a:endParaRPr lang="ar-SY" sz="2200">
            <a:latin typeface="Arial" panose="020B0604020202020204" pitchFamily="34" charset="0"/>
            <a:cs typeface="Arial" panose="020B0604020202020204" pitchFamily="34" charset="0"/>
          </a:endParaRPr>
        </a:p>
      </dgm:t>
    </dgm:pt>
    <dgm:pt modelId="{25EF7151-31BD-4F26-B61D-A87373E4D012}">
      <dgm:prSet custT="1"/>
      <dgm:spPr/>
      <dgm:t>
        <a:bodyPr/>
        <a:lstStyle/>
        <a:p>
          <a:pPr rtl="1"/>
          <a:r>
            <a:rPr lang="ar-SY" sz="2200" dirty="0">
              <a:latin typeface="Arial" panose="020B0604020202020204" pitchFamily="34" charset="0"/>
              <a:cs typeface="Arial" panose="020B0604020202020204" pitchFamily="34" charset="0"/>
            </a:rPr>
            <a:t>الإنفاق على </a:t>
          </a:r>
          <a:r>
            <a:rPr lang="ar-SY" sz="2200" dirty="0" err="1">
              <a:latin typeface="Arial" panose="020B0604020202020204" pitchFamily="34" charset="0"/>
              <a:cs typeface="Arial" panose="020B0604020202020204" pitchFamily="34" charset="0"/>
            </a:rPr>
            <a:t>الموصى</a:t>
          </a:r>
          <a:r>
            <a:rPr lang="ar-SY" sz="2200" dirty="0">
              <a:latin typeface="Arial" panose="020B0604020202020204" pitchFamily="34" charset="0"/>
              <a:cs typeface="Arial" panose="020B0604020202020204" pitchFamily="34" charset="0"/>
            </a:rPr>
            <a:t> عليهم، من مال </a:t>
          </a:r>
          <a:r>
            <a:rPr lang="ar-SY" sz="2200" dirty="0" err="1">
              <a:latin typeface="Arial" panose="020B0604020202020204" pitchFamily="34" charset="0"/>
              <a:cs typeface="Arial" panose="020B0604020202020204" pitchFamily="34" charset="0"/>
            </a:rPr>
            <a:t>الموصى</a:t>
          </a:r>
          <a:r>
            <a:rPr lang="ar-SY" sz="2200" dirty="0">
              <a:latin typeface="Arial" panose="020B0604020202020204" pitchFamily="34" charset="0"/>
              <a:cs typeface="Arial" panose="020B0604020202020204" pitchFamily="34" charset="0"/>
            </a:rPr>
            <a:t> عليهم، بالمقدار الذي يحتاجون إليه</a:t>
          </a:r>
          <a:r>
            <a:rPr lang="en-US"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C54AD24B-2875-4151-94F4-9B53F9058EC3}" type="parTrans" cxnId="{C7B692C7-3045-4C81-A0ED-8846E4376B1E}">
      <dgm:prSet/>
      <dgm:spPr/>
      <dgm:t>
        <a:bodyPr/>
        <a:lstStyle/>
        <a:p>
          <a:pPr rtl="1"/>
          <a:endParaRPr lang="ar-SY" sz="2200">
            <a:latin typeface="Arial" panose="020B0604020202020204" pitchFamily="34" charset="0"/>
            <a:cs typeface="Arial" panose="020B0604020202020204" pitchFamily="34" charset="0"/>
          </a:endParaRPr>
        </a:p>
      </dgm:t>
    </dgm:pt>
    <dgm:pt modelId="{8DC9E4E8-9A46-4079-B28E-FA339C26A7DE}" type="sibTrans" cxnId="{C7B692C7-3045-4C81-A0ED-8846E4376B1E}">
      <dgm:prSet/>
      <dgm:spPr/>
      <dgm:t>
        <a:bodyPr/>
        <a:lstStyle/>
        <a:p>
          <a:pPr rtl="1"/>
          <a:endParaRPr lang="ar-SY" sz="2200">
            <a:latin typeface="Arial" panose="020B0604020202020204" pitchFamily="34" charset="0"/>
            <a:cs typeface="Arial" panose="020B0604020202020204" pitchFamily="34" charset="0"/>
          </a:endParaRPr>
        </a:p>
      </dgm:t>
    </dgm:pt>
    <dgm:pt modelId="{6841DC52-3783-4B75-9CBD-5CCCDCB6234C}">
      <dgm:prSet custT="1"/>
      <dgm:spPr/>
      <dgm:t>
        <a:bodyPr/>
        <a:lstStyle/>
        <a:p>
          <a:pPr rtl="1"/>
          <a:r>
            <a:rPr lang="ar-SY" sz="2200" dirty="0">
              <a:latin typeface="Arial" panose="020B0604020202020204" pitchFamily="34" charset="0"/>
              <a:cs typeface="Arial" panose="020B0604020202020204" pitchFamily="34" charset="0"/>
            </a:rPr>
            <a:t>تسديد ديون القاصرين إذا كانت ثابتة بالأدلة الشرعية</a:t>
          </a:r>
          <a:r>
            <a:rPr lang="en-US"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FD396515-CD03-46A3-A5BB-560E91B33AF0}" type="parTrans" cxnId="{AB23F2E9-9F08-44C6-9749-6354DA11F565}">
      <dgm:prSet/>
      <dgm:spPr/>
      <dgm:t>
        <a:bodyPr/>
        <a:lstStyle/>
        <a:p>
          <a:pPr rtl="1"/>
          <a:endParaRPr lang="ar-SY" sz="2200">
            <a:latin typeface="Arial" panose="020B0604020202020204" pitchFamily="34" charset="0"/>
            <a:cs typeface="Arial" panose="020B0604020202020204" pitchFamily="34" charset="0"/>
          </a:endParaRPr>
        </a:p>
      </dgm:t>
    </dgm:pt>
    <dgm:pt modelId="{A897AC15-809E-44AF-9E86-D922FB8C0E60}" type="sibTrans" cxnId="{AB23F2E9-9F08-44C6-9749-6354DA11F565}">
      <dgm:prSet/>
      <dgm:spPr/>
      <dgm:t>
        <a:bodyPr/>
        <a:lstStyle/>
        <a:p>
          <a:pPr rtl="1"/>
          <a:endParaRPr lang="ar-SY" sz="2200">
            <a:latin typeface="Arial" panose="020B0604020202020204" pitchFamily="34" charset="0"/>
            <a:cs typeface="Arial" panose="020B0604020202020204" pitchFamily="34" charset="0"/>
          </a:endParaRPr>
        </a:p>
      </dgm:t>
    </dgm:pt>
    <dgm:pt modelId="{711D3C26-C6FA-478D-987D-43022839C6D4}">
      <dgm:prSet custT="1"/>
      <dgm:spPr/>
      <dgm:t>
        <a:bodyPr/>
        <a:lstStyle/>
        <a:p>
          <a:pPr rtl="1"/>
          <a:r>
            <a:rPr lang="ar-SY" sz="2200" dirty="0">
              <a:latin typeface="Arial" panose="020B0604020202020204" pitchFamily="34" charset="0"/>
              <a:cs typeface="Arial" panose="020B0604020202020204" pitchFamily="34" charset="0"/>
            </a:rPr>
            <a:t>الإذن للقاصرين بالإتجار ببعض مالهم</a:t>
          </a:r>
          <a:r>
            <a:rPr lang="en-US" sz="2200" dirty="0">
              <a:latin typeface="Arial" panose="020B0604020202020204" pitchFamily="34" charset="0"/>
              <a:cs typeface="Arial" panose="020B0604020202020204" pitchFamily="34" charset="0"/>
            </a:rPr>
            <a:t>.</a:t>
          </a:r>
          <a:endParaRPr lang="ar-SY" sz="2200" dirty="0">
            <a:latin typeface="Arial" panose="020B0604020202020204" pitchFamily="34" charset="0"/>
            <a:cs typeface="Arial" panose="020B0604020202020204" pitchFamily="34" charset="0"/>
          </a:endParaRPr>
        </a:p>
      </dgm:t>
    </dgm:pt>
    <dgm:pt modelId="{8EDB6AEF-D690-4B68-904A-C3B2F39059BF}" type="parTrans" cxnId="{B5BE1284-3FB7-4BF0-85B7-680475079E57}">
      <dgm:prSet/>
      <dgm:spPr/>
      <dgm:t>
        <a:bodyPr/>
        <a:lstStyle/>
        <a:p>
          <a:pPr rtl="1"/>
          <a:endParaRPr lang="ar-SY" sz="2200">
            <a:latin typeface="Arial" panose="020B0604020202020204" pitchFamily="34" charset="0"/>
            <a:cs typeface="Arial" panose="020B0604020202020204" pitchFamily="34" charset="0"/>
          </a:endParaRPr>
        </a:p>
      </dgm:t>
    </dgm:pt>
    <dgm:pt modelId="{12DB3BF6-9A6B-4E8D-950B-78F70DE5BE02}" type="sibTrans" cxnId="{B5BE1284-3FB7-4BF0-85B7-680475079E57}">
      <dgm:prSet/>
      <dgm:spPr/>
      <dgm:t>
        <a:bodyPr/>
        <a:lstStyle/>
        <a:p>
          <a:pPr rtl="1"/>
          <a:endParaRPr lang="ar-SY" sz="2200">
            <a:latin typeface="Arial" panose="020B0604020202020204" pitchFamily="34" charset="0"/>
            <a:cs typeface="Arial" panose="020B0604020202020204" pitchFamily="34" charset="0"/>
          </a:endParaRPr>
        </a:p>
      </dgm:t>
    </dgm:pt>
    <dgm:pt modelId="{D99D16F5-EDDE-4E2B-82DF-CA4346D05CF7}" type="pres">
      <dgm:prSet presAssocID="{4C1DDFD7-60B6-48D0-BEAA-E9715FA2EE9C}" presName="Name0" presStyleCnt="0">
        <dgm:presLayoutVars>
          <dgm:dir/>
          <dgm:animLvl val="lvl"/>
          <dgm:resizeHandles val="exact"/>
        </dgm:presLayoutVars>
      </dgm:prSet>
      <dgm:spPr/>
    </dgm:pt>
    <dgm:pt modelId="{52F32639-F8C5-44AD-A072-CD7BD4F3E677}" type="pres">
      <dgm:prSet presAssocID="{711D3C26-C6FA-478D-987D-43022839C6D4}" presName="boxAndChildren" presStyleCnt="0"/>
      <dgm:spPr/>
    </dgm:pt>
    <dgm:pt modelId="{CF04600A-D1E5-4A05-9A7A-42F039C0E8BF}" type="pres">
      <dgm:prSet presAssocID="{711D3C26-C6FA-478D-987D-43022839C6D4}" presName="parentTextBox" presStyleLbl="node1" presStyleIdx="0" presStyleCnt="4"/>
      <dgm:spPr/>
    </dgm:pt>
    <dgm:pt modelId="{EF51A4BA-40CA-4713-A70B-A12E0F75AC25}" type="pres">
      <dgm:prSet presAssocID="{A897AC15-809E-44AF-9E86-D922FB8C0E60}" presName="sp" presStyleCnt="0"/>
      <dgm:spPr/>
    </dgm:pt>
    <dgm:pt modelId="{5533E3E5-1FD1-4DF3-9C7C-4FB871A6A315}" type="pres">
      <dgm:prSet presAssocID="{6841DC52-3783-4B75-9CBD-5CCCDCB6234C}" presName="arrowAndChildren" presStyleCnt="0"/>
      <dgm:spPr/>
    </dgm:pt>
    <dgm:pt modelId="{00EB201A-32B1-4628-807C-795256043A46}" type="pres">
      <dgm:prSet presAssocID="{6841DC52-3783-4B75-9CBD-5CCCDCB6234C}" presName="parentTextArrow" presStyleLbl="node1" presStyleIdx="1" presStyleCnt="4"/>
      <dgm:spPr/>
    </dgm:pt>
    <dgm:pt modelId="{B8CC0B48-AFA1-46C5-B81C-E23092564C4E}" type="pres">
      <dgm:prSet presAssocID="{8DC9E4E8-9A46-4079-B28E-FA339C26A7DE}" presName="sp" presStyleCnt="0"/>
      <dgm:spPr/>
    </dgm:pt>
    <dgm:pt modelId="{DDB39EF6-C6AD-466C-85D2-A0109D419692}" type="pres">
      <dgm:prSet presAssocID="{25EF7151-31BD-4F26-B61D-A87373E4D012}" presName="arrowAndChildren" presStyleCnt="0"/>
      <dgm:spPr/>
    </dgm:pt>
    <dgm:pt modelId="{5815D4A3-78DA-4591-A6EA-4940716ADDC5}" type="pres">
      <dgm:prSet presAssocID="{25EF7151-31BD-4F26-B61D-A87373E4D012}" presName="parentTextArrow" presStyleLbl="node1" presStyleIdx="2" presStyleCnt="4"/>
      <dgm:spPr/>
    </dgm:pt>
    <dgm:pt modelId="{51E88034-007C-43DC-BCE5-567AF407F94E}" type="pres">
      <dgm:prSet presAssocID="{F3306571-BAA7-4067-80DF-3F71CACF61F4}" presName="sp" presStyleCnt="0"/>
      <dgm:spPr/>
    </dgm:pt>
    <dgm:pt modelId="{D714AB1F-E73F-4411-8FC5-E6D4C58B6FC1}" type="pres">
      <dgm:prSet presAssocID="{CD216AAC-3EC8-4183-BBF6-B246B4DFDBD5}" presName="arrowAndChildren" presStyleCnt="0"/>
      <dgm:spPr/>
    </dgm:pt>
    <dgm:pt modelId="{C1D525E7-BCA6-4FA1-89EF-84B2B4837D84}" type="pres">
      <dgm:prSet presAssocID="{CD216AAC-3EC8-4183-BBF6-B246B4DFDBD5}" presName="parentTextArrow" presStyleLbl="node1" presStyleIdx="3" presStyleCnt="4"/>
      <dgm:spPr/>
    </dgm:pt>
  </dgm:ptLst>
  <dgm:cxnLst>
    <dgm:cxn modelId="{5CBDC10E-B164-45EF-B995-FAB9D8BAEB1B}" type="presOf" srcId="{711D3C26-C6FA-478D-987D-43022839C6D4}" destId="{CF04600A-D1E5-4A05-9A7A-42F039C0E8BF}" srcOrd="0" destOrd="0" presId="urn:microsoft.com/office/officeart/2005/8/layout/process4"/>
    <dgm:cxn modelId="{5E449C16-B9C8-4154-A269-83AB9F217580}" type="presOf" srcId="{4C1DDFD7-60B6-48D0-BEAA-E9715FA2EE9C}" destId="{D99D16F5-EDDE-4E2B-82DF-CA4346D05CF7}" srcOrd="0" destOrd="0" presId="urn:microsoft.com/office/officeart/2005/8/layout/process4"/>
    <dgm:cxn modelId="{550DCE3E-7881-4D47-A509-8999AD996887}" srcId="{4C1DDFD7-60B6-48D0-BEAA-E9715FA2EE9C}" destId="{CD216AAC-3EC8-4183-BBF6-B246B4DFDBD5}" srcOrd="0" destOrd="0" parTransId="{64E5F530-A6D0-4BD3-823A-5FFC31E8FCC1}" sibTransId="{F3306571-BAA7-4067-80DF-3F71CACF61F4}"/>
    <dgm:cxn modelId="{BF660F43-740E-48CC-8584-457469BAD896}" type="presOf" srcId="{25EF7151-31BD-4F26-B61D-A87373E4D012}" destId="{5815D4A3-78DA-4591-A6EA-4940716ADDC5}" srcOrd="0" destOrd="0" presId="urn:microsoft.com/office/officeart/2005/8/layout/process4"/>
    <dgm:cxn modelId="{B5BE1284-3FB7-4BF0-85B7-680475079E57}" srcId="{4C1DDFD7-60B6-48D0-BEAA-E9715FA2EE9C}" destId="{711D3C26-C6FA-478D-987D-43022839C6D4}" srcOrd="3" destOrd="0" parTransId="{8EDB6AEF-D690-4B68-904A-C3B2F39059BF}" sibTransId="{12DB3BF6-9A6B-4E8D-950B-78F70DE5BE02}"/>
    <dgm:cxn modelId="{B20ABDBB-43F5-4558-A405-4DC81CDB881C}" type="presOf" srcId="{CD216AAC-3EC8-4183-BBF6-B246B4DFDBD5}" destId="{C1D525E7-BCA6-4FA1-89EF-84B2B4837D84}" srcOrd="0" destOrd="0" presId="urn:microsoft.com/office/officeart/2005/8/layout/process4"/>
    <dgm:cxn modelId="{C7B692C7-3045-4C81-A0ED-8846E4376B1E}" srcId="{4C1DDFD7-60B6-48D0-BEAA-E9715FA2EE9C}" destId="{25EF7151-31BD-4F26-B61D-A87373E4D012}" srcOrd="1" destOrd="0" parTransId="{C54AD24B-2875-4151-94F4-9B53F9058EC3}" sibTransId="{8DC9E4E8-9A46-4079-B28E-FA339C26A7DE}"/>
    <dgm:cxn modelId="{02735AD8-CB20-4C1E-B374-8C8BC7A9CABA}" type="presOf" srcId="{6841DC52-3783-4B75-9CBD-5CCCDCB6234C}" destId="{00EB201A-32B1-4628-807C-795256043A46}" srcOrd="0" destOrd="0" presId="urn:microsoft.com/office/officeart/2005/8/layout/process4"/>
    <dgm:cxn modelId="{AB23F2E9-9F08-44C6-9749-6354DA11F565}" srcId="{4C1DDFD7-60B6-48D0-BEAA-E9715FA2EE9C}" destId="{6841DC52-3783-4B75-9CBD-5CCCDCB6234C}" srcOrd="2" destOrd="0" parTransId="{FD396515-CD03-46A3-A5BB-560E91B33AF0}" sibTransId="{A897AC15-809E-44AF-9E86-D922FB8C0E60}"/>
    <dgm:cxn modelId="{2B1CA386-5E2F-48AB-B946-0A1F6A4EBF74}" type="presParOf" srcId="{D99D16F5-EDDE-4E2B-82DF-CA4346D05CF7}" destId="{52F32639-F8C5-44AD-A072-CD7BD4F3E677}" srcOrd="0" destOrd="0" presId="urn:microsoft.com/office/officeart/2005/8/layout/process4"/>
    <dgm:cxn modelId="{CA9E370B-3EEB-45A0-AD3D-A491292FD03C}" type="presParOf" srcId="{52F32639-F8C5-44AD-A072-CD7BD4F3E677}" destId="{CF04600A-D1E5-4A05-9A7A-42F039C0E8BF}" srcOrd="0" destOrd="0" presId="urn:microsoft.com/office/officeart/2005/8/layout/process4"/>
    <dgm:cxn modelId="{010A809D-4409-49FD-B2F7-634E24AFED4A}" type="presParOf" srcId="{D99D16F5-EDDE-4E2B-82DF-CA4346D05CF7}" destId="{EF51A4BA-40CA-4713-A70B-A12E0F75AC25}" srcOrd="1" destOrd="0" presId="urn:microsoft.com/office/officeart/2005/8/layout/process4"/>
    <dgm:cxn modelId="{6AB2F22D-1AB8-453A-8FB8-2294E06A86EC}" type="presParOf" srcId="{D99D16F5-EDDE-4E2B-82DF-CA4346D05CF7}" destId="{5533E3E5-1FD1-4DF3-9C7C-4FB871A6A315}" srcOrd="2" destOrd="0" presId="urn:microsoft.com/office/officeart/2005/8/layout/process4"/>
    <dgm:cxn modelId="{D3527C03-00C1-4DE2-B9F6-6B749664D8E1}" type="presParOf" srcId="{5533E3E5-1FD1-4DF3-9C7C-4FB871A6A315}" destId="{00EB201A-32B1-4628-807C-795256043A46}" srcOrd="0" destOrd="0" presId="urn:microsoft.com/office/officeart/2005/8/layout/process4"/>
    <dgm:cxn modelId="{0624481C-DA3F-4162-8D6A-F83A6E18CD34}" type="presParOf" srcId="{D99D16F5-EDDE-4E2B-82DF-CA4346D05CF7}" destId="{B8CC0B48-AFA1-46C5-B81C-E23092564C4E}" srcOrd="3" destOrd="0" presId="urn:microsoft.com/office/officeart/2005/8/layout/process4"/>
    <dgm:cxn modelId="{A8BC235D-4E81-4D2C-BDAB-E492B2D1D3D3}" type="presParOf" srcId="{D99D16F5-EDDE-4E2B-82DF-CA4346D05CF7}" destId="{DDB39EF6-C6AD-466C-85D2-A0109D419692}" srcOrd="4" destOrd="0" presId="urn:microsoft.com/office/officeart/2005/8/layout/process4"/>
    <dgm:cxn modelId="{1BD086B7-4978-4E3B-9787-CF20CCDC2C49}" type="presParOf" srcId="{DDB39EF6-C6AD-466C-85D2-A0109D419692}" destId="{5815D4A3-78DA-4591-A6EA-4940716ADDC5}" srcOrd="0" destOrd="0" presId="urn:microsoft.com/office/officeart/2005/8/layout/process4"/>
    <dgm:cxn modelId="{3CD302DC-62B9-472B-A823-98D4C58D958D}" type="presParOf" srcId="{D99D16F5-EDDE-4E2B-82DF-CA4346D05CF7}" destId="{51E88034-007C-43DC-BCE5-567AF407F94E}" srcOrd="5" destOrd="0" presId="urn:microsoft.com/office/officeart/2005/8/layout/process4"/>
    <dgm:cxn modelId="{36317F4A-694A-42AE-97F4-C35E6A58BD15}" type="presParOf" srcId="{D99D16F5-EDDE-4E2B-82DF-CA4346D05CF7}" destId="{D714AB1F-E73F-4411-8FC5-E6D4C58B6FC1}" srcOrd="6" destOrd="0" presId="urn:microsoft.com/office/officeart/2005/8/layout/process4"/>
    <dgm:cxn modelId="{3D012368-3F0D-4228-BFC0-A6FB5F0AD157}" type="presParOf" srcId="{D714AB1F-E73F-4411-8FC5-E6D4C58B6FC1}" destId="{C1D525E7-BCA6-4FA1-89EF-84B2B4837D84}"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1F8B41B-A137-4B7F-AE2E-DA357B0FDD17}" type="doc">
      <dgm:prSet loTypeId="urn:microsoft.com/office/officeart/2005/8/layout/chevron2" loCatId="list" qsTypeId="urn:microsoft.com/office/officeart/2005/8/quickstyle/simple3" qsCatId="simple" csTypeId="urn:microsoft.com/office/officeart/2005/8/colors/accent2_1" csCatId="accent2" phldr="1"/>
      <dgm:spPr/>
      <dgm:t>
        <a:bodyPr/>
        <a:lstStyle/>
        <a:p>
          <a:pPr rtl="1"/>
          <a:endParaRPr lang="ar-SY"/>
        </a:p>
      </dgm:t>
    </dgm:pt>
    <dgm:pt modelId="{1C466CCA-4126-41C2-AC69-B89889EA72B7}">
      <dgm:prSet custT="1"/>
      <dgm:spPr/>
      <dgm:t>
        <a:bodyPr/>
        <a:lstStyle/>
        <a:p>
          <a:pPr rtl="1"/>
          <a:r>
            <a:rPr lang="ar-SY" sz="2200" dirty="0">
              <a:latin typeface="Arial" panose="020B0604020202020204" pitchFamily="34" charset="0"/>
              <a:cs typeface="Arial" panose="020B0604020202020204" pitchFamily="34" charset="0"/>
            </a:rPr>
            <a:t>1-</a:t>
          </a:r>
        </a:p>
      </dgm:t>
    </dgm:pt>
    <dgm:pt modelId="{ACF29F78-CCE1-4B2A-B0CA-15FF9B0842DD}" type="parTrans" cxnId="{F9E1D856-850E-4708-B1EF-6D85F22BFB9A}">
      <dgm:prSet/>
      <dgm:spPr/>
      <dgm:t>
        <a:bodyPr/>
        <a:lstStyle/>
        <a:p>
          <a:pPr rtl="1"/>
          <a:endParaRPr lang="ar-SY" sz="2200">
            <a:latin typeface="Arial" panose="020B0604020202020204" pitchFamily="34" charset="0"/>
            <a:cs typeface="Arial" panose="020B0604020202020204" pitchFamily="34" charset="0"/>
          </a:endParaRPr>
        </a:p>
      </dgm:t>
    </dgm:pt>
    <dgm:pt modelId="{AFC4DAD4-7702-4725-BAE6-04A909DDE1A6}" type="sibTrans" cxnId="{F9E1D856-850E-4708-B1EF-6D85F22BFB9A}">
      <dgm:prSet custT="1"/>
      <dgm:spPr/>
      <dgm:t>
        <a:bodyPr/>
        <a:lstStyle/>
        <a:p>
          <a:pPr rtl="1"/>
          <a:endParaRPr lang="ar-SY" sz="2200">
            <a:latin typeface="Arial" panose="020B0604020202020204" pitchFamily="34" charset="0"/>
            <a:cs typeface="Arial" panose="020B0604020202020204" pitchFamily="34" charset="0"/>
          </a:endParaRPr>
        </a:p>
      </dgm:t>
    </dgm:pt>
    <dgm:pt modelId="{D2E730DD-9F1C-4BC3-878C-EE2C67B3820C}">
      <dgm:prSet custT="1"/>
      <dgm:spPr/>
      <dgm:t>
        <a:bodyPr/>
        <a:lstStyle/>
        <a:p>
          <a:pPr rtl="1"/>
          <a:r>
            <a:rPr lang="ar-SY" sz="2200" dirty="0">
              <a:latin typeface="Arial" panose="020B0604020202020204" pitchFamily="34" charset="0"/>
              <a:cs typeface="Arial" panose="020B0604020202020204" pitchFamily="34" charset="0"/>
            </a:rPr>
            <a:t>3-</a:t>
          </a:r>
        </a:p>
      </dgm:t>
    </dgm:pt>
    <dgm:pt modelId="{4D38C6BF-9770-440C-AED2-328D80BD31D2}" type="parTrans" cxnId="{4B59EF9E-4033-4D96-97EA-A044259BF4C4}">
      <dgm:prSet/>
      <dgm:spPr/>
      <dgm:t>
        <a:bodyPr/>
        <a:lstStyle/>
        <a:p>
          <a:pPr rtl="1"/>
          <a:endParaRPr lang="ar-SY" sz="2200">
            <a:latin typeface="Arial" panose="020B0604020202020204" pitchFamily="34" charset="0"/>
            <a:cs typeface="Arial" panose="020B0604020202020204" pitchFamily="34" charset="0"/>
          </a:endParaRPr>
        </a:p>
      </dgm:t>
    </dgm:pt>
    <dgm:pt modelId="{FC660E6F-010F-402B-BB84-2636D07E99ED}" type="sibTrans" cxnId="{4B59EF9E-4033-4D96-97EA-A044259BF4C4}">
      <dgm:prSet/>
      <dgm:spPr/>
      <dgm:t>
        <a:bodyPr/>
        <a:lstStyle/>
        <a:p>
          <a:pPr rtl="1"/>
          <a:endParaRPr lang="ar-SY" sz="2200">
            <a:latin typeface="Arial" panose="020B0604020202020204" pitchFamily="34" charset="0"/>
            <a:cs typeface="Arial" panose="020B0604020202020204" pitchFamily="34" charset="0"/>
          </a:endParaRPr>
        </a:p>
      </dgm:t>
    </dgm:pt>
    <dgm:pt modelId="{3F13DDD2-6AFE-4AC0-B699-5083A16EE340}">
      <dgm:prSet custT="1"/>
      <dgm:spPr/>
      <dgm:t>
        <a:bodyPr/>
        <a:lstStyle/>
        <a:p>
          <a:pPr rtl="1"/>
          <a:r>
            <a:rPr lang="ar-SY" sz="2200">
              <a:latin typeface="Arial" panose="020B0604020202020204" pitchFamily="34" charset="0"/>
              <a:cs typeface="Arial" panose="020B0604020202020204" pitchFamily="34" charset="0"/>
            </a:rPr>
            <a:t>لا يستحق الوصي أجرة مطلقاً على عمله في الوصاية، غنياً كان أم فقيراً على سواء.</a:t>
          </a:r>
          <a:endParaRPr lang="ar-SY" sz="2200"/>
        </a:p>
      </dgm:t>
    </dgm:pt>
    <dgm:pt modelId="{1821CB24-69A8-44C5-9181-9BD1A37516AA}" type="parTrans" cxnId="{85B1832D-430E-4AA6-8974-CFD21F3E5434}">
      <dgm:prSet/>
      <dgm:spPr/>
      <dgm:t>
        <a:bodyPr/>
        <a:lstStyle/>
        <a:p>
          <a:pPr rtl="1"/>
          <a:endParaRPr lang="ar-SY" sz="2200"/>
        </a:p>
      </dgm:t>
    </dgm:pt>
    <dgm:pt modelId="{1D350098-26C2-42A9-85F6-3127ED80A56A}" type="sibTrans" cxnId="{85B1832D-430E-4AA6-8974-CFD21F3E5434}">
      <dgm:prSet/>
      <dgm:spPr/>
      <dgm:t>
        <a:bodyPr/>
        <a:lstStyle/>
        <a:p>
          <a:pPr rtl="1"/>
          <a:endParaRPr lang="ar-SY" sz="2200"/>
        </a:p>
      </dgm:t>
    </dgm:pt>
    <dgm:pt modelId="{AC3E67CB-3AF6-4E5A-A612-A89A7F18962B}">
      <dgm:prSet custT="1"/>
      <dgm:spPr/>
      <dgm:t>
        <a:bodyPr/>
        <a:lstStyle/>
        <a:p>
          <a:pPr rtl="1"/>
          <a:r>
            <a:rPr lang="ar-SY" sz="2200">
              <a:latin typeface="Arial" panose="020B0604020202020204" pitchFamily="34" charset="0"/>
              <a:cs typeface="Arial" panose="020B0604020202020204" pitchFamily="34" charset="0"/>
            </a:rPr>
            <a:t>يستحق الأجرة إن كان فقيراً فقط، فإذا كان غنياً لم يستحق شيئاً.</a:t>
          </a:r>
          <a:endParaRPr lang="ar-SY" sz="2200"/>
        </a:p>
      </dgm:t>
    </dgm:pt>
    <dgm:pt modelId="{2A64852F-DD75-4792-80D5-CC0725D7B614}" type="parTrans" cxnId="{0A708CD0-0EE0-4A70-B9FE-50C37EEB7D52}">
      <dgm:prSet/>
      <dgm:spPr/>
      <dgm:t>
        <a:bodyPr/>
        <a:lstStyle/>
        <a:p>
          <a:pPr rtl="1"/>
          <a:endParaRPr lang="ar-SY" sz="2200"/>
        </a:p>
      </dgm:t>
    </dgm:pt>
    <dgm:pt modelId="{215094B4-5BFD-40CA-B89E-2A3D8EFD33B7}" type="sibTrans" cxnId="{0A708CD0-0EE0-4A70-B9FE-50C37EEB7D52}">
      <dgm:prSet/>
      <dgm:spPr/>
      <dgm:t>
        <a:bodyPr/>
        <a:lstStyle/>
        <a:p>
          <a:pPr rtl="1"/>
          <a:endParaRPr lang="ar-SY" sz="2200"/>
        </a:p>
      </dgm:t>
    </dgm:pt>
    <dgm:pt modelId="{6796FA47-68C8-494D-8B7B-8DA1930F8658}">
      <dgm:prSet custT="1"/>
      <dgm:spPr/>
      <dgm:t>
        <a:bodyPr/>
        <a:lstStyle/>
        <a:p>
          <a:pPr rtl="1"/>
          <a:r>
            <a:rPr lang="ar-SY" sz="2200" dirty="0">
              <a:latin typeface="Arial" panose="020B0604020202020204" pitchFamily="34" charset="0"/>
              <a:cs typeface="Arial" panose="020B0604020202020204" pitchFamily="34" charset="0"/>
            </a:rPr>
            <a:t>2-</a:t>
          </a:r>
        </a:p>
      </dgm:t>
    </dgm:pt>
    <dgm:pt modelId="{59A1FC41-CA57-48B6-91BE-FAB63E7CB5E8}" type="parTrans" cxnId="{2A460CED-3C89-47F4-B3B0-752C69350410}">
      <dgm:prSet/>
      <dgm:spPr/>
      <dgm:t>
        <a:bodyPr/>
        <a:lstStyle/>
        <a:p>
          <a:pPr rtl="1"/>
          <a:endParaRPr lang="ar-SY" sz="2200"/>
        </a:p>
      </dgm:t>
    </dgm:pt>
    <dgm:pt modelId="{7A80CD78-A1C7-4509-B3C0-38F1DC37CECC}" type="sibTrans" cxnId="{2A460CED-3C89-47F4-B3B0-752C69350410}">
      <dgm:prSet/>
      <dgm:spPr/>
      <dgm:t>
        <a:bodyPr/>
        <a:lstStyle/>
        <a:p>
          <a:pPr rtl="1"/>
          <a:endParaRPr lang="ar-SY" sz="2200"/>
        </a:p>
      </dgm:t>
    </dgm:pt>
    <dgm:pt modelId="{80BAF61D-E280-426B-9DFA-DC568B187ABD}">
      <dgm:prSet custT="1"/>
      <dgm:spPr/>
      <dgm:t>
        <a:bodyPr/>
        <a:lstStyle/>
        <a:p>
          <a:pPr rtl="1"/>
          <a:r>
            <a:rPr lang="ar-SY" sz="2200">
              <a:latin typeface="Arial" panose="020B0604020202020204" pitchFamily="34" charset="0"/>
              <a:cs typeface="Arial" panose="020B0604020202020204" pitchFamily="34" charset="0"/>
            </a:rPr>
            <a:t>يستحق الأجرة مطلقاً، لأنه عمل تبرعي.</a:t>
          </a:r>
          <a:endParaRPr lang="ar-SY" sz="2200"/>
        </a:p>
      </dgm:t>
    </dgm:pt>
    <dgm:pt modelId="{2A665314-9982-4393-8995-389A9F82D06C}" type="parTrans" cxnId="{FAD87623-51F5-46F5-B9B6-5305F2D7F996}">
      <dgm:prSet/>
      <dgm:spPr/>
      <dgm:t>
        <a:bodyPr/>
        <a:lstStyle/>
        <a:p>
          <a:pPr rtl="1"/>
          <a:endParaRPr lang="ar-SY" sz="2200"/>
        </a:p>
      </dgm:t>
    </dgm:pt>
    <dgm:pt modelId="{FDD4F8E9-F288-40C0-A8F8-63A3527371F2}" type="sibTrans" cxnId="{FAD87623-51F5-46F5-B9B6-5305F2D7F996}">
      <dgm:prSet/>
      <dgm:spPr/>
      <dgm:t>
        <a:bodyPr/>
        <a:lstStyle/>
        <a:p>
          <a:pPr rtl="1"/>
          <a:endParaRPr lang="ar-SY" sz="2200"/>
        </a:p>
      </dgm:t>
    </dgm:pt>
    <dgm:pt modelId="{B4A9D5D5-9D3F-47FC-B980-6169C6881CE5}" type="pres">
      <dgm:prSet presAssocID="{31F8B41B-A137-4B7F-AE2E-DA357B0FDD17}" presName="linearFlow" presStyleCnt="0">
        <dgm:presLayoutVars>
          <dgm:dir val="rev"/>
          <dgm:animLvl val="lvl"/>
          <dgm:resizeHandles val="exact"/>
        </dgm:presLayoutVars>
      </dgm:prSet>
      <dgm:spPr/>
    </dgm:pt>
    <dgm:pt modelId="{7A94D9B0-83F2-4439-A5B1-47BA3C8EEA2F}" type="pres">
      <dgm:prSet presAssocID="{1C466CCA-4126-41C2-AC69-B89889EA72B7}" presName="composite" presStyleCnt="0"/>
      <dgm:spPr/>
    </dgm:pt>
    <dgm:pt modelId="{64AC2CA7-7CA1-4436-8CB2-060EDD4C16ED}" type="pres">
      <dgm:prSet presAssocID="{1C466CCA-4126-41C2-AC69-B89889EA72B7}" presName="parentText" presStyleLbl="alignNode1" presStyleIdx="0" presStyleCnt="3">
        <dgm:presLayoutVars>
          <dgm:chMax val="1"/>
          <dgm:bulletEnabled val="1"/>
        </dgm:presLayoutVars>
      </dgm:prSet>
      <dgm:spPr/>
    </dgm:pt>
    <dgm:pt modelId="{3CEBC9B9-A4C9-4946-9438-B1F76A698945}" type="pres">
      <dgm:prSet presAssocID="{1C466CCA-4126-41C2-AC69-B89889EA72B7}" presName="descendantText" presStyleLbl="alignAcc1" presStyleIdx="0" presStyleCnt="3">
        <dgm:presLayoutVars>
          <dgm:bulletEnabled val="1"/>
        </dgm:presLayoutVars>
      </dgm:prSet>
      <dgm:spPr/>
    </dgm:pt>
    <dgm:pt modelId="{C1BA0662-A84C-44D0-A97F-73E4DCFA57CD}" type="pres">
      <dgm:prSet presAssocID="{AFC4DAD4-7702-4725-BAE6-04A909DDE1A6}" presName="sp" presStyleCnt="0"/>
      <dgm:spPr/>
    </dgm:pt>
    <dgm:pt modelId="{AC665A8F-5F9B-40EB-B5AA-3C02477CD613}" type="pres">
      <dgm:prSet presAssocID="{6796FA47-68C8-494D-8B7B-8DA1930F8658}" presName="composite" presStyleCnt="0"/>
      <dgm:spPr/>
    </dgm:pt>
    <dgm:pt modelId="{993FB776-A2DC-4665-A5BA-4270BEDC557E}" type="pres">
      <dgm:prSet presAssocID="{6796FA47-68C8-494D-8B7B-8DA1930F8658}" presName="parentText" presStyleLbl="alignNode1" presStyleIdx="1" presStyleCnt="3">
        <dgm:presLayoutVars>
          <dgm:chMax val="1"/>
          <dgm:bulletEnabled val="1"/>
        </dgm:presLayoutVars>
      </dgm:prSet>
      <dgm:spPr/>
    </dgm:pt>
    <dgm:pt modelId="{D7DCC9C9-2E7A-4168-872A-D6A9F757F9F8}" type="pres">
      <dgm:prSet presAssocID="{6796FA47-68C8-494D-8B7B-8DA1930F8658}" presName="descendantText" presStyleLbl="alignAcc1" presStyleIdx="1" presStyleCnt="3">
        <dgm:presLayoutVars>
          <dgm:bulletEnabled val="1"/>
        </dgm:presLayoutVars>
      </dgm:prSet>
      <dgm:spPr/>
    </dgm:pt>
    <dgm:pt modelId="{DE8410DD-437C-4243-86B3-F0F8F638E782}" type="pres">
      <dgm:prSet presAssocID="{7A80CD78-A1C7-4509-B3C0-38F1DC37CECC}" presName="sp" presStyleCnt="0"/>
      <dgm:spPr/>
    </dgm:pt>
    <dgm:pt modelId="{31A650E6-59E3-4CC1-BB53-D36179CDDEB6}" type="pres">
      <dgm:prSet presAssocID="{D2E730DD-9F1C-4BC3-878C-EE2C67B3820C}" presName="composite" presStyleCnt="0"/>
      <dgm:spPr/>
    </dgm:pt>
    <dgm:pt modelId="{AFFE39A3-DB49-4EDB-B0CC-3BD0454983FD}" type="pres">
      <dgm:prSet presAssocID="{D2E730DD-9F1C-4BC3-878C-EE2C67B3820C}" presName="parentText" presStyleLbl="alignNode1" presStyleIdx="2" presStyleCnt="3">
        <dgm:presLayoutVars>
          <dgm:chMax val="1"/>
          <dgm:bulletEnabled val="1"/>
        </dgm:presLayoutVars>
      </dgm:prSet>
      <dgm:spPr/>
    </dgm:pt>
    <dgm:pt modelId="{BCB18F9A-0B85-4C4C-8539-7A6E92073D1B}" type="pres">
      <dgm:prSet presAssocID="{D2E730DD-9F1C-4BC3-878C-EE2C67B3820C}" presName="descendantText" presStyleLbl="alignAcc1" presStyleIdx="2" presStyleCnt="3">
        <dgm:presLayoutVars>
          <dgm:bulletEnabled val="1"/>
        </dgm:presLayoutVars>
      </dgm:prSet>
      <dgm:spPr/>
    </dgm:pt>
  </dgm:ptLst>
  <dgm:cxnLst>
    <dgm:cxn modelId="{FAD87623-51F5-46F5-B9B6-5305F2D7F996}" srcId="{6796FA47-68C8-494D-8B7B-8DA1930F8658}" destId="{80BAF61D-E280-426B-9DFA-DC568B187ABD}" srcOrd="0" destOrd="0" parTransId="{2A665314-9982-4393-8995-389A9F82D06C}" sibTransId="{FDD4F8E9-F288-40C0-A8F8-63A3527371F2}"/>
    <dgm:cxn modelId="{85B1832D-430E-4AA6-8974-CFD21F3E5434}" srcId="{1C466CCA-4126-41C2-AC69-B89889EA72B7}" destId="{3F13DDD2-6AFE-4AC0-B699-5083A16EE340}" srcOrd="0" destOrd="0" parTransId="{1821CB24-69A8-44C5-9181-9BD1A37516AA}" sibTransId="{1D350098-26C2-42A9-85F6-3127ED80A56A}"/>
    <dgm:cxn modelId="{4DA77264-B798-4594-B3D3-21EDF49C7453}" type="presOf" srcId="{80BAF61D-E280-426B-9DFA-DC568B187ABD}" destId="{D7DCC9C9-2E7A-4168-872A-D6A9F757F9F8}" srcOrd="0" destOrd="0" presId="urn:microsoft.com/office/officeart/2005/8/layout/chevron2"/>
    <dgm:cxn modelId="{65E6AB69-98DB-4714-9C82-29932DC8C8AE}" type="presOf" srcId="{D2E730DD-9F1C-4BC3-878C-EE2C67B3820C}" destId="{AFFE39A3-DB49-4EDB-B0CC-3BD0454983FD}" srcOrd="0" destOrd="0" presId="urn:microsoft.com/office/officeart/2005/8/layout/chevron2"/>
    <dgm:cxn modelId="{1FEDBC6A-588F-44E1-8A0E-90FE40B09DE9}" type="presOf" srcId="{6796FA47-68C8-494D-8B7B-8DA1930F8658}" destId="{993FB776-A2DC-4665-A5BA-4270BEDC557E}" srcOrd="0" destOrd="0" presId="urn:microsoft.com/office/officeart/2005/8/layout/chevron2"/>
    <dgm:cxn modelId="{F9E1D856-850E-4708-B1EF-6D85F22BFB9A}" srcId="{31F8B41B-A137-4B7F-AE2E-DA357B0FDD17}" destId="{1C466CCA-4126-41C2-AC69-B89889EA72B7}" srcOrd="0" destOrd="0" parTransId="{ACF29F78-CCE1-4B2A-B0CA-15FF9B0842DD}" sibTransId="{AFC4DAD4-7702-4725-BAE6-04A909DDE1A6}"/>
    <dgm:cxn modelId="{633AB879-6A41-400C-9EBB-112FCF1191A7}" type="presOf" srcId="{1C466CCA-4126-41C2-AC69-B89889EA72B7}" destId="{64AC2CA7-7CA1-4436-8CB2-060EDD4C16ED}" srcOrd="0" destOrd="0" presId="urn:microsoft.com/office/officeart/2005/8/layout/chevron2"/>
    <dgm:cxn modelId="{4B59EF9E-4033-4D96-97EA-A044259BF4C4}" srcId="{31F8B41B-A137-4B7F-AE2E-DA357B0FDD17}" destId="{D2E730DD-9F1C-4BC3-878C-EE2C67B3820C}" srcOrd="2" destOrd="0" parTransId="{4D38C6BF-9770-440C-AED2-328D80BD31D2}" sibTransId="{FC660E6F-010F-402B-BB84-2636D07E99ED}"/>
    <dgm:cxn modelId="{3EC4FCBA-599F-49CB-9DAC-F10E53E5F96F}" type="presOf" srcId="{3F13DDD2-6AFE-4AC0-B699-5083A16EE340}" destId="{3CEBC9B9-A4C9-4946-9438-B1F76A698945}" srcOrd="0" destOrd="0" presId="urn:microsoft.com/office/officeart/2005/8/layout/chevron2"/>
    <dgm:cxn modelId="{49DFEDC8-3037-4B1E-B1A4-5E80D14E7416}" type="presOf" srcId="{AC3E67CB-3AF6-4E5A-A612-A89A7F18962B}" destId="{BCB18F9A-0B85-4C4C-8539-7A6E92073D1B}" srcOrd="0" destOrd="0" presId="urn:microsoft.com/office/officeart/2005/8/layout/chevron2"/>
    <dgm:cxn modelId="{0A708CD0-0EE0-4A70-B9FE-50C37EEB7D52}" srcId="{D2E730DD-9F1C-4BC3-878C-EE2C67B3820C}" destId="{AC3E67CB-3AF6-4E5A-A612-A89A7F18962B}" srcOrd="0" destOrd="0" parTransId="{2A64852F-DD75-4792-80D5-CC0725D7B614}" sibTransId="{215094B4-5BFD-40CA-B89E-2A3D8EFD33B7}"/>
    <dgm:cxn modelId="{2A460CED-3C89-47F4-B3B0-752C69350410}" srcId="{31F8B41B-A137-4B7F-AE2E-DA357B0FDD17}" destId="{6796FA47-68C8-494D-8B7B-8DA1930F8658}" srcOrd="1" destOrd="0" parTransId="{59A1FC41-CA57-48B6-91BE-FAB63E7CB5E8}" sibTransId="{7A80CD78-A1C7-4509-B3C0-38F1DC37CECC}"/>
    <dgm:cxn modelId="{0D09C3FD-5AD2-448C-A6ED-8F5DE2B70555}" type="presOf" srcId="{31F8B41B-A137-4B7F-AE2E-DA357B0FDD17}" destId="{B4A9D5D5-9D3F-47FC-B980-6169C6881CE5}" srcOrd="0" destOrd="0" presId="urn:microsoft.com/office/officeart/2005/8/layout/chevron2"/>
    <dgm:cxn modelId="{233D9B3B-29D9-4DD5-BA01-AB3458DAF053}" type="presParOf" srcId="{B4A9D5D5-9D3F-47FC-B980-6169C6881CE5}" destId="{7A94D9B0-83F2-4439-A5B1-47BA3C8EEA2F}" srcOrd="0" destOrd="0" presId="urn:microsoft.com/office/officeart/2005/8/layout/chevron2"/>
    <dgm:cxn modelId="{BC5C1E4C-73F6-4D82-9270-DA5E1E8001FE}" type="presParOf" srcId="{7A94D9B0-83F2-4439-A5B1-47BA3C8EEA2F}" destId="{64AC2CA7-7CA1-4436-8CB2-060EDD4C16ED}" srcOrd="0" destOrd="0" presId="urn:microsoft.com/office/officeart/2005/8/layout/chevron2"/>
    <dgm:cxn modelId="{F846485B-F219-45F0-9AF6-0F9422172E2E}" type="presParOf" srcId="{7A94D9B0-83F2-4439-A5B1-47BA3C8EEA2F}" destId="{3CEBC9B9-A4C9-4946-9438-B1F76A698945}" srcOrd="1" destOrd="0" presId="urn:microsoft.com/office/officeart/2005/8/layout/chevron2"/>
    <dgm:cxn modelId="{82EC6A9B-4A57-47AC-BDD7-918762B0E7C3}" type="presParOf" srcId="{B4A9D5D5-9D3F-47FC-B980-6169C6881CE5}" destId="{C1BA0662-A84C-44D0-A97F-73E4DCFA57CD}" srcOrd="1" destOrd="0" presId="urn:microsoft.com/office/officeart/2005/8/layout/chevron2"/>
    <dgm:cxn modelId="{32866F40-D50E-4139-A77A-28F6616C102F}" type="presParOf" srcId="{B4A9D5D5-9D3F-47FC-B980-6169C6881CE5}" destId="{AC665A8F-5F9B-40EB-B5AA-3C02477CD613}" srcOrd="2" destOrd="0" presId="urn:microsoft.com/office/officeart/2005/8/layout/chevron2"/>
    <dgm:cxn modelId="{2F1C550C-8C5E-4488-9427-84840692B471}" type="presParOf" srcId="{AC665A8F-5F9B-40EB-B5AA-3C02477CD613}" destId="{993FB776-A2DC-4665-A5BA-4270BEDC557E}" srcOrd="0" destOrd="0" presId="urn:microsoft.com/office/officeart/2005/8/layout/chevron2"/>
    <dgm:cxn modelId="{4B6A8BFA-2DB1-4742-AEDC-3930579938C9}" type="presParOf" srcId="{AC665A8F-5F9B-40EB-B5AA-3C02477CD613}" destId="{D7DCC9C9-2E7A-4168-872A-D6A9F757F9F8}" srcOrd="1" destOrd="0" presId="urn:microsoft.com/office/officeart/2005/8/layout/chevron2"/>
    <dgm:cxn modelId="{AD68A33C-36A8-4F88-9BF4-93DC9197E63D}" type="presParOf" srcId="{B4A9D5D5-9D3F-47FC-B980-6169C6881CE5}" destId="{DE8410DD-437C-4243-86B3-F0F8F638E782}" srcOrd="3" destOrd="0" presId="urn:microsoft.com/office/officeart/2005/8/layout/chevron2"/>
    <dgm:cxn modelId="{FCF38B59-E593-4A44-A88F-3AF31BD4CE0E}" type="presParOf" srcId="{B4A9D5D5-9D3F-47FC-B980-6169C6881CE5}" destId="{31A650E6-59E3-4CC1-BB53-D36179CDDEB6}" srcOrd="4" destOrd="0" presId="urn:microsoft.com/office/officeart/2005/8/layout/chevron2"/>
    <dgm:cxn modelId="{A7E9575A-2BC0-4529-8414-AAD524D5EF27}" type="presParOf" srcId="{31A650E6-59E3-4CC1-BB53-D36179CDDEB6}" destId="{AFFE39A3-DB49-4EDB-B0CC-3BD0454983FD}" srcOrd="0" destOrd="0" presId="urn:microsoft.com/office/officeart/2005/8/layout/chevron2"/>
    <dgm:cxn modelId="{6C0BD363-074A-4B92-B80B-C1FA393E37B2}" type="presParOf" srcId="{31A650E6-59E3-4CC1-BB53-D36179CDDEB6}" destId="{BCB18F9A-0B85-4C4C-8539-7A6E92073D1B}"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277AE95-E1BB-4855-B2D4-566A1F1AF194}" type="doc">
      <dgm:prSet loTypeId="urn:microsoft.com/office/officeart/2005/8/layout/process5" loCatId="process" qsTypeId="urn:microsoft.com/office/officeart/2005/8/quickstyle/simple3" qsCatId="simple" csTypeId="urn:microsoft.com/office/officeart/2005/8/colors/accent2_4" csCatId="accent2" phldr="1"/>
      <dgm:spPr/>
      <dgm:t>
        <a:bodyPr/>
        <a:lstStyle/>
        <a:p>
          <a:pPr rtl="1"/>
          <a:endParaRPr lang="ar-SY"/>
        </a:p>
      </dgm:t>
    </dgm:pt>
    <dgm:pt modelId="{DB8C9046-020A-4116-91D0-E9B06AB9B16C}">
      <dgm:prSet custT="1"/>
      <dgm:spPr/>
      <dgm:t>
        <a:bodyPr/>
        <a:lstStyle/>
        <a:p>
          <a:pPr rtl="1"/>
          <a:r>
            <a:rPr lang="ar-SA" sz="2000">
              <a:latin typeface="Arial" panose="020B0604020202020204" pitchFamily="34" charset="0"/>
              <a:cs typeface="Arial" panose="020B0604020202020204" pitchFamily="34" charset="0"/>
            </a:rPr>
            <a:t>أ – بموت القاصر.</a:t>
          </a:r>
          <a:r>
            <a:rPr lang="ar-SY" sz="2000">
              <a:latin typeface="Arial" panose="020B0604020202020204" pitchFamily="34" charset="0"/>
              <a:cs typeface="Arial" panose="020B0604020202020204" pitchFamily="34" charset="0"/>
            </a:rPr>
            <a:t> </a:t>
          </a:r>
          <a:endParaRPr lang="ar-SY" sz="2000" dirty="0">
            <a:latin typeface="Arial" panose="020B0604020202020204" pitchFamily="34" charset="0"/>
            <a:cs typeface="Arial" panose="020B0604020202020204" pitchFamily="34" charset="0"/>
          </a:endParaRPr>
        </a:p>
      </dgm:t>
    </dgm:pt>
    <dgm:pt modelId="{6338521E-718E-48FB-8111-CE9033226692}" type="parTrans" cxnId="{3A94F168-A262-4738-8613-43997B36806F}">
      <dgm:prSet/>
      <dgm:spPr/>
      <dgm:t>
        <a:bodyPr/>
        <a:lstStyle/>
        <a:p>
          <a:pPr rtl="1"/>
          <a:endParaRPr lang="ar-SY" sz="2000">
            <a:latin typeface="Arial" panose="020B0604020202020204" pitchFamily="34" charset="0"/>
            <a:cs typeface="Arial" panose="020B0604020202020204" pitchFamily="34" charset="0"/>
          </a:endParaRPr>
        </a:p>
      </dgm:t>
    </dgm:pt>
    <dgm:pt modelId="{D6B34607-278F-488A-8690-F3B636113A56}" type="sibTrans" cxnId="{3A94F168-A262-4738-8613-43997B36806F}">
      <dgm:prSet custT="1"/>
      <dgm:spPr/>
      <dgm:t>
        <a:bodyPr/>
        <a:lstStyle/>
        <a:p>
          <a:pPr rtl="1"/>
          <a:endParaRPr lang="ar-SY" sz="2000">
            <a:latin typeface="Arial" panose="020B0604020202020204" pitchFamily="34" charset="0"/>
            <a:cs typeface="Arial" panose="020B0604020202020204" pitchFamily="34" charset="0"/>
          </a:endParaRPr>
        </a:p>
      </dgm:t>
    </dgm:pt>
    <dgm:pt modelId="{7F5F8FC5-CF53-4DC0-A213-A880183D691A}">
      <dgm:prSet custT="1"/>
      <dgm:spPr/>
      <dgm:t>
        <a:bodyPr/>
        <a:lstStyle/>
        <a:p>
          <a:pPr rtl="1"/>
          <a:r>
            <a:rPr lang="ar-SA" sz="2000">
              <a:latin typeface="Arial" panose="020B0604020202020204" pitchFamily="34" charset="0"/>
              <a:cs typeface="Arial" panose="020B0604020202020204" pitchFamily="34" charset="0"/>
            </a:rPr>
            <a:t>ب- ببلوغه ثماني عشرة سنة</a:t>
          </a:r>
          <a:r>
            <a:rPr lang="ar-SY" sz="2000">
              <a:latin typeface="Arial" panose="020B0604020202020204" pitchFamily="34" charset="0"/>
              <a:cs typeface="Arial" panose="020B0604020202020204" pitchFamily="34" charset="0"/>
            </a:rPr>
            <a:t>. </a:t>
          </a:r>
          <a:endParaRPr lang="ar-SY" sz="2000" dirty="0">
            <a:latin typeface="Arial" panose="020B0604020202020204" pitchFamily="34" charset="0"/>
            <a:cs typeface="Arial" panose="020B0604020202020204" pitchFamily="34" charset="0"/>
          </a:endParaRPr>
        </a:p>
      </dgm:t>
    </dgm:pt>
    <dgm:pt modelId="{479715DD-5944-44C7-8030-2D35113493EE}" type="parTrans" cxnId="{7AA38BB7-A789-49A2-B510-D2D15B3510E7}">
      <dgm:prSet/>
      <dgm:spPr/>
      <dgm:t>
        <a:bodyPr/>
        <a:lstStyle/>
        <a:p>
          <a:pPr rtl="1"/>
          <a:endParaRPr lang="ar-SY" sz="2000">
            <a:latin typeface="Arial" panose="020B0604020202020204" pitchFamily="34" charset="0"/>
            <a:cs typeface="Arial" panose="020B0604020202020204" pitchFamily="34" charset="0"/>
          </a:endParaRPr>
        </a:p>
      </dgm:t>
    </dgm:pt>
    <dgm:pt modelId="{EB6F45F2-0285-430D-8E4F-9C49A1C1487B}" type="sibTrans" cxnId="{7AA38BB7-A789-49A2-B510-D2D15B3510E7}">
      <dgm:prSet custT="1"/>
      <dgm:spPr/>
      <dgm:t>
        <a:bodyPr/>
        <a:lstStyle/>
        <a:p>
          <a:pPr rtl="1"/>
          <a:endParaRPr lang="ar-SY" sz="2000">
            <a:latin typeface="Arial" panose="020B0604020202020204" pitchFamily="34" charset="0"/>
            <a:cs typeface="Arial" panose="020B0604020202020204" pitchFamily="34" charset="0"/>
          </a:endParaRPr>
        </a:p>
      </dgm:t>
    </dgm:pt>
    <dgm:pt modelId="{7A6F8FBA-9A56-4F71-8961-B0BB8566FEDC}">
      <dgm:prSet custT="1"/>
      <dgm:spPr/>
      <dgm:t>
        <a:bodyPr/>
        <a:lstStyle/>
        <a:p>
          <a:pPr rtl="1"/>
          <a:r>
            <a:rPr lang="ar-SA" sz="2000">
              <a:latin typeface="Arial" panose="020B0604020202020204" pitchFamily="34" charset="0"/>
              <a:cs typeface="Arial" panose="020B0604020202020204" pitchFamily="34" charset="0"/>
            </a:rPr>
            <a:t>ج- بعودة الولاية للأب أو للجد.</a:t>
          </a:r>
          <a:endParaRPr lang="en-US" sz="2000" dirty="0">
            <a:latin typeface="Arial" panose="020B0604020202020204" pitchFamily="34" charset="0"/>
            <a:cs typeface="Arial" panose="020B0604020202020204" pitchFamily="34" charset="0"/>
          </a:endParaRPr>
        </a:p>
      </dgm:t>
    </dgm:pt>
    <dgm:pt modelId="{64DBD31A-EB2A-4EC1-AC18-14920A194C87}" type="parTrans" cxnId="{172264D9-5033-4011-BC06-388F9A57DF67}">
      <dgm:prSet/>
      <dgm:spPr/>
      <dgm:t>
        <a:bodyPr/>
        <a:lstStyle/>
        <a:p>
          <a:pPr rtl="1"/>
          <a:endParaRPr lang="ar-SY" sz="2000">
            <a:latin typeface="Arial" panose="020B0604020202020204" pitchFamily="34" charset="0"/>
            <a:cs typeface="Arial" panose="020B0604020202020204" pitchFamily="34" charset="0"/>
          </a:endParaRPr>
        </a:p>
      </dgm:t>
    </dgm:pt>
    <dgm:pt modelId="{C252400E-30C6-41C7-8715-B8EE477A0754}" type="sibTrans" cxnId="{172264D9-5033-4011-BC06-388F9A57DF67}">
      <dgm:prSet custT="1"/>
      <dgm:spPr/>
      <dgm:t>
        <a:bodyPr/>
        <a:lstStyle/>
        <a:p>
          <a:pPr rtl="1"/>
          <a:endParaRPr lang="ar-SY" sz="2000">
            <a:latin typeface="Arial" panose="020B0604020202020204" pitchFamily="34" charset="0"/>
            <a:cs typeface="Arial" panose="020B0604020202020204" pitchFamily="34" charset="0"/>
          </a:endParaRPr>
        </a:p>
      </dgm:t>
    </dgm:pt>
    <dgm:pt modelId="{2509DBB7-0B47-4DB0-827F-43E326B3D410}">
      <dgm:prSet custT="1"/>
      <dgm:spPr/>
      <dgm:t>
        <a:bodyPr/>
        <a:lstStyle/>
        <a:p>
          <a:pPr rtl="1"/>
          <a:r>
            <a:rPr lang="ar-SA" sz="2000">
              <a:latin typeface="Arial" panose="020B0604020202020204" pitchFamily="34" charset="0"/>
              <a:cs typeface="Arial" panose="020B0604020202020204" pitchFamily="34" charset="0"/>
            </a:rPr>
            <a:t>د- بانتهاء العمل الذي أقيم الوصي الخاص لمباشرته، أو انقضاء المدة</a:t>
          </a:r>
          <a:r>
            <a:rPr lang="ar-SY" sz="2000">
              <a:latin typeface="Arial" panose="020B0604020202020204" pitchFamily="34" charset="0"/>
              <a:cs typeface="Arial" panose="020B0604020202020204" pitchFamily="34" charset="0"/>
            </a:rPr>
            <a:t>. </a:t>
          </a:r>
          <a:endParaRPr lang="ar-SY" sz="2000" dirty="0">
            <a:latin typeface="Arial" panose="020B0604020202020204" pitchFamily="34" charset="0"/>
            <a:cs typeface="Arial" panose="020B0604020202020204" pitchFamily="34" charset="0"/>
          </a:endParaRPr>
        </a:p>
      </dgm:t>
    </dgm:pt>
    <dgm:pt modelId="{825177A5-ED41-471C-8E9D-C0FB5D1B7021}" type="parTrans" cxnId="{F09A72A8-25B5-47A8-8050-AEFE0D1BCA66}">
      <dgm:prSet/>
      <dgm:spPr/>
      <dgm:t>
        <a:bodyPr/>
        <a:lstStyle/>
        <a:p>
          <a:pPr rtl="1"/>
          <a:endParaRPr lang="ar-SY" sz="2000">
            <a:latin typeface="Arial" panose="020B0604020202020204" pitchFamily="34" charset="0"/>
            <a:cs typeface="Arial" panose="020B0604020202020204" pitchFamily="34" charset="0"/>
          </a:endParaRPr>
        </a:p>
      </dgm:t>
    </dgm:pt>
    <dgm:pt modelId="{18E6188C-F8BD-423A-B8A5-BD1C8081C407}" type="sibTrans" cxnId="{F09A72A8-25B5-47A8-8050-AEFE0D1BCA66}">
      <dgm:prSet custT="1"/>
      <dgm:spPr/>
      <dgm:t>
        <a:bodyPr/>
        <a:lstStyle/>
        <a:p>
          <a:pPr rtl="1"/>
          <a:endParaRPr lang="ar-SY" sz="2000">
            <a:latin typeface="Arial" panose="020B0604020202020204" pitchFamily="34" charset="0"/>
            <a:cs typeface="Arial" panose="020B0604020202020204" pitchFamily="34" charset="0"/>
          </a:endParaRPr>
        </a:p>
      </dgm:t>
    </dgm:pt>
    <dgm:pt modelId="{EB2CB939-C07F-4C1B-95C5-DEAEB0739578}">
      <dgm:prSet custT="1"/>
      <dgm:spPr/>
      <dgm:t>
        <a:bodyPr/>
        <a:lstStyle/>
        <a:p>
          <a:pPr rtl="1"/>
          <a:r>
            <a:rPr lang="ar-SA" sz="2000">
              <a:latin typeface="Arial" panose="020B0604020202020204" pitchFamily="34" charset="0"/>
              <a:cs typeface="Arial" panose="020B0604020202020204" pitchFamily="34" charset="0"/>
            </a:rPr>
            <a:t>هـ - بقبول استقالته.</a:t>
          </a:r>
          <a:endParaRPr lang="en-US" sz="2000" dirty="0">
            <a:latin typeface="Arial" panose="020B0604020202020204" pitchFamily="34" charset="0"/>
            <a:cs typeface="Arial" panose="020B0604020202020204" pitchFamily="34" charset="0"/>
          </a:endParaRPr>
        </a:p>
      </dgm:t>
    </dgm:pt>
    <dgm:pt modelId="{4E9EA206-23BD-4D73-81F6-89A0CDE52485}" type="parTrans" cxnId="{0D71FDE9-7A34-4BDB-8252-555D1ECFCB2A}">
      <dgm:prSet/>
      <dgm:spPr/>
      <dgm:t>
        <a:bodyPr/>
        <a:lstStyle/>
        <a:p>
          <a:pPr rtl="1"/>
          <a:endParaRPr lang="ar-SY" sz="2000">
            <a:latin typeface="Arial" panose="020B0604020202020204" pitchFamily="34" charset="0"/>
            <a:cs typeface="Arial" panose="020B0604020202020204" pitchFamily="34" charset="0"/>
          </a:endParaRPr>
        </a:p>
      </dgm:t>
    </dgm:pt>
    <dgm:pt modelId="{005CE0B8-2C6C-4EAC-8FD9-F725BB6BA72D}" type="sibTrans" cxnId="{0D71FDE9-7A34-4BDB-8252-555D1ECFCB2A}">
      <dgm:prSet custT="1"/>
      <dgm:spPr/>
      <dgm:t>
        <a:bodyPr/>
        <a:lstStyle/>
        <a:p>
          <a:pPr rtl="1"/>
          <a:endParaRPr lang="ar-SY" sz="2000">
            <a:latin typeface="Arial" panose="020B0604020202020204" pitchFamily="34" charset="0"/>
            <a:cs typeface="Arial" panose="020B0604020202020204" pitchFamily="34" charset="0"/>
          </a:endParaRPr>
        </a:p>
      </dgm:t>
    </dgm:pt>
    <dgm:pt modelId="{438BBBE9-A785-410A-A4E3-CAD3135F31C5}">
      <dgm:prSet custT="1"/>
      <dgm:spPr/>
      <dgm:t>
        <a:bodyPr/>
        <a:lstStyle/>
        <a:p>
          <a:pPr rtl="1"/>
          <a:r>
            <a:rPr lang="ar-SA" sz="2000">
              <a:latin typeface="Arial" panose="020B0604020202020204" pitchFamily="34" charset="0"/>
              <a:cs typeface="Arial" panose="020B0604020202020204" pitchFamily="34" charset="0"/>
            </a:rPr>
            <a:t>و- بزوال أهليته.</a:t>
          </a:r>
          <a:endParaRPr lang="ar-SY" sz="2000" dirty="0">
            <a:latin typeface="Arial" panose="020B0604020202020204" pitchFamily="34" charset="0"/>
            <a:cs typeface="Arial" panose="020B0604020202020204" pitchFamily="34" charset="0"/>
          </a:endParaRPr>
        </a:p>
      </dgm:t>
    </dgm:pt>
    <dgm:pt modelId="{060E0BA2-7E70-42B8-98B0-A359B9CD6F8D}" type="parTrans" cxnId="{563C69DB-4A17-4EE5-93EB-A4EF5158BAA8}">
      <dgm:prSet/>
      <dgm:spPr/>
      <dgm:t>
        <a:bodyPr/>
        <a:lstStyle/>
        <a:p>
          <a:pPr rtl="1"/>
          <a:endParaRPr lang="ar-SY" sz="2000">
            <a:latin typeface="Arial" panose="020B0604020202020204" pitchFamily="34" charset="0"/>
            <a:cs typeface="Arial" panose="020B0604020202020204" pitchFamily="34" charset="0"/>
          </a:endParaRPr>
        </a:p>
      </dgm:t>
    </dgm:pt>
    <dgm:pt modelId="{FA4B8A68-FC7E-4B3B-87CF-5D14E4C01841}" type="sibTrans" cxnId="{563C69DB-4A17-4EE5-93EB-A4EF5158BAA8}">
      <dgm:prSet custT="1"/>
      <dgm:spPr/>
      <dgm:t>
        <a:bodyPr/>
        <a:lstStyle/>
        <a:p>
          <a:pPr rtl="1"/>
          <a:endParaRPr lang="ar-SY" sz="2000">
            <a:latin typeface="Arial" panose="020B0604020202020204" pitchFamily="34" charset="0"/>
            <a:cs typeface="Arial" panose="020B0604020202020204" pitchFamily="34" charset="0"/>
          </a:endParaRPr>
        </a:p>
      </dgm:t>
    </dgm:pt>
    <dgm:pt modelId="{60041493-1C6C-4B6E-A537-97650B8E7720}">
      <dgm:prSet custT="1"/>
      <dgm:spPr/>
      <dgm:t>
        <a:bodyPr/>
        <a:lstStyle/>
        <a:p>
          <a:pPr rtl="1"/>
          <a:r>
            <a:rPr lang="ar-SA" sz="2000">
              <a:latin typeface="Arial" panose="020B0604020202020204" pitchFamily="34" charset="0"/>
              <a:cs typeface="Arial" panose="020B0604020202020204" pitchFamily="34" charset="0"/>
            </a:rPr>
            <a:t>ز – بفقده.</a:t>
          </a:r>
          <a:r>
            <a:rPr lang="ar-SY" sz="2000">
              <a:latin typeface="Arial" panose="020B0604020202020204" pitchFamily="34" charset="0"/>
              <a:cs typeface="Arial" panose="020B0604020202020204" pitchFamily="34" charset="0"/>
            </a:rPr>
            <a:t> </a:t>
          </a:r>
          <a:endParaRPr lang="ar-SY" sz="2000" dirty="0">
            <a:latin typeface="Arial" panose="020B0604020202020204" pitchFamily="34" charset="0"/>
            <a:cs typeface="Arial" panose="020B0604020202020204" pitchFamily="34" charset="0"/>
          </a:endParaRPr>
        </a:p>
      </dgm:t>
    </dgm:pt>
    <dgm:pt modelId="{E1AADC4B-DF7C-4D5A-9D06-EF54EC1CC358}" type="parTrans" cxnId="{DA33C8B4-1A4B-49D4-80B7-64C0923BDCA1}">
      <dgm:prSet/>
      <dgm:spPr/>
      <dgm:t>
        <a:bodyPr/>
        <a:lstStyle/>
        <a:p>
          <a:pPr rtl="1"/>
          <a:endParaRPr lang="ar-SY" sz="2000">
            <a:latin typeface="Arial" panose="020B0604020202020204" pitchFamily="34" charset="0"/>
            <a:cs typeface="Arial" panose="020B0604020202020204" pitchFamily="34" charset="0"/>
          </a:endParaRPr>
        </a:p>
      </dgm:t>
    </dgm:pt>
    <dgm:pt modelId="{E3CE7D82-B060-4018-9208-452175ABCCEB}" type="sibTrans" cxnId="{DA33C8B4-1A4B-49D4-80B7-64C0923BDCA1}">
      <dgm:prSet custT="1"/>
      <dgm:spPr/>
      <dgm:t>
        <a:bodyPr/>
        <a:lstStyle/>
        <a:p>
          <a:pPr rtl="1"/>
          <a:endParaRPr lang="ar-SY" sz="2000">
            <a:latin typeface="Arial" panose="020B0604020202020204" pitchFamily="34" charset="0"/>
            <a:cs typeface="Arial" panose="020B0604020202020204" pitchFamily="34" charset="0"/>
          </a:endParaRPr>
        </a:p>
      </dgm:t>
    </dgm:pt>
    <dgm:pt modelId="{5A3606E9-F001-48F2-AB9F-4C7D78BC4D22}">
      <dgm:prSet custT="1"/>
      <dgm:spPr/>
      <dgm:t>
        <a:bodyPr/>
        <a:lstStyle/>
        <a:p>
          <a:pPr rtl="1"/>
          <a:r>
            <a:rPr lang="ar-SA" sz="2000">
              <a:latin typeface="Arial" panose="020B0604020202020204" pitchFamily="34" charset="0"/>
              <a:cs typeface="Arial" panose="020B0604020202020204" pitchFamily="34" charset="0"/>
            </a:rPr>
            <a:t>ح- بعزله.</a:t>
          </a:r>
          <a:endParaRPr lang="ar-SY" sz="2000" dirty="0">
            <a:latin typeface="Arial" panose="020B0604020202020204" pitchFamily="34" charset="0"/>
            <a:cs typeface="Arial" panose="020B0604020202020204" pitchFamily="34" charset="0"/>
          </a:endParaRPr>
        </a:p>
      </dgm:t>
    </dgm:pt>
    <dgm:pt modelId="{93972FE0-70EF-4027-9EC4-CEA68564E586}" type="parTrans" cxnId="{8F78C6C0-BC81-4822-A837-7B922C4309C9}">
      <dgm:prSet/>
      <dgm:spPr/>
      <dgm:t>
        <a:bodyPr/>
        <a:lstStyle/>
        <a:p>
          <a:pPr rtl="1"/>
          <a:endParaRPr lang="ar-SY" sz="2000">
            <a:latin typeface="Arial" panose="020B0604020202020204" pitchFamily="34" charset="0"/>
            <a:cs typeface="Arial" panose="020B0604020202020204" pitchFamily="34" charset="0"/>
          </a:endParaRPr>
        </a:p>
      </dgm:t>
    </dgm:pt>
    <dgm:pt modelId="{F550B02A-2290-48C8-9D9A-D011FDF31377}" type="sibTrans" cxnId="{8F78C6C0-BC81-4822-A837-7B922C4309C9}">
      <dgm:prSet/>
      <dgm:spPr/>
      <dgm:t>
        <a:bodyPr/>
        <a:lstStyle/>
        <a:p>
          <a:pPr rtl="1"/>
          <a:endParaRPr lang="ar-SY" sz="2000">
            <a:latin typeface="Arial" panose="020B0604020202020204" pitchFamily="34" charset="0"/>
            <a:cs typeface="Arial" panose="020B0604020202020204" pitchFamily="34" charset="0"/>
          </a:endParaRPr>
        </a:p>
      </dgm:t>
    </dgm:pt>
    <dgm:pt modelId="{FFF4A03F-1FAB-4858-A677-D1591E9C8D2E}" type="pres">
      <dgm:prSet presAssocID="{4277AE95-E1BB-4855-B2D4-566A1F1AF194}" presName="diagram" presStyleCnt="0">
        <dgm:presLayoutVars>
          <dgm:dir val="rev"/>
          <dgm:resizeHandles val="exact"/>
        </dgm:presLayoutVars>
      </dgm:prSet>
      <dgm:spPr/>
    </dgm:pt>
    <dgm:pt modelId="{A97DD20D-1C1C-4C10-BBF5-03C272D213BF}" type="pres">
      <dgm:prSet presAssocID="{DB8C9046-020A-4116-91D0-E9B06AB9B16C}" presName="node" presStyleLbl="node1" presStyleIdx="0" presStyleCnt="8">
        <dgm:presLayoutVars>
          <dgm:bulletEnabled val="1"/>
        </dgm:presLayoutVars>
      </dgm:prSet>
      <dgm:spPr/>
    </dgm:pt>
    <dgm:pt modelId="{17E2E591-C033-44BC-9385-E2AD71DE91F5}" type="pres">
      <dgm:prSet presAssocID="{D6B34607-278F-488A-8690-F3B636113A56}" presName="sibTrans" presStyleLbl="sibTrans2D1" presStyleIdx="0" presStyleCnt="7"/>
      <dgm:spPr/>
    </dgm:pt>
    <dgm:pt modelId="{4211F33E-7EE9-48EF-9603-8D4A8EBB47A6}" type="pres">
      <dgm:prSet presAssocID="{D6B34607-278F-488A-8690-F3B636113A56}" presName="connectorText" presStyleLbl="sibTrans2D1" presStyleIdx="0" presStyleCnt="7"/>
      <dgm:spPr/>
    </dgm:pt>
    <dgm:pt modelId="{5215CD1E-FFB4-4F1B-B584-B4DBA7B2C56E}" type="pres">
      <dgm:prSet presAssocID="{7F5F8FC5-CF53-4DC0-A213-A880183D691A}" presName="node" presStyleLbl="node1" presStyleIdx="1" presStyleCnt="8">
        <dgm:presLayoutVars>
          <dgm:bulletEnabled val="1"/>
        </dgm:presLayoutVars>
      </dgm:prSet>
      <dgm:spPr/>
    </dgm:pt>
    <dgm:pt modelId="{9BD60CB6-ADBE-454C-A4BE-5B7F722F3CB0}" type="pres">
      <dgm:prSet presAssocID="{EB6F45F2-0285-430D-8E4F-9C49A1C1487B}" presName="sibTrans" presStyleLbl="sibTrans2D1" presStyleIdx="1" presStyleCnt="7"/>
      <dgm:spPr/>
    </dgm:pt>
    <dgm:pt modelId="{FF76D68A-08E0-4688-89D2-FDDDD9638F64}" type="pres">
      <dgm:prSet presAssocID="{EB6F45F2-0285-430D-8E4F-9C49A1C1487B}" presName="connectorText" presStyleLbl="sibTrans2D1" presStyleIdx="1" presStyleCnt="7"/>
      <dgm:spPr/>
    </dgm:pt>
    <dgm:pt modelId="{AAEF7D6B-E621-411C-8C01-F0E64D740759}" type="pres">
      <dgm:prSet presAssocID="{7A6F8FBA-9A56-4F71-8961-B0BB8566FEDC}" presName="node" presStyleLbl="node1" presStyleIdx="2" presStyleCnt="8">
        <dgm:presLayoutVars>
          <dgm:bulletEnabled val="1"/>
        </dgm:presLayoutVars>
      </dgm:prSet>
      <dgm:spPr/>
    </dgm:pt>
    <dgm:pt modelId="{F8052BD0-C59A-40BF-A3DB-8E1F9E0C0EFE}" type="pres">
      <dgm:prSet presAssocID="{C252400E-30C6-41C7-8715-B8EE477A0754}" presName="sibTrans" presStyleLbl="sibTrans2D1" presStyleIdx="2" presStyleCnt="7"/>
      <dgm:spPr/>
    </dgm:pt>
    <dgm:pt modelId="{C963B7DE-A1F4-43AF-A3F4-46FFFCCAD39D}" type="pres">
      <dgm:prSet presAssocID="{C252400E-30C6-41C7-8715-B8EE477A0754}" presName="connectorText" presStyleLbl="sibTrans2D1" presStyleIdx="2" presStyleCnt="7"/>
      <dgm:spPr/>
    </dgm:pt>
    <dgm:pt modelId="{1D9FD8EF-1F05-401D-B74D-1C6F750DD58E}" type="pres">
      <dgm:prSet presAssocID="{2509DBB7-0B47-4DB0-827F-43E326B3D410}" presName="node" presStyleLbl="node1" presStyleIdx="3" presStyleCnt="8">
        <dgm:presLayoutVars>
          <dgm:bulletEnabled val="1"/>
        </dgm:presLayoutVars>
      </dgm:prSet>
      <dgm:spPr/>
    </dgm:pt>
    <dgm:pt modelId="{FC874AAA-0CE1-48D0-BB01-F579DEAF0DE8}" type="pres">
      <dgm:prSet presAssocID="{18E6188C-F8BD-423A-B8A5-BD1C8081C407}" presName="sibTrans" presStyleLbl="sibTrans2D1" presStyleIdx="3" presStyleCnt="7"/>
      <dgm:spPr/>
    </dgm:pt>
    <dgm:pt modelId="{7905B05D-314C-452E-8098-477239FEB5C4}" type="pres">
      <dgm:prSet presAssocID="{18E6188C-F8BD-423A-B8A5-BD1C8081C407}" presName="connectorText" presStyleLbl="sibTrans2D1" presStyleIdx="3" presStyleCnt="7"/>
      <dgm:spPr/>
    </dgm:pt>
    <dgm:pt modelId="{478A47ED-B34A-4C11-B1EA-EC907DB89A2F}" type="pres">
      <dgm:prSet presAssocID="{EB2CB939-C07F-4C1B-95C5-DEAEB0739578}" presName="node" presStyleLbl="node1" presStyleIdx="4" presStyleCnt="8">
        <dgm:presLayoutVars>
          <dgm:bulletEnabled val="1"/>
        </dgm:presLayoutVars>
      </dgm:prSet>
      <dgm:spPr/>
    </dgm:pt>
    <dgm:pt modelId="{E013DBB4-7F9F-4F92-ABE8-87119AB62DA3}" type="pres">
      <dgm:prSet presAssocID="{005CE0B8-2C6C-4EAC-8FD9-F725BB6BA72D}" presName="sibTrans" presStyleLbl="sibTrans2D1" presStyleIdx="4" presStyleCnt="7"/>
      <dgm:spPr/>
    </dgm:pt>
    <dgm:pt modelId="{F017D1BB-A558-40C7-9BAF-006D14BFDA25}" type="pres">
      <dgm:prSet presAssocID="{005CE0B8-2C6C-4EAC-8FD9-F725BB6BA72D}" presName="connectorText" presStyleLbl="sibTrans2D1" presStyleIdx="4" presStyleCnt="7"/>
      <dgm:spPr/>
    </dgm:pt>
    <dgm:pt modelId="{433E8FE8-C803-48F7-9EC1-25CD8568624F}" type="pres">
      <dgm:prSet presAssocID="{438BBBE9-A785-410A-A4E3-CAD3135F31C5}" presName="node" presStyleLbl="node1" presStyleIdx="5" presStyleCnt="8">
        <dgm:presLayoutVars>
          <dgm:bulletEnabled val="1"/>
        </dgm:presLayoutVars>
      </dgm:prSet>
      <dgm:spPr/>
    </dgm:pt>
    <dgm:pt modelId="{1BFCA7AA-1604-4067-A57A-40DAF204971C}" type="pres">
      <dgm:prSet presAssocID="{FA4B8A68-FC7E-4B3B-87CF-5D14E4C01841}" presName="sibTrans" presStyleLbl="sibTrans2D1" presStyleIdx="5" presStyleCnt="7"/>
      <dgm:spPr/>
    </dgm:pt>
    <dgm:pt modelId="{9CFCDB20-58E0-4C02-9A84-E574D2AF0794}" type="pres">
      <dgm:prSet presAssocID="{FA4B8A68-FC7E-4B3B-87CF-5D14E4C01841}" presName="connectorText" presStyleLbl="sibTrans2D1" presStyleIdx="5" presStyleCnt="7"/>
      <dgm:spPr/>
    </dgm:pt>
    <dgm:pt modelId="{56D74A55-3779-4CE7-A3A9-39805E542F8C}" type="pres">
      <dgm:prSet presAssocID="{60041493-1C6C-4B6E-A537-97650B8E7720}" presName="node" presStyleLbl="node1" presStyleIdx="6" presStyleCnt="8">
        <dgm:presLayoutVars>
          <dgm:bulletEnabled val="1"/>
        </dgm:presLayoutVars>
      </dgm:prSet>
      <dgm:spPr/>
    </dgm:pt>
    <dgm:pt modelId="{E113FEDC-B594-42F3-A03A-3785BBED50B2}" type="pres">
      <dgm:prSet presAssocID="{E3CE7D82-B060-4018-9208-452175ABCCEB}" presName="sibTrans" presStyleLbl="sibTrans2D1" presStyleIdx="6" presStyleCnt="7"/>
      <dgm:spPr/>
    </dgm:pt>
    <dgm:pt modelId="{BE2BBA25-35CD-4707-A8FE-3BD1A06048E6}" type="pres">
      <dgm:prSet presAssocID="{E3CE7D82-B060-4018-9208-452175ABCCEB}" presName="connectorText" presStyleLbl="sibTrans2D1" presStyleIdx="6" presStyleCnt="7"/>
      <dgm:spPr/>
    </dgm:pt>
    <dgm:pt modelId="{14A706C8-FF86-4518-99AD-1AC7202EA82B}" type="pres">
      <dgm:prSet presAssocID="{5A3606E9-F001-48F2-AB9F-4C7D78BC4D22}" presName="node" presStyleLbl="node1" presStyleIdx="7" presStyleCnt="8">
        <dgm:presLayoutVars>
          <dgm:bulletEnabled val="1"/>
        </dgm:presLayoutVars>
      </dgm:prSet>
      <dgm:spPr/>
    </dgm:pt>
  </dgm:ptLst>
  <dgm:cxnLst>
    <dgm:cxn modelId="{B0D33B00-9132-4FCC-830C-532D0B0FF6FD}" type="presOf" srcId="{E3CE7D82-B060-4018-9208-452175ABCCEB}" destId="{BE2BBA25-35CD-4707-A8FE-3BD1A06048E6}" srcOrd="1" destOrd="0" presId="urn:microsoft.com/office/officeart/2005/8/layout/process5"/>
    <dgm:cxn modelId="{7800A90E-D846-4361-A40E-5E752A0DAA53}" type="presOf" srcId="{C252400E-30C6-41C7-8715-B8EE477A0754}" destId="{F8052BD0-C59A-40BF-A3DB-8E1F9E0C0EFE}" srcOrd="0" destOrd="0" presId="urn:microsoft.com/office/officeart/2005/8/layout/process5"/>
    <dgm:cxn modelId="{AC92C924-4FA4-4299-B2EE-2F23E601C32E}" type="presOf" srcId="{DB8C9046-020A-4116-91D0-E9B06AB9B16C}" destId="{A97DD20D-1C1C-4C10-BBF5-03C272D213BF}" srcOrd="0" destOrd="0" presId="urn:microsoft.com/office/officeart/2005/8/layout/process5"/>
    <dgm:cxn modelId="{7F70CF36-BF36-4A55-82F3-B8EE40E29CA0}" type="presOf" srcId="{7F5F8FC5-CF53-4DC0-A213-A880183D691A}" destId="{5215CD1E-FFB4-4F1B-B584-B4DBA7B2C56E}" srcOrd="0" destOrd="0" presId="urn:microsoft.com/office/officeart/2005/8/layout/process5"/>
    <dgm:cxn modelId="{2D1A3E44-802F-4FB0-BE29-F328F7BA16B6}" type="presOf" srcId="{2509DBB7-0B47-4DB0-827F-43E326B3D410}" destId="{1D9FD8EF-1F05-401D-B74D-1C6F750DD58E}" srcOrd="0" destOrd="0" presId="urn:microsoft.com/office/officeart/2005/8/layout/process5"/>
    <dgm:cxn modelId="{3A94F168-A262-4738-8613-43997B36806F}" srcId="{4277AE95-E1BB-4855-B2D4-566A1F1AF194}" destId="{DB8C9046-020A-4116-91D0-E9B06AB9B16C}" srcOrd="0" destOrd="0" parTransId="{6338521E-718E-48FB-8111-CE9033226692}" sibTransId="{D6B34607-278F-488A-8690-F3B636113A56}"/>
    <dgm:cxn modelId="{5696E476-AD06-4B07-B84D-90FAE9F53D77}" type="presOf" srcId="{438BBBE9-A785-410A-A4E3-CAD3135F31C5}" destId="{433E8FE8-C803-48F7-9EC1-25CD8568624F}" srcOrd="0" destOrd="0" presId="urn:microsoft.com/office/officeart/2005/8/layout/process5"/>
    <dgm:cxn modelId="{B579A678-C0DC-469A-B859-04D54E6333C0}" type="presOf" srcId="{EB2CB939-C07F-4C1B-95C5-DEAEB0739578}" destId="{478A47ED-B34A-4C11-B1EA-EC907DB89A2F}" srcOrd="0" destOrd="0" presId="urn:microsoft.com/office/officeart/2005/8/layout/process5"/>
    <dgm:cxn modelId="{3590237A-CE18-4842-B735-3785028E372A}" type="presOf" srcId="{D6B34607-278F-488A-8690-F3B636113A56}" destId="{17E2E591-C033-44BC-9385-E2AD71DE91F5}" srcOrd="0" destOrd="0" presId="urn:microsoft.com/office/officeart/2005/8/layout/process5"/>
    <dgm:cxn modelId="{68D3867A-9CA7-449F-A7CC-37330D6DA428}" type="presOf" srcId="{7A6F8FBA-9A56-4F71-8961-B0BB8566FEDC}" destId="{AAEF7D6B-E621-411C-8C01-F0E64D740759}" srcOrd="0" destOrd="0" presId="urn:microsoft.com/office/officeart/2005/8/layout/process5"/>
    <dgm:cxn modelId="{54224E84-17EC-482C-B14C-79E15AE07B3D}" type="presOf" srcId="{5A3606E9-F001-48F2-AB9F-4C7D78BC4D22}" destId="{14A706C8-FF86-4518-99AD-1AC7202EA82B}" srcOrd="0" destOrd="0" presId="urn:microsoft.com/office/officeart/2005/8/layout/process5"/>
    <dgm:cxn modelId="{6B42CA89-E214-4FF9-AA0E-23320D67E55F}" type="presOf" srcId="{60041493-1C6C-4B6E-A537-97650B8E7720}" destId="{56D74A55-3779-4CE7-A3A9-39805E542F8C}" srcOrd="0" destOrd="0" presId="urn:microsoft.com/office/officeart/2005/8/layout/process5"/>
    <dgm:cxn modelId="{E5789392-830E-42CF-B7A4-F4DA5EAAFF5F}" type="presOf" srcId="{C252400E-30C6-41C7-8715-B8EE477A0754}" destId="{C963B7DE-A1F4-43AF-A3F4-46FFFCCAD39D}" srcOrd="1" destOrd="0" presId="urn:microsoft.com/office/officeart/2005/8/layout/process5"/>
    <dgm:cxn modelId="{A0B32CA1-51BE-4B3B-B624-02F959616DE4}" type="presOf" srcId="{005CE0B8-2C6C-4EAC-8FD9-F725BB6BA72D}" destId="{F017D1BB-A558-40C7-9BAF-006D14BFDA25}" srcOrd="1" destOrd="0" presId="urn:microsoft.com/office/officeart/2005/8/layout/process5"/>
    <dgm:cxn modelId="{D9E4F0A2-4B5E-4BB5-B362-50347C991354}" type="presOf" srcId="{D6B34607-278F-488A-8690-F3B636113A56}" destId="{4211F33E-7EE9-48EF-9603-8D4A8EBB47A6}" srcOrd="1" destOrd="0" presId="urn:microsoft.com/office/officeart/2005/8/layout/process5"/>
    <dgm:cxn modelId="{F09A72A8-25B5-47A8-8050-AEFE0D1BCA66}" srcId="{4277AE95-E1BB-4855-B2D4-566A1F1AF194}" destId="{2509DBB7-0B47-4DB0-827F-43E326B3D410}" srcOrd="3" destOrd="0" parTransId="{825177A5-ED41-471C-8E9D-C0FB5D1B7021}" sibTransId="{18E6188C-F8BD-423A-B8A5-BD1C8081C407}"/>
    <dgm:cxn modelId="{DA33C8B4-1A4B-49D4-80B7-64C0923BDCA1}" srcId="{4277AE95-E1BB-4855-B2D4-566A1F1AF194}" destId="{60041493-1C6C-4B6E-A537-97650B8E7720}" srcOrd="6" destOrd="0" parTransId="{E1AADC4B-DF7C-4D5A-9D06-EF54EC1CC358}" sibTransId="{E3CE7D82-B060-4018-9208-452175ABCCEB}"/>
    <dgm:cxn modelId="{1098F9B6-B62A-4EBF-9C09-D649BD7FE159}" type="presOf" srcId="{005CE0B8-2C6C-4EAC-8FD9-F725BB6BA72D}" destId="{E013DBB4-7F9F-4F92-ABE8-87119AB62DA3}" srcOrd="0" destOrd="0" presId="urn:microsoft.com/office/officeart/2005/8/layout/process5"/>
    <dgm:cxn modelId="{7AA38BB7-A789-49A2-B510-D2D15B3510E7}" srcId="{4277AE95-E1BB-4855-B2D4-566A1F1AF194}" destId="{7F5F8FC5-CF53-4DC0-A213-A880183D691A}" srcOrd="1" destOrd="0" parTransId="{479715DD-5944-44C7-8030-2D35113493EE}" sibTransId="{EB6F45F2-0285-430D-8E4F-9C49A1C1487B}"/>
    <dgm:cxn modelId="{29212DBD-CB2B-400E-BD64-F0A433D7AE6E}" type="presOf" srcId="{FA4B8A68-FC7E-4B3B-87CF-5D14E4C01841}" destId="{9CFCDB20-58E0-4C02-9A84-E574D2AF0794}" srcOrd="1" destOrd="0" presId="urn:microsoft.com/office/officeart/2005/8/layout/process5"/>
    <dgm:cxn modelId="{8F78C6C0-BC81-4822-A837-7B922C4309C9}" srcId="{4277AE95-E1BB-4855-B2D4-566A1F1AF194}" destId="{5A3606E9-F001-48F2-AB9F-4C7D78BC4D22}" srcOrd="7" destOrd="0" parTransId="{93972FE0-70EF-4027-9EC4-CEA68564E586}" sibTransId="{F550B02A-2290-48C8-9D9A-D011FDF31377}"/>
    <dgm:cxn modelId="{51BACAD6-6BE9-42EC-A992-4DCD3A48B950}" type="presOf" srcId="{18E6188C-F8BD-423A-B8A5-BD1C8081C407}" destId="{7905B05D-314C-452E-8098-477239FEB5C4}" srcOrd="1" destOrd="0" presId="urn:microsoft.com/office/officeart/2005/8/layout/process5"/>
    <dgm:cxn modelId="{172264D9-5033-4011-BC06-388F9A57DF67}" srcId="{4277AE95-E1BB-4855-B2D4-566A1F1AF194}" destId="{7A6F8FBA-9A56-4F71-8961-B0BB8566FEDC}" srcOrd="2" destOrd="0" parTransId="{64DBD31A-EB2A-4EC1-AC18-14920A194C87}" sibTransId="{C252400E-30C6-41C7-8715-B8EE477A0754}"/>
    <dgm:cxn modelId="{83830EDA-BB83-47A3-A281-0D447A521AD2}" type="presOf" srcId="{4277AE95-E1BB-4855-B2D4-566A1F1AF194}" destId="{FFF4A03F-1FAB-4858-A677-D1591E9C8D2E}" srcOrd="0" destOrd="0" presId="urn:microsoft.com/office/officeart/2005/8/layout/process5"/>
    <dgm:cxn modelId="{563C69DB-4A17-4EE5-93EB-A4EF5158BAA8}" srcId="{4277AE95-E1BB-4855-B2D4-566A1F1AF194}" destId="{438BBBE9-A785-410A-A4E3-CAD3135F31C5}" srcOrd="5" destOrd="0" parTransId="{060E0BA2-7E70-42B8-98B0-A359B9CD6F8D}" sibTransId="{FA4B8A68-FC7E-4B3B-87CF-5D14E4C01841}"/>
    <dgm:cxn modelId="{679C8CE3-E997-41D5-8423-A1079A3C69C1}" type="presOf" srcId="{FA4B8A68-FC7E-4B3B-87CF-5D14E4C01841}" destId="{1BFCA7AA-1604-4067-A57A-40DAF204971C}" srcOrd="0" destOrd="0" presId="urn:microsoft.com/office/officeart/2005/8/layout/process5"/>
    <dgm:cxn modelId="{D40098E7-9281-4B1A-907C-A4FE154C6D9C}" type="presOf" srcId="{E3CE7D82-B060-4018-9208-452175ABCCEB}" destId="{E113FEDC-B594-42F3-A03A-3785BBED50B2}" srcOrd="0" destOrd="0" presId="urn:microsoft.com/office/officeart/2005/8/layout/process5"/>
    <dgm:cxn modelId="{0D71FDE9-7A34-4BDB-8252-555D1ECFCB2A}" srcId="{4277AE95-E1BB-4855-B2D4-566A1F1AF194}" destId="{EB2CB939-C07F-4C1B-95C5-DEAEB0739578}" srcOrd="4" destOrd="0" parTransId="{4E9EA206-23BD-4D73-81F6-89A0CDE52485}" sibTransId="{005CE0B8-2C6C-4EAC-8FD9-F725BB6BA72D}"/>
    <dgm:cxn modelId="{6FDABAED-BB31-4234-B378-1882F61352D6}" type="presOf" srcId="{18E6188C-F8BD-423A-B8A5-BD1C8081C407}" destId="{FC874AAA-0CE1-48D0-BB01-F579DEAF0DE8}" srcOrd="0" destOrd="0" presId="urn:microsoft.com/office/officeart/2005/8/layout/process5"/>
    <dgm:cxn modelId="{A0814FEE-A017-490C-9D5B-109E6167E513}" type="presOf" srcId="{EB6F45F2-0285-430D-8E4F-9C49A1C1487B}" destId="{FF76D68A-08E0-4688-89D2-FDDDD9638F64}" srcOrd="1" destOrd="0" presId="urn:microsoft.com/office/officeart/2005/8/layout/process5"/>
    <dgm:cxn modelId="{E1E04AF6-CF6E-464C-9B15-73904ACCD81D}" type="presOf" srcId="{EB6F45F2-0285-430D-8E4F-9C49A1C1487B}" destId="{9BD60CB6-ADBE-454C-A4BE-5B7F722F3CB0}" srcOrd="0" destOrd="0" presId="urn:microsoft.com/office/officeart/2005/8/layout/process5"/>
    <dgm:cxn modelId="{340270F2-DBC5-4155-9026-4D3248BEDE1E}" type="presParOf" srcId="{FFF4A03F-1FAB-4858-A677-D1591E9C8D2E}" destId="{A97DD20D-1C1C-4C10-BBF5-03C272D213BF}" srcOrd="0" destOrd="0" presId="urn:microsoft.com/office/officeart/2005/8/layout/process5"/>
    <dgm:cxn modelId="{AC29A9AF-CBF2-49CF-BE19-F299391AA803}" type="presParOf" srcId="{FFF4A03F-1FAB-4858-A677-D1591E9C8D2E}" destId="{17E2E591-C033-44BC-9385-E2AD71DE91F5}" srcOrd="1" destOrd="0" presId="urn:microsoft.com/office/officeart/2005/8/layout/process5"/>
    <dgm:cxn modelId="{059246DB-0C6C-4C92-B75A-7B91B797457F}" type="presParOf" srcId="{17E2E591-C033-44BC-9385-E2AD71DE91F5}" destId="{4211F33E-7EE9-48EF-9603-8D4A8EBB47A6}" srcOrd="0" destOrd="0" presId="urn:microsoft.com/office/officeart/2005/8/layout/process5"/>
    <dgm:cxn modelId="{CBA449D1-A69F-468C-AD3B-CDAB3FC111A7}" type="presParOf" srcId="{FFF4A03F-1FAB-4858-A677-D1591E9C8D2E}" destId="{5215CD1E-FFB4-4F1B-B584-B4DBA7B2C56E}" srcOrd="2" destOrd="0" presId="urn:microsoft.com/office/officeart/2005/8/layout/process5"/>
    <dgm:cxn modelId="{7E3928CF-83B8-4622-8215-CD1BDD00BCF8}" type="presParOf" srcId="{FFF4A03F-1FAB-4858-A677-D1591E9C8D2E}" destId="{9BD60CB6-ADBE-454C-A4BE-5B7F722F3CB0}" srcOrd="3" destOrd="0" presId="urn:microsoft.com/office/officeart/2005/8/layout/process5"/>
    <dgm:cxn modelId="{0FC99377-45BF-4427-94AC-D69CD6AEDFFC}" type="presParOf" srcId="{9BD60CB6-ADBE-454C-A4BE-5B7F722F3CB0}" destId="{FF76D68A-08E0-4688-89D2-FDDDD9638F64}" srcOrd="0" destOrd="0" presId="urn:microsoft.com/office/officeart/2005/8/layout/process5"/>
    <dgm:cxn modelId="{59154D16-AE55-4F8C-A800-9C8A9E7C0EAD}" type="presParOf" srcId="{FFF4A03F-1FAB-4858-A677-D1591E9C8D2E}" destId="{AAEF7D6B-E621-411C-8C01-F0E64D740759}" srcOrd="4" destOrd="0" presId="urn:microsoft.com/office/officeart/2005/8/layout/process5"/>
    <dgm:cxn modelId="{9A4237EE-412C-485D-9BAB-307658F3755F}" type="presParOf" srcId="{FFF4A03F-1FAB-4858-A677-D1591E9C8D2E}" destId="{F8052BD0-C59A-40BF-A3DB-8E1F9E0C0EFE}" srcOrd="5" destOrd="0" presId="urn:microsoft.com/office/officeart/2005/8/layout/process5"/>
    <dgm:cxn modelId="{EF595835-EE8F-4634-BEE9-131073A6627B}" type="presParOf" srcId="{F8052BD0-C59A-40BF-A3DB-8E1F9E0C0EFE}" destId="{C963B7DE-A1F4-43AF-A3F4-46FFFCCAD39D}" srcOrd="0" destOrd="0" presId="urn:microsoft.com/office/officeart/2005/8/layout/process5"/>
    <dgm:cxn modelId="{5601DB07-E7A5-4BC6-BBE3-41C7B2B309EA}" type="presParOf" srcId="{FFF4A03F-1FAB-4858-A677-D1591E9C8D2E}" destId="{1D9FD8EF-1F05-401D-B74D-1C6F750DD58E}" srcOrd="6" destOrd="0" presId="urn:microsoft.com/office/officeart/2005/8/layout/process5"/>
    <dgm:cxn modelId="{CFF6FC6E-3154-4CE8-8B4E-100DF91C9D24}" type="presParOf" srcId="{FFF4A03F-1FAB-4858-A677-D1591E9C8D2E}" destId="{FC874AAA-0CE1-48D0-BB01-F579DEAF0DE8}" srcOrd="7" destOrd="0" presId="urn:microsoft.com/office/officeart/2005/8/layout/process5"/>
    <dgm:cxn modelId="{BC73B875-E651-455B-BC7D-4ADB62F88B03}" type="presParOf" srcId="{FC874AAA-0CE1-48D0-BB01-F579DEAF0DE8}" destId="{7905B05D-314C-452E-8098-477239FEB5C4}" srcOrd="0" destOrd="0" presId="urn:microsoft.com/office/officeart/2005/8/layout/process5"/>
    <dgm:cxn modelId="{655D6998-893C-4FB8-9AD1-6AE0728CC665}" type="presParOf" srcId="{FFF4A03F-1FAB-4858-A677-D1591E9C8D2E}" destId="{478A47ED-B34A-4C11-B1EA-EC907DB89A2F}" srcOrd="8" destOrd="0" presId="urn:microsoft.com/office/officeart/2005/8/layout/process5"/>
    <dgm:cxn modelId="{81DD8814-7F62-44C0-8185-22D4B71DCEAC}" type="presParOf" srcId="{FFF4A03F-1FAB-4858-A677-D1591E9C8D2E}" destId="{E013DBB4-7F9F-4F92-ABE8-87119AB62DA3}" srcOrd="9" destOrd="0" presId="urn:microsoft.com/office/officeart/2005/8/layout/process5"/>
    <dgm:cxn modelId="{B58CCC39-E9C8-4E5C-BC7D-05AE7F909681}" type="presParOf" srcId="{E013DBB4-7F9F-4F92-ABE8-87119AB62DA3}" destId="{F017D1BB-A558-40C7-9BAF-006D14BFDA25}" srcOrd="0" destOrd="0" presId="urn:microsoft.com/office/officeart/2005/8/layout/process5"/>
    <dgm:cxn modelId="{B6B53470-F2C0-457E-AD52-28E28C7AB08E}" type="presParOf" srcId="{FFF4A03F-1FAB-4858-A677-D1591E9C8D2E}" destId="{433E8FE8-C803-48F7-9EC1-25CD8568624F}" srcOrd="10" destOrd="0" presId="urn:microsoft.com/office/officeart/2005/8/layout/process5"/>
    <dgm:cxn modelId="{DBC11490-CE48-4B1A-959C-424DD55C4766}" type="presParOf" srcId="{FFF4A03F-1FAB-4858-A677-D1591E9C8D2E}" destId="{1BFCA7AA-1604-4067-A57A-40DAF204971C}" srcOrd="11" destOrd="0" presId="urn:microsoft.com/office/officeart/2005/8/layout/process5"/>
    <dgm:cxn modelId="{94BDAE4F-AC5E-424B-A78F-E502FF106935}" type="presParOf" srcId="{1BFCA7AA-1604-4067-A57A-40DAF204971C}" destId="{9CFCDB20-58E0-4C02-9A84-E574D2AF0794}" srcOrd="0" destOrd="0" presId="urn:microsoft.com/office/officeart/2005/8/layout/process5"/>
    <dgm:cxn modelId="{288DC126-84F8-4481-B437-322F68AEABF5}" type="presParOf" srcId="{FFF4A03F-1FAB-4858-A677-D1591E9C8D2E}" destId="{56D74A55-3779-4CE7-A3A9-39805E542F8C}" srcOrd="12" destOrd="0" presId="urn:microsoft.com/office/officeart/2005/8/layout/process5"/>
    <dgm:cxn modelId="{FAEC50B0-0B54-42C0-A22C-1FB050A23CC7}" type="presParOf" srcId="{FFF4A03F-1FAB-4858-A677-D1591E9C8D2E}" destId="{E113FEDC-B594-42F3-A03A-3785BBED50B2}" srcOrd="13" destOrd="0" presId="urn:microsoft.com/office/officeart/2005/8/layout/process5"/>
    <dgm:cxn modelId="{E9856C57-5645-42AB-B009-153A71CD98B5}" type="presParOf" srcId="{E113FEDC-B594-42F3-A03A-3785BBED50B2}" destId="{BE2BBA25-35CD-4707-A8FE-3BD1A06048E6}" srcOrd="0" destOrd="0" presId="urn:microsoft.com/office/officeart/2005/8/layout/process5"/>
    <dgm:cxn modelId="{0995A086-5E66-4D47-84D8-3C894F6ED746}" type="presParOf" srcId="{FFF4A03F-1FAB-4858-A677-D1591E9C8D2E}" destId="{14A706C8-FF86-4518-99AD-1AC7202EA82B}" srcOrd="1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384759C-99E8-4CC6-9F7F-C723E291AA34}" type="doc">
      <dgm:prSet loTypeId="urn:microsoft.com/office/officeart/2005/8/layout/vList2" loCatId="list" qsTypeId="urn:microsoft.com/office/officeart/2005/8/quickstyle/simple3" qsCatId="simple" csTypeId="urn:microsoft.com/office/officeart/2005/8/colors/accent2_3" csCatId="accent2" phldr="1"/>
      <dgm:spPr/>
      <dgm:t>
        <a:bodyPr/>
        <a:lstStyle/>
        <a:p>
          <a:pPr rtl="1"/>
          <a:endParaRPr lang="ar-SY"/>
        </a:p>
      </dgm:t>
    </dgm:pt>
    <dgm:pt modelId="{646D4CE1-6943-4FC8-BB63-1D0E7A50B537}">
      <dgm:prSet custT="1"/>
      <dgm:spPr/>
      <dgm:t>
        <a:bodyPr/>
        <a:lstStyle/>
        <a:p>
          <a:pPr rtl="1"/>
          <a:r>
            <a:rPr lang="ar-SA" sz="2200" dirty="0">
              <a:latin typeface="Arial" panose="020B0604020202020204" pitchFamily="34" charset="0"/>
              <a:cs typeface="Arial" panose="020B0604020202020204" pitchFamily="34" charset="0"/>
            </a:rPr>
            <a:t>أ: إذا تحقق فيه سبب من أسباب الحرمان من الوصاية</a:t>
          </a:r>
          <a:r>
            <a:rPr lang="ar-SY" sz="2200" dirty="0">
              <a:latin typeface="Arial" panose="020B0604020202020204" pitchFamily="34" charset="0"/>
              <a:cs typeface="Arial" panose="020B0604020202020204" pitchFamily="34" charset="0"/>
            </a:rPr>
            <a:t>. </a:t>
          </a:r>
        </a:p>
      </dgm:t>
    </dgm:pt>
    <dgm:pt modelId="{3AFF1F69-0AA8-41DC-9160-E3654648ED4A}" type="parTrans" cxnId="{6A5D4DB1-84F3-4CCC-A57A-4BB661BA7BA3}">
      <dgm:prSet/>
      <dgm:spPr/>
      <dgm:t>
        <a:bodyPr/>
        <a:lstStyle/>
        <a:p>
          <a:pPr rtl="1"/>
          <a:endParaRPr lang="ar-SY" sz="2200">
            <a:latin typeface="Arial" panose="020B0604020202020204" pitchFamily="34" charset="0"/>
            <a:cs typeface="Arial" panose="020B0604020202020204" pitchFamily="34" charset="0"/>
          </a:endParaRPr>
        </a:p>
      </dgm:t>
    </dgm:pt>
    <dgm:pt modelId="{DD24FF90-222F-4F0C-9B40-9D7E9DA1AE4F}" type="sibTrans" cxnId="{6A5D4DB1-84F3-4CCC-A57A-4BB661BA7BA3}">
      <dgm:prSet/>
      <dgm:spPr/>
      <dgm:t>
        <a:bodyPr/>
        <a:lstStyle/>
        <a:p>
          <a:pPr rtl="1"/>
          <a:endParaRPr lang="ar-SY" sz="2200">
            <a:latin typeface="Arial" panose="020B0604020202020204" pitchFamily="34" charset="0"/>
            <a:cs typeface="Arial" panose="020B0604020202020204" pitchFamily="34" charset="0"/>
          </a:endParaRPr>
        </a:p>
      </dgm:t>
    </dgm:pt>
    <dgm:pt modelId="{98900209-4D50-408C-A2DF-0AED23020A33}">
      <dgm:prSet custT="1"/>
      <dgm:spPr/>
      <dgm:t>
        <a:bodyPr/>
        <a:lstStyle/>
        <a:p>
          <a:pPr rtl="1"/>
          <a:r>
            <a:rPr lang="ar-SA" sz="2200">
              <a:latin typeface="Arial" panose="020B0604020202020204" pitchFamily="34" charset="0"/>
              <a:cs typeface="Arial" panose="020B0604020202020204" pitchFamily="34" charset="0"/>
            </a:rPr>
            <a:t>ب: إذا حكم عليه بالسجن خلال وصايته حكماً مبرماً عن جريمة أخرى لمدة سنة فأكثر</a:t>
          </a:r>
          <a:r>
            <a:rPr lang="ar-SY" sz="2200">
              <a:latin typeface="Arial" panose="020B0604020202020204" pitchFamily="34" charset="0"/>
              <a:cs typeface="Arial" panose="020B0604020202020204" pitchFamily="34" charset="0"/>
            </a:rPr>
            <a:t>. </a:t>
          </a:r>
          <a:endParaRPr lang="ar-SY" sz="2200" dirty="0">
            <a:latin typeface="Arial" panose="020B0604020202020204" pitchFamily="34" charset="0"/>
            <a:cs typeface="Arial" panose="020B0604020202020204" pitchFamily="34" charset="0"/>
          </a:endParaRPr>
        </a:p>
      </dgm:t>
    </dgm:pt>
    <dgm:pt modelId="{027B0869-549D-415F-AE3A-ADCFE1719FC2}" type="parTrans" cxnId="{C855FC0E-B12E-46EC-ACB3-17A815E80AC2}">
      <dgm:prSet/>
      <dgm:spPr/>
      <dgm:t>
        <a:bodyPr/>
        <a:lstStyle/>
        <a:p>
          <a:pPr rtl="1"/>
          <a:endParaRPr lang="ar-SY" sz="2200">
            <a:latin typeface="Arial" panose="020B0604020202020204" pitchFamily="34" charset="0"/>
            <a:cs typeface="Arial" panose="020B0604020202020204" pitchFamily="34" charset="0"/>
          </a:endParaRPr>
        </a:p>
      </dgm:t>
    </dgm:pt>
    <dgm:pt modelId="{6BC04C51-6CE1-46A0-A23D-5D9946E19C51}" type="sibTrans" cxnId="{C855FC0E-B12E-46EC-ACB3-17A815E80AC2}">
      <dgm:prSet/>
      <dgm:spPr/>
      <dgm:t>
        <a:bodyPr/>
        <a:lstStyle/>
        <a:p>
          <a:pPr rtl="1"/>
          <a:endParaRPr lang="ar-SY" sz="2200">
            <a:latin typeface="Arial" panose="020B0604020202020204" pitchFamily="34" charset="0"/>
            <a:cs typeface="Arial" panose="020B0604020202020204" pitchFamily="34" charset="0"/>
          </a:endParaRPr>
        </a:p>
      </dgm:t>
    </dgm:pt>
    <dgm:pt modelId="{96C4611A-ACD7-463E-B1EA-FE6D6E449F68}">
      <dgm:prSet custT="1"/>
      <dgm:spPr/>
      <dgm:t>
        <a:bodyPr/>
        <a:lstStyle/>
        <a:p>
          <a:pPr rtl="1"/>
          <a:r>
            <a:rPr lang="ar-SA" sz="2200">
              <a:latin typeface="Arial" panose="020B0604020202020204" pitchFamily="34" charset="0"/>
              <a:cs typeface="Arial" panose="020B0604020202020204" pitchFamily="34" charset="0"/>
            </a:rPr>
            <a:t>ج: إذا رأت المحكمة في أعمال الوصي أو إهماله ما يهدد مصلحة القاصر</a:t>
          </a:r>
          <a:r>
            <a:rPr lang="ar-SY" sz="2200">
              <a:latin typeface="Arial" panose="020B0604020202020204" pitchFamily="34" charset="0"/>
              <a:cs typeface="Arial" panose="020B0604020202020204" pitchFamily="34" charset="0"/>
            </a:rPr>
            <a:t>.</a:t>
          </a:r>
          <a:endParaRPr lang="en-US" sz="2200" dirty="0">
            <a:latin typeface="Arial" panose="020B0604020202020204" pitchFamily="34" charset="0"/>
            <a:cs typeface="Arial" panose="020B0604020202020204" pitchFamily="34" charset="0"/>
          </a:endParaRPr>
        </a:p>
      </dgm:t>
    </dgm:pt>
    <dgm:pt modelId="{2EB786D2-8B6E-4029-BECF-EE3C88828153}" type="parTrans" cxnId="{45AB3CEC-ADC4-4227-84EB-ED357EE71734}">
      <dgm:prSet/>
      <dgm:spPr/>
      <dgm:t>
        <a:bodyPr/>
        <a:lstStyle/>
        <a:p>
          <a:pPr rtl="1"/>
          <a:endParaRPr lang="ar-SY" sz="2200">
            <a:latin typeface="Arial" panose="020B0604020202020204" pitchFamily="34" charset="0"/>
            <a:cs typeface="Arial" panose="020B0604020202020204" pitchFamily="34" charset="0"/>
          </a:endParaRPr>
        </a:p>
      </dgm:t>
    </dgm:pt>
    <dgm:pt modelId="{8246927D-EA5A-4EDF-8A01-6182C924D65E}" type="sibTrans" cxnId="{45AB3CEC-ADC4-4227-84EB-ED357EE71734}">
      <dgm:prSet/>
      <dgm:spPr/>
      <dgm:t>
        <a:bodyPr/>
        <a:lstStyle/>
        <a:p>
          <a:pPr rtl="1"/>
          <a:endParaRPr lang="ar-SY" sz="2200">
            <a:latin typeface="Arial" panose="020B0604020202020204" pitchFamily="34" charset="0"/>
            <a:cs typeface="Arial" panose="020B0604020202020204" pitchFamily="34" charset="0"/>
          </a:endParaRPr>
        </a:p>
      </dgm:t>
    </dgm:pt>
    <dgm:pt modelId="{2A3F3FB8-FA83-493D-B036-E9CF08C3D945}" type="pres">
      <dgm:prSet presAssocID="{D384759C-99E8-4CC6-9F7F-C723E291AA34}" presName="linear" presStyleCnt="0">
        <dgm:presLayoutVars>
          <dgm:animLvl val="lvl"/>
          <dgm:resizeHandles val="exact"/>
        </dgm:presLayoutVars>
      </dgm:prSet>
      <dgm:spPr/>
    </dgm:pt>
    <dgm:pt modelId="{847DF95E-D5D3-4ED6-A207-DBBB27D03D2E}" type="pres">
      <dgm:prSet presAssocID="{646D4CE1-6943-4FC8-BB63-1D0E7A50B537}" presName="parentText" presStyleLbl="node1" presStyleIdx="0" presStyleCnt="3">
        <dgm:presLayoutVars>
          <dgm:chMax val="0"/>
          <dgm:bulletEnabled val="1"/>
        </dgm:presLayoutVars>
      </dgm:prSet>
      <dgm:spPr/>
    </dgm:pt>
    <dgm:pt modelId="{BDFD85B1-309F-4B6C-907D-697335688484}" type="pres">
      <dgm:prSet presAssocID="{DD24FF90-222F-4F0C-9B40-9D7E9DA1AE4F}" presName="spacer" presStyleCnt="0"/>
      <dgm:spPr/>
    </dgm:pt>
    <dgm:pt modelId="{3DF1ED2E-3815-406F-9E9C-2F5D63316A0D}" type="pres">
      <dgm:prSet presAssocID="{98900209-4D50-408C-A2DF-0AED23020A33}" presName="parentText" presStyleLbl="node1" presStyleIdx="1" presStyleCnt="3">
        <dgm:presLayoutVars>
          <dgm:chMax val="0"/>
          <dgm:bulletEnabled val="1"/>
        </dgm:presLayoutVars>
      </dgm:prSet>
      <dgm:spPr/>
    </dgm:pt>
    <dgm:pt modelId="{BF0A1D24-C28C-4872-848D-E129A4128E85}" type="pres">
      <dgm:prSet presAssocID="{6BC04C51-6CE1-46A0-A23D-5D9946E19C51}" presName="spacer" presStyleCnt="0"/>
      <dgm:spPr/>
    </dgm:pt>
    <dgm:pt modelId="{3B576EF7-518A-4BEB-9AA8-5DD8F96E0108}" type="pres">
      <dgm:prSet presAssocID="{96C4611A-ACD7-463E-B1EA-FE6D6E449F68}" presName="parentText" presStyleLbl="node1" presStyleIdx="2" presStyleCnt="3">
        <dgm:presLayoutVars>
          <dgm:chMax val="0"/>
          <dgm:bulletEnabled val="1"/>
        </dgm:presLayoutVars>
      </dgm:prSet>
      <dgm:spPr/>
    </dgm:pt>
  </dgm:ptLst>
  <dgm:cxnLst>
    <dgm:cxn modelId="{C855FC0E-B12E-46EC-ACB3-17A815E80AC2}" srcId="{D384759C-99E8-4CC6-9F7F-C723E291AA34}" destId="{98900209-4D50-408C-A2DF-0AED23020A33}" srcOrd="1" destOrd="0" parTransId="{027B0869-549D-415F-AE3A-ADCFE1719FC2}" sibTransId="{6BC04C51-6CE1-46A0-A23D-5D9946E19C51}"/>
    <dgm:cxn modelId="{8A8D7F11-6451-43C3-8680-E3D46AEDAAD8}" type="presOf" srcId="{646D4CE1-6943-4FC8-BB63-1D0E7A50B537}" destId="{847DF95E-D5D3-4ED6-A207-DBBB27D03D2E}" srcOrd="0" destOrd="0" presId="urn:microsoft.com/office/officeart/2005/8/layout/vList2"/>
    <dgm:cxn modelId="{34871A25-418C-4823-B7AC-6092B12A8EF0}" type="presOf" srcId="{D384759C-99E8-4CC6-9F7F-C723E291AA34}" destId="{2A3F3FB8-FA83-493D-B036-E9CF08C3D945}" srcOrd="0" destOrd="0" presId="urn:microsoft.com/office/officeart/2005/8/layout/vList2"/>
    <dgm:cxn modelId="{17879955-5E20-4737-96CD-B9903819E28B}" type="presOf" srcId="{98900209-4D50-408C-A2DF-0AED23020A33}" destId="{3DF1ED2E-3815-406F-9E9C-2F5D63316A0D}" srcOrd="0" destOrd="0" presId="urn:microsoft.com/office/officeart/2005/8/layout/vList2"/>
    <dgm:cxn modelId="{D8580879-24BF-432E-950B-777AE5A8F16E}" type="presOf" srcId="{96C4611A-ACD7-463E-B1EA-FE6D6E449F68}" destId="{3B576EF7-518A-4BEB-9AA8-5DD8F96E0108}" srcOrd="0" destOrd="0" presId="urn:microsoft.com/office/officeart/2005/8/layout/vList2"/>
    <dgm:cxn modelId="{6A5D4DB1-84F3-4CCC-A57A-4BB661BA7BA3}" srcId="{D384759C-99E8-4CC6-9F7F-C723E291AA34}" destId="{646D4CE1-6943-4FC8-BB63-1D0E7A50B537}" srcOrd="0" destOrd="0" parTransId="{3AFF1F69-0AA8-41DC-9160-E3654648ED4A}" sibTransId="{DD24FF90-222F-4F0C-9B40-9D7E9DA1AE4F}"/>
    <dgm:cxn modelId="{45AB3CEC-ADC4-4227-84EB-ED357EE71734}" srcId="{D384759C-99E8-4CC6-9F7F-C723E291AA34}" destId="{96C4611A-ACD7-463E-B1EA-FE6D6E449F68}" srcOrd="2" destOrd="0" parTransId="{2EB786D2-8B6E-4029-BECF-EE3C88828153}" sibTransId="{8246927D-EA5A-4EDF-8A01-6182C924D65E}"/>
    <dgm:cxn modelId="{F03EBA2E-0074-46A2-80F2-9E15BE075D28}" type="presParOf" srcId="{2A3F3FB8-FA83-493D-B036-E9CF08C3D945}" destId="{847DF95E-D5D3-4ED6-A207-DBBB27D03D2E}" srcOrd="0" destOrd="0" presId="urn:microsoft.com/office/officeart/2005/8/layout/vList2"/>
    <dgm:cxn modelId="{BB504898-F2AB-46F3-AD3C-6F7CCF009448}" type="presParOf" srcId="{2A3F3FB8-FA83-493D-B036-E9CF08C3D945}" destId="{BDFD85B1-309F-4B6C-907D-697335688484}" srcOrd="1" destOrd="0" presId="urn:microsoft.com/office/officeart/2005/8/layout/vList2"/>
    <dgm:cxn modelId="{C7BB0F25-71DE-4E29-AE7C-2B405A810B0C}" type="presParOf" srcId="{2A3F3FB8-FA83-493D-B036-E9CF08C3D945}" destId="{3DF1ED2E-3815-406F-9E9C-2F5D63316A0D}" srcOrd="2" destOrd="0" presId="urn:microsoft.com/office/officeart/2005/8/layout/vList2"/>
    <dgm:cxn modelId="{C26BEC67-BFBA-4F48-A802-4207C2424990}" type="presParOf" srcId="{2A3F3FB8-FA83-493D-B036-E9CF08C3D945}" destId="{BF0A1D24-C28C-4872-848D-E129A4128E85}" srcOrd="3" destOrd="0" presId="urn:microsoft.com/office/officeart/2005/8/layout/vList2"/>
    <dgm:cxn modelId="{BFD4EC07-6988-4422-A7C1-AA326E6F3988}" type="presParOf" srcId="{2A3F3FB8-FA83-493D-B036-E9CF08C3D945}" destId="{3B576EF7-518A-4BEB-9AA8-5DD8F96E010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2B7651-717D-4393-90A5-B4996C35D9DA}">
      <dsp:nvSpPr>
        <dsp:cNvPr id="0" name=""/>
        <dsp:cNvSpPr/>
      </dsp:nvSpPr>
      <dsp:spPr>
        <a:xfrm>
          <a:off x="0" y="380625"/>
          <a:ext cx="9866260" cy="604800"/>
        </a:xfrm>
        <a:prstGeom prst="rect">
          <a:avLst/>
        </a:prstGeom>
        <a:solidFill>
          <a:schemeClr val="lt1">
            <a:alpha val="90000"/>
            <a:hueOff val="0"/>
            <a:satOff val="0"/>
            <a:lumOff val="0"/>
            <a:alphaOff val="0"/>
          </a:schemeClr>
        </a:solidFill>
        <a:ln w="12700" cap="rnd" cmpd="sng" algn="ctr">
          <a:solidFill>
            <a:schemeClr val="accent2">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477E170-47B9-45F6-82C2-6B5196824110}">
      <dsp:nvSpPr>
        <dsp:cNvPr id="0" name=""/>
        <dsp:cNvSpPr/>
      </dsp:nvSpPr>
      <dsp:spPr>
        <a:xfrm>
          <a:off x="2418" y="26385"/>
          <a:ext cx="9394134" cy="708480"/>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1045" tIns="0" rIns="261045" bIns="0" numCol="1" spcCol="1270" anchor="ctr" anchorCtr="0">
          <a:noAutofit/>
        </a:bodyPr>
        <a:lstStyle/>
        <a:p>
          <a:pPr marL="0" lvl="0" indent="0" algn="r" defTabSz="977900" rtl="1">
            <a:lnSpc>
              <a:spcPct val="90000"/>
            </a:lnSpc>
            <a:spcBef>
              <a:spcPct val="0"/>
            </a:spcBef>
            <a:spcAft>
              <a:spcPct val="35000"/>
            </a:spcAft>
            <a:buNone/>
          </a:pPr>
          <a:r>
            <a:rPr lang="ar-SA" sz="2200" b="1" kern="1200">
              <a:latin typeface="Arial" panose="020B0604020202020204" pitchFamily="34" charset="0"/>
              <a:cs typeface="Arial" panose="020B0604020202020204" pitchFamily="34" charset="0"/>
            </a:rPr>
            <a:t>القرابة:</a:t>
          </a:r>
          <a:r>
            <a:rPr lang="ar-SA" sz="2200" kern="1200">
              <a:latin typeface="Arial" panose="020B0604020202020204" pitchFamily="34" charset="0"/>
              <a:cs typeface="Arial" panose="020B0604020202020204" pitchFamily="34" charset="0"/>
            </a:rPr>
            <a:t> والمراد بها هنا العصوبة بالنفس</a:t>
          </a:r>
          <a:r>
            <a:rPr lang="ar-SY" sz="2200" kern="120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37003" y="60970"/>
        <a:ext cx="9324964" cy="639310"/>
      </dsp:txXfrm>
    </dsp:sp>
    <dsp:sp modelId="{5577168F-1C07-446D-9D54-2BFD026BC510}">
      <dsp:nvSpPr>
        <dsp:cNvPr id="0" name=""/>
        <dsp:cNvSpPr/>
      </dsp:nvSpPr>
      <dsp:spPr>
        <a:xfrm>
          <a:off x="0" y="1469265"/>
          <a:ext cx="9866260" cy="604800"/>
        </a:xfrm>
        <a:prstGeom prst="rect">
          <a:avLst/>
        </a:prstGeom>
        <a:solidFill>
          <a:schemeClr val="lt1">
            <a:alpha val="90000"/>
            <a:hueOff val="0"/>
            <a:satOff val="0"/>
            <a:lumOff val="0"/>
            <a:alphaOff val="0"/>
          </a:schemeClr>
        </a:solidFill>
        <a:ln w="12700" cap="rnd" cmpd="sng" algn="ctr">
          <a:solidFill>
            <a:schemeClr val="accent2">
              <a:shade val="80000"/>
              <a:hueOff val="-238019"/>
              <a:satOff val="-42840"/>
              <a:lumOff val="34591"/>
              <a:alphaOff val="0"/>
            </a:schemeClr>
          </a:solidFill>
          <a:prstDash val="solid"/>
        </a:ln>
        <a:effectLst/>
      </dsp:spPr>
      <dsp:style>
        <a:lnRef idx="1">
          <a:scrgbClr r="0" g="0" b="0"/>
        </a:lnRef>
        <a:fillRef idx="1">
          <a:scrgbClr r="0" g="0" b="0"/>
        </a:fillRef>
        <a:effectRef idx="0">
          <a:scrgbClr r="0" g="0" b="0"/>
        </a:effectRef>
        <a:fontRef idx="minor"/>
      </dsp:style>
    </dsp:sp>
    <dsp:sp modelId="{03002B80-238D-4EC6-9E66-87DBC52CEBCC}">
      <dsp:nvSpPr>
        <dsp:cNvPr id="0" name=""/>
        <dsp:cNvSpPr/>
      </dsp:nvSpPr>
      <dsp:spPr>
        <a:xfrm>
          <a:off x="2418" y="1115025"/>
          <a:ext cx="9394134" cy="708480"/>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1045" tIns="0" rIns="261045" bIns="0" numCol="1" spcCol="1270" anchor="ctr" anchorCtr="0">
          <a:noAutofit/>
        </a:bodyPr>
        <a:lstStyle/>
        <a:p>
          <a:pPr marL="0" lvl="0" indent="0" algn="r"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و</a:t>
          </a:r>
          <a:r>
            <a:rPr lang="ar-SA" sz="2200" b="1" kern="1200">
              <a:latin typeface="Arial" panose="020B0604020202020204" pitchFamily="34" charset="0"/>
              <a:cs typeface="Arial" panose="020B0604020202020204" pitchFamily="34" charset="0"/>
            </a:rPr>
            <a:t>الإمامة العامة</a:t>
          </a:r>
          <a:r>
            <a:rPr lang="ar-SY" sz="2200" b="1" kern="1200">
              <a:latin typeface="Arial" panose="020B0604020202020204" pitchFamily="34" charset="0"/>
              <a:cs typeface="Arial" panose="020B0604020202020204" pitchFamily="34" charset="0"/>
            </a:rPr>
            <a:t> </a:t>
          </a:r>
          <a:r>
            <a:rPr lang="ar-SA" sz="2200" kern="1200">
              <a:latin typeface="Arial" panose="020B0604020202020204" pitchFamily="34" charset="0"/>
              <a:cs typeface="Arial" panose="020B0604020202020204" pitchFamily="34" charset="0"/>
            </a:rPr>
            <a:t>تثبت للسلطان</a:t>
          </a:r>
          <a:r>
            <a:rPr lang="ar-SY" sz="2200" kern="120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37003" y="1149610"/>
        <a:ext cx="9324964" cy="639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FD590F-D1B1-4B20-A0E3-D0E30B0500E7}">
      <dsp:nvSpPr>
        <dsp:cNvPr id="0" name=""/>
        <dsp:cNvSpPr/>
      </dsp:nvSpPr>
      <dsp:spPr>
        <a:xfrm>
          <a:off x="9378558" y="181914"/>
          <a:ext cx="1339794" cy="1208491"/>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1: الأب</a:t>
          </a:r>
        </a:p>
      </dsp:txBody>
      <dsp:txXfrm>
        <a:off x="9413953" y="217309"/>
        <a:ext cx="1269004" cy="1137701"/>
      </dsp:txXfrm>
    </dsp:sp>
    <dsp:sp modelId="{DAC98370-C944-4255-ADDA-B52ED8224FA9}">
      <dsp:nvSpPr>
        <dsp:cNvPr id="0" name=""/>
        <dsp:cNvSpPr/>
      </dsp:nvSpPr>
      <dsp:spPr>
        <a:xfrm rot="10800000">
          <a:off x="8976620" y="620026"/>
          <a:ext cx="284036" cy="332268"/>
        </a:xfrm>
        <a:prstGeom prst="rightArrow">
          <a:avLst>
            <a:gd name="adj1" fmla="val 60000"/>
            <a:gd name="adj2" fmla="val 5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66750" rtl="1">
            <a:lnSpc>
              <a:spcPct val="90000"/>
            </a:lnSpc>
            <a:spcBef>
              <a:spcPct val="0"/>
            </a:spcBef>
            <a:spcAft>
              <a:spcPct val="35000"/>
            </a:spcAft>
            <a:buNone/>
          </a:pPr>
          <a:endParaRPr lang="ar-SY" sz="1500" kern="1200">
            <a:latin typeface="Arial" panose="020B0604020202020204" pitchFamily="34" charset="0"/>
            <a:cs typeface="Arial" panose="020B0604020202020204" pitchFamily="34" charset="0"/>
          </a:endParaRPr>
        </a:p>
      </dsp:txBody>
      <dsp:txXfrm rot="10800000">
        <a:off x="9061831" y="686480"/>
        <a:ext cx="198825" cy="199360"/>
      </dsp:txXfrm>
    </dsp:sp>
    <dsp:sp modelId="{FD569024-0CC8-45D4-BAE3-D805832B417C}">
      <dsp:nvSpPr>
        <dsp:cNvPr id="0" name=""/>
        <dsp:cNvSpPr/>
      </dsp:nvSpPr>
      <dsp:spPr>
        <a:xfrm>
          <a:off x="7502847" y="181914"/>
          <a:ext cx="1339794" cy="1208491"/>
        </a:xfrm>
        <a:prstGeom prst="roundRect">
          <a:avLst>
            <a:gd name="adj" fmla="val 10000"/>
          </a:avLst>
        </a:prstGeom>
        <a:gradFill rotWithShape="0">
          <a:gsLst>
            <a:gs pos="0">
              <a:schemeClr val="accent2">
                <a:hueOff val="381558"/>
                <a:satOff val="-8706"/>
                <a:lumOff val="3216"/>
                <a:alphaOff val="0"/>
                <a:tint val="68000"/>
                <a:alpha val="90000"/>
                <a:lumMod val="100000"/>
              </a:schemeClr>
            </a:gs>
            <a:gs pos="100000">
              <a:schemeClr val="accent2">
                <a:hueOff val="381558"/>
                <a:satOff val="-8706"/>
                <a:lumOff val="321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2: وصي الأب ووصي وصيه. </a:t>
          </a:r>
        </a:p>
      </dsp:txBody>
      <dsp:txXfrm>
        <a:off x="7538242" y="217309"/>
        <a:ext cx="1269004" cy="1137701"/>
      </dsp:txXfrm>
    </dsp:sp>
    <dsp:sp modelId="{66484588-1B22-4279-8C4E-012D11E5CF6B}">
      <dsp:nvSpPr>
        <dsp:cNvPr id="0" name=""/>
        <dsp:cNvSpPr/>
      </dsp:nvSpPr>
      <dsp:spPr>
        <a:xfrm rot="10800000">
          <a:off x="7100908" y="620026"/>
          <a:ext cx="284036" cy="332268"/>
        </a:xfrm>
        <a:prstGeom prst="rightArrow">
          <a:avLst>
            <a:gd name="adj1" fmla="val 60000"/>
            <a:gd name="adj2" fmla="val 50000"/>
          </a:avLst>
        </a:prstGeom>
        <a:gradFill rotWithShape="0">
          <a:gsLst>
            <a:gs pos="0">
              <a:schemeClr val="accent2">
                <a:hueOff val="476947"/>
                <a:satOff val="-10882"/>
                <a:lumOff val="4020"/>
                <a:alphaOff val="0"/>
                <a:tint val="68000"/>
                <a:alpha val="90000"/>
                <a:lumMod val="100000"/>
              </a:schemeClr>
            </a:gs>
            <a:gs pos="100000">
              <a:schemeClr val="accent2">
                <a:hueOff val="476947"/>
                <a:satOff val="-10882"/>
                <a:lumOff val="402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66750" rtl="1">
            <a:lnSpc>
              <a:spcPct val="90000"/>
            </a:lnSpc>
            <a:spcBef>
              <a:spcPct val="0"/>
            </a:spcBef>
            <a:spcAft>
              <a:spcPct val="35000"/>
            </a:spcAft>
            <a:buNone/>
          </a:pPr>
          <a:endParaRPr lang="ar-SY" sz="1500" kern="1200">
            <a:latin typeface="Arial" panose="020B0604020202020204" pitchFamily="34" charset="0"/>
            <a:cs typeface="Arial" panose="020B0604020202020204" pitchFamily="34" charset="0"/>
          </a:endParaRPr>
        </a:p>
      </dsp:txBody>
      <dsp:txXfrm rot="10800000">
        <a:off x="7186119" y="686480"/>
        <a:ext cx="198825" cy="199360"/>
      </dsp:txXfrm>
    </dsp:sp>
    <dsp:sp modelId="{C680A6E5-980C-4BB7-BA55-FF27EE0533B5}">
      <dsp:nvSpPr>
        <dsp:cNvPr id="0" name=""/>
        <dsp:cNvSpPr/>
      </dsp:nvSpPr>
      <dsp:spPr>
        <a:xfrm>
          <a:off x="5627135" y="181914"/>
          <a:ext cx="1339794" cy="1208491"/>
        </a:xfrm>
        <a:prstGeom prst="roundRect">
          <a:avLst>
            <a:gd name="adj" fmla="val 10000"/>
          </a:avLst>
        </a:prstGeom>
        <a:gradFill rotWithShape="0">
          <a:gsLst>
            <a:gs pos="0">
              <a:schemeClr val="accent2">
                <a:hueOff val="763116"/>
                <a:satOff val="-17411"/>
                <a:lumOff val="6432"/>
                <a:alphaOff val="0"/>
                <a:tint val="68000"/>
                <a:alpha val="90000"/>
                <a:lumMod val="100000"/>
              </a:schemeClr>
            </a:gs>
            <a:gs pos="100000">
              <a:schemeClr val="accent2">
                <a:hueOff val="763116"/>
                <a:satOff val="-17411"/>
                <a:lumOff val="6432"/>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3: الجد العصبي وإن علا</a:t>
          </a:r>
        </a:p>
      </dsp:txBody>
      <dsp:txXfrm>
        <a:off x="5662530" y="217309"/>
        <a:ext cx="1269004" cy="1137701"/>
      </dsp:txXfrm>
    </dsp:sp>
    <dsp:sp modelId="{0A5D70DE-7295-404A-ABC4-8487215ED0F9}">
      <dsp:nvSpPr>
        <dsp:cNvPr id="0" name=""/>
        <dsp:cNvSpPr/>
      </dsp:nvSpPr>
      <dsp:spPr>
        <a:xfrm rot="10800000">
          <a:off x="5225197" y="620026"/>
          <a:ext cx="284036" cy="332268"/>
        </a:xfrm>
        <a:prstGeom prst="rightArrow">
          <a:avLst>
            <a:gd name="adj1" fmla="val 60000"/>
            <a:gd name="adj2" fmla="val 50000"/>
          </a:avLst>
        </a:prstGeom>
        <a:gradFill rotWithShape="0">
          <a:gsLst>
            <a:gs pos="0">
              <a:schemeClr val="accent2">
                <a:hueOff val="953895"/>
                <a:satOff val="-21764"/>
                <a:lumOff val="8039"/>
                <a:alphaOff val="0"/>
                <a:tint val="68000"/>
                <a:alpha val="90000"/>
                <a:lumMod val="100000"/>
              </a:schemeClr>
            </a:gs>
            <a:gs pos="100000">
              <a:schemeClr val="accent2">
                <a:hueOff val="953895"/>
                <a:satOff val="-21764"/>
                <a:lumOff val="8039"/>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66750" rtl="1">
            <a:lnSpc>
              <a:spcPct val="90000"/>
            </a:lnSpc>
            <a:spcBef>
              <a:spcPct val="0"/>
            </a:spcBef>
            <a:spcAft>
              <a:spcPct val="35000"/>
            </a:spcAft>
            <a:buNone/>
          </a:pPr>
          <a:endParaRPr lang="ar-SY" sz="1500" kern="1200">
            <a:latin typeface="Arial" panose="020B0604020202020204" pitchFamily="34" charset="0"/>
            <a:cs typeface="Arial" panose="020B0604020202020204" pitchFamily="34" charset="0"/>
          </a:endParaRPr>
        </a:p>
      </dsp:txBody>
      <dsp:txXfrm rot="10800000">
        <a:off x="5310408" y="686480"/>
        <a:ext cx="198825" cy="199360"/>
      </dsp:txXfrm>
    </dsp:sp>
    <dsp:sp modelId="{8B25F531-506D-4E88-B3AB-4E958AD0FC96}">
      <dsp:nvSpPr>
        <dsp:cNvPr id="0" name=""/>
        <dsp:cNvSpPr/>
      </dsp:nvSpPr>
      <dsp:spPr>
        <a:xfrm>
          <a:off x="3751423" y="181914"/>
          <a:ext cx="1339794" cy="1208491"/>
        </a:xfrm>
        <a:prstGeom prst="roundRect">
          <a:avLst>
            <a:gd name="adj" fmla="val 10000"/>
          </a:avLst>
        </a:prstGeom>
        <a:gradFill rotWithShape="0">
          <a:gsLst>
            <a:gs pos="0">
              <a:schemeClr val="accent2">
                <a:hueOff val="1144674"/>
                <a:satOff val="-26117"/>
                <a:lumOff val="9647"/>
                <a:alphaOff val="0"/>
                <a:tint val="68000"/>
                <a:alpha val="90000"/>
                <a:lumMod val="100000"/>
              </a:schemeClr>
            </a:gs>
            <a:gs pos="100000">
              <a:schemeClr val="accent2">
                <a:hueOff val="1144674"/>
                <a:satOff val="-26117"/>
                <a:lumOff val="9647"/>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4: وصي الجد العصبي ووصي وصيه. </a:t>
          </a:r>
        </a:p>
      </dsp:txBody>
      <dsp:txXfrm>
        <a:off x="3786818" y="217309"/>
        <a:ext cx="1269004" cy="1137701"/>
      </dsp:txXfrm>
    </dsp:sp>
    <dsp:sp modelId="{E0D907AB-47B8-4A95-ADA4-A782620EA415}">
      <dsp:nvSpPr>
        <dsp:cNvPr id="0" name=""/>
        <dsp:cNvSpPr/>
      </dsp:nvSpPr>
      <dsp:spPr>
        <a:xfrm rot="10800000">
          <a:off x="3349485" y="620026"/>
          <a:ext cx="284036" cy="332268"/>
        </a:xfrm>
        <a:prstGeom prst="rightArrow">
          <a:avLst>
            <a:gd name="adj1" fmla="val 60000"/>
            <a:gd name="adj2" fmla="val 50000"/>
          </a:avLst>
        </a:prstGeom>
        <a:gradFill rotWithShape="0">
          <a:gsLst>
            <a:gs pos="0">
              <a:schemeClr val="accent2">
                <a:hueOff val="1430842"/>
                <a:satOff val="-32646"/>
                <a:lumOff val="12059"/>
                <a:alphaOff val="0"/>
                <a:tint val="68000"/>
                <a:alpha val="90000"/>
                <a:lumMod val="100000"/>
              </a:schemeClr>
            </a:gs>
            <a:gs pos="100000">
              <a:schemeClr val="accent2">
                <a:hueOff val="1430842"/>
                <a:satOff val="-32646"/>
                <a:lumOff val="12059"/>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66750" rtl="1">
            <a:lnSpc>
              <a:spcPct val="90000"/>
            </a:lnSpc>
            <a:spcBef>
              <a:spcPct val="0"/>
            </a:spcBef>
            <a:spcAft>
              <a:spcPct val="35000"/>
            </a:spcAft>
            <a:buNone/>
          </a:pPr>
          <a:endParaRPr lang="ar-SY" sz="1500" kern="1200">
            <a:latin typeface="Arial" panose="020B0604020202020204" pitchFamily="34" charset="0"/>
            <a:cs typeface="Arial" panose="020B0604020202020204" pitchFamily="34" charset="0"/>
          </a:endParaRPr>
        </a:p>
      </dsp:txBody>
      <dsp:txXfrm rot="10800000">
        <a:off x="3434696" y="686480"/>
        <a:ext cx="198825" cy="199360"/>
      </dsp:txXfrm>
    </dsp:sp>
    <dsp:sp modelId="{43A592F1-F422-443E-AF15-A31C051A9837}">
      <dsp:nvSpPr>
        <dsp:cNvPr id="0" name=""/>
        <dsp:cNvSpPr/>
      </dsp:nvSpPr>
      <dsp:spPr>
        <a:xfrm>
          <a:off x="1875711" y="181914"/>
          <a:ext cx="1339794" cy="1208491"/>
        </a:xfrm>
        <a:prstGeom prst="roundRect">
          <a:avLst>
            <a:gd name="adj" fmla="val 10000"/>
          </a:avLst>
        </a:prstGeom>
        <a:gradFill rotWithShape="0">
          <a:gsLst>
            <a:gs pos="0">
              <a:schemeClr val="accent2">
                <a:hueOff val="1526231"/>
                <a:satOff val="-34822"/>
                <a:lumOff val="12863"/>
                <a:alphaOff val="0"/>
                <a:tint val="68000"/>
                <a:alpha val="90000"/>
                <a:lumMod val="100000"/>
              </a:schemeClr>
            </a:gs>
            <a:gs pos="100000">
              <a:schemeClr val="accent2">
                <a:hueOff val="1526231"/>
                <a:satOff val="-34822"/>
                <a:lumOff val="1286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5: القاضي نائباً عن السلطان. </a:t>
          </a:r>
          <a:endParaRPr lang="en-US" sz="2000" kern="1200" dirty="0">
            <a:latin typeface="Arial" panose="020B0604020202020204" pitchFamily="34" charset="0"/>
            <a:cs typeface="Arial" panose="020B0604020202020204" pitchFamily="34" charset="0"/>
          </a:endParaRPr>
        </a:p>
      </dsp:txBody>
      <dsp:txXfrm>
        <a:off x="1911106" y="217309"/>
        <a:ext cx="1269004" cy="1137701"/>
      </dsp:txXfrm>
    </dsp:sp>
    <dsp:sp modelId="{20F39E27-B0E5-4BB9-ADB2-ED8E25FB644F}">
      <dsp:nvSpPr>
        <dsp:cNvPr id="0" name=""/>
        <dsp:cNvSpPr/>
      </dsp:nvSpPr>
      <dsp:spPr>
        <a:xfrm rot="10800000">
          <a:off x="1473773" y="620026"/>
          <a:ext cx="284036" cy="332268"/>
        </a:xfrm>
        <a:prstGeom prst="rightArrow">
          <a:avLst>
            <a:gd name="adj1" fmla="val 60000"/>
            <a:gd name="adj2" fmla="val 50000"/>
          </a:avLst>
        </a:prstGeom>
        <a:gradFill rotWithShape="0">
          <a:gsLst>
            <a:gs pos="0">
              <a:schemeClr val="accent2">
                <a:hueOff val="1907789"/>
                <a:satOff val="-43528"/>
                <a:lumOff val="16079"/>
                <a:alphaOff val="0"/>
                <a:tint val="68000"/>
                <a:alpha val="90000"/>
                <a:lumMod val="100000"/>
              </a:schemeClr>
            </a:gs>
            <a:gs pos="100000">
              <a:schemeClr val="accent2">
                <a:hueOff val="1907789"/>
                <a:satOff val="-43528"/>
                <a:lumOff val="16079"/>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66750" rtl="1">
            <a:lnSpc>
              <a:spcPct val="90000"/>
            </a:lnSpc>
            <a:spcBef>
              <a:spcPct val="0"/>
            </a:spcBef>
            <a:spcAft>
              <a:spcPct val="35000"/>
            </a:spcAft>
            <a:buNone/>
          </a:pPr>
          <a:endParaRPr lang="ar-SY" sz="1500" kern="1200">
            <a:latin typeface="Arial" panose="020B0604020202020204" pitchFamily="34" charset="0"/>
            <a:cs typeface="Arial" panose="020B0604020202020204" pitchFamily="34" charset="0"/>
          </a:endParaRPr>
        </a:p>
      </dsp:txBody>
      <dsp:txXfrm rot="10800000">
        <a:off x="1558984" y="686480"/>
        <a:ext cx="198825" cy="199360"/>
      </dsp:txXfrm>
    </dsp:sp>
    <dsp:sp modelId="{2847DE1B-7C40-4DD6-92C8-CA06A20FAA3B}">
      <dsp:nvSpPr>
        <dsp:cNvPr id="0" name=""/>
        <dsp:cNvSpPr/>
      </dsp:nvSpPr>
      <dsp:spPr>
        <a:xfrm>
          <a:off x="0" y="181914"/>
          <a:ext cx="1339794" cy="1208491"/>
        </a:xfrm>
        <a:prstGeom prst="roundRect">
          <a:avLst>
            <a:gd name="adj" fmla="val 10000"/>
          </a:avLst>
        </a:prstGeom>
        <a:gradFill rotWithShape="0">
          <a:gsLst>
            <a:gs pos="0">
              <a:schemeClr val="accent2">
                <a:hueOff val="1907789"/>
                <a:satOff val="-43528"/>
                <a:lumOff val="16079"/>
                <a:alphaOff val="0"/>
                <a:tint val="68000"/>
                <a:alpha val="90000"/>
                <a:lumMod val="100000"/>
              </a:schemeClr>
            </a:gs>
            <a:gs pos="100000">
              <a:schemeClr val="accent2">
                <a:hueOff val="1907789"/>
                <a:satOff val="-43528"/>
                <a:lumOff val="16079"/>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kern="1200" dirty="0">
              <a:latin typeface="Arial" panose="020B0604020202020204" pitchFamily="34" charset="0"/>
              <a:cs typeface="Arial" panose="020B0604020202020204" pitchFamily="34" charset="0"/>
            </a:rPr>
            <a:t>6: وصي القاضي.</a:t>
          </a:r>
          <a:r>
            <a:rPr lang="ar-SY" sz="2000" kern="1200" dirty="0">
              <a:latin typeface="Arial" panose="020B0604020202020204" pitchFamily="34" charset="0"/>
              <a:cs typeface="Arial" panose="020B0604020202020204" pitchFamily="34" charset="0"/>
            </a:rPr>
            <a:t> </a:t>
          </a:r>
        </a:p>
      </dsp:txBody>
      <dsp:txXfrm>
        <a:off x="35395" y="217309"/>
        <a:ext cx="1269004" cy="11377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1FEC3-076D-4BF1-AE11-00B3F8A1B821}">
      <dsp:nvSpPr>
        <dsp:cNvPr id="0" name=""/>
        <dsp:cNvSpPr/>
      </dsp:nvSpPr>
      <dsp:spPr>
        <a:xfrm rot="10800000">
          <a:off x="9183998" y="667055"/>
          <a:ext cx="1528464" cy="589987"/>
        </a:xfrm>
        <a:prstGeom prst="chevron">
          <a:avLst>
            <a:gd name="adj" fmla="val 4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E221449-AB49-470C-943C-01E1CDD21BFE}">
      <dsp:nvSpPr>
        <dsp:cNvPr id="0" name=""/>
        <dsp:cNvSpPr/>
      </dsp:nvSpPr>
      <dsp:spPr>
        <a:xfrm>
          <a:off x="9014169" y="350022"/>
          <a:ext cx="1290703" cy="1519046"/>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1: الأب</a:t>
          </a:r>
        </a:p>
      </dsp:txBody>
      <dsp:txXfrm>
        <a:off x="9051972" y="387825"/>
        <a:ext cx="1215097" cy="1443440"/>
      </dsp:txXfrm>
    </dsp:sp>
    <dsp:sp modelId="{3582AC6C-5C1E-43EC-AC8F-C08738980247}">
      <dsp:nvSpPr>
        <dsp:cNvPr id="0" name=""/>
        <dsp:cNvSpPr/>
      </dsp:nvSpPr>
      <dsp:spPr>
        <a:xfrm rot="10800000">
          <a:off x="7438152" y="667055"/>
          <a:ext cx="1528464" cy="589987"/>
        </a:xfrm>
        <a:prstGeom prst="chevron">
          <a:avLst>
            <a:gd name="adj" fmla="val 40000"/>
          </a:avLst>
        </a:prstGeom>
        <a:gradFill rotWithShape="0">
          <a:gsLst>
            <a:gs pos="0">
              <a:schemeClr val="accent2">
                <a:hueOff val="381558"/>
                <a:satOff val="-8706"/>
                <a:lumOff val="3216"/>
                <a:alphaOff val="0"/>
                <a:tint val="68000"/>
                <a:alpha val="90000"/>
                <a:lumMod val="100000"/>
              </a:schemeClr>
            </a:gs>
            <a:gs pos="100000">
              <a:schemeClr val="accent2">
                <a:hueOff val="381558"/>
                <a:satOff val="-8706"/>
                <a:lumOff val="321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2DABCCC-495C-41C9-9E81-14054AF90188}">
      <dsp:nvSpPr>
        <dsp:cNvPr id="0" name=""/>
        <dsp:cNvSpPr/>
      </dsp:nvSpPr>
      <dsp:spPr>
        <a:xfrm>
          <a:off x="7191326" y="350022"/>
          <a:ext cx="1444697" cy="1519046"/>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381558"/>
              <a:satOff val="-8706"/>
              <a:lumOff val="321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2: وصي الأب ووصي وصيه. </a:t>
          </a:r>
        </a:p>
      </dsp:txBody>
      <dsp:txXfrm>
        <a:off x="7233640" y="392336"/>
        <a:ext cx="1360069" cy="1434418"/>
      </dsp:txXfrm>
    </dsp:sp>
    <dsp:sp modelId="{C03BC216-8059-4DC1-BB79-959BBB910B49}">
      <dsp:nvSpPr>
        <dsp:cNvPr id="0" name=""/>
        <dsp:cNvSpPr/>
      </dsp:nvSpPr>
      <dsp:spPr>
        <a:xfrm rot="10800000">
          <a:off x="5615310" y="667055"/>
          <a:ext cx="1528464" cy="589987"/>
        </a:xfrm>
        <a:prstGeom prst="chevron">
          <a:avLst>
            <a:gd name="adj" fmla="val 40000"/>
          </a:avLst>
        </a:prstGeom>
        <a:gradFill rotWithShape="0">
          <a:gsLst>
            <a:gs pos="0">
              <a:schemeClr val="accent2">
                <a:hueOff val="763116"/>
                <a:satOff val="-17411"/>
                <a:lumOff val="6432"/>
                <a:alphaOff val="0"/>
                <a:tint val="68000"/>
                <a:alpha val="90000"/>
                <a:lumMod val="100000"/>
              </a:schemeClr>
            </a:gs>
            <a:gs pos="100000">
              <a:schemeClr val="accent2">
                <a:hueOff val="763116"/>
                <a:satOff val="-17411"/>
                <a:lumOff val="6432"/>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B823C75-C741-481C-A49E-AC0278D79575}">
      <dsp:nvSpPr>
        <dsp:cNvPr id="0" name=""/>
        <dsp:cNvSpPr/>
      </dsp:nvSpPr>
      <dsp:spPr>
        <a:xfrm>
          <a:off x="5445480" y="350022"/>
          <a:ext cx="1290703" cy="1519046"/>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763116"/>
              <a:satOff val="-17411"/>
              <a:lumOff val="643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3: الجد العصبي وإن علا</a:t>
          </a:r>
        </a:p>
      </dsp:txBody>
      <dsp:txXfrm>
        <a:off x="5483283" y="387825"/>
        <a:ext cx="1215097" cy="1443440"/>
      </dsp:txXfrm>
    </dsp:sp>
    <dsp:sp modelId="{D740D2D1-FDEB-463B-8F72-A2A2C3B158F8}">
      <dsp:nvSpPr>
        <dsp:cNvPr id="0" name=""/>
        <dsp:cNvSpPr/>
      </dsp:nvSpPr>
      <dsp:spPr>
        <a:xfrm rot="10800000">
          <a:off x="3869464" y="667055"/>
          <a:ext cx="1528464" cy="589987"/>
        </a:xfrm>
        <a:prstGeom prst="chevron">
          <a:avLst>
            <a:gd name="adj" fmla="val 40000"/>
          </a:avLst>
        </a:prstGeom>
        <a:gradFill rotWithShape="0">
          <a:gsLst>
            <a:gs pos="0">
              <a:schemeClr val="accent2">
                <a:hueOff val="1144674"/>
                <a:satOff val="-26117"/>
                <a:lumOff val="9647"/>
                <a:alphaOff val="0"/>
                <a:tint val="68000"/>
                <a:alpha val="90000"/>
                <a:lumMod val="100000"/>
              </a:schemeClr>
            </a:gs>
            <a:gs pos="100000">
              <a:schemeClr val="accent2">
                <a:hueOff val="1144674"/>
                <a:satOff val="-26117"/>
                <a:lumOff val="9647"/>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3AB16F9-DFCF-4293-972D-7A7AEC184584}">
      <dsp:nvSpPr>
        <dsp:cNvPr id="0" name=""/>
        <dsp:cNvSpPr/>
      </dsp:nvSpPr>
      <dsp:spPr>
        <a:xfrm>
          <a:off x="3497581" y="350022"/>
          <a:ext cx="1694809" cy="1519046"/>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1144674"/>
              <a:satOff val="-26117"/>
              <a:lumOff val="964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4: وصي الجد العصبي ووصي وصيه. </a:t>
          </a:r>
        </a:p>
      </dsp:txBody>
      <dsp:txXfrm>
        <a:off x="3542072" y="394513"/>
        <a:ext cx="1605827" cy="1430064"/>
      </dsp:txXfrm>
    </dsp:sp>
    <dsp:sp modelId="{A4B2729E-B871-48FD-A936-1931345EDF3A}">
      <dsp:nvSpPr>
        <dsp:cNvPr id="0" name=""/>
        <dsp:cNvSpPr/>
      </dsp:nvSpPr>
      <dsp:spPr>
        <a:xfrm rot="10800000">
          <a:off x="1921565" y="667055"/>
          <a:ext cx="1528464" cy="589987"/>
        </a:xfrm>
        <a:prstGeom prst="chevron">
          <a:avLst>
            <a:gd name="adj" fmla="val 40000"/>
          </a:avLst>
        </a:prstGeom>
        <a:gradFill rotWithShape="0">
          <a:gsLst>
            <a:gs pos="0">
              <a:schemeClr val="accent2">
                <a:hueOff val="1526231"/>
                <a:satOff val="-34822"/>
                <a:lumOff val="12863"/>
                <a:alphaOff val="0"/>
                <a:tint val="68000"/>
                <a:alpha val="90000"/>
                <a:lumMod val="100000"/>
              </a:schemeClr>
            </a:gs>
            <a:gs pos="100000">
              <a:schemeClr val="accent2">
                <a:hueOff val="1526231"/>
                <a:satOff val="-34822"/>
                <a:lumOff val="1286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2DF65F2-1619-4348-9D4E-ABB41A134568}">
      <dsp:nvSpPr>
        <dsp:cNvPr id="0" name=""/>
        <dsp:cNvSpPr/>
      </dsp:nvSpPr>
      <dsp:spPr>
        <a:xfrm>
          <a:off x="1751735" y="350022"/>
          <a:ext cx="1290703" cy="1519046"/>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1526231"/>
              <a:satOff val="-34822"/>
              <a:lumOff val="1286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rtl="1">
            <a:lnSpc>
              <a:spcPct val="90000"/>
            </a:lnSpc>
            <a:spcBef>
              <a:spcPct val="0"/>
            </a:spcBef>
            <a:spcAft>
              <a:spcPct val="35000"/>
            </a:spcAft>
            <a:buNone/>
          </a:pPr>
          <a:r>
            <a:rPr lang="ar-SY" sz="2000" kern="1200" dirty="0">
              <a:latin typeface="Arial" panose="020B0604020202020204" pitchFamily="34" charset="0"/>
              <a:cs typeface="Arial" panose="020B0604020202020204" pitchFamily="34" charset="0"/>
            </a:rPr>
            <a:t>5: القاضي نائباً عن السلطان. </a:t>
          </a:r>
          <a:endParaRPr lang="en-US" sz="2000" kern="1200" dirty="0">
            <a:latin typeface="Arial" panose="020B0604020202020204" pitchFamily="34" charset="0"/>
            <a:cs typeface="Arial" panose="020B0604020202020204" pitchFamily="34" charset="0"/>
          </a:endParaRPr>
        </a:p>
      </dsp:txBody>
      <dsp:txXfrm>
        <a:off x="1789538" y="387825"/>
        <a:ext cx="1215097" cy="1443440"/>
      </dsp:txXfrm>
    </dsp:sp>
    <dsp:sp modelId="{AD8B56D4-0EAB-497A-B027-5368D13530F0}">
      <dsp:nvSpPr>
        <dsp:cNvPr id="0" name=""/>
        <dsp:cNvSpPr/>
      </dsp:nvSpPr>
      <dsp:spPr>
        <a:xfrm rot="10800000">
          <a:off x="175719" y="667055"/>
          <a:ext cx="1528464" cy="589987"/>
        </a:xfrm>
        <a:prstGeom prst="chevron">
          <a:avLst>
            <a:gd name="adj" fmla="val 40000"/>
          </a:avLst>
        </a:prstGeom>
        <a:gradFill rotWithShape="0">
          <a:gsLst>
            <a:gs pos="0">
              <a:schemeClr val="accent2">
                <a:hueOff val="1907789"/>
                <a:satOff val="-43528"/>
                <a:lumOff val="16079"/>
                <a:alphaOff val="0"/>
                <a:tint val="68000"/>
                <a:alpha val="90000"/>
                <a:lumMod val="100000"/>
              </a:schemeClr>
            </a:gs>
            <a:gs pos="100000">
              <a:schemeClr val="accent2">
                <a:hueOff val="1907789"/>
                <a:satOff val="-43528"/>
                <a:lumOff val="16079"/>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C1F1816-05A3-446B-92B7-3CA7D1435D2E}">
      <dsp:nvSpPr>
        <dsp:cNvPr id="0" name=""/>
        <dsp:cNvSpPr/>
      </dsp:nvSpPr>
      <dsp:spPr>
        <a:xfrm>
          <a:off x="5889" y="350022"/>
          <a:ext cx="1290703" cy="1519046"/>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1907789"/>
              <a:satOff val="-43528"/>
              <a:lumOff val="1607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rtl="1">
            <a:lnSpc>
              <a:spcPct val="90000"/>
            </a:lnSpc>
            <a:spcBef>
              <a:spcPct val="0"/>
            </a:spcBef>
            <a:spcAft>
              <a:spcPct val="35000"/>
            </a:spcAft>
            <a:buNone/>
          </a:pPr>
          <a:r>
            <a:rPr lang="ar-SA" sz="2000" kern="1200" dirty="0">
              <a:latin typeface="Arial" panose="020B0604020202020204" pitchFamily="34" charset="0"/>
              <a:cs typeface="Arial" panose="020B0604020202020204" pitchFamily="34" charset="0"/>
            </a:rPr>
            <a:t>6: وصي القاضي.</a:t>
          </a:r>
          <a:r>
            <a:rPr lang="ar-SY" sz="2000" kern="1200" dirty="0">
              <a:latin typeface="Arial" panose="020B0604020202020204" pitchFamily="34" charset="0"/>
              <a:cs typeface="Arial" panose="020B0604020202020204" pitchFamily="34" charset="0"/>
            </a:rPr>
            <a:t> </a:t>
          </a:r>
        </a:p>
      </dsp:txBody>
      <dsp:txXfrm>
        <a:off x="43692" y="387825"/>
        <a:ext cx="1215097" cy="14434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903A5-B894-4518-BC1D-007F5E761675}">
      <dsp:nvSpPr>
        <dsp:cNvPr id="0" name=""/>
        <dsp:cNvSpPr/>
      </dsp:nvSpPr>
      <dsp:spPr>
        <a:xfrm>
          <a:off x="5254087" y="0"/>
          <a:ext cx="2239739" cy="2239734"/>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الإســـلام </a:t>
          </a:r>
        </a:p>
      </dsp:txBody>
      <dsp:txXfrm>
        <a:off x="5582089" y="328001"/>
        <a:ext cx="1583735" cy="1583732"/>
      </dsp:txXfrm>
    </dsp:sp>
    <dsp:sp modelId="{3CBC935B-A0A7-4141-A772-341D811E25DF}">
      <dsp:nvSpPr>
        <dsp:cNvPr id="0" name=""/>
        <dsp:cNvSpPr/>
      </dsp:nvSpPr>
      <dsp:spPr>
        <a:xfrm>
          <a:off x="4102377" y="1493778"/>
          <a:ext cx="2239739" cy="2239734"/>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كمال الأهليـــة الأداء</a:t>
          </a:r>
        </a:p>
      </dsp:txBody>
      <dsp:txXfrm>
        <a:off x="4430379" y="1821779"/>
        <a:ext cx="1583735" cy="1583732"/>
      </dsp:txXfrm>
    </dsp:sp>
    <dsp:sp modelId="{987AF9ED-FF2F-497C-AE4E-5EC1270EAB99}">
      <dsp:nvSpPr>
        <dsp:cNvPr id="0" name=""/>
        <dsp:cNvSpPr/>
      </dsp:nvSpPr>
      <dsp:spPr>
        <a:xfrm>
          <a:off x="2950668" y="0"/>
          <a:ext cx="2239739" cy="2239734"/>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الذكورة والبصر</a:t>
          </a:r>
        </a:p>
      </dsp:txBody>
      <dsp:txXfrm>
        <a:off x="3278670" y="328001"/>
        <a:ext cx="1583735" cy="1583732"/>
      </dsp:txXfrm>
    </dsp:sp>
    <dsp:sp modelId="{BC0ED223-14CB-4BFD-9E39-870EDC5E1CB7}">
      <dsp:nvSpPr>
        <dsp:cNvPr id="0" name=""/>
        <dsp:cNvSpPr/>
      </dsp:nvSpPr>
      <dsp:spPr>
        <a:xfrm>
          <a:off x="1798273" y="1493778"/>
          <a:ext cx="2239739" cy="2239734"/>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العدالــــة</a:t>
          </a:r>
        </a:p>
      </dsp:txBody>
      <dsp:txXfrm>
        <a:off x="2126275" y="1821779"/>
        <a:ext cx="1583735" cy="1583732"/>
      </dsp:txXfrm>
    </dsp:sp>
    <dsp:sp modelId="{462C296D-519C-4A58-9B47-49F2A9CF58FB}">
      <dsp:nvSpPr>
        <dsp:cNvPr id="0" name=""/>
        <dsp:cNvSpPr/>
      </dsp:nvSpPr>
      <dsp:spPr>
        <a:xfrm>
          <a:off x="646564" y="0"/>
          <a:ext cx="2239739" cy="2239734"/>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القدرة على القيام بمهام الوصاية</a:t>
          </a:r>
        </a:p>
      </dsp:txBody>
      <dsp:txXfrm>
        <a:off x="974566" y="328001"/>
        <a:ext cx="1583735" cy="15837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A23873-3C29-4E73-936A-36D43F1CE264}">
      <dsp:nvSpPr>
        <dsp:cNvPr id="0" name=""/>
        <dsp:cNvSpPr/>
      </dsp:nvSpPr>
      <dsp:spPr>
        <a:xfrm>
          <a:off x="8666712" y="-605381"/>
          <a:ext cx="4699030" cy="4699030"/>
        </a:xfrm>
        <a:prstGeom prst="blockArc">
          <a:avLst>
            <a:gd name="adj1" fmla="val 8100000"/>
            <a:gd name="adj2" fmla="val 13500000"/>
            <a:gd name="adj3" fmla="val 460"/>
          </a:avLst>
        </a:prstGeom>
        <a:noFill/>
        <a:ln w="22225" cap="rnd" cmpd="sng" algn="ctr">
          <a:solidFill>
            <a:schemeClr val="accent2">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C9AC82-C1F4-4378-9E1D-3C6694058899}">
      <dsp:nvSpPr>
        <dsp:cNvPr id="0" name=""/>
        <dsp:cNvSpPr/>
      </dsp:nvSpPr>
      <dsp:spPr>
        <a:xfrm>
          <a:off x="46093" y="348826"/>
          <a:ext cx="8890471" cy="697653"/>
        </a:xfrm>
        <a:prstGeom prst="rect">
          <a:avLst/>
        </a:prstGeom>
        <a:gradFill rotWithShape="0">
          <a:gsLst>
            <a:gs pos="0">
              <a:schemeClr val="accent2">
                <a:shade val="50000"/>
                <a:hueOff val="0"/>
                <a:satOff val="0"/>
                <a:lumOff val="0"/>
                <a:alphaOff val="0"/>
                <a:tint val="68000"/>
                <a:alpha val="90000"/>
                <a:lumMod val="100000"/>
              </a:schemeClr>
            </a:gs>
            <a:gs pos="100000">
              <a:schemeClr val="accent2">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3762" bIns="55880" numCol="1" spcCol="1270" anchor="ctr" anchorCtr="0">
          <a:noAutofit/>
        </a:bodyPr>
        <a:lstStyle/>
        <a:p>
          <a:pPr marL="0" lvl="0" indent="0" algn="justLow"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أ- فيمن حيث </a:t>
          </a:r>
          <a:r>
            <a:rPr lang="ar-SA" sz="2200" b="1" kern="1200">
              <a:latin typeface="Arial" panose="020B0604020202020204" pitchFamily="34" charset="0"/>
              <a:cs typeface="Arial" panose="020B0604020202020204" pitchFamily="34" charset="0"/>
            </a:rPr>
            <a:t>مصدر سلطتهم</a:t>
          </a:r>
          <a:r>
            <a:rPr lang="ar-SA" sz="2200" kern="1200">
              <a:latin typeface="Arial" panose="020B0604020202020204" pitchFamily="34" charset="0"/>
              <a:cs typeface="Arial" panose="020B0604020202020204" pitchFamily="34" charset="0"/>
            </a:rPr>
            <a:t>، ينقسمون إلى أوصياء مختارين، وأوصياء القاضي.</a:t>
          </a:r>
          <a:endParaRPr lang="en-US" sz="2200" kern="1200" dirty="0">
            <a:latin typeface="Arial" panose="020B0604020202020204" pitchFamily="34" charset="0"/>
            <a:cs typeface="Arial" panose="020B0604020202020204" pitchFamily="34" charset="0"/>
          </a:endParaRPr>
        </a:p>
      </dsp:txBody>
      <dsp:txXfrm>
        <a:off x="46093" y="348826"/>
        <a:ext cx="8890471" cy="697653"/>
      </dsp:txXfrm>
    </dsp:sp>
    <dsp:sp modelId="{42A95D70-EE35-422C-B8D4-7B18F9F35F15}">
      <dsp:nvSpPr>
        <dsp:cNvPr id="0" name=""/>
        <dsp:cNvSpPr/>
      </dsp:nvSpPr>
      <dsp:spPr>
        <a:xfrm>
          <a:off x="8500531" y="261620"/>
          <a:ext cx="872066" cy="872066"/>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50000"/>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B98AA665-AAA1-486F-990D-C645F0E133C9}">
      <dsp:nvSpPr>
        <dsp:cNvPr id="0" name=""/>
        <dsp:cNvSpPr/>
      </dsp:nvSpPr>
      <dsp:spPr>
        <a:xfrm>
          <a:off x="46093" y="1395306"/>
          <a:ext cx="8636874" cy="697653"/>
        </a:xfrm>
        <a:prstGeom prst="rect">
          <a:avLst/>
        </a:prstGeom>
        <a:gradFill rotWithShape="0">
          <a:gsLst>
            <a:gs pos="0">
              <a:schemeClr val="accent2">
                <a:shade val="50000"/>
                <a:hueOff val="-168798"/>
                <a:satOff val="-32310"/>
                <a:lumOff val="36844"/>
                <a:alphaOff val="0"/>
                <a:tint val="68000"/>
                <a:alpha val="90000"/>
                <a:lumMod val="100000"/>
              </a:schemeClr>
            </a:gs>
            <a:gs pos="100000">
              <a:schemeClr val="accent2">
                <a:shade val="50000"/>
                <a:hueOff val="-168798"/>
                <a:satOff val="-32310"/>
                <a:lumOff val="36844"/>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3762" bIns="55880" numCol="1" spcCol="1270" anchor="ctr" anchorCtr="0">
          <a:noAutofit/>
        </a:bodyPr>
        <a:lstStyle/>
        <a:p>
          <a:pPr marL="0" lvl="0" indent="0" algn="justLow"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ب- ومن حيث </a:t>
          </a:r>
          <a:r>
            <a:rPr lang="ar-SA" sz="2200" b="1" kern="1200">
              <a:latin typeface="Arial" panose="020B0604020202020204" pitchFamily="34" charset="0"/>
              <a:cs typeface="Arial" panose="020B0604020202020204" pitchFamily="34" charset="0"/>
            </a:rPr>
            <a:t>مدة عملهم</a:t>
          </a:r>
          <a:r>
            <a:rPr lang="ar-SA" sz="2200" kern="1200">
              <a:latin typeface="Arial" panose="020B0604020202020204" pitchFamily="34" charset="0"/>
              <a:cs typeface="Arial" panose="020B0604020202020204" pitchFamily="34" charset="0"/>
            </a:rPr>
            <a:t>، ينقسمون إلى أوصياء دائمين، وأوصياء مؤقتين.</a:t>
          </a:r>
          <a:endParaRPr lang="en-US" sz="2200" kern="1200" dirty="0">
            <a:latin typeface="Arial" panose="020B0604020202020204" pitchFamily="34" charset="0"/>
            <a:cs typeface="Arial" panose="020B0604020202020204" pitchFamily="34" charset="0"/>
          </a:endParaRPr>
        </a:p>
      </dsp:txBody>
      <dsp:txXfrm>
        <a:off x="46093" y="1395306"/>
        <a:ext cx="8636874" cy="697653"/>
      </dsp:txXfrm>
    </dsp:sp>
    <dsp:sp modelId="{B6C739D5-6DF3-4A98-BE94-9617555419E6}">
      <dsp:nvSpPr>
        <dsp:cNvPr id="0" name=""/>
        <dsp:cNvSpPr/>
      </dsp:nvSpPr>
      <dsp:spPr>
        <a:xfrm>
          <a:off x="8246934" y="1308100"/>
          <a:ext cx="872066" cy="872066"/>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50000"/>
              <a:hueOff val="-165833"/>
              <a:satOff val="-31640"/>
              <a:lumOff val="33441"/>
              <a:alphaOff val="0"/>
            </a:schemeClr>
          </a:solidFill>
          <a:prstDash val="solid"/>
        </a:ln>
        <a:effectLst/>
      </dsp:spPr>
      <dsp:style>
        <a:lnRef idx="1">
          <a:scrgbClr r="0" g="0" b="0"/>
        </a:lnRef>
        <a:fillRef idx="2">
          <a:scrgbClr r="0" g="0" b="0"/>
        </a:fillRef>
        <a:effectRef idx="0">
          <a:scrgbClr r="0" g="0" b="0"/>
        </a:effectRef>
        <a:fontRef idx="minor"/>
      </dsp:style>
    </dsp:sp>
    <dsp:sp modelId="{D6E7E4D3-EEA6-40A0-B6B3-DF80282C982A}">
      <dsp:nvSpPr>
        <dsp:cNvPr id="0" name=""/>
        <dsp:cNvSpPr/>
      </dsp:nvSpPr>
      <dsp:spPr>
        <a:xfrm>
          <a:off x="46093" y="2441786"/>
          <a:ext cx="8890471" cy="697653"/>
        </a:xfrm>
        <a:prstGeom prst="rect">
          <a:avLst/>
        </a:prstGeom>
        <a:gradFill rotWithShape="0">
          <a:gsLst>
            <a:gs pos="0">
              <a:schemeClr val="accent2">
                <a:shade val="50000"/>
                <a:hueOff val="-168798"/>
                <a:satOff val="-32310"/>
                <a:lumOff val="36844"/>
                <a:alphaOff val="0"/>
                <a:tint val="68000"/>
                <a:alpha val="90000"/>
                <a:lumMod val="100000"/>
              </a:schemeClr>
            </a:gs>
            <a:gs pos="100000">
              <a:schemeClr val="accent2">
                <a:shade val="50000"/>
                <a:hueOff val="-168798"/>
                <a:satOff val="-32310"/>
                <a:lumOff val="36844"/>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3762" bIns="55880" numCol="1" spcCol="1270" anchor="ctr" anchorCtr="0">
          <a:noAutofit/>
        </a:bodyPr>
        <a:lstStyle/>
        <a:p>
          <a:pPr marL="0" lvl="0" indent="0" algn="justLow"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ج- ومن حيث </a:t>
          </a:r>
          <a:r>
            <a:rPr lang="ar-SA" sz="2200" b="1" kern="1200">
              <a:latin typeface="Arial" panose="020B0604020202020204" pitchFamily="34" charset="0"/>
              <a:cs typeface="Arial" panose="020B0604020202020204" pitchFamily="34" charset="0"/>
            </a:rPr>
            <a:t>شمول صلاحياتهم</a:t>
          </a:r>
          <a:r>
            <a:rPr lang="ar-SA" sz="2200" kern="1200">
              <a:latin typeface="Arial" panose="020B0604020202020204" pitchFamily="34" charset="0"/>
              <a:cs typeface="Arial" panose="020B0604020202020204" pitchFamily="34" charset="0"/>
            </a:rPr>
            <a:t>، ينقسمون إلى أوصياء عامين، وأوصياء خاصين.</a:t>
          </a:r>
          <a:endParaRPr lang="ar-SY" sz="2200" kern="1200" dirty="0">
            <a:latin typeface="Arial" panose="020B0604020202020204" pitchFamily="34" charset="0"/>
            <a:cs typeface="Arial" panose="020B0604020202020204" pitchFamily="34" charset="0"/>
          </a:endParaRPr>
        </a:p>
      </dsp:txBody>
      <dsp:txXfrm>
        <a:off x="46093" y="2441786"/>
        <a:ext cx="8890471" cy="697653"/>
      </dsp:txXfrm>
    </dsp:sp>
    <dsp:sp modelId="{1E03B616-1BFC-4E21-88B6-C18D5334F59D}">
      <dsp:nvSpPr>
        <dsp:cNvPr id="0" name=""/>
        <dsp:cNvSpPr/>
      </dsp:nvSpPr>
      <dsp:spPr>
        <a:xfrm>
          <a:off x="8500531" y="2354580"/>
          <a:ext cx="872066" cy="872066"/>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50000"/>
              <a:hueOff val="-165833"/>
              <a:satOff val="-31640"/>
              <a:lumOff val="33441"/>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04600A-D1E5-4A05-9A7A-42F039C0E8BF}">
      <dsp:nvSpPr>
        <dsp:cNvPr id="0" name=""/>
        <dsp:cNvSpPr/>
      </dsp:nvSpPr>
      <dsp:spPr>
        <a:xfrm>
          <a:off x="0" y="3181259"/>
          <a:ext cx="9422781" cy="695981"/>
        </a:xfrm>
        <a:prstGeom prst="rect">
          <a:avLst/>
        </a:prstGeom>
        <a:gradFill rotWithShape="0">
          <a:gsLst>
            <a:gs pos="0">
              <a:schemeClr val="accent2">
                <a:shade val="50000"/>
                <a:hueOff val="0"/>
                <a:satOff val="0"/>
                <a:lumOff val="0"/>
                <a:alphaOff val="0"/>
                <a:tint val="68000"/>
                <a:alpha val="90000"/>
                <a:lumMod val="100000"/>
              </a:schemeClr>
            </a:gs>
            <a:gs pos="100000">
              <a:schemeClr val="accent2">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الإذن للقاصرين بالإتجار ببعض مالهم</a:t>
          </a:r>
          <a:r>
            <a:rPr lang="en-US"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a:off x="0" y="3181259"/>
        <a:ext cx="9422781" cy="695981"/>
      </dsp:txXfrm>
    </dsp:sp>
    <dsp:sp modelId="{00EB201A-32B1-4628-807C-795256043A46}">
      <dsp:nvSpPr>
        <dsp:cNvPr id="0" name=""/>
        <dsp:cNvSpPr/>
      </dsp:nvSpPr>
      <dsp:spPr>
        <a:xfrm rot="10800000">
          <a:off x="0" y="2121279"/>
          <a:ext cx="9422781" cy="1070420"/>
        </a:xfrm>
        <a:prstGeom prst="upArrowCallout">
          <a:avLst/>
        </a:prstGeom>
        <a:gradFill rotWithShape="0">
          <a:gsLst>
            <a:gs pos="0">
              <a:schemeClr val="accent2">
                <a:shade val="50000"/>
                <a:hueOff val="-126598"/>
                <a:satOff val="-24232"/>
                <a:lumOff val="27633"/>
                <a:alphaOff val="0"/>
                <a:tint val="68000"/>
                <a:alpha val="90000"/>
                <a:lumMod val="100000"/>
              </a:schemeClr>
            </a:gs>
            <a:gs pos="100000">
              <a:schemeClr val="accent2">
                <a:shade val="50000"/>
                <a:hueOff val="-126598"/>
                <a:satOff val="-24232"/>
                <a:lumOff val="2763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تسديد ديون القاصرين إذا كانت ثابتة بالأدلة الشرعية</a:t>
          </a:r>
          <a:r>
            <a:rPr lang="en-US"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rot="10800000">
        <a:off x="0" y="2121279"/>
        <a:ext cx="9422781" cy="695527"/>
      </dsp:txXfrm>
    </dsp:sp>
    <dsp:sp modelId="{5815D4A3-78DA-4591-A6EA-4940716ADDC5}">
      <dsp:nvSpPr>
        <dsp:cNvPr id="0" name=""/>
        <dsp:cNvSpPr/>
      </dsp:nvSpPr>
      <dsp:spPr>
        <a:xfrm rot="10800000">
          <a:off x="0" y="1061298"/>
          <a:ext cx="9422781" cy="1070420"/>
        </a:xfrm>
        <a:prstGeom prst="upArrowCallout">
          <a:avLst/>
        </a:prstGeom>
        <a:gradFill rotWithShape="0">
          <a:gsLst>
            <a:gs pos="0">
              <a:schemeClr val="accent2">
                <a:shade val="50000"/>
                <a:hueOff val="-253197"/>
                <a:satOff val="-48465"/>
                <a:lumOff val="55266"/>
                <a:alphaOff val="0"/>
                <a:tint val="68000"/>
                <a:alpha val="90000"/>
                <a:lumMod val="100000"/>
              </a:schemeClr>
            </a:gs>
            <a:gs pos="100000">
              <a:schemeClr val="accent2">
                <a:shade val="50000"/>
                <a:hueOff val="-253197"/>
                <a:satOff val="-48465"/>
                <a:lumOff val="5526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الإنفاق على </a:t>
          </a:r>
          <a:r>
            <a:rPr lang="ar-SY" sz="2200" kern="1200" dirty="0" err="1">
              <a:latin typeface="Arial" panose="020B0604020202020204" pitchFamily="34" charset="0"/>
              <a:cs typeface="Arial" panose="020B0604020202020204" pitchFamily="34" charset="0"/>
            </a:rPr>
            <a:t>الموصى</a:t>
          </a:r>
          <a:r>
            <a:rPr lang="ar-SY" sz="2200" kern="1200" dirty="0">
              <a:latin typeface="Arial" panose="020B0604020202020204" pitchFamily="34" charset="0"/>
              <a:cs typeface="Arial" panose="020B0604020202020204" pitchFamily="34" charset="0"/>
            </a:rPr>
            <a:t> عليهم، من مال </a:t>
          </a:r>
          <a:r>
            <a:rPr lang="ar-SY" sz="2200" kern="1200" dirty="0" err="1">
              <a:latin typeface="Arial" panose="020B0604020202020204" pitchFamily="34" charset="0"/>
              <a:cs typeface="Arial" panose="020B0604020202020204" pitchFamily="34" charset="0"/>
            </a:rPr>
            <a:t>الموصى</a:t>
          </a:r>
          <a:r>
            <a:rPr lang="ar-SY" sz="2200" kern="1200" dirty="0">
              <a:latin typeface="Arial" panose="020B0604020202020204" pitchFamily="34" charset="0"/>
              <a:cs typeface="Arial" panose="020B0604020202020204" pitchFamily="34" charset="0"/>
            </a:rPr>
            <a:t> عليهم، بالمقدار الذي يحتاجون إليه</a:t>
          </a:r>
          <a:r>
            <a:rPr lang="en-US" sz="2200" kern="1200" dirty="0">
              <a:latin typeface="Arial" panose="020B0604020202020204" pitchFamily="34" charset="0"/>
              <a:cs typeface="Arial" panose="020B0604020202020204" pitchFamily="34" charset="0"/>
            </a:rPr>
            <a:t>.</a:t>
          </a:r>
          <a:endParaRPr lang="ar-SY" sz="2200" kern="1200" dirty="0">
            <a:latin typeface="Arial" panose="020B0604020202020204" pitchFamily="34" charset="0"/>
            <a:cs typeface="Arial" panose="020B0604020202020204" pitchFamily="34" charset="0"/>
          </a:endParaRPr>
        </a:p>
      </dsp:txBody>
      <dsp:txXfrm rot="10800000">
        <a:off x="0" y="1061298"/>
        <a:ext cx="9422781" cy="695527"/>
      </dsp:txXfrm>
    </dsp:sp>
    <dsp:sp modelId="{C1D525E7-BCA6-4FA1-89EF-84B2B4837D84}">
      <dsp:nvSpPr>
        <dsp:cNvPr id="0" name=""/>
        <dsp:cNvSpPr/>
      </dsp:nvSpPr>
      <dsp:spPr>
        <a:xfrm rot="10800000">
          <a:off x="0" y="1318"/>
          <a:ext cx="9422781" cy="1070420"/>
        </a:xfrm>
        <a:prstGeom prst="upArrowCallout">
          <a:avLst/>
        </a:prstGeom>
        <a:gradFill rotWithShape="0">
          <a:gsLst>
            <a:gs pos="0">
              <a:schemeClr val="accent2">
                <a:shade val="50000"/>
                <a:hueOff val="-126598"/>
                <a:satOff val="-24232"/>
                <a:lumOff val="27633"/>
                <a:alphaOff val="0"/>
                <a:tint val="68000"/>
                <a:alpha val="90000"/>
                <a:lumMod val="100000"/>
              </a:schemeClr>
            </a:gs>
            <a:gs pos="100000">
              <a:schemeClr val="accent2">
                <a:shade val="50000"/>
                <a:hueOff val="-126598"/>
                <a:satOff val="-24232"/>
                <a:lumOff val="2763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حفظ أموال الموصى عليهم، بالطرق المتاحة</a:t>
          </a:r>
          <a:r>
            <a:rPr lang="en-US" sz="2200" kern="1200" dirty="0">
              <a:latin typeface="Arial" panose="020B0604020202020204" pitchFamily="34" charset="0"/>
              <a:cs typeface="Arial" panose="020B0604020202020204" pitchFamily="34" charset="0"/>
            </a:rPr>
            <a:t>.</a:t>
          </a:r>
          <a:r>
            <a:rPr lang="ar-SA" sz="2200" kern="1200" dirty="0">
              <a:latin typeface="Arial" panose="020B0604020202020204" pitchFamily="34" charset="0"/>
              <a:cs typeface="Arial" panose="020B0604020202020204" pitchFamily="34" charset="0"/>
            </a:rPr>
            <a:t> </a:t>
          </a:r>
          <a:endParaRPr lang="ar-SY" sz="2200" kern="1200" dirty="0">
            <a:latin typeface="Arial" panose="020B0604020202020204" pitchFamily="34" charset="0"/>
            <a:cs typeface="Arial" panose="020B0604020202020204" pitchFamily="34" charset="0"/>
          </a:endParaRPr>
        </a:p>
      </dsp:txBody>
      <dsp:txXfrm rot="10800000">
        <a:off x="0" y="1318"/>
        <a:ext cx="9422781" cy="69552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C2CA7-7CA1-4436-8CB2-060EDD4C16ED}">
      <dsp:nvSpPr>
        <dsp:cNvPr id="0" name=""/>
        <dsp:cNvSpPr/>
      </dsp:nvSpPr>
      <dsp:spPr>
        <a:xfrm rot="5400000">
          <a:off x="9169745" y="179222"/>
          <a:ext cx="1191244" cy="833871"/>
        </a:xfrm>
        <a:prstGeom prst="chevron">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a:t>
          </a:r>
        </a:p>
      </dsp:txBody>
      <dsp:txXfrm rot="-5400000">
        <a:off x="9348432" y="417472"/>
        <a:ext cx="833871" cy="357373"/>
      </dsp:txXfrm>
    </dsp:sp>
    <dsp:sp modelId="{3CEBC9B9-A4C9-4946-9438-B1F76A698945}">
      <dsp:nvSpPr>
        <dsp:cNvPr id="0" name=""/>
        <dsp:cNvSpPr/>
      </dsp:nvSpPr>
      <dsp:spPr>
        <a:xfrm rot="16200000">
          <a:off x="4287061" y="-4286526"/>
          <a:ext cx="774308" cy="9348431"/>
        </a:xfrm>
        <a:prstGeom prst="round2SameRect">
          <a:avLst/>
        </a:prstGeom>
        <a:solidFill>
          <a:schemeClr val="accent2">
            <a:alpha val="90000"/>
            <a:tint val="4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56464" bIns="13970" numCol="1" spcCol="1270" anchor="ctr" anchorCtr="0">
          <a:noAutofit/>
        </a:bodyPr>
        <a:lstStyle/>
        <a:p>
          <a:pPr marL="228600" lvl="1" indent="-228600" algn="r" defTabSz="977900" rtl="1">
            <a:lnSpc>
              <a:spcPct val="90000"/>
            </a:lnSpc>
            <a:spcBef>
              <a:spcPct val="0"/>
            </a:spcBef>
            <a:spcAft>
              <a:spcPct val="15000"/>
            </a:spcAft>
            <a:buChar char="•"/>
          </a:pPr>
          <a:r>
            <a:rPr lang="ar-SY" sz="2200" kern="1200">
              <a:latin typeface="Arial" panose="020B0604020202020204" pitchFamily="34" charset="0"/>
              <a:cs typeface="Arial" panose="020B0604020202020204" pitchFamily="34" charset="0"/>
            </a:rPr>
            <a:t>لا يستحق الوصي أجرة مطلقاً على عمله في الوصاية، غنياً كان أم فقيراً على سواء.</a:t>
          </a:r>
          <a:endParaRPr lang="ar-SY" sz="2200" kern="1200"/>
        </a:p>
      </dsp:txBody>
      <dsp:txXfrm rot="5400000">
        <a:off x="37799" y="38334"/>
        <a:ext cx="9310632" cy="698710"/>
      </dsp:txXfrm>
    </dsp:sp>
    <dsp:sp modelId="{993FB776-A2DC-4665-A5BA-4270BEDC557E}">
      <dsp:nvSpPr>
        <dsp:cNvPr id="0" name=""/>
        <dsp:cNvSpPr/>
      </dsp:nvSpPr>
      <dsp:spPr>
        <a:xfrm rot="5400000">
          <a:off x="9169745" y="1169324"/>
          <a:ext cx="1191244" cy="833871"/>
        </a:xfrm>
        <a:prstGeom prst="chevron">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a:t>
          </a:r>
        </a:p>
      </dsp:txBody>
      <dsp:txXfrm rot="-5400000">
        <a:off x="9348432" y="1407574"/>
        <a:ext cx="833871" cy="357373"/>
      </dsp:txXfrm>
    </dsp:sp>
    <dsp:sp modelId="{D7DCC9C9-2E7A-4168-872A-D6A9F757F9F8}">
      <dsp:nvSpPr>
        <dsp:cNvPr id="0" name=""/>
        <dsp:cNvSpPr/>
      </dsp:nvSpPr>
      <dsp:spPr>
        <a:xfrm rot="16200000">
          <a:off x="4287061" y="-3296423"/>
          <a:ext cx="774308" cy="9348431"/>
        </a:xfrm>
        <a:prstGeom prst="round2SameRect">
          <a:avLst/>
        </a:prstGeom>
        <a:solidFill>
          <a:schemeClr val="accent2">
            <a:alpha val="90000"/>
            <a:tint val="4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56464" bIns="13970" numCol="1" spcCol="1270" anchor="ctr" anchorCtr="0">
          <a:noAutofit/>
        </a:bodyPr>
        <a:lstStyle/>
        <a:p>
          <a:pPr marL="228600" lvl="1" indent="-228600" algn="r" defTabSz="977900" rtl="1">
            <a:lnSpc>
              <a:spcPct val="90000"/>
            </a:lnSpc>
            <a:spcBef>
              <a:spcPct val="0"/>
            </a:spcBef>
            <a:spcAft>
              <a:spcPct val="15000"/>
            </a:spcAft>
            <a:buChar char="•"/>
          </a:pPr>
          <a:r>
            <a:rPr lang="ar-SY" sz="2200" kern="1200">
              <a:latin typeface="Arial" panose="020B0604020202020204" pitchFamily="34" charset="0"/>
              <a:cs typeface="Arial" panose="020B0604020202020204" pitchFamily="34" charset="0"/>
            </a:rPr>
            <a:t>يستحق الأجرة مطلقاً، لأنه عمل تبرعي.</a:t>
          </a:r>
          <a:endParaRPr lang="ar-SY" sz="2200" kern="1200"/>
        </a:p>
      </dsp:txBody>
      <dsp:txXfrm rot="5400000">
        <a:off x="37799" y="1028437"/>
        <a:ext cx="9310632" cy="698710"/>
      </dsp:txXfrm>
    </dsp:sp>
    <dsp:sp modelId="{AFFE39A3-DB49-4EDB-B0CC-3BD0454983FD}">
      <dsp:nvSpPr>
        <dsp:cNvPr id="0" name=""/>
        <dsp:cNvSpPr/>
      </dsp:nvSpPr>
      <dsp:spPr>
        <a:xfrm rot="5400000">
          <a:off x="9169745" y="2159427"/>
          <a:ext cx="1191244" cy="833871"/>
        </a:xfrm>
        <a:prstGeom prst="chevron">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shade val="80000"/>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marL="0" lvl="0" indent="0" algn="ctr"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3-</a:t>
          </a:r>
        </a:p>
      </dsp:txBody>
      <dsp:txXfrm rot="-5400000">
        <a:off x="9348432" y="2397677"/>
        <a:ext cx="833871" cy="357373"/>
      </dsp:txXfrm>
    </dsp:sp>
    <dsp:sp modelId="{BCB18F9A-0B85-4C4C-8539-7A6E92073D1B}">
      <dsp:nvSpPr>
        <dsp:cNvPr id="0" name=""/>
        <dsp:cNvSpPr/>
      </dsp:nvSpPr>
      <dsp:spPr>
        <a:xfrm rot="16200000">
          <a:off x="4287061" y="-2306320"/>
          <a:ext cx="774308" cy="9348431"/>
        </a:xfrm>
        <a:prstGeom prst="round2SameRect">
          <a:avLst/>
        </a:prstGeom>
        <a:solidFill>
          <a:schemeClr val="accent2">
            <a:alpha val="90000"/>
            <a:tint val="4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56464" bIns="13970" numCol="1" spcCol="1270" anchor="ctr" anchorCtr="0">
          <a:noAutofit/>
        </a:bodyPr>
        <a:lstStyle/>
        <a:p>
          <a:pPr marL="228600" lvl="1" indent="-228600" algn="r" defTabSz="977900" rtl="1">
            <a:lnSpc>
              <a:spcPct val="90000"/>
            </a:lnSpc>
            <a:spcBef>
              <a:spcPct val="0"/>
            </a:spcBef>
            <a:spcAft>
              <a:spcPct val="15000"/>
            </a:spcAft>
            <a:buChar char="•"/>
          </a:pPr>
          <a:r>
            <a:rPr lang="ar-SY" sz="2200" kern="1200">
              <a:latin typeface="Arial" panose="020B0604020202020204" pitchFamily="34" charset="0"/>
              <a:cs typeface="Arial" panose="020B0604020202020204" pitchFamily="34" charset="0"/>
            </a:rPr>
            <a:t>يستحق الأجرة إن كان فقيراً فقط، فإذا كان غنياً لم يستحق شيئاً.</a:t>
          </a:r>
          <a:endParaRPr lang="ar-SY" sz="2200" kern="1200"/>
        </a:p>
      </dsp:txBody>
      <dsp:txXfrm rot="5400000">
        <a:off x="37799" y="2018540"/>
        <a:ext cx="9310632" cy="6987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7DD20D-1C1C-4C10-BBF5-03C272D213BF}">
      <dsp:nvSpPr>
        <dsp:cNvPr id="0" name=""/>
        <dsp:cNvSpPr/>
      </dsp:nvSpPr>
      <dsp:spPr>
        <a:xfrm>
          <a:off x="7984169" y="400"/>
          <a:ext cx="1777160" cy="1066296"/>
        </a:xfrm>
        <a:prstGeom prst="roundRect">
          <a:avLst>
            <a:gd name="adj" fmla="val 10000"/>
          </a:avLst>
        </a:prstGeom>
        <a:gradFill rotWithShape="0">
          <a:gsLst>
            <a:gs pos="0">
              <a:schemeClr val="accent2">
                <a:shade val="50000"/>
                <a:hueOff val="0"/>
                <a:satOff val="0"/>
                <a:lumOff val="0"/>
                <a:alphaOff val="0"/>
                <a:tint val="68000"/>
                <a:alpha val="90000"/>
                <a:lumMod val="100000"/>
              </a:schemeClr>
            </a:gs>
            <a:gs pos="100000">
              <a:schemeClr val="accent2">
                <a:shade val="5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kern="1200">
              <a:latin typeface="Arial" panose="020B0604020202020204" pitchFamily="34" charset="0"/>
              <a:cs typeface="Arial" panose="020B0604020202020204" pitchFamily="34" charset="0"/>
            </a:rPr>
            <a:t>أ – بموت القاصر.</a:t>
          </a:r>
          <a:r>
            <a:rPr lang="ar-SY" sz="2000" kern="1200">
              <a:latin typeface="Arial" panose="020B0604020202020204" pitchFamily="34" charset="0"/>
              <a:cs typeface="Arial" panose="020B0604020202020204" pitchFamily="34" charset="0"/>
            </a:rPr>
            <a:t> </a:t>
          </a:r>
          <a:endParaRPr lang="ar-SY" sz="2000" kern="1200" dirty="0">
            <a:latin typeface="Arial" panose="020B0604020202020204" pitchFamily="34" charset="0"/>
            <a:cs typeface="Arial" panose="020B0604020202020204" pitchFamily="34" charset="0"/>
          </a:endParaRPr>
        </a:p>
      </dsp:txBody>
      <dsp:txXfrm>
        <a:off x="8015400" y="31631"/>
        <a:ext cx="1714698" cy="1003834"/>
      </dsp:txXfrm>
    </dsp:sp>
    <dsp:sp modelId="{17E2E591-C033-44BC-9385-E2AD71DE91F5}">
      <dsp:nvSpPr>
        <dsp:cNvPr id="0" name=""/>
        <dsp:cNvSpPr/>
      </dsp:nvSpPr>
      <dsp:spPr>
        <a:xfrm rot="10800000">
          <a:off x="7451020" y="313180"/>
          <a:ext cx="376757" cy="440735"/>
        </a:xfrm>
        <a:prstGeom prst="rightArrow">
          <a:avLst>
            <a:gd name="adj1" fmla="val 60000"/>
            <a:gd name="adj2" fmla="val 50000"/>
          </a:avLst>
        </a:prstGeom>
        <a:gradFill rotWithShape="0">
          <a:gsLst>
            <a:gs pos="0">
              <a:schemeClr val="accent2">
                <a:shade val="90000"/>
                <a:hueOff val="0"/>
                <a:satOff val="0"/>
                <a:lumOff val="0"/>
                <a:alphaOff val="0"/>
                <a:tint val="68000"/>
                <a:alpha val="90000"/>
                <a:lumMod val="100000"/>
              </a:schemeClr>
            </a:gs>
            <a:gs pos="100000">
              <a:schemeClr val="accent2">
                <a:shade val="90000"/>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ar-SY" sz="2000" kern="1200">
            <a:latin typeface="Arial" panose="020B0604020202020204" pitchFamily="34" charset="0"/>
            <a:cs typeface="Arial" panose="020B0604020202020204" pitchFamily="34" charset="0"/>
          </a:endParaRPr>
        </a:p>
      </dsp:txBody>
      <dsp:txXfrm rot="10800000">
        <a:off x="7564047" y="401327"/>
        <a:ext cx="263730" cy="264441"/>
      </dsp:txXfrm>
    </dsp:sp>
    <dsp:sp modelId="{5215CD1E-FFB4-4F1B-B584-B4DBA7B2C56E}">
      <dsp:nvSpPr>
        <dsp:cNvPr id="0" name=""/>
        <dsp:cNvSpPr/>
      </dsp:nvSpPr>
      <dsp:spPr>
        <a:xfrm>
          <a:off x="5496144" y="400"/>
          <a:ext cx="1777160" cy="1066296"/>
        </a:xfrm>
        <a:prstGeom prst="roundRect">
          <a:avLst>
            <a:gd name="adj" fmla="val 10000"/>
          </a:avLst>
        </a:prstGeom>
        <a:gradFill rotWithShape="0">
          <a:gsLst>
            <a:gs pos="0">
              <a:schemeClr val="accent2">
                <a:shade val="50000"/>
                <a:hueOff val="-63299"/>
                <a:satOff val="-12116"/>
                <a:lumOff val="13816"/>
                <a:alphaOff val="0"/>
                <a:tint val="68000"/>
                <a:alpha val="90000"/>
                <a:lumMod val="100000"/>
              </a:schemeClr>
            </a:gs>
            <a:gs pos="100000">
              <a:schemeClr val="accent2">
                <a:shade val="50000"/>
                <a:hueOff val="-63299"/>
                <a:satOff val="-12116"/>
                <a:lumOff val="1381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kern="1200">
              <a:latin typeface="Arial" panose="020B0604020202020204" pitchFamily="34" charset="0"/>
              <a:cs typeface="Arial" panose="020B0604020202020204" pitchFamily="34" charset="0"/>
            </a:rPr>
            <a:t>ب- ببلوغه ثماني عشرة سنة</a:t>
          </a:r>
          <a:r>
            <a:rPr lang="ar-SY" sz="2000" kern="1200">
              <a:latin typeface="Arial" panose="020B0604020202020204" pitchFamily="34" charset="0"/>
              <a:cs typeface="Arial" panose="020B0604020202020204" pitchFamily="34" charset="0"/>
            </a:rPr>
            <a:t>. </a:t>
          </a:r>
          <a:endParaRPr lang="ar-SY" sz="2000" kern="1200" dirty="0">
            <a:latin typeface="Arial" panose="020B0604020202020204" pitchFamily="34" charset="0"/>
            <a:cs typeface="Arial" panose="020B0604020202020204" pitchFamily="34" charset="0"/>
          </a:endParaRPr>
        </a:p>
      </dsp:txBody>
      <dsp:txXfrm>
        <a:off x="5527375" y="31631"/>
        <a:ext cx="1714698" cy="1003834"/>
      </dsp:txXfrm>
    </dsp:sp>
    <dsp:sp modelId="{9BD60CB6-ADBE-454C-A4BE-5B7F722F3CB0}">
      <dsp:nvSpPr>
        <dsp:cNvPr id="0" name=""/>
        <dsp:cNvSpPr/>
      </dsp:nvSpPr>
      <dsp:spPr>
        <a:xfrm rot="10800000">
          <a:off x="4962996" y="313180"/>
          <a:ext cx="376757" cy="440735"/>
        </a:xfrm>
        <a:prstGeom prst="rightArrow">
          <a:avLst>
            <a:gd name="adj1" fmla="val 60000"/>
            <a:gd name="adj2" fmla="val 50000"/>
          </a:avLst>
        </a:prstGeom>
        <a:gradFill rotWithShape="0">
          <a:gsLst>
            <a:gs pos="0">
              <a:schemeClr val="accent2">
                <a:shade val="90000"/>
                <a:hueOff val="-71794"/>
                <a:satOff val="-12828"/>
                <a:lumOff val="12585"/>
                <a:alphaOff val="0"/>
                <a:tint val="68000"/>
                <a:alpha val="90000"/>
                <a:lumMod val="100000"/>
              </a:schemeClr>
            </a:gs>
            <a:gs pos="100000">
              <a:schemeClr val="accent2">
                <a:shade val="90000"/>
                <a:hueOff val="-71794"/>
                <a:satOff val="-12828"/>
                <a:lumOff val="12585"/>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ar-SY" sz="2000" kern="1200">
            <a:latin typeface="Arial" panose="020B0604020202020204" pitchFamily="34" charset="0"/>
            <a:cs typeface="Arial" panose="020B0604020202020204" pitchFamily="34" charset="0"/>
          </a:endParaRPr>
        </a:p>
      </dsp:txBody>
      <dsp:txXfrm rot="10800000">
        <a:off x="5076023" y="401327"/>
        <a:ext cx="263730" cy="264441"/>
      </dsp:txXfrm>
    </dsp:sp>
    <dsp:sp modelId="{AAEF7D6B-E621-411C-8C01-F0E64D740759}">
      <dsp:nvSpPr>
        <dsp:cNvPr id="0" name=""/>
        <dsp:cNvSpPr/>
      </dsp:nvSpPr>
      <dsp:spPr>
        <a:xfrm>
          <a:off x="3008120" y="400"/>
          <a:ext cx="1777160" cy="1066296"/>
        </a:xfrm>
        <a:prstGeom prst="roundRect">
          <a:avLst>
            <a:gd name="adj" fmla="val 10000"/>
          </a:avLst>
        </a:prstGeom>
        <a:gradFill rotWithShape="0">
          <a:gsLst>
            <a:gs pos="0">
              <a:schemeClr val="accent2">
                <a:shade val="50000"/>
                <a:hueOff val="-126598"/>
                <a:satOff val="-24232"/>
                <a:lumOff val="27633"/>
                <a:alphaOff val="0"/>
                <a:tint val="68000"/>
                <a:alpha val="90000"/>
                <a:lumMod val="100000"/>
              </a:schemeClr>
            </a:gs>
            <a:gs pos="100000">
              <a:schemeClr val="accent2">
                <a:shade val="50000"/>
                <a:hueOff val="-126598"/>
                <a:satOff val="-24232"/>
                <a:lumOff val="2763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kern="1200">
              <a:latin typeface="Arial" panose="020B0604020202020204" pitchFamily="34" charset="0"/>
              <a:cs typeface="Arial" panose="020B0604020202020204" pitchFamily="34" charset="0"/>
            </a:rPr>
            <a:t>ج- بعودة الولاية للأب أو للجد.</a:t>
          </a:r>
          <a:endParaRPr lang="en-US" sz="2000" kern="1200" dirty="0">
            <a:latin typeface="Arial" panose="020B0604020202020204" pitchFamily="34" charset="0"/>
            <a:cs typeface="Arial" panose="020B0604020202020204" pitchFamily="34" charset="0"/>
          </a:endParaRPr>
        </a:p>
      </dsp:txBody>
      <dsp:txXfrm>
        <a:off x="3039351" y="31631"/>
        <a:ext cx="1714698" cy="1003834"/>
      </dsp:txXfrm>
    </dsp:sp>
    <dsp:sp modelId="{F8052BD0-C59A-40BF-A3DB-8E1F9E0C0EFE}">
      <dsp:nvSpPr>
        <dsp:cNvPr id="0" name=""/>
        <dsp:cNvSpPr/>
      </dsp:nvSpPr>
      <dsp:spPr>
        <a:xfrm rot="10800000">
          <a:off x="2474971" y="313180"/>
          <a:ext cx="376757" cy="440735"/>
        </a:xfrm>
        <a:prstGeom prst="rightArrow">
          <a:avLst>
            <a:gd name="adj1" fmla="val 60000"/>
            <a:gd name="adj2" fmla="val 50000"/>
          </a:avLst>
        </a:prstGeom>
        <a:gradFill rotWithShape="0">
          <a:gsLst>
            <a:gs pos="0">
              <a:schemeClr val="accent2">
                <a:shade val="90000"/>
                <a:hueOff val="-143587"/>
                <a:satOff val="-25656"/>
                <a:lumOff val="25170"/>
                <a:alphaOff val="0"/>
                <a:tint val="68000"/>
                <a:alpha val="90000"/>
                <a:lumMod val="100000"/>
              </a:schemeClr>
            </a:gs>
            <a:gs pos="100000">
              <a:schemeClr val="accent2">
                <a:shade val="90000"/>
                <a:hueOff val="-143587"/>
                <a:satOff val="-25656"/>
                <a:lumOff val="2517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ar-SY" sz="2000" kern="1200">
            <a:latin typeface="Arial" panose="020B0604020202020204" pitchFamily="34" charset="0"/>
            <a:cs typeface="Arial" panose="020B0604020202020204" pitchFamily="34" charset="0"/>
          </a:endParaRPr>
        </a:p>
      </dsp:txBody>
      <dsp:txXfrm rot="10800000">
        <a:off x="2587998" y="401327"/>
        <a:ext cx="263730" cy="264441"/>
      </dsp:txXfrm>
    </dsp:sp>
    <dsp:sp modelId="{1D9FD8EF-1F05-401D-B74D-1C6F750DD58E}">
      <dsp:nvSpPr>
        <dsp:cNvPr id="0" name=""/>
        <dsp:cNvSpPr/>
      </dsp:nvSpPr>
      <dsp:spPr>
        <a:xfrm>
          <a:off x="520095" y="400"/>
          <a:ext cx="1777160" cy="1066296"/>
        </a:xfrm>
        <a:prstGeom prst="roundRect">
          <a:avLst>
            <a:gd name="adj" fmla="val 10000"/>
          </a:avLst>
        </a:prstGeom>
        <a:gradFill rotWithShape="0">
          <a:gsLst>
            <a:gs pos="0">
              <a:schemeClr val="accent2">
                <a:shade val="50000"/>
                <a:hueOff val="-189898"/>
                <a:satOff val="-36349"/>
                <a:lumOff val="41449"/>
                <a:alphaOff val="0"/>
                <a:tint val="68000"/>
                <a:alpha val="90000"/>
                <a:lumMod val="100000"/>
              </a:schemeClr>
            </a:gs>
            <a:gs pos="100000">
              <a:schemeClr val="accent2">
                <a:shade val="50000"/>
                <a:hueOff val="-189898"/>
                <a:satOff val="-36349"/>
                <a:lumOff val="41449"/>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kern="1200">
              <a:latin typeface="Arial" panose="020B0604020202020204" pitchFamily="34" charset="0"/>
              <a:cs typeface="Arial" panose="020B0604020202020204" pitchFamily="34" charset="0"/>
            </a:rPr>
            <a:t>د- بانتهاء العمل الذي أقيم الوصي الخاص لمباشرته، أو انقضاء المدة</a:t>
          </a:r>
          <a:r>
            <a:rPr lang="ar-SY" sz="2000" kern="1200">
              <a:latin typeface="Arial" panose="020B0604020202020204" pitchFamily="34" charset="0"/>
              <a:cs typeface="Arial" panose="020B0604020202020204" pitchFamily="34" charset="0"/>
            </a:rPr>
            <a:t>. </a:t>
          </a:r>
          <a:endParaRPr lang="ar-SY" sz="2000" kern="1200" dirty="0">
            <a:latin typeface="Arial" panose="020B0604020202020204" pitchFamily="34" charset="0"/>
            <a:cs typeface="Arial" panose="020B0604020202020204" pitchFamily="34" charset="0"/>
          </a:endParaRPr>
        </a:p>
      </dsp:txBody>
      <dsp:txXfrm>
        <a:off x="551326" y="31631"/>
        <a:ext cx="1714698" cy="1003834"/>
      </dsp:txXfrm>
    </dsp:sp>
    <dsp:sp modelId="{FC874AAA-0CE1-48D0-BB01-F579DEAF0DE8}">
      <dsp:nvSpPr>
        <dsp:cNvPr id="0" name=""/>
        <dsp:cNvSpPr/>
      </dsp:nvSpPr>
      <dsp:spPr>
        <a:xfrm rot="5400000">
          <a:off x="1220296" y="1191098"/>
          <a:ext cx="376757" cy="440735"/>
        </a:xfrm>
        <a:prstGeom prst="rightArrow">
          <a:avLst>
            <a:gd name="adj1" fmla="val 60000"/>
            <a:gd name="adj2" fmla="val 50000"/>
          </a:avLst>
        </a:prstGeom>
        <a:gradFill rotWithShape="0">
          <a:gsLst>
            <a:gs pos="0">
              <a:schemeClr val="accent2">
                <a:shade val="90000"/>
                <a:hueOff val="-215381"/>
                <a:satOff val="-38484"/>
                <a:lumOff val="37755"/>
                <a:alphaOff val="0"/>
                <a:tint val="68000"/>
                <a:alpha val="90000"/>
                <a:lumMod val="100000"/>
              </a:schemeClr>
            </a:gs>
            <a:gs pos="100000">
              <a:schemeClr val="accent2">
                <a:shade val="90000"/>
                <a:hueOff val="-215381"/>
                <a:satOff val="-38484"/>
                <a:lumOff val="37755"/>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ar-SY" sz="2000" kern="1200">
            <a:latin typeface="Arial" panose="020B0604020202020204" pitchFamily="34" charset="0"/>
            <a:cs typeface="Arial" panose="020B0604020202020204" pitchFamily="34" charset="0"/>
          </a:endParaRPr>
        </a:p>
      </dsp:txBody>
      <dsp:txXfrm rot="-5400000">
        <a:off x="1276455" y="1223087"/>
        <a:ext cx="264441" cy="263730"/>
      </dsp:txXfrm>
    </dsp:sp>
    <dsp:sp modelId="{478A47ED-B34A-4C11-B1EA-EC907DB89A2F}">
      <dsp:nvSpPr>
        <dsp:cNvPr id="0" name=""/>
        <dsp:cNvSpPr/>
      </dsp:nvSpPr>
      <dsp:spPr>
        <a:xfrm>
          <a:off x="520095" y="1777561"/>
          <a:ext cx="1777160" cy="1066296"/>
        </a:xfrm>
        <a:prstGeom prst="roundRect">
          <a:avLst>
            <a:gd name="adj" fmla="val 10000"/>
          </a:avLst>
        </a:prstGeom>
        <a:gradFill rotWithShape="0">
          <a:gsLst>
            <a:gs pos="0">
              <a:schemeClr val="accent2">
                <a:shade val="50000"/>
                <a:hueOff val="-253197"/>
                <a:satOff val="-48465"/>
                <a:lumOff val="55266"/>
                <a:alphaOff val="0"/>
                <a:tint val="68000"/>
                <a:alpha val="90000"/>
                <a:lumMod val="100000"/>
              </a:schemeClr>
            </a:gs>
            <a:gs pos="100000">
              <a:schemeClr val="accent2">
                <a:shade val="50000"/>
                <a:hueOff val="-253197"/>
                <a:satOff val="-48465"/>
                <a:lumOff val="5526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kern="1200">
              <a:latin typeface="Arial" panose="020B0604020202020204" pitchFamily="34" charset="0"/>
              <a:cs typeface="Arial" panose="020B0604020202020204" pitchFamily="34" charset="0"/>
            </a:rPr>
            <a:t>هـ - بقبول استقالته.</a:t>
          </a:r>
          <a:endParaRPr lang="en-US" sz="2000" kern="1200" dirty="0">
            <a:latin typeface="Arial" panose="020B0604020202020204" pitchFamily="34" charset="0"/>
            <a:cs typeface="Arial" panose="020B0604020202020204" pitchFamily="34" charset="0"/>
          </a:endParaRPr>
        </a:p>
      </dsp:txBody>
      <dsp:txXfrm>
        <a:off x="551326" y="1808792"/>
        <a:ext cx="1714698" cy="1003834"/>
      </dsp:txXfrm>
    </dsp:sp>
    <dsp:sp modelId="{E013DBB4-7F9F-4F92-ABE8-87119AB62DA3}">
      <dsp:nvSpPr>
        <dsp:cNvPr id="0" name=""/>
        <dsp:cNvSpPr/>
      </dsp:nvSpPr>
      <dsp:spPr>
        <a:xfrm>
          <a:off x="2453646" y="2090341"/>
          <a:ext cx="376757" cy="440735"/>
        </a:xfrm>
        <a:prstGeom prst="rightArrow">
          <a:avLst>
            <a:gd name="adj1" fmla="val 60000"/>
            <a:gd name="adj2" fmla="val 50000"/>
          </a:avLst>
        </a:prstGeom>
        <a:gradFill rotWithShape="0">
          <a:gsLst>
            <a:gs pos="0">
              <a:schemeClr val="accent2">
                <a:shade val="90000"/>
                <a:hueOff val="-215381"/>
                <a:satOff val="-38484"/>
                <a:lumOff val="37755"/>
                <a:alphaOff val="0"/>
                <a:tint val="68000"/>
                <a:alpha val="90000"/>
                <a:lumMod val="100000"/>
              </a:schemeClr>
            </a:gs>
            <a:gs pos="100000">
              <a:schemeClr val="accent2">
                <a:shade val="90000"/>
                <a:hueOff val="-215381"/>
                <a:satOff val="-38484"/>
                <a:lumOff val="37755"/>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ar-SY" sz="2000" kern="1200">
            <a:latin typeface="Arial" panose="020B0604020202020204" pitchFamily="34" charset="0"/>
            <a:cs typeface="Arial" panose="020B0604020202020204" pitchFamily="34" charset="0"/>
          </a:endParaRPr>
        </a:p>
      </dsp:txBody>
      <dsp:txXfrm>
        <a:off x="2453646" y="2178488"/>
        <a:ext cx="263730" cy="264441"/>
      </dsp:txXfrm>
    </dsp:sp>
    <dsp:sp modelId="{433E8FE8-C803-48F7-9EC1-25CD8568624F}">
      <dsp:nvSpPr>
        <dsp:cNvPr id="0" name=""/>
        <dsp:cNvSpPr/>
      </dsp:nvSpPr>
      <dsp:spPr>
        <a:xfrm>
          <a:off x="3008120" y="1777561"/>
          <a:ext cx="1777160" cy="1066296"/>
        </a:xfrm>
        <a:prstGeom prst="roundRect">
          <a:avLst>
            <a:gd name="adj" fmla="val 10000"/>
          </a:avLst>
        </a:prstGeom>
        <a:gradFill rotWithShape="0">
          <a:gsLst>
            <a:gs pos="0">
              <a:schemeClr val="accent2">
                <a:shade val="50000"/>
                <a:hueOff val="-189898"/>
                <a:satOff val="-36349"/>
                <a:lumOff val="41449"/>
                <a:alphaOff val="0"/>
                <a:tint val="68000"/>
                <a:alpha val="90000"/>
                <a:lumMod val="100000"/>
              </a:schemeClr>
            </a:gs>
            <a:gs pos="100000">
              <a:schemeClr val="accent2">
                <a:shade val="50000"/>
                <a:hueOff val="-189898"/>
                <a:satOff val="-36349"/>
                <a:lumOff val="41449"/>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kern="1200">
              <a:latin typeface="Arial" panose="020B0604020202020204" pitchFamily="34" charset="0"/>
              <a:cs typeface="Arial" panose="020B0604020202020204" pitchFamily="34" charset="0"/>
            </a:rPr>
            <a:t>و- بزوال أهليته.</a:t>
          </a:r>
          <a:endParaRPr lang="ar-SY" sz="2000" kern="1200" dirty="0">
            <a:latin typeface="Arial" panose="020B0604020202020204" pitchFamily="34" charset="0"/>
            <a:cs typeface="Arial" panose="020B0604020202020204" pitchFamily="34" charset="0"/>
          </a:endParaRPr>
        </a:p>
      </dsp:txBody>
      <dsp:txXfrm>
        <a:off x="3039351" y="1808792"/>
        <a:ext cx="1714698" cy="1003834"/>
      </dsp:txXfrm>
    </dsp:sp>
    <dsp:sp modelId="{1BFCA7AA-1604-4067-A57A-40DAF204971C}">
      <dsp:nvSpPr>
        <dsp:cNvPr id="0" name=""/>
        <dsp:cNvSpPr/>
      </dsp:nvSpPr>
      <dsp:spPr>
        <a:xfrm>
          <a:off x="4941670" y="2090341"/>
          <a:ext cx="376757" cy="440735"/>
        </a:xfrm>
        <a:prstGeom prst="rightArrow">
          <a:avLst>
            <a:gd name="adj1" fmla="val 60000"/>
            <a:gd name="adj2" fmla="val 50000"/>
          </a:avLst>
        </a:prstGeom>
        <a:gradFill rotWithShape="0">
          <a:gsLst>
            <a:gs pos="0">
              <a:schemeClr val="accent2">
                <a:shade val="90000"/>
                <a:hueOff val="-143587"/>
                <a:satOff val="-25656"/>
                <a:lumOff val="25170"/>
                <a:alphaOff val="0"/>
                <a:tint val="68000"/>
                <a:alpha val="90000"/>
                <a:lumMod val="100000"/>
              </a:schemeClr>
            </a:gs>
            <a:gs pos="100000">
              <a:schemeClr val="accent2">
                <a:shade val="90000"/>
                <a:hueOff val="-143587"/>
                <a:satOff val="-25656"/>
                <a:lumOff val="2517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ar-SY" sz="2000" kern="1200">
            <a:latin typeface="Arial" panose="020B0604020202020204" pitchFamily="34" charset="0"/>
            <a:cs typeface="Arial" panose="020B0604020202020204" pitchFamily="34" charset="0"/>
          </a:endParaRPr>
        </a:p>
      </dsp:txBody>
      <dsp:txXfrm>
        <a:off x="4941670" y="2178488"/>
        <a:ext cx="263730" cy="264441"/>
      </dsp:txXfrm>
    </dsp:sp>
    <dsp:sp modelId="{56D74A55-3779-4CE7-A3A9-39805E542F8C}">
      <dsp:nvSpPr>
        <dsp:cNvPr id="0" name=""/>
        <dsp:cNvSpPr/>
      </dsp:nvSpPr>
      <dsp:spPr>
        <a:xfrm>
          <a:off x="5496144" y="1777561"/>
          <a:ext cx="1777160" cy="1066296"/>
        </a:xfrm>
        <a:prstGeom prst="roundRect">
          <a:avLst>
            <a:gd name="adj" fmla="val 10000"/>
          </a:avLst>
        </a:prstGeom>
        <a:gradFill rotWithShape="0">
          <a:gsLst>
            <a:gs pos="0">
              <a:schemeClr val="accent2">
                <a:shade val="50000"/>
                <a:hueOff val="-126598"/>
                <a:satOff val="-24232"/>
                <a:lumOff val="27633"/>
                <a:alphaOff val="0"/>
                <a:tint val="68000"/>
                <a:alpha val="90000"/>
                <a:lumMod val="100000"/>
              </a:schemeClr>
            </a:gs>
            <a:gs pos="100000">
              <a:schemeClr val="accent2">
                <a:shade val="50000"/>
                <a:hueOff val="-126598"/>
                <a:satOff val="-24232"/>
                <a:lumOff val="27633"/>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kern="1200">
              <a:latin typeface="Arial" panose="020B0604020202020204" pitchFamily="34" charset="0"/>
              <a:cs typeface="Arial" panose="020B0604020202020204" pitchFamily="34" charset="0"/>
            </a:rPr>
            <a:t>ز – بفقده.</a:t>
          </a:r>
          <a:r>
            <a:rPr lang="ar-SY" sz="2000" kern="1200">
              <a:latin typeface="Arial" panose="020B0604020202020204" pitchFamily="34" charset="0"/>
              <a:cs typeface="Arial" panose="020B0604020202020204" pitchFamily="34" charset="0"/>
            </a:rPr>
            <a:t> </a:t>
          </a:r>
          <a:endParaRPr lang="ar-SY" sz="2000" kern="1200" dirty="0">
            <a:latin typeface="Arial" panose="020B0604020202020204" pitchFamily="34" charset="0"/>
            <a:cs typeface="Arial" panose="020B0604020202020204" pitchFamily="34" charset="0"/>
          </a:endParaRPr>
        </a:p>
      </dsp:txBody>
      <dsp:txXfrm>
        <a:off x="5527375" y="1808792"/>
        <a:ext cx="1714698" cy="1003834"/>
      </dsp:txXfrm>
    </dsp:sp>
    <dsp:sp modelId="{E113FEDC-B594-42F3-A03A-3785BBED50B2}">
      <dsp:nvSpPr>
        <dsp:cNvPr id="0" name=""/>
        <dsp:cNvSpPr/>
      </dsp:nvSpPr>
      <dsp:spPr>
        <a:xfrm>
          <a:off x="7429695" y="2090341"/>
          <a:ext cx="376757" cy="440735"/>
        </a:xfrm>
        <a:prstGeom prst="rightArrow">
          <a:avLst>
            <a:gd name="adj1" fmla="val 60000"/>
            <a:gd name="adj2" fmla="val 50000"/>
          </a:avLst>
        </a:prstGeom>
        <a:gradFill rotWithShape="0">
          <a:gsLst>
            <a:gs pos="0">
              <a:schemeClr val="accent2">
                <a:shade val="90000"/>
                <a:hueOff val="-71794"/>
                <a:satOff val="-12828"/>
                <a:lumOff val="12585"/>
                <a:alphaOff val="0"/>
                <a:tint val="68000"/>
                <a:alpha val="90000"/>
                <a:lumMod val="100000"/>
              </a:schemeClr>
            </a:gs>
            <a:gs pos="100000">
              <a:schemeClr val="accent2">
                <a:shade val="90000"/>
                <a:hueOff val="-71794"/>
                <a:satOff val="-12828"/>
                <a:lumOff val="12585"/>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ar-SY" sz="2000" kern="1200">
            <a:latin typeface="Arial" panose="020B0604020202020204" pitchFamily="34" charset="0"/>
            <a:cs typeface="Arial" panose="020B0604020202020204" pitchFamily="34" charset="0"/>
          </a:endParaRPr>
        </a:p>
      </dsp:txBody>
      <dsp:txXfrm>
        <a:off x="7429695" y="2178488"/>
        <a:ext cx="263730" cy="264441"/>
      </dsp:txXfrm>
    </dsp:sp>
    <dsp:sp modelId="{14A706C8-FF86-4518-99AD-1AC7202EA82B}">
      <dsp:nvSpPr>
        <dsp:cNvPr id="0" name=""/>
        <dsp:cNvSpPr/>
      </dsp:nvSpPr>
      <dsp:spPr>
        <a:xfrm>
          <a:off x="7984169" y="1777561"/>
          <a:ext cx="1777160" cy="1066296"/>
        </a:xfrm>
        <a:prstGeom prst="roundRect">
          <a:avLst>
            <a:gd name="adj" fmla="val 10000"/>
          </a:avLst>
        </a:prstGeom>
        <a:gradFill rotWithShape="0">
          <a:gsLst>
            <a:gs pos="0">
              <a:schemeClr val="accent2">
                <a:shade val="50000"/>
                <a:hueOff val="-63299"/>
                <a:satOff val="-12116"/>
                <a:lumOff val="13816"/>
                <a:alphaOff val="0"/>
                <a:tint val="68000"/>
                <a:alpha val="90000"/>
                <a:lumMod val="100000"/>
              </a:schemeClr>
            </a:gs>
            <a:gs pos="100000">
              <a:schemeClr val="accent2">
                <a:shade val="50000"/>
                <a:hueOff val="-63299"/>
                <a:satOff val="-12116"/>
                <a:lumOff val="13816"/>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ar-SA" sz="2000" kern="1200">
              <a:latin typeface="Arial" panose="020B0604020202020204" pitchFamily="34" charset="0"/>
              <a:cs typeface="Arial" panose="020B0604020202020204" pitchFamily="34" charset="0"/>
            </a:rPr>
            <a:t>ح- بعزله.</a:t>
          </a:r>
          <a:endParaRPr lang="ar-SY" sz="2000" kern="1200" dirty="0">
            <a:latin typeface="Arial" panose="020B0604020202020204" pitchFamily="34" charset="0"/>
            <a:cs typeface="Arial" panose="020B0604020202020204" pitchFamily="34" charset="0"/>
          </a:endParaRPr>
        </a:p>
      </dsp:txBody>
      <dsp:txXfrm>
        <a:off x="8015400" y="1808792"/>
        <a:ext cx="1714698" cy="100383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7DF95E-D5D3-4ED6-A207-DBBB27D03D2E}">
      <dsp:nvSpPr>
        <dsp:cNvPr id="0" name=""/>
        <dsp:cNvSpPr/>
      </dsp:nvSpPr>
      <dsp:spPr>
        <a:xfrm>
          <a:off x="0" y="9948"/>
          <a:ext cx="9312029" cy="786240"/>
        </a:xfrm>
        <a:prstGeom prst="roundRect">
          <a:avLst/>
        </a:prstGeom>
        <a:gradFill rotWithShape="0">
          <a:gsLst>
            <a:gs pos="0">
              <a:schemeClr val="accent2">
                <a:shade val="80000"/>
                <a:hueOff val="0"/>
                <a:satOff val="0"/>
                <a:lumOff val="0"/>
                <a:alphaOff val="0"/>
                <a:tint val="68000"/>
                <a:alpha val="90000"/>
                <a:lumMod val="100000"/>
              </a:schemeClr>
            </a:gs>
            <a:gs pos="100000">
              <a:schemeClr val="accent2">
                <a:shade val="80000"/>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kern="1200" dirty="0">
              <a:latin typeface="Arial" panose="020B0604020202020204" pitchFamily="34" charset="0"/>
              <a:cs typeface="Arial" panose="020B0604020202020204" pitchFamily="34" charset="0"/>
            </a:rPr>
            <a:t>أ: إذا تحقق فيه سبب من أسباب الحرمان من الوصاية</a:t>
          </a:r>
          <a:r>
            <a:rPr lang="ar-SY" sz="2200" kern="1200" dirty="0">
              <a:latin typeface="Arial" panose="020B0604020202020204" pitchFamily="34" charset="0"/>
              <a:cs typeface="Arial" panose="020B0604020202020204" pitchFamily="34" charset="0"/>
            </a:rPr>
            <a:t>. </a:t>
          </a:r>
        </a:p>
      </dsp:txBody>
      <dsp:txXfrm>
        <a:off x="38381" y="48329"/>
        <a:ext cx="9235267" cy="709478"/>
      </dsp:txXfrm>
    </dsp:sp>
    <dsp:sp modelId="{3DF1ED2E-3815-406F-9E9C-2F5D63316A0D}">
      <dsp:nvSpPr>
        <dsp:cNvPr id="0" name=""/>
        <dsp:cNvSpPr/>
      </dsp:nvSpPr>
      <dsp:spPr>
        <a:xfrm>
          <a:off x="0" y="917148"/>
          <a:ext cx="9312029" cy="786240"/>
        </a:xfrm>
        <a:prstGeom prst="roundRect">
          <a:avLst/>
        </a:prstGeom>
        <a:gradFill rotWithShape="0">
          <a:gsLst>
            <a:gs pos="0">
              <a:schemeClr val="accent2">
                <a:shade val="80000"/>
                <a:hueOff val="-119009"/>
                <a:satOff val="-21420"/>
                <a:lumOff val="17295"/>
                <a:alphaOff val="0"/>
                <a:tint val="68000"/>
                <a:alpha val="90000"/>
                <a:lumMod val="100000"/>
              </a:schemeClr>
            </a:gs>
            <a:gs pos="100000">
              <a:schemeClr val="accent2">
                <a:shade val="80000"/>
                <a:hueOff val="-119009"/>
                <a:satOff val="-21420"/>
                <a:lumOff val="17295"/>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ب: إذا حكم عليه بالسجن خلال وصايته حكماً مبرماً عن جريمة أخرى لمدة سنة فأكثر</a:t>
          </a:r>
          <a:r>
            <a:rPr lang="ar-SY" sz="2200" kern="1200">
              <a:latin typeface="Arial" panose="020B0604020202020204" pitchFamily="34" charset="0"/>
              <a:cs typeface="Arial" panose="020B0604020202020204" pitchFamily="34" charset="0"/>
            </a:rPr>
            <a:t>. </a:t>
          </a:r>
          <a:endParaRPr lang="ar-SY" sz="2200" kern="1200" dirty="0">
            <a:latin typeface="Arial" panose="020B0604020202020204" pitchFamily="34" charset="0"/>
            <a:cs typeface="Arial" panose="020B0604020202020204" pitchFamily="34" charset="0"/>
          </a:endParaRPr>
        </a:p>
      </dsp:txBody>
      <dsp:txXfrm>
        <a:off x="38381" y="955529"/>
        <a:ext cx="9235267" cy="709478"/>
      </dsp:txXfrm>
    </dsp:sp>
    <dsp:sp modelId="{3B576EF7-518A-4BEB-9AA8-5DD8F96E0108}">
      <dsp:nvSpPr>
        <dsp:cNvPr id="0" name=""/>
        <dsp:cNvSpPr/>
      </dsp:nvSpPr>
      <dsp:spPr>
        <a:xfrm>
          <a:off x="0" y="1824348"/>
          <a:ext cx="9312029" cy="786240"/>
        </a:xfrm>
        <a:prstGeom prst="roundRect">
          <a:avLst/>
        </a:prstGeom>
        <a:gradFill rotWithShape="0">
          <a:gsLst>
            <a:gs pos="0">
              <a:schemeClr val="accent2">
                <a:shade val="80000"/>
                <a:hueOff val="-238019"/>
                <a:satOff val="-42840"/>
                <a:lumOff val="34591"/>
                <a:alphaOff val="0"/>
                <a:tint val="68000"/>
                <a:alpha val="90000"/>
                <a:lumMod val="100000"/>
              </a:schemeClr>
            </a:gs>
            <a:gs pos="100000">
              <a:schemeClr val="accent2">
                <a:shade val="80000"/>
                <a:hueOff val="-238019"/>
                <a:satOff val="-42840"/>
                <a:lumOff val="34591"/>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kern="1200">
              <a:latin typeface="Arial" panose="020B0604020202020204" pitchFamily="34" charset="0"/>
              <a:cs typeface="Arial" panose="020B0604020202020204" pitchFamily="34" charset="0"/>
            </a:rPr>
            <a:t>ج: إذا رأت المحكمة في أعمال الوصي أو إهماله ما يهدد مصلحة القاصر</a:t>
          </a:r>
          <a:r>
            <a:rPr lang="ar-SY" sz="2200" kern="1200">
              <a:latin typeface="Arial" panose="020B0604020202020204" pitchFamily="34" charset="0"/>
              <a:cs typeface="Arial" panose="020B0604020202020204" pitchFamily="34" charset="0"/>
            </a:rPr>
            <a:t>.</a:t>
          </a:r>
          <a:endParaRPr lang="en-US" sz="2200" kern="1200" dirty="0">
            <a:latin typeface="Arial" panose="020B0604020202020204" pitchFamily="34" charset="0"/>
            <a:cs typeface="Arial" panose="020B0604020202020204" pitchFamily="34" charset="0"/>
          </a:endParaRPr>
        </a:p>
      </dsp:txBody>
      <dsp:txXfrm>
        <a:off x="38381" y="1862729"/>
        <a:ext cx="9235267" cy="70947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09/02/1444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09/02/1444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9/5/2022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slideLayout" Target="../slideLayouts/slideLayout4.xml"/><Relationship Id="rId1" Type="http://schemas.openxmlformats.org/officeDocument/2006/relationships/themeOverride" Target="../theme/themeOverride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DD4B9DC-D0D2-4CAA-8A37-6FDFF9D8F5CC}"/>
              </a:ext>
            </a:extLst>
          </p:cNvPr>
          <p:cNvSpPr>
            <a:spLocks noGrp="1"/>
          </p:cNvSpPr>
          <p:nvPr>
            <p:ph type="body" sz="quarter" idx="10"/>
          </p:nvPr>
        </p:nvSpPr>
        <p:spPr>
          <a:xfrm>
            <a:off x="7844653" y="1451669"/>
            <a:ext cx="4232806" cy="3727526"/>
          </a:xfrm>
        </p:spPr>
        <p:txBody>
          <a:bodyPr>
            <a:normAutofit/>
          </a:bodyPr>
          <a:lstStyle/>
          <a:p>
            <a:r>
              <a:rPr lang="ar-SA" dirty="0"/>
              <a:t>قانون الأحوال الشخصية (2) المواريث </a:t>
            </a:r>
            <a:endParaRPr lang="ar-SY" dirty="0"/>
          </a:p>
          <a:p>
            <a:r>
              <a:rPr lang="en-US" dirty="0"/>
              <a:t>Personal Status Law (2)</a:t>
            </a:r>
          </a:p>
          <a:p>
            <a:endParaRPr lang="en-US" sz="1400" dirty="0"/>
          </a:p>
          <a:p>
            <a:r>
              <a:rPr lang="en-US" dirty="0"/>
              <a:t>FAM505</a:t>
            </a:r>
          </a:p>
        </p:txBody>
      </p:sp>
      <p:sp>
        <p:nvSpPr>
          <p:cNvPr id="3" name="Text Placeholder 2">
            <a:extLst>
              <a:ext uri="{FF2B5EF4-FFF2-40B4-BE49-F238E27FC236}">
                <a16:creationId xmlns:a16="http://schemas.microsoft.com/office/drawing/2014/main" id="{3BD4B52E-8DBC-499A-8D24-07601C740B99}"/>
              </a:ext>
            </a:extLst>
          </p:cNvPr>
          <p:cNvSpPr>
            <a:spLocks noGrp="1"/>
          </p:cNvSpPr>
          <p:nvPr>
            <p:ph type="body" sz="quarter" idx="11"/>
          </p:nvPr>
        </p:nvSpPr>
        <p:spPr>
          <a:xfrm>
            <a:off x="8126944" y="5437775"/>
            <a:ext cx="3556714" cy="1283278"/>
          </a:xfrm>
        </p:spPr>
        <p:txBody>
          <a:bodyPr>
            <a:normAutofit/>
          </a:bodyPr>
          <a:lstStyle/>
          <a:p>
            <a:r>
              <a:rPr lang="ar-SA" sz="2000" dirty="0"/>
              <a:t>الدكتور محمد حسان عوض</a:t>
            </a:r>
            <a:endParaRPr lang="ar-SY" sz="2000" dirty="0"/>
          </a:p>
          <a:p>
            <a:r>
              <a:rPr lang="ar-SA" sz="2000" dirty="0"/>
              <a:t>الدكتور عبد المنعم فارس سقا</a:t>
            </a:r>
            <a:endParaRPr lang="en-US" sz="2000" dirty="0"/>
          </a:p>
        </p:txBody>
      </p:sp>
    </p:spTree>
    <p:extLst>
      <p:ext uri="{BB962C8B-B14F-4D97-AF65-F5344CB8AC3E}">
        <p14:creationId xmlns:p14="http://schemas.microsoft.com/office/powerpoint/2010/main" val="339709770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الوصــــاية</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الثالث: أنواع الأوصياء </a:t>
            </a:r>
            <a:endParaRPr lang="en-US" dirty="0"/>
          </a:p>
        </p:txBody>
      </p:sp>
      <p:sp>
        <p:nvSpPr>
          <p:cNvPr id="4" name="عنصر نائب للمحتوى 3"/>
          <p:cNvSpPr>
            <a:spLocks noGrp="1"/>
          </p:cNvSpPr>
          <p:nvPr>
            <p:ph sz="quarter" idx="12"/>
          </p:nvPr>
        </p:nvSpPr>
        <p:spPr>
          <a:xfrm>
            <a:off x="48854" y="2344168"/>
            <a:ext cx="11366667" cy="4336108"/>
          </a:xfrm>
        </p:spPr>
        <p:txBody>
          <a:bodyPr>
            <a:normAutofit/>
          </a:bodyPr>
          <a:lstStyle/>
          <a:p>
            <a:r>
              <a:rPr lang="ar-SA" sz="2400" dirty="0"/>
              <a:t>ينقسم الأوصياء إلى أنواع مختلفة باختلاف حيثيات متعددة.</a:t>
            </a:r>
            <a:endParaRPr lang="en-US" sz="2400" dirty="0"/>
          </a:p>
          <a:p>
            <a:pPr lvl="0"/>
            <a:endParaRPr lang="ar-SY" sz="2800" dirty="0"/>
          </a:p>
        </p:txBody>
      </p:sp>
      <p:graphicFrame>
        <p:nvGraphicFramePr>
          <p:cNvPr id="5" name="Diagram 4">
            <a:extLst>
              <a:ext uri="{FF2B5EF4-FFF2-40B4-BE49-F238E27FC236}">
                <a16:creationId xmlns:a16="http://schemas.microsoft.com/office/drawing/2014/main" id="{2BD70946-3248-4AF3-896D-F5578F10776E}"/>
              </a:ext>
            </a:extLst>
          </p:cNvPr>
          <p:cNvGraphicFramePr/>
          <p:nvPr>
            <p:extLst>
              <p:ext uri="{D42A27DB-BD31-4B8C-83A1-F6EECF244321}">
                <p14:modId xmlns:p14="http://schemas.microsoft.com/office/powerpoint/2010/main" val="2473190834"/>
              </p:ext>
            </p:extLst>
          </p:nvPr>
        </p:nvGraphicFramePr>
        <p:xfrm>
          <a:off x="1851102" y="2945987"/>
          <a:ext cx="9422781" cy="34882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859849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الوصــــاية</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الرابع: صلاحيات الوصي </a:t>
            </a:r>
            <a:endParaRPr lang="en-US" dirty="0"/>
          </a:p>
        </p:txBody>
      </p:sp>
      <p:sp>
        <p:nvSpPr>
          <p:cNvPr id="4" name="عنصر نائب للمحتوى 3"/>
          <p:cNvSpPr>
            <a:spLocks noGrp="1"/>
          </p:cNvSpPr>
          <p:nvPr>
            <p:ph sz="quarter" idx="12"/>
          </p:nvPr>
        </p:nvSpPr>
        <p:spPr/>
        <p:txBody>
          <a:bodyPr>
            <a:normAutofit/>
          </a:bodyPr>
          <a:lstStyle/>
          <a:p>
            <a:pPr marL="0" indent="0"/>
            <a:endParaRPr lang="ar-SY" dirty="0"/>
          </a:p>
          <a:p>
            <a:pPr marL="0" indent="0"/>
            <a:endParaRPr lang="ar-SY" sz="1050" dirty="0"/>
          </a:p>
          <a:p>
            <a:pPr marL="0" indent="0"/>
            <a:r>
              <a:rPr lang="ar-SA" dirty="0"/>
              <a:t>نص الفقهاء عامة والحنفية خاصة، على أن صلاحيات الوصي المختار هي صلاحيات الولي الذي اختاره، لأنه نائب ووكيل عنه</a:t>
            </a:r>
            <a:r>
              <a:rPr lang="ar-SY" dirty="0"/>
              <a:t>.</a:t>
            </a:r>
          </a:p>
          <a:p>
            <a:pPr marL="0" indent="0"/>
            <a:endParaRPr lang="ar-SY" sz="1200" dirty="0"/>
          </a:p>
          <a:p>
            <a:pPr marL="0" indent="0"/>
            <a:endParaRPr lang="ar-SY" dirty="0"/>
          </a:p>
          <a:p>
            <a:pPr marL="0" indent="0"/>
            <a:r>
              <a:rPr lang="ar-SA" dirty="0"/>
              <a:t>اتجه الفقهاء إلى إلحاق وصي القاضي بالوصي المختار في الصلاحيات، باستثناء تصرفات معينة لا يلحق فيها به</a:t>
            </a:r>
            <a:r>
              <a:rPr lang="ar-SY" dirty="0"/>
              <a:t>.</a:t>
            </a:r>
          </a:p>
          <a:p>
            <a:pPr marL="0" indent="0"/>
            <a:r>
              <a:rPr lang="ar-SY" dirty="0"/>
              <a:t>ولم يفرق </a:t>
            </a:r>
            <a:r>
              <a:rPr lang="ar-SY" b="1" dirty="0"/>
              <a:t>القانون</a:t>
            </a:r>
            <a:r>
              <a:rPr lang="ar-SY" dirty="0"/>
              <a:t> في الصلاحيات بين الوصي المختار ووصي القاضي.</a:t>
            </a:r>
          </a:p>
        </p:txBody>
      </p:sp>
      <p:sp>
        <p:nvSpPr>
          <p:cNvPr id="5" name="Rectangle: Rounded Corners 4">
            <a:extLst>
              <a:ext uri="{FF2B5EF4-FFF2-40B4-BE49-F238E27FC236}">
                <a16:creationId xmlns:a16="http://schemas.microsoft.com/office/drawing/2014/main" id="{EBDD700B-3832-4395-8F75-9DF346054D3B}"/>
              </a:ext>
            </a:extLst>
          </p:cNvPr>
          <p:cNvSpPr/>
          <p:nvPr/>
        </p:nvSpPr>
        <p:spPr>
          <a:xfrm>
            <a:off x="7724411" y="2364915"/>
            <a:ext cx="3925283" cy="650668"/>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2200" b="1" dirty="0">
                <a:latin typeface="Arial" panose="020B0604020202020204" pitchFamily="34" charset="0"/>
                <a:cs typeface="Arial" panose="020B0604020202020204" pitchFamily="34" charset="0"/>
              </a:rPr>
              <a:t>صلاحيات الوصي المختار</a:t>
            </a:r>
            <a:r>
              <a:rPr lang="ar-SY" sz="2200" b="1" dirty="0">
                <a:latin typeface="Arial" panose="020B0604020202020204" pitchFamily="34" charset="0"/>
                <a:cs typeface="Arial" panose="020B0604020202020204" pitchFamily="34" charset="0"/>
              </a:rPr>
              <a:t> في الفقه</a:t>
            </a:r>
            <a:r>
              <a:rPr lang="ar-SA" sz="2200" b="1" dirty="0">
                <a:latin typeface="Arial" panose="020B0604020202020204" pitchFamily="34" charset="0"/>
                <a:cs typeface="Arial" panose="020B0604020202020204" pitchFamily="34" charset="0"/>
              </a:rPr>
              <a:t>: </a:t>
            </a:r>
            <a:endParaRPr lang="en-US" sz="2200" b="1" dirty="0">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79D4C858-745C-4B71-8073-2F0E762FF0AA}"/>
              </a:ext>
            </a:extLst>
          </p:cNvPr>
          <p:cNvSpPr/>
          <p:nvPr/>
        </p:nvSpPr>
        <p:spPr>
          <a:xfrm>
            <a:off x="7724411" y="4333803"/>
            <a:ext cx="3925283" cy="650668"/>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ar-SA" sz="2200" b="1" dirty="0">
                <a:latin typeface="Arial" panose="020B0604020202020204" pitchFamily="34" charset="0"/>
                <a:cs typeface="Arial" panose="020B0604020202020204" pitchFamily="34" charset="0"/>
              </a:rPr>
              <a:t>صلاحيات وصي القاضي في الفقه: </a:t>
            </a:r>
          </a:p>
        </p:txBody>
      </p:sp>
    </p:spTree>
    <p:extLst>
      <p:ext uri="{BB962C8B-B14F-4D97-AF65-F5344CB8AC3E}">
        <p14:creationId xmlns:p14="http://schemas.microsoft.com/office/powerpoint/2010/main" val="382699447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الوصــــاية</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الخامس: واجبات الأوصياء</a:t>
            </a:r>
            <a:endParaRPr lang="en-US" dirty="0"/>
          </a:p>
        </p:txBody>
      </p:sp>
      <p:graphicFrame>
        <p:nvGraphicFramePr>
          <p:cNvPr id="5" name="Diagram 4">
            <a:extLst>
              <a:ext uri="{FF2B5EF4-FFF2-40B4-BE49-F238E27FC236}">
                <a16:creationId xmlns:a16="http://schemas.microsoft.com/office/drawing/2014/main" id="{B19FE471-867F-47FE-8BC0-F966515AE469}"/>
              </a:ext>
            </a:extLst>
          </p:cNvPr>
          <p:cNvGraphicFramePr/>
          <p:nvPr>
            <p:extLst>
              <p:ext uri="{D42A27DB-BD31-4B8C-83A1-F6EECF244321}">
                <p14:modId xmlns:p14="http://schemas.microsoft.com/office/powerpoint/2010/main" val="508513110"/>
              </p:ext>
            </p:extLst>
          </p:nvPr>
        </p:nvGraphicFramePr>
        <p:xfrm>
          <a:off x="1828800" y="2566845"/>
          <a:ext cx="9422781" cy="3878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973362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الوصــــاية</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السادس: أجرة الوصي</a:t>
            </a:r>
            <a:endParaRPr lang="en-US" dirty="0"/>
          </a:p>
        </p:txBody>
      </p:sp>
      <p:sp>
        <p:nvSpPr>
          <p:cNvPr id="4" name="عنصر نائب للمحتوى 3"/>
          <p:cNvSpPr>
            <a:spLocks noGrp="1"/>
          </p:cNvSpPr>
          <p:nvPr>
            <p:ph sz="quarter" idx="12"/>
          </p:nvPr>
        </p:nvSpPr>
        <p:spPr>
          <a:xfrm>
            <a:off x="48856" y="2310715"/>
            <a:ext cx="11366667" cy="4336108"/>
          </a:xfrm>
        </p:spPr>
        <p:txBody>
          <a:bodyPr>
            <a:normAutofit/>
          </a:bodyPr>
          <a:lstStyle/>
          <a:p>
            <a:r>
              <a:rPr lang="ar-SA" b="1" dirty="0"/>
              <a:t>اختلف الفقهاء على ثلاثة آراء:</a:t>
            </a:r>
            <a:endParaRPr lang="en-US" b="1" dirty="0"/>
          </a:p>
        </p:txBody>
      </p:sp>
      <p:graphicFrame>
        <p:nvGraphicFramePr>
          <p:cNvPr id="5" name="Diagram 4">
            <a:extLst>
              <a:ext uri="{FF2B5EF4-FFF2-40B4-BE49-F238E27FC236}">
                <a16:creationId xmlns:a16="http://schemas.microsoft.com/office/drawing/2014/main" id="{300DFAD9-9C12-4D9D-A479-23C5B50CB8AD}"/>
              </a:ext>
            </a:extLst>
          </p:cNvPr>
          <p:cNvGraphicFramePr/>
          <p:nvPr>
            <p:extLst>
              <p:ext uri="{D42A27DB-BD31-4B8C-83A1-F6EECF244321}">
                <p14:modId xmlns:p14="http://schemas.microsoft.com/office/powerpoint/2010/main" val="967816234"/>
              </p:ext>
            </p:extLst>
          </p:nvPr>
        </p:nvGraphicFramePr>
        <p:xfrm>
          <a:off x="1012191" y="3150220"/>
          <a:ext cx="10182303" cy="3172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28886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الوصــــاية</a:t>
            </a:r>
            <a:endParaRPr lang="en-US" dirty="0"/>
          </a:p>
        </p:txBody>
      </p:sp>
      <p:sp>
        <p:nvSpPr>
          <p:cNvPr id="3" name="عنصر نائب للنص 2"/>
          <p:cNvSpPr>
            <a:spLocks noGrp="1"/>
          </p:cNvSpPr>
          <p:nvPr>
            <p:ph type="body" sz="quarter" idx="11"/>
          </p:nvPr>
        </p:nvSpPr>
        <p:spPr>
          <a:xfrm>
            <a:off x="4750422" y="1591172"/>
            <a:ext cx="7750098" cy="617612"/>
          </a:xfrm>
        </p:spPr>
        <p:txBody>
          <a:bodyPr>
            <a:noAutofit/>
          </a:bodyPr>
          <a:lstStyle/>
          <a:p>
            <a:pPr>
              <a:lnSpc>
                <a:spcPct val="100000"/>
              </a:lnSpc>
            </a:pPr>
            <a:r>
              <a:rPr lang="ar-SA" sz="2300" dirty="0"/>
              <a:t>المطلب السابع: انتهاء الوصاية وعزل الأوصياء وواجبات الأوصياء المعزولين</a:t>
            </a:r>
            <a:endParaRPr lang="en-US" sz="2300" dirty="0"/>
          </a:p>
        </p:txBody>
      </p:sp>
      <p:sp>
        <p:nvSpPr>
          <p:cNvPr id="4" name="عنصر نائب للمحتوى 3"/>
          <p:cNvSpPr>
            <a:spLocks noGrp="1"/>
          </p:cNvSpPr>
          <p:nvPr>
            <p:ph sz="quarter" idx="12"/>
          </p:nvPr>
        </p:nvSpPr>
        <p:spPr>
          <a:xfrm>
            <a:off x="283027" y="2277262"/>
            <a:ext cx="11366667" cy="4336108"/>
          </a:xfrm>
        </p:spPr>
        <p:txBody>
          <a:bodyPr>
            <a:normAutofit/>
          </a:bodyPr>
          <a:lstStyle/>
          <a:p>
            <a:r>
              <a:rPr lang="ar-SA" dirty="0"/>
              <a:t>الوصاية عامة تنتقض بزوال أسبابها، كما يعزل الوصي المختار بحكم القاضي بزوال شرط من شروطه</a:t>
            </a:r>
            <a:r>
              <a:rPr lang="ar-SY" dirty="0"/>
              <a:t>.</a:t>
            </a:r>
          </a:p>
          <a:p>
            <a:r>
              <a:rPr lang="ar-SA" b="1" dirty="0"/>
              <a:t>تنتهي مهمة الوصي في الحالات الآتية:</a:t>
            </a:r>
            <a:endParaRPr lang="ar-SY" b="1" dirty="0"/>
          </a:p>
          <a:p>
            <a:endParaRPr lang="ar-SY" dirty="0"/>
          </a:p>
        </p:txBody>
      </p:sp>
      <p:graphicFrame>
        <p:nvGraphicFramePr>
          <p:cNvPr id="5" name="Diagram 4">
            <a:extLst>
              <a:ext uri="{FF2B5EF4-FFF2-40B4-BE49-F238E27FC236}">
                <a16:creationId xmlns:a16="http://schemas.microsoft.com/office/drawing/2014/main" id="{2490F101-96AB-48FC-AA4D-C901D3AF23C0}"/>
              </a:ext>
            </a:extLst>
          </p:cNvPr>
          <p:cNvGraphicFramePr/>
          <p:nvPr>
            <p:extLst>
              <p:ext uri="{D42A27DB-BD31-4B8C-83A1-F6EECF244321}">
                <p14:modId xmlns:p14="http://schemas.microsoft.com/office/powerpoint/2010/main" val="2930082111"/>
              </p:ext>
            </p:extLst>
          </p:nvPr>
        </p:nvGraphicFramePr>
        <p:xfrm>
          <a:off x="1226634" y="3704268"/>
          <a:ext cx="10281425" cy="28442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006216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:الوصــــاية</a:t>
            </a:r>
            <a:endParaRPr lang="en-US" dirty="0"/>
          </a:p>
        </p:txBody>
      </p:sp>
      <p:sp>
        <p:nvSpPr>
          <p:cNvPr id="3" name="عنصر نائب للنص 2"/>
          <p:cNvSpPr>
            <a:spLocks noGrp="1"/>
          </p:cNvSpPr>
          <p:nvPr>
            <p:ph type="body" sz="quarter" idx="11"/>
          </p:nvPr>
        </p:nvSpPr>
        <p:spPr>
          <a:xfrm>
            <a:off x="4969566" y="1485156"/>
            <a:ext cx="7451442" cy="617612"/>
          </a:xfrm>
        </p:spPr>
        <p:txBody>
          <a:bodyPr>
            <a:noAutofit/>
          </a:bodyPr>
          <a:lstStyle/>
          <a:p>
            <a:pPr>
              <a:lnSpc>
                <a:spcPct val="100000"/>
              </a:lnSpc>
            </a:pPr>
            <a:r>
              <a:rPr lang="ar-SA" sz="2300" dirty="0"/>
              <a:t>المطلب السابع: انتهاء الوصاية وعزل الأوصياء وواجبات الأوصياء المعزولين</a:t>
            </a:r>
            <a:endParaRPr lang="en-US" sz="2300" dirty="0"/>
          </a:p>
        </p:txBody>
      </p:sp>
      <p:sp>
        <p:nvSpPr>
          <p:cNvPr id="4" name="عنصر نائب للمحتوى 3"/>
          <p:cNvSpPr>
            <a:spLocks noGrp="1"/>
          </p:cNvSpPr>
          <p:nvPr>
            <p:ph sz="quarter" idx="12"/>
          </p:nvPr>
        </p:nvSpPr>
        <p:spPr>
          <a:xfrm>
            <a:off x="259336" y="2400336"/>
            <a:ext cx="11366667" cy="4336108"/>
          </a:xfrm>
        </p:spPr>
        <p:txBody>
          <a:bodyPr>
            <a:normAutofit/>
          </a:bodyPr>
          <a:lstStyle/>
          <a:p>
            <a:r>
              <a:rPr lang="ar-SA" b="1" dirty="0"/>
              <a:t>يعزل الوصي في الحالات الآتية:</a:t>
            </a:r>
            <a:r>
              <a:rPr lang="ar-SY" b="1" dirty="0"/>
              <a:t> </a:t>
            </a:r>
          </a:p>
          <a:p>
            <a:endParaRPr lang="ar-SY" sz="3200" dirty="0"/>
          </a:p>
        </p:txBody>
      </p:sp>
      <p:graphicFrame>
        <p:nvGraphicFramePr>
          <p:cNvPr id="5" name="Diagram 4">
            <a:extLst>
              <a:ext uri="{FF2B5EF4-FFF2-40B4-BE49-F238E27FC236}">
                <a16:creationId xmlns:a16="http://schemas.microsoft.com/office/drawing/2014/main" id="{7B7B30A3-BF1A-442C-8B35-76DEE675D26C}"/>
              </a:ext>
            </a:extLst>
          </p:cNvPr>
          <p:cNvGraphicFramePr/>
          <p:nvPr>
            <p:extLst>
              <p:ext uri="{D42A27DB-BD31-4B8C-83A1-F6EECF244321}">
                <p14:modId xmlns:p14="http://schemas.microsoft.com/office/powerpoint/2010/main" val="347602570"/>
              </p:ext>
            </p:extLst>
          </p:nvPr>
        </p:nvGraphicFramePr>
        <p:xfrm>
          <a:off x="1730878" y="3429000"/>
          <a:ext cx="9312029" cy="2620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522999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:الوصــــاية</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الثامن: الناظر وصلاحياته</a:t>
            </a:r>
            <a:endParaRPr lang="en-US" dirty="0"/>
          </a:p>
        </p:txBody>
      </p:sp>
      <p:sp>
        <p:nvSpPr>
          <p:cNvPr id="5" name="Flowchart: Document 4">
            <a:extLst>
              <a:ext uri="{FF2B5EF4-FFF2-40B4-BE49-F238E27FC236}">
                <a16:creationId xmlns:a16="http://schemas.microsoft.com/office/drawing/2014/main" id="{59F3FD30-3676-4754-9653-C1BAD024A13E}"/>
              </a:ext>
            </a:extLst>
          </p:cNvPr>
          <p:cNvSpPr/>
          <p:nvPr/>
        </p:nvSpPr>
        <p:spPr>
          <a:xfrm>
            <a:off x="1014760" y="2415918"/>
            <a:ext cx="10504503" cy="4110306"/>
          </a:xfrm>
          <a:prstGeom prst="flowChartDocument">
            <a:avLst/>
          </a:prstGeom>
        </p:spPr>
        <p:style>
          <a:lnRef idx="1">
            <a:schemeClr val="accent2"/>
          </a:lnRef>
          <a:fillRef idx="2">
            <a:schemeClr val="accent2"/>
          </a:fillRef>
          <a:effectRef idx="1">
            <a:schemeClr val="accent2"/>
          </a:effectRef>
          <a:fontRef idx="minor">
            <a:schemeClr val="dk1"/>
          </a:fontRef>
        </p:style>
        <p:txBody>
          <a:bodyPr rtlCol="1" anchor="ctr"/>
          <a:lstStyle/>
          <a:p>
            <a:pPr marL="342900" indent="-342900" algn="justLow" rtl="1">
              <a:lnSpc>
                <a:spcPct val="150000"/>
              </a:lnSpc>
              <a:buFont typeface="Wingdings" panose="05000000000000000000" pitchFamily="2" charset="2"/>
              <a:buChar char="§"/>
            </a:pPr>
            <a:r>
              <a:rPr lang="ar-SA" sz="2200" dirty="0">
                <a:solidFill>
                  <a:schemeClr val="tx1"/>
                </a:solidFill>
                <a:latin typeface="Arial" panose="020B0604020202020204" pitchFamily="34" charset="0"/>
                <a:cs typeface="Arial" panose="020B0604020202020204" pitchFamily="34" charset="0"/>
              </a:rPr>
              <a:t>أجاز الفقهاء للولي، وللقاضي أن يعين مع الوصي ناظراً عليه، يشرف على أعماله، ويراقبه في تصرفاته، إذا رأوا مصلحة في ذلك، حفاظاً على أموال القاصرين.</a:t>
            </a:r>
          </a:p>
          <a:p>
            <a:pPr marL="342900" indent="-342900" algn="justLow" rtl="1">
              <a:lnSpc>
                <a:spcPct val="150000"/>
              </a:lnSpc>
              <a:buFont typeface="Wingdings" panose="05000000000000000000" pitchFamily="2" charset="2"/>
              <a:buChar char="§"/>
            </a:pPr>
            <a:r>
              <a:rPr lang="ar-SA" sz="2200" dirty="0">
                <a:solidFill>
                  <a:schemeClr val="tx1"/>
                </a:solidFill>
                <a:latin typeface="Arial" panose="020B0604020202020204" pitchFamily="34" charset="0"/>
                <a:cs typeface="Arial" panose="020B0604020202020204" pitchFamily="34" charset="0"/>
              </a:rPr>
              <a:t>يتولى الناظر مراقبة الوصي في إدارة شؤون القاصر، وعليه إبلاغ القاضي عن كل أمر تقضي مصلحة القاصر رفعه إليه.</a:t>
            </a:r>
            <a:endParaRPr lang="ar-SY" sz="2200" dirty="0">
              <a:solidFill>
                <a:schemeClr val="tx1"/>
              </a:solidFill>
              <a:latin typeface="Arial" panose="020B0604020202020204" pitchFamily="34" charset="0"/>
              <a:cs typeface="Arial" panose="020B0604020202020204" pitchFamily="34" charset="0"/>
            </a:endParaRPr>
          </a:p>
          <a:p>
            <a:pPr marL="342900" indent="-342900" algn="justLow" rtl="1">
              <a:lnSpc>
                <a:spcPct val="150000"/>
              </a:lnSpc>
              <a:buFont typeface="Wingdings" panose="05000000000000000000" pitchFamily="2" charset="2"/>
              <a:buChar char="§"/>
            </a:pPr>
            <a:r>
              <a:rPr lang="ar-SA" sz="2200" dirty="0">
                <a:solidFill>
                  <a:schemeClr val="tx1"/>
                </a:solidFill>
                <a:latin typeface="Arial" panose="020B0604020202020204" pitchFamily="34" charset="0"/>
                <a:cs typeface="Arial" panose="020B0604020202020204" pitchFamily="34" charset="0"/>
              </a:rPr>
              <a:t>على الوصي إجابة الناظر إلى كل ما يطلبه من إيضاح عن إدارة أموال القاصر، وتمكينه من فحص الأوراق والمستندات الخاصة بهذه الأموال.</a:t>
            </a:r>
          </a:p>
        </p:txBody>
      </p:sp>
    </p:spTree>
    <p:extLst>
      <p:ext uri="{BB962C8B-B14F-4D97-AF65-F5344CB8AC3E}">
        <p14:creationId xmlns:p14="http://schemas.microsoft.com/office/powerpoint/2010/main" val="382742009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القوامــــــة والوكالة القضائية</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الأول: القوامة</a:t>
            </a:r>
            <a:endParaRPr lang="en-US" dirty="0"/>
          </a:p>
        </p:txBody>
      </p:sp>
      <p:sp>
        <p:nvSpPr>
          <p:cNvPr id="5" name="Flowchart: Predefined Process 4">
            <a:extLst>
              <a:ext uri="{FF2B5EF4-FFF2-40B4-BE49-F238E27FC236}">
                <a16:creationId xmlns:a16="http://schemas.microsoft.com/office/drawing/2014/main" id="{B41AEFFD-BAB2-4C8E-8A3F-1FC6E65D66EF}"/>
              </a:ext>
            </a:extLst>
          </p:cNvPr>
          <p:cNvSpPr/>
          <p:nvPr/>
        </p:nvSpPr>
        <p:spPr>
          <a:xfrm>
            <a:off x="1059367" y="2332571"/>
            <a:ext cx="10437595" cy="4238257"/>
          </a:xfrm>
          <a:prstGeom prst="flowChartPredefinedProcess">
            <a:avLst/>
          </a:prstGeom>
          <a:solidFill>
            <a:schemeClr val="accent4">
              <a:lumMod val="20000"/>
              <a:lumOff val="80000"/>
            </a:schemeClr>
          </a:solidFill>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القَيِّم: </a:t>
            </a:r>
            <a:r>
              <a:rPr lang="ar-SA" sz="2200" dirty="0">
                <a:solidFill>
                  <a:schemeClr val="tx1"/>
                </a:solidFill>
                <a:latin typeface="Arial" panose="020B0604020202020204" pitchFamily="34" charset="0"/>
                <a:cs typeface="Arial" panose="020B0604020202020204" pitchFamily="34" charset="0"/>
              </a:rPr>
              <a:t>هو القائم على إدارة أموال المجانين والمعتوهين والسفهاء والمغفلين، وهو في إدارة أموال هؤلاء بمثابة الولي والوصي في إدارة أموال القاصرين، من حيث الشروط، والصلاحيات.</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ذهب بعض الفقهاء إلى أنه إذا طرأ على الإنسان سبب من أسباب القوامة، من جنون، أو عته، أو سفه، أو غفلة، بعد بلوغه ورشده، فإن الولاية على ماله تكون للقاضي، ولمن يعينه القاضي قيماً عليه.</a:t>
            </a:r>
          </a:p>
          <a:p>
            <a:pPr algn="justLow" rtl="1">
              <a:lnSpc>
                <a:spcPct val="150000"/>
              </a:lnSpc>
            </a:pPr>
            <a:r>
              <a:rPr lang="ar-SA" sz="2200" dirty="0">
                <a:solidFill>
                  <a:schemeClr val="tx1"/>
                </a:solidFill>
                <a:latin typeface="Arial" panose="020B0604020202020204" pitchFamily="34" charset="0"/>
                <a:cs typeface="Arial" panose="020B0604020202020204" pitchFamily="34" charset="0"/>
              </a:rPr>
              <a:t>وذهب الحنفية والشافعية في قول لهما إلى ما ذهب إليه السابقون، وفي قول آخر إلى أن السبب إذا كان جنوناً أو عتهاً، فإنه تعود الولاية عليه لأبيه وجده</a:t>
            </a:r>
          </a:p>
        </p:txBody>
      </p:sp>
    </p:spTree>
    <p:extLst>
      <p:ext uri="{BB962C8B-B14F-4D97-AF65-F5344CB8AC3E}">
        <p14:creationId xmlns:p14="http://schemas.microsoft.com/office/powerpoint/2010/main" val="231494184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الثالث: القوامــــــة والوكالة القضائية</a:t>
            </a:r>
            <a:endParaRPr lang="en-US" dirty="0"/>
          </a:p>
        </p:txBody>
      </p:sp>
      <p:sp>
        <p:nvSpPr>
          <p:cNvPr id="3" name="عنصر نائب للنص 2"/>
          <p:cNvSpPr>
            <a:spLocks noGrp="1"/>
          </p:cNvSpPr>
          <p:nvPr>
            <p:ph type="body" sz="quarter" idx="11"/>
          </p:nvPr>
        </p:nvSpPr>
        <p:spPr/>
        <p:txBody>
          <a:bodyPr>
            <a:noAutofit/>
          </a:bodyPr>
          <a:lstStyle/>
          <a:p>
            <a:r>
              <a:rPr lang="ar-SY" dirty="0"/>
              <a:t>المطلب الثاني: الوكالة القضائية</a:t>
            </a:r>
            <a:endParaRPr lang="en-US" dirty="0"/>
          </a:p>
        </p:txBody>
      </p:sp>
      <p:sp>
        <p:nvSpPr>
          <p:cNvPr id="5" name="Flowchart: Multidocument 4">
            <a:extLst>
              <a:ext uri="{FF2B5EF4-FFF2-40B4-BE49-F238E27FC236}">
                <a16:creationId xmlns:a16="http://schemas.microsoft.com/office/drawing/2014/main" id="{2310F005-B459-4757-B5AA-13AA167D2D83}"/>
              </a:ext>
            </a:extLst>
          </p:cNvPr>
          <p:cNvSpPr/>
          <p:nvPr/>
        </p:nvSpPr>
        <p:spPr>
          <a:xfrm>
            <a:off x="1092820" y="2434767"/>
            <a:ext cx="10262774" cy="3966033"/>
          </a:xfrm>
          <a:prstGeom prst="flowChartMultidocument">
            <a:avLst/>
          </a:prstGeom>
        </p:spPr>
        <p:style>
          <a:lnRef idx="1">
            <a:schemeClr val="accent4"/>
          </a:lnRef>
          <a:fillRef idx="2">
            <a:schemeClr val="accent4"/>
          </a:fillRef>
          <a:effectRef idx="1">
            <a:schemeClr val="accent4"/>
          </a:effectRef>
          <a:fontRef idx="minor">
            <a:schemeClr val="dk1"/>
          </a:fontRef>
        </p:style>
        <p:txBody>
          <a:bodyPr rtlCol="1" anchor="ctr"/>
          <a:lstStyle/>
          <a:p>
            <a:pPr algn="justLow" rtl="1">
              <a:lnSpc>
                <a:spcPct val="150000"/>
              </a:lnSpc>
            </a:pPr>
            <a:r>
              <a:rPr lang="ar-SA" sz="2200" b="1" dirty="0">
                <a:solidFill>
                  <a:schemeClr val="tx1"/>
                </a:solidFill>
                <a:latin typeface="Arial" panose="020B0604020202020204" pitchFamily="34" charset="0"/>
                <a:cs typeface="Arial" panose="020B0604020202020204" pitchFamily="34" charset="0"/>
              </a:rPr>
              <a:t>الوكيل القضائي هو </a:t>
            </a:r>
            <a:r>
              <a:rPr lang="ar-SA" sz="2200" dirty="0">
                <a:solidFill>
                  <a:schemeClr val="tx1"/>
                </a:solidFill>
                <a:latin typeface="Arial" panose="020B0604020202020204" pitchFamily="34" charset="0"/>
                <a:cs typeface="Arial" panose="020B0604020202020204" pitchFamily="34" charset="0"/>
              </a:rPr>
              <a:t>النائب الشرعي عن المفقود والغائب، لعجزهما عن التصرف بأموالهما للغيبة والفقد</a:t>
            </a:r>
            <a:r>
              <a:rPr lang="ar-SY" sz="2200" dirty="0">
                <a:solidFill>
                  <a:schemeClr val="tx1"/>
                </a:solidFill>
                <a:latin typeface="Arial" panose="020B0604020202020204" pitchFamily="34" charset="0"/>
                <a:cs typeface="Arial" panose="020B0604020202020204" pitchFamily="34" charset="0"/>
              </a:rPr>
              <a:t>.</a:t>
            </a:r>
            <a:endParaRPr lang="ar-SA" sz="2200" dirty="0">
              <a:solidFill>
                <a:schemeClr val="tx1"/>
              </a:solidFill>
              <a:latin typeface="Arial" panose="020B0604020202020204" pitchFamily="34" charset="0"/>
              <a:cs typeface="Arial" panose="020B0604020202020204" pitchFamily="34" charset="0"/>
            </a:endParaRPr>
          </a:p>
          <a:p>
            <a:pPr marL="342900" indent="-342900" algn="justLow" rtl="1">
              <a:lnSpc>
                <a:spcPct val="150000"/>
              </a:lnSpc>
              <a:buFont typeface="Wingdings" panose="05000000000000000000" pitchFamily="2" charset="2"/>
              <a:buChar char="§"/>
            </a:pPr>
            <a:r>
              <a:rPr lang="ar-SA" sz="2200" dirty="0">
                <a:solidFill>
                  <a:schemeClr val="tx1"/>
                </a:solidFill>
                <a:latin typeface="Arial" panose="020B0604020202020204" pitchFamily="34" charset="0"/>
                <a:cs typeface="Arial" panose="020B0604020202020204" pitchFamily="34" charset="0"/>
              </a:rPr>
              <a:t>وأحكام الوكيل القضائي هذا في قانون الأحوال الشخصية السوري من حيث شروطه وصلاحياته، وتعيينه وعزله وانتهاء نيابته.. يسري عليه فيها ما يسري على الولي والوصي.</a:t>
            </a:r>
          </a:p>
        </p:txBody>
      </p:sp>
    </p:spTree>
    <p:extLst>
      <p:ext uri="{BB962C8B-B14F-4D97-AF65-F5344CB8AC3E}">
        <p14:creationId xmlns:p14="http://schemas.microsoft.com/office/powerpoint/2010/main" val="304117376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552134" y="2098494"/>
            <a:ext cx="7304183" cy="4497230"/>
          </a:xfrm>
        </p:spPr>
        <p:txBody>
          <a:bodyPr>
            <a:noAutofit/>
          </a:bodyPr>
          <a:lstStyle/>
          <a:p>
            <a:pPr>
              <a:lnSpc>
                <a:spcPct val="150000"/>
              </a:lnSpc>
            </a:pPr>
            <a:r>
              <a:rPr lang="ar-SY" sz="2400" b="1" dirty="0"/>
              <a:t>اختر الإجابة الصحيحة:</a:t>
            </a:r>
          </a:p>
          <a:p>
            <a:pPr marL="0" lvl="0" indent="0" algn="justLow">
              <a:lnSpc>
                <a:spcPct val="150000"/>
              </a:lnSpc>
              <a:spcAft>
                <a:spcPts val="0"/>
              </a:spcAft>
              <a:tabLst>
                <a:tab pos="240665" algn="l"/>
              </a:tabLst>
            </a:pPr>
            <a:r>
              <a:rPr lang="ar-SA" sz="2400" b="1" dirty="0"/>
              <a:t>1- الولاية على النفس والمال تثبت</a:t>
            </a:r>
            <a:r>
              <a:rPr lang="ar-SA" sz="2400" b="1" dirty="0">
                <a:ea typeface="Times New Roman"/>
              </a:rPr>
              <a:t>:</a:t>
            </a:r>
            <a:endParaRPr lang="en-US" sz="2400" dirty="0">
              <a:ea typeface="Times New Roman"/>
            </a:endParaRPr>
          </a:p>
          <a:p>
            <a:pPr marL="514350" lvl="0" indent="-514350">
              <a:lnSpc>
                <a:spcPct val="150000"/>
              </a:lnSpc>
              <a:buFont typeface="+mj-lt"/>
              <a:buAutoNum type="alphaUcPeriod"/>
            </a:pPr>
            <a:r>
              <a:rPr lang="ar-SA" sz="2400" dirty="0"/>
              <a:t>للأب فقط.</a:t>
            </a:r>
            <a:endParaRPr lang="en-US" sz="2400" dirty="0"/>
          </a:p>
          <a:p>
            <a:pPr marL="342900" lvl="0" indent="-342900">
              <a:lnSpc>
                <a:spcPct val="150000"/>
              </a:lnSpc>
              <a:buFont typeface="+mj-lt"/>
              <a:buAutoNum type="alphaUcPeriod"/>
            </a:pPr>
            <a:r>
              <a:rPr lang="ar-SA" sz="2400" dirty="0"/>
              <a:t>للأب والجد فقط.</a:t>
            </a:r>
            <a:endParaRPr lang="en-US" sz="2400" dirty="0"/>
          </a:p>
          <a:p>
            <a:pPr marL="342900" lvl="0" indent="-342900">
              <a:lnSpc>
                <a:spcPct val="150000"/>
              </a:lnSpc>
              <a:buFont typeface="+mj-lt"/>
              <a:buAutoNum type="alphaUcPeriod"/>
            </a:pPr>
            <a:r>
              <a:rPr lang="ar-SA" sz="2400" dirty="0"/>
              <a:t>للأب والقاضي فقط.</a:t>
            </a:r>
            <a:endParaRPr lang="en-US" sz="2400" dirty="0"/>
          </a:p>
          <a:p>
            <a:pPr marL="342900" lvl="0" indent="-342900">
              <a:lnSpc>
                <a:spcPct val="150000"/>
              </a:lnSpc>
              <a:buFont typeface="+mj-lt"/>
              <a:buAutoNum type="alphaUcPeriod"/>
            </a:pPr>
            <a:r>
              <a:rPr lang="ar-SA" sz="2400" dirty="0"/>
              <a:t>للأب والجد والقاضي فقط.</a:t>
            </a:r>
            <a:endParaRPr lang="en-US" sz="2400" dirty="0"/>
          </a:p>
        </p:txBody>
      </p:sp>
    </p:spTree>
    <p:extLst>
      <p:ext uri="{BB962C8B-B14F-4D97-AF65-F5344CB8AC3E}">
        <p14:creationId xmlns:p14="http://schemas.microsoft.com/office/powerpoint/2010/main" val="15564568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b="1" dirty="0"/>
              <a:t>النيابة الشرعية عن الغير</a:t>
            </a:r>
            <a:endParaRPr lang="en-US" b="1" dirty="0"/>
          </a:p>
        </p:txBody>
      </p:sp>
      <p:sp>
        <p:nvSpPr>
          <p:cNvPr id="3" name="عنصر نائب للنص 2"/>
          <p:cNvSpPr>
            <a:spLocks noGrp="1"/>
          </p:cNvSpPr>
          <p:nvPr>
            <p:ph type="body" sz="quarter" idx="11"/>
          </p:nvPr>
        </p:nvSpPr>
        <p:spPr/>
        <p:txBody>
          <a:bodyPr/>
          <a:lstStyle/>
          <a:p>
            <a:r>
              <a:rPr lang="ar-SY" dirty="0"/>
              <a:t>3</a:t>
            </a:r>
          </a:p>
        </p:txBody>
      </p:sp>
    </p:spTree>
    <p:extLst>
      <p:ext uri="{BB962C8B-B14F-4D97-AF65-F5344CB8AC3E}">
        <p14:creationId xmlns:p14="http://schemas.microsoft.com/office/powerpoint/2010/main" val="409051987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552134" y="2109646"/>
            <a:ext cx="7304183" cy="4497230"/>
          </a:xfrm>
        </p:spPr>
        <p:txBody>
          <a:bodyPr>
            <a:noAutofit/>
          </a:bodyPr>
          <a:lstStyle/>
          <a:p>
            <a:pPr>
              <a:lnSpc>
                <a:spcPct val="150000"/>
              </a:lnSpc>
            </a:pPr>
            <a:r>
              <a:rPr lang="ar-SY" sz="2400" b="1" dirty="0"/>
              <a:t>اختر الإجابة الصحيحة:</a:t>
            </a:r>
          </a:p>
          <a:p>
            <a:pPr marL="0" lvl="0" indent="0">
              <a:lnSpc>
                <a:spcPct val="150000"/>
              </a:lnSpc>
            </a:pPr>
            <a:r>
              <a:rPr lang="ar-SA" sz="2400" b="1"/>
              <a:t>2- سمى </a:t>
            </a:r>
            <a:r>
              <a:rPr lang="ar-SA" sz="2400" b="1" dirty="0"/>
              <a:t>الفقهاء من يلي أمر المفقودين:</a:t>
            </a:r>
            <a:endParaRPr lang="ar-SY" sz="2400" b="1" dirty="0"/>
          </a:p>
          <a:p>
            <a:pPr marL="457200" lvl="0" indent="-457200">
              <a:lnSpc>
                <a:spcPct val="150000"/>
              </a:lnSpc>
              <a:buFont typeface="+mj-lt"/>
              <a:buAutoNum type="alphaUcPeriod"/>
            </a:pPr>
            <a:r>
              <a:rPr lang="ar-SA" sz="2400" dirty="0"/>
              <a:t>قواماً.</a:t>
            </a:r>
            <a:endParaRPr lang="en-US" sz="2400" dirty="0"/>
          </a:p>
          <a:p>
            <a:pPr marL="457200" lvl="0" indent="-457200">
              <a:lnSpc>
                <a:spcPct val="150000"/>
              </a:lnSpc>
              <a:buFont typeface="+mj-lt"/>
              <a:buAutoNum type="alphaUcPeriod"/>
            </a:pPr>
            <a:r>
              <a:rPr lang="ar-SA" sz="2400" dirty="0"/>
              <a:t>وكيلاً قضائياً.</a:t>
            </a:r>
            <a:endParaRPr lang="en-US" sz="2400" dirty="0"/>
          </a:p>
          <a:p>
            <a:pPr marL="457200" lvl="0" indent="-457200">
              <a:lnSpc>
                <a:spcPct val="150000"/>
              </a:lnSpc>
              <a:buFont typeface="+mj-lt"/>
              <a:buAutoNum type="alphaUcPeriod"/>
            </a:pPr>
            <a:r>
              <a:rPr lang="ar-SA" sz="2400" dirty="0"/>
              <a:t>وكيلاً  شخصياً.</a:t>
            </a:r>
            <a:endParaRPr lang="en-US" sz="2400" dirty="0"/>
          </a:p>
          <a:p>
            <a:pPr marL="457200" lvl="0" indent="-457200">
              <a:lnSpc>
                <a:spcPct val="150000"/>
              </a:lnSpc>
              <a:buFont typeface="+mj-lt"/>
              <a:buAutoNum type="alphaUcPeriod"/>
            </a:pPr>
            <a:r>
              <a:rPr lang="ar-SA" sz="2400" dirty="0"/>
              <a:t>أوصياء.</a:t>
            </a:r>
            <a:endParaRPr lang="en-US" sz="2400" dirty="0"/>
          </a:p>
        </p:txBody>
      </p:sp>
    </p:spTree>
    <p:extLst>
      <p:ext uri="{BB962C8B-B14F-4D97-AF65-F5344CB8AC3E}">
        <p14:creationId xmlns:p14="http://schemas.microsoft.com/office/powerpoint/2010/main" val="204403592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523999" y="2757043"/>
            <a:ext cx="9553629" cy="3193183"/>
          </a:xfrm>
        </p:spPr>
        <p:txBody>
          <a:bodyPr>
            <a:normAutofit/>
          </a:bodyPr>
          <a:lstStyle/>
          <a:p>
            <a:pPr>
              <a:lnSpc>
                <a:spcPct val="200000"/>
              </a:lnSpc>
            </a:pPr>
            <a:r>
              <a:rPr lang="ar-SA" b="1" dirty="0"/>
              <a:t>المبحث الأول: </a:t>
            </a:r>
            <a:r>
              <a:rPr lang="ar-SA" dirty="0"/>
              <a:t>الولايـــــة.</a:t>
            </a:r>
            <a:endParaRPr lang="en-US" dirty="0"/>
          </a:p>
          <a:p>
            <a:pPr>
              <a:lnSpc>
                <a:spcPct val="200000"/>
              </a:lnSpc>
            </a:pPr>
            <a:r>
              <a:rPr lang="ar-SA" b="1" dirty="0"/>
              <a:t>المبحث الثاني: </a:t>
            </a:r>
            <a:r>
              <a:rPr lang="ar-SA" dirty="0"/>
              <a:t>الوصاية</a:t>
            </a:r>
            <a:endParaRPr lang="en-US" dirty="0"/>
          </a:p>
          <a:p>
            <a:pPr>
              <a:lnSpc>
                <a:spcPct val="200000"/>
              </a:lnSpc>
            </a:pPr>
            <a:r>
              <a:rPr lang="ar-SA" b="1" dirty="0"/>
              <a:t>المبحث الثالث: </a:t>
            </a:r>
            <a:r>
              <a:rPr lang="ar-SA" dirty="0"/>
              <a:t>القــوامـــة والوكالة القضائية.</a:t>
            </a:r>
            <a:endParaRPr lang="en-US" dirty="0"/>
          </a:p>
        </p:txBody>
      </p:sp>
    </p:spTree>
    <p:extLst>
      <p:ext uri="{BB962C8B-B14F-4D97-AF65-F5344CB8AC3E}">
        <p14:creationId xmlns:p14="http://schemas.microsoft.com/office/powerpoint/2010/main" val="40093487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الأول: الولايـــــة</a:t>
            </a:r>
            <a:endParaRPr lang="ar-SY" dirty="0"/>
          </a:p>
        </p:txBody>
      </p:sp>
      <p:sp>
        <p:nvSpPr>
          <p:cNvPr id="3" name="عنصر نائب للنص 2"/>
          <p:cNvSpPr>
            <a:spLocks noGrp="1"/>
          </p:cNvSpPr>
          <p:nvPr>
            <p:ph type="body" sz="quarter" idx="11"/>
          </p:nvPr>
        </p:nvSpPr>
        <p:spPr/>
        <p:txBody>
          <a:bodyPr>
            <a:noAutofit/>
          </a:bodyPr>
          <a:lstStyle/>
          <a:p>
            <a:r>
              <a:rPr lang="ar-SA" dirty="0"/>
              <a:t>المطلب الأول: تعريف الولاية وأقسامها</a:t>
            </a:r>
            <a:endParaRPr lang="en-US" dirty="0"/>
          </a:p>
        </p:txBody>
      </p:sp>
      <p:sp>
        <p:nvSpPr>
          <p:cNvPr id="4" name="عنصر نائب للمحتوى 3"/>
          <p:cNvSpPr>
            <a:spLocks noGrp="1"/>
          </p:cNvSpPr>
          <p:nvPr>
            <p:ph sz="quarter" idx="12"/>
          </p:nvPr>
        </p:nvSpPr>
        <p:spPr/>
        <p:txBody>
          <a:bodyPr>
            <a:normAutofit lnSpcReduction="10000"/>
          </a:bodyPr>
          <a:lstStyle/>
          <a:p>
            <a:r>
              <a:rPr lang="ar-SY" dirty="0"/>
              <a:t>هي </a:t>
            </a:r>
            <a:r>
              <a:rPr lang="ar-SA" dirty="0"/>
              <a:t>سلطة شرعية يسوغ لصاحبها التصرف بالشيء محل الولاية تصرفاً نافذاً</a:t>
            </a:r>
            <a:r>
              <a:rPr lang="ar-SY" dirty="0"/>
              <a:t>.</a:t>
            </a:r>
          </a:p>
          <a:p>
            <a:r>
              <a:rPr lang="ar-SA" dirty="0"/>
              <a:t>تنقسم من حيث مصدرها إلى قسمين:</a:t>
            </a:r>
            <a:endParaRPr lang="ar-SY" dirty="0"/>
          </a:p>
          <a:p>
            <a:r>
              <a:rPr lang="ar-SA" dirty="0"/>
              <a:t> </a:t>
            </a:r>
            <a:r>
              <a:rPr lang="ar-SA" b="1" dirty="0"/>
              <a:t>أ – الولاية القاصرة أو ولاية الملك</a:t>
            </a:r>
            <a:r>
              <a:rPr lang="ar-SA" dirty="0"/>
              <a:t>: هي ولاية المالك كامل الأهلية على ماله ونفسه</a:t>
            </a:r>
            <a:r>
              <a:rPr lang="ar-SY" dirty="0"/>
              <a:t>.</a:t>
            </a:r>
          </a:p>
          <a:p>
            <a:r>
              <a:rPr lang="ar-SA" b="1" dirty="0"/>
              <a:t>ب – الولاية المتعدية</a:t>
            </a:r>
            <a:r>
              <a:rPr lang="ar-SA" dirty="0"/>
              <a:t>: وهي التي تتعدى المالك إلى غيره</a:t>
            </a:r>
            <a:r>
              <a:rPr lang="ar-SY" dirty="0"/>
              <a:t>، وهي النيابة الشرعية، وأقسامها:</a:t>
            </a:r>
          </a:p>
          <a:p>
            <a:r>
              <a:rPr lang="ar-SA" b="1" dirty="0"/>
              <a:t>أ: ولاية القرابة:  </a:t>
            </a:r>
            <a:r>
              <a:rPr lang="ar-SA" dirty="0"/>
              <a:t>وهي ولاية العصبات على القاصرين، أو ناقصي الأهلية</a:t>
            </a:r>
            <a:endParaRPr lang="en-US" dirty="0"/>
          </a:p>
          <a:p>
            <a:r>
              <a:rPr lang="ar-SA" b="1" dirty="0"/>
              <a:t>ب: ولاية السلطة العامة: </a:t>
            </a:r>
            <a:r>
              <a:rPr lang="ar-SA" dirty="0"/>
              <a:t>هي ولاية القاضي على من لا ولي له</a:t>
            </a:r>
            <a:endParaRPr lang="ar-SY" dirty="0"/>
          </a:p>
          <a:p>
            <a:r>
              <a:rPr lang="ar-SY" dirty="0"/>
              <a:t>و </a:t>
            </a:r>
            <a:r>
              <a:rPr lang="ar-SA" dirty="0"/>
              <a:t>تنقسم ولاية القرابة وولاية السلطة العامة من حيث موضوعها إلى قسمين: ولاية على النفس، وولاية على المال</a:t>
            </a:r>
            <a:r>
              <a:rPr lang="ar-SY" dirty="0"/>
              <a:t>.</a:t>
            </a:r>
            <a:endParaRPr lang="en-US" dirty="0"/>
          </a:p>
          <a:p>
            <a:endParaRPr lang="ar-SY" dirty="0"/>
          </a:p>
          <a:p>
            <a:endParaRPr lang="ar-SY" dirty="0"/>
          </a:p>
        </p:txBody>
      </p:sp>
    </p:spTree>
    <p:extLst>
      <p:ext uri="{BB962C8B-B14F-4D97-AF65-F5344CB8AC3E}">
        <p14:creationId xmlns:p14="http://schemas.microsoft.com/office/powerpoint/2010/main" val="241624039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الأول: الولايـــــة</a:t>
            </a:r>
            <a:endParaRPr lang="ar-SY" dirty="0"/>
          </a:p>
        </p:txBody>
      </p:sp>
      <p:sp>
        <p:nvSpPr>
          <p:cNvPr id="3" name="عنصر نائب للنص 2"/>
          <p:cNvSpPr>
            <a:spLocks noGrp="1"/>
          </p:cNvSpPr>
          <p:nvPr>
            <p:ph type="body" sz="quarter" idx="11"/>
          </p:nvPr>
        </p:nvSpPr>
        <p:spPr/>
        <p:txBody>
          <a:bodyPr>
            <a:noAutofit/>
          </a:bodyPr>
          <a:lstStyle/>
          <a:p>
            <a:r>
              <a:rPr lang="ar-SY" dirty="0"/>
              <a:t>المطلب الثاني: الولاية على النفس</a:t>
            </a:r>
            <a:endParaRPr lang="en-US" dirty="0"/>
          </a:p>
        </p:txBody>
      </p:sp>
      <p:sp>
        <p:nvSpPr>
          <p:cNvPr id="4" name="عنصر نائب للمحتوى 3"/>
          <p:cNvSpPr>
            <a:spLocks noGrp="1"/>
          </p:cNvSpPr>
          <p:nvPr>
            <p:ph sz="quarter" idx="12"/>
          </p:nvPr>
        </p:nvSpPr>
        <p:spPr>
          <a:xfrm>
            <a:off x="814801" y="2321866"/>
            <a:ext cx="10601479" cy="4336108"/>
          </a:xfrm>
        </p:spPr>
        <p:txBody>
          <a:bodyPr>
            <a:normAutofit/>
          </a:bodyPr>
          <a:lstStyle/>
          <a:p>
            <a:pPr marL="0" indent="0"/>
            <a:r>
              <a:rPr lang="ar-SA" dirty="0"/>
              <a:t>هي سلطة يملكها الولي على المولى عليه، تخوله الحق في تزويجه، وتأديبه، وتعليمه، وتطبيبه، والعناية به، في كل ما تحتاجه نفسه</a:t>
            </a:r>
            <a:endParaRPr lang="ar-SY" dirty="0"/>
          </a:p>
          <a:p>
            <a:pPr marL="0" indent="0"/>
            <a:r>
              <a:rPr lang="ar-SA" dirty="0"/>
              <a:t>الولاية على النفس تثبت بسببين هما:</a:t>
            </a:r>
            <a:endParaRPr lang="ar-SY" dirty="0"/>
          </a:p>
          <a:p>
            <a:endParaRPr lang="ar-SY" dirty="0"/>
          </a:p>
        </p:txBody>
      </p:sp>
      <p:graphicFrame>
        <p:nvGraphicFramePr>
          <p:cNvPr id="5" name="Diagram 4">
            <a:extLst>
              <a:ext uri="{FF2B5EF4-FFF2-40B4-BE49-F238E27FC236}">
                <a16:creationId xmlns:a16="http://schemas.microsoft.com/office/drawing/2014/main" id="{6387056B-891D-43C1-AB95-B6F72258617C}"/>
              </a:ext>
            </a:extLst>
          </p:cNvPr>
          <p:cNvGraphicFramePr/>
          <p:nvPr>
            <p:extLst>
              <p:ext uri="{D42A27DB-BD31-4B8C-83A1-F6EECF244321}">
                <p14:modId xmlns:p14="http://schemas.microsoft.com/office/powerpoint/2010/main" val="4195679733"/>
              </p:ext>
            </p:extLst>
          </p:nvPr>
        </p:nvGraphicFramePr>
        <p:xfrm>
          <a:off x="1461188" y="4322651"/>
          <a:ext cx="9866260" cy="21004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995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الأول: الولايـــــة</a:t>
            </a:r>
            <a:endParaRPr lang="ar-SY" dirty="0"/>
          </a:p>
        </p:txBody>
      </p:sp>
      <p:sp>
        <p:nvSpPr>
          <p:cNvPr id="3" name="عنصر نائب للنص 2"/>
          <p:cNvSpPr>
            <a:spLocks noGrp="1"/>
          </p:cNvSpPr>
          <p:nvPr>
            <p:ph type="body" sz="quarter" idx="11"/>
          </p:nvPr>
        </p:nvSpPr>
        <p:spPr/>
        <p:txBody>
          <a:bodyPr>
            <a:noAutofit/>
          </a:bodyPr>
          <a:lstStyle/>
          <a:p>
            <a:r>
              <a:rPr lang="ar-SA" dirty="0"/>
              <a:t>المطلب الثالث:  الولاية على المال</a:t>
            </a:r>
            <a:endParaRPr lang="en-US" dirty="0"/>
          </a:p>
        </p:txBody>
      </p:sp>
      <p:sp>
        <p:nvSpPr>
          <p:cNvPr id="4" name="عنصر نائب للمحتوى 3"/>
          <p:cNvSpPr>
            <a:spLocks noGrp="1"/>
          </p:cNvSpPr>
          <p:nvPr>
            <p:ph sz="quarter" idx="12"/>
          </p:nvPr>
        </p:nvSpPr>
        <p:spPr>
          <a:xfrm>
            <a:off x="283027" y="2361622"/>
            <a:ext cx="11366667" cy="4336108"/>
          </a:xfrm>
        </p:spPr>
        <p:txBody>
          <a:bodyPr>
            <a:noAutofit/>
          </a:bodyPr>
          <a:lstStyle/>
          <a:p>
            <a:pPr>
              <a:lnSpc>
                <a:spcPct val="100000"/>
              </a:lnSpc>
              <a:spcBef>
                <a:spcPts val="600"/>
              </a:spcBef>
            </a:pPr>
            <a:r>
              <a:rPr lang="ar-SA" dirty="0"/>
              <a:t>هي سلطة يملكها الولي على مال المولى عليه، تخوله الحق في التصرف فيه نيابة عن المولى عليه، كالبيع</a:t>
            </a:r>
            <a:r>
              <a:rPr lang="ar-SY" dirty="0"/>
              <a:t>.</a:t>
            </a:r>
          </a:p>
          <a:p>
            <a:pPr>
              <a:lnSpc>
                <a:spcPct val="100000"/>
              </a:lnSpc>
              <a:spcBef>
                <a:spcPts val="600"/>
              </a:spcBef>
            </a:pPr>
            <a:r>
              <a:rPr lang="ar-SA" dirty="0"/>
              <a:t>تثبت الولاية على المال</a:t>
            </a:r>
            <a:r>
              <a:rPr lang="ar-SY" dirty="0"/>
              <a:t> بالترتيب</a:t>
            </a:r>
            <a:r>
              <a:rPr lang="ar-SA" dirty="0"/>
              <a:t> </a:t>
            </a:r>
            <a:r>
              <a:rPr lang="ar-SY" dirty="0"/>
              <a:t>لـ:</a:t>
            </a:r>
          </a:p>
          <a:p>
            <a:pPr algn="l">
              <a:lnSpc>
                <a:spcPct val="100000"/>
              </a:lnSpc>
              <a:spcBef>
                <a:spcPts val="600"/>
              </a:spcBef>
            </a:pPr>
            <a:endParaRPr lang="ar-SY" dirty="0"/>
          </a:p>
          <a:p>
            <a:pPr algn="l">
              <a:lnSpc>
                <a:spcPct val="100000"/>
              </a:lnSpc>
              <a:spcBef>
                <a:spcPts val="600"/>
              </a:spcBef>
            </a:pPr>
            <a:endParaRPr lang="ar-SY" dirty="0"/>
          </a:p>
          <a:p>
            <a:pPr algn="r">
              <a:lnSpc>
                <a:spcPct val="100000"/>
              </a:lnSpc>
              <a:spcBef>
                <a:spcPts val="600"/>
              </a:spcBef>
            </a:pPr>
            <a:endParaRPr lang="ar-SY" sz="1400" dirty="0"/>
          </a:p>
          <a:p>
            <a:pPr algn="r">
              <a:lnSpc>
                <a:spcPct val="100000"/>
              </a:lnSpc>
              <a:spcBef>
                <a:spcPts val="600"/>
              </a:spcBef>
            </a:pPr>
            <a:r>
              <a:rPr lang="ar-SY" dirty="0"/>
              <a:t>وهو رأي القانون.</a:t>
            </a:r>
            <a:endParaRPr lang="ar-SY" b="1" dirty="0"/>
          </a:p>
          <a:p>
            <a:pPr>
              <a:lnSpc>
                <a:spcPct val="100000"/>
              </a:lnSpc>
              <a:spcBef>
                <a:spcPts val="600"/>
              </a:spcBef>
            </a:pPr>
            <a:r>
              <a:rPr lang="ar-SA" b="1" dirty="0"/>
              <a:t>والولاية على النفس والمال</a:t>
            </a:r>
            <a:r>
              <a:rPr lang="ar-SA" dirty="0"/>
              <a:t>:  تثبت لثلاثة هم: الأب، والجد العصبي، والقاضي</a:t>
            </a:r>
            <a:endParaRPr lang="ar-SY" dirty="0"/>
          </a:p>
          <a:p>
            <a:pPr>
              <a:lnSpc>
                <a:spcPct val="100000"/>
              </a:lnSpc>
              <a:spcBef>
                <a:spcPts val="600"/>
              </a:spcBef>
            </a:pPr>
            <a:r>
              <a:rPr lang="ar-SY" dirty="0"/>
              <a:t>وتثبت على:  </a:t>
            </a:r>
            <a:r>
              <a:rPr lang="ar-SA" b="1" dirty="0"/>
              <a:t>أ- فاقدوا أو ناقصوا الأهلية حقيقة، </a:t>
            </a:r>
            <a:r>
              <a:rPr lang="ar-SA" dirty="0"/>
              <a:t>وهم:</a:t>
            </a:r>
            <a:r>
              <a:rPr lang="ar-SY" dirty="0"/>
              <a:t> </a:t>
            </a:r>
            <a:r>
              <a:rPr lang="ar-SA" dirty="0"/>
              <a:t>1: القاصرون، 2: المجانين.</a:t>
            </a:r>
            <a:r>
              <a:rPr lang="ar-SY" dirty="0"/>
              <a:t> </a:t>
            </a:r>
            <a:r>
              <a:rPr lang="ar-SA" dirty="0"/>
              <a:t>3: المعتوهون.</a:t>
            </a:r>
            <a:endParaRPr lang="en-US" dirty="0"/>
          </a:p>
          <a:p>
            <a:pPr>
              <a:lnSpc>
                <a:spcPct val="100000"/>
              </a:lnSpc>
              <a:spcBef>
                <a:spcPts val="600"/>
              </a:spcBef>
            </a:pPr>
            <a:r>
              <a:rPr lang="ar-SA" b="1" dirty="0"/>
              <a:t>ب- ناقصوا الأهلية حكماً</a:t>
            </a:r>
            <a:r>
              <a:rPr lang="ar-SA" dirty="0"/>
              <a:t>، وهم:</a:t>
            </a:r>
            <a:r>
              <a:rPr lang="ar-SY" dirty="0"/>
              <a:t> </a:t>
            </a:r>
            <a:r>
              <a:rPr lang="ar-SA" dirty="0"/>
              <a:t>1: المفقودون، 2: المحجور عليهم، لسفه أو دين مستغرق...</a:t>
            </a:r>
            <a:endParaRPr lang="en-US" dirty="0"/>
          </a:p>
        </p:txBody>
      </p:sp>
      <p:graphicFrame>
        <p:nvGraphicFramePr>
          <p:cNvPr id="5" name="Diagram 4">
            <a:extLst>
              <a:ext uri="{FF2B5EF4-FFF2-40B4-BE49-F238E27FC236}">
                <a16:creationId xmlns:a16="http://schemas.microsoft.com/office/drawing/2014/main" id="{DE9ACC26-2FDD-41B9-A216-314AEEF89160}"/>
              </a:ext>
            </a:extLst>
          </p:cNvPr>
          <p:cNvGraphicFramePr/>
          <p:nvPr>
            <p:extLst>
              <p:ext uri="{D42A27DB-BD31-4B8C-83A1-F6EECF244321}">
                <p14:modId xmlns:p14="http://schemas.microsoft.com/office/powerpoint/2010/main" val="2208187036"/>
              </p:ext>
            </p:extLst>
          </p:nvPr>
        </p:nvGraphicFramePr>
        <p:xfrm>
          <a:off x="812062" y="3139147"/>
          <a:ext cx="10718353" cy="1572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677886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A" dirty="0"/>
              <a:t>المبحث الأول: الولايـــــة</a:t>
            </a:r>
            <a:endParaRPr lang="ar-SY" dirty="0"/>
          </a:p>
        </p:txBody>
      </p:sp>
      <p:sp>
        <p:nvSpPr>
          <p:cNvPr id="3" name="عنصر نائب للنص 2"/>
          <p:cNvSpPr>
            <a:spLocks noGrp="1"/>
          </p:cNvSpPr>
          <p:nvPr>
            <p:ph type="body" sz="quarter" idx="11"/>
          </p:nvPr>
        </p:nvSpPr>
        <p:spPr/>
        <p:txBody>
          <a:bodyPr>
            <a:noAutofit/>
          </a:bodyPr>
          <a:lstStyle/>
          <a:p>
            <a:r>
              <a:rPr lang="ar-SA" dirty="0"/>
              <a:t>المطلب الثالث:  الولاية على المال</a:t>
            </a:r>
            <a:endParaRPr lang="en-US" dirty="0"/>
          </a:p>
        </p:txBody>
      </p:sp>
      <p:sp>
        <p:nvSpPr>
          <p:cNvPr id="4" name="عنصر نائب للمحتوى 3"/>
          <p:cNvSpPr>
            <a:spLocks noGrp="1"/>
          </p:cNvSpPr>
          <p:nvPr>
            <p:ph sz="quarter" idx="12"/>
          </p:nvPr>
        </p:nvSpPr>
        <p:spPr>
          <a:xfrm>
            <a:off x="271876" y="2344168"/>
            <a:ext cx="11366667" cy="4336108"/>
          </a:xfrm>
        </p:spPr>
        <p:txBody>
          <a:bodyPr>
            <a:normAutofit lnSpcReduction="10000"/>
          </a:bodyPr>
          <a:lstStyle/>
          <a:p>
            <a:r>
              <a:rPr lang="ar-SA" dirty="0"/>
              <a:t>هي سلطة يملكها الولي على مال المولى عليه، تخوله الحق في التصرف فيه نيابة عن المولى عليه، كالبيع</a:t>
            </a:r>
            <a:r>
              <a:rPr lang="ar-SY" dirty="0"/>
              <a:t>.</a:t>
            </a:r>
          </a:p>
          <a:p>
            <a:r>
              <a:rPr lang="ar-SA" dirty="0"/>
              <a:t>تثبت الولاية على المال</a:t>
            </a:r>
            <a:r>
              <a:rPr lang="ar-SY" dirty="0"/>
              <a:t> بالترتيب</a:t>
            </a:r>
            <a:r>
              <a:rPr lang="ar-SA" dirty="0"/>
              <a:t> </a:t>
            </a:r>
            <a:r>
              <a:rPr lang="ar-SY" dirty="0"/>
              <a:t>لـ:</a:t>
            </a:r>
          </a:p>
          <a:p>
            <a:pPr algn="l"/>
            <a:endParaRPr lang="ar-SY" dirty="0"/>
          </a:p>
          <a:p>
            <a:pPr algn="ctr"/>
            <a:endParaRPr lang="ar-SY" dirty="0"/>
          </a:p>
          <a:p>
            <a:pPr algn="ctr"/>
            <a:endParaRPr lang="ar-SY" b="1" dirty="0"/>
          </a:p>
          <a:p>
            <a:pPr algn="r"/>
            <a:endParaRPr lang="ar-SY" b="1" dirty="0"/>
          </a:p>
          <a:p>
            <a:pPr algn="ctr"/>
            <a:r>
              <a:rPr lang="ar-SY" b="1" dirty="0"/>
              <a:t>وهو رأي القانون.</a:t>
            </a:r>
          </a:p>
          <a:p>
            <a:endParaRPr lang="ar-SY" dirty="0"/>
          </a:p>
        </p:txBody>
      </p:sp>
      <p:graphicFrame>
        <p:nvGraphicFramePr>
          <p:cNvPr id="5" name="Diagram 4">
            <a:extLst>
              <a:ext uri="{FF2B5EF4-FFF2-40B4-BE49-F238E27FC236}">
                <a16:creationId xmlns:a16="http://schemas.microsoft.com/office/drawing/2014/main" id="{DE9ACC26-2FDD-41B9-A216-314AEEF89160}"/>
              </a:ext>
            </a:extLst>
          </p:cNvPr>
          <p:cNvGraphicFramePr/>
          <p:nvPr>
            <p:extLst>
              <p:ext uri="{D42A27DB-BD31-4B8C-83A1-F6EECF244321}">
                <p14:modId xmlns:p14="http://schemas.microsoft.com/office/powerpoint/2010/main" val="3680764665"/>
              </p:ext>
            </p:extLst>
          </p:nvPr>
        </p:nvGraphicFramePr>
        <p:xfrm>
          <a:off x="834364" y="3501483"/>
          <a:ext cx="10718353" cy="22190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316137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:الوصــــاية</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الأول: شروط الوصي</a:t>
            </a:r>
            <a:endParaRPr lang="en-US" dirty="0"/>
          </a:p>
        </p:txBody>
      </p:sp>
      <p:sp>
        <p:nvSpPr>
          <p:cNvPr id="4" name="عنصر نائب للمحتوى 3"/>
          <p:cNvSpPr>
            <a:spLocks noGrp="1"/>
          </p:cNvSpPr>
          <p:nvPr>
            <p:ph sz="quarter" idx="12"/>
          </p:nvPr>
        </p:nvSpPr>
        <p:spPr/>
        <p:txBody>
          <a:bodyPr>
            <a:normAutofit/>
          </a:bodyPr>
          <a:lstStyle/>
          <a:p>
            <a:pPr marL="0" lvl="0" indent="0"/>
            <a:endParaRPr lang="ar-SY" sz="2800" dirty="0"/>
          </a:p>
          <a:p>
            <a:pPr lvl="0"/>
            <a:endParaRPr lang="ar-SY" sz="2800" dirty="0"/>
          </a:p>
        </p:txBody>
      </p:sp>
      <p:graphicFrame>
        <p:nvGraphicFramePr>
          <p:cNvPr id="5" name="Diagram 4">
            <a:extLst>
              <a:ext uri="{FF2B5EF4-FFF2-40B4-BE49-F238E27FC236}">
                <a16:creationId xmlns:a16="http://schemas.microsoft.com/office/drawing/2014/main" id="{F9E542E0-89F0-428F-96A1-E5887EBD1DFA}"/>
              </a:ext>
            </a:extLst>
          </p:cNvPr>
          <p:cNvGraphicFramePr/>
          <p:nvPr>
            <p:extLst>
              <p:ext uri="{D42A27DB-BD31-4B8C-83A1-F6EECF244321}">
                <p14:modId xmlns:p14="http://schemas.microsoft.com/office/powerpoint/2010/main" val="4069069526"/>
              </p:ext>
            </p:extLst>
          </p:nvPr>
        </p:nvGraphicFramePr>
        <p:xfrm>
          <a:off x="2025804" y="2623163"/>
          <a:ext cx="8140391" cy="37335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976498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الثاني: الوصــــاية</a:t>
            </a:r>
            <a:endParaRPr lang="en-US" dirty="0"/>
          </a:p>
        </p:txBody>
      </p:sp>
      <p:sp>
        <p:nvSpPr>
          <p:cNvPr id="3" name="عنصر نائب للنص 2"/>
          <p:cNvSpPr>
            <a:spLocks noGrp="1"/>
          </p:cNvSpPr>
          <p:nvPr>
            <p:ph type="body" sz="quarter" idx="11"/>
          </p:nvPr>
        </p:nvSpPr>
        <p:spPr/>
        <p:txBody>
          <a:bodyPr>
            <a:noAutofit/>
          </a:bodyPr>
          <a:lstStyle/>
          <a:p>
            <a:r>
              <a:rPr lang="ar-SA" dirty="0"/>
              <a:t>المطلب الثاني: قبول الوصي الوصاية</a:t>
            </a:r>
            <a:endParaRPr lang="en-US" dirty="0"/>
          </a:p>
        </p:txBody>
      </p:sp>
      <p:sp>
        <p:nvSpPr>
          <p:cNvPr id="4" name="عنصر نائب للمحتوى 3"/>
          <p:cNvSpPr>
            <a:spLocks noGrp="1"/>
          </p:cNvSpPr>
          <p:nvPr>
            <p:ph sz="quarter" idx="12"/>
          </p:nvPr>
        </p:nvSpPr>
        <p:spPr/>
        <p:txBody>
          <a:bodyPr>
            <a:normAutofit/>
          </a:bodyPr>
          <a:lstStyle/>
          <a:p>
            <a:endParaRPr lang="ar-SY" sz="2800" dirty="0"/>
          </a:p>
          <a:p>
            <a:pPr lvl="0"/>
            <a:endParaRPr lang="ar-SY" sz="2800" dirty="0"/>
          </a:p>
        </p:txBody>
      </p:sp>
      <p:sp>
        <p:nvSpPr>
          <p:cNvPr id="6" name="Flowchart: Preparation 5">
            <a:extLst>
              <a:ext uri="{FF2B5EF4-FFF2-40B4-BE49-F238E27FC236}">
                <a16:creationId xmlns:a16="http://schemas.microsoft.com/office/drawing/2014/main" id="{DC19D026-5EC7-4C01-8FE9-CB76AE71B21C}"/>
              </a:ext>
            </a:extLst>
          </p:cNvPr>
          <p:cNvSpPr/>
          <p:nvPr/>
        </p:nvSpPr>
        <p:spPr>
          <a:xfrm>
            <a:off x="830188" y="2703443"/>
            <a:ext cx="10546310" cy="3748080"/>
          </a:xfrm>
          <a:prstGeom prst="flowChartPreparation">
            <a:avLst/>
          </a:prstGeom>
        </p:spPr>
        <p:style>
          <a:lnRef idx="1">
            <a:schemeClr val="accent2"/>
          </a:lnRef>
          <a:fillRef idx="2">
            <a:schemeClr val="accent2"/>
          </a:fillRef>
          <a:effectRef idx="1">
            <a:schemeClr val="accent2"/>
          </a:effectRef>
          <a:fontRef idx="minor">
            <a:schemeClr val="dk1"/>
          </a:fontRef>
        </p:style>
        <p:txBody>
          <a:bodyPr rtlCol="1" anchor="ctr"/>
          <a:lstStyle/>
          <a:p>
            <a:pPr algn="justLow" rtl="1">
              <a:lnSpc>
                <a:spcPct val="200000"/>
              </a:lnSpc>
            </a:pPr>
            <a:r>
              <a:rPr lang="ar-SA" sz="2200" dirty="0">
                <a:solidFill>
                  <a:schemeClr val="tx1"/>
                </a:solidFill>
                <a:latin typeface="Arial" panose="020B0604020202020204" pitchFamily="34" charset="0"/>
                <a:cs typeface="Arial" panose="020B0604020202020204" pitchFamily="34" charset="0"/>
              </a:rPr>
              <a:t>الوصاية عقد وهو. لا يلزم ولا يصح بدون موافقة الطرفين عليه، وإذا كانت موافقة الموصي ثابتة </a:t>
            </a:r>
            <a:r>
              <a:rPr lang="ar-SA" sz="2200" dirty="0" err="1">
                <a:solidFill>
                  <a:schemeClr val="tx1"/>
                </a:solidFill>
                <a:latin typeface="Arial" panose="020B0604020202020204" pitchFamily="34" charset="0"/>
                <a:cs typeface="Arial" panose="020B0604020202020204" pitchFamily="34" charset="0"/>
              </a:rPr>
              <a:t>بالإيصاء</a:t>
            </a:r>
            <a:r>
              <a:rPr lang="ar-SA" sz="2200" dirty="0">
                <a:solidFill>
                  <a:schemeClr val="tx1"/>
                </a:solidFill>
                <a:latin typeface="Arial" panose="020B0604020202020204" pitchFamily="34" charset="0"/>
                <a:cs typeface="Arial" panose="020B0604020202020204" pitchFamily="34" charset="0"/>
              </a:rPr>
              <a:t>، فلا بد من ثبوت موافقة الوصي بقبول الوصاية. فإذا رد الوصي الوصاية ولم يقبلها، لم تلزمه بالاتفاق</a:t>
            </a:r>
          </a:p>
        </p:txBody>
      </p:sp>
    </p:spTree>
    <p:extLst>
      <p:ext uri="{BB962C8B-B14F-4D97-AF65-F5344CB8AC3E}">
        <p14:creationId xmlns:p14="http://schemas.microsoft.com/office/powerpoint/2010/main" val="616753401"/>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455B2D-BAB7-438A-85DA-0266A24CB79F}">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D8C6403A-684A-431F-8F36-A24C99E28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1197</TotalTime>
  <Words>1190</Words>
  <Application>Microsoft Office PowerPoint</Application>
  <PresentationFormat>Widescreen</PresentationFormat>
  <Paragraphs>144</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91</cp:revision>
  <dcterms:created xsi:type="dcterms:W3CDTF">2020-10-27T07:33:32Z</dcterms:created>
  <dcterms:modified xsi:type="dcterms:W3CDTF">2022-09-05T09:21:04Z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